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741" r:id="rId3"/>
    <p:sldMasterId id="2147483802" r:id="rId4"/>
    <p:sldMasterId id="2147483816" r:id="rId5"/>
    <p:sldMasterId id="2147483844" r:id="rId6"/>
    <p:sldMasterId id="2147483881" r:id="rId7"/>
    <p:sldMasterId id="2147483895" r:id="rId8"/>
  </p:sldMasterIdLst>
  <p:notesMasterIdLst>
    <p:notesMasterId r:id="rId37"/>
  </p:notesMasterIdLst>
  <p:handoutMasterIdLst>
    <p:handoutMasterId r:id="rId38"/>
  </p:handoutMasterIdLst>
  <p:sldIdLst>
    <p:sldId id="547" r:id="rId9"/>
    <p:sldId id="548" r:id="rId10"/>
    <p:sldId id="541" r:id="rId11"/>
    <p:sldId id="442" r:id="rId12"/>
    <p:sldId id="316" r:id="rId13"/>
    <p:sldId id="317" r:id="rId14"/>
    <p:sldId id="318" r:id="rId15"/>
    <p:sldId id="312" r:id="rId16"/>
    <p:sldId id="549" r:id="rId17"/>
    <p:sldId id="540" r:id="rId18"/>
    <p:sldId id="545" r:id="rId19"/>
    <p:sldId id="477" r:id="rId20"/>
    <p:sldId id="543" r:id="rId21"/>
    <p:sldId id="470" r:id="rId22"/>
    <p:sldId id="546" r:id="rId23"/>
    <p:sldId id="558" r:id="rId24"/>
    <p:sldId id="560" r:id="rId25"/>
    <p:sldId id="562" r:id="rId26"/>
    <p:sldId id="550" r:id="rId27"/>
    <p:sldId id="551" r:id="rId28"/>
    <p:sldId id="555" r:id="rId29"/>
    <p:sldId id="554" r:id="rId30"/>
    <p:sldId id="559" r:id="rId31"/>
    <p:sldId id="556" r:id="rId32"/>
    <p:sldId id="552" r:id="rId33"/>
    <p:sldId id="553" r:id="rId34"/>
    <p:sldId id="557" r:id="rId35"/>
    <p:sldId id="561" r:id="rId3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FF6600"/>
    <a:srgbClr val="680000"/>
    <a:srgbClr val="800000"/>
    <a:srgbClr val="860000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6" autoAdjust="0"/>
    <p:restoredTop sz="99297" autoAdjust="0"/>
  </p:normalViewPr>
  <p:slideViewPr>
    <p:cSldViewPr>
      <p:cViewPr varScale="1">
        <p:scale>
          <a:sx n="113" d="100"/>
          <a:sy n="113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3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BB07E-291F-4FB1-976E-42FF990AA65D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182A1-4F75-4379-82A6-E7F946E75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828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4EB70F5-DE16-403A-8866-0F3D7F3AC2B2}" type="datetimeFigureOut">
              <a:rPr lang="pl-PL"/>
              <a:pPr>
                <a:defRPr/>
              </a:pPr>
              <a:t>10.03.2023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F872C9D-2980-4908-BAF4-3CDD0D13F1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097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520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98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265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61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8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64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374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789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306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69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971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3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896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636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648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620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301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029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21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301060" name="Symbol zastępczy numeru slajdu 3"/>
          <p:cNvSpPr txBox="1">
            <a:spLocks noGrp="1"/>
          </p:cNvSpPr>
          <p:nvPr/>
        </p:nvSpPr>
        <p:spPr bwMode="auto">
          <a:xfrm>
            <a:off x="3849689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1" tIns="47781" rIns="95561" bIns="47781" anchor="b"/>
          <a:lstStyle/>
          <a:p>
            <a:pPr algn="r"/>
            <a:fld id="{3F33F5F5-D568-47BC-BD2A-618DE989B3D2}" type="slidenum">
              <a:rPr lang="pl-PL" sz="1300">
                <a:solidFill>
                  <a:prstClr val="black"/>
                </a:solidFill>
              </a:rPr>
              <a:pPr algn="r"/>
              <a:t>4</a:t>
            </a:fld>
            <a:endParaRPr lang="pl-PL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0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02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73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50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01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02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34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0DFE-F90B-4428-AEDD-F80EFFB9133B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Zapobieganie skutkom poważnych awari przemysłowych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54CC-8763-443B-AC42-ED21499F26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133282-EB07-4975-8CC9-1E5F9933B29C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F3CA30-F192-481A-B605-93231259D1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ECB71A-6AEE-4B53-9DE2-9CDACB862574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A7B093-15F5-4631-8618-1632BF6B50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6BA873-CFE6-4ED6-A53F-A753C5E22701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ECD32A-B06B-4853-9092-FF4496D3F5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9BC3A0E-AC65-4A84-AA80-1697D0DE3356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AE05AF-22F9-42E4-9BC5-08FCF699EB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92DB05-AB14-40D5-AC2C-2341064AF55F}" type="datetime1">
              <a:rPr lang="pl-PL" smtClean="0"/>
              <a:t>10.03.2023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22A429-C70E-483E-8905-DBDE32E13E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3855B8A-2BB0-4151-9F25-350C32092987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3007C4-FC89-40DB-8003-B050695839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05DEA4-3337-41CE-B5B1-94458314ED27}" type="datetime1">
              <a:rPr lang="pl-PL" smtClean="0"/>
              <a:t>10.03.2023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CF0787-A9A8-4392-AFD4-5181CBE02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F39E6D-E445-4288-8216-3F671FBFF792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B4D3DD-09A2-45C2-B817-72631C7C55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C7335A0-2356-472A-A80B-7299831F6C22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829D634-86BC-488F-A4D4-ACFE9E55CB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7418123-3F4E-4EDF-A9E0-3A4BAAD20058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5156A6-ECA3-46C7-B582-2AB39A75D9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1D34-A422-4450-B2B3-E87408FF320C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Zapobieganie skutkom poważnych awari przemysłowych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A016-2746-4822-99A2-73962309F8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57DAC2-5B4D-4294-855C-3F1EB5125FEB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4AF29B-70BD-4114-BAC3-9DD7F38F4D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0B9E22-7BF7-4C8D-A91B-BA32747F7F23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4DC4C5-F3EB-475A-A8F1-6A3E6D66E0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F40A68-49B2-4014-BAEA-A88CA3B99A34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379FD4-7872-4D81-A8A4-BEE0C3A3F5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5DD-07D8-4F9B-8C3A-191DC2F11730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34F5-684F-4275-B74A-64C78471D7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DEA0-E8D7-457C-B807-AE4E2760C7D7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2110-CCF0-4249-B1C5-48A68E359D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1F84-4FB2-40A1-B313-3BC7B4BFF5A9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1A669-B201-459E-8B2C-CA6D0B87FC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C59D-00E6-4BD8-976B-6EB37038A6CA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66331-ACF6-4C41-A983-A421F27D07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AA62-3FF7-4D8D-A841-AD113F194447}" type="datetime1">
              <a:rPr lang="pl-PL" smtClean="0"/>
              <a:t>10.03.2023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AB43-24E0-458F-A64F-E8549023F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EBF4-B277-44D7-A9EF-8AB0E36DF0C2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115A-DBB2-4122-8E48-CE752EF096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7205-9E95-4C91-A031-01BA34C5C014}" type="datetime1">
              <a:rPr lang="pl-PL" smtClean="0"/>
              <a:t>10.03.2023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922F-0AED-4F74-B6FA-6205972F66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01F-BC08-4EAE-AFB5-2BFC2C8AFB33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Zapobieganie skutkom poważnych awari przemysłowych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43B4-3927-4084-AC30-1D3FDF21F8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245E5-29DD-4F03-9F80-927392E42305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AAE2-25BF-41D3-B420-B96E180123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D9FC-02F9-4409-9E48-9A2DFA1F3310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A204-3C03-4236-9866-D750D453FC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7B4A-C2C1-468E-8F38-07CCA5571130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B34B-9705-47AA-9577-C39E662261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1F73-74D1-4B11-9A1A-08EDEA74DE0E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67B4-00C4-481D-89EF-33E00993FB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F3FE-F7DD-46BD-9313-651DD345FC1E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EE76-C1EF-44DB-8AE3-F22D4380E9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2154-FCA7-45EE-ABB4-37047C6CB826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C869-F692-4575-9CA7-A1B61BBDE0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D56D-92AC-488B-9993-15AC6145CC50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CC1F-18EF-4A23-8FF5-01AC56C45F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CECE-CF31-450A-A2C5-248A4E88B4EA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8221-9EDA-42BC-9F72-1AA4E3C4C8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5E4D-B8F9-47E4-92DF-95967A07796B}" type="datetime1">
              <a:rPr lang="pl-PL" smtClean="0"/>
              <a:t>10.03.2023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43E9-08AF-43A9-BBD5-90F34C6BB6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53E-1DD5-4BCA-A0AA-39734F3C0C5E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A95D-2AB2-49B2-9F33-AB97CDEC16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2DD-F63B-4EA6-ABC3-882555AD98C0}" type="datetime1">
              <a:rPr lang="pl-PL" smtClean="0"/>
              <a:t>10.03.2023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Zapobieganie skutkom poważnych awari przemysłowych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59C8-A5A9-474D-BF30-05AA37EC13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537D7-6B1F-4755-9822-1DA8D9D5E805}" type="datetime1">
              <a:rPr lang="pl-PL" smtClean="0"/>
              <a:t>10.03.2023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5BE7-9A25-4012-AF5F-B16D722068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2DE0-6672-497A-8F2D-C56A7CEB2614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3B84-45BA-4281-B08D-0B9CC68951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0D21-84EF-4FFB-B835-CB78A77EA956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2CB8-2D7F-48AF-875A-8F7E264BB8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6A41-62C9-4705-9F65-E38D4A2D6ABA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BBA3-4DC6-40C0-AA39-C7B9C14B50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B06E-75D7-42C0-BA38-A661120FC3CB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108D-9951-4A3D-98BC-04EBACEFC0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22B5-98C7-4B17-81C3-455312E62820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7A80-EB67-44EE-9146-32E2EADA7E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6248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82EC-3408-41B1-9222-C02D379F24A4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98C8-12C6-408A-99CA-F02099377E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0EAA-25BF-4A94-8ED0-27DAE8FF8B9A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CF3F-D377-4D53-B13A-B95E02A091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0962-C8EA-4777-AD45-BCE927FB2A84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19A7-12DC-48C8-A1BC-A246B9112E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FE44-24BB-45F1-A839-3D81BFC634A7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92CF-85DD-4D8C-ACDE-41B1778674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A618-EF7F-4090-AE56-4790B7F0CD5B}" type="datetime1">
              <a:rPr lang="pl-PL" smtClean="0"/>
              <a:t>10.03.2023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Zapobieganie skutkom poważnych awari przemysłowych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5990-4CE3-47B4-8013-66825B7C49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4F4E-D30C-4038-9EDA-6E468E7A7805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09A3-49C4-41CC-B5A9-A982EB95B0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DA70-0A94-4C52-AB6F-6047A3D4FF33}" type="datetime1">
              <a:rPr lang="pl-PL" smtClean="0"/>
              <a:t>10.03.2023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7ED7-1B22-4548-A2F4-8A4B60BCE7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CC09-52F1-490A-9599-F753CE556232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7129-768D-449C-9287-33C675021D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D2CB-8B32-4FC2-8963-23A7695D4C9B}" type="datetime1">
              <a:rPr lang="pl-PL" smtClean="0"/>
              <a:t>10.03.2023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3619-564A-487B-A635-AEE958C5C1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F3C6-8F2E-4207-9B10-A7214ED2863E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8CF9-105D-48D2-B900-262749F8F3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5BCB-60AC-4A23-BE00-B9D5854EAA70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3013-DD40-4B4A-913D-BB71CDD597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A4DB-0B34-4BF6-B383-DCD8519C6ADD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4C26-4A36-49B6-8DFD-020922A68B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45F8-05E8-4049-A175-B6915AD0E803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ADA3-C5EB-4338-95D6-165F75370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2C9D-21B4-4FC3-B543-41FD8BEBEE53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54CA-A921-469D-99B7-AA2AB6E097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E4BC-97DF-41AD-9E52-DD14EBFF9BF0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20A4-FACD-4F6E-90CC-D42A66CBB6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61B3-6114-4D6B-919B-85705280057E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Zapobieganie skutkom poważnych awari przemysłowych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20FC9-02E1-42DB-8798-B12EBCE21B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BBBE-2A05-4AD5-8A3D-DBDBFECD79FD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90A7-0A61-471F-85AF-B06E500913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413DDE-7420-48E9-A9D4-662BCC7785C4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744E78E-80FF-4FA4-A372-54519EA4C1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EB432F-D364-437D-9F5B-B8D7516A0569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364B95-BE8E-4E4A-9D03-7D87FBDB27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45DA1C8-8751-46F9-B193-C50B7D946238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379879C-A39F-43FD-805F-975A7DC873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49CF23-4CDE-4776-B088-B0778D9D6B3D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EC5028-2519-4506-A517-C7AFC1A963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22630DB-CB97-4E95-9097-F35E720A9826}" type="datetime1">
              <a:rPr lang="pl-PL" smtClean="0"/>
              <a:t>10.03.2023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4A058D-566B-43A0-AF9F-BB0B2FF036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8F643E-9F1C-4BF8-BED3-6FB5FB7CFCAE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46B2819-E7D7-43FA-88F3-C43D21C2A5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0F291D6-1FDB-479E-B933-677B51122222}" type="datetime1">
              <a:rPr lang="pl-PL" smtClean="0"/>
              <a:t>10.03.2023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A50A0CD-08D5-449A-9076-C1266344E4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4DCAE77-1FAF-4E34-AD8D-B03DD5FC4080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669E62-372F-4E39-9B34-B0B899C866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B35EBD1-633E-4C7C-B940-1B1F316E026C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502974-35B3-4D60-A412-58BDF64A82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6071-E0F5-4DAC-8396-E38B7E670C8B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Zapobieganie skutkom poważnych awari przemysłowych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80E4-078A-41A8-8D3B-6BA3D94799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F65560-120E-4EF8-987B-C38B3FB46617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724E86-64C1-4F6F-BA50-35F5BCC491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A4D9D3-DC60-442F-AEFC-5E875CBCE06E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220EC77-8F47-4829-A586-EE100DD01D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123B74-CD7A-4C6A-8689-FD324EA4523F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F7C621-F0DC-4C1C-B705-A5D521EA2A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6248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DB7E4B-E3EC-48D4-99EF-9732811E8D05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90090C-8AF0-4196-B746-E898A916EF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9F8397A-6F4E-49EA-9C6A-00AF0F5B3A4F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E08982A-F954-4CCE-9A90-D89C0CD628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3E07E5-D014-463E-ACFF-0A4525DD399B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26CE4AE-AC81-4E81-9824-E059D25CFE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B98777-C5F5-43AE-844F-9FA904B3C3C7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3E30AB4-28DC-4EB5-B5B2-2D9BDC385C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959358-3938-47C8-9A76-7432A7B7D9B2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0530108-721E-4A35-9B5B-7DFE666686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8441D81-2493-46F2-9C7F-A17F6E33F80B}" type="datetime1">
              <a:rPr lang="pl-PL" smtClean="0"/>
              <a:t>10.03.2023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0B1EDB0-8340-49C6-8EDE-DEF444A013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8AA567-0808-45BA-BB39-591FA6BFF47E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3A610E-7EFB-48A8-A82E-46DFAE651D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FE1E-D137-45C0-AA30-DDCE04B731FE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Zapobieganie skutkom poważnych awari przemysłowych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9A03-9346-4067-B2A0-5EEFDBBD8D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BD9196C-6C0C-4622-A46E-5B540C973573}" type="datetime1">
              <a:rPr lang="pl-PL" smtClean="0"/>
              <a:t>10.03.2023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531458-7633-493B-84A5-5B290609D3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C6EE45B-0E73-4FF4-8339-B5720F8C60C2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229C2A-BA07-468E-A439-AB010A5013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F82094-56DF-4729-B107-E78FA743A36B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9A03AEC-C39A-48C2-95D1-02BD451595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7C495A-D61E-405B-89BF-32F7C130D89A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F309D57-E0A1-42AD-A436-A5884932CF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11F00F-677E-4928-9F46-46F6C92BED78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0588DB-D004-4580-A420-1F8550A51A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0321F1B-8FB2-49DD-81CD-61041DD5C80C}" type="datetime1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69706-A0CE-4941-A182-3792B15320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2B529F-7CA3-4D37-8742-51E15A98C516}" type="datetime1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57B8FC-2EF9-497E-86C9-EBB239FF95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 b="1">
              <a:solidFill>
                <a:srgbClr val="FFFFFF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AF08-A2CD-4A40-B3C8-61B379A2193D}" type="datetime1">
              <a:rPr lang="pl-PL" smtClean="0"/>
              <a:t>10.03.2023</a:t>
            </a:fld>
            <a:endParaRPr lang="pl-PL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28AA-FB3F-422E-992C-3A5F2694E7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608201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115A-B9F4-4C3E-A685-0BAD6F8E3D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B292-7E8E-465C-8CBB-126012887D42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976661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A194-A891-45D7-87DA-52F1FECA59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4B7A-8900-4D3D-B76A-0B773BA077F0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243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AB7D-981D-4CFD-9ABC-EC110DC0BEAB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Zapobieganie skutkom poważnych awari przemysłowych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9E50-149A-405D-8507-BB7673F408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BDB8-389C-4EE8-BA27-58B853C56D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0BA8-F582-4E19-A232-6044521A0185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77820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A49C-7BC2-440D-9170-B3ADB931BF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0279-9380-4817-A411-AFB1AB011213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74819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B137-EA93-4B70-9F06-AC8A34386F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0BC1-F3E6-4FDF-8773-A291281355F6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6125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A2EB-F7FD-4370-9564-A0B77D2241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AA7C-ADD7-42CB-BE95-C215B95C1A3C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725448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6544-F0D8-46C5-8858-5DB9D177F2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70C8-1940-4A89-8199-B84029819EB5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686790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2639-9ECD-4690-A584-D75CD61A82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7EDE-ECB5-46C8-8F50-9314BEE8A274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299282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022F-CC9C-4E83-8164-CB808110C3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83BF-FE5F-49FF-B9E4-DE830773A057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710600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D5BB-65A3-4252-8951-487BC71352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C159-A96F-46D3-BDCC-7D0F16BD35D5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185438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73F0-6E1B-4488-B6FD-DF3B6FFEA7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22E3-02E0-48BD-999A-85C1CBBF6862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5350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C137F-9A12-46CD-94F0-94E9D5911B97}" type="datetime1">
              <a:rPr lang="pl-PL" smtClean="0"/>
              <a:t>10.03.2023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Zapobieganie skutkom poważnych </a:t>
            </a:r>
            <a:r>
              <a:rPr lang="pl-PL" err="1"/>
              <a:t>awari</a:t>
            </a:r>
            <a:r>
              <a:rPr lang="pl-PL"/>
              <a:t> przemysłowych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DD0B6-30DC-4233-A5E6-4CDE16CB5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2C888B-5856-48BA-8F1F-B859DB7AB796}" type="datetime1">
              <a:rPr lang="pl-PL" smtClean="0"/>
              <a:t>10.03.2023</a:t>
            </a:fld>
            <a:endParaRPr lang="pl-PL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21B667-447B-4505-A559-0F946E3311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ransition spd="med"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3F0B58E6-EB01-4E83-B1A5-5BEC09AB4777}" type="datetime1">
              <a:rPr lang="pl-PL" smtClean="0"/>
              <a:t>10.03.2023</a:t>
            </a:fld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3458C954-049E-4546-B49D-8427C1D79E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2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tint val="95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6D5B42-9C62-4CEA-B4C3-750F9FDD2FEB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tint val="95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tint val="95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8DA3147-59D6-4B03-82DC-51DE7715A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82963D0-CC0A-45EE-BB18-AE32D86E4CA0}" type="datetime1">
              <a:rPr lang="pl-PL" smtClean="0">
                <a:cs typeface="+mn-cs"/>
              </a:rPr>
              <a:t>10.03.2023</a:t>
            </a:fld>
            <a:endParaRPr lang="pl-PL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 smtClean="0">
                <a:cs typeface="+mn-cs"/>
              </a:rPr>
              <a:t>Zapobieganie skutkom poważnych awari przemysłowych</a:t>
            </a:r>
            <a:endParaRPr lang="pl-PL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6B07BDD-9C3F-4338-A1D3-6FA8642716D6}" type="slidenum">
              <a:rPr lang="pl-PL">
                <a:cs typeface="+mn-cs"/>
              </a:rPr>
              <a:pPr>
                <a:defRPr/>
              </a:pPr>
              <a:t>‹#›</a:t>
            </a:fld>
            <a:endParaRPr lang="pl-PL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ransition spd="med"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560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tint val="95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C78A67-EA63-498D-A317-6B9C0FD34412}" type="datetime1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tint val="95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tint val="95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5F7B636-C9EF-4C0F-B84A-299B782EA8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9C3AD7-BE05-4766-972A-7398976B1DAF}" type="datetime1">
              <a:rPr lang="pl-PL" smtClean="0"/>
              <a:t>10.03.2023</a:t>
            </a:fld>
            <a:endParaRPr lang="pl-PL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30C465-252A-4764-BE08-BC2DA95F0B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transition spd="med"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 smtClean="0"/>
              <a:t>Zapobieganie skutkom poważnych awari przemysłowych</a:t>
            </a:r>
            <a:endParaRPr lang="pl-P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0E85FA6A-D2A9-4E61-87ED-1D6F0F1220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 b="1">
              <a:solidFill>
                <a:srgbClr val="FFFFFF"/>
              </a:solidFill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 b="1">
              <a:solidFill>
                <a:srgbClr val="FFFFFF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b="1">
                <a:solidFill>
                  <a:srgbClr val="FFFFFF"/>
                </a:solidFill>
              </a:endParaRPr>
            </a:p>
          </p:txBody>
        </p:sp>
      </p:grpSp>
      <p:sp>
        <p:nvSpPr>
          <p:cNvPr id="3586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0D0C0D8-B9DA-4730-B412-643F1738AB77}" type="datetime1">
              <a:rPr lang="pl-PL" smtClean="0"/>
              <a:t>10.03.2023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3344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ransition spd="med">
    <p:fade thruBlk="1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5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3499993" y="3349148"/>
            <a:ext cx="2160240" cy="190800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1" kern="0" dirty="0">
                <a:ln w="50800"/>
                <a:solidFill>
                  <a:srgbClr val="000000">
                    <a:shade val="50000"/>
                  </a:srgb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KOMENDA  WOJEWÓDZKA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1" kern="0" dirty="0">
                <a:ln w="50800"/>
                <a:solidFill>
                  <a:srgbClr val="000000">
                    <a:shade val="50000"/>
                  </a:srgb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PAŃSTWOWEJ  STRAŻY  POŻARNEJ  w  KIELCACH</a:t>
            </a:r>
            <a:endParaRPr lang="pl-PL" sz="1000" b="1" kern="0" dirty="0">
              <a:ln w="50800"/>
              <a:solidFill>
                <a:srgbClr val="000000">
                  <a:shade val="50000"/>
                </a:srgb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496050"/>
            <a:ext cx="9144000" cy="3619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0" y="2526268"/>
            <a:ext cx="91440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l-PL" sz="1600" b="1" dirty="0">
                <a:ln w="50800"/>
                <a:latin typeface="Arial Black" pitchFamily="34" charset="0"/>
                <a:cs typeface="Arial" pitchFamily="34" charset="0"/>
              </a:rPr>
              <a:t>|</a:t>
            </a:r>
            <a:r>
              <a:rPr lang="pl-PL" sz="1400" b="1" dirty="0">
                <a:ln w="50800"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WYBRANE ASPEKTY</a:t>
            </a:r>
            <a:r>
              <a:rPr lang="pl-PL" sz="1600" b="1" dirty="0">
                <a:ln w="50800"/>
                <a:latin typeface="Arial Black" pitchFamily="34" charset="0"/>
                <a:cs typeface="Arial" pitchFamily="34" charset="0"/>
              </a:rPr>
              <a:t>|</a:t>
            </a:r>
            <a:endParaRPr lang="pl-PL" sz="1600" b="1" dirty="0">
              <a:ln w="50800"/>
              <a:latin typeface="Arial Black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-6350" y="185736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l-PL" sz="2300" b="1" dirty="0">
                <a:ln w="50800"/>
                <a:latin typeface="Arial Black" pitchFamily="34" charset="0"/>
                <a:cs typeface="Arial" pitchFamily="34" charset="0"/>
              </a:rPr>
              <a:t>KATALOG  ZAGROŻEŃ</a:t>
            </a:r>
          </a:p>
          <a:p>
            <a:pPr algn="ctr">
              <a:defRPr/>
            </a:pPr>
            <a:r>
              <a:rPr lang="pl-PL" sz="1300" b="1" dirty="0">
                <a:ln w="50800"/>
                <a:latin typeface="Arial Black" pitchFamily="34" charset="0"/>
                <a:cs typeface="Arial" pitchFamily="34" charset="0"/>
              </a:rPr>
              <a:t>WOJEWÓDZTWA ŚWIĘTOKRZYSKIEGO</a:t>
            </a:r>
            <a:endParaRPr lang="pl-PL" sz="1300" b="1" dirty="0">
              <a:ln w="50800"/>
              <a:latin typeface="Arial Black" pitchFamily="34" charset="0"/>
            </a:endParaRPr>
          </a:p>
        </p:txBody>
      </p:sp>
      <p:pic>
        <p:nvPicPr>
          <p:cNvPr id="2050" name="Picture 2" descr="C:\Users\User\Desktop\NR 2014\H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95" y="2933945"/>
            <a:ext cx="1870032" cy="21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-13460" y="5724255"/>
            <a:ext cx="9144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l-PL" sz="2400" b="1" dirty="0">
                <a:ln w="50800"/>
                <a:latin typeface="Arial Black" panose="020B0A04020102020204" pitchFamily="34" charset="0"/>
                <a:cs typeface="Arial" pitchFamily="34" charset="0"/>
              </a:rPr>
              <a:t>| STAN NA DZIEŃ 31 GRUDNIA </a:t>
            </a:r>
            <a:r>
              <a:rPr lang="pl-PL" sz="2400" b="1" dirty="0" smtClean="0">
                <a:ln w="50800"/>
                <a:latin typeface="Arial Black" panose="020B0A04020102020204" pitchFamily="34" charset="0"/>
                <a:cs typeface="Arial" pitchFamily="34" charset="0"/>
              </a:rPr>
              <a:t>2022 </a:t>
            </a:r>
            <a:r>
              <a:rPr lang="pl-PL" sz="2400" b="1" dirty="0">
                <a:ln w="50800"/>
                <a:latin typeface="Arial Black" panose="020B0A04020102020204" pitchFamily="34" charset="0"/>
                <a:cs typeface="Arial" pitchFamily="34" charset="0"/>
              </a:rPr>
              <a:t>|</a:t>
            </a:r>
            <a:endParaRPr lang="pl-PL" sz="2400" b="1" dirty="0">
              <a:ln w="50800"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17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4158" t="7813" r="20937" b="9180"/>
          <a:stretch>
            <a:fillRect/>
          </a:stretch>
        </p:blipFill>
        <p:spPr bwMode="auto">
          <a:xfrm>
            <a:off x="228706" y="160037"/>
            <a:ext cx="7929563" cy="67405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>
          <a:xfrm>
            <a:off x="3354892" y="308756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2777042" y="113176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3488242" y="317646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176842" y="317646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2110292" y="482111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2199192" y="419881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2421442" y="415436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5043992" y="210966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5266242" y="193186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6296808" y="2400089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Prostokąt zaokrąglony 20"/>
          <p:cNvSpPr/>
          <p:nvPr/>
        </p:nvSpPr>
        <p:spPr>
          <a:xfrm>
            <a:off x="3310442" y="4910010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" name="Prostokąt zaokrąglony 23"/>
          <p:cNvSpPr/>
          <p:nvPr/>
        </p:nvSpPr>
        <p:spPr>
          <a:xfrm>
            <a:off x="7317305" y="2803905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Prostokąt zaokrąglony 25"/>
          <p:cNvSpPr/>
          <p:nvPr/>
        </p:nvSpPr>
        <p:spPr>
          <a:xfrm>
            <a:off x="6606017" y="3661209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3568557" y="188640"/>
            <a:ext cx="550394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l-PL" sz="2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INNE ZAKŁADY POSIADAJĄCE </a:t>
            </a:r>
          </a:p>
          <a:p>
            <a:pPr algn="r">
              <a:defRPr/>
            </a:pPr>
            <a:r>
              <a:rPr lang="pl-PL" sz="2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ZNACZNE ILOŚCI SUBSTANCJI </a:t>
            </a:r>
          </a:p>
          <a:p>
            <a:pPr algn="r">
              <a:defRPr/>
            </a:pPr>
            <a:r>
              <a:rPr lang="pl-PL" sz="2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NIEBEZPIECZNYCH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71500" y="98630"/>
            <a:ext cx="2311400" cy="369332"/>
          </a:xfrm>
          <a:prstGeom prst="rect">
            <a:avLst/>
          </a:prstGeom>
          <a:noFill/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flat">
            <a:bevelT w="57150" h="5715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AMONIAK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166650" y="150184"/>
            <a:ext cx="216000" cy="21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2" name="Text Box 194"/>
          <p:cNvSpPr txBox="1">
            <a:spLocks noChangeArrowheads="1"/>
          </p:cNvSpPr>
          <p:nvPr/>
        </p:nvSpPr>
        <p:spPr bwMode="auto">
          <a:xfrm>
            <a:off x="6620808" y="5343056"/>
            <a:ext cx="2451692" cy="11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4" tIns="45712" rIns="91424" bIns="45712"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ysClr val="windowText" lastClr="000000"/>
                </a:solidFill>
                <a:cs typeface="+mn-cs"/>
              </a:rPr>
              <a:t>CHŁODNIE,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ysClr val="windowText" lastClr="000000"/>
                </a:solidFill>
                <a:cs typeface="+mn-cs"/>
              </a:rPr>
              <a:t>SPÓŁDIELNIE MLECZARSKIE, 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ysClr val="windowText" lastClr="000000"/>
                </a:solidFill>
                <a:cs typeface="+mn-cs"/>
              </a:rPr>
              <a:t>ZAKŁADY MIĘSNE,</a:t>
            </a:r>
          </a:p>
        </p:txBody>
      </p:sp>
      <p:grpSp>
        <p:nvGrpSpPr>
          <p:cNvPr id="29" name="Grupa 28"/>
          <p:cNvGrpSpPr/>
          <p:nvPr/>
        </p:nvGrpSpPr>
        <p:grpSpPr>
          <a:xfrm>
            <a:off x="179388" y="5084763"/>
            <a:ext cx="720725" cy="1692275"/>
            <a:chOff x="179388" y="5084763"/>
            <a:chExt cx="720725" cy="1692275"/>
          </a:xfrm>
        </p:grpSpPr>
        <p:sp>
          <p:nvSpPr>
            <p:cNvPr id="37" name="WordArt 7"/>
            <p:cNvSpPr>
              <a:spLocks noChangeArrowheads="1" noChangeShapeType="1" noTextEdit="1"/>
            </p:cNvSpPr>
            <p:nvPr/>
          </p:nvSpPr>
          <p:spPr bwMode="auto">
            <a:xfrm rot="-5400000">
              <a:off x="-216693" y="5788819"/>
              <a:ext cx="1290637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l-PL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>
                      <a:alpha val="61176"/>
                    </a:srgbClr>
                  </a:solidFill>
                  <a:latin typeface="Impact"/>
                </a:rPr>
                <a:t>2022</a:t>
              </a:r>
              <a:endParaRPr lang="pl-PL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endParaRPr>
            </a:p>
          </p:txBody>
        </p:sp>
        <p:grpSp>
          <p:nvGrpSpPr>
            <p:cNvPr id="38" name="Grupa 37"/>
            <p:cNvGrpSpPr>
              <a:grpSpLocks/>
            </p:cNvGrpSpPr>
            <p:nvPr/>
          </p:nvGrpSpPr>
          <p:grpSpPr bwMode="auto">
            <a:xfrm>
              <a:off x="179388" y="5084763"/>
              <a:ext cx="720725" cy="1692275"/>
              <a:chOff x="179512" y="5085184"/>
              <a:chExt cx="720000" cy="1692000"/>
            </a:xfrm>
          </p:grpSpPr>
          <p:cxnSp>
            <p:nvCxnSpPr>
              <p:cNvPr id="39" name="Łącznik prosty 6"/>
              <p:cNvCxnSpPr/>
              <p:nvPr/>
            </p:nvCxnSpPr>
            <p:spPr>
              <a:xfrm>
                <a:off x="179512" y="5229623"/>
                <a:ext cx="72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7"/>
              <p:cNvCxnSpPr/>
              <p:nvPr/>
            </p:nvCxnSpPr>
            <p:spPr>
              <a:xfrm rot="5400000">
                <a:off x="-90806" y="5931184"/>
                <a:ext cx="169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3888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raz 19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765" name="WordArt 189"/>
          <p:cNvSpPr>
            <a:spLocks noChangeArrowheads="1" noChangeShapeType="1" noTextEdit="1"/>
          </p:cNvSpPr>
          <p:nvPr/>
        </p:nvSpPr>
        <p:spPr bwMode="auto">
          <a:xfrm>
            <a:off x="8132797" y="928670"/>
            <a:ext cx="868359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3600" b="1" kern="10" dirty="0" smtClean="0">
                <a:ln w="50800"/>
                <a:latin typeface="Arial Black"/>
              </a:rPr>
              <a:t>28,3 </a:t>
            </a:r>
            <a:r>
              <a:rPr lang="pl-PL" sz="3600" b="1" kern="10" dirty="0">
                <a:ln w="50800"/>
                <a:latin typeface="Arial Black"/>
              </a:rPr>
              <a:t>%</a:t>
            </a:r>
          </a:p>
        </p:txBody>
      </p:sp>
      <p:grpSp>
        <p:nvGrpSpPr>
          <p:cNvPr id="197" name="Grupa 196"/>
          <p:cNvGrpSpPr/>
          <p:nvPr/>
        </p:nvGrpSpPr>
        <p:grpSpPr>
          <a:xfrm>
            <a:off x="179388" y="5084763"/>
            <a:ext cx="720725" cy="1692275"/>
            <a:chOff x="179388" y="5084763"/>
            <a:chExt cx="720725" cy="1692275"/>
          </a:xfrm>
        </p:grpSpPr>
        <p:sp>
          <p:nvSpPr>
            <p:cNvPr id="198" name="WordArt 7"/>
            <p:cNvSpPr>
              <a:spLocks noChangeArrowheads="1" noChangeShapeType="1" noTextEdit="1"/>
            </p:cNvSpPr>
            <p:nvPr/>
          </p:nvSpPr>
          <p:spPr bwMode="auto">
            <a:xfrm rot="-5400000">
              <a:off x="-216693" y="5788819"/>
              <a:ext cx="1290637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l-PL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>
                      <a:alpha val="61176"/>
                    </a:srgbClr>
                  </a:solidFill>
                  <a:latin typeface="Impact"/>
                </a:rPr>
                <a:t>2022</a:t>
              </a:r>
              <a:endParaRPr lang="pl-PL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endParaRPr>
            </a:p>
          </p:txBody>
        </p:sp>
        <p:grpSp>
          <p:nvGrpSpPr>
            <p:cNvPr id="199" name="Grupa 37"/>
            <p:cNvGrpSpPr>
              <a:grpSpLocks/>
            </p:cNvGrpSpPr>
            <p:nvPr/>
          </p:nvGrpSpPr>
          <p:grpSpPr bwMode="auto">
            <a:xfrm>
              <a:off x="179388" y="5084763"/>
              <a:ext cx="720725" cy="1692275"/>
              <a:chOff x="179512" y="5085184"/>
              <a:chExt cx="720000" cy="1692000"/>
            </a:xfrm>
          </p:grpSpPr>
          <p:cxnSp>
            <p:nvCxnSpPr>
              <p:cNvPr id="200" name="Łącznik prosty 6"/>
              <p:cNvCxnSpPr/>
              <p:nvPr/>
            </p:nvCxnSpPr>
            <p:spPr>
              <a:xfrm>
                <a:off x="179512" y="5229623"/>
                <a:ext cx="72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Łącznik prosty 7"/>
              <p:cNvCxnSpPr/>
              <p:nvPr/>
            </p:nvCxnSpPr>
            <p:spPr>
              <a:xfrm rot="5400000">
                <a:off x="-90806" y="5931184"/>
                <a:ext cx="169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5" name="WordArt 11"/>
          <p:cNvSpPr>
            <a:spLocks noChangeArrowheads="1" noChangeShapeType="1" noTextEdit="1"/>
          </p:cNvSpPr>
          <p:nvPr/>
        </p:nvSpPr>
        <p:spPr bwMode="auto">
          <a:xfrm>
            <a:off x="6681510" y="188640"/>
            <a:ext cx="2391084" cy="59715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pl-PL" sz="3600" b="1" kern="10" dirty="0">
                <a:ln w="50800"/>
                <a:latin typeface="Impact"/>
                <a:cs typeface="+mn-cs"/>
              </a:rPr>
              <a:t>LESISTOŚĆ </a:t>
            </a:r>
          </a:p>
        </p:txBody>
      </p:sp>
    </p:spTree>
    <p:extLst>
      <p:ext uri="{BB962C8B-B14F-4D97-AF65-F5344CB8AC3E}">
        <p14:creationId xmlns:p14="http://schemas.microsoft.com/office/powerpoint/2010/main" val="39774810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17" name="Freeform 4"/>
          <p:cNvSpPr>
            <a:spLocks/>
          </p:cNvSpPr>
          <p:nvPr/>
        </p:nvSpPr>
        <p:spPr bwMode="auto">
          <a:xfrm>
            <a:off x="2014538" y="2074863"/>
            <a:ext cx="998538" cy="876300"/>
          </a:xfrm>
          <a:custGeom>
            <a:avLst/>
            <a:gdLst>
              <a:gd name="T0" fmla="*/ 2147483647 w 67"/>
              <a:gd name="T1" fmla="*/ 2147483647 h 60"/>
              <a:gd name="T2" fmla="*/ 2147483647 w 67"/>
              <a:gd name="T3" fmla="*/ 2147483647 h 60"/>
              <a:gd name="T4" fmla="*/ 2147483647 w 67"/>
              <a:gd name="T5" fmla="*/ 2147483647 h 60"/>
              <a:gd name="T6" fmla="*/ 2147483647 w 67"/>
              <a:gd name="T7" fmla="*/ 2147483647 h 60"/>
              <a:gd name="T8" fmla="*/ 2050443233 w 67"/>
              <a:gd name="T9" fmla="*/ 2147483647 h 60"/>
              <a:gd name="T10" fmla="*/ 1992245100 w 67"/>
              <a:gd name="T11" fmla="*/ 2147483647 h 60"/>
              <a:gd name="T12" fmla="*/ 1690338456 w 67"/>
              <a:gd name="T13" fmla="*/ 2147483647 h 60"/>
              <a:gd name="T14" fmla="*/ 1690338456 w 67"/>
              <a:gd name="T15" fmla="*/ 2147483647 h 60"/>
              <a:gd name="T16" fmla="*/ 1748529379 w 67"/>
              <a:gd name="T17" fmla="*/ 2147483647 h 60"/>
              <a:gd name="T18" fmla="*/ 1812193913 w 67"/>
              <a:gd name="T19" fmla="*/ 2147483647 h 60"/>
              <a:gd name="T20" fmla="*/ 1927926856 w 67"/>
              <a:gd name="T21" fmla="*/ 2147483647 h 60"/>
              <a:gd name="T22" fmla="*/ 1992245100 w 67"/>
              <a:gd name="T23" fmla="*/ 2147483647 h 60"/>
              <a:gd name="T24" fmla="*/ 2050443233 w 67"/>
              <a:gd name="T25" fmla="*/ 2147483647 h 60"/>
              <a:gd name="T26" fmla="*/ 1927926856 w 67"/>
              <a:gd name="T27" fmla="*/ 2147483647 h 60"/>
              <a:gd name="T28" fmla="*/ 1812193913 w 67"/>
              <a:gd name="T29" fmla="*/ 2002818588 h 60"/>
              <a:gd name="T30" fmla="*/ 1748529379 w 67"/>
              <a:gd name="T31" fmla="*/ 1952464425 h 60"/>
              <a:gd name="T32" fmla="*/ 1510286067 w 67"/>
              <a:gd name="T33" fmla="*/ 1795996753 h 60"/>
              <a:gd name="T34" fmla="*/ 1388424602 w 67"/>
              <a:gd name="T35" fmla="*/ 1746300868 h 60"/>
              <a:gd name="T36" fmla="*/ 1208372514 w 67"/>
              <a:gd name="T37" fmla="*/ 1695944349 h 60"/>
              <a:gd name="T38" fmla="*/ 1086517657 w 67"/>
              <a:gd name="T39" fmla="*/ 1489194348 h 60"/>
              <a:gd name="T40" fmla="*/ 963924374 w 67"/>
              <a:gd name="T41" fmla="*/ 1589833196 h 60"/>
              <a:gd name="T42" fmla="*/ 842069517 w 67"/>
              <a:gd name="T43" fmla="*/ 1640187359 h 60"/>
              <a:gd name="T44" fmla="*/ 662017730 w 67"/>
              <a:gd name="T45" fmla="*/ 1539549688 h 60"/>
              <a:gd name="T46" fmla="*/ 244447764 w 67"/>
              <a:gd name="T47" fmla="*/ 1126634657 h 60"/>
              <a:gd name="T48" fmla="*/ 0 w 67"/>
              <a:gd name="T49" fmla="*/ 870116937 h 60"/>
              <a:gd name="T50" fmla="*/ 180052013 w 67"/>
              <a:gd name="T51" fmla="*/ 770072188 h 60"/>
              <a:gd name="T52" fmla="*/ 540156114 w 67"/>
              <a:gd name="T53" fmla="*/ 613604369 h 60"/>
              <a:gd name="T54" fmla="*/ 906465870 w 67"/>
              <a:gd name="T55" fmla="*/ 719716847 h 60"/>
              <a:gd name="T56" fmla="*/ 1330234881 w 67"/>
              <a:gd name="T57" fmla="*/ 1026583432 h 60"/>
              <a:gd name="T58" fmla="*/ 1388424602 w 67"/>
              <a:gd name="T59" fmla="*/ 1076874593 h 60"/>
              <a:gd name="T60" fmla="*/ 1445961815 w 67"/>
              <a:gd name="T61" fmla="*/ 925880405 h 60"/>
              <a:gd name="T62" fmla="*/ 1568475789 w 67"/>
              <a:gd name="T63" fmla="*/ 819768073 h 60"/>
              <a:gd name="T64" fmla="*/ 1626020212 w 67"/>
              <a:gd name="T65" fmla="*/ 669426275 h 60"/>
              <a:gd name="T66" fmla="*/ 1748529379 w 67"/>
              <a:gd name="T67" fmla="*/ 463269636 h 60"/>
              <a:gd name="T68" fmla="*/ 1870392046 w 67"/>
              <a:gd name="T69" fmla="*/ 256511464 h 60"/>
              <a:gd name="T70" fmla="*/ 1870392046 w 67"/>
              <a:gd name="T71" fmla="*/ 156467304 h 60"/>
              <a:gd name="T72" fmla="*/ 2050443233 w 67"/>
              <a:gd name="T73" fmla="*/ 206163925 h 60"/>
              <a:gd name="T74" fmla="*/ 2147483647 w 67"/>
              <a:gd name="T75" fmla="*/ 156467304 h 60"/>
              <a:gd name="T76" fmla="*/ 2147483647 w 67"/>
              <a:gd name="T77" fmla="*/ 100639179 h 60"/>
              <a:gd name="T78" fmla="*/ 2147483647 w 67"/>
              <a:gd name="T79" fmla="*/ 412914884 h 60"/>
              <a:gd name="T80" fmla="*/ 2147483647 w 67"/>
              <a:gd name="T81" fmla="*/ 256511464 h 60"/>
              <a:gd name="T82" fmla="*/ 2147483647 w 67"/>
              <a:gd name="T83" fmla="*/ 100639179 h 60"/>
              <a:gd name="T84" fmla="*/ 2147483647 w 67"/>
              <a:gd name="T85" fmla="*/ 256511464 h 60"/>
              <a:gd name="T86" fmla="*/ 2147483647 w 67"/>
              <a:gd name="T87" fmla="*/ 412914884 h 60"/>
              <a:gd name="T88" fmla="*/ 2147483647 w 67"/>
              <a:gd name="T89" fmla="*/ 463269636 h 60"/>
              <a:gd name="T90" fmla="*/ 2147483647 w 67"/>
              <a:gd name="T91" fmla="*/ 512966110 h 60"/>
              <a:gd name="T92" fmla="*/ 2147483647 w 67"/>
              <a:gd name="T93" fmla="*/ 925880405 h 60"/>
              <a:gd name="T94" fmla="*/ 2147483647 w 67"/>
              <a:gd name="T95" fmla="*/ 976228091 h 60"/>
              <a:gd name="T96" fmla="*/ 2147483647 w 67"/>
              <a:gd name="T97" fmla="*/ 1076874593 h 60"/>
              <a:gd name="T98" fmla="*/ 2147483647 w 67"/>
              <a:gd name="T99" fmla="*/ 1126634657 h 60"/>
              <a:gd name="T100" fmla="*/ 2147483647 w 67"/>
              <a:gd name="T101" fmla="*/ 1383676704 h 60"/>
              <a:gd name="T102" fmla="*/ 2147483647 w 67"/>
              <a:gd name="T103" fmla="*/ 1439498463 h 60"/>
              <a:gd name="T104" fmla="*/ 2147483647 w 67"/>
              <a:gd name="T105" fmla="*/ 1489194348 h 60"/>
              <a:gd name="T106" fmla="*/ 2147483647 w 67"/>
              <a:gd name="T107" fmla="*/ 1539549688 h 60"/>
              <a:gd name="T108" fmla="*/ 2147483647 w 67"/>
              <a:gd name="T109" fmla="*/ 1589833196 h 60"/>
              <a:gd name="T110" fmla="*/ 2147483647 w 67"/>
              <a:gd name="T111" fmla="*/ 1695944349 h 60"/>
              <a:gd name="T112" fmla="*/ 2147483647 w 67"/>
              <a:gd name="T113" fmla="*/ 1795996753 h 60"/>
              <a:gd name="T114" fmla="*/ 2147483647 w 67"/>
              <a:gd name="T115" fmla="*/ 1795996753 h 60"/>
              <a:gd name="T116" fmla="*/ 2147483647 w 67"/>
              <a:gd name="T117" fmla="*/ 2147483647 h 60"/>
              <a:gd name="T118" fmla="*/ 2147483647 w 67"/>
              <a:gd name="T119" fmla="*/ 2147483647 h 60"/>
              <a:gd name="T120" fmla="*/ 2147483647 w 67"/>
              <a:gd name="T121" fmla="*/ 2147483647 h 60"/>
              <a:gd name="T122" fmla="*/ 2147483647 w 67"/>
              <a:gd name="T123" fmla="*/ 2147483647 h 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"/>
              <a:gd name="T187" fmla="*/ 0 h 60"/>
              <a:gd name="T188" fmla="*/ 67 w 67"/>
              <a:gd name="T189" fmla="*/ 60 h 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" h="60">
                <a:moveTo>
                  <a:pt x="51" y="60"/>
                </a:moveTo>
                <a:lnTo>
                  <a:pt x="51" y="60"/>
                </a:lnTo>
                <a:lnTo>
                  <a:pt x="51" y="59"/>
                </a:lnTo>
                <a:lnTo>
                  <a:pt x="50" y="59"/>
                </a:lnTo>
                <a:lnTo>
                  <a:pt x="49" y="59"/>
                </a:lnTo>
                <a:cubicBezTo>
                  <a:pt x="49" y="59"/>
                  <a:pt x="48" y="58"/>
                  <a:pt x="48" y="58"/>
                </a:cubicBezTo>
                <a:lnTo>
                  <a:pt x="47" y="58"/>
                </a:lnTo>
                <a:lnTo>
                  <a:pt x="47" y="56"/>
                </a:lnTo>
                <a:cubicBezTo>
                  <a:pt x="46" y="57"/>
                  <a:pt x="44" y="58"/>
                  <a:pt x="43" y="58"/>
                </a:cubicBezTo>
                <a:lnTo>
                  <a:pt x="42" y="58"/>
                </a:lnTo>
                <a:lnTo>
                  <a:pt x="42" y="59"/>
                </a:lnTo>
                <a:lnTo>
                  <a:pt x="41" y="59"/>
                </a:lnTo>
                <a:cubicBezTo>
                  <a:pt x="41" y="58"/>
                  <a:pt x="40" y="58"/>
                  <a:pt x="40" y="58"/>
                </a:cubicBezTo>
                <a:cubicBezTo>
                  <a:pt x="40" y="58"/>
                  <a:pt x="39" y="58"/>
                  <a:pt x="39" y="57"/>
                </a:cubicBezTo>
                <a:lnTo>
                  <a:pt x="38" y="57"/>
                </a:lnTo>
                <a:cubicBezTo>
                  <a:pt x="38" y="57"/>
                  <a:pt x="38" y="57"/>
                  <a:pt x="37" y="57"/>
                </a:cubicBezTo>
                <a:cubicBezTo>
                  <a:pt x="37" y="56"/>
                  <a:pt x="37" y="57"/>
                  <a:pt x="37" y="56"/>
                </a:cubicBezTo>
                <a:lnTo>
                  <a:pt x="35" y="56"/>
                </a:lnTo>
                <a:lnTo>
                  <a:pt x="35" y="57"/>
                </a:lnTo>
                <a:cubicBezTo>
                  <a:pt x="35" y="57"/>
                  <a:pt x="35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lnTo>
                  <a:pt x="34" y="58"/>
                </a:lnTo>
                <a:lnTo>
                  <a:pt x="33" y="58"/>
                </a:lnTo>
                <a:cubicBezTo>
                  <a:pt x="33" y="58"/>
                  <a:pt x="32" y="58"/>
                  <a:pt x="32" y="58"/>
                </a:cubicBezTo>
                <a:lnTo>
                  <a:pt x="32" y="57"/>
                </a:ln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lnTo>
                  <a:pt x="28" y="57"/>
                </a:lnTo>
                <a:lnTo>
                  <a:pt x="27" y="57"/>
                </a:lnTo>
                <a:cubicBezTo>
                  <a:pt x="27" y="56"/>
                  <a:pt x="27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lnTo>
                  <a:pt x="28" y="53"/>
                </a:lnTo>
                <a:lnTo>
                  <a:pt x="29" y="53"/>
                </a:lnTo>
                <a:lnTo>
                  <a:pt x="29" y="52"/>
                </a:lnTo>
                <a:cubicBezTo>
                  <a:pt x="29" y="52"/>
                  <a:pt x="29" y="52"/>
                  <a:pt x="29" y="51"/>
                </a:cubicBezTo>
                <a:lnTo>
                  <a:pt x="30" y="51"/>
                </a:lnTo>
                <a:lnTo>
                  <a:pt x="31" y="51"/>
                </a:lnTo>
                <a:lnTo>
                  <a:pt x="32" y="50"/>
                </a:lnTo>
                <a:cubicBezTo>
                  <a:pt x="32" y="50"/>
                  <a:pt x="32" y="50"/>
                  <a:pt x="32" y="50"/>
                </a:cubicBezTo>
                <a:lnTo>
                  <a:pt x="32" y="47"/>
                </a:lnTo>
                <a:cubicBezTo>
                  <a:pt x="32" y="47"/>
                  <a:pt x="32" y="47"/>
                  <a:pt x="32" y="47"/>
                </a:cubicBezTo>
                <a:lnTo>
                  <a:pt x="33" y="47"/>
                </a:lnTo>
                <a:cubicBezTo>
                  <a:pt x="33" y="47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lnTo>
                  <a:pt x="34" y="46"/>
                </a:lnTo>
                <a:lnTo>
                  <a:pt x="34" y="45"/>
                </a:lnTo>
                <a:cubicBezTo>
                  <a:pt x="34" y="45"/>
                  <a:pt x="34" y="44"/>
                  <a:pt x="34" y="44"/>
                </a:cubicBezTo>
                <a:cubicBezTo>
                  <a:pt x="34" y="44"/>
                  <a:pt x="33" y="43"/>
                  <a:pt x="33" y="43"/>
                </a:cubicBezTo>
                <a:cubicBezTo>
                  <a:pt x="33" y="43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lnTo>
                  <a:pt x="31" y="41"/>
                </a:lnTo>
                <a:lnTo>
                  <a:pt x="31" y="40"/>
                </a:lnTo>
                <a:cubicBezTo>
                  <a:pt x="31" y="40"/>
                  <a:pt x="30" y="40"/>
                  <a:pt x="30" y="40"/>
                </a:cubicBezTo>
                <a:lnTo>
                  <a:pt x="30" y="39"/>
                </a:lnTo>
                <a:lnTo>
                  <a:pt x="29" y="39"/>
                </a:lnTo>
                <a:cubicBezTo>
                  <a:pt x="29" y="39"/>
                  <a:pt x="29" y="39"/>
                  <a:pt x="29" y="39"/>
                </a:cubicBezTo>
                <a:lnTo>
                  <a:pt x="29" y="38"/>
                </a:lnTo>
                <a:cubicBezTo>
                  <a:pt x="29" y="38"/>
                  <a:pt x="28" y="37"/>
                  <a:pt x="28" y="37"/>
                </a:cubicBezTo>
                <a:cubicBezTo>
                  <a:pt x="28" y="37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5"/>
                  <a:pt x="26" y="35"/>
                  <a:pt x="25" y="35"/>
                </a:cubicBezTo>
                <a:cubicBezTo>
                  <a:pt x="25" y="35"/>
                  <a:pt x="24" y="35"/>
                  <a:pt x="24" y="34"/>
                </a:cubicBezTo>
                <a:cubicBezTo>
                  <a:pt x="24" y="34"/>
                  <a:pt x="23" y="34"/>
                  <a:pt x="23" y="34"/>
                </a:cubicBezTo>
                <a:cubicBezTo>
                  <a:pt x="23" y="34"/>
                  <a:pt x="21" y="34"/>
                  <a:pt x="21" y="33"/>
                </a:cubicBezTo>
                <a:lnTo>
                  <a:pt x="20" y="33"/>
                </a:lnTo>
                <a:cubicBezTo>
                  <a:pt x="20" y="32"/>
                  <a:pt x="19" y="31"/>
                  <a:pt x="19" y="30"/>
                </a:cubicBezTo>
                <a:cubicBezTo>
                  <a:pt x="19" y="30"/>
                  <a:pt x="19" y="29"/>
                  <a:pt x="19" y="29"/>
                </a:cubicBezTo>
                <a:cubicBezTo>
                  <a:pt x="19" y="29"/>
                  <a:pt x="18" y="29"/>
                  <a:pt x="18" y="29"/>
                </a:cubicBezTo>
                <a:lnTo>
                  <a:pt x="17" y="29"/>
                </a:lnTo>
                <a:cubicBezTo>
                  <a:pt x="17" y="29"/>
                  <a:pt x="17" y="30"/>
                  <a:pt x="17" y="30"/>
                </a:cubicBezTo>
                <a:cubicBezTo>
                  <a:pt x="17" y="30"/>
                  <a:pt x="17" y="31"/>
                  <a:pt x="16" y="31"/>
                </a:cubicBezTo>
                <a:cubicBezTo>
                  <a:pt x="16" y="32"/>
                  <a:pt x="16" y="33"/>
                  <a:pt x="16" y="33"/>
                </a:cubicBezTo>
                <a:lnTo>
                  <a:pt x="15" y="33"/>
                </a:lnTo>
                <a:cubicBezTo>
                  <a:pt x="15" y="33"/>
                  <a:pt x="14" y="32"/>
                  <a:pt x="14" y="32"/>
                </a:cubicBezTo>
                <a:cubicBezTo>
                  <a:pt x="14" y="32"/>
                  <a:pt x="13" y="31"/>
                  <a:pt x="12" y="31"/>
                </a:cubicBezTo>
                <a:lnTo>
                  <a:pt x="12" y="32"/>
                </a:lnTo>
                <a:cubicBezTo>
                  <a:pt x="12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lnTo>
                  <a:pt x="11" y="30"/>
                </a:lnTo>
                <a:cubicBezTo>
                  <a:pt x="10" y="30"/>
                  <a:pt x="9" y="29"/>
                  <a:pt x="8" y="29"/>
                </a:cubicBezTo>
                <a:cubicBezTo>
                  <a:pt x="8" y="29"/>
                  <a:pt x="8" y="27"/>
                  <a:pt x="8" y="27"/>
                </a:cubicBezTo>
                <a:cubicBezTo>
                  <a:pt x="7" y="27"/>
                  <a:pt x="6" y="26"/>
                  <a:pt x="6" y="26"/>
                </a:cubicBezTo>
                <a:cubicBezTo>
                  <a:pt x="6" y="26"/>
                  <a:pt x="4" y="23"/>
                  <a:pt x="4" y="23"/>
                </a:cubicBezTo>
                <a:cubicBezTo>
                  <a:pt x="4" y="23"/>
                  <a:pt x="4" y="22"/>
                  <a:pt x="4" y="22"/>
                </a:cubicBezTo>
                <a:cubicBezTo>
                  <a:pt x="4" y="22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1" y="20"/>
                  <a:pt x="0" y="20"/>
                </a:cubicBezTo>
                <a:lnTo>
                  <a:pt x="0" y="18"/>
                </a:lnTo>
                <a:lnTo>
                  <a:pt x="0" y="17"/>
                </a:lnTo>
                <a:cubicBezTo>
                  <a:pt x="1" y="17"/>
                  <a:pt x="2" y="16"/>
                  <a:pt x="3" y="16"/>
                </a:cubicBezTo>
                <a:cubicBezTo>
                  <a:pt x="3" y="16"/>
                  <a:pt x="3" y="15"/>
                  <a:pt x="3" y="15"/>
                </a:cubicBezTo>
                <a:lnTo>
                  <a:pt x="4" y="14"/>
                </a:lnTo>
                <a:lnTo>
                  <a:pt x="4" y="13"/>
                </a:lnTo>
                <a:cubicBezTo>
                  <a:pt x="4" y="13"/>
                  <a:pt x="5" y="13"/>
                  <a:pt x="5" y="13"/>
                </a:cubicBezTo>
                <a:cubicBezTo>
                  <a:pt x="6" y="12"/>
                  <a:pt x="8" y="13"/>
                  <a:pt x="9" y="12"/>
                </a:cubicBezTo>
                <a:cubicBezTo>
                  <a:pt x="9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5" y="13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5"/>
                  <a:pt x="16" y="16"/>
                  <a:pt x="16" y="16"/>
                </a:cubicBezTo>
                <a:cubicBezTo>
                  <a:pt x="16" y="16"/>
                  <a:pt x="17" y="16"/>
                  <a:pt x="17" y="17"/>
                </a:cubicBezTo>
                <a:cubicBezTo>
                  <a:pt x="17" y="17"/>
                  <a:pt x="20" y="18"/>
                  <a:pt x="20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lnTo>
                  <a:pt x="22" y="20"/>
                </a:ln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1"/>
                </a:cubicBezTo>
                <a:lnTo>
                  <a:pt x="23" y="21"/>
                </a:lnTo>
                <a:lnTo>
                  <a:pt x="24" y="21"/>
                </a:lnTo>
                <a:cubicBezTo>
                  <a:pt x="24" y="20"/>
                  <a:pt x="24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lnTo>
                  <a:pt x="25" y="18"/>
                </a:lnTo>
                <a:lnTo>
                  <a:pt x="25" y="17"/>
                </a:lnTo>
                <a:cubicBezTo>
                  <a:pt x="25" y="17"/>
                  <a:pt x="25" y="17"/>
                  <a:pt x="25" y="17"/>
                </a:cubicBezTo>
                <a:lnTo>
                  <a:pt x="25" y="16"/>
                </a:lnTo>
                <a:lnTo>
                  <a:pt x="26" y="16"/>
                </a:lnTo>
                <a:lnTo>
                  <a:pt x="26" y="15"/>
                </a:lnTo>
                <a:lnTo>
                  <a:pt x="27" y="15"/>
                </a:lnTo>
                <a:cubicBezTo>
                  <a:pt x="27" y="15"/>
                  <a:pt x="27" y="13"/>
                  <a:pt x="27" y="13"/>
                </a:cubicBezTo>
                <a:lnTo>
                  <a:pt x="27" y="11"/>
                </a:lnTo>
                <a:lnTo>
                  <a:pt x="29" y="11"/>
                </a:lnTo>
                <a:lnTo>
                  <a:pt x="29" y="9"/>
                </a:lnTo>
                <a:lnTo>
                  <a:pt x="30" y="9"/>
                </a:lnTo>
                <a:lnTo>
                  <a:pt x="31" y="9"/>
                </a:lnTo>
                <a:lnTo>
                  <a:pt x="31" y="8"/>
                </a:lnTo>
                <a:lnTo>
                  <a:pt x="31" y="6"/>
                </a:lnTo>
                <a:cubicBezTo>
                  <a:pt x="31" y="6"/>
                  <a:pt x="31" y="5"/>
                  <a:pt x="31" y="5"/>
                </a:cubicBezTo>
                <a:lnTo>
                  <a:pt x="31" y="4"/>
                </a:lnTo>
                <a:lnTo>
                  <a:pt x="30" y="4"/>
                </a:lnTo>
                <a:lnTo>
                  <a:pt x="30" y="3"/>
                </a:lnTo>
                <a:lnTo>
                  <a:pt x="31" y="3"/>
                </a:lnTo>
                <a:lnTo>
                  <a:pt x="31" y="4"/>
                </a:lnTo>
                <a:cubicBezTo>
                  <a:pt x="32" y="4"/>
                  <a:pt x="31" y="4"/>
                  <a:pt x="32" y="4"/>
                </a:cubicBezTo>
                <a:lnTo>
                  <a:pt x="32" y="5"/>
                </a:lnTo>
                <a:lnTo>
                  <a:pt x="33" y="5"/>
                </a:lnTo>
                <a:lnTo>
                  <a:pt x="34" y="4"/>
                </a:lnTo>
                <a:cubicBezTo>
                  <a:pt x="34" y="5"/>
                  <a:pt x="34" y="5"/>
                  <a:pt x="34" y="5"/>
                </a:cubicBezTo>
                <a:lnTo>
                  <a:pt x="34" y="6"/>
                </a:lnTo>
                <a:cubicBezTo>
                  <a:pt x="35" y="6"/>
                  <a:pt x="35" y="6"/>
                  <a:pt x="35" y="6"/>
                </a:cubicBezTo>
                <a:lnTo>
                  <a:pt x="37" y="6"/>
                </a:lnTo>
                <a:cubicBezTo>
                  <a:pt x="37" y="6"/>
                  <a:pt x="37" y="4"/>
                  <a:pt x="37" y="3"/>
                </a:cubicBezTo>
                <a:cubicBezTo>
                  <a:pt x="36" y="3"/>
                  <a:pt x="36" y="1"/>
                  <a:pt x="36" y="0"/>
                </a:cubicBezTo>
                <a:lnTo>
                  <a:pt x="37" y="0"/>
                </a:lnTo>
                <a:cubicBezTo>
                  <a:pt x="37" y="1"/>
                  <a:pt x="38" y="1"/>
                  <a:pt x="38" y="1"/>
                </a:cubicBezTo>
                <a:lnTo>
                  <a:pt x="41" y="1"/>
                </a:lnTo>
                <a:lnTo>
                  <a:pt x="41" y="2"/>
                </a:lnTo>
                <a:lnTo>
                  <a:pt x="42" y="2"/>
                </a:lnTo>
                <a:lnTo>
                  <a:pt x="44" y="2"/>
                </a:lnTo>
                <a:cubicBezTo>
                  <a:pt x="44" y="3"/>
                  <a:pt x="44" y="3"/>
                  <a:pt x="44" y="3"/>
                </a:cubicBezTo>
                <a:lnTo>
                  <a:pt x="45" y="6"/>
                </a:lnTo>
                <a:cubicBezTo>
                  <a:pt x="45" y="6"/>
                  <a:pt x="45" y="8"/>
                  <a:pt x="45" y="8"/>
                </a:cubicBezTo>
                <a:lnTo>
                  <a:pt x="46" y="8"/>
                </a:lnTo>
                <a:cubicBezTo>
                  <a:pt x="47" y="7"/>
                  <a:pt x="49" y="7"/>
                  <a:pt x="50" y="7"/>
                </a:cubicBezTo>
                <a:lnTo>
                  <a:pt x="51" y="7"/>
                </a:lnTo>
                <a:lnTo>
                  <a:pt x="51" y="6"/>
                </a:lnTo>
                <a:cubicBezTo>
                  <a:pt x="51" y="6"/>
                  <a:pt x="54" y="5"/>
                  <a:pt x="55" y="5"/>
                </a:cubicBezTo>
                <a:lnTo>
                  <a:pt x="55" y="2"/>
                </a:lnTo>
                <a:lnTo>
                  <a:pt x="56" y="2"/>
                </a:lnTo>
                <a:cubicBezTo>
                  <a:pt x="56" y="1"/>
                  <a:pt x="59" y="2"/>
                  <a:pt x="60" y="2"/>
                </a:cubicBezTo>
                <a:lnTo>
                  <a:pt x="60" y="3"/>
                </a:lnTo>
                <a:cubicBezTo>
                  <a:pt x="61" y="3"/>
                  <a:pt x="61" y="4"/>
                  <a:pt x="62" y="4"/>
                </a:cubicBezTo>
                <a:cubicBezTo>
                  <a:pt x="62" y="3"/>
                  <a:pt x="62" y="3"/>
                  <a:pt x="62" y="4"/>
                </a:cubicBezTo>
                <a:lnTo>
                  <a:pt x="62" y="5"/>
                </a:lnTo>
                <a:cubicBezTo>
                  <a:pt x="62" y="5"/>
                  <a:pt x="61" y="6"/>
                  <a:pt x="61" y="6"/>
                </a:cubicBezTo>
                <a:lnTo>
                  <a:pt x="61" y="8"/>
                </a:lnTo>
                <a:cubicBezTo>
                  <a:pt x="61" y="8"/>
                  <a:pt x="61" y="8"/>
                  <a:pt x="61" y="8"/>
                </a:cubicBez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4" y="9"/>
                </a:lnTo>
                <a:cubicBezTo>
                  <a:pt x="64" y="9"/>
                  <a:pt x="64" y="10"/>
                  <a:pt x="64" y="10"/>
                </a:cubicBezTo>
                <a:lnTo>
                  <a:pt x="65" y="10"/>
                </a:lnTo>
                <a:cubicBezTo>
                  <a:pt x="65" y="11"/>
                  <a:pt x="65" y="12"/>
                  <a:pt x="64" y="13"/>
                </a:cubicBezTo>
                <a:cubicBezTo>
                  <a:pt x="64" y="13"/>
                  <a:pt x="64" y="16"/>
                  <a:pt x="64" y="16"/>
                </a:cubicBezTo>
                <a:lnTo>
                  <a:pt x="65" y="17"/>
                </a:lnTo>
                <a:lnTo>
                  <a:pt x="65" y="18"/>
                </a:lnTo>
                <a:cubicBezTo>
                  <a:pt x="65" y="18"/>
                  <a:pt x="65" y="18"/>
                  <a:pt x="65" y="18"/>
                </a:cubicBezTo>
                <a:lnTo>
                  <a:pt x="66" y="19"/>
                </a:lnTo>
                <a:lnTo>
                  <a:pt x="67" y="19"/>
                </a:lnTo>
                <a:lnTo>
                  <a:pt x="67" y="20"/>
                </a:lnTo>
                <a:lnTo>
                  <a:pt x="66" y="20"/>
                </a:lnTo>
                <a:lnTo>
                  <a:pt x="66" y="21"/>
                </a:lnTo>
                <a:lnTo>
                  <a:pt x="66" y="22"/>
                </a:lnTo>
                <a:lnTo>
                  <a:pt x="65" y="22"/>
                </a:lnTo>
                <a:cubicBezTo>
                  <a:pt x="65" y="22"/>
                  <a:pt x="65" y="23"/>
                  <a:pt x="65" y="23"/>
                </a:cubicBezTo>
                <a:cubicBezTo>
                  <a:pt x="65" y="23"/>
                  <a:pt x="65" y="23"/>
                  <a:pt x="64" y="23"/>
                </a:cubicBezTo>
                <a:cubicBezTo>
                  <a:pt x="64" y="24"/>
                  <a:pt x="64" y="26"/>
                  <a:pt x="64" y="27"/>
                </a:cubicBezTo>
                <a:lnTo>
                  <a:pt x="63" y="27"/>
                </a:lnTo>
                <a:cubicBezTo>
                  <a:pt x="63" y="28"/>
                  <a:pt x="62" y="28"/>
                  <a:pt x="62" y="28"/>
                </a:cubicBezTo>
                <a:lnTo>
                  <a:pt x="61" y="28"/>
                </a:lnTo>
                <a:lnTo>
                  <a:pt x="61" y="29"/>
                </a:lnTo>
                <a:lnTo>
                  <a:pt x="60" y="29"/>
                </a:lnTo>
                <a:cubicBezTo>
                  <a:pt x="60" y="29"/>
                  <a:pt x="59" y="29"/>
                  <a:pt x="59" y="29"/>
                </a:cubicBezTo>
                <a:lnTo>
                  <a:pt x="59" y="30"/>
                </a:lnTo>
                <a:cubicBezTo>
                  <a:pt x="59" y="30"/>
                  <a:pt x="58" y="30"/>
                  <a:pt x="58" y="30"/>
                </a:cubicBezTo>
                <a:lnTo>
                  <a:pt x="58" y="31"/>
                </a:lnTo>
                <a:lnTo>
                  <a:pt x="57" y="31"/>
                </a:lnTo>
                <a:lnTo>
                  <a:pt x="56" y="31"/>
                </a:lnTo>
                <a:lnTo>
                  <a:pt x="56" y="32"/>
                </a:lnTo>
                <a:cubicBezTo>
                  <a:pt x="56" y="32"/>
                  <a:pt x="54" y="32"/>
                  <a:pt x="54" y="32"/>
                </a:cubicBezTo>
                <a:lnTo>
                  <a:pt x="54" y="33"/>
                </a:lnTo>
                <a:lnTo>
                  <a:pt x="55" y="33"/>
                </a:lnTo>
                <a:cubicBezTo>
                  <a:pt x="55" y="33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5"/>
                  <a:pt x="56" y="35"/>
                </a:cubicBezTo>
                <a:cubicBezTo>
                  <a:pt x="56" y="35"/>
                  <a:pt x="56" y="35"/>
                  <a:pt x="56" y="35"/>
                </a:cubicBezTo>
                <a:lnTo>
                  <a:pt x="57" y="36"/>
                </a:lnTo>
                <a:lnTo>
                  <a:pt x="58" y="36"/>
                </a:lnTo>
                <a:lnTo>
                  <a:pt x="58" y="35"/>
                </a:lnTo>
                <a:cubicBezTo>
                  <a:pt x="59" y="35"/>
                  <a:pt x="60" y="35"/>
                  <a:pt x="61" y="35"/>
                </a:cubicBezTo>
                <a:lnTo>
                  <a:pt x="61" y="36"/>
                </a:lnTo>
                <a:lnTo>
                  <a:pt x="61" y="37"/>
                </a:lnTo>
                <a:lnTo>
                  <a:pt x="61" y="38"/>
                </a:lnTo>
                <a:cubicBezTo>
                  <a:pt x="62" y="38"/>
                  <a:pt x="61" y="42"/>
                  <a:pt x="62" y="42"/>
                </a:cubicBezTo>
                <a:cubicBezTo>
                  <a:pt x="62" y="42"/>
                  <a:pt x="62" y="44"/>
                  <a:pt x="62" y="44"/>
                </a:cubicBezTo>
                <a:cubicBezTo>
                  <a:pt x="62" y="44"/>
                  <a:pt x="61" y="49"/>
                  <a:pt x="61" y="50"/>
                </a:cubicBezTo>
                <a:lnTo>
                  <a:pt x="59" y="50"/>
                </a:lnTo>
                <a:cubicBezTo>
                  <a:pt x="58" y="50"/>
                  <a:pt x="58" y="51"/>
                  <a:pt x="58" y="51"/>
                </a:cubicBezTo>
                <a:cubicBezTo>
                  <a:pt x="58" y="52"/>
                  <a:pt x="58" y="53"/>
                  <a:pt x="58" y="54"/>
                </a:cubicBezTo>
                <a:lnTo>
                  <a:pt x="57" y="55"/>
                </a:lnTo>
                <a:cubicBezTo>
                  <a:pt x="57" y="55"/>
                  <a:pt x="57" y="55"/>
                  <a:pt x="57" y="55"/>
                </a:cubicBezTo>
                <a:lnTo>
                  <a:pt x="54" y="55"/>
                </a:lnTo>
                <a:cubicBezTo>
                  <a:pt x="54" y="55"/>
                  <a:pt x="54" y="56"/>
                  <a:pt x="54" y="56"/>
                </a:cubicBezTo>
                <a:cubicBezTo>
                  <a:pt x="54" y="56"/>
                  <a:pt x="54" y="57"/>
                  <a:pt x="54" y="58"/>
                </a:cubicBezTo>
                <a:lnTo>
                  <a:pt x="53" y="58"/>
                </a:lnTo>
                <a:lnTo>
                  <a:pt x="53" y="59"/>
                </a:lnTo>
                <a:cubicBezTo>
                  <a:pt x="52" y="59"/>
                  <a:pt x="52" y="60"/>
                  <a:pt x="51" y="60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18" name="Freeform 5"/>
          <p:cNvSpPr>
            <a:spLocks/>
          </p:cNvSpPr>
          <p:nvPr/>
        </p:nvSpPr>
        <p:spPr bwMode="auto">
          <a:xfrm>
            <a:off x="2924176" y="1752600"/>
            <a:ext cx="895350" cy="598488"/>
          </a:xfrm>
          <a:custGeom>
            <a:avLst/>
            <a:gdLst>
              <a:gd name="T0" fmla="*/ 2147483647 w 60"/>
              <a:gd name="T1" fmla="*/ 1939595646 h 41"/>
              <a:gd name="T2" fmla="*/ 2147483647 w 60"/>
              <a:gd name="T3" fmla="*/ 1889447088 h 41"/>
              <a:gd name="T4" fmla="*/ 2133754939 w 60"/>
              <a:gd name="T5" fmla="*/ 1789731397 h 41"/>
              <a:gd name="T6" fmla="*/ 1886795795 w 60"/>
              <a:gd name="T7" fmla="*/ 1789731397 h 41"/>
              <a:gd name="T8" fmla="*/ 1523951676 w 60"/>
              <a:gd name="T9" fmla="*/ 1683964877 h 41"/>
              <a:gd name="T10" fmla="*/ 856097939 w 60"/>
              <a:gd name="T11" fmla="*/ 1633744524 h 41"/>
              <a:gd name="T12" fmla="*/ 732654463 w 60"/>
              <a:gd name="T13" fmla="*/ 1633744524 h 41"/>
              <a:gd name="T14" fmla="*/ 551231953 w 60"/>
              <a:gd name="T15" fmla="*/ 1683964877 h 41"/>
              <a:gd name="T16" fmla="*/ 304937201 w 60"/>
              <a:gd name="T17" fmla="*/ 1683964877 h 41"/>
              <a:gd name="T18" fmla="*/ 246294601 w 60"/>
              <a:gd name="T19" fmla="*/ 1633744524 h 41"/>
              <a:gd name="T20" fmla="*/ 246294601 w 60"/>
              <a:gd name="T21" fmla="*/ 1633744524 h 41"/>
              <a:gd name="T22" fmla="*/ 181422736 w 60"/>
              <a:gd name="T23" fmla="*/ 1584175037 h 41"/>
              <a:gd name="T24" fmla="*/ 0 w 60"/>
              <a:gd name="T25" fmla="*/ 1534026479 h 41"/>
              <a:gd name="T26" fmla="*/ 0 w 60"/>
              <a:gd name="T27" fmla="*/ 1428262313 h 41"/>
              <a:gd name="T28" fmla="*/ 58641716 w 60"/>
              <a:gd name="T29" fmla="*/ 1328544269 h 41"/>
              <a:gd name="T30" fmla="*/ 123514427 w 60"/>
              <a:gd name="T31" fmla="*/ 1122403247 h 41"/>
              <a:gd name="T32" fmla="*/ 362845473 w 60"/>
              <a:gd name="T33" fmla="*/ 922373962 h 41"/>
              <a:gd name="T34" fmla="*/ 427717488 w 60"/>
              <a:gd name="T35" fmla="*/ 866763651 h 41"/>
              <a:gd name="T36" fmla="*/ 427717488 w 60"/>
              <a:gd name="T37" fmla="*/ 817201226 h 41"/>
              <a:gd name="T38" fmla="*/ 486359937 w 60"/>
              <a:gd name="T39" fmla="*/ 716825841 h 41"/>
              <a:gd name="T40" fmla="*/ 551231953 w 60"/>
              <a:gd name="T41" fmla="*/ 666669633 h 41"/>
              <a:gd name="T42" fmla="*/ 667782147 w 60"/>
              <a:gd name="T43" fmla="*/ 461186981 h 41"/>
              <a:gd name="T44" fmla="*/ 732654463 w 60"/>
              <a:gd name="T45" fmla="*/ 561498221 h 41"/>
              <a:gd name="T46" fmla="*/ 1037591589 w 60"/>
              <a:gd name="T47" fmla="*/ 611060351 h 41"/>
              <a:gd name="T48" fmla="*/ 1096233737 w 60"/>
              <a:gd name="T49" fmla="*/ 866763651 h 41"/>
              <a:gd name="T50" fmla="*/ 1277656699 w 60"/>
              <a:gd name="T51" fmla="*/ 922373962 h 41"/>
              <a:gd name="T52" fmla="*/ 1342458628 w 60"/>
              <a:gd name="T53" fmla="*/ 611060351 h 41"/>
              <a:gd name="T54" fmla="*/ 1400437212 w 60"/>
              <a:gd name="T55" fmla="*/ 561498221 h 41"/>
              <a:gd name="T56" fmla="*/ 1465308927 w 60"/>
              <a:gd name="T57" fmla="*/ 511342601 h 41"/>
              <a:gd name="T58" fmla="*/ 1647395152 w 60"/>
              <a:gd name="T59" fmla="*/ 461186981 h 41"/>
              <a:gd name="T60" fmla="*/ 1770174462 w 60"/>
              <a:gd name="T61" fmla="*/ 411031655 h 41"/>
              <a:gd name="T62" fmla="*/ 1886795795 w 60"/>
              <a:gd name="T63" fmla="*/ 205483755 h 41"/>
              <a:gd name="T64" fmla="*/ 2147483647 w 60"/>
              <a:gd name="T65" fmla="*/ 100311277 h 41"/>
              <a:gd name="T66" fmla="*/ 2147483647 w 60"/>
              <a:gd name="T67" fmla="*/ 50155638 h 41"/>
              <a:gd name="T68" fmla="*/ 2147483647 w 60"/>
              <a:gd name="T69" fmla="*/ 0 h 41"/>
              <a:gd name="T70" fmla="*/ 2147483647 w 60"/>
              <a:gd name="T71" fmla="*/ 50155638 h 41"/>
              <a:gd name="T72" fmla="*/ 2147483647 w 60"/>
              <a:gd name="T73" fmla="*/ 155328282 h 41"/>
              <a:gd name="T74" fmla="*/ 2147483647 w 60"/>
              <a:gd name="T75" fmla="*/ 205483755 h 41"/>
              <a:gd name="T76" fmla="*/ 2147483647 w 60"/>
              <a:gd name="T77" fmla="*/ 50155638 h 41"/>
              <a:gd name="T78" fmla="*/ 2147483647 w 60"/>
              <a:gd name="T79" fmla="*/ 255703226 h 41"/>
              <a:gd name="T80" fmla="*/ 2147483647 w 60"/>
              <a:gd name="T81" fmla="*/ 255703226 h 41"/>
              <a:gd name="T82" fmla="*/ 2147483647 w 60"/>
              <a:gd name="T83" fmla="*/ 305858699 h 41"/>
              <a:gd name="T84" fmla="*/ 2147483647 w 60"/>
              <a:gd name="T85" fmla="*/ 205483755 h 41"/>
              <a:gd name="T86" fmla="*/ 2147483647 w 60"/>
              <a:gd name="T87" fmla="*/ 411031655 h 41"/>
              <a:gd name="T88" fmla="*/ 2147483647 w 60"/>
              <a:gd name="T89" fmla="*/ 716825841 h 41"/>
              <a:gd name="T90" fmla="*/ 2147483647 w 60"/>
              <a:gd name="T91" fmla="*/ 922373962 h 41"/>
              <a:gd name="T92" fmla="*/ 2147483647 w 60"/>
              <a:gd name="T93" fmla="*/ 1122403247 h 41"/>
              <a:gd name="T94" fmla="*/ 2147483647 w 60"/>
              <a:gd name="T95" fmla="*/ 1172622423 h 41"/>
              <a:gd name="T96" fmla="*/ 2147483647 w 60"/>
              <a:gd name="T97" fmla="*/ 1228168001 h 41"/>
              <a:gd name="T98" fmla="*/ 2147483647 w 60"/>
              <a:gd name="T99" fmla="*/ 1228168001 h 41"/>
              <a:gd name="T100" fmla="*/ 2147483647 w 60"/>
              <a:gd name="T101" fmla="*/ 1328544269 h 41"/>
              <a:gd name="T102" fmla="*/ 2147483647 w 60"/>
              <a:gd name="T103" fmla="*/ 1378105516 h 41"/>
              <a:gd name="T104" fmla="*/ 2147483647 w 60"/>
              <a:gd name="T105" fmla="*/ 1483872036 h 41"/>
              <a:gd name="T106" fmla="*/ 2147483647 w 60"/>
              <a:gd name="T107" fmla="*/ 1534026479 h 41"/>
              <a:gd name="T108" fmla="*/ 2147483647 w 60"/>
              <a:gd name="T109" fmla="*/ 1584175037 h 41"/>
              <a:gd name="T110" fmla="*/ 2147483647 w 60"/>
              <a:gd name="T111" fmla="*/ 1789731397 h 41"/>
              <a:gd name="T112" fmla="*/ 2147483647 w 60"/>
              <a:gd name="T113" fmla="*/ 1889447088 h 41"/>
              <a:gd name="T114" fmla="*/ 2147483647 w 60"/>
              <a:gd name="T115" fmla="*/ 1939595646 h 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"/>
              <a:gd name="T175" fmla="*/ 0 h 41"/>
              <a:gd name="T176" fmla="*/ 60 w 60"/>
              <a:gd name="T177" fmla="*/ 41 h 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" h="41">
                <a:moveTo>
                  <a:pt x="41" y="41"/>
                </a:moveTo>
                <a:lnTo>
                  <a:pt x="39" y="41"/>
                </a:lnTo>
                <a:lnTo>
                  <a:pt x="39" y="40"/>
                </a:lnTo>
                <a:cubicBezTo>
                  <a:pt x="39" y="40"/>
                  <a:pt x="38" y="40"/>
                  <a:pt x="38" y="40"/>
                </a:cubicBezTo>
                <a:lnTo>
                  <a:pt x="38" y="39"/>
                </a:lnTo>
                <a:lnTo>
                  <a:pt x="38" y="38"/>
                </a:lnTo>
                <a:lnTo>
                  <a:pt x="37" y="38"/>
                </a:lnTo>
                <a:cubicBezTo>
                  <a:pt x="37" y="38"/>
                  <a:pt x="37" y="38"/>
                  <a:pt x="37" y="38"/>
                </a:cubicBezTo>
                <a:lnTo>
                  <a:pt x="37" y="37"/>
                </a:lnTo>
                <a:cubicBezTo>
                  <a:pt x="37" y="37"/>
                  <a:pt x="37" y="37"/>
                  <a:pt x="37" y="37"/>
                </a:cubicBezTo>
                <a:lnTo>
                  <a:pt x="35" y="37"/>
                </a:lnTo>
                <a:lnTo>
                  <a:pt x="35" y="36"/>
                </a:lnTo>
                <a:cubicBezTo>
                  <a:pt x="35" y="36"/>
                  <a:pt x="35" y="36"/>
                  <a:pt x="35" y="36"/>
                </a:cubicBezTo>
                <a:lnTo>
                  <a:pt x="35" y="35"/>
                </a:lnTo>
                <a:cubicBezTo>
                  <a:pt x="34" y="35"/>
                  <a:pt x="34" y="35"/>
                  <a:pt x="34" y="35"/>
                </a:cubicBezTo>
                <a:lnTo>
                  <a:pt x="32" y="35"/>
                </a:lnTo>
                <a:cubicBezTo>
                  <a:pt x="32" y="35"/>
                  <a:pt x="32" y="35"/>
                  <a:pt x="32" y="35"/>
                </a:cubicBezTo>
                <a:lnTo>
                  <a:pt x="31" y="35"/>
                </a:lnTo>
                <a:lnTo>
                  <a:pt x="31" y="36"/>
                </a:lnTo>
                <a:cubicBezTo>
                  <a:pt x="30" y="36"/>
                  <a:pt x="30" y="35"/>
                  <a:pt x="29" y="34"/>
                </a:cubicBezTo>
                <a:lnTo>
                  <a:pt x="28" y="33"/>
                </a:lnTo>
                <a:cubicBezTo>
                  <a:pt x="27" y="33"/>
                  <a:pt x="26" y="33"/>
                  <a:pt x="25" y="33"/>
                </a:cubicBezTo>
                <a:cubicBezTo>
                  <a:pt x="25" y="33"/>
                  <a:pt x="25" y="31"/>
                  <a:pt x="25" y="31"/>
                </a:cubicBezTo>
                <a:lnTo>
                  <a:pt x="25" y="29"/>
                </a:lnTo>
                <a:lnTo>
                  <a:pt x="20" y="29"/>
                </a:lnTo>
                <a:lnTo>
                  <a:pt x="20" y="32"/>
                </a:lnTo>
                <a:cubicBezTo>
                  <a:pt x="18" y="32"/>
                  <a:pt x="15" y="33"/>
                  <a:pt x="14" y="32"/>
                </a:cubicBezTo>
                <a:lnTo>
                  <a:pt x="13" y="32"/>
                </a:lnTo>
                <a:lnTo>
                  <a:pt x="12" y="32"/>
                </a:lnTo>
                <a:lnTo>
                  <a:pt x="12" y="33"/>
                </a:lnTo>
                <a:cubicBezTo>
                  <a:pt x="12" y="34"/>
                  <a:pt x="9" y="33"/>
                  <a:pt x="9" y="33"/>
                </a:cubicBezTo>
                <a:lnTo>
                  <a:pt x="8" y="33"/>
                </a:lnTo>
                <a:lnTo>
                  <a:pt x="7" y="33"/>
                </a:lnTo>
                <a:lnTo>
                  <a:pt x="7" y="34"/>
                </a:lnTo>
                <a:cubicBezTo>
                  <a:pt x="7" y="34"/>
                  <a:pt x="5" y="34"/>
                  <a:pt x="5" y="33"/>
                </a:cubicBezTo>
                <a:cubicBezTo>
                  <a:pt x="5" y="33"/>
                  <a:pt x="5" y="33"/>
                  <a:pt x="4" y="33"/>
                </a:cubicBezTo>
                <a:lnTo>
                  <a:pt x="4" y="32"/>
                </a:lnTo>
                <a:cubicBezTo>
                  <a:pt x="4" y="32"/>
                  <a:pt x="4" y="31"/>
                  <a:pt x="4" y="31"/>
                </a:cubicBezTo>
                <a:lnTo>
                  <a:pt x="3" y="31"/>
                </a:lnTo>
                <a:lnTo>
                  <a:pt x="4" y="32"/>
                </a:lnTo>
                <a:lnTo>
                  <a:pt x="3" y="32"/>
                </a:lnTo>
                <a:cubicBezTo>
                  <a:pt x="3" y="32"/>
                  <a:pt x="3" y="31"/>
                  <a:pt x="3" y="31"/>
                </a:cubicBezTo>
                <a:lnTo>
                  <a:pt x="2" y="31"/>
                </a:lnTo>
                <a:lnTo>
                  <a:pt x="1" y="31"/>
                </a:lnTo>
                <a:lnTo>
                  <a:pt x="1" y="30"/>
                </a:lnTo>
                <a:lnTo>
                  <a:pt x="0" y="30"/>
                </a:lnTo>
                <a:cubicBezTo>
                  <a:pt x="0" y="30"/>
                  <a:pt x="0" y="30"/>
                  <a:pt x="0" y="30"/>
                </a:cubicBezTo>
                <a:lnTo>
                  <a:pt x="0" y="28"/>
                </a:lnTo>
                <a:cubicBezTo>
                  <a:pt x="0" y="28"/>
                  <a:pt x="1" y="27"/>
                  <a:pt x="1" y="27"/>
                </a:cubicBezTo>
                <a:lnTo>
                  <a:pt x="1" y="26"/>
                </a:lnTo>
                <a:cubicBezTo>
                  <a:pt x="1" y="25"/>
                  <a:pt x="1" y="25"/>
                  <a:pt x="1" y="26"/>
                </a:cubicBezTo>
                <a:cubicBezTo>
                  <a:pt x="1" y="25"/>
                  <a:pt x="0" y="23"/>
                  <a:pt x="1" y="23"/>
                </a:cubicBezTo>
                <a:lnTo>
                  <a:pt x="1" y="22"/>
                </a:lnTo>
                <a:lnTo>
                  <a:pt x="2" y="22"/>
                </a:lnTo>
                <a:lnTo>
                  <a:pt x="2" y="20"/>
                </a:lnTo>
                <a:lnTo>
                  <a:pt x="3" y="20"/>
                </a:lnTo>
                <a:lnTo>
                  <a:pt x="5" y="20"/>
                </a:lnTo>
                <a:cubicBezTo>
                  <a:pt x="5" y="20"/>
                  <a:pt x="5" y="20"/>
                  <a:pt x="5" y="19"/>
                </a:cubicBezTo>
                <a:cubicBezTo>
                  <a:pt x="6" y="19"/>
                  <a:pt x="6" y="19"/>
                  <a:pt x="6" y="19"/>
                </a:cubicBezTo>
                <a:lnTo>
                  <a:pt x="6" y="18"/>
                </a:lnTo>
                <a:lnTo>
                  <a:pt x="6" y="17"/>
                </a:lnTo>
                <a:lnTo>
                  <a:pt x="7" y="17"/>
                </a:lnTo>
                <a:lnTo>
                  <a:pt x="7" y="16"/>
                </a:lnTo>
                <a:cubicBezTo>
                  <a:pt x="7" y="16"/>
                  <a:pt x="7" y="15"/>
                  <a:pt x="7" y="15"/>
                </a:cubicBezTo>
                <a:lnTo>
                  <a:pt x="8" y="15"/>
                </a:lnTo>
                <a:lnTo>
                  <a:pt x="8" y="14"/>
                </a:lnTo>
                <a:cubicBezTo>
                  <a:pt x="8" y="14"/>
                  <a:pt x="8" y="14"/>
                  <a:pt x="8" y="14"/>
                </a:cubicBezTo>
                <a:lnTo>
                  <a:pt x="9" y="14"/>
                </a:lnTo>
                <a:lnTo>
                  <a:pt x="9" y="13"/>
                </a:lnTo>
                <a:cubicBezTo>
                  <a:pt x="9" y="13"/>
                  <a:pt x="9" y="13"/>
                  <a:pt x="9" y="13"/>
                </a:cubicBezTo>
                <a:lnTo>
                  <a:pt x="10" y="13"/>
                </a:lnTo>
                <a:lnTo>
                  <a:pt x="10" y="12"/>
                </a:lnTo>
                <a:lnTo>
                  <a:pt x="10" y="11"/>
                </a:lnTo>
                <a:cubicBezTo>
                  <a:pt x="9" y="11"/>
                  <a:pt x="9" y="10"/>
                  <a:pt x="9" y="9"/>
                </a:cubicBezTo>
                <a:lnTo>
                  <a:pt x="11" y="9"/>
                </a:lnTo>
                <a:lnTo>
                  <a:pt x="12" y="9"/>
                </a:lnTo>
                <a:lnTo>
                  <a:pt x="12" y="10"/>
                </a:lnTo>
                <a:cubicBezTo>
                  <a:pt x="13" y="10"/>
                  <a:pt x="12" y="11"/>
                  <a:pt x="12" y="11"/>
                </a:cubicBezTo>
                <a:lnTo>
                  <a:pt x="13" y="12"/>
                </a:lnTo>
                <a:lnTo>
                  <a:pt x="15" y="12"/>
                </a:lnTo>
                <a:lnTo>
                  <a:pt x="15" y="11"/>
                </a:lnTo>
                <a:cubicBezTo>
                  <a:pt x="16" y="11"/>
                  <a:pt x="18" y="11"/>
                  <a:pt x="19" y="11"/>
                </a:cubicBezTo>
                <a:lnTo>
                  <a:pt x="18" y="11"/>
                </a:lnTo>
                <a:cubicBezTo>
                  <a:pt x="18" y="11"/>
                  <a:pt x="18" y="12"/>
                  <a:pt x="17" y="12"/>
                </a:cubicBezTo>
                <a:cubicBezTo>
                  <a:pt x="17" y="12"/>
                  <a:pt x="17" y="14"/>
                  <a:pt x="17" y="14"/>
                </a:cubicBezTo>
                <a:lnTo>
                  <a:pt x="18" y="14"/>
                </a:lnTo>
                <a:lnTo>
                  <a:pt x="18" y="15"/>
                </a:lnTo>
                <a:cubicBezTo>
                  <a:pt x="18" y="15"/>
                  <a:pt x="18" y="17"/>
                  <a:pt x="18" y="17"/>
                </a:cubicBezTo>
                <a:lnTo>
                  <a:pt x="19" y="17"/>
                </a:lnTo>
                <a:lnTo>
                  <a:pt x="19" y="19"/>
                </a:lnTo>
                <a:cubicBezTo>
                  <a:pt x="20" y="19"/>
                  <a:pt x="21" y="19"/>
                  <a:pt x="21" y="19"/>
                </a:cubicBezTo>
                <a:lnTo>
                  <a:pt x="21" y="18"/>
                </a:lnTo>
                <a:lnTo>
                  <a:pt x="22" y="18"/>
                </a:lnTo>
                <a:cubicBezTo>
                  <a:pt x="22" y="17"/>
                  <a:pt x="21" y="13"/>
                  <a:pt x="22" y="12"/>
                </a:cubicBezTo>
                <a:lnTo>
                  <a:pt x="22" y="11"/>
                </a:lnTo>
                <a:lnTo>
                  <a:pt x="23" y="11"/>
                </a:lnTo>
                <a:lnTo>
                  <a:pt x="24" y="11"/>
                </a:lnTo>
                <a:lnTo>
                  <a:pt x="24" y="10"/>
                </a:lnTo>
                <a:lnTo>
                  <a:pt x="25" y="10"/>
                </a:lnTo>
                <a:lnTo>
                  <a:pt x="26" y="9"/>
                </a:lnTo>
                <a:lnTo>
                  <a:pt x="27" y="9"/>
                </a:ln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lnTo>
                  <a:pt x="28" y="8"/>
                </a:lnTo>
                <a:cubicBezTo>
                  <a:pt x="29" y="8"/>
                  <a:pt x="28" y="8"/>
                  <a:pt x="29" y="8"/>
                </a:cubicBezTo>
                <a:cubicBezTo>
                  <a:pt x="29" y="7"/>
                  <a:pt x="29" y="6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30" y="5"/>
                  <a:pt x="30" y="4"/>
                  <a:pt x="31" y="4"/>
                </a:cubicBezTo>
                <a:lnTo>
                  <a:pt x="31" y="3"/>
                </a:lnTo>
                <a:cubicBezTo>
                  <a:pt x="32" y="3"/>
                  <a:pt x="33" y="3"/>
                  <a:pt x="34" y="3"/>
                </a:cubicBezTo>
                <a:cubicBezTo>
                  <a:pt x="34" y="3"/>
                  <a:pt x="35" y="3"/>
                  <a:pt x="35" y="3"/>
                </a:cubicBezTo>
                <a:cubicBezTo>
                  <a:pt x="35" y="2"/>
                  <a:pt x="35" y="3"/>
                  <a:pt x="35" y="2"/>
                </a:cubicBezTo>
                <a:lnTo>
                  <a:pt x="36" y="2"/>
                </a:lnTo>
                <a:lnTo>
                  <a:pt x="37" y="2"/>
                </a:lnTo>
                <a:lnTo>
                  <a:pt x="38" y="2"/>
                </a:lnTo>
                <a:cubicBezTo>
                  <a:pt x="38" y="2"/>
                  <a:pt x="38" y="2"/>
                  <a:pt x="38" y="2"/>
                </a:cubicBezTo>
                <a:lnTo>
                  <a:pt x="39" y="2"/>
                </a:lnTo>
                <a:cubicBezTo>
                  <a:pt x="39" y="1"/>
                  <a:pt x="39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0"/>
                </a:cubicBezTo>
                <a:lnTo>
                  <a:pt x="41" y="0"/>
                </a:ln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2" y="0"/>
                  <a:pt x="42" y="0"/>
                </a:cubicBezTo>
                <a:lnTo>
                  <a:pt x="43" y="0"/>
                </a:lnTo>
                <a:cubicBezTo>
                  <a:pt x="44" y="0"/>
                  <a:pt x="44" y="1"/>
                  <a:pt x="44" y="1"/>
                </a:cubicBezTo>
                <a:cubicBezTo>
                  <a:pt x="45" y="1"/>
                  <a:pt x="46" y="2"/>
                  <a:pt x="47" y="2"/>
                </a:cubicBezTo>
                <a:cubicBezTo>
                  <a:pt x="47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lnTo>
                  <a:pt x="49" y="4"/>
                </a:lnTo>
                <a:lnTo>
                  <a:pt x="50" y="4"/>
                </a:lnTo>
                <a:lnTo>
                  <a:pt x="51" y="4"/>
                </a:lnTo>
                <a:cubicBezTo>
                  <a:pt x="51" y="3"/>
                  <a:pt x="51" y="2"/>
                  <a:pt x="51" y="1"/>
                </a:cubicBezTo>
                <a:lnTo>
                  <a:pt x="53" y="1"/>
                </a:lnTo>
                <a:cubicBezTo>
                  <a:pt x="53" y="1"/>
                  <a:pt x="53" y="1"/>
                  <a:pt x="53" y="1"/>
                </a:cubicBezTo>
                <a:lnTo>
                  <a:pt x="54" y="1"/>
                </a:lnTo>
                <a:lnTo>
                  <a:pt x="54" y="3"/>
                </a:lnTo>
                <a:lnTo>
                  <a:pt x="53" y="4"/>
                </a:lnTo>
                <a:lnTo>
                  <a:pt x="53" y="5"/>
                </a:lnTo>
                <a:lnTo>
                  <a:pt x="54" y="5"/>
                </a:lnTo>
                <a:lnTo>
                  <a:pt x="54" y="6"/>
                </a:lnTo>
                <a:lnTo>
                  <a:pt x="55" y="6"/>
                </a:lnTo>
                <a:cubicBezTo>
                  <a:pt x="55" y="6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lnTo>
                  <a:pt x="56" y="4"/>
                </a:lnTo>
                <a:lnTo>
                  <a:pt x="60" y="4"/>
                </a:lnTo>
                <a:lnTo>
                  <a:pt x="60" y="5"/>
                </a:lnTo>
                <a:lnTo>
                  <a:pt x="59" y="5"/>
                </a:lnTo>
                <a:cubicBezTo>
                  <a:pt x="59" y="6"/>
                  <a:pt x="60" y="8"/>
                  <a:pt x="60" y="8"/>
                </a:cubicBezTo>
                <a:cubicBezTo>
                  <a:pt x="60" y="8"/>
                  <a:pt x="60" y="11"/>
                  <a:pt x="60" y="11"/>
                </a:cubicBezTo>
                <a:lnTo>
                  <a:pt x="60" y="12"/>
                </a:lnTo>
                <a:cubicBezTo>
                  <a:pt x="59" y="12"/>
                  <a:pt x="54" y="13"/>
                  <a:pt x="53" y="14"/>
                </a:cubicBezTo>
                <a:lnTo>
                  <a:pt x="52" y="14"/>
                </a:ln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1" y="15"/>
                  <a:pt x="51" y="15"/>
                </a:cubicBezTo>
                <a:cubicBezTo>
                  <a:pt x="51" y="16"/>
                  <a:pt x="51" y="15"/>
                  <a:pt x="51" y="16"/>
                </a:cubicBezTo>
                <a:lnTo>
                  <a:pt x="49" y="16"/>
                </a:lnTo>
                <a:cubicBezTo>
                  <a:pt x="49" y="16"/>
                  <a:pt x="49" y="18"/>
                  <a:pt x="49" y="18"/>
                </a:cubicBezTo>
                <a:cubicBezTo>
                  <a:pt x="49" y="19"/>
                  <a:pt x="49" y="20"/>
                  <a:pt x="49" y="21"/>
                </a:cubicBezTo>
                <a:cubicBezTo>
                  <a:pt x="49" y="21"/>
                  <a:pt x="48" y="21"/>
                  <a:pt x="48" y="21"/>
                </a:cubicBezTo>
                <a:cubicBezTo>
                  <a:pt x="48" y="21"/>
                  <a:pt x="45" y="22"/>
                  <a:pt x="44" y="22"/>
                </a:cubicBezTo>
                <a:lnTo>
                  <a:pt x="43" y="22"/>
                </a:lnTo>
                <a:lnTo>
                  <a:pt x="43" y="23"/>
                </a:lnTo>
                <a:lnTo>
                  <a:pt x="42" y="24"/>
                </a:lnTo>
                <a:lnTo>
                  <a:pt x="42" y="25"/>
                </a:ln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1" y="26"/>
                  <a:pt x="41" y="26"/>
                </a:cubicBezTo>
                <a:cubicBezTo>
                  <a:pt x="40" y="26"/>
                  <a:pt x="41" y="26"/>
                  <a:pt x="40" y="26"/>
                </a:cubicBezTo>
                <a:lnTo>
                  <a:pt x="40" y="27"/>
                </a:lnTo>
                <a:cubicBezTo>
                  <a:pt x="40" y="27"/>
                  <a:pt x="40" y="27"/>
                  <a:pt x="40" y="27"/>
                </a:cubicBezTo>
                <a:lnTo>
                  <a:pt x="39" y="27"/>
                </a:lnTo>
                <a:cubicBezTo>
                  <a:pt x="39" y="27"/>
                  <a:pt x="39" y="28"/>
                  <a:pt x="38" y="28"/>
                </a:cubicBezTo>
                <a:lnTo>
                  <a:pt x="38" y="29"/>
                </a:lnTo>
                <a:lnTo>
                  <a:pt x="39" y="29"/>
                </a:lnTo>
                <a:lnTo>
                  <a:pt x="39" y="30"/>
                </a:lnTo>
                <a:lnTo>
                  <a:pt x="40" y="30"/>
                </a:lnTo>
                <a:lnTo>
                  <a:pt x="40" y="31"/>
                </a:lnTo>
                <a:lnTo>
                  <a:pt x="41" y="31"/>
                </a:lnTo>
                <a:lnTo>
                  <a:pt x="42" y="31"/>
                </a:lnTo>
                <a:cubicBezTo>
                  <a:pt x="42" y="32"/>
                  <a:pt x="42" y="33"/>
                  <a:pt x="42" y="34"/>
                </a:cubicBezTo>
                <a:lnTo>
                  <a:pt x="42" y="35"/>
                </a:lnTo>
                <a:cubicBezTo>
                  <a:pt x="42" y="35"/>
                  <a:pt x="42" y="35"/>
                  <a:pt x="42" y="35"/>
                </a:cubicBezTo>
                <a:lnTo>
                  <a:pt x="42" y="36"/>
                </a:lnTo>
                <a:cubicBezTo>
                  <a:pt x="42" y="36"/>
                  <a:pt x="43" y="36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40"/>
                  <a:pt x="44" y="40"/>
                </a:cubicBezTo>
                <a:cubicBezTo>
                  <a:pt x="43" y="40"/>
                  <a:pt x="43" y="41"/>
                  <a:pt x="41" y="41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19" name="Freeform 6"/>
          <p:cNvSpPr>
            <a:spLocks/>
          </p:cNvSpPr>
          <p:nvPr/>
        </p:nvSpPr>
        <p:spPr bwMode="auto">
          <a:xfrm>
            <a:off x="3908426" y="2351088"/>
            <a:ext cx="865188" cy="496888"/>
          </a:xfrm>
          <a:custGeom>
            <a:avLst/>
            <a:gdLst>
              <a:gd name="T0" fmla="*/ 426786306 w 58"/>
              <a:gd name="T1" fmla="*/ 257469339 h 34"/>
              <a:gd name="T2" fmla="*/ 731018757 w 58"/>
              <a:gd name="T3" fmla="*/ 358495310 h 34"/>
              <a:gd name="T4" fmla="*/ 853579828 w 58"/>
              <a:gd name="T5" fmla="*/ 358495310 h 34"/>
              <a:gd name="T6" fmla="*/ 1034596757 w 58"/>
              <a:gd name="T7" fmla="*/ 257469339 h 34"/>
              <a:gd name="T8" fmla="*/ 1338820939 w 58"/>
              <a:gd name="T9" fmla="*/ 257469339 h 34"/>
              <a:gd name="T10" fmla="*/ 1338820939 w 58"/>
              <a:gd name="T11" fmla="*/ 358495310 h 34"/>
              <a:gd name="T12" fmla="*/ 1643130817 w 58"/>
              <a:gd name="T13" fmla="*/ 307982361 h 34"/>
              <a:gd name="T14" fmla="*/ 1578370702 w 58"/>
              <a:gd name="T15" fmla="*/ 257469339 h 34"/>
              <a:gd name="T16" fmla="*/ 1881938479 w 58"/>
              <a:gd name="T17" fmla="*/ 157032619 h 34"/>
              <a:gd name="T18" fmla="*/ 2005156256 w 58"/>
              <a:gd name="T19" fmla="*/ 207545493 h 34"/>
              <a:gd name="T20" fmla="*/ 2147483647 w 58"/>
              <a:gd name="T21" fmla="*/ 157032619 h 34"/>
              <a:gd name="T22" fmla="*/ 2147483647 w 58"/>
              <a:gd name="T23" fmla="*/ 101032783 h 34"/>
              <a:gd name="T24" fmla="*/ 2147483647 w 58"/>
              <a:gd name="T25" fmla="*/ 50512930 h 34"/>
              <a:gd name="T26" fmla="*/ 2147483647 w 58"/>
              <a:gd name="T27" fmla="*/ 0 h 34"/>
              <a:gd name="T28" fmla="*/ 2147483647 w 58"/>
              <a:gd name="T29" fmla="*/ 50512930 h 34"/>
              <a:gd name="T30" fmla="*/ 2147483647 w 58"/>
              <a:gd name="T31" fmla="*/ 50512930 h 34"/>
              <a:gd name="T32" fmla="*/ 2147483647 w 58"/>
              <a:gd name="T33" fmla="*/ 257469339 h 34"/>
              <a:gd name="T34" fmla="*/ 2147483647 w 58"/>
              <a:gd name="T35" fmla="*/ 157032619 h 34"/>
              <a:gd name="T36" fmla="*/ 2147483647 w 58"/>
              <a:gd name="T37" fmla="*/ 257469339 h 34"/>
              <a:gd name="T38" fmla="*/ 2147483647 w 58"/>
              <a:gd name="T39" fmla="*/ 307982361 h 34"/>
              <a:gd name="T40" fmla="*/ 2147483647 w 58"/>
              <a:gd name="T41" fmla="*/ 358495310 h 34"/>
              <a:gd name="T42" fmla="*/ 2147483647 w 58"/>
              <a:gd name="T43" fmla="*/ 465016011 h 34"/>
              <a:gd name="T44" fmla="*/ 2147483647 w 58"/>
              <a:gd name="T45" fmla="*/ 515528444 h 34"/>
              <a:gd name="T46" fmla="*/ 2147483647 w 58"/>
              <a:gd name="T47" fmla="*/ 566048536 h 34"/>
              <a:gd name="T48" fmla="*/ 2147483647 w 58"/>
              <a:gd name="T49" fmla="*/ 566048536 h 34"/>
              <a:gd name="T50" fmla="*/ 2147483647 w 58"/>
              <a:gd name="T51" fmla="*/ 879518411 h 34"/>
              <a:gd name="T52" fmla="*/ 2147483647 w 58"/>
              <a:gd name="T53" fmla="*/ 930095653 h 34"/>
              <a:gd name="T54" fmla="*/ 2147483647 w 58"/>
              <a:gd name="T55" fmla="*/ 1081641789 h 34"/>
              <a:gd name="T56" fmla="*/ 2147483647 w 58"/>
              <a:gd name="T57" fmla="*/ 1081641789 h 34"/>
              <a:gd name="T58" fmla="*/ 2147483647 w 58"/>
              <a:gd name="T59" fmla="*/ 1288591405 h 34"/>
              <a:gd name="T60" fmla="*/ 2147483647 w 58"/>
              <a:gd name="T61" fmla="*/ 1339110908 h 34"/>
              <a:gd name="T62" fmla="*/ 2147483647 w 58"/>
              <a:gd name="T63" fmla="*/ 1395110928 h 34"/>
              <a:gd name="T64" fmla="*/ 2147483647 w 58"/>
              <a:gd name="T65" fmla="*/ 1496144042 h 34"/>
              <a:gd name="T66" fmla="*/ 2147483647 w 58"/>
              <a:gd name="T67" fmla="*/ 1395110928 h 34"/>
              <a:gd name="T68" fmla="*/ 2147483647 w 58"/>
              <a:gd name="T69" fmla="*/ 1339110908 h 34"/>
              <a:gd name="T70" fmla="*/ 2147483647 w 58"/>
              <a:gd name="T71" fmla="*/ 1395110928 h 34"/>
              <a:gd name="T72" fmla="*/ 2147483647 w 58"/>
              <a:gd name="T73" fmla="*/ 1445623361 h 34"/>
              <a:gd name="T74" fmla="*/ 2147483647 w 58"/>
              <a:gd name="T75" fmla="*/ 1597168908 h 34"/>
              <a:gd name="T76" fmla="*/ 1881938479 w 58"/>
              <a:gd name="T77" fmla="*/ 1597168908 h 34"/>
              <a:gd name="T78" fmla="*/ 1824147145 w 58"/>
              <a:gd name="T79" fmla="*/ 1546656475 h 34"/>
              <a:gd name="T80" fmla="*/ 1700930570 w 58"/>
              <a:gd name="T81" fmla="*/ 1546656475 h 34"/>
              <a:gd name="T82" fmla="*/ 1519915446 w 58"/>
              <a:gd name="T83" fmla="*/ 1653177176 h 34"/>
              <a:gd name="T84" fmla="*/ 1519915446 w 58"/>
              <a:gd name="T85" fmla="*/ 1653177176 h 34"/>
              <a:gd name="T86" fmla="*/ 1338820939 w 58"/>
              <a:gd name="T87" fmla="*/ 1703688431 h 34"/>
              <a:gd name="T88" fmla="*/ 1274137800 w 58"/>
              <a:gd name="T89" fmla="*/ 1753604617 h 34"/>
              <a:gd name="T90" fmla="*/ 1216337746 w 58"/>
              <a:gd name="T91" fmla="*/ 1653177176 h 34"/>
              <a:gd name="T92" fmla="*/ 1157805513 w 58"/>
              <a:gd name="T93" fmla="*/ 1445623361 h 34"/>
              <a:gd name="T94" fmla="*/ 1274137800 w 58"/>
              <a:gd name="T95" fmla="*/ 1445623361 h 34"/>
              <a:gd name="T96" fmla="*/ 1462037513 w 58"/>
              <a:gd name="T97" fmla="*/ 1339110908 h 34"/>
              <a:gd name="T98" fmla="*/ 1216337746 w 58"/>
              <a:gd name="T99" fmla="*/ 1081641789 h 34"/>
              <a:gd name="T100" fmla="*/ 1216337746 w 58"/>
              <a:gd name="T101" fmla="*/ 930095653 h 34"/>
              <a:gd name="T102" fmla="*/ 912034483 w 58"/>
              <a:gd name="T103" fmla="*/ 879518411 h 34"/>
              <a:gd name="T104" fmla="*/ 607802032 w 58"/>
              <a:gd name="T105" fmla="*/ 930095653 h 34"/>
              <a:gd name="T106" fmla="*/ 485318539 w 58"/>
              <a:gd name="T107" fmla="*/ 879518411 h 34"/>
              <a:gd name="T108" fmla="*/ 426786306 w 58"/>
              <a:gd name="T109" fmla="*/ 879518411 h 34"/>
              <a:gd name="T110" fmla="*/ 362102866 w 58"/>
              <a:gd name="T111" fmla="*/ 823575541 h 34"/>
              <a:gd name="T112" fmla="*/ 304232526 w 58"/>
              <a:gd name="T113" fmla="*/ 723145743 h 34"/>
              <a:gd name="T114" fmla="*/ 245769753 w 58"/>
              <a:gd name="T115" fmla="*/ 672561431 h 34"/>
              <a:gd name="T116" fmla="*/ 181016553 w 58"/>
              <a:gd name="T117" fmla="*/ 672561431 h 34"/>
              <a:gd name="T118" fmla="*/ 58532364 w 58"/>
              <a:gd name="T119" fmla="*/ 616626073 h 34"/>
              <a:gd name="T120" fmla="*/ 58532364 w 58"/>
              <a:gd name="T121" fmla="*/ 566048536 h 34"/>
              <a:gd name="T122" fmla="*/ 58532364 w 58"/>
              <a:gd name="T123" fmla="*/ 257469339 h 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8"/>
              <a:gd name="T187" fmla="*/ 0 h 34"/>
              <a:gd name="T188" fmla="*/ 58 w 58"/>
              <a:gd name="T189" fmla="*/ 34 h 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8" h="34">
                <a:moveTo>
                  <a:pt x="2" y="5"/>
                </a:moveTo>
                <a:cubicBezTo>
                  <a:pt x="3" y="5"/>
                  <a:pt x="6" y="4"/>
                  <a:pt x="7" y="5"/>
                </a:cubicBezTo>
                <a:cubicBezTo>
                  <a:pt x="8" y="5"/>
                  <a:pt x="10" y="6"/>
                  <a:pt x="10" y="6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7"/>
                  <a:pt x="11" y="6"/>
                  <a:pt x="11" y="7"/>
                </a:cubicBezTo>
                <a:lnTo>
                  <a:pt x="12" y="7"/>
                </a:lnTo>
                <a:lnTo>
                  <a:pt x="14" y="7"/>
                </a:lnTo>
                <a:cubicBezTo>
                  <a:pt x="14" y="7"/>
                  <a:pt x="14" y="6"/>
                  <a:pt x="14" y="6"/>
                </a:cubicBezTo>
                <a:lnTo>
                  <a:pt x="15" y="6"/>
                </a:lnTo>
                <a:lnTo>
                  <a:pt x="15" y="5"/>
                </a:lnTo>
                <a:cubicBezTo>
                  <a:pt x="15" y="5"/>
                  <a:pt x="16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lnTo>
                  <a:pt x="19" y="6"/>
                </a:ln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1" y="5"/>
                  <a:pt x="21" y="5"/>
                </a:cubicBezTo>
                <a:lnTo>
                  <a:pt x="22" y="5"/>
                </a:ln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lnTo>
                  <a:pt x="22" y="7"/>
                </a:lnTo>
                <a:cubicBezTo>
                  <a:pt x="23" y="7"/>
                  <a:pt x="24" y="7"/>
                  <a:pt x="24" y="7"/>
                </a:cubicBezTo>
                <a:cubicBezTo>
                  <a:pt x="25" y="7"/>
                  <a:pt x="26" y="7"/>
                  <a:pt x="26" y="7"/>
                </a:cubicBezTo>
                <a:lnTo>
                  <a:pt x="26" y="6"/>
                </a:lnTo>
                <a:lnTo>
                  <a:pt x="27" y="6"/>
                </a:lnTo>
                <a:lnTo>
                  <a:pt x="27" y="5"/>
                </a:lnTo>
                <a:lnTo>
                  <a:pt x="26" y="5"/>
                </a:lnTo>
                <a:lnTo>
                  <a:pt x="26" y="4"/>
                </a:lnTo>
                <a:lnTo>
                  <a:pt x="26" y="3"/>
                </a:lnTo>
                <a:lnTo>
                  <a:pt x="31" y="3"/>
                </a:lnTo>
                <a:lnTo>
                  <a:pt x="31" y="4"/>
                </a:lnTo>
                <a:lnTo>
                  <a:pt x="32" y="4"/>
                </a:lnTo>
                <a:cubicBezTo>
                  <a:pt x="32" y="4"/>
                  <a:pt x="32" y="4"/>
                  <a:pt x="32" y="4"/>
                </a:cubicBezTo>
                <a:lnTo>
                  <a:pt x="33" y="4"/>
                </a:lnTo>
                <a:cubicBezTo>
                  <a:pt x="33" y="5"/>
                  <a:pt x="34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lnTo>
                  <a:pt x="35" y="3"/>
                </a:lnTo>
                <a:lnTo>
                  <a:pt x="36" y="3"/>
                </a:lnTo>
                <a:cubicBezTo>
                  <a:pt x="36" y="3"/>
                  <a:pt x="38" y="3"/>
                  <a:pt x="39" y="3"/>
                </a:cubicBezTo>
                <a:lnTo>
                  <a:pt x="39" y="2"/>
                </a:lnTo>
                <a:lnTo>
                  <a:pt x="39" y="1"/>
                </a:lnTo>
                <a:lnTo>
                  <a:pt x="39" y="0"/>
                </a:lnTo>
                <a:lnTo>
                  <a:pt x="40" y="0"/>
                </a:lnTo>
                <a:lnTo>
                  <a:pt x="40" y="1"/>
                </a:lnTo>
                <a:lnTo>
                  <a:pt x="41" y="2"/>
                </a:lnTo>
                <a:cubicBezTo>
                  <a:pt x="41" y="2"/>
                  <a:pt x="44" y="2"/>
                  <a:pt x="44" y="1"/>
                </a:cubicBezTo>
                <a:cubicBezTo>
                  <a:pt x="45" y="1"/>
                  <a:pt x="46" y="1"/>
                  <a:pt x="46" y="1"/>
                </a:cubicBezTo>
                <a:lnTo>
                  <a:pt x="48" y="1"/>
                </a:lnTo>
                <a:cubicBezTo>
                  <a:pt x="49" y="2"/>
                  <a:pt x="48" y="5"/>
                  <a:pt x="48" y="5"/>
                </a:cubicBezTo>
                <a:lnTo>
                  <a:pt x="48" y="6"/>
                </a:lnTo>
                <a:lnTo>
                  <a:pt x="50" y="6"/>
                </a:lnTo>
                <a:lnTo>
                  <a:pt x="50" y="3"/>
                </a:lnTo>
                <a:lnTo>
                  <a:pt x="52" y="3"/>
                </a:lnTo>
                <a:cubicBezTo>
                  <a:pt x="52" y="3"/>
                  <a:pt x="54" y="4"/>
                  <a:pt x="54" y="4"/>
                </a:cubicBezTo>
                <a:lnTo>
                  <a:pt x="55" y="4"/>
                </a:lnTo>
                <a:cubicBezTo>
                  <a:pt x="55" y="5"/>
                  <a:pt x="55" y="5"/>
                  <a:pt x="55" y="5"/>
                </a:cubicBezTo>
                <a:lnTo>
                  <a:pt x="56" y="5"/>
                </a:lnTo>
                <a:lnTo>
                  <a:pt x="56" y="6"/>
                </a:lnTo>
                <a:lnTo>
                  <a:pt x="57" y="6"/>
                </a:lnTo>
                <a:cubicBezTo>
                  <a:pt x="57" y="6"/>
                  <a:pt x="57" y="6"/>
                  <a:pt x="57" y="6"/>
                </a:cubicBezTo>
                <a:lnTo>
                  <a:pt x="58" y="6"/>
                </a:lnTo>
                <a:lnTo>
                  <a:pt x="58" y="7"/>
                </a:lnTo>
                <a:lnTo>
                  <a:pt x="57" y="7"/>
                </a:lnTo>
                <a:lnTo>
                  <a:pt x="57" y="8"/>
                </a:lnTo>
                <a:lnTo>
                  <a:pt x="57" y="9"/>
                </a:lnTo>
                <a:lnTo>
                  <a:pt x="57" y="10"/>
                </a:lnTo>
                <a:lnTo>
                  <a:pt x="56" y="10"/>
                </a:lnTo>
                <a:lnTo>
                  <a:pt x="55" y="11"/>
                </a:lnTo>
                <a:lnTo>
                  <a:pt x="54" y="15"/>
                </a:lnTo>
                <a:cubicBezTo>
                  <a:pt x="55" y="15"/>
                  <a:pt x="55" y="15"/>
                  <a:pt x="56" y="15"/>
                </a:cubicBezTo>
                <a:lnTo>
                  <a:pt x="56" y="17"/>
                </a:lnTo>
                <a:cubicBezTo>
                  <a:pt x="55" y="17"/>
                  <a:pt x="56" y="17"/>
                  <a:pt x="55" y="17"/>
                </a:cubicBezTo>
                <a:lnTo>
                  <a:pt x="55" y="18"/>
                </a:lnTo>
                <a:lnTo>
                  <a:pt x="52" y="18"/>
                </a:lnTo>
                <a:lnTo>
                  <a:pt x="52" y="20"/>
                </a:lnTo>
                <a:lnTo>
                  <a:pt x="50" y="20"/>
                </a:lnTo>
                <a:lnTo>
                  <a:pt x="50" y="21"/>
                </a:lnTo>
                <a:lnTo>
                  <a:pt x="49" y="21"/>
                </a:lnTo>
                <a:lnTo>
                  <a:pt x="47" y="21"/>
                </a:lnTo>
                <a:lnTo>
                  <a:pt x="47" y="22"/>
                </a:lnTo>
                <a:lnTo>
                  <a:pt x="47" y="23"/>
                </a:lnTo>
                <a:lnTo>
                  <a:pt x="47" y="25"/>
                </a:lnTo>
                <a:lnTo>
                  <a:pt x="48" y="26"/>
                </a:lnTo>
                <a:lnTo>
                  <a:pt x="49" y="26"/>
                </a:lnTo>
                <a:lnTo>
                  <a:pt x="49" y="27"/>
                </a:lnTo>
                <a:lnTo>
                  <a:pt x="49" y="28"/>
                </a:lnTo>
                <a:cubicBezTo>
                  <a:pt x="48" y="28"/>
                  <a:pt x="48" y="28"/>
                  <a:pt x="48" y="28"/>
                </a:cubicBezTo>
                <a:lnTo>
                  <a:pt x="48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2" y="27"/>
                </a:lnTo>
                <a:lnTo>
                  <a:pt x="41" y="26"/>
                </a:lnTo>
                <a:lnTo>
                  <a:pt x="40" y="26"/>
                </a:lnTo>
                <a:lnTo>
                  <a:pt x="40" y="27"/>
                </a:lnTo>
                <a:lnTo>
                  <a:pt x="39" y="27"/>
                </a:lnTo>
                <a:lnTo>
                  <a:pt x="39" y="28"/>
                </a:lnTo>
                <a:cubicBezTo>
                  <a:pt x="39" y="28"/>
                  <a:pt x="39" y="28"/>
                  <a:pt x="38" y="28"/>
                </a:cubicBezTo>
                <a:lnTo>
                  <a:pt x="38" y="29"/>
                </a:lnTo>
                <a:lnTo>
                  <a:pt x="36" y="29"/>
                </a:lnTo>
                <a:cubicBezTo>
                  <a:pt x="36" y="29"/>
                  <a:pt x="36" y="30"/>
                  <a:pt x="36" y="31"/>
                </a:cubicBezTo>
                <a:cubicBezTo>
                  <a:pt x="36" y="31"/>
                  <a:pt x="35" y="31"/>
                  <a:pt x="35" y="31"/>
                </a:cubicBezTo>
                <a:cubicBezTo>
                  <a:pt x="35" y="31"/>
                  <a:pt x="32" y="32"/>
                  <a:pt x="32" y="32"/>
                </a:cubicBezTo>
                <a:lnTo>
                  <a:pt x="32" y="31"/>
                </a:lnTo>
                <a:lnTo>
                  <a:pt x="31" y="31"/>
                </a:lnTo>
                <a:lnTo>
                  <a:pt x="30" y="30"/>
                </a:lnTo>
                <a:cubicBezTo>
                  <a:pt x="30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30"/>
                  <a:pt x="27" y="30"/>
                  <a:pt x="27" y="31"/>
                </a:cubicBezTo>
                <a:cubicBezTo>
                  <a:pt x="27" y="31"/>
                  <a:pt x="27" y="31"/>
                  <a:pt x="26" y="31"/>
                </a:cubicBezTo>
                <a:cubicBezTo>
                  <a:pt x="26" y="31"/>
                  <a:pt x="26" y="32"/>
                  <a:pt x="26" y="32"/>
                </a:cubicBezTo>
                <a:lnTo>
                  <a:pt x="25" y="32"/>
                </a:lnTo>
                <a:cubicBezTo>
                  <a:pt x="24" y="31"/>
                  <a:pt x="23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lnTo>
                  <a:pt x="22" y="33"/>
                </a:lnTo>
                <a:lnTo>
                  <a:pt x="21" y="33"/>
                </a:lnTo>
                <a:cubicBezTo>
                  <a:pt x="21" y="33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2"/>
                  <a:pt x="20" y="32"/>
                </a:cubicBezTo>
                <a:lnTo>
                  <a:pt x="20" y="31"/>
                </a:lnTo>
                <a:lnTo>
                  <a:pt x="19" y="31"/>
                </a:lnTo>
                <a:cubicBezTo>
                  <a:pt x="19" y="31"/>
                  <a:pt x="19" y="29"/>
                  <a:pt x="19" y="29"/>
                </a:cubicBezTo>
                <a:lnTo>
                  <a:pt x="19" y="28"/>
                </a:lnTo>
                <a:lnTo>
                  <a:pt x="20" y="28"/>
                </a:lnTo>
                <a:cubicBezTo>
                  <a:pt x="20" y="28"/>
                  <a:pt x="20" y="28"/>
                  <a:pt x="20" y="28"/>
                </a:cubicBezTo>
                <a:lnTo>
                  <a:pt x="21" y="28"/>
                </a:lnTo>
                <a:cubicBezTo>
                  <a:pt x="21" y="27"/>
                  <a:pt x="21" y="28"/>
                  <a:pt x="21" y="27"/>
                </a:cubicBezTo>
                <a:cubicBezTo>
                  <a:pt x="21" y="27"/>
                  <a:pt x="22" y="27"/>
                  <a:pt x="22" y="27"/>
                </a:cubicBezTo>
                <a:cubicBezTo>
                  <a:pt x="22" y="27"/>
                  <a:pt x="23" y="26"/>
                  <a:pt x="24" y="26"/>
                </a:cubicBezTo>
                <a:cubicBezTo>
                  <a:pt x="24" y="25"/>
                  <a:pt x="24" y="25"/>
                  <a:pt x="24" y="24"/>
                </a:cubicBezTo>
                <a:lnTo>
                  <a:pt x="20" y="24"/>
                </a:lnTo>
                <a:cubicBezTo>
                  <a:pt x="20" y="24"/>
                  <a:pt x="20" y="22"/>
                  <a:pt x="20" y="22"/>
                </a:cubicBezTo>
                <a:lnTo>
                  <a:pt x="20" y="21"/>
                </a:lnTo>
                <a:cubicBezTo>
                  <a:pt x="20" y="21"/>
                  <a:pt x="20" y="21"/>
                  <a:pt x="20" y="21"/>
                </a:cubicBezTo>
                <a:lnTo>
                  <a:pt x="21" y="21"/>
                </a:lnTo>
                <a:lnTo>
                  <a:pt x="21" y="19"/>
                </a:lnTo>
                <a:cubicBezTo>
                  <a:pt x="20" y="19"/>
                  <a:pt x="20" y="18"/>
                  <a:pt x="20" y="18"/>
                </a:cubicBezTo>
                <a:lnTo>
                  <a:pt x="18" y="18"/>
                </a:lnTo>
                <a:cubicBezTo>
                  <a:pt x="18" y="18"/>
                  <a:pt x="15" y="17"/>
                  <a:pt x="15" y="17"/>
                </a:cubicBezTo>
                <a:lnTo>
                  <a:pt x="15" y="18"/>
                </a:lnTo>
                <a:lnTo>
                  <a:pt x="14" y="18"/>
                </a:lnTo>
                <a:lnTo>
                  <a:pt x="14" y="19"/>
                </a:lnTo>
                <a:cubicBezTo>
                  <a:pt x="13" y="19"/>
                  <a:pt x="11" y="19"/>
                  <a:pt x="10" y="18"/>
                </a:cubicBezTo>
                <a:lnTo>
                  <a:pt x="10" y="16"/>
                </a:lnTo>
                <a:lnTo>
                  <a:pt x="8" y="16"/>
                </a:lnTo>
                <a:cubicBezTo>
                  <a:pt x="8" y="16"/>
                  <a:pt x="8" y="17"/>
                  <a:pt x="8" y="17"/>
                </a:cubicBezTo>
                <a:lnTo>
                  <a:pt x="7" y="17"/>
                </a:lnTo>
                <a:cubicBezTo>
                  <a:pt x="7" y="17"/>
                  <a:pt x="7" y="18"/>
                  <a:pt x="7" y="18"/>
                </a:cubicBezTo>
                <a:lnTo>
                  <a:pt x="7" y="17"/>
                </a:lnTo>
                <a:lnTo>
                  <a:pt x="6" y="17"/>
                </a:lnTo>
                <a:lnTo>
                  <a:pt x="6" y="16"/>
                </a:lnTo>
                <a:cubicBezTo>
                  <a:pt x="6" y="15"/>
                  <a:pt x="6" y="15"/>
                  <a:pt x="5" y="15"/>
                </a:cubicBezTo>
                <a:lnTo>
                  <a:pt x="5" y="14"/>
                </a:lnTo>
                <a:cubicBezTo>
                  <a:pt x="5" y="14"/>
                  <a:pt x="4" y="14"/>
                  <a:pt x="4" y="13"/>
                </a:cubicBezTo>
                <a:lnTo>
                  <a:pt x="3" y="13"/>
                </a:lnTo>
                <a:cubicBezTo>
                  <a:pt x="3" y="13"/>
                  <a:pt x="2" y="13"/>
                  <a:pt x="2" y="13"/>
                </a:cubicBezTo>
                <a:cubicBezTo>
                  <a:pt x="2" y="12"/>
                  <a:pt x="2" y="12"/>
                  <a:pt x="1" y="12"/>
                </a:cubicBezTo>
                <a:cubicBezTo>
                  <a:pt x="1" y="12"/>
                  <a:pt x="1" y="11"/>
                  <a:pt x="1" y="11"/>
                </a:cubicBezTo>
                <a:cubicBezTo>
                  <a:pt x="0" y="10"/>
                  <a:pt x="1" y="7"/>
                  <a:pt x="1" y="6"/>
                </a:cubicBezTo>
                <a:cubicBezTo>
                  <a:pt x="1" y="6"/>
                  <a:pt x="1" y="5"/>
                  <a:pt x="1" y="5"/>
                </a:cubicBezTo>
                <a:lnTo>
                  <a:pt x="2" y="5"/>
                </a:lnTo>
              </a:path>
            </a:pathLst>
          </a:custGeom>
          <a:solidFill>
            <a:srgbClr val="FFC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0" name="Freeform 7"/>
          <p:cNvSpPr>
            <a:spLocks/>
          </p:cNvSpPr>
          <p:nvPr/>
        </p:nvSpPr>
        <p:spPr bwMode="auto">
          <a:xfrm>
            <a:off x="5299076" y="2511425"/>
            <a:ext cx="744538" cy="600075"/>
          </a:xfrm>
          <a:custGeom>
            <a:avLst/>
            <a:gdLst>
              <a:gd name="T0" fmla="*/ 57215975 w 50"/>
              <a:gd name="T1" fmla="*/ 679219945 h 41"/>
              <a:gd name="T2" fmla="*/ 57215975 w 50"/>
              <a:gd name="T3" fmla="*/ 520755766 h 41"/>
              <a:gd name="T4" fmla="*/ 179132357 w 50"/>
              <a:gd name="T5" fmla="*/ 367819309 h 41"/>
              <a:gd name="T6" fmla="*/ 300399361 w 50"/>
              <a:gd name="T7" fmla="*/ 209420994 h 41"/>
              <a:gd name="T8" fmla="*/ 300399361 w 50"/>
              <a:gd name="T9" fmla="*/ 209420994 h 41"/>
              <a:gd name="T10" fmla="*/ 421588849 w 50"/>
              <a:gd name="T11" fmla="*/ 158463958 h 41"/>
              <a:gd name="T12" fmla="*/ 536685766 w 50"/>
              <a:gd name="T13" fmla="*/ 101914036 h 41"/>
              <a:gd name="T14" fmla="*/ 721988135 w 50"/>
              <a:gd name="T15" fmla="*/ 101914036 h 41"/>
              <a:gd name="T16" fmla="*/ 779211820 w 50"/>
              <a:gd name="T17" fmla="*/ 260378030 h 41"/>
              <a:gd name="T18" fmla="*/ 837085052 w 50"/>
              <a:gd name="T19" fmla="*/ 418841988 h 41"/>
              <a:gd name="T20" fmla="*/ 1015567337 w 50"/>
              <a:gd name="T21" fmla="*/ 311335140 h 41"/>
              <a:gd name="T22" fmla="*/ 1079533215 w 50"/>
              <a:gd name="T23" fmla="*/ 418841988 h 41"/>
              <a:gd name="T24" fmla="*/ 1258672850 w 50"/>
              <a:gd name="T25" fmla="*/ 418841988 h 41"/>
              <a:gd name="T26" fmla="*/ 1315888432 w 50"/>
              <a:gd name="T27" fmla="*/ 367819309 h 41"/>
              <a:gd name="T28" fmla="*/ 1437155436 w 50"/>
              <a:gd name="T29" fmla="*/ 418841988 h 41"/>
              <a:gd name="T30" fmla="*/ 1437155436 w 50"/>
              <a:gd name="T31" fmla="*/ 367819309 h 41"/>
              <a:gd name="T32" fmla="*/ 1916616466 w 50"/>
              <a:gd name="T33" fmla="*/ 209420994 h 41"/>
              <a:gd name="T34" fmla="*/ 2147483647 w 50"/>
              <a:gd name="T35" fmla="*/ 158463958 h 41"/>
              <a:gd name="T36" fmla="*/ 2147483647 w 50"/>
              <a:gd name="T37" fmla="*/ 50957055 h 41"/>
              <a:gd name="T38" fmla="*/ 2147483647 w 50"/>
              <a:gd name="T39" fmla="*/ 50957055 h 41"/>
              <a:gd name="T40" fmla="*/ 2147483647 w 50"/>
              <a:gd name="T41" fmla="*/ 209420994 h 41"/>
              <a:gd name="T42" fmla="*/ 2147483647 w 50"/>
              <a:gd name="T43" fmla="*/ 260378030 h 41"/>
              <a:gd name="T44" fmla="*/ 2147483647 w 50"/>
              <a:gd name="T45" fmla="*/ 367819309 h 41"/>
              <a:gd name="T46" fmla="*/ 2147483647 w 50"/>
              <a:gd name="T47" fmla="*/ 469798877 h 41"/>
              <a:gd name="T48" fmla="*/ 2147483647 w 50"/>
              <a:gd name="T49" fmla="*/ 469798877 h 41"/>
              <a:gd name="T50" fmla="*/ 2147483647 w 50"/>
              <a:gd name="T51" fmla="*/ 939597164 h 41"/>
              <a:gd name="T52" fmla="*/ 2147483647 w 50"/>
              <a:gd name="T53" fmla="*/ 1149625539 h 41"/>
              <a:gd name="T54" fmla="*/ 2147483647 w 50"/>
              <a:gd name="T55" fmla="*/ 1410003053 h 41"/>
              <a:gd name="T56" fmla="*/ 2147483647 w 50"/>
              <a:gd name="T57" fmla="*/ 1511910340 h 41"/>
              <a:gd name="T58" fmla="*/ 2147483647 w 50"/>
              <a:gd name="T59" fmla="*/ 1568465314 h 41"/>
              <a:gd name="T60" fmla="*/ 2147483647 w 50"/>
              <a:gd name="T61" fmla="*/ 1879800897 h 41"/>
              <a:gd name="T62" fmla="*/ 2147483647 w 50"/>
              <a:gd name="T63" fmla="*/ 1930758671 h 41"/>
              <a:gd name="T64" fmla="*/ 2147483647 w 50"/>
              <a:gd name="T65" fmla="*/ 1981716445 h 41"/>
              <a:gd name="T66" fmla="*/ 1859402386 w 50"/>
              <a:gd name="T67" fmla="*/ 1930758671 h 41"/>
              <a:gd name="T68" fmla="*/ 1559071986 w 50"/>
              <a:gd name="T69" fmla="*/ 1879800897 h 41"/>
              <a:gd name="T70" fmla="*/ 1501197554 w 50"/>
              <a:gd name="T71" fmla="*/ 1828844304 h 41"/>
              <a:gd name="T72" fmla="*/ 1437155436 w 50"/>
              <a:gd name="T73" fmla="*/ 1828844304 h 41"/>
              <a:gd name="T74" fmla="*/ 1501197554 w 50"/>
              <a:gd name="T75" fmla="*/ 1721337456 h 41"/>
              <a:gd name="T76" fmla="*/ 1616288468 w 50"/>
              <a:gd name="T77" fmla="*/ 1511910340 h 41"/>
              <a:gd name="T78" fmla="*/ 1616288468 w 50"/>
              <a:gd name="T79" fmla="*/ 1511910340 h 41"/>
              <a:gd name="T80" fmla="*/ 1559071986 w 50"/>
              <a:gd name="T81" fmla="*/ 1511910340 h 41"/>
              <a:gd name="T82" fmla="*/ 1437155436 w 50"/>
              <a:gd name="T83" fmla="*/ 1568465314 h 41"/>
              <a:gd name="T84" fmla="*/ 1315888432 w 50"/>
              <a:gd name="T85" fmla="*/ 1619423088 h 41"/>
              <a:gd name="T86" fmla="*/ 1258672850 w 50"/>
              <a:gd name="T87" fmla="*/ 1619423088 h 41"/>
              <a:gd name="T88" fmla="*/ 1079533215 w 50"/>
              <a:gd name="T89" fmla="*/ 1670380862 h 41"/>
              <a:gd name="T90" fmla="*/ 837085052 w 50"/>
              <a:gd name="T91" fmla="*/ 1721337456 h 41"/>
              <a:gd name="T92" fmla="*/ 901127770 w 50"/>
              <a:gd name="T93" fmla="*/ 1670380862 h 41"/>
              <a:gd name="T94" fmla="*/ 600728485 w 50"/>
              <a:gd name="T95" fmla="*/ 990554937 h 41"/>
              <a:gd name="T96" fmla="*/ 536685766 w 50"/>
              <a:gd name="T97" fmla="*/ 939597164 h 41"/>
              <a:gd name="T98" fmla="*/ 421588849 w 50"/>
              <a:gd name="T99" fmla="*/ 888647651 h 41"/>
              <a:gd name="T100" fmla="*/ 300399361 w 50"/>
              <a:gd name="T101" fmla="*/ 939597164 h 41"/>
              <a:gd name="T102" fmla="*/ 300399361 w 50"/>
              <a:gd name="T103" fmla="*/ 888647651 h 41"/>
              <a:gd name="T104" fmla="*/ 242456342 w 50"/>
              <a:gd name="T105" fmla="*/ 888647651 h 4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"/>
              <a:gd name="T160" fmla="*/ 0 h 41"/>
              <a:gd name="T161" fmla="*/ 50 w 50"/>
              <a:gd name="T162" fmla="*/ 41 h 4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" h="41">
                <a:moveTo>
                  <a:pt x="2" y="16"/>
                </a:moveTo>
                <a:cubicBezTo>
                  <a:pt x="2" y="16"/>
                  <a:pt x="2" y="16"/>
                  <a:pt x="2" y="16"/>
                </a:cubicBezTo>
                <a:lnTo>
                  <a:pt x="2" y="14"/>
                </a:lnTo>
                <a:lnTo>
                  <a:pt x="0" y="14"/>
                </a:lnTo>
                <a:cubicBezTo>
                  <a:pt x="0" y="14"/>
                  <a:pt x="0" y="13"/>
                  <a:pt x="0" y="13"/>
                </a:cubicBezTo>
                <a:lnTo>
                  <a:pt x="1" y="13"/>
                </a:lnTo>
                <a:cubicBezTo>
                  <a:pt x="1" y="13"/>
                  <a:pt x="1" y="12"/>
                  <a:pt x="1" y="12"/>
                </a:cubicBezTo>
                <a:cubicBezTo>
                  <a:pt x="1" y="12"/>
                  <a:pt x="1" y="11"/>
                  <a:pt x="1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8"/>
                  <a:pt x="3" y="8"/>
                </a:cubicBezTo>
                <a:lnTo>
                  <a:pt x="3" y="7"/>
                </a:lnTo>
                <a:cubicBezTo>
                  <a:pt x="4" y="7"/>
                  <a:pt x="4" y="6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lnTo>
                  <a:pt x="5" y="4"/>
                </a:ln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5" y="4"/>
                </a:cubicBezTo>
                <a:lnTo>
                  <a:pt x="7" y="4"/>
                </a:lnTo>
                <a:cubicBezTo>
                  <a:pt x="7" y="3"/>
                  <a:pt x="7" y="4"/>
                  <a:pt x="7" y="3"/>
                </a:cubicBezTo>
                <a:lnTo>
                  <a:pt x="8" y="3"/>
                </a:lnTo>
                <a:cubicBezTo>
                  <a:pt x="8" y="3"/>
                  <a:pt x="8" y="3"/>
                  <a:pt x="8" y="3"/>
                </a:cubicBezTo>
                <a:lnTo>
                  <a:pt x="8" y="2"/>
                </a:lnTo>
                <a:lnTo>
                  <a:pt x="9" y="2"/>
                </a:lnTo>
                <a:lnTo>
                  <a:pt x="9" y="1"/>
                </a:lnTo>
                <a:cubicBezTo>
                  <a:pt x="9" y="1"/>
                  <a:pt x="10" y="1"/>
                  <a:pt x="11" y="1"/>
                </a:cubicBezTo>
                <a:cubicBezTo>
                  <a:pt x="11" y="1"/>
                  <a:pt x="11" y="1"/>
                  <a:pt x="12" y="1"/>
                </a:cubicBezTo>
                <a:lnTo>
                  <a:pt x="12" y="2"/>
                </a:lnTo>
                <a:lnTo>
                  <a:pt x="13" y="2"/>
                </a:lnTo>
                <a:cubicBezTo>
                  <a:pt x="13" y="2"/>
                  <a:pt x="13" y="3"/>
                  <a:pt x="14" y="3"/>
                </a:cubicBezTo>
                <a:cubicBezTo>
                  <a:pt x="14" y="3"/>
                  <a:pt x="13" y="4"/>
                  <a:pt x="13" y="5"/>
                </a:cubicBezTo>
                <a:cubicBezTo>
                  <a:pt x="13" y="6"/>
                  <a:pt x="13" y="7"/>
                  <a:pt x="14" y="7"/>
                </a:cubicBezTo>
                <a:lnTo>
                  <a:pt x="14" y="8"/>
                </a:lnTo>
                <a:lnTo>
                  <a:pt x="16" y="8"/>
                </a:lnTo>
                <a:cubicBezTo>
                  <a:pt x="16" y="7"/>
                  <a:pt x="16" y="8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7" y="7"/>
                  <a:pt x="17" y="6"/>
                </a:cubicBezTo>
                <a:lnTo>
                  <a:pt x="17" y="7"/>
                </a:lnTo>
                <a:lnTo>
                  <a:pt x="18" y="7"/>
                </a:lnTo>
                <a:lnTo>
                  <a:pt x="18" y="8"/>
                </a:lnTo>
                <a:lnTo>
                  <a:pt x="19" y="8"/>
                </a:lnTo>
                <a:cubicBezTo>
                  <a:pt x="19" y="8"/>
                  <a:pt x="21" y="9"/>
                  <a:pt x="21" y="8"/>
                </a:cubicBezTo>
                <a:lnTo>
                  <a:pt x="22" y="7"/>
                </a:ln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lnTo>
                  <a:pt x="24" y="8"/>
                </a:lnTo>
                <a:lnTo>
                  <a:pt x="24" y="7"/>
                </a:lnTo>
                <a:cubicBezTo>
                  <a:pt x="25" y="7"/>
                  <a:pt x="26" y="5"/>
                  <a:pt x="26" y="5"/>
                </a:cubicBezTo>
                <a:cubicBezTo>
                  <a:pt x="26" y="5"/>
                  <a:pt x="26" y="4"/>
                  <a:pt x="27" y="4"/>
                </a:cubicBezTo>
                <a:cubicBezTo>
                  <a:pt x="27" y="4"/>
                  <a:pt x="27" y="3"/>
                  <a:pt x="27" y="3"/>
                </a:cubicBezTo>
                <a:cubicBezTo>
                  <a:pt x="29" y="3"/>
                  <a:pt x="31" y="4"/>
                  <a:pt x="32" y="4"/>
                </a:cubicBezTo>
                <a:cubicBezTo>
                  <a:pt x="32" y="4"/>
                  <a:pt x="34" y="4"/>
                  <a:pt x="35" y="4"/>
                </a:cubicBezTo>
                <a:cubicBezTo>
                  <a:pt x="35" y="5"/>
                  <a:pt x="36" y="5"/>
                  <a:pt x="37" y="5"/>
                </a:cubicBezTo>
                <a:cubicBezTo>
                  <a:pt x="37" y="4"/>
                  <a:pt x="37" y="3"/>
                  <a:pt x="37" y="3"/>
                </a:cubicBezTo>
                <a:lnTo>
                  <a:pt x="38" y="3"/>
                </a:lnTo>
                <a:cubicBezTo>
                  <a:pt x="38" y="2"/>
                  <a:pt x="38" y="3"/>
                  <a:pt x="38" y="2"/>
                </a:cubicBezTo>
                <a:cubicBezTo>
                  <a:pt x="38" y="2"/>
                  <a:pt x="39" y="2"/>
                  <a:pt x="39" y="2"/>
                </a:cubicBezTo>
                <a:lnTo>
                  <a:pt x="39" y="1"/>
                </a:ln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1" y="0"/>
                  <a:pt x="41" y="0"/>
                </a:cubicBezTo>
                <a:lnTo>
                  <a:pt x="42" y="0"/>
                </a:lnTo>
                <a:cubicBezTo>
                  <a:pt x="42" y="1"/>
                  <a:pt x="42" y="0"/>
                  <a:pt x="43" y="1"/>
                </a:cubicBezTo>
                <a:cubicBezTo>
                  <a:pt x="44" y="1"/>
                  <a:pt x="45" y="1"/>
                  <a:pt x="45" y="1"/>
                </a:cubicBezTo>
                <a:lnTo>
                  <a:pt x="47" y="1"/>
                </a:lnTo>
                <a:cubicBezTo>
                  <a:pt x="47" y="1"/>
                  <a:pt x="47" y="2"/>
                  <a:pt x="47" y="2"/>
                </a:cubicBezTo>
                <a:lnTo>
                  <a:pt x="48" y="2"/>
                </a:lnTo>
                <a:lnTo>
                  <a:pt x="48" y="4"/>
                </a:lnTo>
                <a:lnTo>
                  <a:pt x="49" y="4"/>
                </a:lnTo>
                <a:cubicBezTo>
                  <a:pt x="49" y="5"/>
                  <a:pt x="49" y="4"/>
                  <a:pt x="49" y="5"/>
                </a:cubicBezTo>
                <a:lnTo>
                  <a:pt x="50" y="5"/>
                </a:lnTo>
                <a:lnTo>
                  <a:pt x="50" y="6"/>
                </a:lnTo>
                <a:lnTo>
                  <a:pt x="50" y="7"/>
                </a:lnTo>
                <a:cubicBezTo>
                  <a:pt x="50" y="7"/>
                  <a:pt x="49" y="7"/>
                  <a:pt x="49" y="7"/>
                </a:cubicBezTo>
                <a:cubicBezTo>
                  <a:pt x="49" y="7"/>
                  <a:pt x="49" y="7"/>
                  <a:pt x="49" y="7"/>
                </a:cubicBezTo>
                <a:lnTo>
                  <a:pt x="49" y="8"/>
                </a:lnTo>
                <a:lnTo>
                  <a:pt x="48" y="8"/>
                </a:lnTo>
                <a:lnTo>
                  <a:pt x="48" y="9"/>
                </a:lnTo>
                <a:lnTo>
                  <a:pt x="47" y="9"/>
                </a:lnTo>
                <a:lnTo>
                  <a:pt x="45" y="9"/>
                </a:lnTo>
                <a:lnTo>
                  <a:pt x="45" y="10"/>
                </a:lnTo>
                <a:lnTo>
                  <a:pt x="44" y="10"/>
                </a:lnTo>
                <a:lnTo>
                  <a:pt x="44" y="9"/>
                </a:lnTo>
                <a:lnTo>
                  <a:pt x="43" y="9"/>
                </a:lnTo>
                <a:lnTo>
                  <a:pt x="42" y="9"/>
                </a:lnTo>
                <a:cubicBezTo>
                  <a:pt x="42" y="11"/>
                  <a:pt x="41" y="15"/>
                  <a:pt x="42" y="17"/>
                </a:cubicBezTo>
                <a:lnTo>
                  <a:pt x="42" y="18"/>
                </a:lnTo>
                <a:cubicBezTo>
                  <a:pt x="43" y="19"/>
                  <a:pt x="42" y="21"/>
                  <a:pt x="42" y="21"/>
                </a:cubicBezTo>
                <a:lnTo>
                  <a:pt x="43" y="21"/>
                </a:lnTo>
                <a:lnTo>
                  <a:pt x="43" y="22"/>
                </a:lnTo>
                <a:cubicBezTo>
                  <a:pt x="43" y="23"/>
                  <a:pt x="43" y="26"/>
                  <a:pt x="43" y="27"/>
                </a:cubicBezTo>
                <a:lnTo>
                  <a:pt x="42" y="27"/>
                </a:lnTo>
                <a:lnTo>
                  <a:pt x="42" y="28"/>
                </a:lnTo>
                <a:lnTo>
                  <a:pt x="42" y="29"/>
                </a:lnTo>
                <a:lnTo>
                  <a:pt x="41" y="29"/>
                </a:lnTo>
                <a:lnTo>
                  <a:pt x="41" y="31"/>
                </a:lnTo>
                <a:lnTo>
                  <a:pt x="41" y="30"/>
                </a:lnTo>
                <a:lnTo>
                  <a:pt x="40" y="30"/>
                </a:lnTo>
                <a:cubicBezTo>
                  <a:pt x="40" y="31"/>
                  <a:pt x="41" y="34"/>
                  <a:pt x="41" y="35"/>
                </a:cubicBezTo>
                <a:lnTo>
                  <a:pt x="42" y="36"/>
                </a:lnTo>
                <a:lnTo>
                  <a:pt x="41" y="36"/>
                </a:lnTo>
                <a:cubicBezTo>
                  <a:pt x="41" y="36"/>
                  <a:pt x="41" y="36"/>
                  <a:pt x="40" y="36"/>
                </a:cubicBezTo>
                <a:lnTo>
                  <a:pt x="40" y="37"/>
                </a:lnTo>
                <a:cubicBezTo>
                  <a:pt x="40" y="37"/>
                  <a:pt x="39" y="37"/>
                  <a:pt x="39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7"/>
                  <a:pt x="38" y="37"/>
                  <a:pt x="38" y="37"/>
                </a:cubicBezTo>
                <a:cubicBezTo>
                  <a:pt x="38" y="38"/>
                  <a:pt x="38" y="38"/>
                  <a:pt x="37" y="38"/>
                </a:cubicBezTo>
                <a:cubicBezTo>
                  <a:pt x="37" y="38"/>
                  <a:pt x="36" y="38"/>
                  <a:pt x="36" y="39"/>
                </a:cubicBezTo>
                <a:cubicBezTo>
                  <a:pt x="35" y="39"/>
                  <a:pt x="34" y="40"/>
                  <a:pt x="33" y="40"/>
                </a:cubicBezTo>
                <a:cubicBezTo>
                  <a:pt x="33" y="40"/>
                  <a:pt x="32" y="40"/>
                  <a:pt x="31" y="41"/>
                </a:cubicBezTo>
                <a:lnTo>
                  <a:pt x="31" y="37"/>
                </a:lnTo>
                <a:cubicBezTo>
                  <a:pt x="31" y="37"/>
                  <a:pt x="31" y="37"/>
                  <a:pt x="31" y="37"/>
                </a:cubicBezTo>
                <a:cubicBezTo>
                  <a:pt x="30" y="37"/>
                  <a:pt x="30" y="36"/>
                  <a:pt x="30" y="36"/>
                </a:cubicBezTo>
                <a:cubicBezTo>
                  <a:pt x="30" y="36"/>
                  <a:pt x="29" y="36"/>
                  <a:pt x="29" y="36"/>
                </a:cubicBezTo>
                <a:lnTo>
                  <a:pt x="28" y="36"/>
                </a:lnTo>
                <a:cubicBezTo>
                  <a:pt x="28" y="35"/>
                  <a:pt x="26" y="36"/>
                  <a:pt x="26" y="36"/>
                </a:cubicBezTo>
                <a:cubicBezTo>
                  <a:pt x="26" y="35"/>
                  <a:pt x="26" y="36"/>
                  <a:pt x="26" y="35"/>
                </a:cubicBezTo>
                <a:cubicBezTo>
                  <a:pt x="26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lnTo>
                  <a:pt x="24" y="35"/>
                </a:lnTo>
                <a:cubicBezTo>
                  <a:pt x="24" y="34"/>
                  <a:pt x="24" y="34"/>
                  <a:pt x="24" y="34"/>
                </a:cubicBezTo>
                <a:lnTo>
                  <a:pt x="24" y="33"/>
                </a:lnTo>
                <a:cubicBezTo>
                  <a:pt x="24" y="33"/>
                  <a:pt x="24" y="33"/>
                  <a:pt x="25" y="33"/>
                </a:cubicBezTo>
                <a:cubicBezTo>
                  <a:pt x="25" y="32"/>
                  <a:pt x="27" y="32"/>
                  <a:pt x="28" y="32"/>
                </a:cubicBezTo>
                <a:cubicBezTo>
                  <a:pt x="28" y="32"/>
                  <a:pt x="28" y="30"/>
                  <a:pt x="28" y="29"/>
                </a:cubicBezTo>
                <a:lnTo>
                  <a:pt x="27" y="29"/>
                </a:lnTo>
                <a:lnTo>
                  <a:pt x="26" y="29"/>
                </a:lnTo>
                <a:cubicBezTo>
                  <a:pt x="26" y="29"/>
                  <a:pt x="26" y="29"/>
                  <a:pt x="26" y="29"/>
                </a:cubicBezTo>
                <a:lnTo>
                  <a:pt x="26" y="30"/>
                </a:lnTo>
                <a:lnTo>
                  <a:pt x="25" y="30"/>
                </a:lnTo>
                <a:cubicBezTo>
                  <a:pt x="25" y="30"/>
                  <a:pt x="24" y="30"/>
                  <a:pt x="24" y="30"/>
                </a:cubicBezTo>
                <a:cubicBezTo>
                  <a:pt x="24" y="30"/>
                  <a:pt x="23" y="30"/>
                  <a:pt x="23" y="30"/>
                </a:cubicBezTo>
                <a:lnTo>
                  <a:pt x="23" y="31"/>
                </a:ln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2" y="31"/>
                  <a:pt x="22" y="31"/>
                </a:cubicBezTo>
                <a:lnTo>
                  <a:pt x="21" y="31"/>
                </a:ln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lnTo>
                  <a:pt x="21" y="30"/>
                </a:lnTo>
                <a:cubicBezTo>
                  <a:pt x="21" y="30"/>
                  <a:pt x="21" y="30"/>
                  <a:pt x="21" y="30"/>
                </a:cubicBezTo>
                <a:lnTo>
                  <a:pt x="20" y="30"/>
                </a:lnTo>
                <a:cubicBezTo>
                  <a:pt x="20" y="30"/>
                  <a:pt x="19" y="30"/>
                  <a:pt x="18" y="30"/>
                </a:cubicBezTo>
                <a:cubicBezTo>
                  <a:pt x="18" y="30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lnTo>
                  <a:pt x="17" y="32"/>
                </a:lnTo>
                <a:cubicBezTo>
                  <a:pt x="17" y="33"/>
                  <a:pt x="17" y="34"/>
                  <a:pt x="17" y="35"/>
                </a:cubicBezTo>
                <a:cubicBezTo>
                  <a:pt x="16" y="35"/>
                  <a:pt x="14" y="35"/>
                  <a:pt x="14" y="34"/>
                </a:cubicBezTo>
                <a:cubicBezTo>
                  <a:pt x="14" y="34"/>
                  <a:pt x="14" y="34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lnTo>
                  <a:pt x="14" y="32"/>
                </a:lnTo>
                <a:lnTo>
                  <a:pt x="15" y="32"/>
                </a:lnTo>
                <a:cubicBezTo>
                  <a:pt x="15" y="32"/>
                  <a:pt x="14" y="31"/>
                  <a:pt x="15" y="30"/>
                </a:cubicBezTo>
                <a:cubicBezTo>
                  <a:pt x="15" y="28"/>
                  <a:pt x="13" y="26"/>
                  <a:pt x="14" y="24"/>
                </a:cubicBezTo>
                <a:cubicBezTo>
                  <a:pt x="15" y="23"/>
                  <a:pt x="14" y="21"/>
                  <a:pt x="14" y="20"/>
                </a:cubicBezTo>
                <a:lnTo>
                  <a:pt x="13" y="19"/>
                </a:lnTo>
                <a:cubicBezTo>
                  <a:pt x="12" y="19"/>
                  <a:pt x="11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19"/>
                  <a:pt x="9" y="18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lnTo>
                  <a:pt x="6" y="17"/>
                </a:lnTo>
                <a:cubicBezTo>
                  <a:pt x="6" y="17"/>
                  <a:pt x="6" y="18"/>
                  <a:pt x="6" y="18"/>
                </a:cubicBezTo>
                <a:cubicBezTo>
                  <a:pt x="6" y="18"/>
                  <a:pt x="5" y="18"/>
                  <a:pt x="5" y="18"/>
                </a:cubicBezTo>
                <a:lnTo>
                  <a:pt x="5" y="17"/>
                </a:ln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ubicBezTo>
                  <a:pt x="4" y="17"/>
                  <a:pt x="4" y="17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6"/>
                  <a:pt x="2" y="16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1" name="Freeform 8"/>
          <p:cNvSpPr>
            <a:spLocks/>
          </p:cNvSpPr>
          <p:nvPr/>
        </p:nvSpPr>
        <p:spPr bwMode="auto">
          <a:xfrm>
            <a:off x="5268913" y="2936875"/>
            <a:ext cx="790575" cy="803275"/>
          </a:xfrm>
          <a:custGeom>
            <a:avLst/>
            <a:gdLst>
              <a:gd name="T0" fmla="*/ 1215397778 w 53"/>
              <a:gd name="T1" fmla="*/ 156467153 h 55"/>
              <a:gd name="T2" fmla="*/ 1397042568 w 53"/>
              <a:gd name="T3" fmla="*/ 100639177 h 55"/>
              <a:gd name="T4" fmla="*/ 1519580150 w 53"/>
              <a:gd name="T5" fmla="*/ 100639177 h 55"/>
              <a:gd name="T6" fmla="*/ 1700562544 w 53"/>
              <a:gd name="T7" fmla="*/ 0 h 55"/>
              <a:gd name="T8" fmla="*/ 1759079519 w 53"/>
              <a:gd name="T9" fmla="*/ 0 h 55"/>
              <a:gd name="T10" fmla="*/ 1759079519 w 53"/>
              <a:gd name="T11" fmla="*/ 0 h 55"/>
              <a:gd name="T12" fmla="*/ 1578095922 w 53"/>
              <a:gd name="T13" fmla="*/ 206163920 h 55"/>
              <a:gd name="T14" fmla="*/ 1578095922 w 53"/>
              <a:gd name="T15" fmla="*/ 306802177 h 55"/>
              <a:gd name="T16" fmla="*/ 1700562544 w 53"/>
              <a:gd name="T17" fmla="*/ 306802177 h 55"/>
              <a:gd name="T18" fmla="*/ 1881546140 w 53"/>
              <a:gd name="T19" fmla="*/ 357157296 h 55"/>
              <a:gd name="T20" fmla="*/ 2147483647 w 53"/>
              <a:gd name="T21" fmla="*/ 512966098 h 55"/>
              <a:gd name="T22" fmla="*/ 2147483647 w 53"/>
              <a:gd name="T23" fmla="*/ 412914874 h 55"/>
              <a:gd name="T24" fmla="*/ 2147483647 w 53"/>
              <a:gd name="T25" fmla="*/ 463269625 h 55"/>
              <a:gd name="T26" fmla="*/ 2147483647 w 53"/>
              <a:gd name="T27" fmla="*/ 563313489 h 55"/>
              <a:gd name="T28" fmla="*/ 2147483647 w 53"/>
              <a:gd name="T29" fmla="*/ 770072170 h 55"/>
              <a:gd name="T30" fmla="*/ 2147483647 w 53"/>
              <a:gd name="T31" fmla="*/ 1383676672 h 55"/>
              <a:gd name="T32" fmla="*/ 2147483647 w 53"/>
              <a:gd name="T33" fmla="*/ 1589833159 h 55"/>
              <a:gd name="T34" fmla="*/ 2147483647 w 53"/>
              <a:gd name="T35" fmla="*/ 1695944310 h 55"/>
              <a:gd name="T36" fmla="*/ 2147483647 w 53"/>
              <a:gd name="T37" fmla="*/ 1896707391 h 55"/>
              <a:gd name="T38" fmla="*/ 2147483647 w 53"/>
              <a:gd name="T39" fmla="*/ 2053102048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2147483647 w 53"/>
              <a:gd name="T51" fmla="*/ 2147483647 h 55"/>
              <a:gd name="T52" fmla="*/ 2147483647 w 53"/>
              <a:gd name="T53" fmla="*/ 2147483647 h 55"/>
              <a:gd name="T54" fmla="*/ 2147483647 w 53"/>
              <a:gd name="T55" fmla="*/ 2147483647 h 55"/>
              <a:gd name="T56" fmla="*/ 2147483647 w 53"/>
              <a:gd name="T57" fmla="*/ 2147483647 h 55"/>
              <a:gd name="T58" fmla="*/ 2147483647 w 53"/>
              <a:gd name="T59" fmla="*/ 2147483647 h 55"/>
              <a:gd name="T60" fmla="*/ 2147483647 w 53"/>
              <a:gd name="T61" fmla="*/ 2147483647 h 55"/>
              <a:gd name="T62" fmla="*/ 2127274379 w 53"/>
              <a:gd name="T63" fmla="*/ 2147483647 h 55"/>
              <a:gd name="T64" fmla="*/ 2062529737 w 53"/>
              <a:gd name="T65" fmla="*/ 2147483647 h 55"/>
              <a:gd name="T66" fmla="*/ 1642770807 w 53"/>
              <a:gd name="T67" fmla="*/ 2002818542 h 55"/>
              <a:gd name="T68" fmla="*/ 1642770807 w 53"/>
              <a:gd name="T69" fmla="*/ 1952464380 h 55"/>
              <a:gd name="T70" fmla="*/ 1461787210 w 53"/>
              <a:gd name="T71" fmla="*/ 1746300828 h 55"/>
              <a:gd name="T72" fmla="*/ 1338589337 w 53"/>
              <a:gd name="T73" fmla="*/ 1795996711 h 55"/>
              <a:gd name="T74" fmla="*/ 1034414182 w 53"/>
              <a:gd name="T75" fmla="*/ 2002818542 h 55"/>
              <a:gd name="T76" fmla="*/ 853352409 w 53"/>
              <a:gd name="T77" fmla="*/ 2102863877 h 55"/>
              <a:gd name="T78" fmla="*/ 730893605 w 53"/>
              <a:gd name="T79" fmla="*/ 2147483647 h 55"/>
              <a:gd name="T80" fmla="*/ 549911061 w 53"/>
              <a:gd name="T81" fmla="*/ 2002818542 h 55"/>
              <a:gd name="T82" fmla="*/ 485166419 w 53"/>
              <a:gd name="T83" fmla="*/ 2002818542 h 55"/>
              <a:gd name="T84" fmla="*/ 304182597 w 53"/>
              <a:gd name="T85" fmla="*/ 1746300828 h 55"/>
              <a:gd name="T86" fmla="*/ 245658105 w 53"/>
              <a:gd name="T87" fmla="*/ 1695944310 h 55"/>
              <a:gd name="T88" fmla="*/ 180983672 w 53"/>
              <a:gd name="T89" fmla="*/ 1640187321 h 55"/>
              <a:gd name="T90" fmla="*/ 0 w 53"/>
              <a:gd name="T91" fmla="*/ 1539549653 h 55"/>
              <a:gd name="T92" fmla="*/ 304182597 w 53"/>
              <a:gd name="T93" fmla="*/ 1439497252 h 55"/>
              <a:gd name="T94" fmla="*/ 426711384 w 53"/>
              <a:gd name="T95" fmla="*/ 1182392210 h 55"/>
              <a:gd name="T96" fmla="*/ 426711384 w 53"/>
              <a:gd name="T97" fmla="*/ 1182392210 h 55"/>
              <a:gd name="T98" fmla="*/ 549911061 w 53"/>
              <a:gd name="T99" fmla="*/ 1026583408 h 55"/>
              <a:gd name="T100" fmla="*/ 788685944 w 53"/>
              <a:gd name="T101" fmla="*/ 976228068 h 55"/>
              <a:gd name="T102" fmla="*/ 911877803 w 53"/>
              <a:gd name="T103" fmla="*/ 770072170 h 55"/>
              <a:gd name="T104" fmla="*/ 1034414182 w 53"/>
              <a:gd name="T105" fmla="*/ 613604355 h 55"/>
              <a:gd name="T106" fmla="*/ 1034414182 w 53"/>
              <a:gd name="T107" fmla="*/ 412914874 h 55"/>
              <a:gd name="T108" fmla="*/ 1034414182 w 53"/>
              <a:gd name="T109" fmla="*/ 306802177 h 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3"/>
              <a:gd name="T166" fmla="*/ 0 h 55"/>
              <a:gd name="T167" fmla="*/ 53 w 53"/>
              <a:gd name="T168" fmla="*/ 55 h 5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3" h="55">
                <a:moveTo>
                  <a:pt x="17" y="6"/>
                </a:moveTo>
                <a:cubicBezTo>
                  <a:pt x="18" y="6"/>
                  <a:pt x="18" y="6"/>
                  <a:pt x="19" y="6"/>
                </a:cubicBezTo>
                <a:cubicBezTo>
                  <a:pt x="19" y="5"/>
                  <a:pt x="19" y="4"/>
                  <a:pt x="19" y="3"/>
                </a:cubicBezTo>
                <a:lnTo>
                  <a:pt x="20" y="3"/>
                </a:ln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1"/>
                  <a:pt x="20" y="1"/>
                </a:cubicBezTo>
                <a:cubicBezTo>
                  <a:pt x="21" y="1"/>
                  <a:pt x="22" y="1"/>
                  <a:pt x="22" y="1"/>
                </a:cubicBezTo>
                <a:lnTo>
                  <a:pt x="23" y="1"/>
                </a:lnTo>
                <a:cubicBezTo>
                  <a:pt x="23" y="1"/>
                  <a:pt x="23" y="1"/>
                  <a:pt x="23" y="1"/>
                </a:cubicBezTo>
                <a:lnTo>
                  <a:pt x="23" y="2"/>
                </a:ln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lnTo>
                  <a:pt x="24" y="2"/>
                </a:lnTo>
                <a:cubicBezTo>
                  <a:pt x="24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lnTo>
                  <a:pt x="25" y="1"/>
                </a:lnTo>
                <a:cubicBezTo>
                  <a:pt x="25" y="1"/>
                  <a:pt x="26" y="1"/>
                  <a:pt x="26" y="1"/>
                </a:cubicBezTo>
                <a:cubicBezTo>
                  <a:pt x="26" y="1"/>
                  <a:pt x="27" y="1"/>
                  <a:pt x="27" y="1"/>
                </a:cubicBezTo>
                <a:lnTo>
                  <a:pt x="28" y="1"/>
                </a:lnTo>
                <a:lnTo>
                  <a:pt x="28" y="0"/>
                </a:lnTo>
                <a:cubicBezTo>
                  <a:pt x="28" y="0"/>
                  <a:pt x="28" y="0"/>
                  <a:pt x="28" y="0"/>
                </a:cubicBezTo>
                <a:lnTo>
                  <a:pt x="29" y="0"/>
                </a:lnTo>
                <a:lnTo>
                  <a:pt x="30" y="0"/>
                </a:lnTo>
                <a:cubicBezTo>
                  <a:pt x="30" y="1"/>
                  <a:pt x="30" y="3"/>
                  <a:pt x="30" y="3"/>
                </a:cubicBezTo>
                <a:cubicBezTo>
                  <a:pt x="29" y="3"/>
                  <a:pt x="27" y="3"/>
                  <a:pt x="27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5"/>
                </a:lnTo>
                <a:cubicBezTo>
                  <a:pt x="26" y="5"/>
                  <a:pt x="26" y="5"/>
                  <a:pt x="26" y="6"/>
                </a:cubicBezTo>
                <a:lnTo>
                  <a:pt x="27" y="6"/>
                </a:ln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8" y="6"/>
                  <a:pt x="28" y="6"/>
                </a:cubicBezTo>
                <a:cubicBezTo>
                  <a:pt x="28" y="7"/>
                  <a:pt x="28" y="6"/>
                  <a:pt x="28" y="7"/>
                </a:cubicBezTo>
                <a:cubicBezTo>
                  <a:pt x="28" y="7"/>
                  <a:pt x="30" y="6"/>
                  <a:pt x="30" y="7"/>
                </a:cubicBezTo>
                <a:lnTo>
                  <a:pt x="31" y="7"/>
                </a:lnTo>
                <a:cubicBezTo>
                  <a:pt x="31" y="7"/>
                  <a:pt x="32" y="7"/>
                  <a:pt x="32" y="7"/>
                </a:cubicBezTo>
                <a:cubicBezTo>
                  <a:pt x="32" y="7"/>
                  <a:pt x="32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lnTo>
                  <a:pt x="33" y="12"/>
                </a:lnTo>
                <a:cubicBezTo>
                  <a:pt x="34" y="11"/>
                  <a:pt x="35" y="11"/>
                  <a:pt x="35" y="11"/>
                </a:cubicBezTo>
                <a:cubicBezTo>
                  <a:pt x="36" y="11"/>
                  <a:pt x="37" y="10"/>
                  <a:pt x="38" y="10"/>
                </a:cubicBezTo>
                <a:cubicBezTo>
                  <a:pt x="38" y="9"/>
                  <a:pt x="39" y="9"/>
                  <a:pt x="39" y="9"/>
                </a:cubicBezTo>
                <a:cubicBezTo>
                  <a:pt x="40" y="9"/>
                  <a:pt x="40" y="9"/>
                  <a:pt x="40" y="8"/>
                </a:cubicBezTo>
                <a:cubicBezTo>
                  <a:pt x="40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2" y="8"/>
                  <a:pt x="42" y="8"/>
                </a:cubicBezTo>
                <a:lnTo>
                  <a:pt x="42" y="7"/>
                </a:lnTo>
                <a:cubicBezTo>
                  <a:pt x="43" y="7"/>
                  <a:pt x="43" y="7"/>
                  <a:pt x="43" y="7"/>
                </a:cubicBezTo>
                <a:lnTo>
                  <a:pt x="43" y="8"/>
                </a:lnTo>
                <a:lnTo>
                  <a:pt x="43" y="9"/>
                </a:lnTo>
                <a:cubicBezTo>
                  <a:pt x="44" y="9"/>
                  <a:pt x="43" y="10"/>
                  <a:pt x="44" y="10"/>
                </a:cubicBezTo>
                <a:lnTo>
                  <a:pt x="44" y="11"/>
                </a:lnTo>
                <a:lnTo>
                  <a:pt x="46" y="11"/>
                </a:lnTo>
                <a:lnTo>
                  <a:pt x="46" y="13"/>
                </a:lnTo>
                <a:lnTo>
                  <a:pt x="46" y="14"/>
                </a:lnTo>
                <a:lnTo>
                  <a:pt x="45" y="14"/>
                </a:lnTo>
                <a:lnTo>
                  <a:pt x="45" y="15"/>
                </a:lnTo>
                <a:lnTo>
                  <a:pt x="45" y="16"/>
                </a:lnTo>
                <a:cubicBezTo>
                  <a:pt x="44" y="16"/>
                  <a:pt x="44" y="18"/>
                  <a:pt x="44" y="18"/>
                </a:cubicBezTo>
                <a:lnTo>
                  <a:pt x="44" y="20"/>
                </a:lnTo>
                <a:cubicBezTo>
                  <a:pt x="43" y="21"/>
                  <a:pt x="43" y="26"/>
                  <a:pt x="43" y="27"/>
                </a:cubicBezTo>
                <a:lnTo>
                  <a:pt x="44" y="27"/>
                </a:lnTo>
                <a:lnTo>
                  <a:pt x="44" y="29"/>
                </a:lnTo>
                <a:cubicBezTo>
                  <a:pt x="44" y="29"/>
                  <a:pt x="44" y="29"/>
                  <a:pt x="44" y="30"/>
                </a:cubicBezTo>
                <a:cubicBezTo>
                  <a:pt x="45" y="30"/>
                  <a:pt x="45" y="30"/>
                  <a:pt x="46" y="30"/>
                </a:cubicBezTo>
                <a:cubicBezTo>
                  <a:pt x="46" y="30"/>
                  <a:pt x="47" y="30"/>
                  <a:pt x="47" y="31"/>
                </a:cubicBezTo>
                <a:lnTo>
                  <a:pt x="48" y="31"/>
                </a:lnTo>
                <a:cubicBezTo>
                  <a:pt x="48" y="32"/>
                  <a:pt x="48" y="32"/>
                  <a:pt x="48" y="32"/>
                </a:cubicBezTo>
                <a:lnTo>
                  <a:pt x="49" y="32"/>
                </a:lnTo>
                <a:lnTo>
                  <a:pt x="49" y="33"/>
                </a:lnTo>
                <a:lnTo>
                  <a:pt x="50" y="33"/>
                </a:lnTo>
                <a:cubicBezTo>
                  <a:pt x="51" y="33"/>
                  <a:pt x="52" y="34"/>
                  <a:pt x="52" y="34"/>
                </a:cubicBezTo>
                <a:lnTo>
                  <a:pt x="53" y="34"/>
                </a:lnTo>
                <a:lnTo>
                  <a:pt x="53" y="37"/>
                </a:lnTo>
                <a:cubicBezTo>
                  <a:pt x="52" y="37"/>
                  <a:pt x="53" y="38"/>
                  <a:pt x="52" y="38"/>
                </a:cubicBezTo>
                <a:lnTo>
                  <a:pt x="52" y="39"/>
                </a:lnTo>
                <a:cubicBezTo>
                  <a:pt x="51" y="39"/>
                  <a:pt x="51" y="39"/>
                  <a:pt x="51" y="39"/>
                </a:cubicBezTo>
                <a:lnTo>
                  <a:pt x="51" y="40"/>
                </a:lnTo>
                <a:lnTo>
                  <a:pt x="51" y="44"/>
                </a:lnTo>
                <a:lnTo>
                  <a:pt x="51" y="45"/>
                </a:lnTo>
                <a:lnTo>
                  <a:pt x="52" y="45"/>
                </a:lnTo>
                <a:cubicBezTo>
                  <a:pt x="52" y="45"/>
                  <a:pt x="52" y="46"/>
                  <a:pt x="52" y="46"/>
                </a:cubicBezTo>
                <a:cubicBezTo>
                  <a:pt x="52" y="46"/>
                  <a:pt x="52" y="48"/>
                  <a:pt x="52" y="48"/>
                </a:cubicBezTo>
                <a:lnTo>
                  <a:pt x="51" y="48"/>
                </a:lnTo>
                <a:lnTo>
                  <a:pt x="51" y="49"/>
                </a:lnTo>
                <a:lnTo>
                  <a:pt x="50" y="49"/>
                </a:lnTo>
                <a:cubicBezTo>
                  <a:pt x="49" y="49"/>
                  <a:pt x="49" y="48"/>
                  <a:pt x="48" y="48"/>
                </a:cubicBezTo>
                <a:lnTo>
                  <a:pt x="48" y="47"/>
                </a:lnTo>
                <a:lnTo>
                  <a:pt x="48" y="46"/>
                </a:lnTo>
                <a:lnTo>
                  <a:pt x="47" y="46"/>
                </a:lnTo>
                <a:lnTo>
                  <a:pt x="45" y="46"/>
                </a:lnTo>
                <a:cubicBezTo>
                  <a:pt x="45" y="46"/>
                  <a:pt x="45" y="47"/>
                  <a:pt x="45" y="47"/>
                </a:cubicBezTo>
                <a:lnTo>
                  <a:pt x="45" y="48"/>
                </a:lnTo>
                <a:lnTo>
                  <a:pt x="44" y="48"/>
                </a:lnTo>
                <a:cubicBezTo>
                  <a:pt x="44" y="48"/>
                  <a:pt x="44" y="50"/>
                  <a:pt x="44" y="51"/>
                </a:cubicBezTo>
                <a:lnTo>
                  <a:pt x="44" y="53"/>
                </a:lnTo>
                <a:lnTo>
                  <a:pt x="45" y="53"/>
                </a:lnTo>
                <a:lnTo>
                  <a:pt x="45" y="54"/>
                </a:lnTo>
                <a:cubicBezTo>
                  <a:pt x="45" y="54"/>
                  <a:pt x="44" y="54"/>
                  <a:pt x="44" y="54"/>
                </a:cubicBezTo>
                <a:lnTo>
                  <a:pt x="44" y="55"/>
                </a:lnTo>
                <a:lnTo>
                  <a:pt x="44" y="54"/>
                </a:lnTo>
                <a:lnTo>
                  <a:pt x="43" y="54"/>
                </a:lnTo>
                <a:lnTo>
                  <a:pt x="43" y="53"/>
                </a:lnTo>
                <a:lnTo>
                  <a:pt x="42" y="53"/>
                </a:lnTo>
                <a:lnTo>
                  <a:pt x="42" y="52"/>
                </a:lnTo>
                <a:cubicBezTo>
                  <a:pt x="41" y="52"/>
                  <a:pt x="41" y="51"/>
                  <a:pt x="41" y="51"/>
                </a:cubicBezTo>
                <a:cubicBezTo>
                  <a:pt x="41" y="51"/>
                  <a:pt x="40" y="51"/>
                  <a:pt x="40" y="51"/>
                </a:cubicBezTo>
                <a:cubicBezTo>
                  <a:pt x="40" y="50"/>
                  <a:pt x="39" y="50"/>
                  <a:pt x="39" y="50"/>
                </a:cubicBezTo>
                <a:lnTo>
                  <a:pt x="38" y="50"/>
                </a:lnTo>
                <a:cubicBezTo>
                  <a:pt x="38" y="50"/>
                  <a:pt x="36" y="50"/>
                  <a:pt x="36" y="50"/>
                </a:cubicBezTo>
                <a:cubicBezTo>
                  <a:pt x="36" y="50"/>
                  <a:pt x="35" y="50"/>
                  <a:pt x="35" y="50"/>
                </a:cubicBezTo>
                <a:cubicBezTo>
                  <a:pt x="35" y="49"/>
                  <a:pt x="35" y="49"/>
                  <a:pt x="35" y="49"/>
                </a:cubicBezTo>
                <a:lnTo>
                  <a:pt x="35" y="48"/>
                </a:lnTo>
                <a:cubicBezTo>
                  <a:pt x="34" y="48"/>
                  <a:pt x="34" y="46"/>
                  <a:pt x="34" y="46"/>
                </a:cubicBezTo>
                <a:cubicBezTo>
                  <a:pt x="34" y="46"/>
                  <a:pt x="34" y="45"/>
                  <a:pt x="34" y="45"/>
                </a:cubicBezTo>
                <a:lnTo>
                  <a:pt x="26" y="45"/>
                </a:lnTo>
                <a:cubicBezTo>
                  <a:pt x="26" y="44"/>
                  <a:pt x="27" y="42"/>
                  <a:pt x="27" y="41"/>
                </a:cubicBezTo>
                <a:cubicBezTo>
                  <a:pt x="28" y="41"/>
                  <a:pt x="28" y="40"/>
                  <a:pt x="28" y="39"/>
                </a:cubicBezTo>
                <a:lnTo>
                  <a:pt x="27" y="39"/>
                </a:ln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lnTo>
                  <a:pt x="27" y="38"/>
                </a:lnTo>
                <a:cubicBezTo>
                  <a:pt x="26" y="38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5" y="37"/>
                  <a:pt x="25" y="37"/>
                  <a:pt x="24" y="37"/>
                </a:cubicBezTo>
                <a:lnTo>
                  <a:pt x="24" y="36"/>
                </a:lnTo>
                <a:lnTo>
                  <a:pt x="24" y="34"/>
                </a:lnTo>
                <a:lnTo>
                  <a:pt x="24" y="33"/>
                </a:lnTo>
                <a:lnTo>
                  <a:pt x="22" y="33"/>
                </a:lnTo>
                <a:lnTo>
                  <a:pt x="22" y="35"/>
                </a:ln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1" y="35"/>
                  <a:pt x="21" y="35"/>
                </a:cubicBezTo>
                <a:cubicBezTo>
                  <a:pt x="20" y="35"/>
                  <a:pt x="19" y="36"/>
                  <a:pt x="18" y="36"/>
                </a:cubicBezTo>
                <a:lnTo>
                  <a:pt x="18" y="38"/>
                </a:lnTo>
                <a:cubicBezTo>
                  <a:pt x="17" y="38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lnTo>
                  <a:pt x="17" y="40"/>
                </a:lnTo>
                <a:lnTo>
                  <a:pt x="16" y="41"/>
                </a:lnTo>
                <a:cubicBezTo>
                  <a:pt x="16" y="41"/>
                  <a:pt x="15" y="41"/>
                  <a:pt x="15" y="41"/>
                </a:cubicBezTo>
                <a:cubicBezTo>
                  <a:pt x="15" y="41"/>
                  <a:pt x="14" y="41"/>
                  <a:pt x="14" y="41"/>
                </a:cubicBezTo>
                <a:cubicBezTo>
                  <a:pt x="14" y="42"/>
                  <a:pt x="13" y="42"/>
                  <a:pt x="13" y="43"/>
                </a:cubicBezTo>
                <a:lnTo>
                  <a:pt x="12" y="43"/>
                </a:lnTo>
                <a:lnTo>
                  <a:pt x="12" y="42"/>
                </a:lnTo>
                <a:cubicBezTo>
                  <a:pt x="11" y="42"/>
                  <a:pt x="11" y="42"/>
                  <a:pt x="10" y="42"/>
                </a:cubicBezTo>
                <a:cubicBezTo>
                  <a:pt x="10" y="42"/>
                  <a:pt x="10" y="41"/>
                  <a:pt x="9" y="41"/>
                </a:cubicBezTo>
                <a:cubicBezTo>
                  <a:pt x="9" y="41"/>
                  <a:pt x="9" y="40"/>
                  <a:pt x="9" y="40"/>
                </a:cubicBezTo>
                <a:cubicBezTo>
                  <a:pt x="9" y="40"/>
                  <a:pt x="9" y="40"/>
                  <a:pt x="9" y="39"/>
                </a:cubicBezTo>
                <a:lnTo>
                  <a:pt x="8" y="39"/>
                </a:lnTo>
                <a:cubicBezTo>
                  <a:pt x="8" y="39"/>
                  <a:pt x="8" y="38"/>
                  <a:pt x="7" y="38"/>
                </a:cubicBezTo>
                <a:cubicBezTo>
                  <a:pt x="7" y="37"/>
                  <a:pt x="8" y="36"/>
                  <a:pt x="8" y="36"/>
                </a:cubicBezTo>
                <a:cubicBezTo>
                  <a:pt x="8" y="36"/>
                  <a:pt x="7" y="36"/>
                  <a:pt x="7" y="36"/>
                </a:cubicBezTo>
                <a:cubicBezTo>
                  <a:pt x="7" y="36"/>
                  <a:pt x="6" y="35"/>
                  <a:pt x="6" y="34"/>
                </a:cubicBezTo>
                <a:cubicBezTo>
                  <a:pt x="6" y="34"/>
                  <a:pt x="6" y="34"/>
                  <a:pt x="6" y="34"/>
                </a:cubicBezTo>
                <a:lnTo>
                  <a:pt x="5" y="34"/>
                </a:lnTo>
                <a:cubicBezTo>
                  <a:pt x="5" y="34"/>
                  <a:pt x="5" y="34"/>
                  <a:pt x="5" y="34"/>
                </a:cubicBezTo>
                <a:lnTo>
                  <a:pt x="4" y="34"/>
                </a:lnTo>
                <a:lnTo>
                  <a:pt x="4" y="33"/>
                </a:ln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lnTo>
                  <a:pt x="2" y="32"/>
                </a:lnTo>
                <a:cubicBezTo>
                  <a:pt x="2" y="32"/>
                  <a:pt x="1" y="32"/>
                  <a:pt x="1" y="32"/>
                </a:cubicBezTo>
                <a:lnTo>
                  <a:pt x="0" y="32"/>
                </a:lnTo>
                <a:lnTo>
                  <a:pt x="0" y="31"/>
                </a:lnTo>
                <a:lnTo>
                  <a:pt x="0" y="30"/>
                </a:lnTo>
                <a:cubicBezTo>
                  <a:pt x="0" y="30"/>
                  <a:pt x="1" y="30"/>
                  <a:pt x="2" y="30"/>
                </a:cubicBezTo>
                <a:cubicBezTo>
                  <a:pt x="2" y="30"/>
                  <a:pt x="2" y="29"/>
                  <a:pt x="2" y="29"/>
                </a:cubicBezTo>
                <a:cubicBezTo>
                  <a:pt x="2" y="29"/>
                  <a:pt x="3" y="29"/>
                  <a:pt x="4" y="29"/>
                </a:cubicBezTo>
                <a:lnTo>
                  <a:pt x="5" y="28"/>
                </a:lnTo>
                <a:lnTo>
                  <a:pt x="4" y="28"/>
                </a:lnTo>
                <a:lnTo>
                  <a:pt x="4" y="27"/>
                </a:lnTo>
                <a:cubicBezTo>
                  <a:pt x="4" y="27"/>
                  <a:pt x="4" y="24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6" y="23"/>
                  <a:pt x="7" y="23"/>
                </a:cubicBezTo>
                <a:cubicBezTo>
                  <a:pt x="8" y="22"/>
                  <a:pt x="7" y="21"/>
                  <a:pt x="7" y="21"/>
                </a:cubicBezTo>
                <a:lnTo>
                  <a:pt x="8" y="21"/>
                </a:lnTo>
                <a:lnTo>
                  <a:pt x="9" y="20"/>
                </a:lnTo>
                <a:lnTo>
                  <a:pt x="9" y="19"/>
                </a:lnTo>
                <a:cubicBezTo>
                  <a:pt x="10" y="19"/>
                  <a:pt x="11" y="19"/>
                  <a:pt x="12" y="19"/>
                </a:cubicBezTo>
                <a:lnTo>
                  <a:pt x="13" y="19"/>
                </a:lnTo>
                <a:lnTo>
                  <a:pt x="13" y="18"/>
                </a:lnTo>
                <a:cubicBezTo>
                  <a:pt x="13" y="18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6"/>
                  <a:pt x="13" y="16"/>
                </a:cubicBezTo>
                <a:lnTo>
                  <a:pt x="15" y="16"/>
                </a:lnTo>
                <a:lnTo>
                  <a:pt x="15" y="15"/>
                </a:lnTo>
                <a:lnTo>
                  <a:pt x="16" y="15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7" y="12"/>
                </a:lnTo>
                <a:lnTo>
                  <a:pt x="17" y="10"/>
                </a:lnTo>
                <a:lnTo>
                  <a:pt x="17" y="9"/>
                </a:lnTo>
                <a:cubicBezTo>
                  <a:pt x="17" y="9"/>
                  <a:pt x="17" y="8"/>
                  <a:pt x="17" y="8"/>
                </a:cubicBezTo>
                <a:lnTo>
                  <a:pt x="16" y="8"/>
                </a:lnTo>
                <a:lnTo>
                  <a:pt x="16" y="7"/>
                </a:lnTo>
                <a:lnTo>
                  <a:pt x="16" y="6"/>
                </a:lnTo>
                <a:lnTo>
                  <a:pt x="17" y="6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2" name="Freeform 9"/>
          <p:cNvSpPr>
            <a:spLocks/>
          </p:cNvSpPr>
          <p:nvPr/>
        </p:nvSpPr>
        <p:spPr bwMode="auto">
          <a:xfrm>
            <a:off x="4683126" y="3419475"/>
            <a:ext cx="1360488" cy="773113"/>
          </a:xfrm>
          <a:custGeom>
            <a:avLst/>
            <a:gdLst>
              <a:gd name="T0" fmla="*/ 2147483647 w 91"/>
              <a:gd name="T1" fmla="*/ 49979656 h 53"/>
              <a:gd name="T2" fmla="*/ 2147483647 w 91"/>
              <a:gd name="T3" fmla="*/ 303933268 h 53"/>
              <a:gd name="T4" fmla="*/ 2147483647 w 91"/>
              <a:gd name="T5" fmla="*/ 353912685 h 53"/>
              <a:gd name="T6" fmla="*/ 2147483647 w 91"/>
              <a:gd name="T7" fmla="*/ 508570903 h 53"/>
              <a:gd name="T8" fmla="*/ 2147483647 w 91"/>
              <a:gd name="T9" fmla="*/ 303933268 h 53"/>
              <a:gd name="T10" fmla="*/ 2147483647 w 91"/>
              <a:gd name="T11" fmla="*/ 99303020 h 53"/>
              <a:gd name="T12" fmla="*/ 2147483647 w 91"/>
              <a:gd name="T13" fmla="*/ 204630284 h 53"/>
              <a:gd name="T14" fmla="*/ 2147483647 w 91"/>
              <a:gd name="T15" fmla="*/ 303933268 h 53"/>
              <a:gd name="T16" fmla="*/ 2147483647 w 91"/>
              <a:gd name="T17" fmla="*/ 608529591 h 53"/>
              <a:gd name="T18" fmla="*/ 2147483647 w 91"/>
              <a:gd name="T19" fmla="*/ 862483882 h 53"/>
              <a:gd name="T20" fmla="*/ 2147483647 w 91"/>
              <a:gd name="T21" fmla="*/ 912463226 h 53"/>
              <a:gd name="T22" fmla="*/ 2147483647 w 91"/>
              <a:gd name="T23" fmla="*/ 967818166 h 53"/>
              <a:gd name="T24" fmla="*/ 2147483647 w 91"/>
              <a:gd name="T25" fmla="*/ 1017797510 h 53"/>
              <a:gd name="T26" fmla="*/ 2147483647 w 91"/>
              <a:gd name="T27" fmla="*/ 1067185838 h 53"/>
              <a:gd name="T28" fmla="*/ 2147483647 w 91"/>
              <a:gd name="T29" fmla="*/ 1067185838 h 53"/>
              <a:gd name="T30" fmla="*/ 2147483647 w 91"/>
              <a:gd name="T31" fmla="*/ 1271815755 h 53"/>
              <a:gd name="T32" fmla="*/ 2147483647 w 91"/>
              <a:gd name="T33" fmla="*/ 1371709754 h 53"/>
              <a:gd name="T34" fmla="*/ 2147483647 w 91"/>
              <a:gd name="T35" fmla="*/ 1880281980 h 53"/>
              <a:gd name="T36" fmla="*/ 2147483647 w 91"/>
              <a:gd name="T37" fmla="*/ 2147483647 h 53"/>
              <a:gd name="T38" fmla="*/ 2147483647 w 91"/>
              <a:gd name="T39" fmla="*/ 2147483647 h 53"/>
              <a:gd name="T40" fmla="*/ 2147483647 w 91"/>
              <a:gd name="T41" fmla="*/ 2147483647 h 53"/>
              <a:gd name="T42" fmla="*/ 2147483647 w 91"/>
              <a:gd name="T43" fmla="*/ 2147483647 h 53"/>
              <a:gd name="T44" fmla="*/ 2147483647 w 91"/>
              <a:gd name="T45" fmla="*/ 2147483647 h 53"/>
              <a:gd name="T46" fmla="*/ 2147483647 w 91"/>
              <a:gd name="T47" fmla="*/ 1725631113 h 53"/>
              <a:gd name="T48" fmla="*/ 2147483647 w 91"/>
              <a:gd name="T49" fmla="*/ 1675651769 h 53"/>
              <a:gd name="T50" fmla="*/ 2147483647 w 91"/>
              <a:gd name="T51" fmla="*/ 1930260148 h 53"/>
              <a:gd name="T52" fmla="*/ 1359727874 w 91"/>
              <a:gd name="T53" fmla="*/ 1980239491 h 53"/>
              <a:gd name="T54" fmla="*/ 1176228527 w 91"/>
              <a:gd name="T55" fmla="*/ 1880281980 h 53"/>
              <a:gd name="T56" fmla="*/ 992067086 w 91"/>
              <a:gd name="T57" fmla="*/ 1576347021 h 53"/>
              <a:gd name="T58" fmla="*/ 742273105 w 91"/>
              <a:gd name="T59" fmla="*/ 1526367678 h 53"/>
              <a:gd name="T60" fmla="*/ 558112719 w 91"/>
              <a:gd name="T61" fmla="*/ 1526367678 h 53"/>
              <a:gd name="T62" fmla="*/ 433954669 w 91"/>
              <a:gd name="T63" fmla="*/ 1576347021 h 53"/>
              <a:gd name="T64" fmla="*/ 309057904 w 91"/>
              <a:gd name="T65" fmla="*/ 1675651769 h 53"/>
              <a:gd name="T66" fmla="*/ 249723990 w 91"/>
              <a:gd name="T67" fmla="*/ 1830364972 h 53"/>
              <a:gd name="T68" fmla="*/ 374620906 w 91"/>
              <a:gd name="T69" fmla="*/ 1930260148 h 53"/>
              <a:gd name="T70" fmla="*/ 309057904 w 91"/>
              <a:gd name="T71" fmla="*/ 2084981584 h 53"/>
              <a:gd name="T72" fmla="*/ 184159858 w 91"/>
              <a:gd name="T73" fmla="*/ 2084981584 h 53"/>
              <a:gd name="T74" fmla="*/ 124897104 w 91"/>
              <a:gd name="T75" fmla="*/ 1725631113 h 53"/>
              <a:gd name="T76" fmla="*/ 0 w 91"/>
              <a:gd name="T77" fmla="*/ 1675651769 h 53"/>
              <a:gd name="T78" fmla="*/ 309057904 w 91"/>
              <a:gd name="T79" fmla="*/ 1526367678 h 53"/>
              <a:gd name="T80" fmla="*/ 309057904 w 91"/>
              <a:gd name="T81" fmla="*/ 1471013326 h 53"/>
              <a:gd name="T82" fmla="*/ 433954669 w 91"/>
              <a:gd name="T83" fmla="*/ 1371709754 h 53"/>
              <a:gd name="T84" fmla="*/ 558112719 w 91"/>
              <a:gd name="T85" fmla="*/ 1271815755 h 53"/>
              <a:gd name="T86" fmla="*/ 867171000 w 91"/>
              <a:gd name="T87" fmla="*/ 1321730410 h 53"/>
              <a:gd name="T88" fmla="*/ 992067086 w 91"/>
              <a:gd name="T89" fmla="*/ 1271815755 h 53"/>
              <a:gd name="T90" fmla="*/ 1301126120 w 91"/>
              <a:gd name="T91" fmla="*/ 1117101082 h 53"/>
              <a:gd name="T92" fmla="*/ 1116964981 w 91"/>
              <a:gd name="T93" fmla="*/ 967818166 h 53"/>
              <a:gd name="T94" fmla="*/ 992067086 w 91"/>
              <a:gd name="T95" fmla="*/ 813159654 h 53"/>
              <a:gd name="T96" fmla="*/ 742273105 w 91"/>
              <a:gd name="T97" fmla="*/ 558549953 h 53"/>
              <a:gd name="T98" fmla="*/ 742273105 w 91"/>
              <a:gd name="T99" fmla="*/ 409267331 h 53"/>
              <a:gd name="T100" fmla="*/ 867171000 w 91"/>
              <a:gd name="T101" fmla="*/ 459246969 h 53"/>
              <a:gd name="T102" fmla="*/ 801615004 w 91"/>
              <a:gd name="T103" fmla="*/ 508570903 h 53"/>
              <a:gd name="T104" fmla="*/ 1176228527 w 91"/>
              <a:gd name="T105" fmla="*/ 608529591 h 53"/>
              <a:gd name="T106" fmla="*/ 1426022810 w 91"/>
              <a:gd name="T107" fmla="*/ 763179722 h 53"/>
              <a:gd name="T108" fmla="*/ 1484625769 w 91"/>
              <a:gd name="T109" fmla="*/ 657853671 h 53"/>
              <a:gd name="T110" fmla="*/ 1668786004 w 91"/>
              <a:gd name="T111" fmla="*/ 763179722 h 53"/>
              <a:gd name="T112" fmla="*/ 1918509467 w 91"/>
              <a:gd name="T113" fmla="*/ 912463226 h 53"/>
              <a:gd name="T114" fmla="*/ 2043407362 w 91"/>
              <a:gd name="T115" fmla="*/ 1017797510 h 53"/>
              <a:gd name="T116" fmla="*/ 2147483647 w 91"/>
              <a:gd name="T117" fmla="*/ 862483882 h 53"/>
              <a:gd name="T118" fmla="*/ 2147483647 w 91"/>
              <a:gd name="T119" fmla="*/ 657853671 h 53"/>
              <a:gd name="T120" fmla="*/ 2102740823 w 91"/>
              <a:gd name="T121" fmla="*/ 204630284 h 53"/>
              <a:gd name="T122" fmla="*/ 2147483647 w 91"/>
              <a:gd name="T123" fmla="*/ 99303020 h 53"/>
              <a:gd name="T124" fmla="*/ 2147483647 w 91"/>
              <a:gd name="T125" fmla="*/ 0 h 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"/>
              <a:gd name="T190" fmla="*/ 0 h 53"/>
              <a:gd name="T191" fmla="*/ 91 w 91"/>
              <a:gd name="T192" fmla="*/ 53 h 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" h="53">
                <a:moveTo>
                  <a:pt x="43" y="0"/>
                </a:moveTo>
                <a:lnTo>
                  <a:pt x="43" y="0"/>
                </a:lnTo>
                <a:cubicBezTo>
                  <a:pt x="43" y="0"/>
                  <a:pt x="43" y="0"/>
                  <a:pt x="43" y="0"/>
                </a:cubicBezTo>
                <a:lnTo>
                  <a:pt x="43" y="1"/>
                </a:lnTo>
                <a:lnTo>
                  <a:pt x="44" y="1"/>
                </a:lnTo>
                <a:cubicBezTo>
                  <a:pt x="44" y="1"/>
                  <a:pt x="44" y="1"/>
                  <a:pt x="44" y="1"/>
                </a:cubicBezTo>
                <a:lnTo>
                  <a:pt x="45" y="1"/>
                </a:lnTo>
                <a:cubicBezTo>
                  <a:pt x="45" y="1"/>
                  <a:pt x="45" y="1"/>
                  <a:pt x="45" y="1"/>
                </a:cubicBezTo>
                <a:cubicBezTo>
                  <a:pt x="45" y="2"/>
                  <a:pt x="46" y="3"/>
                  <a:pt x="46" y="3"/>
                </a:cubicBezTo>
                <a:cubicBezTo>
                  <a:pt x="46" y="3"/>
                  <a:pt x="47" y="3"/>
                  <a:pt x="47" y="3"/>
                </a:cubicBezTo>
                <a:cubicBezTo>
                  <a:pt x="47" y="3"/>
                  <a:pt x="46" y="4"/>
                  <a:pt x="46" y="5"/>
                </a:cubicBezTo>
                <a:cubicBezTo>
                  <a:pt x="47" y="5"/>
                  <a:pt x="47" y="6"/>
                  <a:pt x="47" y="6"/>
                </a:cubicBezTo>
                <a:lnTo>
                  <a:pt x="48" y="6"/>
                </a:ln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8"/>
                  <a:pt x="48" y="8"/>
                </a:cubicBezTo>
                <a:cubicBezTo>
                  <a:pt x="49" y="8"/>
                  <a:pt x="49" y="9"/>
                  <a:pt x="49" y="9"/>
                </a:cubicBezTo>
                <a:cubicBezTo>
                  <a:pt x="50" y="9"/>
                  <a:pt x="50" y="9"/>
                  <a:pt x="51" y="9"/>
                </a:cubicBezTo>
                <a:lnTo>
                  <a:pt x="51" y="10"/>
                </a:lnTo>
                <a:lnTo>
                  <a:pt x="52" y="10"/>
                </a:lnTo>
                <a:cubicBezTo>
                  <a:pt x="52" y="9"/>
                  <a:pt x="53" y="9"/>
                  <a:pt x="53" y="8"/>
                </a:cubicBezTo>
                <a:cubicBezTo>
                  <a:pt x="53" y="8"/>
                  <a:pt x="54" y="8"/>
                  <a:pt x="54" y="8"/>
                </a:cubicBezTo>
                <a:cubicBezTo>
                  <a:pt x="54" y="8"/>
                  <a:pt x="55" y="8"/>
                  <a:pt x="55" y="8"/>
                </a:cubicBezTo>
                <a:lnTo>
                  <a:pt x="56" y="7"/>
                </a:lnTo>
                <a:lnTo>
                  <a:pt x="56" y="6"/>
                </a:ln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5"/>
                  <a:pt x="57" y="5"/>
                </a:cubicBezTo>
                <a:lnTo>
                  <a:pt x="57" y="3"/>
                </a:lnTo>
                <a:cubicBezTo>
                  <a:pt x="58" y="3"/>
                  <a:pt x="59" y="2"/>
                  <a:pt x="60" y="2"/>
                </a:cubicBezTo>
                <a:cubicBezTo>
                  <a:pt x="60" y="2"/>
                  <a:pt x="61" y="2"/>
                  <a:pt x="61" y="2"/>
                </a:cubicBezTo>
                <a:cubicBezTo>
                  <a:pt x="61" y="2"/>
                  <a:pt x="61" y="2"/>
                  <a:pt x="61" y="2"/>
                </a:cubicBezTo>
                <a:lnTo>
                  <a:pt x="61" y="0"/>
                </a:lnTo>
                <a:lnTo>
                  <a:pt x="63" y="0"/>
                </a:lnTo>
                <a:lnTo>
                  <a:pt x="63" y="1"/>
                </a:lnTo>
                <a:lnTo>
                  <a:pt x="63" y="3"/>
                </a:lnTo>
                <a:lnTo>
                  <a:pt x="63" y="4"/>
                </a:lnTo>
                <a:cubicBezTo>
                  <a:pt x="64" y="4"/>
                  <a:pt x="64" y="4"/>
                  <a:pt x="65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4"/>
                  <a:pt x="65" y="5"/>
                  <a:pt x="66" y="5"/>
                </a:cubicBezTo>
                <a:lnTo>
                  <a:pt x="66" y="6"/>
                </a:ln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lnTo>
                  <a:pt x="67" y="6"/>
                </a:lnTo>
                <a:cubicBezTo>
                  <a:pt x="67" y="7"/>
                  <a:pt x="67" y="8"/>
                  <a:pt x="66" y="8"/>
                </a:cubicBezTo>
                <a:cubicBezTo>
                  <a:pt x="66" y="9"/>
                  <a:pt x="65" y="11"/>
                  <a:pt x="65" y="12"/>
                </a:cubicBezTo>
                <a:lnTo>
                  <a:pt x="73" y="12"/>
                </a:lnTo>
                <a:cubicBezTo>
                  <a:pt x="73" y="12"/>
                  <a:pt x="73" y="13"/>
                  <a:pt x="73" y="13"/>
                </a:cubicBezTo>
                <a:cubicBezTo>
                  <a:pt x="73" y="13"/>
                  <a:pt x="73" y="15"/>
                  <a:pt x="74" y="15"/>
                </a:cubicBezTo>
                <a:lnTo>
                  <a:pt x="74" y="16"/>
                </a:lnTo>
                <a:cubicBezTo>
                  <a:pt x="74" y="16"/>
                  <a:pt x="74" y="16"/>
                  <a:pt x="74" y="17"/>
                </a:cubicBezTo>
                <a:cubicBezTo>
                  <a:pt x="74" y="17"/>
                  <a:pt x="75" y="17"/>
                  <a:pt x="75" y="17"/>
                </a:cubicBezTo>
                <a:cubicBezTo>
                  <a:pt x="75" y="17"/>
                  <a:pt x="77" y="17"/>
                  <a:pt x="77" y="17"/>
                </a:cubicBezTo>
                <a:lnTo>
                  <a:pt x="78" y="17"/>
                </a:lnTo>
                <a:cubicBezTo>
                  <a:pt x="78" y="17"/>
                  <a:pt x="79" y="17"/>
                  <a:pt x="79" y="18"/>
                </a:cubicBezTo>
                <a:cubicBezTo>
                  <a:pt x="79" y="18"/>
                  <a:pt x="80" y="18"/>
                  <a:pt x="80" y="18"/>
                </a:cubicBezTo>
                <a:cubicBezTo>
                  <a:pt x="80" y="18"/>
                  <a:pt x="80" y="19"/>
                  <a:pt x="81" y="19"/>
                </a:cubicBezTo>
                <a:lnTo>
                  <a:pt x="81" y="20"/>
                </a:lnTo>
                <a:lnTo>
                  <a:pt x="82" y="20"/>
                </a:lnTo>
                <a:lnTo>
                  <a:pt x="82" y="21"/>
                </a:lnTo>
                <a:lnTo>
                  <a:pt x="83" y="21"/>
                </a:lnTo>
                <a:lnTo>
                  <a:pt x="83" y="22"/>
                </a:lnTo>
                <a:lnTo>
                  <a:pt x="83" y="21"/>
                </a:lnTo>
                <a:lnTo>
                  <a:pt x="83" y="22"/>
                </a:lnTo>
                <a:lnTo>
                  <a:pt x="86" y="22"/>
                </a:lnTo>
                <a:lnTo>
                  <a:pt x="87" y="21"/>
                </a:lnTo>
                <a:cubicBezTo>
                  <a:pt x="87" y="22"/>
                  <a:pt x="88" y="22"/>
                  <a:pt x="88" y="22"/>
                </a:cubicBezTo>
                <a:lnTo>
                  <a:pt x="88" y="23"/>
                </a:lnTo>
                <a:lnTo>
                  <a:pt x="89" y="23"/>
                </a:lnTo>
                <a:lnTo>
                  <a:pt x="90" y="23"/>
                </a:lnTo>
                <a:lnTo>
                  <a:pt x="90" y="25"/>
                </a:lnTo>
                <a:lnTo>
                  <a:pt x="89" y="25"/>
                </a:lnTo>
                <a:lnTo>
                  <a:pt x="88" y="25"/>
                </a:lnTo>
                <a:lnTo>
                  <a:pt x="88" y="26"/>
                </a:lnTo>
                <a:lnTo>
                  <a:pt x="87" y="26"/>
                </a:lnTo>
                <a:lnTo>
                  <a:pt x="86" y="26"/>
                </a:lnTo>
                <a:lnTo>
                  <a:pt x="85" y="26"/>
                </a:lnTo>
                <a:lnTo>
                  <a:pt x="85" y="27"/>
                </a:lnTo>
                <a:lnTo>
                  <a:pt x="85" y="31"/>
                </a:lnTo>
                <a:cubicBezTo>
                  <a:pt x="87" y="32"/>
                  <a:pt x="89" y="32"/>
                  <a:pt x="90" y="32"/>
                </a:cubicBezTo>
                <a:lnTo>
                  <a:pt x="91" y="32"/>
                </a:lnTo>
                <a:lnTo>
                  <a:pt x="91" y="33"/>
                </a:lnTo>
                <a:lnTo>
                  <a:pt x="90" y="33"/>
                </a:lnTo>
                <a:lnTo>
                  <a:pt x="90" y="35"/>
                </a:lnTo>
                <a:cubicBezTo>
                  <a:pt x="90" y="35"/>
                  <a:pt x="90" y="36"/>
                  <a:pt x="89" y="36"/>
                </a:cubicBezTo>
                <a:lnTo>
                  <a:pt x="89" y="37"/>
                </a:lnTo>
                <a:cubicBezTo>
                  <a:pt x="89" y="37"/>
                  <a:pt x="89" y="37"/>
                  <a:pt x="89" y="37"/>
                </a:cubicBezTo>
                <a:lnTo>
                  <a:pt x="89" y="40"/>
                </a:lnTo>
                <a:lnTo>
                  <a:pt x="89" y="41"/>
                </a:lnTo>
                <a:lnTo>
                  <a:pt x="89" y="42"/>
                </a:lnTo>
                <a:lnTo>
                  <a:pt x="90" y="42"/>
                </a:lnTo>
                <a:lnTo>
                  <a:pt x="90" y="44"/>
                </a:lnTo>
                <a:lnTo>
                  <a:pt x="90" y="45"/>
                </a:lnTo>
                <a:cubicBezTo>
                  <a:pt x="89" y="45"/>
                  <a:pt x="84" y="45"/>
                  <a:pt x="84" y="46"/>
                </a:cubicBezTo>
                <a:lnTo>
                  <a:pt x="83" y="46"/>
                </a:lnTo>
                <a:lnTo>
                  <a:pt x="82" y="46"/>
                </a:lnTo>
                <a:cubicBezTo>
                  <a:pt x="82" y="47"/>
                  <a:pt x="82" y="47"/>
                  <a:pt x="82" y="47"/>
                </a:cubicBezTo>
                <a:lnTo>
                  <a:pt x="82" y="49"/>
                </a:lnTo>
                <a:cubicBezTo>
                  <a:pt x="80" y="49"/>
                  <a:pt x="80" y="49"/>
                  <a:pt x="79" y="49"/>
                </a:cubicBezTo>
                <a:cubicBezTo>
                  <a:pt x="79" y="48"/>
                  <a:pt x="78" y="48"/>
                  <a:pt x="78" y="47"/>
                </a:cubicBezTo>
                <a:cubicBezTo>
                  <a:pt x="78" y="47"/>
                  <a:pt x="77" y="47"/>
                  <a:pt x="77" y="47"/>
                </a:cubicBezTo>
                <a:lnTo>
                  <a:pt x="74" y="47"/>
                </a:lnTo>
                <a:lnTo>
                  <a:pt x="73" y="47"/>
                </a:lnTo>
                <a:cubicBezTo>
                  <a:pt x="73" y="48"/>
                  <a:pt x="73" y="47"/>
                  <a:pt x="73" y="48"/>
                </a:cubicBezTo>
                <a:cubicBezTo>
                  <a:pt x="72" y="48"/>
                  <a:pt x="72" y="48"/>
                  <a:pt x="71" y="48"/>
                </a:cubicBezTo>
                <a:cubicBezTo>
                  <a:pt x="71" y="49"/>
                  <a:pt x="66" y="49"/>
                  <a:pt x="66" y="49"/>
                </a:cubicBezTo>
                <a:cubicBezTo>
                  <a:pt x="65" y="48"/>
                  <a:pt x="65" y="46"/>
                  <a:pt x="65" y="45"/>
                </a:cubicBezTo>
                <a:lnTo>
                  <a:pt x="62" y="44"/>
                </a:lnTo>
                <a:lnTo>
                  <a:pt x="62" y="43"/>
                </a:lnTo>
                <a:lnTo>
                  <a:pt x="59" y="43"/>
                </a:lnTo>
                <a:lnTo>
                  <a:pt x="59" y="44"/>
                </a:lnTo>
                <a:cubicBezTo>
                  <a:pt x="58" y="44"/>
                  <a:pt x="59" y="45"/>
                  <a:pt x="58" y="45"/>
                </a:cubicBezTo>
                <a:lnTo>
                  <a:pt x="58" y="48"/>
                </a:lnTo>
                <a:lnTo>
                  <a:pt x="57" y="48"/>
                </a:lnTo>
                <a:cubicBezTo>
                  <a:pt x="57" y="49"/>
                  <a:pt x="57" y="52"/>
                  <a:pt x="57" y="53"/>
                </a:cubicBezTo>
                <a:lnTo>
                  <a:pt x="53" y="53"/>
                </a:lnTo>
                <a:lnTo>
                  <a:pt x="53" y="50"/>
                </a:lnTo>
                <a:cubicBezTo>
                  <a:pt x="53" y="50"/>
                  <a:pt x="53" y="49"/>
                  <a:pt x="53" y="49"/>
                </a:cubicBezTo>
                <a:lnTo>
                  <a:pt x="51" y="49"/>
                </a:lnTo>
                <a:lnTo>
                  <a:pt x="51" y="48"/>
                </a:lnTo>
                <a:lnTo>
                  <a:pt x="50" y="48"/>
                </a:lnTo>
                <a:lnTo>
                  <a:pt x="50" y="47"/>
                </a:lnTo>
                <a:lnTo>
                  <a:pt x="49" y="47"/>
                </a:lnTo>
                <a:cubicBezTo>
                  <a:pt x="49" y="47"/>
                  <a:pt x="49" y="41"/>
                  <a:pt x="49" y="40"/>
                </a:cubicBezTo>
                <a:lnTo>
                  <a:pt x="50" y="40"/>
                </a:lnTo>
                <a:lnTo>
                  <a:pt x="50" y="36"/>
                </a:lnTo>
                <a:lnTo>
                  <a:pt x="49" y="36"/>
                </a:lnTo>
                <a:lnTo>
                  <a:pt x="49" y="35"/>
                </a:lnTo>
                <a:cubicBezTo>
                  <a:pt x="48" y="35"/>
                  <a:pt x="48" y="34"/>
                  <a:pt x="48" y="34"/>
                </a:cubicBezTo>
                <a:lnTo>
                  <a:pt x="47" y="34"/>
                </a:lnTo>
                <a:lnTo>
                  <a:pt x="47" y="33"/>
                </a:lnTo>
                <a:cubicBezTo>
                  <a:pt x="46" y="33"/>
                  <a:pt x="44" y="33"/>
                  <a:pt x="43" y="32"/>
                </a:cubicBezTo>
                <a:lnTo>
                  <a:pt x="42" y="32"/>
                </a:lnTo>
                <a:cubicBezTo>
                  <a:pt x="42" y="33"/>
                  <a:pt x="41" y="32"/>
                  <a:pt x="41" y="33"/>
                </a:cubicBezTo>
                <a:lnTo>
                  <a:pt x="40" y="33"/>
                </a:lnTo>
                <a:cubicBezTo>
                  <a:pt x="40" y="33"/>
                  <a:pt x="40" y="33"/>
                  <a:pt x="40" y="33"/>
                </a:cubicBezTo>
                <a:lnTo>
                  <a:pt x="39" y="33"/>
                </a:lnTo>
                <a:lnTo>
                  <a:pt x="39" y="34"/>
                </a:lnTo>
                <a:cubicBezTo>
                  <a:pt x="39" y="34"/>
                  <a:pt x="39" y="36"/>
                  <a:pt x="38" y="36"/>
                </a:cubicBezTo>
                <a:lnTo>
                  <a:pt x="38" y="37"/>
                </a:lnTo>
                <a:cubicBezTo>
                  <a:pt x="38" y="37"/>
                  <a:pt x="37" y="37"/>
                  <a:pt x="37" y="38"/>
                </a:cubicBezTo>
                <a:lnTo>
                  <a:pt x="36" y="38"/>
                </a:lnTo>
                <a:lnTo>
                  <a:pt x="35" y="38"/>
                </a:lnTo>
                <a:cubicBezTo>
                  <a:pt x="35" y="39"/>
                  <a:pt x="34" y="38"/>
                  <a:pt x="34" y="39"/>
                </a:cubicBezTo>
                <a:cubicBezTo>
                  <a:pt x="34" y="39"/>
                  <a:pt x="33" y="40"/>
                  <a:pt x="33" y="40"/>
                </a:cubicBezTo>
                <a:lnTo>
                  <a:pt x="22" y="40"/>
                </a:lnTo>
                <a:lnTo>
                  <a:pt x="22" y="39"/>
                </a:lnTo>
                <a:lnTo>
                  <a:pt x="21" y="39"/>
                </a:lnTo>
                <a:lnTo>
                  <a:pt x="21" y="38"/>
                </a:lnTo>
                <a:lnTo>
                  <a:pt x="20" y="38"/>
                </a:lnTo>
                <a:lnTo>
                  <a:pt x="19" y="38"/>
                </a:lnTo>
                <a:lnTo>
                  <a:pt x="19" y="37"/>
                </a:lnTo>
                <a:cubicBezTo>
                  <a:pt x="19" y="37"/>
                  <a:pt x="18" y="37"/>
                  <a:pt x="18" y="37"/>
                </a:cubicBezTo>
                <a:lnTo>
                  <a:pt x="18" y="34"/>
                </a:lnTo>
                <a:cubicBezTo>
                  <a:pt x="17" y="34"/>
                  <a:pt x="16" y="33"/>
                  <a:pt x="16" y="33"/>
                </a:cubicBezTo>
                <a:cubicBezTo>
                  <a:pt x="16" y="32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0"/>
                  <a:pt x="15" y="30"/>
                  <a:pt x="15" y="30"/>
                </a:cubicBezTo>
                <a:cubicBezTo>
                  <a:pt x="15" y="31"/>
                  <a:pt x="15" y="31"/>
                  <a:pt x="15" y="32"/>
                </a:cubicBezTo>
                <a:cubicBezTo>
                  <a:pt x="14" y="32"/>
                  <a:pt x="13" y="32"/>
                  <a:pt x="13" y="32"/>
                </a:cubicBezTo>
                <a:lnTo>
                  <a:pt x="13" y="31"/>
                </a:lnTo>
                <a:cubicBezTo>
                  <a:pt x="13" y="31"/>
                  <a:pt x="12" y="30"/>
                  <a:pt x="12" y="30"/>
                </a:cubicBezTo>
                <a:lnTo>
                  <a:pt x="11" y="30"/>
                </a:lnTo>
                <a:lnTo>
                  <a:pt x="11" y="31"/>
                </a:lnTo>
                <a:cubicBezTo>
                  <a:pt x="11" y="31"/>
                  <a:pt x="11" y="31"/>
                  <a:pt x="11" y="31"/>
                </a:cubicBezTo>
                <a:lnTo>
                  <a:pt x="9" y="31"/>
                </a:lnTo>
                <a:cubicBezTo>
                  <a:pt x="9" y="31"/>
                  <a:pt x="9" y="31"/>
                  <a:pt x="9" y="31"/>
                </a:cubicBezTo>
                <a:lnTo>
                  <a:pt x="9" y="30"/>
                </a:lnTo>
                <a:lnTo>
                  <a:pt x="8" y="30"/>
                </a:lnTo>
                <a:cubicBezTo>
                  <a:pt x="8" y="30"/>
                  <a:pt x="8" y="30"/>
                  <a:pt x="8" y="30"/>
                </a:cubicBezTo>
                <a:lnTo>
                  <a:pt x="7" y="30"/>
                </a:lnTo>
                <a:cubicBezTo>
                  <a:pt x="7" y="30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lnTo>
                  <a:pt x="6" y="32"/>
                </a:lnTo>
                <a:cubicBezTo>
                  <a:pt x="6" y="32"/>
                  <a:pt x="6" y="32"/>
                  <a:pt x="6" y="32"/>
                </a:cubicBez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lnTo>
                  <a:pt x="4" y="34"/>
                </a:lnTo>
                <a:cubicBezTo>
                  <a:pt x="4" y="34"/>
                  <a:pt x="4" y="35"/>
                  <a:pt x="4" y="36"/>
                </a:cubicBezTo>
                <a:cubicBezTo>
                  <a:pt x="4" y="36"/>
                  <a:pt x="4" y="36"/>
                  <a:pt x="5" y="36"/>
                </a:cubicBezTo>
                <a:cubicBezTo>
                  <a:pt x="5" y="36"/>
                  <a:pt x="5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lnTo>
                  <a:pt x="6" y="37"/>
                </a:lnTo>
                <a:lnTo>
                  <a:pt x="6" y="38"/>
                </a:lnTo>
                <a:lnTo>
                  <a:pt x="6" y="39"/>
                </a:lnTo>
                <a:lnTo>
                  <a:pt x="6" y="40"/>
                </a:lnTo>
                <a:lnTo>
                  <a:pt x="6" y="41"/>
                </a:lnTo>
                <a:cubicBezTo>
                  <a:pt x="6" y="41"/>
                  <a:pt x="5" y="41"/>
                  <a:pt x="5" y="41"/>
                </a:cubicBezTo>
                <a:lnTo>
                  <a:pt x="4" y="41"/>
                </a:lnTo>
                <a:cubicBezTo>
                  <a:pt x="4" y="41"/>
                  <a:pt x="4" y="41"/>
                  <a:pt x="4" y="41"/>
                </a:cubicBezTo>
                <a:lnTo>
                  <a:pt x="3" y="41"/>
                </a:lnTo>
                <a:lnTo>
                  <a:pt x="3" y="40"/>
                </a:lnTo>
                <a:cubicBezTo>
                  <a:pt x="3" y="40"/>
                  <a:pt x="3" y="40"/>
                  <a:pt x="3" y="39"/>
                </a:cubicBezTo>
                <a:cubicBezTo>
                  <a:pt x="2" y="39"/>
                  <a:pt x="2" y="39"/>
                  <a:pt x="2" y="39"/>
                </a:cubicBezTo>
                <a:lnTo>
                  <a:pt x="2" y="38"/>
                </a:lnTo>
                <a:cubicBezTo>
                  <a:pt x="2" y="38"/>
                  <a:pt x="2" y="35"/>
                  <a:pt x="2" y="34"/>
                </a:cubicBezTo>
                <a:cubicBezTo>
                  <a:pt x="2" y="34"/>
                  <a:pt x="2" y="34"/>
                  <a:pt x="2" y="34"/>
                </a:cubicBezTo>
                <a:lnTo>
                  <a:pt x="1" y="34"/>
                </a:lnTo>
                <a:cubicBezTo>
                  <a:pt x="1" y="33"/>
                  <a:pt x="1" y="34"/>
                  <a:pt x="1" y="33"/>
                </a:cubicBezTo>
                <a:cubicBezTo>
                  <a:pt x="1" y="33"/>
                  <a:pt x="0" y="33"/>
                  <a:pt x="0" y="33"/>
                </a:cubicBezTo>
                <a:lnTo>
                  <a:pt x="0" y="31"/>
                </a:lnTo>
                <a:lnTo>
                  <a:pt x="0" y="30"/>
                </a:lnTo>
                <a:cubicBezTo>
                  <a:pt x="1" y="30"/>
                  <a:pt x="3" y="31"/>
                  <a:pt x="4" y="30"/>
                </a:cubicBezTo>
                <a:lnTo>
                  <a:pt x="5" y="30"/>
                </a:lnTo>
                <a:cubicBezTo>
                  <a:pt x="5" y="30"/>
                  <a:pt x="5" y="29"/>
                  <a:pt x="5" y="29"/>
                </a:cubicBezTo>
                <a:cubicBezTo>
                  <a:pt x="6" y="29"/>
                  <a:pt x="5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7"/>
                  <a:pt x="7" y="27"/>
                  <a:pt x="7" y="27"/>
                </a:cubicBezTo>
                <a:cubicBezTo>
                  <a:pt x="7" y="27"/>
                  <a:pt x="7" y="27"/>
                  <a:pt x="7" y="26"/>
                </a:cubicBezTo>
                <a:cubicBezTo>
                  <a:pt x="7" y="26"/>
                  <a:pt x="8" y="26"/>
                  <a:pt x="8" y="26"/>
                </a:cubicBezTo>
                <a:cubicBezTo>
                  <a:pt x="8" y="26"/>
                  <a:pt x="8" y="26"/>
                  <a:pt x="8" y="25"/>
                </a:cubicBezTo>
                <a:lnTo>
                  <a:pt x="9" y="25"/>
                </a:lnTo>
                <a:cubicBezTo>
                  <a:pt x="9" y="25"/>
                  <a:pt x="10" y="25"/>
                  <a:pt x="11" y="25"/>
                </a:cubicBezTo>
                <a:cubicBezTo>
                  <a:pt x="11" y="25"/>
                  <a:pt x="12" y="26"/>
                  <a:pt x="12" y="27"/>
                </a:cubicBezTo>
                <a:lnTo>
                  <a:pt x="12" y="26"/>
                </a:lnTo>
                <a:cubicBezTo>
                  <a:pt x="13" y="27"/>
                  <a:pt x="14" y="26"/>
                  <a:pt x="14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lnTo>
                  <a:pt x="16" y="25"/>
                </a:ln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4"/>
                  <a:pt x="16" y="24"/>
                </a:cubicBezTo>
                <a:cubicBezTo>
                  <a:pt x="16" y="24"/>
                  <a:pt x="16" y="24"/>
                  <a:pt x="17" y="24"/>
                </a:cubicBezTo>
                <a:cubicBezTo>
                  <a:pt x="17" y="24"/>
                  <a:pt x="17" y="24"/>
                  <a:pt x="17" y="23"/>
                </a:cubicBezTo>
                <a:cubicBezTo>
                  <a:pt x="18" y="23"/>
                  <a:pt x="18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lnTo>
                  <a:pt x="21" y="22"/>
                </a:lnTo>
                <a:lnTo>
                  <a:pt x="22" y="21"/>
                </a:lnTo>
                <a:lnTo>
                  <a:pt x="22" y="20"/>
                </a:lnTo>
                <a:lnTo>
                  <a:pt x="19" y="20"/>
                </a:lnTo>
                <a:cubicBezTo>
                  <a:pt x="19" y="20"/>
                  <a:pt x="18" y="19"/>
                  <a:pt x="18" y="19"/>
                </a:cubicBezTo>
                <a:lnTo>
                  <a:pt x="17" y="18"/>
                </a:ln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5" y="16"/>
                  <a:pt x="15" y="16"/>
                </a:cubicBezTo>
                <a:cubicBezTo>
                  <a:pt x="14" y="16"/>
                  <a:pt x="14" y="16"/>
                  <a:pt x="14" y="16"/>
                </a:cubicBezTo>
                <a:lnTo>
                  <a:pt x="13" y="16"/>
                </a:lnTo>
                <a:cubicBezTo>
                  <a:pt x="13" y="15"/>
                  <a:pt x="13" y="14"/>
                  <a:pt x="13" y="14"/>
                </a:cubicBezTo>
                <a:cubicBezTo>
                  <a:pt x="13" y="14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1"/>
                  <a:pt x="12" y="11"/>
                </a:cubicBezTo>
                <a:cubicBezTo>
                  <a:pt x="12" y="11"/>
                  <a:pt x="11" y="10"/>
                  <a:pt x="11" y="10"/>
                </a:cubicBezTo>
                <a:lnTo>
                  <a:pt x="11" y="9"/>
                </a:ln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lnTo>
                  <a:pt x="12" y="8"/>
                </a:ln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3" y="8"/>
                  <a:pt x="13" y="8"/>
                </a:cubicBezTo>
                <a:cubicBezTo>
                  <a:pt x="13" y="8"/>
                  <a:pt x="13" y="8"/>
                  <a:pt x="13" y="8"/>
                </a:cubicBezTo>
                <a:lnTo>
                  <a:pt x="14" y="8"/>
                </a:lnTo>
                <a:cubicBezTo>
                  <a:pt x="14" y="8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lnTo>
                  <a:pt x="14" y="10"/>
                </a:lnTo>
                <a:cubicBezTo>
                  <a:pt x="14" y="10"/>
                  <a:pt x="14" y="10"/>
                  <a:pt x="14" y="10"/>
                </a:cubicBezTo>
                <a:lnTo>
                  <a:pt x="13" y="10"/>
                </a:lnTo>
                <a:lnTo>
                  <a:pt x="14" y="10"/>
                </a:lnTo>
                <a:cubicBezTo>
                  <a:pt x="14" y="11"/>
                  <a:pt x="14" y="11"/>
                  <a:pt x="15" y="11"/>
                </a:cubicBezTo>
                <a:cubicBezTo>
                  <a:pt x="15" y="11"/>
                  <a:pt x="16" y="11"/>
                  <a:pt x="17" y="11"/>
                </a:cubicBezTo>
                <a:cubicBezTo>
                  <a:pt x="17" y="11"/>
                  <a:pt x="18" y="12"/>
                  <a:pt x="18" y="12"/>
                </a:cubicBezTo>
                <a:lnTo>
                  <a:pt x="19" y="12"/>
                </a:lnTo>
                <a:cubicBezTo>
                  <a:pt x="19" y="12"/>
                  <a:pt x="19" y="12"/>
                  <a:pt x="19" y="12"/>
                </a:cubicBezTo>
                <a:cubicBezTo>
                  <a:pt x="20" y="13"/>
                  <a:pt x="21" y="13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5"/>
                  <a:pt x="22" y="15"/>
                </a:cubicBezTo>
                <a:lnTo>
                  <a:pt x="23" y="15"/>
                </a:lnTo>
                <a:lnTo>
                  <a:pt x="23" y="14"/>
                </a:lnTo>
                <a:cubicBezTo>
                  <a:pt x="24" y="14"/>
                  <a:pt x="24" y="14"/>
                  <a:pt x="24" y="14"/>
                </a:cubicBezTo>
                <a:lnTo>
                  <a:pt x="24" y="13"/>
                </a:lnTo>
                <a:lnTo>
                  <a:pt x="25" y="13"/>
                </a:lnTo>
                <a:cubicBezTo>
                  <a:pt x="25" y="14"/>
                  <a:pt x="25" y="13"/>
                  <a:pt x="25" y="14"/>
                </a:cubicBezTo>
                <a:lnTo>
                  <a:pt x="26" y="14"/>
                </a:lnTo>
                <a:cubicBezTo>
                  <a:pt x="26" y="14"/>
                  <a:pt x="27" y="15"/>
                  <a:pt x="27" y="15"/>
                </a:cubicBezTo>
                <a:cubicBezTo>
                  <a:pt x="27" y="15"/>
                  <a:pt x="28" y="15"/>
                  <a:pt x="28" y="15"/>
                </a:cubicBezTo>
                <a:lnTo>
                  <a:pt x="28" y="16"/>
                </a:lnTo>
                <a:cubicBezTo>
                  <a:pt x="28" y="16"/>
                  <a:pt x="29" y="16"/>
                  <a:pt x="29" y="16"/>
                </a:cubicBezTo>
                <a:cubicBezTo>
                  <a:pt x="29" y="16"/>
                  <a:pt x="30" y="17"/>
                  <a:pt x="30" y="17"/>
                </a:cubicBezTo>
                <a:cubicBezTo>
                  <a:pt x="30" y="17"/>
                  <a:pt x="31" y="17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8"/>
                </a:cubicBezTo>
                <a:lnTo>
                  <a:pt x="32" y="19"/>
                </a:lnTo>
                <a:cubicBezTo>
                  <a:pt x="32" y="19"/>
                  <a:pt x="33" y="19"/>
                  <a:pt x="33" y="19"/>
                </a:cubicBezTo>
                <a:cubicBezTo>
                  <a:pt x="33" y="19"/>
                  <a:pt x="33" y="19"/>
                  <a:pt x="33" y="20"/>
                </a:cubicBezTo>
                <a:cubicBezTo>
                  <a:pt x="34" y="20"/>
                  <a:pt x="35" y="20"/>
                  <a:pt x="36" y="20"/>
                </a:cubicBezTo>
                <a:cubicBezTo>
                  <a:pt x="36" y="19"/>
                  <a:pt x="39" y="19"/>
                  <a:pt x="39" y="19"/>
                </a:cubicBezTo>
                <a:lnTo>
                  <a:pt x="40" y="19"/>
                </a:lnTo>
                <a:lnTo>
                  <a:pt x="40" y="17"/>
                </a:lnTo>
                <a:cubicBezTo>
                  <a:pt x="40" y="17"/>
                  <a:pt x="39" y="17"/>
                  <a:pt x="39" y="17"/>
                </a:cubicBezTo>
                <a:lnTo>
                  <a:pt x="39" y="16"/>
                </a:ln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8" y="16"/>
                  <a:pt x="38" y="16"/>
                </a:cubicBezTo>
                <a:cubicBezTo>
                  <a:pt x="38" y="16"/>
                  <a:pt x="37" y="15"/>
                  <a:pt x="37" y="15"/>
                </a:cubicBezTo>
                <a:cubicBezTo>
                  <a:pt x="37" y="15"/>
                  <a:pt x="36" y="14"/>
                  <a:pt x="36" y="13"/>
                </a:cubicBezTo>
                <a:cubicBezTo>
                  <a:pt x="36" y="13"/>
                  <a:pt x="35" y="13"/>
                  <a:pt x="35" y="13"/>
                </a:cubicBezTo>
                <a:cubicBezTo>
                  <a:pt x="35" y="12"/>
                  <a:pt x="35" y="10"/>
                  <a:pt x="35" y="9"/>
                </a:cubicBezTo>
                <a:lnTo>
                  <a:pt x="34" y="9"/>
                </a:lnTo>
                <a:cubicBezTo>
                  <a:pt x="34" y="8"/>
                  <a:pt x="34" y="5"/>
                  <a:pt x="34" y="4"/>
                </a:cubicBezTo>
                <a:cubicBezTo>
                  <a:pt x="34" y="4"/>
                  <a:pt x="34" y="3"/>
                  <a:pt x="34" y="3"/>
                </a:cubicBezTo>
                <a:lnTo>
                  <a:pt x="35" y="2"/>
                </a:ln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6" y="0"/>
                  <a:pt x="36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37" y="1"/>
                  <a:pt x="38" y="0"/>
                  <a:pt x="38" y="0"/>
                </a:cubicBezTo>
                <a:lnTo>
                  <a:pt x="39" y="0"/>
                </a:lnTo>
                <a:cubicBezTo>
                  <a:pt x="39" y="0"/>
                  <a:pt x="40" y="0"/>
                  <a:pt x="40" y="0"/>
                </a:cubicBezTo>
                <a:lnTo>
                  <a:pt x="40" y="1"/>
                </a:lnTo>
                <a:cubicBezTo>
                  <a:pt x="40" y="1"/>
                  <a:pt x="41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3" y="0"/>
                  <a:pt x="43" y="0"/>
                </a:cubicBez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3" name="Freeform 10"/>
          <p:cNvSpPr>
            <a:spLocks/>
          </p:cNvSpPr>
          <p:nvPr/>
        </p:nvSpPr>
        <p:spPr bwMode="auto">
          <a:xfrm>
            <a:off x="2805113" y="2965450"/>
            <a:ext cx="984250" cy="833438"/>
          </a:xfrm>
          <a:custGeom>
            <a:avLst/>
            <a:gdLst>
              <a:gd name="T0" fmla="*/ 2147483647 w 66"/>
              <a:gd name="T1" fmla="*/ 2147483647 h 57"/>
              <a:gd name="T2" fmla="*/ 2147483647 w 66"/>
              <a:gd name="T3" fmla="*/ 2147483647 h 57"/>
              <a:gd name="T4" fmla="*/ 2147483647 w 66"/>
              <a:gd name="T5" fmla="*/ 2147483647 h 57"/>
              <a:gd name="T6" fmla="*/ 2147483647 w 66"/>
              <a:gd name="T7" fmla="*/ 2147483647 h 57"/>
              <a:gd name="T8" fmla="*/ 1698050105 w 66"/>
              <a:gd name="T9" fmla="*/ 2019002828 h 57"/>
              <a:gd name="T10" fmla="*/ 1452764089 w 66"/>
              <a:gd name="T11" fmla="*/ 1608169254 h 57"/>
              <a:gd name="T12" fmla="*/ 1272003737 w 66"/>
              <a:gd name="T13" fmla="*/ 1399958952 h 57"/>
              <a:gd name="T14" fmla="*/ 1032861205 w 66"/>
              <a:gd name="T15" fmla="*/ 1343751472 h 57"/>
              <a:gd name="T16" fmla="*/ 665188900 w 66"/>
              <a:gd name="T17" fmla="*/ 1343751472 h 57"/>
              <a:gd name="T18" fmla="*/ 548363068 w 66"/>
              <a:gd name="T19" fmla="*/ 1243062320 h 57"/>
              <a:gd name="T20" fmla="*/ 361450815 w 66"/>
              <a:gd name="T21" fmla="*/ 1085503415 h 57"/>
              <a:gd name="T22" fmla="*/ 245356733 w 66"/>
              <a:gd name="T23" fmla="*/ 1034859976 h 57"/>
              <a:gd name="T24" fmla="*/ 58374157 w 66"/>
              <a:gd name="T25" fmla="*/ 309554507 h 57"/>
              <a:gd name="T26" fmla="*/ 58374157 w 66"/>
              <a:gd name="T27" fmla="*/ 50643310 h 57"/>
              <a:gd name="T28" fmla="*/ 58374157 w 66"/>
              <a:gd name="T29" fmla="*/ 50643310 h 57"/>
              <a:gd name="T30" fmla="*/ 122316512 w 66"/>
              <a:gd name="T31" fmla="*/ 50643310 h 57"/>
              <a:gd name="T32" fmla="*/ 245356733 w 66"/>
              <a:gd name="T33" fmla="*/ 101352273 h 57"/>
              <a:gd name="T34" fmla="*/ 303738310 w 66"/>
              <a:gd name="T35" fmla="*/ 258846152 h 57"/>
              <a:gd name="T36" fmla="*/ 548363068 w 66"/>
              <a:gd name="T37" fmla="*/ 416412204 h 57"/>
              <a:gd name="T38" fmla="*/ 729785505 w 66"/>
              <a:gd name="T39" fmla="*/ 359600514 h 57"/>
              <a:gd name="T40" fmla="*/ 787504848 w 66"/>
              <a:gd name="T41" fmla="*/ 50643310 h 57"/>
              <a:gd name="T42" fmla="*/ 1149033369 w 66"/>
              <a:gd name="T43" fmla="*/ 157493989 h 57"/>
              <a:gd name="T44" fmla="*/ 1336600342 w 66"/>
              <a:gd name="T45" fmla="*/ 208203007 h 57"/>
              <a:gd name="T46" fmla="*/ 1452764089 w 66"/>
              <a:gd name="T47" fmla="*/ 309554507 h 57"/>
              <a:gd name="T48" fmla="*/ 1878817672 w 66"/>
              <a:gd name="T49" fmla="*/ 359600514 h 57"/>
              <a:gd name="T50" fmla="*/ 1943407063 w 66"/>
              <a:gd name="T51" fmla="*/ 309554507 h 57"/>
              <a:gd name="T52" fmla="*/ 1943407063 w 66"/>
              <a:gd name="T53" fmla="*/ 309554507 h 57"/>
              <a:gd name="T54" fmla="*/ 1943407063 w 66"/>
              <a:gd name="T55" fmla="*/ 466451433 h 57"/>
              <a:gd name="T56" fmla="*/ 2001125804 w 66"/>
              <a:gd name="T57" fmla="*/ 567803743 h 57"/>
              <a:gd name="T58" fmla="*/ 2147483647 w 66"/>
              <a:gd name="T59" fmla="*/ 517095462 h 57"/>
              <a:gd name="T60" fmla="*/ 2147483647 w 66"/>
              <a:gd name="T61" fmla="*/ 466451433 h 57"/>
              <a:gd name="T62" fmla="*/ 2147483647 w 66"/>
              <a:gd name="T63" fmla="*/ 466451433 h 57"/>
              <a:gd name="T64" fmla="*/ 2147483647 w 66"/>
              <a:gd name="T65" fmla="*/ 567803743 h 57"/>
              <a:gd name="T66" fmla="*/ 2147483647 w 66"/>
              <a:gd name="T67" fmla="*/ 416412204 h 57"/>
              <a:gd name="T68" fmla="*/ 2147483647 w 66"/>
              <a:gd name="T69" fmla="*/ 517095462 h 57"/>
              <a:gd name="T70" fmla="*/ 2147483647 w 66"/>
              <a:gd name="T71" fmla="*/ 567803743 h 57"/>
              <a:gd name="T72" fmla="*/ 2147483647 w 66"/>
              <a:gd name="T73" fmla="*/ 567803743 h 57"/>
              <a:gd name="T74" fmla="*/ 2147483647 w 66"/>
              <a:gd name="T75" fmla="*/ 725304437 h 57"/>
              <a:gd name="T76" fmla="*/ 2147483647 w 66"/>
              <a:gd name="T77" fmla="*/ 933507666 h 57"/>
              <a:gd name="T78" fmla="*/ 2147483647 w 66"/>
              <a:gd name="T79" fmla="*/ 1192353744 h 57"/>
              <a:gd name="T80" fmla="*/ 2147483647 w 66"/>
              <a:gd name="T81" fmla="*/ 1501310672 h 57"/>
              <a:gd name="T82" fmla="*/ 2147483647 w 66"/>
              <a:gd name="T83" fmla="*/ 1551954700 h 57"/>
              <a:gd name="T84" fmla="*/ 2147483647 w 66"/>
              <a:gd name="T85" fmla="*/ 1709447879 h 57"/>
              <a:gd name="T86" fmla="*/ 2147483647 w 66"/>
              <a:gd name="T87" fmla="*/ 1760156750 h 57"/>
              <a:gd name="T88" fmla="*/ 2147483647 w 66"/>
              <a:gd name="T89" fmla="*/ 1867015332 h 57"/>
              <a:gd name="T90" fmla="*/ 2147483647 w 66"/>
              <a:gd name="T91" fmla="*/ 1867015332 h 57"/>
              <a:gd name="T92" fmla="*/ 2147483647 w 66"/>
              <a:gd name="T93" fmla="*/ 1867015332 h 57"/>
              <a:gd name="T94" fmla="*/ 2147483647 w 66"/>
              <a:gd name="T95" fmla="*/ 1917658181 h 57"/>
              <a:gd name="T96" fmla="*/ 2147483647 w 66"/>
              <a:gd name="T97" fmla="*/ 2019002828 h 57"/>
              <a:gd name="T98" fmla="*/ 2147483647 w 66"/>
              <a:gd name="T99" fmla="*/ 2147483647 h 57"/>
              <a:gd name="T100" fmla="*/ 2147483647 w 66"/>
              <a:gd name="T101" fmla="*/ 2147483647 h 57"/>
              <a:gd name="T102" fmla="*/ 2147483647 w 66"/>
              <a:gd name="T103" fmla="*/ 2147483647 h 57"/>
              <a:gd name="T104" fmla="*/ 2147483647 w 66"/>
              <a:gd name="T105" fmla="*/ 2147483647 h 57"/>
              <a:gd name="T106" fmla="*/ 2147483647 w 66"/>
              <a:gd name="T107" fmla="*/ 2147483647 h 57"/>
              <a:gd name="T108" fmla="*/ 2147483647 w 66"/>
              <a:gd name="T109" fmla="*/ 2147483647 h 57"/>
              <a:gd name="T110" fmla="*/ 2147483647 w 66"/>
              <a:gd name="T111" fmla="*/ 2147483647 h 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6"/>
              <a:gd name="T169" fmla="*/ 0 h 57"/>
              <a:gd name="T170" fmla="*/ 66 w 66"/>
              <a:gd name="T171" fmla="*/ 57 h 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6" h="57">
                <a:moveTo>
                  <a:pt x="55" y="56"/>
                </a:moveTo>
                <a:cubicBezTo>
                  <a:pt x="54" y="56"/>
                  <a:pt x="55" y="53"/>
                  <a:pt x="54" y="53"/>
                </a:cubicBezTo>
                <a:lnTo>
                  <a:pt x="54" y="49"/>
                </a:lnTo>
                <a:cubicBezTo>
                  <a:pt x="54" y="49"/>
                  <a:pt x="53" y="48"/>
                  <a:pt x="53" y="48"/>
                </a:cubicBezTo>
                <a:cubicBezTo>
                  <a:pt x="52" y="48"/>
                  <a:pt x="51" y="48"/>
                  <a:pt x="50" y="48"/>
                </a:cubicBezTo>
                <a:lnTo>
                  <a:pt x="50" y="49"/>
                </a:lnTo>
                <a:lnTo>
                  <a:pt x="50" y="50"/>
                </a:lnTo>
                <a:cubicBezTo>
                  <a:pt x="49" y="50"/>
                  <a:pt x="49" y="50"/>
                  <a:pt x="48" y="50"/>
                </a:cubicBezTo>
                <a:lnTo>
                  <a:pt x="48" y="49"/>
                </a:lnTo>
                <a:cubicBezTo>
                  <a:pt x="48" y="49"/>
                  <a:pt x="47" y="49"/>
                  <a:pt x="47" y="49"/>
                </a:cubicBezTo>
                <a:cubicBezTo>
                  <a:pt x="47" y="49"/>
                  <a:pt x="47" y="48"/>
                  <a:pt x="47" y="48"/>
                </a:cubicBezTo>
                <a:cubicBezTo>
                  <a:pt x="47" y="48"/>
                  <a:pt x="46" y="48"/>
                  <a:pt x="46" y="48"/>
                </a:cubicBezTo>
                <a:lnTo>
                  <a:pt x="45" y="47"/>
                </a:lnTo>
                <a:lnTo>
                  <a:pt x="45" y="45"/>
                </a:lnTo>
                <a:cubicBezTo>
                  <a:pt x="44" y="45"/>
                  <a:pt x="42" y="45"/>
                  <a:pt x="41" y="45"/>
                </a:cubicBezTo>
                <a:lnTo>
                  <a:pt x="40" y="45"/>
                </a:lnTo>
                <a:lnTo>
                  <a:pt x="40" y="44"/>
                </a:lnTo>
                <a:lnTo>
                  <a:pt x="40" y="43"/>
                </a:lnTo>
                <a:lnTo>
                  <a:pt x="39" y="43"/>
                </a:lnTo>
                <a:cubicBezTo>
                  <a:pt x="38" y="42"/>
                  <a:pt x="34" y="42"/>
                  <a:pt x="31" y="42"/>
                </a:cubicBezTo>
                <a:cubicBezTo>
                  <a:pt x="31" y="42"/>
                  <a:pt x="31" y="43"/>
                  <a:pt x="31" y="43"/>
                </a:cubicBezTo>
                <a:cubicBezTo>
                  <a:pt x="29" y="43"/>
                  <a:pt x="29" y="43"/>
                  <a:pt x="27" y="41"/>
                </a:cubicBezTo>
                <a:cubicBezTo>
                  <a:pt x="27" y="41"/>
                  <a:pt x="28" y="40"/>
                  <a:pt x="28" y="39"/>
                </a:cubicBezTo>
                <a:lnTo>
                  <a:pt x="28" y="38"/>
                </a:lnTo>
                <a:lnTo>
                  <a:pt x="29" y="38"/>
                </a:lnTo>
                <a:lnTo>
                  <a:pt x="29" y="34"/>
                </a:lnTo>
                <a:cubicBezTo>
                  <a:pt x="28" y="34"/>
                  <a:pt x="26" y="34"/>
                  <a:pt x="25" y="34"/>
                </a:cubicBezTo>
                <a:cubicBezTo>
                  <a:pt x="25" y="33"/>
                  <a:pt x="24" y="32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0"/>
                  <a:pt x="23" y="30"/>
                  <a:pt x="22" y="30"/>
                </a:cubicBezTo>
                <a:lnTo>
                  <a:pt x="22" y="29"/>
                </a:lnTo>
                <a:lnTo>
                  <a:pt x="22" y="28"/>
                </a:lnTo>
                <a:cubicBezTo>
                  <a:pt x="21" y="28"/>
                  <a:pt x="21" y="27"/>
                  <a:pt x="21" y="27"/>
                </a:cubicBezTo>
                <a:cubicBezTo>
                  <a:pt x="20" y="27"/>
                  <a:pt x="19" y="26"/>
                  <a:pt x="19" y="26"/>
                </a:cubicBezTo>
                <a:lnTo>
                  <a:pt x="18" y="26"/>
                </a:lnTo>
                <a:lnTo>
                  <a:pt x="17" y="26"/>
                </a:lnTo>
                <a:cubicBezTo>
                  <a:pt x="17" y="25"/>
                  <a:pt x="13" y="24"/>
                  <a:pt x="12" y="24"/>
                </a:cubicBezTo>
                <a:cubicBezTo>
                  <a:pt x="12" y="25"/>
                  <a:pt x="11" y="25"/>
                  <a:pt x="11" y="26"/>
                </a:cubicBezTo>
                <a:lnTo>
                  <a:pt x="10" y="26"/>
                </a:lnTo>
                <a:lnTo>
                  <a:pt x="10" y="25"/>
                </a:lnTo>
                <a:cubicBezTo>
                  <a:pt x="10" y="25"/>
                  <a:pt x="10" y="25"/>
                  <a:pt x="10" y="24"/>
                </a:cubicBezTo>
                <a:lnTo>
                  <a:pt x="9" y="24"/>
                </a:lnTo>
                <a:cubicBezTo>
                  <a:pt x="9" y="23"/>
                  <a:pt x="8" y="22"/>
                  <a:pt x="8" y="22"/>
                </a:cubicBezTo>
                <a:lnTo>
                  <a:pt x="8" y="21"/>
                </a:lnTo>
                <a:lnTo>
                  <a:pt x="6" y="21"/>
                </a:lnTo>
                <a:cubicBezTo>
                  <a:pt x="6" y="21"/>
                  <a:pt x="5" y="21"/>
                  <a:pt x="5" y="21"/>
                </a:cubicBezTo>
                <a:lnTo>
                  <a:pt x="5" y="20"/>
                </a:lnTo>
                <a:lnTo>
                  <a:pt x="4" y="20"/>
                </a:lnTo>
                <a:cubicBezTo>
                  <a:pt x="4" y="20"/>
                  <a:pt x="4" y="19"/>
                  <a:pt x="4" y="19"/>
                </a:cubicBezTo>
                <a:lnTo>
                  <a:pt x="3" y="19"/>
                </a:lnTo>
                <a:cubicBezTo>
                  <a:pt x="2" y="17"/>
                  <a:pt x="4" y="12"/>
                  <a:pt x="3" y="10"/>
                </a:cubicBezTo>
                <a:cubicBezTo>
                  <a:pt x="3" y="9"/>
                  <a:pt x="2" y="9"/>
                  <a:pt x="2" y="8"/>
                </a:cubicBezTo>
                <a:cubicBezTo>
                  <a:pt x="2" y="8"/>
                  <a:pt x="2" y="7"/>
                  <a:pt x="1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2" y="1"/>
                </a:lnTo>
                <a:cubicBezTo>
                  <a:pt x="2" y="1"/>
                  <a:pt x="2" y="1"/>
                  <a:pt x="2" y="1"/>
                </a:cubicBezTo>
                <a:lnTo>
                  <a:pt x="3" y="1"/>
                </a:lnTo>
                <a:lnTo>
                  <a:pt x="4" y="2"/>
                </a:ln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4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6" y="6"/>
                  <a:pt x="6" y="6"/>
                </a:cubicBezTo>
                <a:cubicBezTo>
                  <a:pt x="7" y="6"/>
                  <a:pt x="8" y="7"/>
                  <a:pt x="8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10" y="9"/>
                  <a:pt x="10" y="9"/>
                </a:cubicBezTo>
                <a:cubicBezTo>
                  <a:pt x="10" y="9"/>
                  <a:pt x="11" y="10"/>
                  <a:pt x="12" y="10"/>
                </a:cubicBezTo>
                <a:cubicBezTo>
                  <a:pt x="12" y="10"/>
                  <a:pt x="12" y="9"/>
                  <a:pt x="12" y="9"/>
                </a:cubicBezTo>
                <a:cubicBezTo>
                  <a:pt x="12" y="9"/>
                  <a:pt x="12" y="8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5"/>
                  <a:pt x="12" y="4"/>
                  <a:pt x="12" y="3"/>
                </a:cubicBezTo>
                <a:cubicBezTo>
                  <a:pt x="12" y="2"/>
                  <a:pt x="12" y="1"/>
                  <a:pt x="12" y="1"/>
                </a:cubicBezTo>
                <a:cubicBezTo>
                  <a:pt x="12" y="1"/>
                  <a:pt x="13" y="1"/>
                  <a:pt x="13" y="1"/>
                </a:cubicBezTo>
                <a:cubicBezTo>
                  <a:pt x="14" y="0"/>
                  <a:pt x="15" y="1"/>
                  <a:pt x="15" y="1"/>
                </a:cubicBezTo>
                <a:lnTo>
                  <a:pt x="16" y="1"/>
                </a:lnTo>
                <a:cubicBezTo>
                  <a:pt x="16" y="2"/>
                  <a:pt x="18" y="1"/>
                  <a:pt x="18" y="2"/>
                </a:cubicBezTo>
                <a:cubicBezTo>
                  <a:pt x="18" y="2"/>
                  <a:pt x="19" y="2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5"/>
                  <a:pt x="23" y="5"/>
                </a:cubicBezTo>
                <a:cubicBezTo>
                  <a:pt x="23" y="5"/>
                  <a:pt x="23" y="6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9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1" y="7"/>
                  <a:pt x="31" y="7"/>
                </a:cubicBezTo>
                <a:lnTo>
                  <a:pt x="32" y="7"/>
                </a:lnTo>
                <a:lnTo>
                  <a:pt x="32" y="6"/>
                </a:ln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lnTo>
                  <a:pt x="33" y="6"/>
                </a:lnTo>
                <a:lnTo>
                  <a:pt x="33" y="8"/>
                </a:ln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3" y="9"/>
                  <a:pt x="32" y="9"/>
                </a:cubicBezTo>
                <a:lnTo>
                  <a:pt x="32" y="10"/>
                </a:lnTo>
                <a:lnTo>
                  <a:pt x="33" y="10"/>
                </a:lnTo>
                <a:lnTo>
                  <a:pt x="33" y="11"/>
                </a:lnTo>
                <a:lnTo>
                  <a:pt x="35" y="11"/>
                </a:lnTo>
                <a:cubicBezTo>
                  <a:pt x="35" y="10"/>
                  <a:pt x="36" y="10"/>
                  <a:pt x="36" y="10"/>
                </a:cubicBezTo>
                <a:lnTo>
                  <a:pt x="36" y="9"/>
                </a:lnTo>
                <a:lnTo>
                  <a:pt x="38" y="9"/>
                </a:lnTo>
                <a:lnTo>
                  <a:pt x="40" y="9"/>
                </a:lnTo>
                <a:lnTo>
                  <a:pt x="41" y="9"/>
                </a:lnTo>
                <a:lnTo>
                  <a:pt x="41" y="8"/>
                </a:lnTo>
                <a:lnTo>
                  <a:pt x="42" y="8"/>
                </a:lnTo>
                <a:cubicBezTo>
                  <a:pt x="42" y="9"/>
                  <a:pt x="42" y="8"/>
                  <a:pt x="42" y="9"/>
                </a:cubicBezTo>
                <a:cubicBezTo>
                  <a:pt x="42" y="9"/>
                  <a:pt x="42" y="10"/>
                  <a:pt x="42" y="10"/>
                </a:cubicBezTo>
                <a:lnTo>
                  <a:pt x="43" y="10"/>
                </a:lnTo>
                <a:lnTo>
                  <a:pt x="43" y="11"/>
                </a:lnTo>
                <a:cubicBezTo>
                  <a:pt x="43" y="11"/>
                  <a:pt x="43" y="11"/>
                  <a:pt x="43" y="11"/>
                </a:cubicBezTo>
                <a:cubicBezTo>
                  <a:pt x="44" y="11"/>
                  <a:pt x="45" y="11"/>
                  <a:pt x="45" y="11"/>
                </a:cubicBezTo>
                <a:lnTo>
                  <a:pt x="46" y="11"/>
                </a:lnTo>
                <a:lnTo>
                  <a:pt x="46" y="8"/>
                </a:lnTo>
                <a:cubicBezTo>
                  <a:pt x="46" y="8"/>
                  <a:pt x="47" y="8"/>
                  <a:pt x="48" y="8"/>
                </a:cubicBezTo>
                <a:lnTo>
                  <a:pt x="49" y="8"/>
                </a:ln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lnTo>
                  <a:pt x="50" y="10"/>
                </a:lnTo>
                <a:cubicBezTo>
                  <a:pt x="51" y="10"/>
                  <a:pt x="50" y="10"/>
                  <a:pt x="51" y="10"/>
                </a:cubicBezTo>
                <a:lnTo>
                  <a:pt x="51" y="11"/>
                </a:lnTo>
                <a:lnTo>
                  <a:pt x="52" y="11"/>
                </a:lnTo>
                <a:lnTo>
                  <a:pt x="53" y="11"/>
                </a:lnTo>
                <a:lnTo>
                  <a:pt x="53" y="12"/>
                </a:lnTo>
                <a:cubicBezTo>
                  <a:pt x="53" y="12"/>
                  <a:pt x="54" y="14"/>
                  <a:pt x="53" y="14"/>
                </a:cubicBezTo>
                <a:lnTo>
                  <a:pt x="53" y="15"/>
                </a:lnTo>
                <a:cubicBezTo>
                  <a:pt x="53" y="15"/>
                  <a:pt x="52" y="16"/>
                  <a:pt x="52" y="16"/>
                </a:cubicBezTo>
                <a:lnTo>
                  <a:pt x="52" y="18"/>
                </a:lnTo>
                <a:cubicBezTo>
                  <a:pt x="52" y="18"/>
                  <a:pt x="53" y="18"/>
                  <a:pt x="53" y="18"/>
                </a:cubicBezTo>
                <a:cubicBezTo>
                  <a:pt x="53" y="20"/>
                  <a:pt x="54" y="21"/>
                  <a:pt x="54" y="22"/>
                </a:cubicBezTo>
                <a:lnTo>
                  <a:pt x="55" y="22"/>
                </a:lnTo>
                <a:lnTo>
                  <a:pt x="55" y="23"/>
                </a:lnTo>
                <a:lnTo>
                  <a:pt x="56" y="23"/>
                </a:lnTo>
                <a:cubicBezTo>
                  <a:pt x="56" y="23"/>
                  <a:pt x="57" y="24"/>
                  <a:pt x="57" y="24"/>
                </a:cubicBezTo>
                <a:cubicBezTo>
                  <a:pt x="57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ubicBezTo>
                  <a:pt x="55" y="26"/>
                  <a:pt x="56" y="29"/>
                  <a:pt x="55" y="29"/>
                </a:cubicBezTo>
                <a:cubicBezTo>
                  <a:pt x="55" y="29"/>
                  <a:pt x="55" y="30"/>
                  <a:pt x="55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lnTo>
                  <a:pt x="53" y="30"/>
                </a:lnTo>
                <a:cubicBezTo>
                  <a:pt x="53" y="31"/>
                  <a:pt x="52" y="30"/>
                  <a:pt x="52" y="30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31"/>
                  <a:pt x="52" y="32"/>
                  <a:pt x="52" y="33"/>
                </a:cubicBezTo>
                <a:cubicBezTo>
                  <a:pt x="52" y="33"/>
                  <a:pt x="52" y="33"/>
                  <a:pt x="52" y="33"/>
                </a:cubicBezTo>
                <a:lnTo>
                  <a:pt x="51" y="33"/>
                </a:lnTo>
                <a:cubicBezTo>
                  <a:pt x="51" y="33"/>
                  <a:pt x="51" y="33"/>
                  <a:pt x="51" y="33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0" y="34"/>
                  <a:pt x="50" y="34"/>
                  <a:pt x="49" y="34"/>
                </a:cubicBezTo>
                <a:cubicBezTo>
                  <a:pt x="49" y="34"/>
                  <a:pt x="49" y="35"/>
                  <a:pt x="49" y="36"/>
                </a:cubicBezTo>
                <a:lnTo>
                  <a:pt x="50" y="36"/>
                </a:lnTo>
                <a:cubicBezTo>
                  <a:pt x="50" y="36"/>
                  <a:pt x="50" y="36"/>
                  <a:pt x="50" y="36"/>
                </a:cubicBezTo>
                <a:lnTo>
                  <a:pt x="51" y="36"/>
                </a:ln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2" y="35"/>
                  <a:pt x="52" y="35"/>
                </a:cubicBezTo>
                <a:cubicBezTo>
                  <a:pt x="52" y="35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lnTo>
                  <a:pt x="54" y="36"/>
                </a:lnTo>
                <a:cubicBezTo>
                  <a:pt x="54" y="35"/>
                  <a:pt x="55" y="35"/>
                  <a:pt x="56" y="35"/>
                </a:cubicBezTo>
                <a:lnTo>
                  <a:pt x="56" y="36"/>
                </a:lnTo>
                <a:lnTo>
                  <a:pt x="57" y="36"/>
                </a:lnTo>
                <a:lnTo>
                  <a:pt x="58" y="36"/>
                </a:lnTo>
                <a:cubicBezTo>
                  <a:pt x="58" y="36"/>
                  <a:pt x="58" y="37"/>
                  <a:pt x="58" y="37"/>
                </a:cubicBezTo>
                <a:cubicBezTo>
                  <a:pt x="58" y="37"/>
                  <a:pt x="60" y="37"/>
                  <a:pt x="60" y="37"/>
                </a:cubicBezTo>
                <a:cubicBezTo>
                  <a:pt x="60" y="37"/>
                  <a:pt x="61" y="38"/>
                  <a:pt x="61" y="38"/>
                </a:cubicBezTo>
                <a:cubicBezTo>
                  <a:pt x="61" y="37"/>
                  <a:pt x="62" y="38"/>
                  <a:pt x="63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8"/>
                  <a:pt x="63" y="39"/>
                  <a:pt x="63" y="39"/>
                </a:cubicBezTo>
                <a:cubicBezTo>
                  <a:pt x="62" y="41"/>
                  <a:pt x="63" y="44"/>
                  <a:pt x="63" y="47"/>
                </a:cubicBezTo>
                <a:lnTo>
                  <a:pt x="65" y="47"/>
                </a:lnTo>
                <a:cubicBezTo>
                  <a:pt x="65" y="47"/>
                  <a:pt x="65" y="48"/>
                  <a:pt x="65" y="49"/>
                </a:cubicBezTo>
                <a:lnTo>
                  <a:pt x="65" y="50"/>
                </a:lnTo>
                <a:lnTo>
                  <a:pt x="66" y="50"/>
                </a:lnTo>
                <a:cubicBezTo>
                  <a:pt x="66" y="50"/>
                  <a:pt x="66" y="51"/>
                  <a:pt x="65" y="51"/>
                </a:cubicBezTo>
                <a:cubicBezTo>
                  <a:pt x="64" y="51"/>
                  <a:pt x="64" y="50"/>
                  <a:pt x="63" y="50"/>
                </a:cubicBezTo>
                <a:lnTo>
                  <a:pt x="63" y="51"/>
                </a:lnTo>
                <a:lnTo>
                  <a:pt x="62" y="51"/>
                </a:lnTo>
                <a:cubicBezTo>
                  <a:pt x="62" y="51"/>
                  <a:pt x="62" y="52"/>
                  <a:pt x="62" y="52"/>
                </a:cubicBezTo>
                <a:cubicBezTo>
                  <a:pt x="62" y="52"/>
                  <a:pt x="61" y="52"/>
                  <a:pt x="60" y="52"/>
                </a:cubicBezTo>
                <a:lnTo>
                  <a:pt x="60" y="53"/>
                </a:lnTo>
                <a:lnTo>
                  <a:pt x="59" y="53"/>
                </a:lnTo>
                <a:cubicBezTo>
                  <a:pt x="59" y="53"/>
                  <a:pt x="59" y="53"/>
                  <a:pt x="59" y="54"/>
                </a:cubicBezTo>
                <a:cubicBezTo>
                  <a:pt x="59" y="54"/>
                  <a:pt x="59" y="55"/>
                  <a:pt x="59" y="55"/>
                </a:cubicBezTo>
                <a:cubicBezTo>
                  <a:pt x="59" y="55"/>
                  <a:pt x="58" y="55"/>
                  <a:pt x="58" y="55"/>
                </a:cubicBezTo>
                <a:lnTo>
                  <a:pt x="58" y="56"/>
                </a:lnTo>
                <a:cubicBezTo>
                  <a:pt x="58" y="56"/>
                  <a:pt x="57" y="55"/>
                  <a:pt x="57" y="56"/>
                </a:cubicBezTo>
                <a:lnTo>
                  <a:pt x="5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7"/>
                  <a:pt x="55" y="57"/>
                  <a:pt x="55" y="56"/>
                </a:cubicBezTo>
              </a:path>
            </a:pathLst>
          </a:custGeom>
          <a:solidFill>
            <a:srgbClr val="FFCC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4" name="Freeform 11"/>
          <p:cNvSpPr>
            <a:spLocks/>
          </p:cNvSpPr>
          <p:nvPr/>
        </p:nvSpPr>
        <p:spPr bwMode="auto">
          <a:xfrm>
            <a:off x="3536951" y="3111500"/>
            <a:ext cx="879475" cy="890588"/>
          </a:xfrm>
          <a:custGeom>
            <a:avLst/>
            <a:gdLst>
              <a:gd name="T0" fmla="*/ 662790555 w 59"/>
              <a:gd name="T1" fmla="*/ 717582756 h 61"/>
              <a:gd name="T2" fmla="*/ 1209736472 w 59"/>
              <a:gd name="T3" fmla="*/ 767844812 h 61"/>
              <a:gd name="T4" fmla="*/ 1512655331 w 59"/>
              <a:gd name="T5" fmla="*/ 562118034 h 61"/>
              <a:gd name="T6" fmla="*/ 1570251485 w 59"/>
              <a:gd name="T7" fmla="*/ 511849209 h 61"/>
              <a:gd name="T8" fmla="*/ 1750549405 w 59"/>
              <a:gd name="T9" fmla="*/ 562118034 h 61"/>
              <a:gd name="T10" fmla="*/ 1872518013 w 59"/>
              <a:gd name="T11" fmla="*/ 412047003 h 61"/>
              <a:gd name="T12" fmla="*/ 2117199205 w 59"/>
              <a:gd name="T13" fmla="*/ 356390814 h 61"/>
              <a:gd name="T14" fmla="*/ 2147483647 w 59"/>
              <a:gd name="T15" fmla="*/ 50197366 h 61"/>
              <a:gd name="T16" fmla="*/ 2147483647 w 59"/>
              <a:gd name="T17" fmla="*/ 50197366 h 61"/>
              <a:gd name="T18" fmla="*/ 2147483647 w 59"/>
              <a:gd name="T19" fmla="*/ 100460139 h 61"/>
              <a:gd name="T20" fmla="*/ 2147483647 w 59"/>
              <a:gd name="T21" fmla="*/ 306193429 h 61"/>
              <a:gd name="T22" fmla="*/ 2147483647 w 59"/>
              <a:gd name="T23" fmla="*/ 412047003 h 61"/>
              <a:gd name="T24" fmla="*/ 2147483647 w 59"/>
              <a:gd name="T25" fmla="*/ 717582756 h 61"/>
              <a:gd name="T26" fmla="*/ 2147483647 w 59"/>
              <a:gd name="T27" fmla="*/ 923903569 h 61"/>
              <a:gd name="T28" fmla="*/ 2147483647 w 59"/>
              <a:gd name="T29" fmla="*/ 973571738 h 61"/>
              <a:gd name="T30" fmla="*/ 2147483647 w 59"/>
              <a:gd name="T31" fmla="*/ 1073966360 h 61"/>
              <a:gd name="T32" fmla="*/ 2147483647 w 59"/>
              <a:gd name="T33" fmla="*/ 1279694168 h 61"/>
              <a:gd name="T34" fmla="*/ 2147483647 w 59"/>
              <a:gd name="T35" fmla="*/ 1229495386 h 61"/>
              <a:gd name="T36" fmla="*/ 2147483647 w 59"/>
              <a:gd name="T37" fmla="*/ 1023769049 h 61"/>
              <a:gd name="T38" fmla="*/ 2147483647 w 59"/>
              <a:gd name="T39" fmla="*/ 1179891962 h 61"/>
              <a:gd name="T40" fmla="*/ 2147483647 w 59"/>
              <a:gd name="T41" fmla="*/ 1179891962 h 61"/>
              <a:gd name="T42" fmla="*/ 2147483647 w 59"/>
              <a:gd name="T43" fmla="*/ 1279694168 h 61"/>
              <a:gd name="T44" fmla="*/ 2147483647 w 59"/>
              <a:gd name="T45" fmla="*/ 1073966360 h 61"/>
              <a:gd name="T46" fmla="*/ 2147483647 w 59"/>
              <a:gd name="T47" fmla="*/ 1279694168 h 61"/>
              <a:gd name="T48" fmla="*/ 2147483647 w 59"/>
              <a:gd name="T49" fmla="*/ 1380160598 h 61"/>
              <a:gd name="T50" fmla="*/ 2147483647 w 59"/>
              <a:gd name="T51" fmla="*/ 1636083069 h 61"/>
              <a:gd name="T52" fmla="*/ 2147483647 w 59"/>
              <a:gd name="T53" fmla="*/ 1942207559 h 61"/>
              <a:gd name="T54" fmla="*/ 2147483647 w 59"/>
              <a:gd name="T55" fmla="*/ 2147483647 h 61"/>
              <a:gd name="T56" fmla="*/ 2147483647 w 59"/>
              <a:gd name="T57" fmla="*/ 2147483647 h 61"/>
              <a:gd name="T58" fmla="*/ 2147483647 w 59"/>
              <a:gd name="T59" fmla="*/ 2147483647 h 61"/>
              <a:gd name="T60" fmla="*/ 2147483647 w 59"/>
              <a:gd name="T61" fmla="*/ 2147483647 h 61"/>
              <a:gd name="T62" fmla="*/ 2147483647 w 59"/>
              <a:gd name="T63" fmla="*/ 2147483647 h 61"/>
              <a:gd name="T64" fmla="*/ 2147483647 w 59"/>
              <a:gd name="T65" fmla="*/ 2147483647 h 61"/>
              <a:gd name="T66" fmla="*/ 2147483647 w 59"/>
              <a:gd name="T67" fmla="*/ 2147483647 h 61"/>
              <a:gd name="T68" fmla="*/ 2147483647 w 59"/>
              <a:gd name="T69" fmla="*/ 2147483647 h 61"/>
              <a:gd name="T70" fmla="*/ 2147483647 w 59"/>
              <a:gd name="T71" fmla="*/ 2147483647 h 61"/>
              <a:gd name="T72" fmla="*/ 2147483647 w 59"/>
              <a:gd name="T73" fmla="*/ 2147483647 h 61"/>
              <a:gd name="T74" fmla="*/ 1995226991 w 59"/>
              <a:gd name="T75" fmla="*/ 2147483647 h 61"/>
              <a:gd name="T76" fmla="*/ 1750549405 w 59"/>
              <a:gd name="T77" fmla="*/ 2147483647 h 61"/>
              <a:gd name="T78" fmla="*/ 1750549405 w 59"/>
              <a:gd name="T79" fmla="*/ 2147483647 h 61"/>
              <a:gd name="T80" fmla="*/ 1692953251 w 59"/>
              <a:gd name="T81" fmla="*/ 2147483647 h 61"/>
              <a:gd name="T82" fmla="*/ 1332436736 w 59"/>
              <a:gd name="T83" fmla="*/ 2147483647 h 61"/>
              <a:gd name="T84" fmla="*/ 1267984956 w 59"/>
              <a:gd name="T85" fmla="*/ 2147483647 h 61"/>
              <a:gd name="T86" fmla="*/ 1145275678 w 59"/>
              <a:gd name="T87" fmla="*/ 2147483647 h 61"/>
              <a:gd name="T88" fmla="*/ 965057084 w 59"/>
              <a:gd name="T89" fmla="*/ 2147483647 h 61"/>
              <a:gd name="T90" fmla="*/ 843009150 w 59"/>
              <a:gd name="T91" fmla="*/ 2147483647 h 61"/>
              <a:gd name="T92" fmla="*/ 424975656 w 59"/>
              <a:gd name="T93" fmla="*/ 2147483647 h 61"/>
              <a:gd name="T94" fmla="*/ 482493987 w 59"/>
              <a:gd name="T95" fmla="*/ 2147483647 h 61"/>
              <a:gd name="T96" fmla="*/ 605194852 w 59"/>
              <a:gd name="T97" fmla="*/ 2147483647 h 61"/>
              <a:gd name="T98" fmla="*/ 662790555 w 59"/>
              <a:gd name="T99" fmla="*/ 2147483647 h 61"/>
              <a:gd name="T100" fmla="*/ 1029509464 w 59"/>
              <a:gd name="T101" fmla="*/ 2047538097 h 61"/>
              <a:gd name="T102" fmla="*/ 965057084 w 59"/>
              <a:gd name="T103" fmla="*/ 1997934085 h 61"/>
              <a:gd name="T104" fmla="*/ 727242335 w 59"/>
              <a:gd name="T105" fmla="*/ 1435816493 h 61"/>
              <a:gd name="T106" fmla="*/ 482493987 w 59"/>
              <a:gd name="T107" fmla="*/ 1329898542 h 61"/>
              <a:gd name="T108" fmla="*/ 244679164 w 59"/>
              <a:gd name="T109" fmla="*/ 1329898542 h 61"/>
              <a:gd name="T110" fmla="*/ 0 w 59"/>
              <a:gd name="T111" fmla="*/ 1329898542 h 61"/>
              <a:gd name="T112" fmla="*/ 180296493 w 59"/>
              <a:gd name="T113" fmla="*/ 1179891962 h 61"/>
              <a:gd name="T114" fmla="*/ 302267205 w 59"/>
              <a:gd name="T115" fmla="*/ 1023769049 h 61"/>
              <a:gd name="T116" fmla="*/ 424975656 w 59"/>
              <a:gd name="T117" fmla="*/ 717582756 h 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"/>
              <a:gd name="T178" fmla="*/ 0 h 61"/>
              <a:gd name="T179" fmla="*/ 59 w 59"/>
              <a:gd name="T180" fmla="*/ 61 h 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" h="61">
                <a:moveTo>
                  <a:pt x="8" y="14"/>
                </a:moveTo>
                <a:lnTo>
                  <a:pt x="8" y="14"/>
                </a:lnTo>
                <a:lnTo>
                  <a:pt x="8" y="15"/>
                </a:lnTo>
                <a:lnTo>
                  <a:pt x="9" y="15"/>
                </a:lnTo>
                <a:lnTo>
                  <a:pt x="9" y="14"/>
                </a:lnTo>
                <a:lnTo>
                  <a:pt x="10" y="14"/>
                </a:lnTo>
                <a:lnTo>
                  <a:pt x="11" y="14"/>
                </a:lnTo>
                <a:cubicBezTo>
                  <a:pt x="11" y="14"/>
                  <a:pt x="13" y="13"/>
                  <a:pt x="13" y="14"/>
                </a:cubicBezTo>
                <a:lnTo>
                  <a:pt x="14" y="14"/>
                </a:ln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6" y="15"/>
                  <a:pt x="16" y="15"/>
                </a:cubicBezTo>
                <a:cubicBezTo>
                  <a:pt x="17" y="16"/>
                  <a:pt x="18" y="15"/>
                  <a:pt x="19" y="15"/>
                </a:cubicBezTo>
                <a:lnTo>
                  <a:pt x="20" y="15"/>
                </a:lnTo>
                <a:cubicBezTo>
                  <a:pt x="20" y="15"/>
                  <a:pt x="20" y="15"/>
                  <a:pt x="20" y="15"/>
                </a:cubicBezTo>
                <a:lnTo>
                  <a:pt x="21" y="15"/>
                </a:lnTo>
                <a:cubicBezTo>
                  <a:pt x="21" y="15"/>
                  <a:pt x="23" y="15"/>
                  <a:pt x="23" y="15"/>
                </a:cubicBezTo>
                <a:lnTo>
                  <a:pt x="24" y="15"/>
                </a:lnTo>
                <a:cubicBezTo>
                  <a:pt x="24" y="14"/>
                  <a:pt x="23" y="12"/>
                  <a:pt x="25" y="12"/>
                </a:cubicBezTo>
                <a:lnTo>
                  <a:pt x="25" y="11"/>
                </a:lnTo>
                <a:lnTo>
                  <a:pt x="26" y="11"/>
                </a:lnTo>
                <a:cubicBezTo>
                  <a:pt x="26" y="10"/>
                  <a:pt x="26" y="11"/>
                  <a:pt x="26" y="10"/>
                </a:cubicBezTo>
                <a:lnTo>
                  <a:pt x="27" y="10"/>
                </a:lnTo>
                <a:lnTo>
                  <a:pt x="29" y="10"/>
                </a:lnTo>
                <a:lnTo>
                  <a:pt x="29" y="11"/>
                </a:ln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30" y="11"/>
                  <a:pt x="30" y="11"/>
                </a:cubicBezTo>
                <a:lnTo>
                  <a:pt x="30" y="8"/>
                </a:ln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7"/>
                  <a:pt x="32" y="6"/>
                  <a:pt x="32" y="6"/>
                </a:cubicBezTo>
                <a:cubicBezTo>
                  <a:pt x="32" y="5"/>
                  <a:pt x="32" y="5"/>
                  <a:pt x="32" y="5"/>
                </a:cubicBezTo>
                <a:lnTo>
                  <a:pt x="32" y="4"/>
                </a:lnTo>
                <a:cubicBezTo>
                  <a:pt x="33" y="4"/>
                  <a:pt x="33" y="5"/>
                  <a:pt x="33" y="5"/>
                </a:cubicBezTo>
                <a:cubicBezTo>
                  <a:pt x="33" y="6"/>
                  <a:pt x="34" y="6"/>
                  <a:pt x="34" y="7"/>
                </a:cubicBezTo>
                <a:lnTo>
                  <a:pt x="35" y="7"/>
                </a:lnTo>
                <a:lnTo>
                  <a:pt x="35" y="6"/>
                </a:lnTo>
                <a:cubicBezTo>
                  <a:pt x="35" y="6"/>
                  <a:pt x="36" y="6"/>
                  <a:pt x="36" y="6"/>
                </a:cubicBezTo>
                <a:cubicBezTo>
                  <a:pt x="36" y="5"/>
                  <a:pt x="36" y="5"/>
                  <a:pt x="37" y="5"/>
                </a:cubicBezTo>
                <a:lnTo>
                  <a:pt x="37" y="2"/>
                </a:lnTo>
                <a:cubicBezTo>
                  <a:pt x="36" y="2"/>
                  <a:pt x="36" y="2"/>
                  <a:pt x="36" y="1"/>
                </a:cubicBezTo>
                <a:cubicBezTo>
                  <a:pt x="36" y="1"/>
                  <a:pt x="35" y="1"/>
                  <a:pt x="35" y="1"/>
                </a:cubicBezTo>
                <a:cubicBezTo>
                  <a:pt x="35" y="1"/>
                  <a:pt x="35" y="0"/>
                  <a:pt x="3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7" y="0"/>
                  <a:pt x="37" y="0"/>
                </a:cubicBezTo>
                <a:cubicBezTo>
                  <a:pt x="37" y="0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lnTo>
                  <a:pt x="38" y="1"/>
                </a:lnTo>
                <a:lnTo>
                  <a:pt x="38" y="2"/>
                </a:lnTo>
                <a:lnTo>
                  <a:pt x="38" y="1"/>
                </a:lnTo>
                <a:lnTo>
                  <a:pt x="39" y="1"/>
                </a:lnTo>
                <a:lnTo>
                  <a:pt x="39" y="2"/>
                </a:ln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3"/>
                  <a:pt x="39" y="3"/>
                </a:cubicBezTo>
                <a:cubicBezTo>
                  <a:pt x="39" y="3"/>
                  <a:pt x="39" y="4"/>
                  <a:pt x="39" y="4"/>
                </a:cubicBezTo>
                <a:cubicBezTo>
                  <a:pt x="39" y="4"/>
                  <a:pt x="40" y="6"/>
                  <a:pt x="40" y="6"/>
                </a:cubicBezTo>
                <a:cubicBezTo>
                  <a:pt x="40" y="6"/>
                  <a:pt x="40" y="7"/>
                  <a:pt x="40" y="7"/>
                </a:cubicBezTo>
                <a:cubicBezTo>
                  <a:pt x="40" y="7"/>
                  <a:pt x="42" y="8"/>
                  <a:pt x="42" y="8"/>
                </a:cubicBezTo>
                <a:cubicBezTo>
                  <a:pt x="42" y="8"/>
                  <a:pt x="42" y="9"/>
                  <a:pt x="42" y="9"/>
                </a:cubicBezTo>
                <a:cubicBezTo>
                  <a:pt x="43" y="10"/>
                  <a:pt x="44" y="11"/>
                  <a:pt x="45" y="11"/>
                </a:cubicBezTo>
                <a:cubicBezTo>
                  <a:pt x="45" y="12"/>
                  <a:pt x="46" y="12"/>
                  <a:pt x="46" y="13"/>
                </a:cubicBezTo>
                <a:cubicBezTo>
                  <a:pt x="46" y="13"/>
                  <a:pt x="47" y="14"/>
                  <a:pt x="47" y="14"/>
                </a:cubicBezTo>
                <a:cubicBezTo>
                  <a:pt x="47" y="14"/>
                  <a:pt x="48" y="14"/>
                  <a:pt x="48" y="14"/>
                </a:cubicBezTo>
                <a:lnTo>
                  <a:pt x="49" y="14"/>
                </a:lnTo>
                <a:cubicBezTo>
                  <a:pt x="49" y="15"/>
                  <a:pt x="49" y="16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49" y="17"/>
                  <a:pt x="49" y="18"/>
                </a:cubicBezTo>
                <a:lnTo>
                  <a:pt x="48" y="18"/>
                </a:lnTo>
                <a:cubicBezTo>
                  <a:pt x="48" y="18"/>
                  <a:pt x="48" y="18"/>
                  <a:pt x="48" y="18"/>
                </a:cubicBezTo>
                <a:lnTo>
                  <a:pt x="46" y="18"/>
                </a:lnTo>
                <a:cubicBezTo>
                  <a:pt x="46" y="18"/>
                  <a:pt x="46" y="19"/>
                  <a:pt x="46" y="19"/>
                </a:cubicBezTo>
                <a:cubicBezTo>
                  <a:pt x="45" y="19"/>
                  <a:pt x="46" y="19"/>
                  <a:pt x="45" y="19"/>
                </a:cubicBezTo>
                <a:cubicBezTo>
                  <a:pt x="45" y="19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2"/>
                  <a:pt x="42" y="23"/>
                  <a:pt x="42" y="23"/>
                </a:cubicBezTo>
                <a:cubicBezTo>
                  <a:pt x="42" y="24"/>
                  <a:pt x="42" y="24"/>
                  <a:pt x="42" y="25"/>
                </a:cubicBezTo>
                <a:lnTo>
                  <a:pt x="43" y="25"/>
                </a:lnTo>
                <a:cubicBezTo>
                  <a:pt x="43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5" y="24"/>
                  <a:pt x="45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6" y="23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lnTo>
                  <a:pt x="47" y="20"/>
                </a:lnTo>
                <a:lnTo>
                  <a:pt x="48" y="20"/>
                </a:lnTo>
                <a:cubicBezTo>
                  <a:pt x="48" y="21"/>
                  <a:pt x="48" y="21"/>
                  <a:pt x="48" y="22"/>
                </a:cubicBezTo>
                <a:lnTo>
                  <a:pt x="47" y="22"/>
                </a:lnTo>
                <a:lnTo>
                  <a:pt x="47" y="23"/>
                </a:lnTo>
                <a:cubicBezTo>
                  <a:pt x="47" y="23"/>
                  <a:pt x="47" y="23"/>
                  <a:pt x="46" y="24"/>
                </a:cubicBezTo>
                <a:cubicBezTo>
                  <a:pt x="46" y="24"/>
                  <a:pt x="47" y="24"/>
                  <a:pt x="47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47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4"/>
                </a:cubicBezTo>
                <a:lnTo>
                  <a:pt x="49" y="23"/>
                </a:lnTo>
                <a:cubicBezTo>
                  <a:pt x="49" y="23"/>
                  <a:pt x="50" y="23"/>
                  <a:pt x="50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3"/>
                  <a:pt x="51" y="24"/>
                  <a:pt x="52" y="24"/>
                </a:cubicBezTo>
                <a:cubicBezTo>
                  <a:pt x="52" y="24"/>
                  <a:pt x="52" y="24"/>
                  <a:pt x="53" y="25"/>
                </a:cubicBezTo>
                <a:cubicBezTo>
                  <a:pt x="53" y="25"/>
                  <a:pt x="54" y="25"/>
                  <a:pt x="54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21"/>
                </a:lnTo>
                <a:lnTo>
                  <a:pt x="55" y="21"/>
                </a:ln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lnTo>
                  <a:pt x="56" y="22"/>
                </a:lnTo>
                <a:cubicBezTo>
                  <a:pt x="56" y="22"/>
                  <a:pt x="56" y="22"/>
                  <a:pt x="56" y="23"/>
                </a:cubicBezTo>
                <a:cubicBezTo>
                  <a:pt x="56" y="23"/>
                  <a:pt x="56" y="23"/>
                  <a:pt x="57" y="23"/>
                </a:cubicBezTo>
                <a:lnTo>
                  <a:pt x="57" y="24"/>
                </a:lnTo>
                <a:cubicBezTo>
                  <a:pt x="56" y="24"/>
                  <a:pt x="57" y="25"/>
                  <a:pt x="57" y="25"/>
                </a:cubicBezTo>
                <a:cubicBezTo>
                  <a:pt x="57" y="25"/>
                  <a:pt x="58" y="25"/>
                  <a:pt x="58" y="25"/>
                </a:cubicBezTo>
                <a:cubicBezTo>
                  <a:pt x="58" y="25"/>
                  <a:pt x="58" y="24"/>
                  <a:pt x="58" y="24"/>
                </a:cubicBezTo>
                <a:lnTo>
                  <a:pt x="59" y="24"/>
                </a:lnTo>
                <a:lnTo>
                  <a:pt x="59" y="26"/>
                </a:lnTo>
                <a:lnTo>
                  <a:pt x="58" y="26"/>
                </a:lnTo>
                <a:cubicBezTo>
                  <a:pt x="58" y="26"/>
                  <a:pt x="57" y="27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7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6" y="28"/>
                  <a:pt x="56" y="29"/>
                  <a:pt x="56" y="29"/>
                </a:cubicBezTo>
                <a:cubicBezTo>
                  <a:pt x="56" y="29"/>
                  <a:pt x="56" y="30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31"/>
                  <a:pt x="56" y="31"/>
                  <a:pt x="55" y="31"/>
                </a:cubicBezTo>
                <a:cubicBezTo>
                  <a:pt x="55" y="31"/>
                  <a:pt x="55" y="32"/>
                  <a:pt x="55" y="32"/>
                </a:cubicBezTo>
                <a:lnTo>
                  <a:pt x="53" y="32"/>
                </a:lnTo>
                <a:cubicBezTo>
                  <a:pt x="53" y="32"/>
                  <a:pt x="53" y="32"/>
                  <a:pt x="53" y="32"/>
                </a:cubicBezTo>
                <a:cubicBezTo>
                  <a:pt x="53" y="33"/>
                  <a:pt x="52" y="34"/>
                  <a:pt x="52" y="35"/>
                </a:cubicBezTo>
                <a:lnTo>
                  <a:pt x="51" y="35"/>
                </a:ln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6"/>
                </a:cubicBezTo>
                <a:cubicBezTo>
                  <a:pt x="51" y="36"/>
                  <a:pt x="50" y="38"/>
                  <a:pt x="51" y="38"/>
                </a:cubicBezTo>
                <a:lnTo>
                  <a:pt x="51" y="39"/>
                </a:lnTo>
                <a:cubicBezTo>
                  <a:pt x="51" y="39"/>
                  <a:pt x="52" y="40"/>
                  <a:pt x="51" y="41"/>
                </a:cubicBezTo>
                <a:cubicBezTo>
                  <a:pt x="51" y="41"/>
                  <a:pt x="51" y="42"/>
                  <a:pt x="51" y="42"/>
                </a:cubicBezTo>
                <a:lnTo>
                  <a:pt x="51" y="45"/>
                </a:ln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lnTo>
                  <a:pt x="48" y="49"/>
                </a:lnTo>
                <a:cubicBezTo>
                  <a:pt x="48" y="49"/>
                  <a:pt x="48" y="49"/>
                  <a:pt x="48" y="49"/>
                </a:cubicBezTo>
                <a:lnTo>
                  <a:pt x="49" y="49"/>
                </a:ln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50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1"/>
                  <a:pt x="49" y="51"/>
                </a:cubicBezTo>
                <a:cubicBezTo>
                  <a:pt x="49" y="52"/>
                  <a:pt x="48" y="51"/>
                  <a:pt x="47" y="51"/>
                </a:cubicBezTo>
                <a:lnTo>
                  <a:pt x="47" y="52"/>
                </a:lnTo>
                <a:cubicBezTo>
                  <a:pt x="47" y="52"/>
                  <a:pt x="47" y="53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6" y="55"/>
                  <a:pt x="46" y="55"/>
                </a:cubicBezTo>
                <a:cubicBezTo>
                  <a:pt x="46" y="55"/>
                  <a:pt x="46" y="55"/>
                  <a:pt x="45" y="55"/>
                </a:cubicBezTo>
                <a:lnTo>
                  <a:pt x="45" y="56"/>
                </a:lnTo>
                <a:cubicBezTo>
                  <a:pt x="45" y="56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4"/>
                  <a:pt x="44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3" y="54"/>
                </a:cubicBezTo>
                <a:cubicBezTo>
                  <a:pt x="43" y="54"/>
                  <a:pt x="43" y="53"/>
                  <a:pt x="43" y="53"/>
                </a:cubicBezTo>
                <a:cubicBezTo>
                  <a:pt x="43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1" y="52"/>
                  <a:pt x="41" y="52"/>
                </a:cubicBezTo>
                <a:lnTo>
                  <a:pt x="40" y="53"/>
                </a:lnTo>
                <a:cubicBezTo>
                  <a:pt x="40" y="53"/>
                  <a:pt x="40" y="53"/>
                  <a:pt x="40" y="53"/>
                </a:cubicBezTo>
                <a:lnTo>
                  <a:pt x="40" y="54"/>
                </a:lnTo>
                <a:cubicBezTo>
                  <a:pt x="39" y="54"/>
                  <a:pt x="39" y="55"/>
                  <a:pt x="39" y="55"/>
                </a:cubicBezTo>
                <a:lnTo>
                  <a:pt x="38" y="55"/>
                </a:lnTo>
                <a:cubicBezTo>
                  <a:pt x="38" y="55"/>
                  <a:pt x="38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4"/>
                  <a:pt x="36" y="54"/>
                  <a:pt x="36" y="53"/>
                </a:cubicBezTo>
                <a:cubicBezTo>
                  <a:pt x="35" y="53"/>
                  <a:pt x="34" y="53"/>
                  <a:pt x="33" y="54"/>
                </a:cubicBezTo>
                <a:cubicBezTo>
                  <a:pt x="33" y="54"/>
                  <a:pt x="32" y="56"/>
                  <a:pt x="31" y="56"/>
                </a:cubicBezTo>
                <a:cubicBezTo>
                  <a:pt x="31" y="56"/>
                  <a:pt x="31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0" y="58"/>
                  <a:pt x="30" y="58"/>
                </a:cubicBezTo>
                <a:cubicBezTo>
                  <a:pt x="30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lnTo>
                  <a:pt x="29" y="59"/>
                </a:lnTo>
                <a:cubicBezTo>
                  <a:pt x="29" y="59"/>
                  <a:pt x="29" y="59"/>
                  <a:pt x="29" y="59"/>
                </a:cubicBezTo>
                <a:lnTo>
                  <a:pt x="29" y="60"/>
                </a:lnTo>
                <a:lnTo>
                  <a:pt x="29" y="59"/>
                </a:lnTo>
                <a:cubicBezTo>
                  <a:pt x="29" y="60"/>
                  <a:pt x="28" y="60"/>
                  <a:pt x="28" y="61"/>
                </a:cubicBezTo>
                <a:cubicBezTo>
                  <a:pt x="27" y="61"/>
                  <a:pt x="24" y="61"/>
                  <a:pt x="23" y="61"/>
                </a:cubicBezTo>
                <a:lnTo>
                  <a:pt x="23" y="59"/>
                </a:lnTo>
                <a:lnTo>
                  <a:pt x="23" y="58"/>
                </a:lnTo>
                <a:lnTo>
                  <a:pt x="22" y="58"/>
                </a:lnTo>
                <a:lnTo>
                  <a:pt x="22" y="57"/>
                </a:lnTo>
                <a:lnTo>
                  <a:pt x="21" y="57"/>
                </a:lnTo>
                <a:lnTo>
                  <a:pt x="20" y="57"/>
                </a:lnTo>
                <a:lnTo>
                  <a:pt x="20" y="56"/>
                </a:lnTo>
                <a:lnTo>
                  <a:pt x="19" y="56"/>
                </a:lnTo>
                <a:lnTo>
                  <a:pt x="19" y="55"/>
                </a:lnTo>
                <a:lnTo>
                  <a:pt x="19" y="54"/>
                </a:lnTo>
                <a:lnTo>
                  <a:pt x="18" y="54"/>
                </a:lnTo>
                <a:lnTo>
                  <a:pt x="17" y="54"/>
                </a:lnTo>
                <a:lnTo>
                  <a:pt x="17" y="53"/>
                </a:lnTo>
                <a:lnTo>
                  <a:pt x="16" y="53"/>
                </a:lnTo>
                <a:cubicBezTo>
                  <a:pt x="16" y="53"/>
                  <a:pt x="16" y="51"/>
                  <a:pt x="16" y="51"/>
                </a:cubicBezTo>
                <a:lnTo>
                  <a:pt x="16" y="49"/>
                </a:lnTo>
                <a:lnTo>
                  <a:pt x="16" y="48"/>
                </a:lnTo>
                <a:cubicBezTo>
                  <a:pt x="16" y="48"/>
                  <a:pt x="15" y="48"/>
                  <a:pt x="15" y="48"/>
                </a:cubicBezTo>
                <a:lnTo>
                  <a:pt x="14" y="48"/>
                </a:lnTo>
                <a:lnTo>
                  <a:pt x="14" y="47"/>
                </a:lnTo>
                <a:cubicBezTo>
                  <a:pt x="14" y="47"/>
                  <a:pt x="11" y="48"/>
                  <a:pt x="11" y="48"/>
                </a:cubicBezTo>
                <a:cubicBezTo>
                  <a:pt x="10" y="48"/>
                  <a:pt x="10" y="49"/>
                  <a:pt x="10" y="49"/>
                </a:cubicBezTo>
                <a:cubicBezTo>
                  <a:pt x="10" y="49"/>
                  <a:pt x="9" y="49"/>
                  <a:pt x="9" y="49"/>
                </a:cubicBezTo>
                <a:cubicBezTo>
                  <a:pt x="9" y="49"/>
                  <a:pt x="8" y="48"/>
                  <a:pt x="8" y="48"/>
                </a:cubicBezTo>
                <a:cubicBezTo>
                  <a:pt x="8" y="48"/>
                  <a:pt x="7" y="48"/>
                  <a:pt x="7" y="48"/>
                </a:cubicBezTo>
                <a:cubicBezTo>
                  <a:pt x="7" y="47"/>
                  <a:pt x="6" y="47"/>
                  <a:pt x="6" y="46"/>
                </a:cubicBezTo>
                <a:cubicBezTo>
                  <a:pt x="6" y="47"/>
                  <a:pt x="6" y="47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lnTo>
                  <a:pt x="8" y="46"/>
                </a:lnTo>
                <a:cubicBezTo>
                  <a:pt x="8" y="45"/>
                  <a:pt x="9" y="46"/>
                  <a:pt x="9" y="46"/>
                </a:cubicBezTo>
                <a:lnTo>
                  <a:pt x="9" y="45"/>
                </a:lnTo>
                <a:cubicBezTo>
                  <a:pt x="9" y="45"/>
                  <a:pt x="10" y="45"/>
                  <a:pt x="10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lnTo>
                  <a:pt x="11" y="43"/>
                </a:lnTo>
                <a:lnTo>
                  <a:pt x="11" y="42"/>
                </a:lnTo>
                <a:cubicBezTo>
                  <a:pt x="12" y="42"/>
                  <a:pt x="13" y="42"/>
                  <a:pt x="13" y="42"/>
                </a:cubicBezTo>
                <a:cubicBezTo>
                  <a:pt x="13" y="42"/>
                  <a:pt x="13" y="41"/>
                  <a:pt x="13" y="41"/>
                </a:cubicBezTo>
                <a:lnTo>
                  <a:pt x="14" y="41"/>
                </a:lnTo>
                <a:lnTo>
                  <a:pt x="14" y="40"/>
                </a:lnTo>
                <a:cubicBezTo>
                  <a:pt x="15" y="40"/>
                  <a:pt x="15" y="41"/>
                  <a:pt x="16" y="41"/>
                </a:cubicBezTo>
                <a:cubicBezTo>
                  <a:pt x="17" y="41"/>
                  <a:pt x="17" y="40"/>
                  <a:pt x="17" y="40"/>
                </a:cubicBezTo>
                <a:lnTo>
                  <a:pt x="16" y="40"/>
                </a:lnTo>
                <a:lnTo>
                  <a:pt x="16" y="39"/>
                </a:lnTo>
                <a:cubicBezTo>
                  <a:pt x="16" y="38"/>
                  <a:pt x="16" y="37"/>
                  <a:pt x="16" y="37"/>
                </a:cubicBezTo>
                <a:lnTo>
                  <a:pt x="14" y="37"/>
                </a:lnTo>
                <a:cubicBezTo>
                  <a:pt x="14" y="34"/>
                  <a:pt x="13" y="31"/>
                  <a:pt x="14" y="29"/>
                </a:cubicBezTo>
                <a:cubicBezTo>
                  <a:pt x="14" y="29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2" y="27"/>
                  <a:pt x="12" y="28"/>
                </a:cubicBezTo>
                <a:cubicBezTo>
                  <a:pt x="12" y="28"/>
                  <a:pt x="11" y="27"/>
                  <a:pt x="11" y="27"/>
                </a:cubicBezTo>
                <a:cubicBezTo>
                  <a:pt x="11" y="27"/>
                  <a:pt x="9" y="27"/>
                  <a:pt x="9" y="27"/>
                </a:cubicBezTo>
                <a:cubicBezTo>
                  <a:pt x="9" y="27"/>
                  <a:pt x="9" y="26"/>
                  <a:pt x="9" y="26"/>
                </a:cubicBezTo>
                <a:lnTo>
                  <a:pt x="8" y="26"/>
                </a:lnTo>
                <a:lnTo>
                  <a:pt x="7" y="26"/>
                </a:lnTo>
                <a:lnTo>
                  <a:pt x="7" y="25"/>
                </a:lnTo>
                <a:cubicBezTo>
                  <a:pt x="6" y="25"/>
                  <a:pt x="5" y="25"/>
                  <a:pt x="5" y="26"/>
                </a:cubicBezTo>
                <a:lnTo>
                  <a:pt x="4" y="26"/>
                </a:ln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3" y="25"/>
                  <a:pt x="3" y="25"/>
                </a:cubicBezTo>
                <a:cubicBezTo>
                  <a:pt x="3" y="25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lnTo>
                  <a:pt x="1" y="26"/>
                </a:lnTo>
                <a:cubicBezTo>
                  <a:pt x="1" y="26"/>
                  <a:pt x="1" y="26"/>
                  <a:pt x="1" y="26"/>
                </a:cubicBezTo>
                <a:lnTo>
                  <a:pt x="0" y="26"/>
                </a:lnTo>
                <a:cubicBezTo>
                  <a:pt x="0" y="25"/>
                  <a:pt x="0" y="24"/>
                  <a:pt x="0" y="24"/>
                </a:cubicBezTo>
                <a:cubicBezTo>
                  <a:pt x="1" y="24"/>
                  <a:pt x="1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3"/>
                </a:cubicBezTo>
                <a:cubicBezTo>
                  <a:pt x="2" y="23"/>
                  <a:pt x="2" y="23"/>
                  <a:pt x="2" y="23"/>
                </a:cubicBezTo>
                <a:lnTo>
                  <a:pt x="3" y="23"/>
                </a:lnTo>
                <a:cubicBezTo>
                  <a:pt x="3" y="23"/>
                  <a:pt x="3" y="23"/>
                  <a:pt x="3" y="23"/>
                </a:cubicBezTo>
                <a:cubicBezTo>
                  <a:pt x="3" y="22"/>
                  <a:pt x="3" y="21"/>
                  <a:pt x="3" y="21"/>
                </a:cubicBezTo>
                <a:cubicBezTo>
                  <a:pt x="3" y="21"/>
                  <a:pt x="3" y="21"/>
                  <a:pt x="3" y="20"/>
                </a:cubicBezTo>
                <a:cubicBezTo>
                  <a:pt x="3" y="20"/>
                  <a:pt x="4" y="21"/>
                  <a:pt x="4" y="20"/>
                </a:cubicBezTo>
                <a:lnTo>
                  <a:pt x="5" y="20"/>
                </a:lnTo>
                <a:cubicBezTo>
                  <a:pt x="5" y="20"/>
                  <a:pt x="5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19"/>
                  <a:pt x="6" y="19"/>
                </a:cubicBezTo>
                <a:cubicBezTo>
                  <a:pt x="7" y="19"/>
                  <a:pt x="6" y="16"/>
                  <a:pt x="6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14"/>
                  <a:pt x="8" y="14"/>
                  <a:pt x="8" y="14"/>
                </a:cubicBezTo>
              </a:path>
            </a:pathLst>
          </a:custGeom>
          <a:solidFill>
            <a:srgbClr val="FFC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5" name="Freeform 12"/>
          <p:cNvSpPr>
            <a:spLocks/>
          </p:cNvSpPr>
          <p:nvPr/>
        </p:nvSpPr>
        <p:spPr bwMode="auto">
          <a:xfrm>
            <a:off x="2774951" y="2557463"/>
            <a:ext cx="939800" cy="554038"/>
          </a:xfrm>
          <a:custGeom>
            <a:avLst/>
            <a:gdLst>
              <a:gd name="T0" fmla="*/ 2147483647 w 63"/>
              <a:gd name="T1" fmla="*/ 964420776 h 38"/>
              <a:gd name="T2" fmla="*/ 2147483647 w 63"/>
              <a:gd name="T3" fmla="*/ 964420776 h 38"/>
              <a:gd name="T4" fmla="*/ 2147483647 w 63"/>
              <a:gd name="T5" fmla="*/ 1064071624 h 38"/>
              <a:gd name="T6" fmla="*/ 2147483647 w 63"/>
              <a:gd name="T7" fmla="*/ 1267485788 h 38"/>
              <a:gd name="T8" fmla="*/ 2147483647 w 63"/>
              <a:gd name="T9" fmla="*/ 1317275063 h 38"/>
              <a:gd name="T10" fmla="*/ 2147483647 w 63"/>
              <a:gd name="T11" fmla="*/ 1367136049 h 38"/>
              <a:gd name="T12" fmla="*/ 2147483647 w 63"/>
              <a:gd name="T13" fmla="*/ 1416342237 h 38"/>
              <a:gd name="T14" fmla="*/ 2147483647 w 63"/>
              <a:gd name="T15" fmla="*/ 1367136049 h 38"/>
              <a:gd name="T16" fmla="*/ 2147483647 w 63"/>
              <a:gd name="T17" fmla="*/ 1267485788 h 38"/>
              <a:gd name="T18" fmla="*/ 2147483647 w 63"/>
              <a:gd name="T19" fmla="*/ 1212857538 h 38"/>
              <a:gd name="T20" fmla="*/ 2147483647 w 63"/>
              <a:gd name="T21" fmla="*/ 1267485788 h 38"/>
              <a:gd name="T22" fmla="*/ 2147483647 w 63"/>
              <a:gd name="T23" fmla="*/ 1317275063 h 38"/>
              <a:gd name="T24" fmla="*/ 2128760820 w 63"/>
              <a:gd name="T25" fmla="*/ 1416342237 h 38"/>
              <a:gd name="T26" fmla="*/ 2064062565 w 63"/>
              <a:gd name="T27" fmla="*/ 1466132688 h 38"/>
              <a:gd name="T28" fmla="*/ 2005521410 w 63"/>
              <a:gd name="T29" fmla="*/ 1521350784 h 38"/>
              <a:gd name="T30" fmla="*/ 2005521410 w 63"/>
              <a:gd name="T31" fmla="*/ 1620346248 h 38"/>
              <a:gd name="T32" fmla="*/ 2064062565 w 63"/>
              <a:gd name="T33" fmla="*/ 1719407544 h 38"/>
              <a:gd name="T34" fmla="*/ 2064062565 w 63"/>
              <a:gd name="T35" fmla="*/ 1719407544 h 38"/>
              <a:gd name="T36" fmla="*/ 2005521410 w 63"/>
              <a:gd name="T37" fmla="*/ 1769197994 h 38"/>
              <a:gd name="T38" fmla="*/ 1701245963 w 63"/>
              <a:gd name="T39" fmla="*/ 1719407544 h 38"/>
              <a:gd name="T40" fmla="*/ 1578671697 w 63"/>
              <a:gd name="T41" fmla="*/ 1719407544 h 38"/>
              <a:gd name="T42" fmla="*/ 1397634457 w 63"/>
              <a:gd name="T43" fmla="*/ 1571140060 h 38"/>
              <a:gd name="T44" fmla="*/ 1274396250 w 63"/>
              <a:gd name="T45" fmla="*/ 1571140060 h 38"/>
              <a:gd name="T46" fmla="*/ 912243288 w 63"/>
              <a:gd name="T47" fmla="*/ 1466132688 h 38"/>
              <a:gd name="T48" fmla="*/ 853703335 w 63"/>
              <a:gd name="T49" fmla="*/ 1769197994 h 38"/>
              <a:gd name="T50" fmla="*/ 731127867 w 63"/>
              <a:gd name="T51" fmla="*/ 1874206542 h 38"/>
              <a:gd name="T52" fmla="*/ 485391019 w 63"/>
              <a:gd name="T53" fmla="*/ 1719407544 h 38"/>
              <a:gd name="T54" fmla="*/ 304275823 w 63"/>
              <a:gd name="T55" fmla="*/ 1620346248 h 38"/>
              <a:gd name="T56" fmla="*/ 362160329 w 63"/>
              <a:gd name="T57" fmla="*/ 1521350784 h 38"/>
              <a:gd name="T58" fmla="*/ 245806384 w 63"/>
              <a:gd name="T59" fmla="*/ 1466132688 h 38"/>
              <a:gd name="T60" fmla="*/ 181044832 w 63"/>
              <a:gd name="T61" fmla="*/ 1466132688 h 38"/>
              <a:gd name="T62" fmla="*/ 181044832 w 63"/>
              <a:gd name="T63" fmla="*/ 1466132688 h 38"/>
              <a:gd name="T64" fmla="*/ 123230953 w 63"/>
              <a:gd name="T65" fmla="*/ 1571140060 h 38"/>
              <a:gd name="T66" fmla="*/ 123230953 w 63"/>
              <a:gd name="T67" fmla="*/ 1267485788 h 38"/>
              <a:gd name="T68" fmla="*/ 181044832 w 63"/>
              <a:gd name="T69" fmla="*/ 1267485788 h 38"/>
              <a:gd name="T70" fmla="*/ 362160329 w 63"/>
              <a:gd name="T71" fmla="*/ 1113271347 h 38"/>
              <a:gd name="T72" fmla="*/ 485391019 w 63"/>
              <a:gd name="T73" fmla="*/ 859995903 h 38"/>
              <a:gd name="T74" fmla="*/ 607889509 w 63"/>
              <a:gd name="T75" fmla="*/ 859995903 h 38"/>
              <a:gd name="T76" fmla="*/ 731127867 w 63"/>
              <a:gd name="T77" fmla="*/ 556930156 h 38"/>
              <a:gd name="T78" fmla="*/ 912243288 w 63"/>
              <a:gd name="T79" fmla="*/ 204068447 h 38"/>
              <a:gd name="T80" fmla="*/ 1034740575 w 63"/>
              <a:gd name="T81" fmla="*/ 204068447 h 38"/>
              <a:gd name="T82" fmla="*/ 1093279926 w 63"/>
              <a:gd name="T83" fmla="*/ 253275664 h 38"/>
              <a:gd name="T84" fmla="*/ 1339094504 w 63"/>
              <a:gd name="T85" fmla="*/ 303065380 h 38"/>
              <a:gd name="T86" fmla="*/ 1462324292 w 63"/>
              <a:gd name="T87" fmla="*/ 352862076 h 38"/>
              <a:gd name="T88" fmla="*/ 1882291622 w 63"/>
              <a:gd name="T89" fmla="*/ 457279601 h 38"/>
              <a:gd name="T90" fmla="*/ 2005521410 w 63"/>
              <a:gd name="T91" fmla="*/ 352862076 h 38"/>
              <a:gd name="T92" fmla="*/ 2064062565 w 63"/>
              <a:gd name="T93" fmla="*/ 303065380 h 38"/>
              <a:gd name="T94" fmla="*/ 2147483647 w 63"/>
              <a:gd name="T95" fmla="*/ 253275664 h 38"/>
              <a:gd name="T96" fmla="*/ 2147483647 w 63"/>
              <a:gd name="T97" fmla="*/ 154214956 h 38"/>
              <a:gd name="T98" fmla="*/ 2147483647 w 63"/>
              <a:gd name="T99" fmla="*/ 154214956 h 38"/>
              <a:gd name="T100" fmla="*/ 2147483647 w 63"/>
              <a:gd name="T101" fmla="*/ 204068447 h 38"/>
              <a:gd name="T102" fmla="*/ 2147483647 w 63"/>
              <a:gd name="T103" fmla="*/ 303065380 h 38"/>
              <a:gd name="T104" fmla="*/ 2147483647 w 63"/>
              <a:gd name="T105" fmla="*/ 556930156 h 38"/>
              <a:gd name="T106" fmla="*/ 2147483647 w 63"/>
              <a:gd name="T107" fmla="*/ 711145332 h 38"/>
              <a:gd name="T108" fmla="*/ 2147483647 w 63"/>
              <a:gd name="T109" fmla="*/ 810206040 h 38"/>
              <a:gd name="T110" fmla="*/ 2147483647 w 63"/>
              <a:gd name="T111" fmla="*/ 810206040 h 38"/>
              <a:gd name="T112" fmla="*/ 2147483647 w 63"/>
              <a:gd name="T113" fmla="*/ 760345055 h 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3"/>
              <a:gd name="T172" fmla="*/ 0 h 38"/>
              <a:gd name="T173" fmla="*/ 63 w 63"/>
              <a:gd name="T174" fmla="*/ 38 h 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3" h="38">
                <a:moveTo>
                  <a:pt x="61" y="15"/>
                </a:moveTo>
                <a:lnTo>
                  <a:pt x="61" y="16"/>
                </a:lnTo>
                <a:cubicBezTo>
                  <a:pt x="62" y="16"/>
                  <a:pt x="62" y="17"/>
                  <a:pt x="62" y="17"/>
                </a:cubicBezTo>
                <a:cubicBezTo>
                  <a:pt x="62" y="17"/>
                  <a:pt x="63" y="18"/>
                  <a:pt x="63" y="18"/>
                </a:cubicBezTo>
                <a:lnTo>
                  <a:pt x="62" y="19"/>
                </a:lnTo>
                <a:cubicBezTo>
                  <a:pt x="62" y="19"/>
                  <a:pt x="60" y="19"/>
                  <a:pt x="60" y="18"/>
                </a:cubicBezTo>
                <a:cubicBezTo>
                  <a:pt x="59" y="18"/>
                  <a:pt x="57" y="18"/>
                  <a:pt x="57" y="18"/>
                </a:cubicBezTo>
                <a:lnTo>
                  <a:pt x="56" y="18"/>
                </a:ln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20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1"/>
                  <a:pt x="56" y="20"/>
                  <a:pt x="56" y="21"/>
                </a:cubicBezTo>
                <a:cubicBezTo>
                  <a:pt x="56" y="21"/>
                  <a:pt x="57" y="21"/>
                  <a:pt x="57" y="21"/>
                </a:cubicBezTo>
                <a:cubicBezTo>
                  <a:pt x="57" y="22"/>
                  <a:pt x="57" y="23"/>
                  <a:pt x="57" y="24"/>
                </a:cubicBezTo>
                <a:cubicBezTo>
                  <a:pt x="57" y="24"/>
                  <a:pt x="56" y="25"/>
                  <a:pt x="56" y="25"/>
                </a:cubicBezTo>
                <a:cubicBezTo>
                  <a:pt x="55" y="25"/>
                  <a:pt x="54" y="25"/>
                  <a:pt x="54" y="25"/>
                </a:cubicBezTo>
                <a:cubicBezTo>
                  <a:pt x="53" y="26"/>
                  <a:pt x="53" y="26"/>
                  <a:pt x="53" y="26"/>
                </a:cubicBezTo>
                <a:lnTo>
                  <a:pt x="51" y="26"/>
                </a:lnTo>
                <a:cubicBezTo>
                  <a:pt x="50" y="26"/>
                  <a:pt x="49" y="26"/>
                  <a:pt x="49" y="26"/>
                </a:cubicBezTo>
                <a:lnTo>
                  <a:pt x="48" y="26"/>
                </a:lnTo>
                <a:lnTo>
                  <a:pt x="48" y="27"/>
                </a:lnTo>
                <a:cubicBezTo>
                  <a:pt x="48" y="27"/>
                  <a:pt x="48" y="27"/>
                  <a:pt x="47" y="27"/>
                </a:cubicBezTo>
                <a:cubicBezTo>
                  <a:pt x="47" y="28"/>
                  <a:pt x="47" y="27"/>
                  <a:pt x="47" y="28"/>
                </a:cubicBezTo>
                <a:cubicBezTo>
                  <a:pt x="47" y="28"/>
                  <a:pt x="44" y="28"/>
                  <a:pt x="44" y="28"/>
                </a:cubicBezTo>
                <a:lnTo>
                  <a:pt x="44" y="27"/>
                </a:lnTo>
                <a:cubicBezTo>
                  <a:pt x="44" y="27"/>
                  <a:pt x="43" y="27"/>
                  <a:pt x="43" y="27"/>
                </a:cubicBezTo>
                <a:lnTo>
                  <a:pt x="43" y="26"/>
                </a:lnTo>
                <a:lnTo>
                  <a:pt x="42" y="26"/>
                </a:lnTo>
                <a:cubicBezTo>
                  <a:pt x="42" y="26"/>
                  <a:pt x="42" y="26"/>
                  <a:pt x="42" y="26"/>
                </a:cubicBezTo>
                <a:lnTo>
                  <a:pt x="42" y="25"/>
                </a:lnTo>
                <a:cubicBezTo>
                  <a:pt x="42" y="25"/>
                  <a:pt x="42" y="25"/>
                  <a:pt x="42" y="25"/>
                </a:cubicBezTo>
                <a:lnTo>
                  <a:pt x="41" y="25"/>
                </a:lnTo>
                <a:cubicBezTo>
                  <a:pt x="41" y="24"/>
                  <a:pt x="41" y="25"/>
                  <a:pt x="41" y="24"/>
                </a:cubicBezTo>
                <a:cubicBezTo>
                  <a:pt x="40" y="24"/>
                  <a:pt x="39" y="24"/>
                  <a:pt x="39" y="25"/>
                </a:cubicBezTo>
                <a:lnTo>
                  <a:pt x="38" y="25"/>
                </a:lnTo>
                <a:cubicBezTo>
                  <a:pt x="38" y="25"/>
                  <a:pt x="37" y="25"/>
                  <a:pt x="37" y="25"/>
                </a:cubicBezTo>
                <a:lnTo>
                  <a:pt x="37" y="26"/>
                </a:lnTo>
                <a:lnTo>
                  <a:pt x="36" y="26"/>
                </a:lnTo>
                <a:lnTo>
                  <a:pt x="36" y="27"/>
                </a:lnTo>
                <a:cubicBezTo>
                  <a:pt x="35" y="27"/>
                  <a:pt x="36" y="27"/>
                  <a:pt x="35" y="27"/>
                </a:cubicBezTo>
                <a:cubicBezTo>
                  <a:pt x="35" y="27"/>
                  <a:pt x="35" y="27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4" y="28"/>
                  <a:pt x="34" y="29"/>
                  <a:pt x="34" y="29"/>
                </a:cubicBezTo>
                <a:cubicBezTo>
                  <a:pt x="34" y="29"/>
                  <a:pt x="33" y="30"/>
                  <a:pt x="33" y="30"/>
                </a:cubicBezTo>
                <a:lnTo>
                  <a:pt x="33" y="32"/>
                </a:lnTo>
                <a:lnTo>
                  <a:pt x="34" y="32"/>
                </a:lnTo>
                <a:lnTo>
                  <a:pt x="34" y="34"/>
                </a:ln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lnTo>
                  <a:pt x="34" y="35"/>
                </a:lnTo>
                <a:lnTo>
                  <a:pt x="33" y="35"/>
                </a:lnTo>
                <a:cubicBezTo>
                  <a:pt x="33" y="35"/>
                  <a:pt x="33" y="35"/>
                  <a:pt x="32" y="35"/>
                </a:cubicBezTo>
                <a:cubicBezTo>
                  <a:pt x="32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1" y="34"/>
                  <a:pt x="29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7" y="34"/>
                  <a:pt x="26" y="35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5" y="34"/>
                  <a:pt x="25" y="33"/>
                  <a:pt x="25" y="33"/>
                </a:cubicBezTo>
                <a:cubicBezTo>
                  <a:pt x="25" y="33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2" y="31"/>
                  <a:pt x="22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0"/>
                  <a:pt x="20" y="30"/>
                  <a:pt x="20" y="30"/>
                </a:cubicBezTo>
                <a:cubicBezTo>
                  <a:pt x="20" y="29"/>
                  <a:pt x="18" y="30"/>
                  <a:pt x="18" y="29"/>
                </a:cubicBezTo>
                <a:lnTo>
                  <a:pt x="17" y="29"/>
                </a:lnTo>
                <a:cubicBezTo>
                  <a:pt x="17" y="29"/>
                  <a:pt x="16" y="28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4" y="29"/>
                  <a:pt x="14" y="30"/>
                  <a:pt x="14" y="31"/>
                </a:cubicBezTo>
                <a:cubicBezTo>
                  <a:pt x="14" y="32"/>
                  <a:pt x="14" y="33"/>
                  <a:pt x="14" y="34"/>
                </a:cubicBezTo>
                <a:cubicBezTo>
                  <a:pt x="14" y="34"/>
                  <a:pt x="14" y="35"/>
                  <a:pt x="14" y="35"/>
                </a:cubicBezTo>
                <a:cubicBezTo>
                  <a:pt x="14" y="36"/>
                  <a:pt x="14" y="37"/>
                  <a:pt x="14" y="37"/>
                </a:cubicBezTo>
                <a:cubicBezTo>
                  <a:pt x="14" y="37"/>
                  <a:pt x="14" y="38"/>
                  <a:pt x="14" y="38"/>
                </a:cubicBezTo>
                <a:cubicBezTo>
                  <a:pt x="13" y="38"/>
                  <a:pt x="12" y="37"/>
                  <a:pt x="12" y="37"/>
                </a:cubicBezTo>
                <a:cubicBezTo>
                  <a:pt x="12" y="37"/>
                  <a:pt x="11" y="36"/>
                  <a:pt x="11" y="36"/>
                </a:cubicBezTo>
                <a:cubicBezTo>
                  <a:pt x="11" y="36"/>
                  <a:pt x="11" y="36"/>
                  <a:pt x="10" y="36"/>
                </a:cubicBezTo>
                <a:cubicBezTo>
                  <a:pt x="10" y="35"/>
                  <a:pt x="9" y="34"/>
                  <a:pt x="8" y="34"/>
                </a:cubicBezTo>
                <a:cubicBezTo>
                  <a:pt x="8" y="34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6" y="33"/>
                  <a:pt x="6" y="33"/>
                </a:cubicBezTo>
                <a:cubicBezTo>
                  <a:pt x="6" y="33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1"/>
                  <a:pt x="5" y="31"/>
                </a:cubicBezTo>
                <a:cubicBezTo>
                  <a:pt x="5" y="31"/>
                  <a:pt x="6" y="31"/>
                  <a:pt x="6" y="30"/>
                </a:cubicBezTo>
                <a:cubicBezTo>
                  <a:pt x="6" y="30"/>
                  <a:pt x="6" y="30"/>
                  <a:pt x="6" y="30"/>
                </a:cubicBezTo>
                <a:lnTo>
                  <a:pt x="5" y="29"/>
                </a:lnTo>
                <a:lnTo>
                  <a:pt x="4" y="29"/>
                </a:lnTo>
                <a:cubicBezTo>
                  <a:pt x="4" y="29"/>
                  <a:pt x="4" y="29"/>
                  <a:pt x="4" y="29"/>
                </a:cubicBezTo>
                <a:lnTo>
                  <a:pt x="3" y="29"/>
                </a:ln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31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1"/>
                  <a:pt x="1" y="31"/>
                  <a:pt x="0" y="31"/>
                </a:cubicBezTo>
                <a:cubicBezTo>
                  <a:pt x="0" y="30"/>
                  <a:pt x="0" y="27"/>
                  <a:pt x="0" y="27"/>
                </a:cubicBezTo>
                <a:cubicBezTo>
                  <a:pt x="1" y="27"/>
                  <a:pt x="1" y="26"/>
                  <a:pt x="2" y="26"/>
                </a:cubicBezTo>
                <a:lnTo>
                  <a:pt x="2" y="25"/>
                </a:lnTo>
                <a:lnTo>
                  <a:pt x="3" y="25"/>
                </a:lnTo>
                <a:cubicBezTo>
                  <a:pt x="3" y="24"/>
                  <a:pt x="3" y="23"/>
                  <a:pt x="3" y="23"/>
                </a:cubicBezTo>
                <a:cubicBezTo>
                  <a:pt x="3" y="23"/>
                  <a:pt x="3" y="22"/>
                  <a:pt x="3" y="22"/>
                </a:cubicBezTo>
                <a:lnTo>
                  <a:pt x="6" y="22"/>
                </a:lnTo>
                <a:cubicBezTo>
                  <a:pt x="6" y="22"/>
                  <a:pt x="6" y="22"/>
                  <a:pt x="6" y="22"/>
                </a:cubicBezTo>
                <a:lnTo>
                  <a:pt x="7" y="21"/>
                </a:lnTo>
                <a:cubicBezTo>
                  <a:pt x="7" y="20"/>
                  <a:pt x="7" y="19"/>
                  <a:pt x="7" y="18"/>
                </a:cubicBezTo>
                <a:cubicBezTo>
                  <a:pt x="7" y="18"/>
                  <a:pt x="7" y="17"/>
                  <a:pt x="8" y="17"/>
                </a:cubicBezTo>
                <a:lnTo>
                  <a:pt x="10" y="17"/>
                </a:lnTo>
                <a:cubicBezTo>
                  <a:pt x="10" y="16"/>
                  <a:pt x="11" y="13"/>
                  <a:pt x="11" y="12"/>
                </a:cubicBezTo>
                <a:cubicBezTo>
                  <a:pt x="11" y="11"/>
                  <a:pt x="12" y="11"/>
                  <a:pt x="12" y="11"/>
                </a:cubicBezTo>
                <a:cubicBezTo>
                  <a:pt x="12" y="10"/>
                  <a:pt x="12" y="6"/>
                  <a:pt x="13" y="6"/>
                </a:cubicBezTo>
                <a:lnTo>
                  <a:pt x="13" y="5"/>
                </a:lnTo>
                <a:lnTo>
                  <a:pt x="14" y="5"/>
                </a:lnTo>
                <a:cubicBezTo>
                  <a:pt x="14" y="4"/>
                  <a:pt x="15" y="4"/>
                  <a:pt x="15" y="4"/>
                </a:cubicBezTo>
                <a:lnTo>
                  <a:pt x="15" y="3"/>
                </a:lnTo>
                <a:lnTo>
                  <a:pt x="17" y="3"/>
                </a:lnTo>
                <a:lnTo>
                  <a:pt x="17" y="4"/>
                </a:lnTo>
                <a:cubicBezTo>
                  <a:pt x="18" y="4"/>
                  <a:pt x="17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lnTo>
                  <a:pt x="18" y="5"/>
                </a:lnTo>
                <a:lnTo>
                  <a:pt x="22" y="5"/>
                </a:lnTo>
                <a:cubicBezTo>
                  <a:pt x="22" y="6"/>
                  <a:pt x="22" y="5"/>
                  <a:pt x="22" y="6"/>
                </a:cubicBezTo>
                <a:lnTo>
                  <a:pt x="23" y="6"/>
                </a:lnTo>
                <a:cubicBezTo>
                  <a:pt x="23" y="6"/>
                  <a:pt x="23" y="6"/>
                  <a:pt x="23" y="6"/>
                </a:cubicBezTo>
                <a:cubicBezTo>
                  <a:pt x="23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lnTo>
                  <a:pt x="24" y="8"/>
                </a:lnTo>
                <a:lnTo>
                  <a:pt x="25" y="8"/>
                </a:lnTo>
                <a:cubicBezTo>
                  <a:pt x="26" y="8"/>
                  <a:pt x="29" y="9"/>
                  <a:pt x="31" y="9"/>
                </a:cubicBezTo>
                <a:lnTo>
                  <a:pt x="31" y="8"/>
                </a:lnTo>
                <a:lnTo>
                  <a:pt x="32" y="8"/>
                </a:lnTo>
                <a:cubicBezTo>
                  <a:pt x="32" y="8"/>
                  <a:pt x="32" y="8"/>
                  <a:pt x="32" y="7"/>
                </a:cubicBezTo>
                <a:lnTo>
                  <a:pt x="33" y="7"/>
                </a:lnTo>
                <a:cubicBezTo>
                  <a:pt x="33" y="7"/>
                  <a:pt x="33" y="7"/>
                  <a:pt x="33" y="7"/>
                </a:cubicBezTo>
                <a:lnTo>
                  <a:pt x="34" y="7"/>
                </a:lnTo>
                <a:lnTo>
                  <a:pt x="34" y="6"/>
                </a:lnTo>
                <a:cubicBezTo>
                  <a:pt x="34" y="6"/>
                  <a:pt x="35" y="6"/>
                  <a:pt x="35" y="6"/>
                </a:cubicBezTo>
                <a:cubicBezTo>
                  <a:pt x="36" y="6"/>
                  <a:pt x="37" y="6"/>
                  <a:pt x="37" y="6"/>
                </a:cubicBezTo>
                <a:cubicBezTo>
                  <a:pt x="37" y="6"/>
                  <a:pt x="37" y="5"/>
                  <a:pt x="37" y="5"/>
                </a:cubicBezTo>
                <a:lnTo>
                  <a:pt x="38" y="5"/>
                </a:lnTo>
                <a:cubicBezTo>
                  <a:pt x="38" y="5"/>
                  <a:pt x="38" y="5"/>
                  <a:pt x="38" y="5"/>
                </a:cubicBezTo>
                <a:lnTo>
                  <a:pt x="38" y="4"/>
                </a:lnTo>
                <a:lnTo>
                  <a:pt x="38" y="3"/>
                </a:lnTo>
                <a:lnTo>
                  <a:pt x="39" y="3"/>
                </a:lnTo>
                <a:cubicBezTo>
                  <a:pt x="39" y="3"/>
                  <a:pt x="39" y="3"/>
                  <a:pt x="39" y="3"/>
                </a:cubicBezTo>
                <a:lnTo>
                  <a:pt x="39" y="2"/>
                </a:lnTo>
                <a:lnTo>
                  <a:pt x="40" y="2"/>
                </a:lnTo>
                <a:lnTo>
                  <a:pt x="41" y="2"/>
                </a:lnTo>
                <a:cubicBezTo>
                  <a:pt x="41" y="2"/>
                  <a:pt x="41" y="2"/>
                  <a:pt x="41" y="3"/>
                </a:cubicBezTo>
                <a:lnTo>
                  <a:pt x="52" y="2"/>
                </a:lnTo>
                <a:lnTo>
                  <a:pt x="52" y="1"/>
                </a:lnTo>
                <a:lnTo>
                  <a:pt x="53" y="1"/>
                </a:lnTo>
                <a:lnTo>
                  <a:pt x="53" y="0"/>
                </a:lnTo>
                <a:lnTo>
                  <a:pt x="54" y="4"/>
                </a:lnTo>
                <a:cubicBezTo>
                  <a:pt x="55" y="4"/>
                  <a:pt x="55" y="4"/>
                  <a:pt x="55" y="4"/>
                </a:cubicBezTo>
                <a:lnTo>
                  <a:pt x="55" y="5"/>
                </a:lnTo>
                <a:cubicBezTo>
                  <a:pt x="55" y="5"/>
                  <a:pt x="56" y="6"/>
                  <a:pt x="56" y="6"/>
                </a:cubicBezTo>
                <a:cubicBezTo>
                  <a:pt x="56" y="7"/>
                  <a:pt x="56" y="10"/>
                  <a:pt x="56" y="11"/>
                </a:cubicBezTo>
                <a:cubicBezTo>
                  <a:pt x="55" y="11"/>
                  <a:pt x="56" y="12"/>
                  <a:pt x="55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3"/>
                  <a:pt x="55" y="14"/>
                  <a:pt x="55" y="14"/>
                </a:cubicBezTo>
                <a:cubicBezTo>
                  <a:pt x="55" y="14"/>
                  <a:pt x="55" y="15"/>
                  <a:pt x="55" y="15"/>
                </a:cubicBezTo>
                <a:cubicBezTo>
                  <a:pt x="55" y="15"/>
                  <a:pt x="56" y="15"/>
                  <a:pt x="57" y="15"/>
                </a:cubicBezTo>
                <a:lnTo>
                  <a:pt x="57" y="16"/>
                </a:lnTo>
                <a:lnTo>
                  <a:pt x="59" y="16"/>
                </a:lnTo>
                <a:cubicBezTo>
                  <a:pt x="59" y="15"/>
                  <a:pt x="60" y="16"/>
                  <a:pt x="60" y="16"/>
                </a:cubicBezTo>
                <a:lnTo>
                  <a:pt x="60" y="15"/>
                </a:lnTo>
                <a:lnTo>
                  <a:pt x="61" y="15"/>
                </a:lnTo>
              </a:path>
            </a:pathLst>
          </a:cu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6" name="Freeform 13"/>
          <p:cNvSpPr>
            <a:spLocks/>
          </p:cNvSpPr>
          <p:nvPr/>
        </p:nvSpPr>
        <p:spPr bwMode="auto">
          <a:xfrm>
            <a:off x="3476626" y="1985963"/>
            <a:ext cx="536575" cy="804863"/>
          </a:xfrm>
          <a:custGeom>
            <a:avLst/>
            <a:gdLst>
              <a:gd name="T0" fmla="*/ 546601801 w 36"/>
              <a:gd name="T1" fmla="*/ 1928496788 h 55"/>
              <a:gd name="T2" fmla="*/ 360340145 w 36"/>
              <a:gd name="T3" fmla="*/ 1668312277 h 55"/>
              <a:gd name="T4" fmla="*/ 360340145 w 36"/>
              <a:gd name="T5" fmla="*/ 1617391350 h 55"/>
              <a:gd name="T6" fmla="*/ 121913281 w 36"/>
              <a:gd name="T7" fmla="*/ 1566471603 h 55"/>
              <a:gd name="T8" fmla="*/ 58217978 w 36"/>
              <a:gd name="T9" fmla="*/ 1617391350 h 55"/>
              <a:gd name="T10" fmla="*/ 0 w 36"/>
              <a:gd name="T11" fmla="*/ 1566471603 h 55"/>
              <a:gd name="T12" fmla="*/ 180131165 w 36"/>
              <a:gd name="T13" fmla="*/ 1510026257 h 55"/>
              <a:gd name="T14" fmla="*/ 244557393 w 36"/>
              <a:gd name="T15" fmla="*/ 1459105330 h 55"/>
              <a:gd name="T16" fmla="*/ 424688408 w 36"/>
              <a:gd name="T17" fmla="*/ 1249835847 h 55"/>
              <a:gd name="T18" fmla="*/ 424688408 w 36"/>
              <a:gd name="T19" fmla="*/ 1147994877 h 55"/>
              <a:gd name="T20" fmla="*/ 302044408 w 36"/>
              <a:gd name="T21" fmla="*/ 1040629785 h 55"/>
              <a:gd name="T22" fmla="*/ 302044408 w 36"/>
              <a:gd name="T23" fmla="*/ 938787930 h 55"/>
              <a:gd name="T24" fmla="*/ 244557393 w 36"/>
              <a:gd name="T25" fmla="*/ 780503091 h 55"/>
              <a:gd name="T26" fmla="*/ 180131165 w 36"/>
              <a:gd name="T27" fmla="*/ 729516677 h 55"/>
              <a:gd name="T28" fmla="*/ 121913281 w 36"/>
              <a:gd name="T29" fmla="*/ 678596930 h 55"/>
              <a:gd name="T30" fmla="*/ 121913281 w 36"/>
              <a:gd name="T31" fmla="*/ 571231690 h 55"/>
              <a:gd name="T32" fmla="*/ 180131165 w 36"/>
              <a:gd name="T33" fmla="*/ 520318432 h 55"/>
              <a:gd name="T34" fmla="*/ 244557393 w 36"/>
              <a:gd name="T35" fmla="*/ 469397505 h 55"/>
              <a:gd name="T36" fmla="*/ 302044408 w 36"/>
              <a:gd name="T37" fmla="*/ 418477463 h 55"/>
              <a:gd name="T38" fmla="*/ 302044408 w 36"/>
              <a:gd name="T39" fmla="*/ 418477463 h 55"/>
              <a:gd name="T40" fmla="*/ 360340145 w 36"/>
              <a:gd name="T41" fmla="*/ 367556535 h 55"/>
              <a:gd name="T42" fmla="*/ 424688408 w 36"/>
              <a:gd name="T43" fmla="*/ 311112665 h 55"/>
              <a:gd name="T44" fmla="*/ 726802143 w 36"/>
              <a:gd name="T45" fmla="*/ 260191664 h 55"/>
              <a:gd name="T46" fmla="*/ 842514667 w 36"/>
              <a:gd name="T47" fmla="*/ 50920835 h 55"/>
              <a:gd name="T48" fmla="*/ 906934135 w 36"/>
              <a:gd name="T49" fmla="*/ 101840933 h 55"/>
              <a:gd name="T50" fmla="*/ 964498665 w 36"/>
              <a:gd name="T51" fmla="*/ 101840933 h 55"/>
              <a:gd name="T52" fmla="*/ 1028847829 w 36"/>
              <a:gd name="T53" fmla="*/ 209205841 h 55"/>
              <a:gd name="T54" fmla="*/ 1144630055 w 36"/>
              <a:gd name="T55" fmla="*/ 260191664 h 55"/>
              <a:gd name="T56" fmla="*/ 1267203826 w 36"/>
              <a:gd name="T57" fmla="*/ 311112665 h 55"/>
              <a:gd name="T58" fmla="*/ 1330970127 w 36"/>
              <a:gd name="T59" fmla="*/ 469397505 h 55"/>
              <a:gd name="T60" fmla="*/ 1267203826 w 36"/>
              <a:gd name="T61" fmla="*/ 571231690 h 55"/>
              <a:gd name="T62" fmla="*/ 1267203826 w 36"/>
              <a:gd name="T63" fmla="*/ 678596930 h 55"/>
              <a:gd name="T64" fmla="*/ 1389186622 w 36"/>
              <a:gd name="T65" fmla="*/ 938787930 h 55"/>
              <a:gd name="T66" fmla="*/ 1446673637 w 36"/>
              <a:gd name="T67" fmla="*/ 989708858 h 55"/>
              <a:gd name="T68" fmla="*/ 1511100917 w 36"/>
              <a:gd name="T69" fmla="*/ 1147994877 h 55"/>
              <a:gd name="T70" fmla="*/ 1569318613 w 36"/>
              <a:gd name="T71" fmla="*/ 1249835847 h 55"/>
              <a:gd name="T72" fmla="*/ 1813875480 w 36"/>
              <a:gd name="T73" fmla="*/ 1249835847 h 55"/>
              <a:gd name="T74" fmla="*/ 1813875480 w 36"/>
              <a:gd name="T75" fmla="*/ 1300821670 h 55"/>
              <a:gd name="T76" fmla="*/ 1871362496 w 36"/>
              <a:gd name="T77" fmla="*/ 1357264656 h 55"/>
              <a:gd name="T78" fmla="*/ 1813875480 w 36"/>
              <a:gd name="T79" fmla="*/ 1566471603 h 55"/>
              <a:gd name="T80" fmla="*/ 1813875480 w 36"/>
              <a:gd name="T81" fmla="*/ 1877575861 h 55"/>
              <a:gd name="T82" fmla="*/ 1813875480 w 36"/>
              <a:gd name="T83" fmla="*/ 1928496788 h 55"/>
              <a:gd name="T84" fmla="*/ 1929580192 w 36"/>
              <a:gd name="T85" fmla="*/ 1979417715 h 55"/>
              <a:gd name="T86" fmla="*/ 2051571401 w 36"/>
              <a:gd name="T87" fmla="*/ 2036461283 h 55"/>
              <a:gd name="T88" fmla="*/ 2051571401 w 36"/>
              <a:gd name="T89" fmla="*/ 2087382211 h 55"/>
              <a:gd name="T90" fmla="*/ 2115920564 w 36"/>
              <a:gd name="T91" fmla="*/ 2137703735 h 55"/>
              <a:gd name="T92" fmla="*/ 2147483647 w 36"/>
              <a:gd name="T93" fmla="*/ 2147483647 h 55"/>
              <a:gd name="T94" fmla="*/ 1994006269 w 36"/>
              <a:gd name="T95" fmla="*/ 2147483647 h 55"/>
              <a:gd name="T96" fmla="*/ 1626883744 w 36"/>
              <a:gd name="T97" fmla="*/ 2147483647 h 55"/>
              <a:gd name="T98" fmla="*/ 1569318613 w 36"/>
              <a:gd name="T99" fmla="*/ 2147483647 h 55"/>
              <a:gd name="T100" fmla="*/ 1389186622 w 36"/>
              <a:gd name="T101" fmla="*/ 2147483647 h 55"/>
              <a:gd name="T102" fmla="*/ 1028847829 w 36"/>
              <a:gd name="T103" fmla="*/ 2147483647 h 55"/>
              <a:gd name="T104" fmla="*/ 964498665 w 36"/>
              <a:gd name="T105" fmla="*/ 2147483647 h 55"/>
              <a:gd name="T106" fmla="*/ 906934135 w 36"/>
              <a:gd name="T107" fmla="*/ 2147483647 h 55"/>
              <a:gd name="T108" fmla="*/ 842514667 w 36"/>
              <a:gd name="T109" fmla="*/ 2147483647 h 55"/>
              <a:gd name="T110" fmla="*/ 784297572 w 36"/>
              <a:gd name="T111" fmla="*/ 2147483647 h 55"/>
              <a:gd name="T112" fmla="*/ 842514667 w 36"/>
              <a:gd name="T113" fmla="*/ 2147483647 h 55"/>
              <a:gd name="T114" fmla="*/ 726802143 w 36"/>
              <a:gd name="T115" fmla="*/ 2147483647 h 55"/>
              <a:gd name="T116" fmla="*/ 604819798 w 36"/>
              <a:gd name="T117" fmla="*/ 2147483647 h 55"/>
              <a:gd name="T118" fmla="*/ 482253238 w 36"/>
              <a:gd name="T119" fmla="*/ 2147483647 h 55"/>
              <a:gd name="T120" fmla="*/ 546601801 w 36"/>
              <a:gd name="T121" fmla="*/ 2147483647 h 55"/>
              <a:gd name="T122" fmla="*/ 482253238 w 36"/>
              <a:gd name="T123" fmla="*/ 2147483647 h 55"/>
              <a:gd name="T124" fmla="*/ 360340145 w 36"/>
              <a:gd name="T125" fmla="*/ 2036461283 h 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"/>
              <a:gd name="T190" fmla="*/ 0 h 55"/>
              <a:gd name="T191" fmla="*/ 36 w 36"/>
              <a:gd name="T192" fmla="*/ 55 h 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" h="55">
                <a:moveTo>
                  <a:pt x="6" y="39"/>
                </a:moveTo>
                <a:lnTo>
                  <a:pt x="7" y="39"/>
                </a:lnTo>
                <a:cubicBezTo>
                  <a:pt x="7" y="39"/>
                  <a:pt x="9" y="38"/>
                  <a:pt x="9" y="38"/>
                </a:cubicBezTo>
                <a:lnTo>
                  <a:pt x="9" y="37"/>
                </a:lnTo>
                <a:cubicBezTo>
                  <a:pt x="8" y="37"/>
                  <a:pt x="8" y="37"/>
                  <a:pt x="7" y="37"/>
                </a:cubicBezTo>
                <a:lnTo>
                  <a:pt x="7" y="33"/>
                </a:lnTo>
                <a:cubicBezTo>
                  <a:pt x="7" y="33"/>
                  <a:pt x="7" y="32"/>
                  <a:pt x="6" y="32"/>
                </a:cubicBezTo>
                <a:cubicBezTo>
                  <a:pt x="6" y="32"/>
                  <a:pt x="6" y="31"/>
                  <a:pt x="6" y="31"/>
                </a:cubicBezTo>
                <a:lnTo>
                  <a:pt x="5" y="31"/>
                </a:lnTo>
                <a:cubicBezTo>
                  <a:pt x="5" y="31"/>
                  <a:pt x="4" y="31"/>
                  <a:pt x="3" y="31"/>
                </a:cubicBezTo>
                <a:cubicBezTo>
                  <a:pt x="3" y="31"/>
                  <a:pt x="2" y="31"/>
                  <a:pt x="2" y="30"/>
                </a:cubicBezTo>
                <a:lnTo>
                  <a:pt x="1" y="30"/>
                </a:lnTo>
                <a:lnTo>
                  <a:pt x="1" y="31"/>
                </a:lnTo>
                <a:lnTo>
                  <a:pt x="0" y="31"/>
                </a:lnTo>
                <a:lnTo>
                  <a:pt x="0" y="30"/>
                </a:lnTo>
                <a:lnTo>
                  <a:pt x="0" y="29"/>
                </a:lnTo>
                <a:cubicBezTo>
                  <a:pt x="0" y="29"/>
                  <a:pt x="3" y="29"/>
                  <a:pt x="3" y="29"/>
                </a:cubicBezTo>
                <a:lnTo>
                  <a:pt x="4" y="29"/>
                </a:lnTo>
                <a:lnTo>
                  <a:pt x="4" y="28"/>
                </a:lnTo>
                <a:cubicBezTo>
                  <a:pt x="4" y="28"/>
                  <a:pt x="4" y="28"/>
                  <a:pt x="4" y="28"/>
                </a:cubicBezTo>
                <a:cubicBezTo>
                  <a:pt x="5" y="27"/>
                  <a:pt x="4" y="25"/>
                  <a:pt x="4" y="25"/>
                </a:cubicBezTo>
                <a:cubicBezTo>
                  <a:pt x="6" y="25"/>
                  <a:pt x="6" y="24"/>
                  <a:pt x="7" y="24"/>
                </a:cubicBezTo>
                <a:cubicBezTo>
                  <a:pt x="7" y="24"/>
                  <a:pt x="7" y="22"/>
                  <a:pt x="7" y="22"/>
                </a:cubicBezTo>
                <a:cubicBezTo>
                  <a:pt x="7" y="22"/>
                  <a:pt x="6" y="21"/>
                  <a:pt x="6" y="21"/>
                </a:cubicBezTo>
                <a:cubicBezTo>
                  <a:pt x="6" y="20"/>
                  <a:pt x="5" y="20"/>
                  <a:pt x="5" y="20"/>
                </a:cubicBezTo>
                <a:lnTo>
                  <a:pt x="5" y="19"/>
                </a:lnTo>
                <a:cubicBezTo>
                  <a:pt x="5" y="19"/>
                  <a:pt x="5" y="19"/>
                  <a:pt x="5" y="19"/>
                </a:cubicBezTo>
                <a:lnTo>
                  <a:pt x="5" y="18"/>
                </a:lnTo>
                <a:cubicBezTo>
                  <a:pt x="5" y="17"/>
                  <a:pt x="5" y="16"/>
                  <a:pt x="5" y="15"/>
                </a:cubicBezTo>
                <a:lnTo>
                  <a:pt x="4" y="15"/>
                </a:lnTo>
                <a:lnTo>
                  <a:pt x="3" y="15"/>
                </a:lnTo>
                <a:lnTo>
                  <a:pt x="3" y="14"/>
                </a:lnTo>
                <a:lnTo>
                  <a:pt x="2" y="14"/>
                </a:lnTo>
                <a:lnTo>
                  <a:pt x="2" y="13"/>
                </a:lnTo>
                <a:lnTo>
                  <a:pt x="1" y="13"/>
                </a:lnTo>
                <a:lnTo>
                  <a:pt x="1" y="12"/>
                </a:lnTo>
                <a:cubicBezTo>
                  <a:pt x="2" y="12"/>
                  <a:pt x="2" y="11"/>
                  <a:pt x="2" y="11"/>
                </a:cubicBezTo>
                <a:lnTo>
                  <a:pt x="3" y="11"/>
                </a:lnTo>
                <a:cubicBezTo>
                  <a:pt x="3" y="11"/>
                  <a:pt x="3" y="11"/>
                  <a:pt x="3" y="11"/>
                </a:cubicBezTo>
                <a:lnTo>
                  <a:pt x="3" y="10"/>
                </a:lnTo>
                <a:cubicBezTo>
                  <a:pt x="4" y="10"/>
                  <a:pt x="3" y="10"/>
                  <a:pt x="4" y="10"/>
                </a:cubicBezTo>
                <a:cubicBezTo>
                  <a:pt x="4" y="10"/>
                  <a:pt x="4" y="9"/>
                  <a:pt x="4" y="9"/>
                </a:cubicBezTo>
                <a:cubicBezTo>
                  <a:pt x="4" y="9"/>
                  <a:pt x="4" y="9"/>
                  <a:pt x="5" y="9"/>
                </a:cubicBezTo>
                <a:lnTo>
                  <a:pt x="5" y="8"/>
                </a:lnTo>
                <a:lnTo>
                  <a:pt x="6" y="7"/>
                </a:lnTo>
                <a:lnTo>
                  <a:pt x="6" y="6"/>
                </a:lnTo>
                <a:lnTo>
                  <a:pt x="7" y="6"/>
                </a:lnTo>
                <a:cubicBezTo>
                  <a:pt x="8" y="6"/>
                  <a:pt x="11" y="5"/>
                  <a:pt x="11" y="5"/>
                </a:cubicBezTo>
                <a:cubicBezTo>
                  <a:pt x="11" y="5"/>
                  <a:pt x="12" y="5"/>
                  <a:pt x="12" y="5"/>
                </a:cubicBezTo>
                <a:cubicBezTo>
                  <a:pt x="12" y="4"/>
                  <a:pt x="12" y="3"/>
                  <a:pt x="12" y="2"/>
                </a:cubicBezTo>
                <a:cubicBezTo>
                  <a:pt x="12" y="2"/>
                  <a:pt x="12" y="0"/>
                  <a:pt x="12" y="0"/>
                </a:cubicBezTo>
                <a:cubicBezTo>
                  <a:pt x="12" y="0"/>
                  <a:pt x="14" y="1"/>
                  <a:pt x="14" y="1"/>
                </a:cubicBezTo>
                <a:lnTo>
                  <a:pt x="15" y="2"/>
                </a:lnTo>
                <a:cubicBezTo>
                  <a:pt x="15" y="2"/>
                  <a:pt x="15" y="2"/>
                  <a:pt x="15" y="2"/>
                </a:cubicBezTo>
                <a:lnTo>
                  <a:pt x="16" y="2"/>
                </a:lnTo>
                <a:cubicBezTo>
                  <a:pt x="16" y="2"/>
                  <a:pt x="16" y="2"/>
                  <a:pt x="16" y="2"/>
                </a:cubicBezTo>
                <a:cubicBezTo>
                  <a:pt x="16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lnTo>
                  <a:pt x="18" y="4"/>
                </a:lnTo>
                <a:cubicBezTo>
                  <a:pt x="18" y="4"/>
                  <a:pt x="18" y="4"/>
                  <a:pt x="18" y="4"/>
                </a:cubicBezTo>
                <a:lnTo>
                  <a:pt x="18" y="5"/>
                </a:lnTo>
                <a:cubicBezTo>
                  <a:pt x="18" y="5"/>
                  <a:pt x="19" y="5"/>
                  <a:pt x="19" y="5"/>
                </a:cubicBezTo>
                <a:lnTo>
                  <a:pt x="20" y="5"/>
                </a:lnTo>
                <a:cubicBezTo>
                  <a:pt x="20" y="5"/>
                  <a:pt x="21" y="5"/>
                  <a:pt x="21" y="5"/>
                </a:cubicBezTo>
                <a:lnTo>
                  <a:pt x="21" y="6"/>
                </a:lnTo>
                <a:lnTo>
                  <a:pt x="22" y="6"/>
                </a:lnTo>
                <a:cubicBezTo>
                  <a:pt x="22" y="7"/>
                  <a:pt x="22" y="8"/>
                  <a:pt x="22" y="9"/>
                </a:cubicBezTo>
                <a:lnTo>
                  <a:pt x="22" y="10"/>
                </a:lnTo>
                <a:lnTo>
                  <a:pt x="21" y="10"/>
                </a:lnTo>
                <a:cubicBezTo>
                  <a:pt x="21" y="10"/>
                  <a:pt x="21" y="11"/>
                  <a:pt x="21" y="11"/>
                </a:cubicBezTo>
                <a:lnTo>
                  <a:pt x="21" y="12"/>
                </a:lnTo>
                <a:lnTo>
                  <a:pt x="21" y="13"/>
                </a:lnTo>
                <a:cubicBezTo>
                  <a:pt x="20" y="13"/>
                  <a:pt x="21" y="17"/>
                  <a:pt x="21" y="17"/>
                </a:cubicBezTo>
                <a:cubicBezTo>
                  <a:pt x="21" y="17"/>
                  <a:pt x="21" y="17"/>
                  <a:pt x="22" y="17"/>
                </a:cubicBezTo>
                <a:cubicBezTo>
                  <a:pt x="22" y="17"/>
                  <a:pt x="23" y="18"/>
                  <a:pt x="23" y="18"/>
                </a:cubicBezTo>
                <a:lnTo>
                  <a:pt x="23" y="19"/>
                </a:lnTo>
                <a:lnTo>
                  <a:pt x="24" y="19"/>
                </a:lnTo>
                <a:cubicBezTo>
                  <a:pt x="24" y="19"/>
                  <a:pt x="24" y="21"/>
                  <a:pt x="24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5" y="22"/>
                  <a:pt x="24" y="22"/>
                  <a:pt x="25" y="22"/>
                </a:cubicBezTo>
                <a:lnTo>
                  <a:pt x="25" y="23"/>
                </a:lnTo>
                <a:lnTo>
                  <a:pt x="26" y="23"/>
                </a:lnTo>
                <a:lnTo>
                  <a:pt x="26" y="24"/>
                </a:lnTo>
                <a:lnTo>
                  <a:pt x="30" y="24"/>
                </a:lnTo>
                <a:lnTo>
                  <a:pt x="30" y="25"/>
                </a:lnTo>
                <a:cubicBezTo>
                  <a:pt x="30" y="25"/>
                  <a:pt x="30" y="25"/>
                  <a:pt x="31" y="25"/>
                </a:cubicBezTo>
                <a:lnTo>
                  <a:pt x="31" y="26"/>
                </a:lnTo>
                <a:cubicBezTo>
                  <a:pt x="31" y="27"/>
                  <a:pt x="31" y="29"/>
                  <a:pt x="31" y="30"/>
                </a:cubicBezTo>
                <a:lnTo>
                  <a:pt x="30" y="30"/>
                </a:lnTo>
                <a:cubicBezTo>
                  <a:pt x="30" y="30"/>
                  <a:pt x="30" y="31"/>
                  <a:pt x="30" y="31"/>
                </a:cubicBezTo>
                <a:cubicBezTo>
                  <a:pt x="30" y="32"/>
                  <a:pt x="29" y="35"/>
                  <a:pt x="30" y="36"/>
                </a:cubicBezTo>
                <a:cubicBezTo>
                  <a:pt x="30" y="36"/>
                  <a:pt x="30" y="37"/>
                  <a:pt x="30" y="37"/>
                </a:cubicBezTo>
                <a:cubicBezTo>
                  <a:pt x="31" y="37"/>
                  <a:pt x="31" y="37"/>
                  <a:pt x="31" y="38"/>
                </a:cubicBezTo>
                <a:cubicBezTo>
                  <a:pt x="31" y="38"/>
                  <a:pt x="32" y="38"/>
                  <a:pt x="32" y="38"/>
                </a:cubicBezTo>
                <a:lnTo>
                  <a:pt x="33" y="38"/>
                </a:lnTo>
                <a:cubicBezTo>
                  <a:pt x="33" y="39"/>
                  <a:pt x="34" y="39"/>
                  <a:pt x="34" y="39"/>
                </a:cubicBezTo>
                <a:lnTo>
                  <a:pt x="34" y="40"/>
                </a:lnTo>
                <a:cubicBezTo>
                  <a:pt x="35" y="40"/>
                  <a:pt x="35" y="40"/>
                  <a:pt x="35" y="41"/>
                </a:cubicBezTo>
                <a:lnTo>
                  <a:pt x="35" y="42"/>
                </a:lnTo>
                <a:lnTo>
                  <a:pt x="36" y="42"/>
                </a:lnTo>
                <a:lnTo>
                  <a:pt x="36" y="43"/>
                </a:lnTo>
                <a:cubicBezTo>
                  <a:pt x="36" y="43"/>
                  <a:pt x="35" y="44"/>
                  <a:pt x="35" y="44"/>
                </a:cubicBezTo>
                <a:cubicBezTo>
                  <a:pt x="34" y="44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lnTo>
                  <a:pt x="33" y="42"/>
                </a:lnTo>
                <a:cubicBezTo>
                  <a:pt x="32" y="42"/>
                  <a:pt x="33" y="42"/>
                  <a:pt x="32" y="42"/>
                </a:cubicBezTo>
                <a:cubicBezTo>
                  <a:pt x="32" y="42"/>
                  <a:pt x="32" y="42"/>
                  <a:pt x="32" y="41"/>
                </a:cubicBezTo>
                <a:lnTo>
                  <a:pt x="29" y="41"/>
                </a:lnTo>
                <a:cubicBezTo>
                  <a:pt x="29" y="41"/>
                  <a:pt x="27" y="43"/>
                  <a:pt x="27" y="43"/>
                </a:cubicBezTo>
                <a:cubicBezTo>
                  <a:pt x="27" y="43"/>
                  <a:pt x="26" y="43"/>
                  <a:pt x="26" y="43"/>
                </a:cubicBezTo>
                <a:lnTo>
                  <a:pt x="23" y="44"/>
                </a:lnTo>
                <a:lnTo>
                  <a:pt x="23" y="45"/>
                </a:ln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3" y="46"/>
                  <a:pt x="23" y="46"/>
                </a:cubicBezTo>
                <a:lnTo>
                  <a:pt x="17" y="46"/>
                </a:lnTo>
                <a:lnTo>
                  <a:pt x="17" y="47"/>
                </a:lnTo>
                <a:lnTo>
                  <a:pt x="16" y="47"/>
                </a:lnTo>
                <a:lnTo>
                  <a:pt x="15" y="47"/>
                </a:lnTo>
                <a:cubicBezTo>
                  <a:pt x="15" y="48"/>
                  <a:pt x="15" y="49"/>
                  <a:pt x="15" y="49"/>
                </a:cubicBezTo>
                <a:cubicBezTo>
                  <a:pt x="15" y="49"/>
                  <a:pt x="15" y="50"/>
                  <a:pt x="15" y="50"/>
                </a:cubicBezTo>
                <a:lnTo>
                  <a:pt x="14" y="50"/>
                </a:lnTo>
                <a:cubicBezTo>
                  <a:pt x="14" y="50"/>
                  <a:pt x="14" y="51"/>
                  <a:pt x="14" y="51"/>
                </a:cubicBezTo>
                <a:cubicBezTo>
                  <a:pt x="14" y="51"/>
                  <a:pt x="13" y="51"/>
                  <a:pt x="13" y="51"/>
                </a:cubicBezTo>
                <a:cubicBezTo>
                  <a:pt x="13" y="52"/>
                  <a:pt x="13" y="52"/>
                  <a:pt x="13" y="53"/>
                </a:cubicBezTo>
                <a:lnTo>
                  <a:pt x="13" y="54"/>
                </a:lnTo>
                <a:cubicBezTo>
                  <a:pt x="13" y="54"/>
                  <a:pt x="14" y="54"/>
                  <a:pt x="14" y="54"/>
                </a:cubicBezTo>
                <a:lnTo>
                  <a:pt x="13" y="54"/>
                </a:lnTo>
                <a:lnTo>
                  <a:pt x="13" y="55"/>
                </a:lnTo>
                <a:cubicBezTo>
                  <a:pt x="13" y="55"/>
                  <a:pt x="12" y="54"/>
                  <a:pt x="12" y="55"/>
                </a:cubicBezTo>
                <a:lnTo>
                  <a:pt x="10" y="55"/>
                </a:lnTo>
                <a:lnTo>
                  <a:pt x="10" y="54"/>
                </a:lnTo>
                <a:cubicBezTo>
                  <a:pt x="9" y="54"/>
                  <a:pt x="8" y="54"/>
                  <a:pt x="8" y="54"/>
                </a:cubicBezTo>
                <a:cubicBezTo>
                  <a:pt x="8" y="54"/>
                  <a:pt x="8" y="53"/>
                  <a:pt x="8" y="53"/>
                </a:cubicBezTo>
                <a:cubicBezTo>
                  <a:pt x="8" y="53"/>
                  <a:pt x="8" y="52"/>
                  <a:pt x="8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1"/>
                  <a:pt x="8" y="50"/>
                  <a:pt x="9" y="50"/>
                </a:cubicBezTo>
                <a:cubicBezTo>
                  <a:pt x="9" y="49"/>
                  <a:pt x="9" y="46"/>
                  <a:pt x="9" y="45"/>
                </a:cubicBezTo>
                <a:cubicBezTo>
                  <a:pt x="9" y="45"/>
                  <a:pt x="8" y="44"/>
                  <a:pt x="8" y="44"/>
                </a:cubicBezTo>
                <a:lnTo>
                  <a:pt x="8" y="43"/>
                </a:lnTo>
                <a:cubicBezTo>
                  <a:pt x="8" y="43"/>
                  <a:pt x="8" y="43"/>
                  <a:pt x="7" y="43"/>
                </a:cubicBezTo>
                <a:lnTo>
                  <a:pt x="6" y="39"/>
                </a:lnTo>
              </a:path>
            </a:pathLst>
          </a:custGeom>
          <a:solidFill>
            <a:srgbClr val="FFC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7" name="Freeform 14"/>
          <p:cNvSpPr>
            <a:spLocks/>
          </p:cNvSpPr>
          <p:nvPr/>
        </p:nvSpPr>
        <p:spPr bwMode="auto">
          <a:xfrm>
            <a:off x="3267076" y="2906713"/>
            <a:ext cx="700088" cy="439738"/>
          </a:xfrm>
          <a:custGeom>
            <a:avLst/>
            <a:gdLst>
              <a:gd name="T0" fmla="*/ 1261109763 w 47"/>
              <a:gd name="T1" fmla="*/ 371796397 h 30"/>
              <a:gd name="T2" fmla="*/ 1319072232 w 47"/>
              <a:gd name="T3" fmla="*/ 423197833 h 30"/>
              <a:gd name="T4" fmla="*/ 1504671995 w 47"/>
              <a:gd name="T5" fmla="*/ 423197833 h 30"/>
              <a:gd name="T6" fmla="*/ 1620024046 w 47"/>
              <a:gd name="T7" fmla="*/ 583733696 h 30"/>
              <a:gd name="T8" fmla="*/ 1741476082 w 47"/>
              <a:gd name="T9" fmla="*/ 738016748 h 30"/>
              <a:gd name="T10" fmla="*/ 1863004984 w 47"/>
              <a:gd name="T11" fmla="*/ 794993934 h 30"/>
              <a:gd name="T12" fmla="*/ 1863004984 w 47"/>
              <a:gd name="T13" fmla="*/ 1001363757 h 30"/>
              <a:gd name="T14" fmla="*/ 2042426695 w 47"/>
              <a:gd name="T15" fmla="*/ 1001363757 h 30"/>
              <a:gd name="T16" fmla="*/ 2042426695 w 47"/>
              <a:gd name="T17" fmla="*/ 1001363757 h 30"/>
              <a:gd name="T18" fmla="*/ 2100467230 w 47"/>
              <a:gd name="T19" fmla="*/ 949954934 h 30"/>
              <a:gd name="T20" fmla="*/ 2147483647 w 47"/>
              <a:gd name="T21" fmla="*/ 847071103 h 30"/>
              <a:gd name="T22" fmla="*/ 2147483647 w 47"/>
              <a:gd name="T23" fmla="*/ 898480517 h 30"/>
              <a:gd name="T24" fmla="*/ 2147483647 w 47"/>
              <a:gd name="T25" fmla="*/ 898480517 h 30"/>
              <a:gd name="T26" fmla="*/ 2147483647 w 47"/>
              <a:gd name="T27" fmla="*/ 1058405355 h 30"/>
              <a:gd name="T28" fmla="*/ 2147483647 w 47"/>
              <a:gd name="T29" fmla="*/ 949954934 h 30"/>
              <a:gd name="T30" fmla="*/ 2147483647 w 47"/>
              <a:gd name="T31" fmla="*/ 1270277652 h 30"/>
              <a:gd name="T32" fmla="*/ 2147483647 w 47"/>
              <a:gd name="T33" fmla="*/ 1270277652 h 30"/>
              <a:gd name="T34" fmla="*/ 2147483647 w 47"/>
              <a:gd name="T35" fmla="*/ 1321751478 h 30"/>
              <a:gd name="T36" fmla="*/ 2147483647 w 47"/>
              <a:gd name="T37" fmla="*/ 1321751478 h 30"/>
              <a:gd name="T38" fmla="*/ 2147483647 w 47"/>
              <a:gd name="T39" fmla="*/ 1533681391 h 30"/>
              <a:gd name="T40" fmla="*/ 2147483647 w 47"/>
              <a:gd name="T41" fmla="*/ 1533681391 h 30"/>
              <a:gd name="T42" fmla="*/ 1920974659 w 47"/>
              <a:gd name="T43" fmla="*/ 1481603632 h 30"/>
              <a:gd name="T44" fmla="*/ 1741476082 w 47"/>
              <a:gd name="T45" fmla="*/ 1481603632 h 30"/>
              <a:gd name="T46" fmla="*/ 1620024046 w 47"/>
              <a:gd name="T47" fmla="*/ 1533681391 h 30"/>
              <a:gd name="T48" fmla="*/ 1504671995 w 47"/>
              <a:gd name="T49" fmla="*/ 1424562033 h 30"/>
              <a:gd name="T50" fmla="*/ 1383221160 w 47"/>
              <a:gd name="T51" fmla="*/ 1373152028 h 30"/>
              <a:gd name="T52" fmla="*/ 1319072232 w 47"/>
              <a:gd name="T53" fmla="*/ 1001363757 h 30"/>
              <a:gd name="T54" fmla="*/ 1319072232 w 47"/>
              <a:gd name="T55" fmla="*/ 949954934 h 30"/>
              <a:gd name="T56" fmla="*/ 1319072232 w 47"/>
              <a:gd name="T57" fmla="*/ 794993934 h 30"/>
              <a:gd name="T58" fmla="*/ 1261109763 w 47"/>
              <a:gd name="T59" fmla="*/ 794993934 h 30"/>
              <a:gd name="T60" fmla="*/ 1203797947 w 47"/>
              <a:gd name="T61" fmla="*/ 794993934 h 30"/>
              <a:gd name="T62" fmla="*/ 1203797947 w 47"/>
              <a:gd name="T63" fmla="*/ 738016748 h 30"/>
              <a:gd name="T64" fmla="*/ 1139650221 w 47"/>
              <a:gd name="T65" fmla="*/ 686608516 h 30"/>
              <a:gd name="T66" fmla="*/ 1082269046 w 47"/>
              <a:gd name="T67" fmla="*/ 635134690 h 30"/>
              <a:gd name="T68" fmla="*/ 902846734 w 47"/>
              <a:gd name="T69" fmla="*/ 794993934 h 30"/>
              <a:gd name="T70" fmla="*/ 723354763 w 47"/>
              <a:gd name="T71" fmla="*/ 794993934 h 30"/>
              <a:gd name="T72" fmla="*/ 659206436 w 47"/>
              <a:gd name="T73" fmla="*/ 686608516 h 30"/>
              <a:gd name="T74" fmla="*/ 537754850 w 47"/>
              <a:gd name="T75" fmla="*/ 686608516 h 30"/>
              <a:gd name="T76" fmla="*/ 300951589 w 47"/>
              <a:gd name="T77" fmla="*/ 686608516 h 30"/>
              <a:gd name="T78" fmla="*/ 300951589 w 47"/>
              <a:gd name="T79" fmla="*/ 738016748 h 30"/>
              <a:gd name="T80" fmla="*/ 243639773 w 47"/>
              <a:gd name="T81" fmla="*/ 794993934 h 30"/>
              <a:gd name="T82" fmla="*/ 121459355 w 47"/>
              <a:gd name="T83" fmla="*/ 738016748 h 30"/>
              <a:gd name="T84" fmla="*/ 57311760 w 47"/>
              <a:gd name="T85" fmla="*/ 686608516 h 30"/>
              <a:gd name="T86" fmla="*/ 121459355 w 47"/>
              <a:gd name="T87" fmla="*/ 526081073 h 30"/>
              <a:gd name="T88" fmla="*/ 57311760 w 47"/>
              <a:gd name="T89" fmla="*/ 526081073 h 30"/>
              <a:gd name="T90" fmla="*/ 0 w 47"/>
              <a:gd name="T91" fmla="*/ 423197833 h 30"/>
              <a:gd name="T92" fmla="*/ 0 w 47"/>
              <a:gd name="T93" fmla="*/ 423197833 h 30"/>
              <a:gd name="T94" fmla="*/ 0 w 47"/>
              <a:gd name="T95" fmla="*/ 314820096 h 30"/>
              <a:gd name="T96" fmla="*/ 57311760 w 47"/>
              <a:gd name="T97" fmla="*/ 263345606 h 30"/>
              <a:gd name="T98" fmla="*/ 121459355 w 47"/>
              <a:gd name="T99" fmla="*/ 211937078 h 30"/>
              <a:gd name="T100" fmla="*/ 179492196 w 47"/>
              <a:gd name="T101" fmla="*/ 102883203 h 30"/>
              <a:gd name="T102" fmla="*/ 179492196 w 47"/>
              <a:gd name="T103" fmla="*/ 102883203 h 30"/>
              <a:gd name="T104" fmla="*/ 243639773 w 47"/>
              <a:gd name="T105" fmla="*/ 51408509 h 30"/>
              <a:gd name="T106" fmla="*/ 480443935 w 47"/>
              <a:gd name="T107" fmla="*/ 0 h 30"/>
              <a:gd name="T108" fmla="*/ 537754850 w 47"/>
              <a:gd name="T109" fmla="*/ 51408509 h 30"/>
              <a:gd name="T110" fmla="*/ 601903177 w 47"/>
              <a:gd name="T111" fmla="*/ 102883203 h 30"/>
              <a:gd name="T112" fmla="*/ 659206436 w 47"/>
              <a:gd name="T113" fmla="*/ 211937078 h 30"/>
              <a:gd name="T114" fmla="*/ 838706213 w 47"/>
              <a:gd name="T115" fmla="*/ 211937078 h 30"/>
              <a:gd name="T116" fmla="*/ 902846734 w 47"/>
              <a:gd name="T117" fmla="*/ 160462514 h 30"/>
              <a:gd name="T118" fmla="*/ 960158250 w 47"/>
              <a:gd name="T119" fmla="*/ 102883203 h 30"/>
              <a:gd name="T120" fmla="*/ 1203797947 w 47"/>
              <a:gd name="T121" fmla="*/ 102883203 h 3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"/>
              <a:gd name="T184" fmla="*/ 0 h 30"/>
              <a:gd name="T185" fmla="*/ 47 w 47"/>
              <a:gd name="T186" fmla="*/ 30 h 3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" h="30">
                <a:moveTo>
                  <a:pt x="21" y="1"/>
                </a:moveTo>
                <a:lnTo>
                  <a:pt x="21" y="1"/>
                </a:lnTo>
                <a:lnTo>
                  <a:pt x="21" y="7"/>
                </a:lnTo>
                <a:cubicBezTo>
                  <a:pt x="21" y="7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8"/>
                  <a:pt x="23" y="8"/>
                  <a:pt x="24" y="8"/>
                </a:cubicBezTo>
                <a:cubicBezTo>
                  <a:pt x="24" y="7"/>
                  <a:pt x="25" y="7"/>
                  <a:pt x="25" y="7"/>
                </a:cubicBezTo>
                <a:lnTo>
                  <a:pt x="25" y="8"/>
                </a:lnTo>
                <a:cubicBezTo>
                  <a:pt x="25" y="8"/>
                  <a:pt x="25" y="8"/>
                  <a:pt x="25" y="8"/>
                </a:cubicBezTo>
                <a:cubicBezTo>
                  <a:pt x="25" y="9"/>
                  <a:pt x="25" y="10"/>
                  <a:pt x="26" y="11"/>
                </a:cubicBezTo>
                <a:lnTo>
                  <a:pt x="27" y="11"/>
                </a:lnTo>
                <a:cubicBezTo>
                  <a:pt x="27" y="11"/>
                  <a:pt x="27" y="11"/>
                  <a:pt x="28" y="11"/>
                </a:cubicBezTo>
                <a:cubicBezTo>
                  <a:pt x="28" y="11"/>
                  <a:pt x="29" y="12"/>
                  <a:pt x="29" y="12"/>
                </a:cubicBezTo>
                <a:cubicBezTo>
                  <a:pt x="29" y="13"/>
                  <a:pt x="29" y="14"/>
                  <a:pt x="29" y="14"/>
                </a:cubicBezTo>
                <a:cubicBezTo>
                  <a:pt x="29" y="14"/>
                  <a:pt x="30" y="15"/>
                  <a:pt x="30" y="15"/>
                </a:cubicBezTo>
                <a:lnTo>
                  <a:pt x="31" y="15"/>
                </a:lnTo>
                <a:cubicBezTo>
                  <a:pt x="31" y="15"/>
                  <a:pt x="31" y="16"/>
                  <a:pt x="31" y="16"/>
                </a:cubicBezTo>
                <a:cubicBezTo>
                  <a:pt x="31" y="16"/>
                  <a:pt x="31" y="18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9"/>
                  <a:pt x="32" y="19"/>
                  <a:pt x="32" y="20"/>
                </a:cubicBezTo>
                <a:cubicBezTo>
                  <a:pt x="32" y="20"/>
                  <a:pt x="33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7" y="17"/>
                  <a:pt x="37" y="17"/>
                </a:cubicBezTo>
                <a:lnTo>
                  <a:pt x="37" y="16"/>
                </a:lnTo>
                <a:lnTo>
                  <a:pt x="37" y="17"/>
                </a:lnTo>
                <a:lnTo>
                  <a:pt x="38" y="17"/>
                </a:lnTo>
                <a:lnTo>
                  <a:pt x="39" y="17"/>
                </a:lnTo>
                <a:cubicBezTo>
                  <a:pt x="39" y="17"/>
                  <a:pt x="40" y="17"/>
                  <a:pt x="41" y="18"/>
                </a:cubicBezTo>
                <a:cubicBezTo>
                  <a:pt x="41" y="18"/>
                  <a:pt x="41" y="20"/>
                  <a:pt x="41" y="20"/>
                </a:cubicBezTo>
                <a:lnTo>
                  <a:pt x="43" y="20"/>
                </a:lnTo>
                <a:cubicBezTo>
                  <a:pt x="43" y="19"/>
                  <a:pt x="44" y="19"/>
                  <a:pt x="44" y="18"/>
                </a:cubicBezTo>
                <a:lnTo>
                  <a:pt x="45" y="18"/>
                </a:lnTo>
                <a:lnTo>
                  <a:pt x="45" y="19"/>
                </a:lnTo>
                <a:cubicBezTo>
                  <a:pt x="46" y="19"/>
                  <a:pt x="47" y="19"/>
                  <a:pt x="47" y="21"/>
                </a:cubicBezTo>
                <a:cubicBezTo>
                  <a:pt x="47" y="21"/>
                  <a:pt x="47" y="23"/>
                  <a:pt x="47" y="24"/>
                </a:cubicBezTo>
                <a:lnTo>
                  <a:pt x="45" y="24"/>
                </a:lnTo>
                <a:lnTo>
                  <a:pt x="44" y="24"/>
                </a:lnTo>
                <a:cubicBezTo>
                  <a:pt x="44" y="25"/>
                  <a:pt x="44" y="24"/>
                  <a:pt x="44" y="25"/>
                </a:cubicBezTo>
                <a:lnTo>
                  <a:pt x="43" y="25"/>
                </a:lnTo>
                <a:lnTo>
                  <a:pt x="43" y="26"/>
                </a:lnTo>
                <a:cubicBezTo>
                  <a:pt x="41" y="26"/>
                  <a:pt x="42" y="28"/>
                  <a:pt x="42" y="29"/>
                </a:cubicBezTo>
                <a:lnTo>
                  <a:pt x="41" y="29"/>
                </a:lnTo>
                <a:cubicBezTo>
                  <a:pt x="41" y="29"/>
                  <a:pt x="39" y="29"/>
                  <a:pt x="39" y="29"/>
                </a:cubicBezTo>
                <a:lnTo>
                  <a:pt x="38" y="29"/>
                </a:lnTo>
                <a:cubicBezTo>
                  <a:pt x="38" y="29"/>
                  <a:pt x="38" y="29"/>
                  <a:pt x="38" y="29"/>
                </a:cubicBezTo>
                <a:lnTo>
                  <a:pt x="37" y="29"/>
                </a:lnTo>
                <a:cubicBezTo>
                  <a:pt x="36" y="29"/>
                  <a:pt x="35" y="30"/>
                  <a:pt x="34" y="29"/>
                </a:cubicBezTo>
                <a:cubicBezTo>
                  <a:pt x="34" y="29"/>
                  <a:pt x="33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lnTo>
                  <a:pt x="31" y="28"/>
                </a:lnTo>
                <a:cubicBezTo>
                  <a:pt x="31" y="27"/>
                  <a:pt x="29" y="28"/>
                  <a:pt x="29" y="28"/>
                </a:cubicBezTo>
                <a:lnTo>
                  <a:pt x="28" y="28"/>
                </a:lnTo>
                <a:lnTo>
                  <a:pt x="27" y="28"/>
                </a:lnTo>
                <a:lnTo>
                  <a:pt x="27" y="29"/>
                </a:lnTo>
                <a:lnTo>
                  <a:pt x="26" y="29"/>
                </a:lnTo>
                <a:lnTo>
                  <a:pt x="26" y="28"/>
                </a:lnTo>
                <a:cubicBezTo>
                  <a:pt x="26" y="28"/>
                  <a:pt x="25" y="27"/>
                  <a:pt x="25" y="27"/>
                </a:cubicBezTo>
                <a:lnTo>
                  <a:pt x="24" y="27"/>
                </a:lnTo>
                <a:lnTo>
                  <a:pt x="24" y="26"/>
                </a:lnTo>
                <a:lnTo>
                  <a:pt x="23" y="26"/>
                </a:lnTo>
                <a:cubicBezTo>
                  <a:pt x="23" y="25"/>
                  <a:pt x="22" y="24"/>
                  <a:pt x="22" y="22"/>
                </a:cubicBezTo>
                <a:cubicBezTo>
                  <a:pt x="22" y="22"/>
                  <a:pt x="21" y="22"/>
                  <a:pt x="21" y="22"/>
                </a:cubicBezTo>
                <a:lnTo>
                  <a:pt x="21" y="20"/>
                </a:lnTo>
                <a:cubicBezTo>
                  <a:pt x="21" y="20"/>
                  <a:pt x="22" y="19"/>
                  <a:pt x="22" y="19"/>
                </a:cubicBezTo>
                <a:lnTo>
                  <a:pt x="22" y="18"/>
                </a:lnTo>
                <a:cubicBezTo>
                  <a:pt x="23" y="18"/>
                  <a:pt x="22" y="16"/>
                  <a:pt x="22" y="16"/>
                </a:cubicBezTo>
                <a:lnTo>
                  <a:pt x="22" y="15"/>
                </a:lnTo>
                <a:lnTo>
                  <a:pt x="21" y="15"/>
                </a:lnTo>
                <a:lnTo>
                  <a:pt x="20" y="15"/>
                </a:lnTo>
                <a:lnTo>
                  <a:pt x="20" y="14"/>
                </a:lnTo>
                <a:cubicBezTo>
                  <a:pt x="19" y="14"/>
                  <a:pt x="20" y="14"/>
                  <a:pt x="19" y="14"/>
                </a:cubicBezTo>
                <a:lnTo>
                  <a:pt x="19" y="13"/>
                </a:ln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8" y="12"/>
                </a:cubicBezTo>
                <a:lnTo>
                  <a:pt x="17" y="12"/>
                </a:lnTo>
                <a:cubicBezTo>
                  <a:pt x="16" y="12"/>
                  <a:pt x="15" y="12"/>
                  <a:pt x="15" y="12"/>
                </a:cubicBezTo>
                <a:lnTo>
                  <a:pt x="15" y="15"/>
                </a:lnTo>
                <a:lnTo>
                  <a:pt x="14" y="15"/>
                </a:lnTo>
                <a:cubicBezTo>
                  <a:pt x="14" y="15"/>
                  <a:pt x="13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14"/>
                </a:lnTo>
                <a:lnTo>
                  <a:pt x="11" y="14"/>
                </a:lnTo>
                <a:cubicBezTo>
                  <a:pt x="11" y="14"/>
                  <a:pt x="11" y="13"/>
                  <a:pt x="11" y="13"/>
                </a:cubicBezTo>
                <a:cubicBezTo>
                  <a:pt x="11" y="12"/>
                  <a:pt x="11" y="13"/>
                  <a:pt x="11" y="12"/>
                </a:cubicBezTo>
                <a:lnTo>
                  <a:pt x="10" y="12"/>
                </a:lnTo>
                <a:lnTo>
                  <a:pt x="10" y="13"/>
                </a:lnTo>
                <a:lnTo>
                  <a:pt x="9" y="13"/>
                </a:lnTo>
                <a:lnTo>
                  <a:pt x="7" y="13"/>
                </a:lnTo>
                <a:lnTo>
                  <a:pt x="5" y="13"/>
                </a:lnTo>
                <a:lnTo>
                  <a:pt x="5" y="14"/>
                </a:lnTo>
                <a:cubicBezTo>
                  <a:pt x="5" y="14"/>
                  <a:pt x="4" y="14"/>
                  <a:pt x="4" y="15"/>
                </a:cubicBezTo>
                <a:lnTo>
                  <a:pt x="2" y="15"/>
                </a:lnTo>
                <a:lnTo>
                  <a:pt x="2" y="14"/>
                </a:lnTo>
                <a:lnTo>
                  <a:pt x="1" y="14"/>
                </a:lnTo>
                <a:lnTo>
                  <a:pt x="1" y="13"/>
                </a:lnTo>
                <a:cubicBezTo>
                  <a:pt x="2" y="13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lnTo>
                  <a:pt x="2" y="10"/>
                </a:lnTo>
                <a:lnTo>
                  <a:pt x="1" y="10"/>
                </a:lnTo>
                <a:lnTo>
                  <a:pt x="1" y="8"/>
                </a:lnTo>
                <a:lnTo>
                  <a:pt x="0" y="8"/>
                </a:lnTo>
                <a:lnTo>
                  <a:pt x="0" y="6"/>
                </a:lnTo>
                <a:cubicBezTo>
                  <a:pt x="0" y="6"/>
                  <a:pt x="1" y="5"/>
                  <a:pt x="1" y="5"/>
                </a:cubicBezTo>
                <a:cubicBezTo>
                  <a:pt x="1" y="5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2" y="3"/>
                  <a:pt x="3" y="3"/>
                </a:cubicBez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cubicBezTo>
                  <a:pt x="4" y="1"/>
                  <a:pt x="5" y="1"/>
                  <a:pt x="5" y="1"/>
                </a:cubicBezTo>
                <a:lnTo>
                  <a:pt x="6" y="1"/>
                </a:lnTo>
                <a:cubicBezTo>
                  <a:pt x="6" y="0"/>
                  <a:pt x="7" y="0"/>
                  <a:pt x="8" y="0"/>
                </a:cubicBezTo>
                <a:cubicBezTo>
                  <a:pt x="8" y="1"/>
                  <a:pt x="8" y="0"/>
                  <a:pt x="8" y="1"/>
                </a:cubicBezTo>
                <a:lnTo>
                  <a:pt x="9" y="1"/>
                </a:lnTo>
                <a:cubicBezTo>
                  <a:pt x="9" y="1"/>
                  <a:pt x="9" y="1"/>
                  <a:pt x="9" y="1"/>
                </a:cubicBezTo>
                <a:lnTo>
                  <a:pt x="9" y="2"/>
                </a:lnTo>
                <a:cubicBezTo>
                  <a:pt x="9" y="2"/>
                  <a:pt x="9" y="2"/>
                  <a:pt x="9" y="2"/>
                </a:cubicBezTo>
                <a:lnTo>
                  <a:pt x="10" y="2"/>
                </a:lnTo>
                <a:lnTo>
                  <a:pt x="10" y="3"/>
                </a:lnTo>
                <a:cubicBezTo>
                  <a:pt x="10" y="3"/>
                  <a:pt x="11" y="3"/>
                  <a:pt x="11" y="3"/>
                </a:cubicBezTo>
                <a:lnTo>
                  <a:pt x="11" y="4"/>
                </a:lnTo>
                <a:cubicBezTo>
                  <a:pt x="11" y="4"/>
                  <a:pt x="14" y="4"/>
                  <a:pt x="14" y="4"/>
                </a:cubicBezTo>
                <a:cubicBezTo>
                  <a:pt x="14" y="3"/>
                  <a:pt x="14" y="4"/>
                  <a:pt x="14" y="3"/>
                </a:cubicBezTo>
                <a:cubicBezTo>
                  <a:pt x="15" y="3"/>
                  <a:pt x="15" y="3"/>
                  <a:pt x="15" y="3"/>
                </a:cubicBezTo>
                <a:lnTo>
                  <a:pt x="15" y="2"/>
                </a:lnTo>
                <a:lnTo>
                  <a:pt x="16" y="2"/>
                </a:lnTo>
                <a:cubicBezTo>
                  <a:pt x="16" y="2"/>
                  <a:pt x="17" y="2"/>
                  <a:pt x="18" y="2"/>
                </a:cubicBezTo>
                <a:lnTo>
                  <a:pt x="20" y="2"/>
                </a:lnTo>
                <a:cubicBezTo>
                  <a:pt x="20" y="2"/>
                  <a:pt x="20" y="2"/>
                  <a:pt x="21" y="1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8" name="Freeform 15"/>
          <p:cNvSpPr>
            <a:spLocks/>
          </p:cNvSpPr>
          <p:nvPr/>
        </p:nvSpPr>
        <p:spPr bwMode="auto">
          <a:xfrm>
            <a:off x="4953001" y="2687638"/>
            <a:ext cx="569913" cy="628650"/>
          </a:xfrm>
          <a:custGeom>
            <a:avLst/>
            <a:gdLst>
              <a:gd name="T0" fmla="*/ 315710444 w 38"/>
              <a:gd name="T1" fmla="*/ 1190834864 h 43"/>
              <a:gd name="T2" fmla="*/ 382537700 w 38"/>
              <a:gd name="T3" fmla="*/ 1140160438 h 43"/>
              <a:gd name="T4" fmla="*/ 443645371 w 38"/>
              <a:gd name="T5" fmla="*/ 1034035717 h 43"/>
              <a:gd name="T6" fmla="*/ 382537700 w 38"/>
              <a:gd name="T7" fmla="*/ 932751699 h 43"/>
              <a:gd name="T8" fmla="*/ 255272251 w 38"/>
              <a:gd name="T9" fmla="*/ 775363157 h 43"/>
              <a:gd name="T10" fmla="*/ 188445071 w 38"/>
              <a:gd name="T11" fmla="*/ 674079728 h 43"/>
              <a:gd name="T12" fmla="*/ 128014323 w 38"/>
              <a:gd name="T13" fmla="*/ 623470136 h 43"/>
              <a:gd name="T14" fmla="*/ 60430691 w 38"/>
              <a:gd name="T15" fmla="*/ 567364581 h 43"/>
              <a:gd name="T16" fmla="*/ 0 w 38"/>
              <a:gd name="T17" fmla="*/ 359294835 h 43"/>
              <a:gd name="T18" fmla="*/ 60430691 w 38"/>
              <a:gd name="T19" fmla="*/ 258672634 h 43"/>
              <a:gd name="T20" fmla="*/ 315710444 w 38"/>
              <a:gd name="T21" fmla="*/ 207998208 h 43"/>
              <a:gd name="T22" fmla="*/ 510472854 w 38"/>
              <a:gd name="T23" fmla="*/ 309282595 h 43"/>
              <a:gd name="T24" fmla="*/ 826183071 w 38"/>
              <a:gd name="T25" fmla="*/ 50609832 h 43"/>
              <a:gd name="T26" fmla="*/ 1209397807 w 38"/>
              <a:gd name="T27" fmla="*/ 157389057 h 43"/>
              <a:gd name="T28" fmla="*/ 1525108176 w 38"/>
              <a:gd name="T29" fmla="*/ 207998208 h 43"/>
              <a:gd name="T30" fmla="*/ 1652366142 w 38"/>
              <a:gd name="T31" fmla="*/ 258672634 h 43"/>
              <a:gd name="T32" fmla="*/ 1712803881 w 38"/>
              <a:gd name="T33" fmla="*/ 258672634 h 43"/>
              <a:gd name="T34" fmla="*/ 1780309761 w 38"/>
              <a:gd name="T35" fmla="*/ 258672634 h 43"/>
              <a:gd name="T36" fmla="*/ 1780309761 w 38"/>
              <a:gd name="T37" fmla="*/ 309282595 h 43"/>
              <a:gd name="T38" fmla="*/ 1840737826 w 38"/>
              <a:gd name="T39" fmla="*/ 309282595 h 43"/>
              <a:gd name="T40" fmla="*/ 1901168309 w 38"/>
              <a:gd name="T41" fmla="*/ 258672634 h 43"/>
              <a:gd name="T42" fmla="*/ 2028434741 w 38"/>
              <a:gd name="T43" fmla="*/ 309282595 h 43"/>
              <a:gd name="T44" fmla="*/ 2096019222 w 38"/>
              <a:gd name="T45" fmla="*/ 359294835 h 43"/>
              <a:gd name="T46" fmla="*/ 2096019222 w 38"/>
              <a:gd name="T47" fmla="*/ 359294835 h 43"/>
              <a:gd name="T48" fmla="*/ 2147483647 w 38"/>
              <a:gd name="T49" fmla="*/ 623470136 h 43"/>
              <a:gd name="T50" fmla="*/ 2147483647 w 38"/>
              <a:gd name="T51" fmla="*/ 1084048842 h 43"/>
              <a:gd name="T52" fmla="*/ 2147483647 w 38"/>
              <a:gd name="T53" fmla="*/ 1084048842 h 43"/>
              <a:gd name="T54" fmla="*/ 2147483647 w 38"/>
              <a:gd name="T55" fmla="*/ 1190834864 h 43"/>
              <a:gd name="T56" fmla="*/ 2147483647 w 38"/>
              <a:gd name="T57" fmla="*/ 1292046681 h 43"/>
              <a:gd name="T58" fmla="*/ 2147483647 w 38"/>
              <a:gd name="T59" fmla="*/ 1398833293 h 43"/>
              <a:gd name="T60" fmla="*/ 2147483647 w 38"/>
              <a:gd name="T61" fmla="*/ 1500116132 h 43"/>
              <a:gd name="T62" fmla="*/ 2147483647 w 38"/>
              <a:gd name="T63" fmla="*/ 1550726314 h 43"/>
              <a:gd name="T64" fmla="*/ 2147483647 w 38"/>
              <a:gd name="T65" fmla="*/ 1657504674 h 43"/>
              <a:gd name="T66" fmla="*/ 2147483647 w 38"/>
              <a:gd name="T67" fmla="*/ 1758723859 h 43"/>
              <a:gd name="T68" fmla="*/ 2096019222 w 38"/>
              <a:gd name="T69" fmla="*/ 1864906930 h 43"/>
              <a:gd name="T70" fmla="*/ 1901168309 w 38"/>
              <a:gd name="T71" fmla="*/ 1864906930 h 43"/>
              <a:gd name="T72" fmla="*/ 1901168309 w 38"/>
              <a:gd name="T73" fmla="*/ 1915518290 h 43"/>
              <a:gd name="T74" fmla="*/ 1780309761 w 38"/>
              <a:gd name="T75" fmla="*/ 1966189769 h 43"/>
              <a:gd name="T76" fmla="*/ 1780309761 w 38"/>
              <a:gd name="T77" fmla="*/ 2067410133 h 43"/>
              <a:gd name="T78" fmla="*/ 1780309761 w 38"/>
              <a:gd name="T79" fmla="*/ 2067410133 h 43"/>
              <a:gd name="T80" fmla="*/ 1585538659 w 38"/>
              <a:gd name="T81" fmla="*/ 2147483647 h 43"/>
              <a:gd name="T82" fmla="*/ 1585538659 w 38"/>
              <a:gd name="T83" fmla="*/ 2147483647 h 43"/>
              <a:gd name="T84" fmla="*/ 1457524904 w 38"/>
              <a:gd name="T85" fmla="*/ 2147483647 h 43"/>
              <a:gd name="T86" fmla="*/ 1397093211 w 38"/>
              <a:gd name="T87" fmla="*/ 2147483647 h 43"/>
              <a:gd name="T88" fmla="*/ 1269827989 w 38"/>
              <a:gd name="T89" fmla="*/ 2147483647 h 43"/>
              <a:gd name="T90" fmla="*/ 1269827989 w 38"/>
              <a:gd name="T91" fmla="*/ 2147483647 h 43"/>
              <a:gd name="T92" fmla="*/ 1081384052 w 38"/>
              <a:gd name="T93" fmla="*/ 2067410133 h 43"/>
              <a:gd name="T94" fmla="*/ 954126085 w 38"/>
              <a:gd name="T95" fmla="*/ 2016801130 h 43"/>
              <a:gd name="T96" fmla="*/ 954126085 w 38"/>
              <a:gd name="T97" fmla="*/ 1966189769 h 43"/>
              <a:gd name="T98" fmla="*/ 954126085 w 38"/>
              <a:gd name="T99" fmla="*/ 1966189769 h 43"/>
              <a:gd name="T100" fmla="*/ 954126085 w 38"/>
              <a:gd name="T101" fmla="*/ 1758723859 h 43"/>
              <a:gd name="T102" fmla="*/ 759356193 w 38"/>
              <a:gd name="T103" fmla="*/ 1708116035 h 43"/>
              <a:gd name="T104" fmla="*/ 382537700 w 38"/>
              <a:gd name="T105" fmla="*/ 1601336496 h 43"/>
              <a:gd name="T106" fmla="*/ 315710444 w 38"/>
              <a:gd name="T107" fmla="*/ 1500116132 h 43"/>
              <a:gd name="T108" fmla="*/ 255272251 w 38"/>
              <a:gd name="T109" fmla="*/ 1500116132 h 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8"/>
              <a:gd name="T166" fmla="*/ 0 h 43"/>
              <a:gd name="T167" fmla="*/ 38 w 38"/>
              <a:gd name="T168" fmla="*/ 43 h 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8" h="43">
                <a:moveTo>
                  <a:pt x="3" y="27"/>
                </a:moveTo>
                <a:lnTo>
                  <a:pt x="3" y="27"/>
                </a:lnTo>
                <a:cubicBezTo>
                  <a:pt x="3" y="26"/>
                  <a:pt x="4" y="26"/>
                  <a:pt x="4" y="26"/>
                </a:cubicBezTo>
                <a:cubicBezTo>
                  <a:pt x="4" y="25"/>
                  <a:pt x="5" y="24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1"/>
                  <a:pt x="7" y="21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9"/>
                  <a:pt x="6" y="19"/>
                  <a:pt x="6" y="19"/>
                </a:cubicBezTo>
                <a:cubicBezTo>
                  <a:pt x="6" y="19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7"/>
                  <a:pt x="5" y="16"/>
                  <a:pt x="5" y="16"/>
                </a:cubicBezTo>
                <a:lnTo>
                  <a:pt x="5" y="15"/>
                </a:lnTo>
                <a:lnTo>
                  <a:pt x="4" y="15"/>
                </a:lnTo>
                <a:cubicBezTo>
                  <a:pt x="4" y="15"/>
                  <a:pt x="3" y="15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2" y="12"/>
                  <a:pt x="2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9"/>
                  <a:pt x="0" y="8"/>
                  <a:pt x="0" y="7"/>
                </a:cubicBezTo>
                <a:cubicBezTo>
                  <a:pt x="0" y="7"/>
                  <a:pt x="1" y="6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5" y="4"/>
                  <a:pt x="7" y="5"/>
                  <a:pt x="7" y="5"/>
                </a:cubicBezTo>
                <a:cubicBezTo>
                  <a:pt x="7" y="5"/>
                  <a:pt x="7" y="5"/>
                  <a:pt x="7" y="6"/>
                </a:cubicBezTo>
                <a:lnTo>
                  <a:pt x="8" y="6"/>
                </a:lnTo>
                <a:cubicBezTo>
                  <a:pt x="8" y="4"/>
                  <a:pt x="10" y="2"/>
                  <a:pt x="10" y="1"/>
                </a:cubicBezTo>
                <a:lnTo>
                  <a:pt x="10" y="0"/>
                </a:lnTo>
                <a:cubicBezTo>
                  <a:pt x="10" y="0"/>
                  <a:pt x="13" y="1"/>
                  <a:pt x="13" y="1"/>
                </a:cubicBezTo>
                <a:cubicBezTo>
                  <a:pt x="14" y="1"/>
                  <a:pt x="15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1" y="4"/>
                  <a:pt x="21" y="4"/>
                </a:cubicBezTo>
                <a:cubicBezTo>
                  <a:pt x="22" y="4"/>
                  <a:pt x="23" y="4"/>
                  <a:pt x="24" y="4"/>
                </a:cubicBezTo>
                <a:lnTo>
                  <a:pt x="25" y="4"/>
                </a:lnTo>
                <a:cubicBezTo>
                  <a:pt x="25" y="4"/>
                  <a:pt x="26" y="5"/>
                  <a:pt x="26" y="5"/>
                </a:cubicBezTo>
                <a:cubicBezTo>
                  <a:pt x="26" y="5"/>
                  <a:pt x="26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lnTo>
                  <a:pt x="28" y="5"/>
                </a:lnTo>
                <a:cubicBezTo>
                  <a:pt x="28" y="5"/>
                  <a:pt x="28" y="5"/>
                  <a:pt x="28" y="5"/>
                </a:cubicBezTo>
                <a:lnTo>
                  <a:pt x="28" y="6"/>
                </a:lnTo>
                <a:cubicBezTo>
                  <a:pt x="28" y="6"/>
                  <a:pt x="29" y="6"/>
                  <a:pt x="29" y="6"/>
                </a:cubicBezTo>
                <a:cubicBezTo>
                  <a:pt x="29" y="6"/>
                  <a:pt x="29" y="5"/>
                  <a:pt x="29" y="5"/>
                </a:cubicBezTo>
                <a:lnTo>
                  <a:pt x="30" y="5"/>
                </a:lnTo>
                <a:cubicBezTo>
                  <a:pt x="30" y="5"/>
                  <a:pt x="31" y="5"/>
                  <a:pt x="31" y="5"/>
                </a:cubicBezTo>
                <a:cubicBezTo>
                  <a:pt x="31" y="5"/>
                  <a:pt x="32" y="5"/>
                  <a:pt x="32" y="6"/>
                </a:cubicBezTo>
                <a:cubicBezTo>
                  <a:pt x="32" y="6"/>
                  <a:pt x="32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5" y="7"/>
                  <a:pt x="36" y="7"/>
                </a:cubicBezTo>
                <a:lnTo>
                  <a:pt x="37" y="8"/>
                </a:lnTo>
                <a:cubicBezTo>
                  <a:pt x="37" y="9"/>
                  <a:pt x="38" y="11"/>
                  <a:pt x="37" y="12"/>
                </a:cubicBezTo>
                <a:cubicBezTo>
                  <a:pt x="36" y="14"/>
                  <a:pt x="38" y="16"/>
                  <a:pt x="38" y="18"/>
                </a:cubicBezTo>
                <a:cubicBezTo>
                  <a:pt x="37" y="19"/>
                  <a:pt x="38" y="20"/>
                  <a:pt x="38" y="20"/>
                </a:cubicBezTo>
                <a:lnTo>
                  <a:pt x="37" y="20"/>
                </a:lnTo>
                <a:lnTo>
                  <a:pt x="37" y="21"/>
                </a:ln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8" y="23"/>
                </a:cubicBezTo>
                <a:lnTo>
                  <a:pt x="37" y="23"/>
                </a:lnTo>
                <a:lnTo>
                  <a:pt x="37" y="24"/>
                </a:lnTo>
                <a:lnTo>
                  <a:pt x="37" y="25"/>
                </a:lnTo>
                <a:lnTo>
                  <a:pt x="38" y="25"/>
                </a:lnTo>
                <a:cubicBezTo>
                  <a:pt x="38" y="25"/>
                  <a:pt x="38" y="26"/>
                  <a:pt x="38" y="26"/>
                </a:cubicBezTo>
                <a:lnTo>
                  <a:pt x="38" y="27"/>
                </a:lnTo>
                <a:lnTo>
                  <a:pt x="38" y="29"/>
                </a:lnTo>
                <a:lnTo>
                  <a:pt x="37" y="29"/>
                </a:lnTo>
                <a:cubicBezTo>
                  <a:pt x="37" y="29"/>
                  <a:pt x="37" y="30"/>
                  <a:pt x="37" y="30"/>
                </a:cubicBezTo>
                <a:lnTo>
                  <a:pt x="37" y="32"/>
                </a:lnTo>
                <a:lnTo>
                  <a:pt x="36" y="32"/>
                </a:lnTo>
                <a:lnTo>
                  <a:pt x="36" y="33"/>
                </a:lnTo>
                <a:lnTo>
                  <a:pt x="34" y="33"/>
                </a:lnTo>
                <a:cubicBezTo>
                  <a:pt x="34" y="33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5"/>
                  <a:pt x="34" y="35"/>
                </a:cubicBezTo>
                <a:lnTo>
                  <a:pt x="34" y="36"/>
                </a:lnTo>
                <a:lnTo>
                  <a:pt x="33" y="36"/>
                </a:lnTo>
                <a:cubicBezTo>
                  <a:pt x="32" y="36"/>
                  <a:pt x="31" y="36"/>
                  <a:pt x="30" y="36"/>
                </a:cubicBezTo>
                <a:lnTo>
                  <a:pt x="30" y="37"/>
                </a:lnTo>
                <a:lnTo>
                  <a:pt x="29" y="38"/>
                </a:lnTo>
                <a:lnTo>
                  <a:pt x="28" y="38"/>
                </a:lnTo>
                <a:cubicBezTo>
                  <a:pt x="28" y="38"/>
                  <a:pt x="29" y="39"/>
                  <a:pt x="28" y="40"/>
                </a:cubicBezTo>
                <a:cubicBezTo>
                  <a:pt x="27" y="40"/>
                  <a:pt x="26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1"/>
                  <a:pt x="25" y="41"/>
                  <a:pt x="25" y="42"/>
                </a:cubicBezTo>
                <a:lnTo>
                  <a:pt x="25" y="43"/>
                </a:lnTo>
                <a:cubicBezTo>
                  <a:pt x="25" y="43"/>
                  <a:pt x="24" y="43"/>
                  <a:pt x="24" y="43"/>
                </a:cubicBezTo>
                <a:lnTo>
                  <a:pt x="23" y="43"/>
                </a:lnTo>
                <a:lnTo>
                  <a:pt x="22" y="43"/>
                </a:lnTo>
                <a:cubicBezTo>
                  <a:pt x="22" y="43"/>
                  <a:pt x="21" y="43"/>
                  <a:pt x="21" y="43"/>
                </a:cubicBezTo>
                <a:lnTo>
                  <a:pt x="21" y="42"/>
                </a:lnTo>
                <a:lnTo>
                  <a:pt x="20" y="42"/>
                </a:lnTo>
                <a:cubicBezTo>
                  <a:pt x="19" y="42"/>
                  <a:pt x="18" y="41"/>
                  <a:pt x="18" y="41"/>
                </a:cubicBezTo>
                <a:cubicBezTo>
                  <a:pt x="18" y="41"/>
                  <a:pt x="17" y="41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0"/>
                  <a:pt x="15" y="39"/>
                  <a:pt x="15" y="39"/>
                </a:cubicBezTo>
                <a:cubicBezTo>
                  <a:pt x="15" y="39"/>
                  <a:pt x="14" y="39"/>
                  <a:pt x="14" y="39"/>
                </a:cubicBezTo>
                <a:cubicBezTo>
                  <a:pt x="14" y="39"/>
                  <a:pt x="14" y="38"/>
                  <a:pt x="15" y="38"/>
                </a:cubicBezTo>
                <a:lnTo>
                  <a:pt x="15" y="37"/>
                </a:lnTo>
                <a:cubicBezTo>
                  <a:pt x="15" y="37"/>
                  <a:pt x="15" y="35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4"/>
                  <a:pt x="13" y="34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1" y="33"/>
                  <a:pt x="10" y="33"/>
                  <a:pt x="9" y="33"/>
                </a:cubicBezTo>
                <a:cubicBezTo>
                  <a:pt x="9" y="32"/>
                  <a:pt x="6" y="32"/>
                  <a:pt x="6" y="31"/>
                </a:cubicBezTo>
                <a:lnTo>
                  <a:pt x="5" y="31"/>
                </a:lnTo>
                <a:cubicBezTo>
                  <a:pt x="5" y="31"/>
                  <a:pt x="5" y="30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4" y="29"/>
                  <a:pt x="4" y="29"/>
                </a:cubicBezTo>
                <a:cubicBezTo>
                  <a:pt x="4" y="28"/>
                  <a:pt x="4" y="27"/>
                  <a:pt x="3" y="27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29" name="Freeform 16"/>
          <p:cNvSpPr>
            <a:spLocks/>
          </p:cNvSpPr>
          <p:nvPr/>
        </p:nvSpPr>
        <p:spPr bwMode="auto">
          <a:xfrm>
            <a:off x="4102101" y="2936875"/>
            <a:ext cx="1241425" cy="803275"/>
          </a:xfrm>
          <a:custGeom>
            <a:avLst/>
            <a:gdLst>
              <a:gd name="T0" fmla="*/ 2147483647 w 83"/>
              <a:gd name="T1" fmla="*/ 1489194313 h 55"/>
              <a:gd name="T2" fmla="*/ 2147483647 w 83"/>
              <a:gd name="T3" fmla="*/ 1640187321 h 55"/>
              <a:gd name="T4" fmla="*/ 2147483647 w 83"/>
              <a:gd name="T5" fmla="*/ 1746300828 h 55"/>
              <a:gd name="T6" fmla="*/ 2147483647 w 83"/>
              <a:gd name="T7" fmla="*/ 1795996711 h 55"/>
              <a:gd name="T8" fmla="*/ 2147483647 w 83"/>
              <a:gd name="T9" fmla="*/ 1896707391 h 55"/>
              <a:gd name="T10" fmla="*/ 2147483647 w 83"/>
              <a:gd name="T11" fmla="*/ 2147483647 h 55"/>
              <a:gd name="T12" fmla="*/ 2147483647 w 83"/>
              <a:gd name="T13" fmla="*/ 2147483647 h 55"/>
              <a:gd name="T14" fmla="*/ 2147483647 w 83"/>
              <a:gd name="T15" fmla="*/ 2147483647 h 55"/>
              <a:gd name="T16" fmla="*/ 2147483647 w 83"/>
              <a:gd name="T17" fmla="*/ 2147483647 h 55"/>
              <a:gd name="T18" fmla="*/ 2147483647 w 83"/>
              <a:gd name="T19" fmla="*/ 2147483647 h 55"/>
              <a:gd name="T20" fmla="*/ 2147483647 w 83"/>
              <a:gd name="T21" fmla="*/ 2147483647 h 55"/>
              <a:gd name="T22" fmla="*/ 2147483647 w 83"/>
              <a:gd name="T23" fmla="*/ 2147483647 h 55"/>
              <a:gd name="T24" fmla="*/ 2147483647 w 83"/>
              <a:gd name="T25" fmla="*/ 2147483647 h 55"/>
              <a:gd name="T26" fmla="*/ 2147483647 w 83"/>
              <a:gd name="T27" fmla="*/ 2147483647 h 55"/>
              <a:gd name="T28" fmla="*/ 2147483647 w 83"/>
              <a:gd name="T29" fmla="*/ 2147483647 h 55"/>
              <a:gd name="T30" fmla="*/ 2147483647 w 83"/>
              <a:gd name="T31" fmla="*/ 2102863877 h 55"/>
              <a:gd name="T32" fmla="*/ 2147483647 w 83"/>
              <a:gd name="T33" fmla="*/ 2147483647 h 55"/>
              <a:gd name="T34" fmla="*/ 2147483647 w 83"/>
              <a:gd name="T35" fmla="*/ 2147483647 h 55"/>
              <a:gd name="T36" fmla="*/ 2147483647 w 83"/>
              <a:gd name="T37" fmla="*/ 2147483647 h 55"/>
              <a:gd name="T38" fmla="*/ 2147483647 w 83"/>
              <a:gd name="T39" fmla="*/ 2147483647 h 55"/>
              <a:gd name="T40" fmla="*/ 2147483647 w 83"/>
              <a:gd name="T41" fmla="*/ 2147483647 h 55"/>
              <a:gd name="T42" fmla="*/ 2147483647 w 83"/>
              <a:gd name="T43" fmla="*/ 2147483647 h 55"/>
              <a:gd name="T44" fmla="*/ 2147483647 w 83"/>
              <a:gd name="T45" fmla="*/ 2147483647 h 55"/>
              <a:gd name="T46" fmla="*/ 1614370005 w 83"/>
              <a:gd name="T47" fmla="*/ 2147483647 h 55"/>
              <a:gd name="T48" fmla="*/ 1304481345 w 83"/>
              <a:gd name="T49" fmla="*/ 2147483647 h 55"/>
              <a:gd name="T50" fmla="*/ 1120592699 w 83"/>
              <a:gd name="T51" fmla="*/ 2147483647 h 55"/>
              <a:gd name="T52" fmla="*/ 1304481345 w 83"/>
              <a:gd name="T53" fmla="*/ 1952464380 h 55"/>
              <a:gd name="T54" fmla="*/ 1179312247 w 83"/>
              <a:gd name="T55" fmla="*/ 1795996711 h 55"/>
              <a:gd name="T56" fmla="*/ 995350942 w 83"/>
              <a:gd name="T57" fmla="*/ 1846352051 h 55"/>
              <a:gd name="T58" fmla="*/ 744930740 w 83"/>
              <a:gd name="T59" fmla="*/ 1795996711 h 55"/>
              <a:gd name="T60" fmla="*/ 560292129 w 83"/>
              <a:gd name="T61" fmla="*/ 1795996711 h 55"/>
              <a:gd name="T62" fmla="*/ 560292129 w 83"/>
              <a:gd name="T63" fmla="*/ 1640187321 h 55"/>
              <a:gd name="T64" fmla="*/ 309880143 w 83"/>
              <a:gd name="T65" fmla="*/ 1896707391 h 55"/>
              <a:gd name="T66" fmla="*/ 250411986 w 83"/>
              <a:gd name="T67" fmla="*/ 1795996711 h 55"/>
              <a:gd name="T68" fmla="*/ 435050974 w 83"/>
              <a:gd name="T69" fmla="*/ 1589833159 h 55"/>
              <a:gd name="T70" fmla="*/ 494519433 w 83"/>
              <a:gd name="T71" fmla="*/ 1539549653 h 55"/>
              <a:gd name="T72" fmla="*/ 685462884 w 83"/>
              <a:gd name="T73" fmla="*/ 1489194313 h 55"/>
              <a:gd name="T74" fmla="*/ 250411986 w 83"/>
              <a:gd name="T75" fmla="*/ 1076874568 h 55"/>
              <a:gd name="T76" fmla="*/ 125170040 w 83"/>
              <a:gd name="T77" fmla="*/ 925880383 h 55"/>
              <a:gd name="T78" fmla="*/ 59468365 w 83"/>
              <a:gd name="T79" fmla="*/ 669426259 h 55"/>
              <a:gd name="T80" fmla="*/ 184639139 w 83"/>
              <a:gd name="T81" fmla="*/ 412914874 h 55"/>
              <a:gd name="T82" fmla="*/ 309880143 w 83"/>
              <a:gd name="T83" fmla="*/ 256511458 h 55"/>
              <a:gd name="T84" fmla="*/ 250411986 w 83"/>
              <a:gd name="T85" fmla="*/ 50355395 h 55"/>
              <a:gd name="T86" fmla="*/ 685462884 w 83"/>
              <a:gd name="T87" fmla="*/ 50355395 h 55"/>
              <a:gd name="T88" fmla="*/ 995350942 w 83"/>
              <a:gd name="T89" fmla="*/ 0 h 55"/>
              <a:gd name="T90" fmla="*/ 1238780706 w 83"/>
              <a:gd name="T91" fmla="*/ 50355395 h 55"/>
              <a:gd name="T92" fmla="*/ 1739611762 w 83"/>
              <a:gd name="T93" fmla="*/ 100639177 h 55"/>
              <a:gd name="T94" fmla="*/ 2049491981 w 83"/>
              <a:gd name="T95" fmla="*/ 50355395 h 55"/>
              <a:gd name="T96" fmla="*/ 2147483647 w 83"/>
              <a:gd name="T97" fmla="*/ 306802177 h 55"/>
              <a:gd name="T98" fmla="*/ 2147483647 w 83"/>
              <a:gd name="T99" fmla="*/ 412914874 h 55"/>
              <a:gd name="T100" fmla="*/ 2147483647 w 83"/>
              <a:gd name="T101" fmla="*/ 613604355 h 55"/>
              <a:gd name="T102" fmla="*/ 2147483647 w 83"/>
              <a:gd name="T103" fmla="*/ 463269625 h 55"/>
              <a:gd name="T104" fmla="*/ 2147483647 w 83"/>
              <a:gd name="T105" fmla="*/ 512966098 h 55"/>
              <a:gd name="T106" fmla="*/ 2147483647 w 83"/>
              <a:gd name="T107" fmla="*/ 613604355 h 55"/>
              <a:gd name="T108" fmla="*/ 2147483647 w 83"/>
              <a:gd name="T109" fmla="*/ 819768054 h 55"/>
              <a:gd name="T110" fmla="*/ 2147483647 w 83"/>
              <a:gd name="T111" fmla="*/ 1076874568 h 55"/>
              <a:gd name="T112" fmla="*/ 2147483647 w 83"/>
              <a:gd name="T113" fmla="*/ 1126634631 h 55"/>
              <a:gd name="T114" fmla="*/ 2147483647 w 83"/>
              <a:gd name="T115" fmla="*/ 1283030761 h 55"/>
              <a:gd name="T116" fmla="*/ 2147483647 w 83"/>
              <a:gd name="T117" fmla="*/ 1333386100 h 55"/>
              <a:gd name="T118" fmla="*/ 2147483647 w 83"/>
              <a:gd name="T119" fmla="*/ 1283030761 h 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3"/>
              <a:gd name="T181" fmla="*/ 0 h 55"/>
              <a:gd name="T182" fmla="*/ 83 w 83"/>
              <a:gd name="T183" fmla="*/ 55 h 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3" h="55">
                <a:moveTo>
                  <a:pt x="82" y="25"/>
                </a:moveTo>
                <a:cubicBezTo>
                  <a:pt x="82" y="26"/>
                  <a:pt x="82" y="27"/>
                  <a:pt x="82" y="27"/>
                </a:cubicBezTo>
                <a:lnTo>
                  <a:pt x="82" y="28"/>
                </a:lnTo>
                <a:lnTo>
                  <a:pt x="83" y="28"/>
                </a:lnTo>
                <a:lnTo>
                  <a:pt x="82" y="29"/>
                </a:lnTo>
                <a:cubicBezTo>
                  <a:pt x="81" y="29"/>
                  <a:pt x="80" y="29"/>
                  <a:pt x="80" y="29"/>
                </a:cubicBezTo>
                <a:cubicBezTo>
                  <a:pt x="80" y="29"/>
                  <a:pt x="80" y="30"/>
                  <a:pt x="80" y="30"/>
                </a:cubicBezTo>
                <a:cubicBezTo>
                  <a:pt x="79" y="30"/>
                  <a:pt x="78" y="30"/>
                  <a:pt x="78" y="30"/>
                </a:cubicBezTo>
                <a:lnTo>
                  <a:pt x="78" y="31"/>
                </a:lnTo>
                <a:lnTo>
                  <a:pt x="78" y="32"/>
                </a:lnTo>
                <a:lnTo>
                  <a:pt x="79" y="32"/>
                </a:lnTo>
                <a:cubicBezTo>
                  <a:pt x="79" y="32"/>
                  <a:pt x="80" y="32"/>
                  <a:pt x="80" y="32"/>
                </a:cubicBezTo>
                <a:lnTo>
                  <a:pt x="81" y="32"/>
                </a:ln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2" y="33"/>
                  <a:pt x="82" y="33"/>
                </a:cubicBezTo>
                <a:cubicBezTo>
                  <a:pt x="82" y="33"/>
                  <a:pt x="81" y="33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0" y="34"/>
                  <a:pt x="79" y="34"/>
                  <a:pt x="79" y="34"/>
                </a:cubicBezTo>
                <a:lnTo>
                  <a:pt x="79" y="33"/>
                </a:lnTo>
                <a:cubicBezTo>
                  <a:pt x="79" y="33"/>
                  <a:pt x="78" y="33"/>
                  <a:pt x="78" y="33"/>
                </a:cubicBezTo>
                <a:lnTo>
                  <a:pt x="77" y="33"/>
                </a:lnTo>
                <a:cubicBezTo>
                  <a:pt x="77" y="33"/>
                  <a:pt x="76" y="34"/>
                  <a:pt x="76" y="34"/>
                </a:cubicBezTo>
                <a:cubicBezTo>
                  <a:pt x="76" y="33"/>
                  <a:pt x="75" y="33"/>
                  <a:pt x="75" y="33"/>
                </a:cubicBezTo>
                <a:cubicBezTo>
                  <a:pt x="75" y="33"/>
                  <a:pt x="74" y="34"/>
                  <a:pt x="74" y="35"/>
                </a:cubicBezTo>
                <a:cubicBezTo>
                  <a:pt x="74" y="35"/>
                  <a:pt x="74" y="35"/>
                  <a:pt x="74" y="35"/>
                </a:cubicBezTo>
                <a:lnTo>
                  <a:pt x="73" y="36"/>
                </a:lnTo>
                <a:cubicBezTo>
                  <a:pt x="73" y="36"/>
                  <a:pt x="73" y="37"/>
                  <a:pt x="73" y="37"/>
                </a:cubicBezTo>
                <a:cubicBezTo>
                  <a:pt x="73" y="38"/>
                  <a:pt x="73" y="41"/>
                  <a:pt x="73" y="42"/>
                </a:cubicBezTo>
                <a:lnTo>
                  <a:pt x="74" y="42"/>
                </a:lnTo>
                <a:cubicBezTo>
                  <a:pt x="74" y="43"/>
                  <a:pt x="74" y="45"/>
                  <a:pt x="74" y="46"/>
                </a:cubicBezTo>
                <a:cubicBezTo>
                  <a:pt x="74" y="46"/>
                  <a:pt x="75" y="46"/>
                  <a:pt x="75" y="46"/>
                </a:cubicBezTo>
                <a:cubicBezTo>
                  <a:pt x="75" y="47"/>
                  <a:pt x="76" y="48"/>
                  <a:pt x="76" y="48"/>
                </a:cubicBezTo>
                <a:cubicBezTo>
                  <a:pt x="76" y="48"/>
                  <a:pt x="77" y="49"/>
                  <a:pt x="77" y="49"/>
                </a:cubicBezTo>
                <a:cubicBezTo>
                  <a:pt x="77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lnTo>
                  <a:pt x="78" y="50"/>
                </a:lnTo>
                <a:cubicBezTo>
                  <a:pt x="78" y="50"/>
                  <a:pt x="79" y="50"/>
                  <a:pt x="79" y="50"/>
                </a:cubicBezTo>
                <a:lnTo>
                  <a:pt x="79" y="52"/>
                </a:lnTo>
                <a:lnTo>
                  <a:pt x="78" y="52"/>
                </a:lnTo>
                <a:cubicBezTo>
                  <a:pt x="78" y="52"/>
                  <a:pt x="75" y="52"/>
                  <a:pt x="75" y="53"/>
                </a:cubicBezTo>
                <a:cubicBezTo>
                  <a:pt x="74" y="53"/>
                  <a:pt x="73" y="53"/>
                  <a:pt x="72" y="53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1" y="52"/>
                  <a:pt x="71" y="52"/>
                </a:cubicBezTo>
                <a:lnTo>
                  <a:pt x="71" y="51"/>
                </a:lnTo>
                <a:cubicBezTo>
                  <a:pt x="71" y="51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0"/>
                  <a:pt x="69" y="50"/>
                  <a:pt x="69" y="50"/>
                </a:cubicBezTo>
                <a:cubicBezTo>
                  <a:pt x="69" y="50"/>
                  <a:pt x="68" y="49"/>
                  <a:pt x="68" y="49"/>
                </a:cubicBezTo>
                <a:cubicBezTo>
                  <a:pt x="68" y="49"/>
                  <a:pt x="67" y="49"/>
                  <a:pt x="67" y="49"/>
                </a:cubicBezTo>
                <a:lnTo>
                  <a:pt x="67" y="48"/>
                </a:lnTo>
                <a:cubicBezTo>
                  <a:pt x="67" y="48"/>
                  <a:pt x="66" y="48"/>
                  <a:pt x="66" y="48"/>
                </a:cubicBezTo>
                <a:cubicBezTo>
                  <a:pt x="66" y="48"/>
                  <a:pt x="65" y="47"/>
                  <a:pt x="65" y="47"/>
                </a:cubicBezTo>
                <a:lnTo>
                  <a:pt x="64" y="47"/>
                </a:lnTo>
                <a:cubicBezTo>
                  <a:pt x="64" y="46"/>
                  <a:pt x="64" y="47"/>
                  <a:pt x="64" y="46"/>
                </a:cubicBezTo>
                <a:lnTo>
                  <a:pt x="63" y="46"/>
                </a:lnTo>
                <a:lnTo>
                  <a:pt x="63" y="47"/>
                </a:lnTo>
                <a:cubicBezTo>
                  <a:pt x="63" y="47"/>
                  <a:pt x="63" y="47"/>
                  <a:pt x="62" y="47"/>
                </a:cubicBezTo>
                <a:lnTo>
                  <a:pt x="62" y="48"/>
                </a:lnTo>
                <a:lnTo>
                  <a:pt x="61" y="48"/>
                </a:lnTo>
                <a:cubicBezTo>
                  <a:pt x="61" y="48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0" y="46"/>
                  <a:pt x="59" y="46"/>
                  <a:pt x="58" y="45"/>
                </a:cubicBezTo>
                <a:cubicBezTo>
                  <a:pt x="58" y="45"/>
                  <a:pt x="58" y="45"/>
                  <a:pt x="58" y="45"/>
                </a:cubicBezTo>
                <a:lnTo>
                  <a:pt x="57" y="45"/>
                </a:lnTo>
                <a:cubicBezTo>
                  <a:pt x="57" y="45"/>
                  <a:pt x="56" y="44"/>
                  <a:pt x="56" y="44"/>
                </a:cubicBezTo>
                <a:cubicBezTo>
                  <a:pt x="55" y="44"/>
                  <a:pt x="54" y="44"/>
                  <a:pt x="54" y="44"/>
                </a:cubicBezTo>
                <a:cubicBezTo>
                  <a:pt x="53" y="44"/>
                  <a:pt x="53" y="44"/>
                  <a:pt x="53" y="43"/>
                </a:cubicBezTo>
                <a:lnTo>
                  <a:pt x="52" y="43"/>
                </a:lnTo>
                <a:lnTo>
                  <a:pt x="53" y="43"/>
                </a:lnTo>
                <a:cubicBezTo>
                  <a:pt x="53" y="43"/>
                  <a:pt x="53" y="43"/>
                  <a:pt x="53" y="43"/>
                </a:cubicBezTo>
                <a:lnTo>
                  <a:pt x="53" y="42"/>
                </a:ln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1"/>
                  <a:pt x="53" y="41"/>
                </a:cubicBezTo>
                <a:lnTo>
                  <a:pt x="52" y="41"/>
                </a:ln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1" y="41"/>
                  <a:pt x="51" y="41"/>
                </a:cubicBezTo>
                <a:cubicBezTo>
                  <a:pt x="51" y="41"/>
                  <a:pt x="51" y="41"/>
                  <a:pt x="51" y="41"/>
                </a:cubicBezTo>
                <a:lnTo>
                  <a:pt x="50" y="42"/>
                </a:ln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lnTo>
                  <a:pt x="50" y="43"/>
                </a:lnTo>
                <a:cubicBezTo>
                  <a:pt x="50" y="43"/>
                  <a:pt x="51" y="44"/>
                  <a:pt x="51" y="44"/>
                </a:cubicBezTo>
                <a:cubicBezTo>
                  <a:pt x="51" y="44"/>
                  <a:pt x="51" y="45"/>
                  <a:pt x="51" y="45"/>
                </a:cubicBezTo>
                <a:cubicBezTo>
                  <a:pt x="51" y="45"/>
                  <a:pt x="51" y="45"/>
                  <a:pt x="51" y="46"/>
                </a:cubicBezTo>
                <a:cubicBezTo>
                  <a:pt x="51" y="46"/>
                  <a:pt x="52" y="47"/>
                  <a:pt x="52" y="47"/>
                </a:cubicBezTo>
                <a:cubicBezTo>
                  <a:pt x="52" y="47"/>
                  <a:pt x="52" y="48"/>
                  <a:pt x="52" y="49"/>
                </a:cubicBezTo>
                <a:cubicBezTo>
                  <a:pt x="53" y="49"/>
                  <a:pt x="53" y="49"/>
                  <a:pt x="52" y="49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1"/>
                  <a:pt x="50" y="51"/>
                </a:cubicBezTo>
                <a:lnTo>
                  <a:pt x="49" y="51"/>
                </a:lnTo>
                <a:cubicBezTo>
                  <a:pt x="49" y="51"/>
                  <a:pt x="49" y="51"/>
                  <a:pt x="49" y="51"/>
                </a:cubicBezTo>
                <a:cubicBezTo>
                  <a:pt x="48" y="51"/>
                  <a:pt x="47" y="51"/>
                  <a:pt x="47" y="51"/>
                </a:cubicBezTo>
                <a:cubicBezTo>
                  <a:pt x="46" y="51"/>
                  <a:pt x="46" y="50"/>
                  <a:pt x="46" y="50"/>
                </a:cubicBezTo>
                <a:cubicBezTo>
                  <a:pt x="46" y="50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8"/>
                </a:cubicBezTo>
                <a:lnTo>
                  <a:pt x="48" y="48"/>
                </a:lnTo>
                <a:cubicBezTo>
                  <a:pt x="47" y="48"/>
                  <a:pt x="47" y="47"/>
                  <a:pt x="47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5" y="48"/>
                  <a:pt x="45" y="49"/>
                  <a:pt x="44" y="48"/>
                </a:cubicBezTo>
                <a:cubicBezTo>
                  <a:pt x="44" y="48"/>
                  <a:pt x="42" y="47"/>
                  <a:pt x="42" y="48"/>
                </a:cubicBezTo>
                <a:cubicBezTo>
                  <a:pt x="42" y="48"/>
                  <a:pt x="42" y="49"/>
                  <a:pt x="42" y="49"/>
                </a:cubicBezTo>
                <a:cubicBezTo>
                  <a:pt x="41" y="49"/>
                  <a:pt x="40" y="50"/>
                  <a:pt x="39" y="50"/>
                </a:cubicBezTo>
                <a:cubicBezTo>
                  <a:pt x="39" y="50"/>
                  <a:pt x="39" y="51"/>
                  <a:pt x="39" y="51"/>
                </a:cubicBezTo>
                <a:cubicBezTo>
                  <a:pt x="39" y="51"/>
                  <a:pt x="38" y="52"/>
                  <a:pt x="38" y="53"/>
                </a:cubicBezTo>
                <a:lnTo>
                  <a:pt x="39" y="53"/>
                </a:lnTo>
                <a:cubicBezTo>
                  <a:pt x="39" y="53"/>
                  <a:pt x="38" y="55"/>
                  <a:pt x="38" y="55"/>
                </a:cubicBezTo>
                <a:cubicBezTo>
                  <a:pt x="37" y="55"/>
                  <a:pt x="36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lnTo>
                  <a:pt x="34" y="54"/>
                </a:lnTo>
                <a:cubicBezTo>
                  <a:pt x="34" y="54"/>
                  <a:pt x="32" y="53"/>
                  <a:pt x="31" y="53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29" y="54"/>
                  <a:pt x="29" y="54"/>
                </a:cubicBezTo>
                <a:cubicBezTo>
                  <a:pt x="29" y="53"/>
                  <a:pt x="27" y="52"/>
                  <a:pt x="27" y="51"/>
                </a:cubicBezTo>
                <a:cubicBezTo>
                  <a:pt x="27" y="51"/>
                  <a:pt x="26" y="50"/>
                  <a:pt x="26" y="50"/>
                </a:cubicBezTo>
                <a:cubicBezTo>
                  <a:pt x="26" y="50"/>
                  <a:pt x="26" y="49"/>
                  <a:pt x="26" y="48"/>
                </a:cubicBezTo>
                <a:lnTo>
                  <a:pt x="25" y="48"/>
                </a:lnTo>
                <a:cubicBezTo>
                  <a:pt x="25" y="48"/>
                  <a:pt x="25" y="49"/>
                  <a:pt x="24" y="49"/>
                </a:cubicBezTo>
                <a:lnTo>
                  <a:pt x="22" y="49"/>
                </a:lnTo>
                <a:lnTo>
                  <a:pt x="21" y="49"/>
                </a:lnTo>
                <a:cubicBezTo>
                  <a:pt x="21" y="49"/>
                  <a:pt x="21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8"/>
                  <a:pt x="20" y="47"/>
                  <a:pt x="20" y="47"/>
                </a:cubicBezTo>
                <a:cubicBezTo>
                  <a:pt x="20" y="47"/>
                  <a:pt x="20" y="46"/>
                  <a:pt x="20" y="46"/>
                </a:cubicBezTo>
                <a:cubicBezTo>
                  <a:pt x="19" y="46"/>
                  <a:pt x="18" y="46"/>
                  <a:pt x="17" y="46"/>
                </a:cubicBezTo>
                <a:cubicBezTo>
                  <a:pt x="17" y="46"/>
                  <a:pt x="17" y="45"/>
                  <a:pt x="17" y="44"/>
                </a:cubicBezTo>
                <a:cubicBezTo>
                  <a:pt x="17" y="44"/>
                  <a:pt x="17" y="43"/>
                  <a:pt x="17" y="43"/>
                </a:cubicBezTo>
                <a:cubicBezTo>
                  <a:pt x="18" y="43"/>
                  <a:pt x="17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2"/>
                  <a:pt x="18" y="41"/>
                  <a:pt x="18" y="41"/>
                </a:cubicBezTo>
                <a:cubicBezTo>
                  <a:pt x="18" y="41"/>
                  <a:pt x="18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20" y="38"/>
                  <a:pt x="20" y="38"/>
                </a:cubicBezTo>
                <a:lnTo>
                  <a:pt x="21" y="38"/>
                </a:lnTo>
                <a:lnTo>
                  <a:pt x="21" y="36"/>
                </a:lnTo>
                <a:lnTo>
                  <a:pt x="20" y="36"/>
                </a:lnTo>
                <a:cubicBezTo>
                  <a:pt x="20" y="36"/>
                  <a:pt x="20" y="37"/>
                  <a:pt x="20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9" y="37"/>
                  <a:pt x="18" y="36"/>
                  <a:pt x="19" y="36"/>
                </a:cubicBezTo>
                <a:lnTo>
                  <a:pt x="19" y="35"/>
                </a:lnTo>
                <a:cubicBezTo>
                  <a:pt x="18" y="35"/>
                  <a:pt x="18" y="35"/>
                  <a:pt x="18" y="35"/>
                </a:cubicBezTo>
                <a:cubicBezTo>
                  <a:pt x="18" y="34"/>
                  <a:pt x="18" y="34"/>
                  <a:pt x="18" y="34"/>
                </a:cubicBezTo>
                <a:lnTo>
                  <a:pt x="18" y="33"/>
                </a:lnTo>
                <a:cubicBezTo>
                  <a:pt x="18" y="33"/>
                  <a:pt x="18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lnTo>
                  <a:pt x="16" y="33"/>
                </a:lnTo>
                <a:lnTo>
                  <a:pt x="16" y="36"/>
                </a:lnTo>
                <a:cubicBezTo>
                  <a:pt x="16" y="36"/>
                  <a:pt x="16" y="36"/>
                  <a:pt x="16" y="36"/>
                </a:cubicBezTo>
                <a:cubicBezTo>
                  <a:pt x="16" y="37"/>
                  <a:pt x="15" y="37"/>
                  <a:pt x="15" y="37"/>
                </a:cubicBezTo>
                <a:cubicBezTo>
                  <a:pt x="14" y="36"/>
                  <a:pt x="14" y="36"/>
                  <a:pt x="14" y="36"/>
                </a:cubicBezTo>
                <a:cubicBezTo>
                  <a:pt x="13" y="36"/>
                  <a:pt x="13" y="35"/>
                  <a:pt x="13" y="35"/>
                </a:cubicBezTo>
                <a:cubicBezTo>
                  <a:pt x="13" y="35"/>
                  <a:pt x="13" y="35"/>
                  <a:pt x="12" y="35"/>
                </a:cubicBezTo>
                <a:cubicBezTo>
                  <a:pt x="12" y="35"/>
                  <a:pt x="11" y="35"/>
                  <a:pt x="11" y="35"/>
                </a:cubicBezTo>
                <a:lnTo>
                  <a:pt x="10" y="36"/>
                </a:ln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6"/>
                  <a:pt x="8" y="36"/>
                  <a:pt x="8" y="36"/>
                </a:cubicBezTo>
                <a:cubicBezTo>
                  <a:pt x="9" y="35"/>
                  <a:pt x="9" y="35"/>
                  <a:pt x="9" y="35"/>
                </a:cubicBezTo>
                <a:lnTo>
                  <a:pt x="9" y="34"/>
                </a:lnTo>
                <a:lnTo>
                  <a:pt x="10" y="34"/>
                </a:lnTo>
                <a:cubicBezTo>
                  <a:pt x="10" y="33"/>
                  <a:pt x="10" y="33"/>
                  <a:pt x="10" y="32"/>
                </a:cubicBezTo>
                <a:lnTo>
                  <a:pt x="9" y="32"/>
                </a:lnTo>
                <a:lnTo>
                  <a:pt x="8" y="32"/>
                </a:lnTo>
                <a:cubicBezTo>
                  <a:pt x="8" y="32"/>
                  <a:pt x="8" y="33"/>
                  <a:pt x="8" y="33"/>
                </a:cubicBezTo>
                <a:cubicBezTo>
                  <a:pt x="8" y="33"/>
                  <a:pt x="8" y="35"/>
                  <a:pt x="7" y="35"/>
                </a:cubicBezTo>
                <a:cubicBezTo>
                  <a:pt x="7" y="35"/>
                  <a:pt x="7" y="35"/>
                  <a:pt x="7" y="36"/>
                </a:cubicBezTo>
                <a:cubicBezTo>
                  <a:pt x="7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5" y="36"/>
                  <a:pt x="5" y="37"/>
                </a:cubicBezTo>
                <a:lnTo>
                  <a:pt x="4" y="37"/>
                </a:lnTo>
                <a:cubicBezTo>
                  <a:pt x="4" y="36"/>
                  <a:pt x="4" y="36"/>
                  <a:pt x="4" y="35"/>
                </a:cubicBezTo>
                <a:cubicBezTo>
                  <a:pt x="4" y="35"/>
                  <a:pt x="4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6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7" y="31"/>
                  <a:pt x="7" y="31"/>
                </a:cubicBezTo>
                <a:cubicBezTo>
                  <a:pt x="8" y="31"/>
                  <a:pt x="7" y="31"/>
                  <a:pt x="8" y="31"/>
                </a:cubicBezTo>
                <a:cubicBezTo>
                  <a:pt x="8" y="31"/>
                  <a:pt x="8" y="30"/>
                  <a:pt x="8" y="30"/>
                </a:cubicBezTo>
                <a:lnTo>
                  <a:pt x="10" y="30"/>
                </a:lnTo>
                <a:cubicBezTo>
                  <a:pt x="10" y="30"/>
                  <a:pt x="10" y="30"/>
                  <a:pt x="10" y="30"/>
                </a:cubicBezTo>
                <a:lnTo>
                  <a:pt x="11" y="30"/>
                </a:ln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8"/>
                  <a:pt x="11" y="27"/>
                  <a:pt x="11" y="26"/>
                </a:cubicBezTo>
                <a:lnTo>
                  <a:pt x="10" y="26"/>
                </a:lnTo>
                <a:cubicBezTo>
                  <a:pt x="10" y="26"/>
                  <a:pt x="9" y="26"/>
                  <a:pt x="9" y="26"/>
                </a:cubicBezTo>
                <a:cubicBezTo>
                  <a:pt x="9" y="26"/>
                  <a:pt x="8" y="25"/>
                  <a:pt x="8" y="25"/>
                </a:cubicBezTo>
                <a:cubicBezTo>
                  <a:pt x="8" y="24"/>
                  <a:pt x="7" y="24"/>
                  <a:pt x="7" y="23"/>
                </a:cubicBezTo>
                <a:cubicBezTo>
                  <a:pt x="6" y="23"/>
                  <a:pt x="5" y="22"/>
                  <a:pt x="4" y="21"/>
                </a:cubicBezTo>
                <a:cubicBezTo>
                  <a:pt x="4" y="21"/>
                  <a:pt x="4" y="20"/>
                  <a:pt x="4" y="20"/>
                </a:cubicBezTo>
                <a:cubicBezTo>
                  <a:pt x="4" y="20"/>
                  <a:pt x="2" y="19"/>
                  <a:pt x="2" y="19"/>
                </a:cubicBezTo>
                <a:cubicBezTo>
                  <a:pt x="2" y="19"/>
                  <a:pt x="2" y="18"/>
                  <a:pt x="2" y="18"/>
                </a:cubicBezTo>
                <a:cubicBezTo>
                  <a:pt x="2" y="18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cubicBezTo>
                  <a:pt x="1" y="15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lnTo>
                  <a:pt x="1" y="13"/>
                </a:lnTo>
                <a:lnTo>
                  <a:pt x="0" y="13"/>
                </a:lnTo>
                <a:lnTo>
                  <a:pt x="0" y="14"/>
                </a:lnTo>
                <a:lnTo>
                  <a:pt x="0" y="13"/>
                </a:lnTo>
                <a:cubicBezTo>
                  <a:pt x="1" y="12"/>
                  <a:pt x="1" y="10"/>
                  <a:pt x="1" y="9"/>
                </a:cubicBezTo>
                <a:cubicBezTo>
                  <a:pt x="1" y="9"/>
                  <a:pt x="2" y="9"/>
                  <a:pt x="2" y="9"/>
                </a:cubicBezTo>
                <a:cubicBezTo>
                  <a:pt x="2" y="9"/>
                  <a:pt x="2" y="8"/>
                  <a:pt x="3" y="8"/>
                </a:cubicBezTo>
                <a:cubicBezTo>
                  <a:pt x="3" y="8"/>
                  <a:pt x="3" y="8"/>
                  <a:pt x="3" y="7"/>
                </a:cubicBezTo>
                <a:lnTo>
                  <a:pt x="4" y="7"/>
                </a:lnTo>
                <a:cubicBezTo>
                  <a:pt x="4" y="7"/>
                  <a:pt x="4" y="5"/>
                  <a:pt x="4" y="5"/>
                </a:cubicBezTo>
                <a:lnTo>
                  <a:pt x="5" y="5"/>
                </a:lnTo>
                <a:cubicBezTo>
                  <a:pt x="5" y="5"/>
                  <a:pt x="5" y="5"/>
                  <a:pt x="5" y="5"/>
                </a:cubicBezTo>
                <a:cubicBezTo>
                  <a:pt x="5" y="4"/>
                  <a:pt x="5" y="5"/>
                  <a:pt x="5" y="4"/>
                </a:cubicBezTo>
                <a:cubicBezTo>
                  <a:pt x="5" y="4"/>
                  <a:pt x="5" y="4"/>
                  <a:pt x="6" y="4"/>
                </a:cubicBezTo>
                <a:lnTo>
                  <a:pt x="6" y="3"/>
                </a:lnTo>
                <a:cubicBezTo>
                  <a:pt x="6" y="3"/>
                  <a:pt x="6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1"/>
                  <a:pt x="4" y="1"/>
                  <a:pt x="4" y="1"/>
                </a:cubicBezTo>
                <a:lnTo>
                  <a:pt x="4" y="0"/>
                </a:lnTo>
                <a:lnTo>
                  <a:pt x="8" y="0"/>
                </a:lnTo>
                <a:cubicBezTo>
                  <a:pt x="8" y="0"/>
                  <a:pt x="9" y="1"/>
                  <a:pt x="9" y="1"/>
                </a:cubicBezTo>
                <a:lnTo>
                  <a:pt x="10" y="2"/>
                </a:lnTo>
                <a:lnTo>
                  <a:pt x="11" y="2"/>
                </a:lnTo>
                <a:cubicBezTo>
                  <a:pt x="11" y="2"/>
                  <a:pt x="11" y="2"/>
                  <a:pt x="11" y="2"/>
                </a:cubicBezTo>
                <a:lnTo>
                  <a:pt x="11" y="1"/>
                </a:lnTo>
                <a:lnTo>
                  <a:pt x="12" y="1"/>
                </a:lnTo>
                <a:lnTo>
                  <a:pt x="12" y="0"/>
                </a:lnTo>
                <a:cubicBezTo>
                  <a:pt x="12" y="0"/>
                  <a:pt x="13" y="0"/>
                  <a:pt x="13" y="0"/>
                </a:cubicBezTo>
                <a:lnTo>
                  <a:pt x="14" y="0"/>
                </a:lnTo>
                <a:cubicBezTo>
                  <a:pt x="14" y="0"/>
                  <a:pt x="15" y="1"/>
                  <a:pt x="16" y="1"/>
                </a:cubicBezTo>
                <a:lnTo>
                  <a:pt x="16" y="0"/>
                </a:lnTo>
                <a:lnTo>
                  <a:pt x="17" y="0"/>
                </a:lnTo>
                <a:cubicBezTo>
                  <a:pt x="17" y="0"/>
                  <a:pt x="17" y="0"/>
                  <a:pt x="17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8" y="1"/>
                  <a:pt x="18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2" y="0"/>
                  <a:pt x="22" y="1"/>
                </a:cubicBezTo>
                <a:lnTo>
                  <a:pt x="26" y="1"/>
                </a:ln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7" y="1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8" y="2"/>
                  <a:pt x="28" y="2"/>
                </a:cubicBezTo>
                <a:cubicBezTo>
                  <a:pt x="28" y="1"/>
                  <a:pt x="30" y="0"/>
                  <a:pt x="30" y="0"/>
                </a:cubicBezTo>
                <a:cubicBezTo>
                  <a:pt x="30" y="0"/>
                  <a:pt x="31" y="1"/>
                  <a:pt x="31" y="1"/>
                </a:cubicBezTo>
                <a:cubicBezTo>
                  <a:pt x="31" y="1"/>
                  <a:pt x="33" y="1"/>
                  <a:pt x="33" y="1"/>
                </a:cubicBezTo>
                <a:cubicBezTo>
                  <a:pt x="33" y="2"/>
                  <a:pt x="34" y="2"/>
                  <a:pt x="34" y="3"/>
                </a:cubicBezTo>
                <a:cubicBezTo>
                  <a:pt x="34" y="3"/>
                  <a:pt x="34" y="4"/>
                  <a:pt x="34" y="4"/>
                </a:cubicBezTo>
                <a:lnTo>
                  <a:pt x="35" y="4"/>
                </a:ln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7" y="3"/>
                  <a:pt x="38" y="4"/>
                </a:cubicBezTo>
                <a:cubicBezTo>
                  <a:pt x="38" y="4"/>
                  <a:pt x="37" y="6"/>
                  <a:pt x="37" y="6"/>
                </a:cubicBezTo>
                <a:lnTo>
                  <a:pt x="37" y="7"/>
                </a:lnTo>
                <a:cubicBezTo>
                  <a:pt x="38" y="7"/>
                  <a:pt x="38" y="7"/>
                  <a:pt x="39" y="7"/>
                </a:cubicBezTo>
                <a:cubicBezTo>
                  <a:pt x="39" y="7"/>
                  <a:pt x="39" y="6"/>
                  <a:pt x="39" y="6"/>
                </a:cubicBezTo>
                <a:lnTo>
                  <a:pt x="40" y="6"/>
                </a:lnTo>
                <a:cubicBezTo>
                  <a:pt x="40" y="6"/>
                  <a:pt x="40" y="7"/>
                  <a:pt x="40" y="7"/>
                </a:cubicBezTo>
                <a:cubicBezTo>
                  <a:pt x="41" y="7"/>
                  <a:pt x="41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4" y="8"/>
                  <a:pt x="44" y="8"/>
                </a:cubicBezTo>
                <a:cubicBezTo>
                  <a:pt x="45" y="8"/>
                  <a:pt x="46" y="8"/>
                  <a:pt x="46" y="8"/>
                </a:cubicBezTo>
                <a:cubicBezTo>
                  <a:pt x="46" y="9"/>
                  <a:pt x="46" y="11"/>
                  <a:pt x="45" y="11"/>
                </a:cubicBezTo>
                <a:cubicBezTo>
                  <a:pt x="44" y="11"/>
                  <a:pt x="44" y="12"/>
                  <a:pt x="44" y="12"/>
                </a:cubicBezTo>
                <a:cubicBezTo>
                  <a:pt x="45" y="12"/>
                  <a:pt x="47" y="12"/>
                  <a:pt x="47" y="12"/>
                </a:cubicBezTo>
                <a:lnTo>
                  <a:pt x="49" y="12"/>
                </a:lnTo>
                <a:cubicBezTo>
                  <a:pt x="49" y="12"/>
                  <a:pt x="50" y="12"/>
                  <a:pt x="51" y="12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1"/>
                </a:cubicBezTo>
                <a:cubicBezTo>
                  <a:pt x="51" y="11"/>
                  <a:pt x="52" y="11"/>
                  <a:pt x="52" y="11"/>
                </a:cubicBezTo>
                <a:cubicBezTo>
                  <a:pt x="52" y="10"/>
                  <a:pt x="53" y="10"/>
                  <a:pt x="53" y="10"/>
                </a:cubicBezTo>
                <a:lnTo>
                  <a:pt x="53" y="9"/>
                </a:lnTo>
                <a:cubicBezTo>
                  <a:pt x="53" y="9"/>
                  <a:pt x="54" y="9"/>
                  <a:pt x="54" y="9"/>
                </a:cubicBezTo>
                <a:cubicBezTo>
                  <a:pt x="54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lnTo>
                  <a:pt x="57" y="8"/>
                </a:lnTo>
                <a:cubicBezTo>
                  <a:pt x="57" y="8"/>
                  <a:pt x="57" y="9"/>
                  <a:pt x="57" y="10"/>
                </a:cubicBezTo>
                <a:lnTo>
                  <a:pt x="60" y="10"/>
                </a:lnTo>
                <a:cubicBezTo>
                  <a:pt x="60" y="10"/>
                  <a:pt x="60" y="10"/>
                  <a:pt x="60" y="10"/>
                </a:cubicBezTo>
                <a:cubicBezTo>
                  <a:pt x="61" y="10"/>
                  <a:pt x="61" y="11"/>
                  <a:pt x="61" y="12"/>
                </a:cubicBezTo>
                <a:cubicBezTo>
                  <a:pt x="61" y="12"/>
                  <a:pt x="62" y="12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13"/>
                  <a:pt x="62" y="14"/>
                  <a:pt x="62" y="14"/>
                </a:cubicBezTo>
                <a:lnTo>
                  <a:pt x="63" y="14"/>
                </a:lnTo>
                <a:cubicBezTo>
                  <a:pt x="63" y="15"/>
                  <a:pt x="66" y="15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70" y="17"/>
                  <a:pt x="71" y="17"/>
                  <a:pt x="72" y="17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8"/>
                  <a:pt x="72" y="20"/>
                  <a:pt x="72" y="20"/>
                </a:cubicBezTo>
                <a:lnTo>
                  <a:pt x="72" y="21"/>
                </a:lnTo>
                <a:cubicBezTo>
                  <a:pt x="71" y="21"/>
                  <a:pt x="71" y="22"/>
                  <a:pt x="71" y="22"/>
                </a:cubicBezTo>
                <a:cubicBezTo>
                  <a:pt x="71" y="22"/>
                  <a:pt x="72" y="22"/>
                  <a:pt x="72" y="22"/>
                </a:cubicBezTo>
                <a:cubicBezTo>
                  <a:pt x="72" y="22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4"/>
                  <a:pt x="75" y="24"/>
                  <a:pt x="75" y="24"/>
                </a:cubicBezTo>
                <a:cubicBezTo>
                  <a:pt x="75" y="24"/>
                  <a:pt x="76" y="25"/>
                  <a:pt x="77" y="25"/>
                </a:cubicBezTo>
                <a:lnTo>
                  <a:pt x="78" y="25"/>
                </a:lnTo>
                <a:lnTo>
                  <a:pt x="78" y="26"/>
                </a:lnTo>
                <a:cubicBezTo>
                  <a:pt x="78" y="26"/>
                  <a:pt x="79" y="26"/>
                  <a:pt x="79" y="26"/>
                </a:cubicBezTo>
                <a:lnTo>
                  <a:pt x="80" y="26"/>
                </a:lnTo>
                <a:lnTo>
                  <a:pt x="81" y="26"/>
                </a:lnTo>
                <a:cubicBezTo>
                  <a:pt x="81" y="26"/>
                  <a:pt x="82" y="26"/>
                  <a:pt x="82" y="26"/>
                </a:cubicBezTo>
                <a:lnTo>
                  <a:pt x="82" y="25"/>
                </a:lnTo>
              </a:path>
            </a:pathLst>
          </a:custGeom>
          <a:solidFill>
            <a:srgbClr val="FFCC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33" name="Freeform 20"/>
          <p:cNvSpPr>
            <a:spLocks/>
          </p:cNvSpPr>
          <p:nvPr/>
        </p:nvSpPr>
        <p:spPr bwMode="auto">
          <a:xfrm>
            <a:off x="3581401" y="2584450"/>
            <a:ext cx="758825" cy="688975"/>
          </a:xfrm>
          <a:custGeom>
            <a:avLst/>
            <a:gdLst>
              <a:gd name="T0" fmla="*/ 1785485950 w 51"/>
              <a:gd name="T1" fmla="*/ 51424348 h 47"/>
              <a:gd name="T2" fmla="*/ 1906197147 w 51"/>
              <a:gd name="T3" fmla="*/ 102921829 h 47"/>
              <a:gd name="T4" fmla="*/ 2147483647 w 51"/>
              <a:gd name="T5" fmla="*/ 51424348 h 47"/>
              <a:gd name="T6" fmla="*/ 2147483647 w 51"/>
              <a:gd name="T7" fmla="*/ 102921829 h 47"/>
              <a:gd name="T8" fmla="*/ 2147483647 w 51"/>
              <a:gd name="T9" fmla="*/ 263441017 h 47"/>
              <a:gd name="T10" fmla="*/ 2147483647 w 51"/>
              <a:gd name="T11" fmla="*/ 526955020 h 47"/>
              <a:gd name="T12" fmla="*/ 2147483647 w 51"/>
              <a:gd name="T13" fmla="*/ 635445825 h 47"/>
              <a:gd name="T14" fmla="*/ 2147483647 w 51"/>
              <a:gd name="T15" fmla="*/ 635445825 h 47"/>
              <a:gd name="T16" fmla="*/ 2147483647 w 51"/>
              <a:gd name="T17" fmla="*/ 847462328 h 47"/>
              <a:gd name="T18" fmla="*/ 2147483647 w 51"/>
              <a:gd name="T19" fmla="*/ 950384194 h 47"/>
              <a:gd name="T20" fmla="*/ 2147483647 w 51"/>
              <a:gd name="T21" fmla="*/ 898894007 h 47"/>
              <a:gd name="T22" fmla="*/ 2147483647 w 51"/>
              <a:gd name="T23" fmla="*/ 847462328 h 47"/>
              <a:gd name="T24" fmla="*/ 2147483647 w 51"/>
              <a:gd name="T25" fmla="*/ 847462328 h 47"/>
              <a:gd name="T26" fmla="*/ 2147483647 w 51"/>
              <a:gd name="T27" fmla="*/ 898894007 h 47"/>
              <a:gd name="T28" fmla="*/ 2147483647 w 51"/>
              <a:gd name="T29" fmla="*/ 950384194 h 47"/>
              <a:gd name="T30" fmla="*/ 2147483647 w 51"/>
              <a:gd name="T31" fmla="*/ 1058876033 h 47"/>
              <a:gd name="T32" fmla="*/ 2147483647 w 51"/>
              <a:gd name="T33" fmla="*/ 1213832968 h 47"/>
              <a:gd name="T34" fmla="*/ 2147483647 w 51"/>
              <a:gd name="T35" fmla="*/ 1270892831 h 47"/>
              <a:gd name="T36" fmla="*/ 2147483647 w 51"/>
              <a:gd name="T37" fmla="*/ 1322323329 h 47"/>
              <a:gd name="T38" fmla="*/ 2147483647 w 51"/>
              <a:gd name="T39" fmla="*/ 1373814106 h 47"/>
              <a:gd name="T40" fmla="*/ 2147483647 w 51"/>
              <a:gd name="T41" fmla="*/ 1270892831 h 47"/>
              <a:gd name="T42" fmla="*/ 2147483647 w 51"/>
              <a:gd name="T43" fmla="*/ 1425238694 h 47"/>
              <a:gd name="T44" fmla="*/ 2147483647 w 51"/>
              <a:gd name="T45" fmla="*/ 1534340423 h 47"/>
              <a:gd name="T46" fmla="*/ 2147483647 w 51"/>
              <a:gd name="T47" fmla="*/ 1637261698 h 47"/>
              <a:gd name="T48" fmla="*/ 2147483647 w 51"/>
              <a:gd name="T49" fmla="*/ 1745753537 h 47"/>
              <a:gd name="T50" fmla="*/ 2083759060 w 51"/>
              <a:gd name="T51" fmla="*/ 1957770631 h 47"/>
              <a:gd name="T52" fmla="*/ 2026832764 w 51"/>
              <a:gd name="T53" fmla="*/ 1957770631 h 47"/>
              <a:gd name="T54" fmla="*/ 1963116245 w 51"/>
              <a:gd name="T55" fmla="*/ 1900768388 h 47"/>
              <a:gd name="T56" fmla="*/ 1963116245 w 51"/>
              <a:gd name="T57" fmla="*/ 1957770631 h 47"/>
              <a:gd name="T58" fmla="*/ 1963116245 w 51"/>
              <a:gd name="T59" fmla="*/ 2147483647 h 47"/>
              <a:gd name="T60" fmla="*/ 1785485950 w 51"/>
              <a:gd name="T61" fmla="*/ 2147483647 h 47"/>
              <a:gd name="T62" fmla="*/ 1664850333 w 51"/>
              <a:gd name="T63" fmla="*/ 2147483647 h 47"/>
              <a:gd name="T64" fmla="*/ 1607207824 w 51"/>
              <a:gd name="T65" fmla="*/ 2147483647 h 47"/>
              <a:gd name="T66" fmla="*/ 1550288726 w 51"/>
              <a:gd name="T67" fmla="*/ 2147483647 h 47"/>
              <a:gd name="T68" fmla="*/ 1429645911 w 51"/>
              <a:gd name="T69" fmla="*/ 2147483647 h 47"/>
              <a:gd name="T70" fmla="*/ 1308934714 w 51"/>
              <a:gd name="T71" fmla="*/ 2147483647 h 47"/>
              <a:gd name="T72" fmla="*/ 1010020671 w 51"/>
              <a:gd name="T73" fmla="*/ 2060690724 h 47"/>
              <a:gd name="T74" fmla="*/ 1010020671 w 51"/>
              <a:gd name="T75" fmla="*/ 2060690724 h 47"/>
              <a:gd name="T76" fmla="*/ 953095574 w 51"/>
              <a:gd name="T77" fmla="*/ 2060690724 h 47"/>
              <a:gd name="T78" fmla="*/ 774816849 w 51"/>
              <a:gd name="T79" fmla="*/ 2147483647 h 47"/>
              <a:gd name="T80" fmla="*/ 654181832 w 51"/>
              <a:gd name="T81" fmla="*/ 2147483647 h 47"/>
              <a:gd name="T82" fmla="*/ 597186103 w 51"/>
              <a:gd name="T83" fmla="*/ 2009259045 h 47"/>
              <a:gd name="T84" fmla="*/ 533469585 w 51"/>
              <a:gd name="T85" fmla="*/ 1957770631 h 47"/>
              <a:gd name="T86" fmla="*/ 355909171 w 51"/>
              <a:gd name="T87" fmla="*/ 1745753537 h 47"/>
              <a:gd name="T88" fmla="*/ 235204197 w 51"/>
              <a:gd name="T89" fmla="*/ 1585830019 h 47"/>
              <a:gd name="T90" fmla="*/ 0 w 51"/>
              <a:gd name="T91" fmla="*/ 1534340423 h 47"/>
              <a:gd name="T92" fmla="*/ 0 w 51"/>
              <a:gd name="T93" fmla="*/ 1213832968 h 47"/>
              <a:gd name="T94" fmla="*/ 177630520 w 51"/>
              <a:gd name="T95" fmla="*/ 1001809373 h 47"/>
              <a:gd name="T96" fmla="*/ 120634905 w 51"/>
              <a:gd name="T97" fmla="*/ 898894007 h 47"/>
              <a:gd name="T98" fmla="*/ 355909171 w 51"/>
              <a:gd name="T99" fmla="*/ 847462328 h 47"/>
              <a:gd name="T100" fmla="*/ 419632888 w 51"/>
              <a:gd name="T101" fmla="*/ 686870413 h 47"/>
              <a:gd name="T102" fmla="*/ 419632888 w 51"/>
              <a:gd name="T103" fmla="*/ 526955020 h 47"/>
              <a:gd name="T104" fmla="*/ 476551386 w 51"/>
              <a:gd name="T105" fmla="*/ 474854353 h 47"/>
              <a:gd name="T106" fmla="*/ 533469585 w 51"/>
              <a:gd name="T107" fmla="*/ 314938517 h 47"/>
              <a:gd name="T108" fmla="*/ 533469585 w 51"/>
              <a:gd name="T109" fmla="*/ 314938517 h 47"/>
              <a:gd name="T110" fmla="*/ 953095574 w 51"/>
              <a:gd name="T111" fmla="*/ 263441017 h 47"/>
              <a:gd name="T112" fmla="*/ 953095574 w 51"/>
              <a:gd name="T113" fmla="*/ 160592285 h 47"/>
              <a:gd name="T114" fmla="*/ 1130656288 w 51"/>
              <a:gd name="T115" fmla="*/ 102921829 h 47"/>
              <a:gd name="T116" fmla="*/ 1486565009 w 51"/>
              <a:gd name="T117" fmla="*/ 51424348 h 47"/>
              <a:gd name="T118" fmla="*/ 1664850333 w 51"/>
              <a:gd name="T119" fmla="*/ 160592285 h 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"/>
              <a:gd name="T181" fmla="*/ 0 h 47"/>
              <a:gd name="T182" fmla="*/ 51 w 51"/>
              <a:gd name="T183" fmla="*/ 47 h 4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" h="47">
                <a:moveTo>
                  <a:pt x="29" y="1"/>
                </a:moveTo>
                <a:lnTo>
                  <a:pt x="29" y="1"/>
                </a:lnTo>
                <a:lnTo>
                  <a:pt x="29" y="2"/>
                </a:lnTo>
                <a:cubicBezTo>
                  <a:pt x="29" y="2"/>
                  <a:pt x="29" y="1"/>
                  <a:pt x="29" y="1"/>
                </a:cubicBezTo>
                <a:lnTo>
                  <a:pt x="30" y="1"/>
                </a:lnTo>
                <a:cubicBezTo>
                  <a:pt x="30" y="1"/>
                  <a:pt x="30" y="0"/>
                  <a:pt x="30" y="0"/>
                </a:cubicBezTo>
                <a:lnTo>
                  <a:pt x="32" y="0"/>
                </a:lnTo>
                <a:lnTo>
                  <a:pt x="32" y="2"/>
                </a:lnTo>
                <a:cubicBezTo>
                  <a:pt x="33" y="3"/>
                  <a:pt x="35" y="3"/>
                  <a:pt x="36" y="3"/>
                </a:cubicBezTo>
                <a:lnTo>
                  <a:pt x="36" y="2"/>
                </a:lnTo>
                <a:lnTo>
                  <a:pt x="37" y="2"/>
                </a:lnTo>
                <a:lnTo>
                  <a:pt x="37" y="1"/>
                </a:lnTo>
                <a:cubicBezTo>
                  <a:pt x="37" y="1"/>
                  <a:pt x="40" y="2"/>
                  <a:pt x="40" y="2"/>
                </a:cubicBezTo>
                <a:lnTo>
                  <a:pt x="42" y="2"/>
                </a:lnTo>
                <a:cubicBezTo>
                  <a:pt x="42" y="2"/>
                  <a:pt x="42" y="3"/>
                  <a:pt x="43" y="3"/>
                </a:cubicBezTo>
                <a:lnTo>
                  <a:pt x="43" y="5"/>
                </a:lnTo>
                <a:lnTo>
                  <a:pt x="42" y="5"/>
                </a:lnTo>
                <a:cubicBezTo>
                  <a:pt x="42" y="5"/>
                  <a:pt x="42" y="5"/>
                  <a:pt x="42" y="5"/>
                </a:cubicBezTo>
                <a:lnTo>
                  <a:pt x="42" y="6"/>
                </a:lnTo>
                <a:cubicBezTo>
                  <a:pt x="42" y="6"/>
                  <a:pt x="42" y="8"/>
                  <a:pt x="42" y="8"/>
                </a:cubicBezTo>
                <a:lnTo>
                  <a:pt x="46" y="8"/>
                </a:lnTo>
                <a:cubicBezTo>
                  <a:pt x="46" y="9"/>
                  <a:pt x="46" y="9"/>
                  <a:pt x="46" y="10"/>
                </a:cubicBezTo>
                <a:cubicBezTo>
                  <a:pt x="45" y="10"/>
                  <a:pt x="44" y="11"/>
                  <a:pt x="44" y="11"/>
                </a:cubicBezTo>
                <a:cubicBezTo>
                  <a:pt x="44" y="11"/>
                  <a:pt x="43" y="11"/>
                  <a:pt x="43" y="11"/>
                </a:cubicBezTo>
                <a:cubicBezTo>
                  <a:pt x="43" y="12"/>
                  <a:pt x="43" y="11"/>
                  <a:pt x="43" y="12"/>
                </a:cubicBezTo>
                <a:lnTo>
                  <a:pt x="42" y="12"/>
                </a:lnTo>
                <a:cubicBezTo>
                  <a:pt x="42" y="12"/>
                  <a:pt x="42" y="12"/>
                  <a:pt x="42" y="12"/>
                </a:cubicBezTo>
                <a:lnTo>
                  <a:pt x="41" y="12"/>
                </a:lnTo>
                <a:lnTo>
                  <a:pt x="41" y="13"/>
                </a:lnTo>
                <a:cubicBezTo>
                  <a:pt x="41" y="13"/>
                  <a:pt x="41" y="15"/>
                  <a:pt x="41" y="15"/>
                </a:cubicBezTo>
                <a:lnTo>
                  <a:pt x="42" y="15"/>
                </a:lnTo>
                <a:lnTo>
                  <a:pt x="42" y="16"/>
                </a:lnTo>
                <a:cubicBezTo>
                  <a:pt x="42" y="16"/>
                  <a:pt x="42" y="18"/>
                  <a:pt x="42" y="18"/>
                </a:cubicBezTo>
                <a:cubicBezTo>
                  <a:pt x="42" y="18"/>
                  <a:pt x="42" y="18"/>
                  <a:pt x="43" y="18"/>
                </a:cubicBezTo>
                <a:cubicBezTo>
                  <a:pt x="43" y="18"/>
                  <a:pt x="43" y="17"/>
                  <a:pt x="43" y="17"/>
                </a:cubicBezTo>
                <a:lnTo>
                  <a:pt x="44" y="17"/>
                </a:lnTo>
                <a:lnTo>
                  <a:pt x="44" y="16"/>
                </a:ln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6" y="15"/>
                  <a:pt x="47" y="16"/>
                </a:cubicBezTo>
                <a:lnTo>
                  <a:pt x="48" y="16"/>
                </a:lnTo>
                <a:lnTo>
                  <a:pt x="48" y="17"/>
                </a:lnTo>
                <a:lnTo>
                  <a:pt x="48" y="18"/>
                </a:lnTo>
                <a:cubicBezTo>
                  <a:pt x="49" y="18"/>
                  <a:pt x="49" y="17"/>
                  <a:pt x="49" y="18"/>
                </a:cubicBezTo>
                <a:lnTo>
                  <a:pt x="50" y="18"/>
                </a:lnTo>
                <a:cubicBezTo>
                  <a:pt x="50" y="18"/>
                  <a:pt x="50" y="19"/>
                  <a:pt x="50" y="20"/>
                </a:cubicBezTo>
                <a:cubicBezTo>
                  <a:pt x="50" y="20"/>
                  <a:pt x="50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1" y="23"/>
                  <a:pt x="51" y="23"/>
                </a:cubicBezTo>
                <a:cubicBezTo>
                  <a:pt x="51" y="23"/>
                  <a:pt x="51" y="24"/>
                  <a:pt x="51" y="24"/>
                </a:cubicBezTo>
                <a:lnTo>
                  <a:pt x="51" y="25"/>
                </a:lnTo>
                <a:cubicBezTo>
                  <a:pt x="50" y="25"/>
                  <a:pt x="49" y="24"/>
                  <a:pt x="49" y="24"/>
                </a:cubicBezTo>
                <a:lnTo>
                  <a:pt x="48" y="24"/>
                </a:lnTo>
                <a:cubicBezTo>
                  <a:pt x="48" y="24"/>
                  <a:pt x="47" y="24"/>
                  <a:pt x="47" y="24"/>
                </a:cubicBezTo>
                <a:lnTo>
                  <a:pt x="47" y="25"/>
                </a:lnTo>
                <a:lnTo>
                  <a:pt x="46" y="25"/>
                </a:lnTo>
                <a:lnTo>
                  <a:pt x="46" y="26"/>
                </a:lnTo>
                <a:cubicBezTo>
                  <a:pt x="46" y="26"/>
                  <a:pt x="46" y="26"/>
                  <a:pt x="46" y="26"/>
                </a:cubicBezTo>
                <a:lnTo>
                  <a:pt x="45" y="26"/>
                </a:lnTo>
                <a:lnTo>
                  <a:pt x="44" y="25"/>
                </a:lnTo>
                <a:cubicBezTo>
                  <a:pt x="44" y="25"/>
                  <a:pt x="43" y="24"/>
                  <a:pt x="43" y="24"/>
                </a:cubicBezTo>
                <a:lnTo>
                  <a:pt x="39" y="24"/>
                </a:lnTo>
                <a:lnTo>
                  <a:pt x="39" y="25"/>
                </a:lnTo>
                <a:cubicBezTo>
                  <a:pt x="39" y="25"/>
                  <a:pt x="40" y="25"/>
                  <a:pt x="40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7"/>
                  <a:pt x="41" y="27"/>
                </a:cubicBezTo>
                <a:lnTo>
                  <a:pt x="41" y="28"/>
                </a:lnTo>
                <a:cubicBezTo>
                  <a:pt x="40" y="28"/>
                  <a:pt x="40" y="28"/>
                  <a:pt x="40" y="28"/>
                </a:cubicBezTo>
                <a:cubicBezTo>
                  <a:pt x="40" y="29"/>
                  <a:pt x="40" y="28"/>
                  <a:pt x="40" y="29"/>
                </a:cubicBezTo>
                <a:cubicBezTo>
                  <a:pt x="40" y="29"/>
                  <a:pt x="40" y="29"/>
                  <a:pt x="40" y="29"/>
                </a:cubicBezTo>
                <a:lnTo>
                  <a:pt x="39" y="29"/>
                </a:lnTo>
                <a:cubicBezTo>
                  <a:pt x="39" y="29"/>
                  <a:pt x="39" y="31"/>
                  <a:pt x="39" y="31"/>
                </a:cubicBezTo>
                <a:lnTo>
                  <a:pt x="38" y="31"/>
                </a:lnTo>
                <a:cubicBezTo>
                  <a:pt x="38" y="32"/>
                  <a:pt x="38" y="32"/>
                  <a:pt x="38" y="32"/>
                </a:cubicBezTo>
                <a:cubicBezTo>
                  <a:pt x="37" y="32"/>
                  <a:pt x="37" y="33"/>
                  <a:pt x="37" y="33"/>
                </a:cubicBezTo>
                <a:cubicBezTo>
                  <a:pt x="37" y="33"/>
                  <a:pt x="36" y="33"/>
                  <a:pt x="36" y="33"/>
                </a:cubicBezTo>
                <a:cubicBezTo>
                  <a:pt x="36" y="34"/>
                  <a:pt x="36" y="36"/>
                  <a:pt x="35" y="37"/>
                </a:cubicBezTo>
                <a:lnTo>
                  <a:pt x="35" y="38"/>
                </a:lnTo>
                <a:lnTo>
                  <a:pt x="35" y="37"/>
                </a:lnTo>
                <a:lnTo>
                  <a:pt x="34" y="37"/>
                </a:ln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34" y="36"/>
                  <a:pt x="34" y="36"/>
                </a:cubicBezTo>
                <a:cubicBezTo>
                  <a:pt x="34" y="36"/>
                  <a:pt x="33" y="36"/>
                  <a:pt x="33" y="36"/>
                </a:cubicBezTo>
                <a:cubicBezTo>
                  <a:pt x="33" y="36"/>
                  <a:pt x="33" y="36"/>
                  <a:pt x="32" y="36"/>
                </a:cubicBezTo>
                <a:cubicBezTo>
                  <a:pt x="32" y="36"/>
                  <a:pt x="32" y="37"/>
                  <a:pt x="32" y="37"/>
                </a:cubicBezTo>
                <a:cubicBezTo>
                  <a:pt x="32" y="37"/>
                  <a:pt x="33" y="37"/>
                  <a:pt x="33" y="37"/>
                </a:cubicBezTo>
                <a:cubicBezTo>
                  <a:pt x="33" y="38"/>
                  <a:pt x="33" y="38"/>
                  <a:pt x="34" y="38"/>
                </a:cubicBezTo>
                <a:lnTo>
                  <a:pt x="34" y="41"/>
                </a:lnTo>
                <a:cubicBezTo>
                  <a:pt x="33" y="41"/>
                  <a:pt x="33" y="41"/>
                  <a:pt x="33" y="42"/>
                </a:cubicBezTo>
                <a:cubicBezTo>
                  <a:pt x="33" y="42"/>
                  <a:pt x="32" y="42"/>
                  <a:pt x="32" y="42"/>
                </a:cubicBezTo>
                <a:lnTo>
                  <a:pt x="32" y="43"/>
                </a:lnTo>
                <a:lnTo>
                  <a:pt x="31" y="43"/>
                </a:lnTo>
                <a:cubicBezTo>
                  <a:pt x="31" y="42"/>
                  <a:pt x="30" y="42"/>
                  <a:pt x="30" y="41"/>
                </a:cubicBezTo>
                <a:cubicBezTo>
                  <a:pt x="30" y="41"/>
                  <a:pt x="30" y="40"/>
                  <a:pt x="29" y="40"/>
                </a:cubicBezTo>
                <a:lnTo>
                  <a:pt x="29" y="41"/>
                </a:lnTo>
                <a:cubicBezTo>
                  <a:pt x="29" y="41"/>
                  <a:pt x="29" y="41"/>
                  <a:pt x="29" y="42"/>
                </a:cubicBezTo>
                <a:cubicBezTo>
                  <a:pt x="29" y="42"/>
                  <a:pt x="28" y="43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4"/>
                  <a:pt x="28" y="44"/>
                  <a:pt x="27" y="44"/>
                </a:cubicBezTo>
                <a:lnTo>
                  <a:pt x="27" y="47"/>
                </a:lnTo>
                <a:cubicBezTo>
                  <a:pt x="27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lnTo>
                  <a:pt x="26" y="46"/>
                </a:lnTo>
                <a:cubicBezTo>
                  <a:pt x="26" y="45"/>
                  <a:pt x="26" y="43"/>
                  <a:pt x="26" y="43"/>
                </a:cubicBezTo>
                <a:cubicBezTo>
                  <a:pt x="26" y="41"/>
                  <a:pt x="25" y="41"/>
                  <a:pt x="24" y="41"/>
                </a:cubicBezTo>
                <a:lnTo>
                  <a:pt x="24" y="40"/>
                </a:lnTo>
                <a:lnTo>
                  <a:pt x="23" y="40"/>
                </a:lnTo>
                <a:cubicBezTo>
                  <a:pt x="23" y="41"/>
                  <a:pt x="22" y="41"/>
                  <a:pt x="22" y="42"/>
                </a:cubicBezTo>
                <a:lnTo>
                  <a:pt x="20" y="42"/>
                </a:lnTo>
                <a:cubicBezTo>
                  <a:pt x="20" y="42"/>
                  <a:pt x="20" y="40"/>
                  <a:pt x="20" y="40"/>
                </a:cubicBezTo>
                <a:cubicBezTo>
                  <a:pt x="19" y="39"/>
                  <a:pt x="18" y="39"/>
                  <a:pt x="18" y="39"/>
                </a:cubicBezTo>
                <a:lnTo>
                  <a:pt x="17" y="39"/>
                </a:lnTo>
                <a:lnTo>
                  <a:pt x="16" y="39"/>
                </a:lnTo>
                <a:lnTo>
                  <a:pt x="16" y="38"/>
                </a:lnTo>
                <a:lnTo>
                  <a:pt x="16" y="39"/>
                </a:lnTo>
                <a:cubicBezTo>
                  <a:pt x="16" y="39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2" y="41"/>
                  <a:pt x="11" y="42"/>
                  <a:pt x="11" y="42"/>
                </a:cubicBezTo>
                <a:cubicBezTo>
                  <a:pt x="11" y="41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38"/>
                  <a:pt x="10" y="38"/>
                </a:cubicBezTo>
                <a:cubicBezTo>
                  <a:pt x="10" y="38"/>
                  <a:pt x="10" y="37"/>
                  <a:pt x="10" y="37"/>
                </a:cubicBezTo>
                <a:lnTo>
                  <a:pt x="9" y="37"/>
                </a:lnTo>
                <a:cubicBezTo>
                  <a:pt x="9" y="37"/>
                  <a:pt x="8" y="36"/>
                  <a:pt x="8" y="36"/>
                </a:cubicBezTo>
                <a:cubicBezTo>
                  <a:pt x="8" y="36"/>
                  <a:pt x="8" y="35"/>
                  <a:pt x="8" y="34"/>
                </a:cubicBezTo>
                <a:cubicBezTo>
                  <a:pt x="8" y="34"/>
                  <a:pt x="7" y="33"/>
                  <a:pt x="7" y="33"/>
                </a:cubicBezTo>
                <a:cubicBezTo>
                  <a:pt x="6" y="33"/>
                  <a:pt x="6" y="33"/>
                  <a:pt x="6" y="33"/>
                </a:cubicBezTo>
                <a:lnTo>
                  <a:pt x="5" y="33"/>
                </a:lnTo>
                <a:cubicBezTo>
                  <a:pt x="4" y="32"/>
                  <a:pt x="4" y="31"/>
                  <a:pt x="4" y="30"/>
                </a:cubicBezTo>
                <a:cubicBezTo>
                  <a:pt x="4" y="30"/>
                  <a:pt x="4" y="30"/>
                  <a:pt x="4" y="30"/>
                </a:cubicBezTo>
                <a:lnTo>
                  <a:pt x="4" y="29"/>
                </a:lnTo>
                <a:cubicBezTo>
                  <a:pt x="4" y="29"/>
                  <a:pt x="3" y="29"/>
                  <a:pt x="3" y="30"/>
                </a:cubicBezTo>
                <a:cubicBezTo>
                  <a:pt x="2" y="30"/>
                  <a:pt x="2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0" y="29"/>
                  <a:pt x="0" y="29"/>
                </a:cubicBezTo>
                <a:lnTo>
                  <a:pt x="0" y="23"/>
                </a:lnTo>
                <a:cubicBezTo>
                  <a:pt x="0" y="23"/>
                  <a:pt x="1" y="23"/>
                  <a:pt x="2" y="23"/>
                </a:cubicBezTo>
                <a:cubicBezTo>
                  <a:pt x="2" y="23"/>
                  <a:pt x="3" y="22"/>
                  <a:pt x="3" y="22"/>
                </a:cubicBezTo>
                <a:cubicBezTo>
                  <a:pt x="3" y="21"/>
                  <a:pt x="3" y="20"/>
                  <a:pt x="3" y="19"/>
                </a:cubicBezTo>
                <a:cubicBezTo>
                  <a:pt x="3" y="19"/>
                  <a:pt x="2" y="19"/>
                  <a:pt x="2" y="19"/>
                </a:cubicBezTo>
                <a:cubicBezTo>
                  <a:pt x="2" y="18"/>
                  <a:pt x="2" y="19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7"/>
                  <a:pt x="2" y="17"/>
                </a:cubicBezTo>
                <a:cubicBezTo>
                  <a:pt x="2" y="17"/>
                  <a:pt x="2" y="16"/>
                  <a:pt x="2" y="16"/>
                </a:cubicBezTo>
                <a:lnTo>
                  <a:pt x="3" y="16"/>
                </a:lnTo>
                <a:cubicBezTo>
                  <a:pt x="3" y="16"/>
                  <a:pt x="5" y="16"/>
                  <a:pt x="6" y="16"/>
                </a:cubicBezTo>
                <a:cubicBezTo>
                  <a:pt x="6" y="17"/>
                  <a:pt x="8" y="17"/>
                  <a:pt x="8" y="17"/>
                </a:cubicBezTo>
                <a:lnTo>
                  <a:pt x="9" y="16"/>
                </a:lnTo>
                <a:cubicBezTo>
                  <a:pt x="9" y="16"/>
                  <a:pt x="8" y="15"/>
                  <a:pt x="8" y="15"/>
                </a:cubicBezTo>
                <a:cubicBezTo>
                  <a:pt x="8" y="15"/>
                  <a:pt x="8" y="14"/>
                  <a:pt x="7" y="14"/>
                </a:cubicBezTo>
                <a:lnTo>
                  <a:pt x="7" y="13"/>
                </a:lnTo>
                <a:cubicBezTo>
                  <a:pt x="7" y="13"/>
                  <a:pt x="6" y="13"/>
                  <a:pt x="6" y="13"/>
                </a:cubicBezTo>
                <a:lnTo>
                  <a:pt x="6" y="12"/>
                </a:lnTo>
                <a:cubicBezTo>
                  <a:pt x="6" y="11"/>
                  <a:pt x="6" y="11"/>
                  <a:pt x="6" y="10"/>
                </a:cubicBezTo>
                <a:cubicBezTo>
                  <a:pt x="6" y="10"/>
                  <a:pt x="7" y="10"/>
                  <a:pt x="7" y="10"/>
                </a:cubicBezTo>
                <a:cubicBezTo>
                  <a:pt x="7" y="10"/>
                  <a:pt x="7" y="9"/>
                  <a:pt x="7" y="9"/>
                </a:cubicBezTo>
                <a:lnTo>
                  <a:pt x="8" y="9"/>
                </a:lnTo>
                <a:cubicBezTo>
                  <a:pt x="8" y="9"/>
                  <a:pt x="8" y="8"/>
                  <a:pt x="8" y="8"/>
                </a:cubicBezTo>
                <a:cubicBezTo>
                  <a:pt x="8" y="8"/>
                  <a:pt x="8" y="7"/>
                  <a:pt x="8" y="6"/>
                </a:cubicBezTo>
                <a:lnTo>
                  <a:pt x="9" y="6"/>
                </a:lnTo>
                <a:lnTo>
                  <a:pt x="10" y="6"/>
                </a:lnTo>
                <a:lnTo>
                  <a:pt x="10" y="5"/>
                </a:lnTo>
                <a:lnTo>
                  <a:pt x="16" y="5"/>
                </a:ln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lnTo>
                  <a:pt x="16" y="3"/>
                </a:lnTo>
                <a:lnTo>
                  <a:pt x="19" y="2"/>
                </a:lnTo>
                <a:cubicBezTo>
                  <a:pt x="19" y="2"/>
                  <a:pt x="20" y="2"/>
                  <a:pt x="20" y="2"/>
                </a:cubicBezTo>
                <a:cubicBezTo>
                  <a:pt x="20" y="2"/>
                  <a:pt x="22" y="0"/>
                  <a:pt x="22" y="0"/>
                </a:cubicBezTo>
                <a:lnTo>
                  <a:pt x="25" y="0"/>
                </a:lnTo>
                <a:cubicBezTo>
                  <a:pt x="25" y="1"/>
                  <a:pt x="25" y="1"/>
                  <a:pt x="25" y="1"/>
                </a:cubicBezTo>
                <a:cubicBezTo>
                  <a:pt x="26" y="1"/>
                  <a:pt x="25" y="1"/>
                  <a:pt x="26" y="1"/>
                </a:cubicBezTo>
                <a:lnTo>
                  <a:pt x="26" y="2"/>
                </a:ln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7" y="3"/>
                  <a:pt x="28" y="3"/>
                </a:cubicBezTo>
                <a:cubicBezTo>
                  <a:pt x="28" y="3"/>
                  <a:pt x="29" y="2"/>
                  <a:pt x="29" y="2"/>
                </a:cubicBezTo>
                <a:lnTo>
                  <a:pt x="29" y="1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30" name="Freeform 17"/>
          <p:cNvSpPr>
            <a:spLocks/>
          </p:cNvSpPr>
          <p:nvPr/>
        </p:nvSpPr>
        <p:spPr bwMode="auto">
          <a:xfrm>
            <a:off x="4297363" y="2584450"/>
            <a:ext cx="763588" cy="527050"/>
          </a:xfrm>
          <a:custGeom>
            <a:avLst/>
            <a:gdLst>
              <a:gd name="T0" fmla="*/ 185810735 w 51"/>
              <a:gd name="T1" fmla="*/ 1202673769 h 36"/>
              <a:gd name="T2" fmla="*/ 125962469 w 51"/>
              <a:gd name="T3" fmla="*/ 1043981378 h 36"/>
              <a:gd name="T4" fmla="*/ 125962469 w 51"/>
              <a:gd name="T5" fmla="*/ 941852909 h 36"/>
              <a:gd name="T6" fmla="*/ 0 w 51"/>
              <a:gd name="T7" fmla="*/ 941852909 h 36"/>
              <a:gd name="T8" fmla="*/ 0 w 51"/>
              <a:gd name="T9" fmla="*/ 890820547 h 36"/>
              <a:gd name="T10" fmla="*/ 59848322 w 51"/>
              <a:gd name="T11" fmla="*/ 783152255 h 36"/>
              <a:gd name="T12" fmla="*/ 251925844 w 51"/>
              <a:gd name="T13" fmla="*/ 732054968 h 36"/>
              <a:gd name="T14" fmla="*/ 311773996 w 51"/>
              <a:gd name="T15" fmla="*/ 783152255 h 36"/>
              <a:gd name="T16" fmla="*/ 378639918 w 51"/>
              <a:gd name="T17" fmla="*/ 783152255 h 36"/>
              <a:gd name="T18" fmla="*/ 624299786 w 51"/>
              <a:gd name="T19" fmla="*/ 783152255 h 36"/>
              <a:gd name="T20" fmla="*/ 750262293 w 51"/>
              <a:gd name="T21" fmla="*/ 629991424 h 36"/>
              <a:gd name="T22" fmla="*/ 816377251 w 51"/>
              <a:gd name="T23" fmla="*/ 572754500 h 36"/>
              <a:gd name="T24" fmla="*/ 876224951 w 51"/>
              <a:gd name="T25" fmla="*/ 521657509 h 36"/>
              <a:gd name="T26" fmla="*/ 936073254 w 51"/>
              <a:gd name="T27" fmla="*/ 521657509 h 36"/>
              <a:gd name="T28" fmla="*/ 1002188212 w 51"/>
              <a:gd name="T29" fmla="*/ 572754500 h 36"/>
              <a:gd name="T30" fmla="*/ 1313968773 w 51"/>
              <a:gd name="T31" fmla="*/ 629991424 h 36"/>
              <a:gd name="T32" fmla="*/ 1373817680 w 51"/>
              <a:gd name="T33" fmla="*/ 629991424 h 36"/>
              <a:gd name="T34" fmla="*/ 1440676886 w 51"/>
              <a:gd name="T35" fmla="*/ 521657509 h 36"/>
              <a:gd name="T36" fmla="*/ 1373817680 w 51"/>
              <a:gd name="T37" fmla="*/ 521657509 h 36"/>
              <a:gd name="T38" fmla="*/ 1313968773 w 51"/>
              <a:gd name="T39" fmla="*/ 470626032 h 36"/>
              <a:gd name="T40" fmla="*/ 1313968773 w 51"/>
              <a:gd name="T41" fmla="*/ 311925672 h 36"/>
              <a:gd name="T42" fmla="*/ 1499780941 w 51"/>
              <a:gd name="T43" fmla="*/ 260828754 h 36"/>
              <a:gd name="T44" fmla="*/ 1499780941 w 51"/>
              <a:gd name="T45" fmla="*/ 209796982 h 36"/>
              <a:gd name="T46" fmla="*/ 1818645139 w 51"/>
              <a:gd name="T47" fmla="*/ 102128653 h 36"/>
              <a:gd name="T48" fmla="*/ 1818645139 w 51"/>
              <a:gd name="T49" fmla="*/ 51031754 h 36"/>
              <a:gd name="T50" fmla="*/ 2004454893 w 51"/>
              <a:gd name="T51" fmla="*/ 0 h 36"/>
              <a:gd name="T52" fmla="*/ 2130418155 w 51"/>
              <a:gd name="T53" fmla="*/ 0 h 36"/>
              <a:gd name="T54" fmla="*/ 2147483647 w 51"/>
              <a:gd name="T55" fmla="*/ 209796982 h 36"/>
              <a:gd name="T56" fmla="*/ 2147483647 w 51"/>
              <a:gd name="T57" fmla="*/ 521657509 h 36"/>
              <a:gd name="T58" fmla="*/ 2147483647 w 51"/>
              <a:gd name="T59" fmla="*/ 629991424 h 36"/>
              <a:gd name="T60" fmla="*/ 2147483647 w 51"/>
              <a:gd name="T61" fmla="*/ 941852909 h 36"/>
              <a:gd name="T62" fmla="*/ 2147483647 w 51"/>
              <a:gd name="T63" fmla="*/ 992949016 h 36"/>
              <a:gd name="T64" fmla="*/ 2147483647 w 51"/>
              <a:gd name="T65" fmla="*/ 992949016 h 36"/>
              <a:gd name="T66" fmla="*/ 2147483647 w 51"/>
              <a:gd name="T67" fmla="*/ 1100611406 h 36"/>
              <a:gd name="T68" fmla="*/ 2147483647 w 51"/>
              <a:gd name="T69" fmla="*/ 1151641997 h 36"/>
              <a:gd name="T70" fmla="*/ 2147483647 w 51"/>
              <a:gd name="T71" fmla="*/ 1361439643 h 36"/>
              <a:gd name="T72" fmla="*/ 2147483647 w 51"/>
              <a:gd name="T73" fmla="*/ 1412470235 h 36"/>
              <a:gd name="T74" fmla="*/ 2147483647 w 51"/>
              <a:gd name="T75" fmla="*/ 1571837250 h 36"/>
              <a:gd name="T76" fmla="*/ 2147483647 w 51"/>
              <a:gd name="T77" fmla="*/ 1781635192 h 36"/>
              <a:gd name="T78" fmla="*/ 2147483647 w 51"/>
              <a:gd name="T79" fmla="*/ 1781635192 h 36"/>
              <a:gd name="T80" fmla="*/ 2147483647 w 51"/>
              <a:gd name="T81" fmla="*/ 1673965719 h 36"/>
              <a:gd name="T82" fmla="*/ 2147483647 w 51"/>
              <a:gd name="T83" fmla="*/ 1724997491 h 36"/>
              <a:gd name="T84" fmla="*/ 2147483647 w 51"/>
              <a:gd name="T85" fmla="*/ 1832665783 h 36"/>
              <a:gd name="T86" fmla="*/ 2147483647 w 51"/>
              <a:gd name="T87" fmla="*/ 1883697555 h 36"/>
              <a:gd name="T88" fmla="*/ 2147483647 w 51"/>
              <a:gd name="T89" fmla="*/ 1883697555 h 36"/>
              <a:gd name="T90" fmla="*/ 2064231367 w 51"/>
              <a:gd name="T91" fmla="*/ 1673965719 h 36"/>
              <a:gd name="T92" fmla="*/ 1818645139 w 51"/>
              <a:gd name="T93" fmla="*/ 1673965719 h 36"/>
              <a:gd name="T94" fmla="*/ 1626486640 w 51"/>
              <a:gd name="T95" fmla="*/ 1622867842 h 36"/>
              <a:gd name="T96" fmla="*/ 1499780941 w 51"/>
              <a:gd name="T97" fmla="*/ 1571837250 h 36"/>
              <a:gd name="T98" fmla="*/ 1373817680 w 51"/>
              <a:gd name="T99" fmla="*/ 1463575195 h 36"/>
              <a:gd name="T100" fmla="*/ 1254865623 w 51"/>
              <a:gd name="T101" fmla="*/ 1310342947 h 36"/>
              <a:gd name="T102" fmla="*/ 1062036516 w 51"/>
              <a:gd name="T103" fmla="*/ 1253778434 h 36"/>
              <a:gd name="T104" fmla="*/ 936073254 w 51"/>
              <a:gd name="T105" fmla="*/ 1361439643 h 36"/>
              <a:gd name="T106" fmla="*/ 876224951 w 51"/>
              <a:gd name="T107" fmla="*/ 1361439643 h 36"/>
              <a:gd name="T108" fmla="*/ 816377251 w 51"/>
              <a:gd name="T109" fmla="*/ 1310342947 h 36"/>
              <a:gd name="T110" fmla="*/ 437736428 w 51"/>
              <a:gd name="T111" fmla="*/ 1310342947 h 36"/>
              <a:gd name="T112" fmla="*/ 251925844 w 51"/>
              <a:gd name="T113" fmla="*/ 1253778434 h 36"/>
              <a:gd name="T114" fmla="*/ 185810735 w 51"/>
              <a:gd name="T115" fmla="*/ 1253778434 h 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"/>
              <a:gd name="T175" fmla="*/ 0 h 36"/>
              <a:gd name="T176" fmla="*/ 51 w 51"/>
              <a:gd name="T177" fmla="*/ 36 h 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" h="36">
                <a:moveTo>
                  <a:pt x="3" y="24"/>
                </a:moveTo>
                <a:lnTo>
                  <a:pt x="3" y="24"/>
                </a:lnTo>
                <a:cubicBezTo>
                  <a:pt x="3" y="24"/>
                  <a:pt x="3" y="23"/>
                  <a:pt x="3" y="23"/>
                </a:cubicBezTo>
                <a:cubicBezTo>
                  <a:pt x="3" y="23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1"/>
                  <a:pt x="2" y="20"/>
                  <a:pt x="2" y="20"/>
                </a:cubicBezTo>
                <a:cubicBezTo>
                  <a:pt x="2" y="19"/>
                  <a:pt x="2" y="18"/>
                  <a:pt x="2" y="18"/>
                </a:cubicBezTo>
                <a:lnTo>
                  <a:pt x="1" y="18"/>
                </a:lnTo>
                <a:cubicBezTo>
                  <a:pt x="1" y="17"/>
                  <a:pt x="1" y="18"/>
                  <a:pt x="0" y="18"/>
                </a:cubicBezTo>
                <a:lnTo>
                  <a:pt x="0" y="17"/>
                </a:lnTo>
                <a:lnTo>
                  <a:pt x="0" y="16"/>
                </a:lnTo>
                <a:cubicBezTo>
                  <a:pt x="0" y="16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4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4" y="14"/>
                  <a:pt x="4" y="14"/>
                </a:cubicBezTo>
                <a:lnTo>
                  <a:pt x="5" y="15"/>
                </a:lnTo>
                <a:lnTo>
                  <a:pt x="6" y="15"/>
                </a:lnTo>
                <a:lnTo>
                  <a:pt x="6" y="16"/>
                </a:lnTo>
                <a:cubicBezTo>
                  <a:pt x="6" y="16"/>
                  <a:pt x="9" y="15"/>
                  <a:pt x="9" y="15"/>
                </a:cubicBezTo>
                <a:cubicBezTo>
                  <a:pt x="9" y="15"/>
                  <a:pt x="10" y="15"/>
                  <a:pt x="10" y="15"/>
                </a:cubicBezTo>
                <a:cubicBezTo>
                  <a:pt x="10" y="14"/>
                  <a:pt x="10" y="13"/>
                  <a:pt x="10" y="13"/>
                </a:cubicBezTo>
                <a:lnTo>
                  <a:pt x="12" y="13"/>
                </a:lnTo>
                <a:lnTo>
                  <a:pt x="12" y="12"/>
                </a:lnTo>
                <a:cubicBezTo>
                  <a:pt x="13" y="12"/>
                  <a:pt x="13" y="12"/>
                  <a:pt x="13" y="12"/>
                </a:cubicBezTo>
                <a:lnTo>
                  <a:pt x="13" y="11"/>
                </a:lnTo>
                <a:lnTo>
                  <a:pt x="14" y="11"/>
                </a:lnTo>
                <a:lnTo>
                  <a:pt x="14" y="10"/>
                </a:lnTo>
                <a:lnTo>
                  <a:pt x="15" y="10"/>
                </a:lnTo>
                <a:lnTo>
                  <a:pt x="16" y="11"/>
                </a:lnTo>
                <a:lnTo>
                  <a:pt x="20" y="12"/>
                </a:lnTo>
                <a:lnTo>
                  <a:pt x="21" y="12"/>
                </a:lnTo>
                <a:lnTo>
                  <a:pt x="21" y="13"/>
                </a:lnTo>
                <a:lnTo>
                  <a:pt x="22" y="13"/>
                </a:lnTo>
                <a:lnTo>
                  <a:pt x="22" y="12"/>
                </a:lnTo>
                <a:cubicBezTo>
                  <a:pt x="22" y="12"/>
                  <a:pt x="22" y="12"/>
                  <a:pt x="23" y="12"/>
                </a:cubicBezTo>
                <a:lnTo>
                  <a:pt x="23" y="11"/>
                </a:lnTo>
                <a:lnTo>
                  <a:pt x="23" y="10"/>
                </a:lnTo>
                <a:lnTo>
                  <a:pt x="22" y="10"/>
                </a:lnTo>
                <a:lnTo>
                  <a:pt x="21" y="9"/>
                </a:lnTo>
                <a:lnTo>
                  <a:pt x="21" y="7"/>
                </a:lnTo>
                <a:lnTo>
                  <a:pt x="21" y="6"/>
                </a:lnTo>
                <a:lnTo>
                  <a:pt x="21" y="5"/>
                </a:lnTo>
                <a:lnTo>
                  <a:pt x="23" y="5"/>
                </a:lnTo>
                <a:lnTo>
                  <a:pt x="24" y="5"/>
                </a:lnTo>
                <a:lnTo>
                  <a:pt x="24" y="4"/>
                </a:lnTo>
                <a:lnTo>
                  <a:pt x="26" y="4"/>
                </a:lnTo>
                <a:lnTo>
                  <a:pt x="26" y="2"/>
                </a:lnTo>
                <a:lnTo>
                  <a:pt x="29" y="2"/>
                </a:lnTo>
                <a:lnTo>
                  <a:pt x="29" y="1"/>
                </a:lnTo>
                <a:cubicBezTo>
                  <a:pt x="30" y="1"/>
                  <a:pt x="29" y="1"/>
                  <a:pt x="30" y="1"/>
                </a:cubicBezTo>
                <a:lnTo>
                  <a:pt x="32" y="0"/>
                </a:ln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0"/>
                  <a:pt x="34" y="0"/>
                </a:cubicBezTo>
                <a:cubicBezTo>
                  <a:pt x="34" y="0"/>
                  <a:pt x="35" y="0"/>
                  <a:pt x="35" y="0"/>
                </a:cubicBezTo>
                <a:lnTo>
                  <a:pt x="42" y="0"/>
                </a:lnTo>
                <a:cubicBezTo>
                  <a:pt x="43" y="1"/>
                  <a:pt x="43" y="2"/>
                  <a:pt x="42" y="3"/>
                </a:cubicBezTo>
                <a:cubicBezTo>
                  <a:pt x="42" y="3"/>
                  <a:pt x="43" y="4"/>
                  <a:pt x="44" y="4"/>
                </a:cubicBezTo>
                <a:cubicBezTo>
                  <a:pt x="44" y="6"/>
                  <a:pt x="44" y="7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5" y="9"/>
                  <a:pt x="45" y="9"/>
                  <a:pt x="46" y="10"/>
                </a:cubicBezTo>
                <a:cubicBezTo>
                  <a:pt x="46" y="10"/>
                  <a:pt x="46" y="11"/>
                  <a:pt x="46" y="11"/>
                </a:cubicBezTo>
                <a:cubicBezTo>
                  <a:pt x="46" y="11"/>
                  <a:pt x="46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3"/>
                  <a:pt x="45" y="13"/>
                </a:cubicBezTo>
                <a:cubicBezTo>
                  <a:pt x="45" y="13"/>
                  <a:pt x="44" y="14"/>
                  <a:pt x="44" y="14"/>
                </a:cubicBezTo>
                <a:cubicBezTo>
                  <a:pt x="44" y="15"/>
                  <a:pt x="44" y="16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5" y="18"/>
                  <a:pt x="46" y="18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7" y="20"/>
                  <a:pt x="47" y="20"/>
                </a:cubicBezTo>
                <a:cubicBezTo>
                  <a:pt x="47" y="20"/>
                  <a:pt x="47" y="21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8" y="22"/>
                  <a:pt x="48" y="22"/>
                </a:cubicBezTo>
                <a:lnTo>
                  <a:pt x="49" y="22"/>
                </a:lnTo>
                <a:lnTo>
                  <a:pt x="49" y="23"/>
                </a:lnTo>
                <a:cubicBezTo>
                  <a:pt x="49" y="23"/>
                  <a:pt x="49" y="24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5"/>
                  <a:pt x="50" y="26"/>
                  <a:pt x="50" y="26"/>
                </a:cubicBezTo>
                <a:cubicBezTo>
                  <a:pt x="50" y="26"/>
                  <a:pt x="51" y="26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8"/>
                  <a:pt x="51" y="28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49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1"/>
                  <a:pt x="48" y="32"/>
                  <a:pt x="48" y="33"/>
                </a:cubicBezTo>
                <a:cubicBezTo>
                  <a:pt x="48" y="33"/>
                  <a:pt x="47" y="33"/>
                  <a:pt x="47" y="34"/>
                </a:cubicBezTo>
                <a:cubicBezTo>
                  <a:pt x="47" y="34"/>
                  <a:pt x="47" y="34"/>
                  <a:pt x="47" y="34"/>
                </a:cubicBezTo>
                <a:lnTo>
                  <a:pt x="44" y="34"/>
                </a:lnTo>
                <a:cubicBezTo>
                  <a:pt x="44" y="33"/>
                  <a:pt x="44" y="32"/>
                  <a:pt x="44" y="32"/>
                </a:cubicBezTo>
                <a:lnTo>
                  <a:pt x="43" y="32"/>
                </a:ln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2" y="32"/>
                  <a:pt x="42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1" y="33"/>
                  <a:pt x="41" y="33"/>
                </a:cubicBezTo>
                <a:cubicBezTo>
                  <a:pt x="41" y="33"/>
                  <a:pt x="40" y="33"/>
                  <a:pt x="40" y="33"/>
                </a:cubicBezTo>
                <a:lnTo>
                  <a:pt x="40" y="34"/>
                </a:lnTo>
                <a:cubicBezTo>
                  <a:pt x="40" y="34"/>
                  <a:pt x="39" y="34"/>
                  <a:pt x="39" y="35"/>
                </a:cubicBezTo>
                <a:cubicBezTo>
                  <a:pt x="39" y="35"/>
                  <a:pt x="38" y="35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6" y="36"/>
                  <a:pt x="36" y="36"/>
                </a:cubicBezTo>
                <a:lnTo>
                  <a:pt x="34" y="36"/>
                </a:lnTo>
                <a:cubicBezTo>
                  <a:pt x="34" y="36"/>
                  <a:pt x="32" y="36"/>
                  <a:pt x="31" y="36"/>
                </a:cubicBezTo>
                <a:cubicBezTo>
                  <a:pt x="31" y="36"/>
                  <a:pt x="31" y="35"/>
                  <a:pt x="32" y="35"/>
                </a:cubicBezTo>
                <a:cubicBezTo>
                  <a:pt x="33" y="35"/>
                  <a:pt x="33" y="33"/>
                  <a:pt x="33" y="32"/>
                </a:cubicBezTo>
                <a:cubicBezTo>
                  <a:pt x="33" y="32"/>
                  <a:pt x="32" y="32"/>
                  <a:pt x="31" y="32"/>
                </a:cubicBezTo>
                <a:cubicBezTo>
                  <a:pt x="31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32"/>
                  <a:pt x="28" y="31"/>
                  <a:pt x="27" y="31"/>
                </a:cubicBezTo>
                <a:cubicBezTo>
                  <a:pt x="27" y="31"/>
                  <a:pt x="27" y="30"/>
                  <a:pt x="27" y="30"/>
                </a:cubicBezTo>
                <a:lnTo>
                  <a:pt x="26" y="30"/>
                </a:lnTo>
                <a:cubicBezTo>
                  <a:pt x="26" y="30"/>
                  <a:pt x="26" y="31"/>
                  <a:pt x="26" y="31"/>
                </a:cubicBezTo>
                <a:cubicBezTo>
                  <a:pt x="25" y="31"/>
                  <a:pt x="25" y="31"/>
                  <a:pt x="24" y="31"/>
                </a:cubicBezTo>
                <a:lnTo>
                  <a:pt x="24" y="30"/>
                </a:lnTo>
                <a:cubicBezTo>
                  <a:pt x="24" y="30"/>
                  <a:pt x="25" y="28"/>
                  <a:pt x="25" y="28"/>
                </a:cubicBezTo>
                <a:cubicBezTo>
                  <a:pt x="24" y="27"/>
                  <a:pt x="23" y="28"/>
                  <a:pt x="23" y="28"/>
                </a:cubicBezTo>
                <a:cubicBezTo>
                  <a:pt x="23" y="28"/>
                  <a:pt x="23" y="28"/>
                  <a:pt x="22" y="28"/>
                </a:cubicBezTo>
                <a:lnTo>
                  <a:pt x="21" y="28"/>
                </a:lnTo>
                <a:cubicBezTo>
                  <a:pt x="21" y="28"/>
                  <a:pt x="21" y="27"/>
                  <a:pt x="21" y="27"/>
                </a:cubicBezTo>
                <a:cubicBezTo>
                  <a:pt x="21" y="26"/>
                  <a:pt x="20" y="26"/>
                  <a:pt x="20" y="25"/>
                </a:cubicBezTo>
                <a:cubicBezTo>
                  <a:pt x="20" y="25"/>
                  <a:pt x="18" y="25"/>
                  <a:pt x="18" y="25"/>
                </a:cubicBezTo>
                <a:cubicBezTo>
                  <a:pt x="18" y="25"/>
                  <a:pt x="17" y="24"/>
                  <a:pt x="17" y="24"/>
                </a:cubicBezTo>
                <a:cubicBezTo>
                  <a:pt x="17" y="24"/>
                  <a:pt x="15" y="25"/>
                  <a:pt x="15" y="26"/>
                </a:cubicBezTo>
                <a:cubicBezTo>
                  <a:pt x="15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lnTo>
                  <a:pt x="9" y="25"/>
                </a:lnTo>
                <a:cubicBezTo>
                  <a:pt x="9" y="24"/>
                  <a:pt x="7" y="25"/>
                  <a:pt x="7" y="25"/>
                </a:cubicBezTo>
                <a:cubicBezTo>
                  <a:pt x="7" y="25"/>
                  <a:pt x="7" y="25"/>
                  <a:pt x="6" y="25"/>
                </a:cubicBezTo>
                <a:cubicBezTo>
                  <a:pt x="6" y="25"/>
                  <a:pt x="5" y="25"/>
                  <a:pt x="5" y="25"/>
                </a:cubicBezTo>
                <a:cubicBezTo>
                  <a:pt x="5" y="25"/>
                  <a:pt x="4" y="25"/>
                  <a:pt x="4" y="25"/>
                </a:cubicBezTo>
                <a:cubicBezTo>
                  <a:pt x="4" y="25"/>
                  <a:pt x="4" y="25"/>
                  <a:pt x="4" y="24"/>
                </a:cubicBezTo>
                <a:cubicBezTo>
                  <a:pt x="4" y="24"/>
                  <a:pt x="4" y="24"/>
                  <a:pt x="4" y="24"/>
                </a:cubicBezTo>
                <a:lnTo>
                  <a:pt x="3" y="24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31" name="Freeform 18"/>
          <p:cNvSpPr>
            <a:spLocks/>
          </p:cNvSpPr>
          <p:nvPr/>
        </p:nvSpPr>
        <p:spPr bwMode="auto">
          <a:xfrm>
            <a:off x="4237038" y="3579813"/>
            <a:ext cx="776288" cy="569913"/>
          </a:xfrm>
          <a:custGeom>
            <a:avLst/>
            <a:gdLst>
              <a:gd name="T0" fmla="*/ 2147483647 w 52"/>
              <a:gd name="T1" fmla="*/ 257364164 h 39"/>
              <a:gd name="T2" fmla="*/ 2147483647 w 52"/>
              <a:gd name="T3" fmla="*/ 414330906 h 39"/>
              <a:gd name="T4" fmla="*/ 2147483647 w 52"/>
              <a:gd name="T5" fmla="*/ 515316278 h 39"/>
              <a:gd name="T6" fmla="*/ 2147483647 w 52"/>
              <a:gd name="T7" fmla="*/ 616309603 h 39"/>
              <a:gd name="T8" fmla="*/ 2147483647 w 52"/>
              <a:gd name="T9" fmla="*/ 722119786 h 39"/>
              <a:gd name="T10" fmla="*/ 2147483647 w 52"/>
              <a:gd name="T11" fmla="*/ 772680516 h 39"/>
              <a:gd name="T12" fmla="*/ 2147483647 w 52"/>
              <a:gd name="T13" fmla="*/ 823176442 h 39"/>
              <a:gd name="T14" fmla="*/ 2147483647 w 52"/>
              <a:gd name="T15" fmla="*/ 772680516 h 39"/>
              <a:gd name="T16" fmla="*/ 2147483647 w 52"/>
              <a:gd name="T17" fmla="*/ 873672957 h 39"/>
              <a:gd name="T18" fmla="*/ 2139736383 w 52"/>
              <a:gd name="T19" fmla="*/ 929583558 h 39"/>
              <a:gd name="T20" fmla="*/ 2139736383 w 52"/>
              <a:gd name="T21" fmla="*/ 980079484 h 39"/>
              <a:gd name="T22" fmla="*/ 1834033533 w 52"/>
              <a:gd name="T23" fmla="*/ 980079484 h 39"/>
              <a:gd name="T24" fmla="*/ 1899043732 w 52"/>
              <a:gd name="T25" fmla="*/ 1186947060 h 39"/>
              <a:gd name="T26" fmla="*/ 1957795936 w 52"/>
              <a:gd name="T27" fmla="*/ 1444906464 h 39"/>
              <a:gd name="T28" fmla="*/ 2015894536 w 52"/>
              <a:gd name="T29" fmla="*/ 1545892425 h 39"/>
              <a:gd name="T30" fmla="*/ 2080903531 w 52"/>
              <a:gd name="T31" fmla="*/ 1545892425 h 39"/>
              <a:gd name="T32" fmla="*/ 2147483647 w 52"/>
              <a:gd name="T33" fmla="*/ 1444906464 h 39"/>
              <a:gd name="T34" fmla="*/ 2147483647 w 52"/>
              <a:gd name="T35" fmla="*/ 1338428652 h 39"/>
              <a:gd name="T36" fmla="*/ 2080903531 w 52"/>
              <a:gd name="T37" fmla="*/ 1287932137 h 39"/>
              <a:gd name="T38" fmla="*/ 2139736383 w 52"/>
              <a:gd name="T39" fmla="*/ 1186947060 h 39"/>
              <a:gd name="T40" fmla="*/ 2147483647 w 52"/>
              <a:gd name="T41" fmla="*/ 1081129660 h 39"/>
              <a:gd name="T42" fmla="*/ 2147483647 w 52"/>
              <a:gd name="T43" fmla="*/ 980079484 h 39"/>
              <a:gd name="T44" fmla="*/ 2147483647 w 52"/>
              <a:gd name="T45" fmla="*/ 1030576000 h 39"/>
              <a:gd name="T46" fmla="*/ 2147483647 w 52"/>
              <a:gd name="T47" fmla="*/ 980079484 h 39"/>
              <a:gd name="T48" fmla="*/ 2147483647 w 52"/>
              <a:gd name="T49" fmla="*/ 1081129660 h 39"/>
              <a:gd name="T50" fmla="*/ 2147483647 w 52"/>
              <a:gd name="T51" fmla="*/ 1137046153 h 39"/>
              <a:gd name="T52" fmla="*/ 2147483647 w 52"/>
              <a:gd name="T53" fmla="*/ 1394411127 h 39"/>
              <a:gd name="T54" fmla="*/ 2147483647 w 52"/>
              <a:gd name="T55" fmla="*/ 1338428652 h 39"/>
              <a:gd name="T56" fmla="*/ 2147483647 w 52"/>
              <a:gd name="T57" fmla="*/ 1853744783 h 39"/>
              <a:gd name="T58" fmla="*/ 2147483647 w 52"/>
              <a:gd name="T59" fmla="*/ 1960222595 h 39"/>
              <a:gd name="T60" fmla="*/ 2147483647 w 52"/>
              <a:gd name="T61" fmla="*/ 1960222595 h 39"/>
              <a:gd name="T62" fmla="*/ 1957795936 w 52"/>
              <a:gd name="T63" fmla="*/ 1909726079 h 39"/>
              <a:gd name="T64" fmla="*/ 1710262704 w 52"/>
              <a:gd name="T65" fmla="*/ 1803255337 h 39"/>
              <a:gd name="T66" fmla="*/ 1593333660 w 52"/>
              <a:gd name="T67" fmla="*/ 1853744783 h 39"/>
              <a:gd name="T68" fmla="*/ 1222684107 w 52"/>
              <a:gd name="T69" fmla="*/ 1752760000 h 39"/>
              <a:gd name="T70" fmla="*/ 1040823706 w 52"/>
              <a:gd name="T71" fmla="*/ 1595791564 h 39"/>
              <a:gd name="T72" fmla="*/ 611341753 w 52"/>
              <a:gd name="T73" fmla="*/ 1444906464 h 39"/>
              <a:gd name="T74" fmla="*/ 670103436 w 52"/>
              <a:gd name="T75" fmla="*/ 1545892425 h 39"/>
              <a:gd name="T76" fmla="*/ 670103436 w 52"/>
              <a:gd name="T77" fmla="*/ 1652363167 h 39"/>
              <a:gd name="T78" fmla="*/ 246878198 w 52"/>
              <a:gd name="T79" fmla="*/ 1595791564 h 39"/>
              <a:gd name="T80" fmla="*/ 181868450 w 52"/>
              <a:gd name="T81" fmla="*/ 1545892425 h 39"/>
              <a:gd name="T82" fmla="*/ 181868450 w 52"/>
              <a:gd name="T83" fmla="*/ 1338428652 h 39"/>
              <a:gd name="T84" fmla="*/ 58761138 w 52"/>
              <a:gd name="T85" fmla="*/ 1237442691 h 39"/>
              <a:gd name="T86" fmla="*/ 0 w 52"/>
              <a:gd name="T87" fmla="*/ 1186947060 h 39"/>
              <a:gd name="T88" fmla="*/ 0 w 52"/>
              <a:gd name="T89" fmla="*/ 1137046153 h 39"/>
              <a:gd name="T90" fmla="*/ 246878198 w 52"/>
              <a:gd name="T91" fmla="*/ 980079484 h 39"/>
              <a:gd name="T92" fmla="*/ 123771769 w 52"/>
              <a:gd name="T93" fmla="*/ 873672957 h 39"/>
              <a:gd name="T94" fmla="*/ 58761138 w 52"/>
              <a:gd name="T95" fmla="*/ 873672957 h 39"/>
              <a:gd name="T96" fmla="*/ 58761138 w 52"/>
              <a:gd name="T97" fmla="*/ 823176442 h 39"/>
              <a:gd name="T98" fmla="*/ 246878198 w 52"/>
              <a:gd name="T99" fmla="*/ 672290752 h 39"/>
              <a:gd name="T100" fmla="*/ 246878198 w 52"/>
              <a:gd name="T101" fmla="*/ 464827421 h 39"/>
              <a:gd name="T102" fmla="*/ 246878198 w 52"/>
              <a:gd name="T103" fmla="*/ 156967626 h 39"/>
              <a:gd name="T104" fmla="*/ 670103436 w 52"/>
              <a:gd name="T105" fmla="*/ 100985409 h 39"/>
              <a:gd name="T106" fmla="*/ 793210429 w 52"/>
              <a:gd name="T107" fmla="*/ 257364164 h 39"/>
              <a:gd name="T108" fmla="*/ 1098919898 w 52"/>
              <a:gd name="T109" fmla="*/ 358349315 h 39"/>
              <a:gd name="T110" fmla="*/ 1775271699 w 52"/>
              <a:gd name="T111" fmla="*/ 565812793 h 39"/>
              <a:gd name="T112" fmla="*/ 1834033533 w 52"/>
              <a:gd name="T113" fmla="*/ 358349315 h 39"/>
              <a:gd name="T114" fmla="*/ 2139736383 w 52"/>
              <a:gd name="T115" fmla="*/ 207463405 h 39"/>
              <a:gd name="T116" fmla="*/ 2147483647 w 52"/>
              <a:gd name="T117" fmla="*/ 207463405 h 39"/>
              <a:gd name="T118" fmla="*/ 2147483647 w 52"/>
              <a:gd name="T119" fmla="*/ 207463405 h 39"/>
              <a:gd name="T120" fmla="*/ 2147483647 w 52"/>
              <a:gd name="T121" fmla="*/ 358349315 h 39"/>
              <a:gd name="T122" fmla="*/ 2147483647 w 52"/>
              <a:gd name="T123" fmla="*/ 358349315 h 39"/>
              <a:gd name="T124" fmla="*/ 2147483647 w 52"/>
              <a:gd name="T125" fmla="*/ 257364164 h 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2"/>
              <a:gd name="T190" fmla="*/ 0 h 39"/>
              <a:gd name="T191" fmla="*/ 52 w 52"/>
              <a:gd name="T192" fmla="*/ 39 h 3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2" h="39">
                <a:moveTo>
                  <a:pt x="43" y="5"/>
                </a:moveTo>
                <a:lnTo>
                  <a:pt x="44" y="5"/>
                </a:lnTo>
                <a:cubicBezTo>
                  <a:pt x="44" y="5"/>
                  <a:pt x="44" y="5"/>
                  <a:pt x="45" y="5"/>
                </a:cubicBezTo>
                <a:cubicBezTo>
                  <a:pt x="45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7" y="7"/>
                  <a:pt x="47" y="7"/>
                </a:cubicBezTo>
                <a:cubicBezTo>
                  <a:pt x="47" y="7"/>
                  <a:pt x="47" y="7"/>
                  <a:pt x="47" y="7"/>
                </a:cubicBezTo>
                <a:lnTo>
                  <a:pt x="48" y="8"/>
                </a:lnTo>
                <a:cubicBezTo>
                  <a:pt x="48" y="8"/>
                  <a:pt x="49" y="9"/>
                  <a:pt x="49" y="9"/>
                </a:cubicBezTo>
                <a:lnTo>
                  <a:pt x="52" y="9"/>
                </a:lnTo>
                <a:lnTo>
                  <a:pt x="52" y="10"/>
                </a:lnTo>
                <a:lnTo>
                  <a:pt x="51" y="11"/>
                </a:lnTo>
                <a:lnTo>
                  <a:pt x="49" y="11"/>
                </a:lnTo>
                <a:cubicBezTo>
                  <a:pt x="49" y="11"/>
                  <a:pt x="49" y="11"/>
                  <a:pt x="49" y="11"/>
                </a:cubicBezTo>
                <a:cubicBezTo>
                  <a:pt x="48" y="11"/>
                  <a:pt x="48" y="12"/>
                  <a:pt x="47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lnTo>
                  <a:pt x="45" y="14"/>
                </a:lnTo>
                <a:cubicBezTo>
                  <a:pt x="45" y="14"/>
                  <a:pt x="45" y="14"/>
                  <a:pt x="45" y="14"/>
                </a:cubicBezTo>
                <a:cubicBezTo>
                  <a:pt x="45" y="15"/>
                  <a:pt x="45" y="15"/>
                  <a:pt x="44" y="15"/>
                </a:cubicBezTo>
                <a:cubicBezTo>
                  <a:pt x="44" y="15"/>
                  <a:pt x="43" y="16"/>
                  <a:pt x="42" y="15"/>
                </a:cubicBezTo>
                <a:lnTo>
                  <a:pt x="42" y="16"/>
                </a:lnTo>
                <a:cubicBezTo>
                  <a:pt x="42" y="15"/>
                  <a:pt x="41" y="14"/>
                  <a:pt x="41" y="14"/>
                </a:cubicBezTo>
                <a:cubicBezTo>
                  <a:pt x="40" y="14"/>
                  <a:pt x="39" y="14"/>
                  <a:pt x="39" y="14"/>
                </a:cubicBezTo>
                <a:lnTo>
                  <a:pt x="38" y="14"/>
                </a:ln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6" y="16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7"/>
                  <a:pt x="36" y="18"/>
                  <a:pt x="35" y="18"/>
                </a:cubicBezTo>
                <a:cubicBezTo>
                  <a:pt x="35" y="18"/>
                  <a:pt x="35" y="19"/>
                  <a:pt x="35" y="19"/>
                </a:cubicBezTo>
                <a:lnTo>
                  <a:pt x="34" y="19"/>
                </a:lnTo>
                <a:cubicBezTo>
                  <a:pt x="33" y="20"/>
                  <a:pt x="31" y="19"/>
                  <a:pt x="30" y="19"/>
                </a:cubicBezTo>
                <a:lnTo>
                  <a:pt x="30" y="20"/>
                </a:lnTo>
                <a:lnTo>
                  <a:pt x="30" y="22"/>
                </a:lnTo>
                <a:cubicBezTo>
                  <a:pt x="30" y="22"/>
                  <a:pt x="31" y="22"/>
                  <a:pt x="31" y="22"/>
                </a:cubicBezTo>
                <a:cubicBezTo>
                  <a:pt x="31" y="23"/>
                  <a:pt x="31" y="22"/>
                  <a:pt x="31" y="23"/>
                </a:cubicBezTo>
                <a:lnTo>
                  <a:pt x="32" y="23"/>
                </a:lnTo>
                <a:cubicBezTo>
                  <a:pt x="32" y="23"/>
                  <a:pt x="32" y="23"/>
                  <a:pt x="32" y="23"/>
                </a:cubicBezTo>
                <a:cubicBezTo>
                  <a:pt x="32" y="24"/>
                  <a:pt x="32" y="27"/>
                  <a:pt x="32" y="27"/>
                </a:cubicBezTo>
                <a:lnTo>
                  <a:pt x="32" y="28"/>
                </a:lnTo>
                <a:cubicBezTo>
                  <a:pt x="32" y="28"/>
                  <a:pt x="32" y="28"/>
                  <a:pt x="33" y="28"/>
                </a:cubicBezTo>
                <a:cubicBezTo>
                  <a:pt x="33" y="29"/>
                  <a:pt x="33" y="29"/>
                  <a:pt x="33" y="29"/>
                </a:cubicBezTo>
                <a:lnTo>
                  <a:pt x="33" y="30"/>
                </a:lnTo>
                <a:lnTo>
                  <a:pt x="34" y="30"/>
                </a:lnTo>
                <a:cubicBezTo>
                  <a:pt x="34" y="30"/>
                  <a:pt x="34" y="30"/>
                  <a:pt x="34" y="30"/>
                </a:cubicBezTo>
                <a:lnTo>
                  <a:pt x="35" y="30"/>
                </a:lnTo>
                <a:cubicBezTo>
                  <a:pt x="35" y="30"/>
                  <a:pt x="36" y="30"/>
                  <a:pt x="36" y="30"/>
                </a:cubicBezTo>
                <a:lnTo>
                  <a:pt x="36" y="29"/>
                </a:lnTo>
                <a:lnTo>
                  <a:pt x="36" y="28"/>
                </a:lnTo>
                <a:lnTo>
                  <a:pt x="36" y="27"/>
                </a:lnTo>
                <a:lnTo>
                  <a:pt x="36" y="26"/>
                </a:lnTo>
                <a:lnTo>
                  <a:pt x="35" y="26"/>
                </a:ln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4"/>
                  <a:pt x="34" y="23"/>
                  <a:pt x="34" y="23"/>
                </a:cubicBezTo>
                <a:lnTo>
                  <a:pt x="35" y="23"/>
                </a:ln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lnTo>
                  <a:pt x="35" y="22"/>
                </a:lnTo>
                <a:lnTo>
                  <a:pt x="35" y="21"/>
                </a:lnTo>
                <a:lnTo>
                  <a:pt x="36" y="21"/>
                </a:lnTo>
                <a:cubicBezTo>
                  <a:pt x="36" y="21"/>
                  <a:pt x="36" y="21"/>
                  <a:pt x="36" y="21"/>
                </a:cubicBezTo>
                <a:lnTo>
                  <a:pt x="37" y="20"/>
                </a:ln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19"/>
                  <a:pt x="37" y="19"/>
                </a:cubicBezTo>
                <a:lnTo>
                  <a:pt x="38" y="19"/>
                </a:lnTo>
                <a:cubicBezTo>
                  <a:pt x="38" y="19"/>
                  <a:pt x="38" y="19"/>
                  <a:pt x="38" y="19"/>
                </a:cubicBezTo>
                <a:lnTo>
                  <a:pt x="39" y="19"/>
                </a:lnTo>
                <a:lnTo>
                  <a:pt x="39" y="20"/>
                </a:lnTo>
                <a:cubicBezTo>
                  <a:pt x="39" y="20"/>
                  <a:pt x="39" y="20"/>
                  <a:pt x="39" y="20"/>
                </a:cubicBezTo>
                <a:lnTo>
                  <a:pt x="41" y="20"/>
                </a:lnTo>
                <a:cubicBezTo>
                  <a:pt x="41" y="20"/>
                  <a:pt x="41" y="20"/>
                  <a:pt x="41" y="20"/>
                </a:cubicBezTo>
                <a:lnTo>
                  <a:pt x="41" y="19"/>
                </a:lnTo>
                <a:lnTo>
                  <a:pt x="42" y="19"/>
                </a:lnTo>
                <a:cubicBezTo>
                  <a:pt x="42" y="19"/>
                  <a:pt x="43" y="20"/>
                  <a:pt x="43" y="20"/>
                </a:cubicBezTo>
                <a:lnTo>
                  <a:pt x="43" y="21"/>
                </a:lnTo>
                <a:cubicBezTo>
                  <a:pt x="43" y="21"/>
                  <a:pt x="44" y="21"/>
                  <a:pt x="45" y="21"/>
                </a:cubicBezTo>
                <a:cubicBezTo>
                  <a:pt x="45" y="20"/>
                  <a:pt x="45" y="20"/>
                  <a:pt x="45" y="19"/>
                </a:cubicBezTo>
                <a:cubicBezTo>
                  <a:pt x="45" y="19"/>
                  <a:pt x="46" y="19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1"/>
                  <a:pt x="46" y="22"/>
                </a:cubicBezTo>
                <a:cubicBezTo>
                  <a:pt x="46" y="22"/>
                  <a:pt x="47" y="23"/>
                  <a:pt x="48" y="23"/>
                </a:cubicBezTo>
                <a:lnTo>
                  <a:pt x="48" y="26"/>
                </a:lnTo>
                <a:cubicBezTo>
                  <a:pt x="48" y="26"/>
                  <a:pt x="49" y="26"/>
                  <a:pt x="49" y="26"/>
                </a:cubicBezTo>
                <a:lnTo>
                  <a:pt x="49" y="27"/>
                </a:lnTo>
                <a:lnTo>
                  <a:pt x="50" y="27"/>
                </a:lnTo>
                <a:lnTo>
                  <a:pt x="51" y="27"/>
                </a:lnTo>
                <a:lnTo>
                  <a:pt x="50" y="27"/>
                </a:lnTo>
                <a:lnTo>
                  <a:pt x="50" y="26"/>
                </a:lnTo>
                <a:lnTo>
                  <a:pt x="50" y="29"/>
                </a:lnTo>
                <a:lnTo>
                  <a:pt x="49" y="29"/>
                </a:lnTo>
                <a:cubicBezTo>
                  <a:pt x="49" y="29"/>
                  <a:pt x="49" y="30"/>
                  <a:pt x="49" y="31"/>
                </a:cubicBezTo>
                <a:cubicBezTo>
                  <a:pt x="48" y="32"/>
                  <a:pt x="49" y="36"/>
                  <a:pt x="49" y="37"/>
                </a:cubicBezTo>
                <a:lnTo>
                  <a:pt x="49" y="36"/>
                </a:lnTo>
                <a:lnTo>
                  <a:pt x="48" y="36"/>
                </a:lnTo>
                <a:lnTo>
                  <a:pt x="48" y="37"/>
                </a:lnTo>
                <a:lnTo>
                  <a:pt x="48" y="38"/>
                </a:lnTo>
                <a:lnTo>
                  <a:pt x="42" y="38"/>
                </a:lnTo>
                <a:lnTo>
                  <a:pt x="42" y="39"/>
                </a:lnTo>
                <a:lnTo>
                  <a:pt x="40" y="39"/>
                </a:lnTo>
                <a:cubicBezTo>
                  <a:pt x="40" y="38"/>
                  <a:pt x="39" y="38"/>
                  <a:pt x="39" y="38"/>
                </a:cubicBezTo>
                <a:lnTo>
                  <a:pt x="37" y="38"/>
                </a:lnTo>
                <a:cubicBezTo>
                  <a:pt x="37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5" y="38"/>
                  <a:pt x="34" y="37"/>
                </a:cubicBezTo>
                <a:cubicBezTo>
                  <a:pt x="34" y="37"/>
                  <a:pt x="33" y="38"/>
                  <a:pt x="32" y="37"/>
                </a:cubicBezTo>
                <a:cubicBezTo>
                  <a:pt x="32" y="37"/>
                  <a:pt x="30" y="37"/>
                  <a:pt x="30" y="37"/>
                </a:cubicBezTo>
                <a:cubicBezTo>
                  <a:pt x="30" y="37"/>
                  <a:pt x="30" y="36"/>
                  <a:pt x="30" y="36"/>
                </a:cubicBezTo>
                <a:cubicBezTo>
                  <a:pt x="30" y="36"/>
                  <a:pt x="30" y="35"/>
                  <a:pt x="30" y="35"/>
                </a:cubicBezTo>
                <a:lnTo>
                  <a:pt x="29" y="35"/>
                </a:lnTo>
                <a:cubicBezTo>
                  <a:pt x="29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lnTo>
                  <a:pt x="27" y="36"/>
                </a:lnTo>
                <a:lnTo>
                  <a:pt x="26" y="36"/>
                </a:lnTo>
                <a:cubicBezTo>
                  <a:pt x="26" y="36"/>
                  <a:pt x="26" y="36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4" y="34"/>
                  <a:pt x="23" y="35"/>
                </a:cubicBezTo>
                <a:cubicBezTo>
                  <a:pt x="23" y="35"/>
                  <a:pt x="22" y="35"/>
                  <a:pt x="22" y="35"/>
                </a:cubicBezTo>
                <a:cubicBezTo>
                  <a:pt x="22" y="35"/>
                  <a:pt x="22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9" y="32"/>
                  <a:pt x="19" y="32"/>
                </a:cubicBezTo>
                <a:cubicBezTo>
                  <a:pt x="19" y="32"/>
                  <a:pt x="19" y="32"/>
                  <a:pt x="19" y="31"/>
                </a:cubicBezTo>
                <a:cubicBezTo>
                  <a:pt x="18" y="31"/>
                  <a:pt x="17" y="31"/>
                  <a:pt x="17" y="31"/>
                </a:cubicBezTo>
                <a:cubicBezTo>
                  <a:pt x="17" y="30"/>
                  <a:pt x="16" y="29"/>
                  <a:pt x="16" y="28"/>
                </a:cubicBezTo>
                <a:cubicBezTo>
                  <a:pt x="15" y="28"/>
                  <a:pt x="14" y="27"/>
                  <a:pt x="13" y="28"/>
                </a:cubicBezTo>
                <a:cubicBezTo>
                  <a:pt x="12" y="28"/>
                  <a:pt x="11" y="28"/>
                  <a:pt x="11" y="28"/>
                </a:cubicBezTo>
                <a:cubicBezTo>
                  <a:pt x="11" y="28"/>
                  <a:pt x="10" y="28"/>
                  <a:pt x="10" y="28"/>
                </a:cubicBezTo>
                <a:cubicBezTo>
                  <a:pt x="10" y="29"/>
                  <a:pt x="10" y="29"/>
                  <a:pt x="10" y="29"/>
                </a:cubicBezTo>
                <a:lnTo>
                  <a:pt x="10" y="30"/>
                </a:lnTo>
                <a:cubicBezTo>
                  <a:pt x="10" y="30"/>
                  <a:pt x="11" y="30"/>
                  <a:pt x="11" y="30"/>
                </a:cubicBezTo>
                <a:lnTo>
                  <a:pt x="11" y="32"/>
                </a:lnTo>
                <a:lnTo>
                  <a:pt x="11" y="33"/>
                </a:lnTo>
                <a:cubicBezTo>
                  <a:pt x="10" y="33"/>
                  <a:pt x="9" y="32"/>
                  <a:pt x="9" y="32"/>
                </a:cubicBezTo>
                <a:cubicBezTo>
                  <a:pt x="8" y="32"/>
                  <a:pt x="7" y="32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lnTo>
                  <a:pt x="4" y="30"/>
                </a:lnTo>
                <a:lnTo>
                  <a:pt x="3" y="30"/>
                </a:lnTo>
                <a:cubicBezTo>
                  <a:pt x="3" y="30"/>
                  <a:pt x="3" y="30"/>
                  <a:pt x="3" y="3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8"/>
                  <a:pt x="3" y="28"/>
                </a:cubicBezTo>
                <a:cubicBezTo>
                  <a:pt x="3" y="28"/>
                  <a:pt x="4" y="27"/>
                  <a:pt x="4" y="26"/>
                </a:cubicBezTo>
                <a:cubicBezTo>
                  <a:pt x="4" y="26"/>
                  <a:pt x="3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1" y="25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lnTo>
                  <a:pt x="0" y="23"/>
                </a:ln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0" y="20"/>
                  <a:pt x="0" y="20"/>
                </a:cubicBezTo>
                <a:lnTo>
                  <a:pt x="0" y="19"/>
                </a:lnTo>
                <a:cubicBezTo>
                  <a:pt x="1" y="19"/>
                  <a:pt x="2" y="20"/>
                  <a:pt x="2" y="19"/>
                </a:cubicBezTo>
                <a:cubicBezTo>
                  <a:pt x="2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8"/>
                  <a:pt x="4" y="18"/>
                </a:cubicBezTo>
                <a:cubicBezTo>
                  <a:pt x="4" y="18"/>
                  <a:pt x="4" y="17"/>
                  <a:pt x="4" y="17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lnTo>
                  <a:pt x="1" y="17"/>
                </a:lnTo>
                <a:cubicBezTo>
                  <a:pt x="1" y="17"/>
                  <a:pt x="1" y="17"/>
                  <a:pt x="1" y="17"/>
                </a:cubicBezTo>
                <a:lnTo>
                  <a:pt x="1" y="16"/>
                </a:ln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3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lnTo>
                  <a:pt x="4" y="10"/>
                </a:lnTo>
                <a:cubicBezTo>
                  <a:pt x="4" y="10"/>
                  <a:pt x="4" y="9"/>
                  <a:pt x="4" y="9"/>
                </a:cubicBezTo>
                <a:cubicBezTo>
                  <a:pt x="5" y="8"/>
                  <a:pt x="4" y="7"/>
                  <a:pt x="4" y="7"/>
                </a:cubicBezTo>
                <a:lnTo>
                  <a:pt x="4" y="6"/>
                </a:lnTo>
                <a:cubicBezTo>
                  <a:pt x="3" y="6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lnTo>
                  <a:pt x="5" y="3"/>
                </a:lnTo>
                <a:cubicBezTo>
                  <a:pt x="5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8" y="0"/>
                </a:lnTo>
                <a:cubicBezTo>
                  <a:pt x="8" y="1"/>
                  <a:pt x="8" y="2"/>
                  <a:pt x="8" y="2"/>
                </a:cubicBezTo>
                <a:cubicBezTo>
                  <a:pt x="9" y="2"/>
                  <a:pt x="10" y="2"/>
                  <a:pt x="11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1" y="3"/>
                  <a:pt x="11" y="4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lnTo>
                  <a:pt x="13" y="5"/>
                </a:lnTo>
                <a:lnTo>
                  <a:pt x="15" y="5"/>
                </a:lnTo>
                <a:cubicBezTo>
                  <a:pt x="16" y="5"/>
                  <a:pt x="16" y="4"/>
                  <a:pt x="16" y="4"/>
                </a:cubicBezTo>
                <a:lnTo>
                  <a:pt x="17" y="4"/>
                </a:lnTo>
                <a:cubicBezTo>
                  <a:pt x="17" y="5"/>
                  <a:pt x="17" y="6"/>
                  <a:pt x="17" y="6"/>
                </a:cubicBezTo>
                <a:cubicBezTo>
                  <a:pt x="17" y="6"/>
                  <a:pt x="18" y="7"/>
                  <a:pt x="18" y="7"/>
                </a:cubicBezTo>
                <a:cubicBezTo>
                  <a:pt x="18" y="8"/>
                  <a:pt x="20" y="9"/>
                  <a:pt x="20" y="10"/>
                </a:cubicBezTo>
                <a:cubicBezTo>
                  <a:pt x="20" y="10"/>
                  <a:pt x="21" y="10"/>
                  <a:pt x="22" y="10"/>
                </a:cubicBezTo>
                <a:cubicBezTo>
                  <a:pt x="22" y="10"/>
                  <a:pt x="22" y="10"/>
                  <a:pt x="22" y="9"/>
                </a:cubicBezTo>
                <a:cubicBezTo>
                  <a:pt x="23" y="9"/>
                  <a:pt x="25" y="10"/>
                  <a:pt x="25" y="10"/>
                </a:cubicBezTo>
                <a:lnTo>
                  <a:pt x="26" y="10"/>
                </a:lnTo>
                <a:cubicBezTo>
                  <a:pt x="26" y="10"/>
                  <a:pt x="26" y="10"/>
                  <a:pt x="26" y="10"/>
                </a:cubicBezTo>
                <a:cubicBezTo>
                  <a:pt x="27" y="10"/>
                  <a:pt x="28" y="11"/>
                  <a:pt x="29" y="11"/>
                </a:cubicBezTo>
                <a:cubicBezTo>
                  <a:pt x="29" y="11"/>
                  <a:pt x="30" y="9"/>
                  <a:pt x="30" y="9"/>
                </a:cubicBezTo>
                <a:lnTo>
                  <a:pt x="29" y="9"/>
                </a:lnTo>
                <a:cubicBezTo>
                  <a:pt x="29" y="8"/>
                  <a:pt x="30" y="7"/>
                  <a:pt x="30" y="7"/>
                </a:cubicBezTo>
                <a:cubicBezTo>
                  <a:pt x="30" y="7"/>
                  <a:pt x="30" y="6"/>
                  <a:pt x="30" y="6"/>
                </a:cubicBezTo>
                <a:cubicBezTo>
                  <a:pt x="31" y="6"/>
                  <a:pt x="32" y="5"/>
                  <a:pt x="33" y="5"/>
                </a:cubicBezTo>
                <a:cubicBezTo>
                  <a:pt x="33" y="5"/>
                  <a:pt x="33" y="4"/>
                  <a:pt x="33" y="4"/>
                </a:cubicBezTo>
                <a:cubicBezTo>
                  <a:pt x="33" y="3"/>
                  <a:pt x="35" y="4"/>
                  <a:pt x="35" y="4"/>
                </a:cubicBezTo>
                <a:cubicBezTo>
                  <a:pt x="36" y="5"/>
                  <a:pt x="36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4"/>
                  <a:pt x="38" y="4"/>
                </a:cubicBezTo>
                <a:cubicBezTo>
                  <a:pt x="38" y="3"/>
                  <a:pt x="38" y="4"/>
                  <a:pt x="39" y="4"/>
                </a:cubicBezTo>
                <a:lnTo>
                  <a:pt x="38" y="4"/>
                </a:ln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6"/>
                  <a:pt x="37" y="6"/>
                </a:cubicBezTo>
                <a:cubicBezTo>
                  <a:pt x="37" y="6"/>
                  <a:pt x="37" y="7"/>
                  <a:pt x="38" y="7"/>
                </a:cubicBezTo>
                <a:cubicBezTo>
                  <a:pt x="38" y="7"/>
                  <a:pt x="39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lnTo>
                  <a:pt x="41" y="7"/>
                </a:lnTo>
                <a:cubicBezTo>
                  <a:pt x="41" y="7"/>
                  <a:pt x="41" y="6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4" y="5"/>
                  <a:pt x="44" y="5"/>
                  <a:pt x="43" y="5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32" name="Freeform 19"/>
          <p:cNvSpPr>
            <a:spLocks/>
          </p:cNvSpPr>
          <p:nvPr/>
        </p:nvSpPr>
        <p:spPr bwMode="auto">
          <a:xfrm>
            <a:off x="5254626" y="4650846"/>
            <a:ext cx="822325" cy="833438"/>
          </a:xfrm>
          <a:custGeom>
            <a:avLst/>
            <a:gdLst>
              <a:gd name="T0" fmla="*/ 2147483647 w 55"/>
              <a:gd name="T1" fmla="*/ 1141710305 h 57"/>
              <a:gd name="T2" fmla="*/ 2147483647 w 55"/>
              <a:gd name="T3" fmla="*/ 1399958952 h 57"/>
              <a:gd name="T4" fmla="*/ 2147483647 w 55"/>
              <a:gd name="T5" fmla="*/ 1501310672 h 57"/>
              <a:gd name="T6" fmla="*/ 2147483647 w 55"/>
              <a:gd name="T7" fmla="*/ 1810800778 h 57"/>
              <a:gd name="T8" fmla="*/ 2147483647 w 55"/>
              <a:gd name="T9" fmla="*/ 1968367052 h 57"/>
              <a:gd name="T10" fmla="*/ 2147483647 w 55"/>
              <a:gd name="T11" fmla="*/ 1810800778 h 57"/>
              <a:gd name="T12" fmla="*/ 2147483647 w 55"/>
              <a:gd name="T13" fmla="*/ 2019002828 h 57"/>
              <a:gd name="T14" fmla="*/ 2147483647 w 55"/>
              <a:gd name="T15" fmla="*/ 2147483647 h 57"/>
              <a:gd name="T16" fmla="*/ 2147483647 w 55"/>
              <a:gd name="T17" fmla="*/ 2147483647 h 57"/>
              <a:gd name="T18" fmla="*/ 2147483647 w 55"/>
              <a:gd name="T19" fmla="*/ 2147483647 h 57"/>
              <a:gd name="T20" fmla="*/ 2147483647 w 55"/>
              <a:gd name="T21" fmla="*/ 2147483647 h 57"/>
              <a:gd name="T22" fmla="*/ 2147483647 w 55"/>
              <a:gd name="T23" fmla="*/ 2147483647 h 57"/>
              <a:gd name="T24" fmla="*/ 2147483647 w 55"/>
              <a:gd name="T25" fmla="*/ 2147483647 h 57"/>
              <a:gd name="T26" fmla="*/ 2147483647 w 55"/>
              <a:gd name="T27" fmla="*/ 2147483647 h 57"/>
              <a:gd name="T28" fmla="*/ 1794327392 w 55"/>
              <a:gd name="T29" fmla="*/ 2147483647 h 57"/>
              <a:gd name="T30" fmla="*/ 1544454207 w 55"/>
              <a:gd name="T31" fmla="*/ 2147483647 h 57"/>
              <a:gd name="T32" fmla="*/ 1360900675 w 55"/>
              <a:gd name="T33" fmla="*/ 2147483647 h 57"/>
              <a:gd name="T34" fmla="*/ 1176677774 w 55"/>
              <a:gd name="T35" fmla="*/ 2147483647 h 57"/>
              <a:gd name="T36" fmla="*/ 926803384 w 55"/>
              <a:gd name="T37" fmla="*/ 2147483647 h 57"/>
              <a:gd name="T38" fmla="*/ 801866791 w 55"/>
              <a:gd name="T39" fmla="*/ 2147483647 h 57"/>
              <a:gd name="T40" fmla="*/ 492706244 w 55"/>
              <a:gd name="T41" fmla="*/ 2147483647 h 57"/>
              <a:gd name="T42" fmla="*/ 374811134 w 55"/>
              <a:gd name="T43" fmla="*/ 2147483647 h 57"/>
              <a:gd name="T44" fmla="*/ 434096839 w 55"/>
              <a:gd name="T45" fmla="*/ 2069049130 h 57"/>
              <a:gd name="T46" fmla="*/ 492706244 w 55"/>
              <a:gd name="T47" fmla="*/ 1968367052 h 57"/>
              <a:gd name="T48" fmla="*/ 867524611 w 55"/>
              <a:gd name="T49" fmla="*/ 1867015332 h 57"/>
              <a:gd name="T50" fmla="*/ 926803384 w 55"/>
              <a:gd name="T51" fmla="*/ 1810800778 h 57"/>
              <a:gd name="T52" fmla="*/ 867524611 w 55"/>
              <a:gd name="T53" fmla="*/ 1608169254 h 57"/>
              <a:gd name="T54" fmla="*/ 926803384 w 55"/>
              <a:gd name="T55" fmla="*/ 1551954700 h 57"/>
              <a:gd name="T56" fmla="*/ 1117399001 w 55"/>
              <a:gd name="T57" fmla="*/ 1399958952 h 57"/>
              <a:gd name="T58" fmla="*/ 801866791 w 55"/>
              <a:gd name="T59" fmla="*/ 1243062320 h 57"/>
              <a:gd name="T60" fmla="*/ 742588018 w 55"/>
              <a:gd name="T61" fmla="*/ 984151694 h 57"/>
              <a:gd name="T62" fmla="*/ 559033733 w 55"/>
              <a:gd name="T63" fmla="*/ 984151694 h 57"/>
              <a:gd name="T64" fmla="*/ 434096839 w 55"/>
              <a:gd name="T65" fmla="*/ 826650263 h 57"/>
              <a:gd name="T66" fmla="*/ 492706244 w 55"/>
              <a:gd name="T67" fmla="*/ 517095462 h 57"/>
              <a:gd name="T68" fmla="*/ 59356888 w 55"/>
              <a:gd name="T69" fmla="*/ 359600514 h 57"/>
              <a:gd name="T70" fmla="*/ 0 w 55"/>
              <a:gd name="T71" fmla="*/ 359600514 h 57"/>
              <a:gd name="T72" fmla="*/ 0 w 55"/>
              <a:gd name="T73" fmla="*/ 309554507 h 57"/>
              <a:gd name="T74" fmla="*/ 59356888 w 55"/>
              <a:gd name="T75" fmla="*/ 258846152 h 57"/>
              <a:gd name="T76" fmla="*/ 434096839 w 55"/>
              <a:gd name="T77" fmla="*/ 50643310 h 57"/>
              <a:gd name="T78" fmla="*/ 617651275 w 55"/>
              <a:gd name="T79" fmla="*/ 157493989 h 57"/>
              <a:gd name="T80" fmla="*/ 801866791 w 55"/>
              <a:gd name="T81" fmla="*/ 50643310 h 57"/>
              <a:gd name="T82" fmla="*/ 926803384 w 55"/>
              <a:gd name="T83" fmla="*/ 101352273 h 57"/>
              <a:gd name="T84" fmla="*/ 1051740579 w 55"/>
              <a:gd name="T85" fmla="*/ 157493989 h 57"/>
              <a:gd name="T86" fmla="*/ 1117399001 w 55"/>
              <a:gd name="T87" fmla="*/ 157493989 h 57"/>
              <a:gd name="T88" fmla="*/ 1176677774 w 55"/>
              <a:gd name="T89" fmla="*/ 208203007 h 57"/>
              <a:gd name="T90" fmla="*/ 1301614066 w 55"/>
              <a:gd name="T91" fmla="*/ 309554507 h 57"/>
              <a:gd name="T92" fmla="*/ 1301614066 w 55"/>
              <a:gd name="T93" fmla="*/ 517095462 h 57"/>
              <a:gd name="T94" fmla="*/ 1485836665 w 55"/>
              <a:gd name="T95" fmla="*/ 567803743 h 57"/>
              <a:gd name="T96" fmla="*/ 1794327392 w 55"/>
              <a:gd name="T97" fmla="*/ 623952128 h 57"/>
              <a:gd name="T98" fmla="*/ 1794327392 w 55"/>
              <a:gd name="T99" fmla="*/ 517095462 h 57"/>
              <a:gd name="T100" fmla="*/ 1794327392 w 55"/>
              <a:gd name="T101" fmla="*/ 416412204 h 57"/>
              <a:gd name="T102" fmla="*/ 2147483647 w 55"/>
              <a:gd name="T103" fmla="*/ 567803743 h 57"/>
              <a:gd name="T104" fmla="*/ 2147483647 w 55"/>
              <a:gd name="T105" fmla="*/ 725304437 h 57"/>
              <a:gd name="T106" fmla="*/ 2147483647 w 55"/>
              <a:gd name="T107" fmla="*/ 826650263 h 57"/>
              <a:gd name="T108" fmla="*/ 2147483647 w 55"/>
              <a:gd name="T109" fmla="*/ 776013308 h 57"/>
              <a:gd name="T110" fmla="*/ 2147483647 w 55"/>
              <a:gd name="T111" fmla="*/ 882798795 h 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5"/>
              <a:gd name="T169" fmla="*/ 0 h 57"/>
              <a:gd name="T170" fmla="*/ 55 w 55"/>
              <a:gd name="T171" fmla="*/ 57 h 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5" h="57">
                <a:moveTo>
                  <a:pt x="55" y="18"/>
                </a:moveTo>
                <a:cubicBezTo>
                  <a:pt x="55" y="18"/>
                  <a:pt x="55" y="19"/>
                  <a:pt x="55" y="19"/>
                </a:cubicBezTo>
                <a:lnTo>
                  <a:pt x="54" y="19"/>
                </a:lnTo>
                <a:lnTo>
                  <a:pt x="54" y="20"/>
                </a:lnTo>
                <a:lnTo>
                  <a:pt x="54" y="22"/>
                </a:lnTo>
                <a:lnTo>
                  <a:pt x="54" y="23"/>
                </a:lnTo>
                <a:lnTo>
                  <a:pt x="53" y="23"/>
                </a:lnTo>
                <a:lnTo>
                  <a:pt x="53" y="24"/>
                </a:lnTo>
                <a:cubicBezTo>
                  <a:pt x="53" y="24"/>
                  <a:pt x="52" y="24"/>
                  <a:pt x="52" y="25"/>
                </a:cubicBezTo>
                <a:lnTo>
                  <a:pt x="52" y="27"/>
                </a:lnTo>
                <a:lnTo>
                  <a:pt x="53" y="27"/>
                </a:lnTo>
                <a:lnTo>
                  <a:pt x="55" y="27"/>
                </a:lnTo>
                <a:lnTo>
                  <a:pt x="55" y="29"/>
                </a:lnTo>
                <a:lnTo>
                  <a:pt x="54" y="29"/>
                </a:lnTo>
                <a:lnTo>
                  <a:pt x="53" y="29"/>
                </a:lnTo>
                <a:cubicBezTo>
                  <a:pt x="53" y="30"/>
                  <a:pt x="53" y="33"/>
                  <a:pt x="53" y="33"/>
                </a:cubicBezTo>
                <a:lnTo>
                  <a:pt x="52" y="33"/>
                </a:lnTo>
                <a:lnTo>
                  <a:pt x="52" y="34"/>
                </a:lnTo>
                <a:lnTo>
                  <a:pt x="52" y="35"/>
                </a:lnTo>
                <a:lnTo>
                  <a:pt x="52" y="36"/>
                </a:lnTo>
                <a:lnTo>
                  <a:pt x="51" y="36"/>
                </a:lnTo>
                <a:lnTo>
                  <a:pt x="51" y="37"/>
                </a:lnTo>
                <a:lnTo>
                  <a:pt x="51" y="38"/>
                </a:lnTo>
                <a:lnTo>
                  <a:pt x="50" y="38"/>
                </a:lnTo>
                <a:lnTo>
                  <a:pt x="49" y="38"/>
                </a:lnTo>
                <a:lnTo>
                  <a:pt x="48" y="38"/>
                </a:lnTo>
                <a:lnTo>
                  <a:pt x="48" y="36"/>
                </a:lnTo>
                <a:lnTo>
                  <a:pt x="48" y="35"/>
                </a:lnTo>
                <a:cubicBezTo>
                  <a:pt x="47" y="35"/>
                  <a:pt x="46" y="35"/>
                  <a:pt x="45" y="35"/>
                </a:cubicBezTo>
                <a:lnTo>
                  <a:pt x="45" y="36"/>
                </a:lnTo>
                <a:lnTo>
                  <a:pt x="45" y="37"/>
                </a:lnTo>
                <a:lnTo>
                  <a:pt x="45" y="38"/>
                </a:lnTo>
                <a:cubicBezTo>
                  <a:pt x="46" y="38"/>
                  <a:pt x="46" y="38"/>
                  <a:pt x="46" y="38"/>
                </a:cubicBezTo>
                <a:cubicBezTo>
                  <a:pt x="46" y="38"/>
                  <a:pt x="47" y="39"/>
                  <a:pt x="47" y="39"/>
                </a:cubicBezTo>
                <a:lnTo>
                  <a:pt x="48" y="40"/>
                </a:lnTo>
                <a:lnTo>
                  <a:pt x="48" y="41"/>
                </a:lnTo>
                <a:lnTo>
                  <a:pt x="49" y="41"/>
                </a:lnTo>
                <a:lnTo>
                  <a:pt x="49" y="42"/>
                </a:lnTo>
                <a:lnTo>
                  <a:pt x="50" y="42"/>
                </a:lnTo>
                <a:cubicBezTo>
                  <a:pt x="50" y="43"/>
                  <a:pt x="50" y="42"/>
                  <a:pt x="50" y="43"/>
                </a:cubicBezTo>
                <a:lnTo>
                  <a:pt x="51" y="43"/>
                </a:lnTo>
                <a:lnTo>
                  <a:pt x="51" y="44"/>
                </a:lnTo>
                <a:lnTo>
                  <a:pt x="50" y="44"/>
                </a:lnTo>
                <a:lnTo>
                  <a:pt x="50" y="45"/>
                </a:lnTo>
                <a:lnTo>
                  <a:pt x="50" y="46"/>
                </a:lnTo>
                <a:lnTo>
                  <a:pt x="50" y="47"/>
                </a:lnTo>
                <a:lnTo>
                  <a:pt x="49" y="48"/>
                </a:lnTo>
                <a:lnTo>
                  <a:pt x="48" y="48"/>
                </a:lnTo>
                <a:lnTo>
                  <a:pt x="48" y="49"/>
                </a:lnTo>
                <a:lnTo>
                  <a:pt x="48" y="50"/>
                </a:lnTo>
                <a:lnTo>
                  <a:pt x="47" y="50"/>
                </a:lnTo>
                <a:lnTo>
                  <a:pt x="46" y="50"/>
                </a:lnTo>
                <a:lnTo>
                  <a:pt x="46" y="51"/>
                </a:lnTo>
                <a:lnTo>
                  <a:pt x="45" y="51"/>
                </a:lnTo>
                <a:lnTo>
                  <a:pt x="44" y="51"/>
                </a:lnTo>
                <a:lnTo>
                  <a:pt x="44" y="52"/>
                </a:lnTo>
                <a:cubicBezTo>
                  <a:pt x="44" y="53"/>
                  <a:pt x="43" y="54"/>
                  <a:pt x="43" y="56"/>
                </a:cubicBezTo>
                <a:lnTo>
                  <a:pt x="42" y="57"/>
                </a:lnTo>
                <a:cubicBezTo>
                  <a:pt x="42" y="56"/>
                  <a:pt x="41" y="56"/>
                  <a:pt x="41" y="55"/>
                </a:cubicBezTo>
                <a:lnTo>
                  <a:pt x="40" y="55"/>
                </a:lnTo>
                <a:cubicBezTo>
                  <a:pt x="39" y="56"/>
                  <a:pt x="37" y="55"/>
                  <a:pt x="37" y="55"/>
                </a:cubicBezTo>
                <a:cubicBezTo>
                  <a:pt x="37" y="52"/>
                  <a:pt x="36" y="48"/>
                  <a:pt x="36" y="45"/>
                </a:cubicBezTo>
                <a:cubicBezTo>
                  <a:pt x="34" y="45"/>
                  <a:pt x="33" y="46"/>
                  <a:pt x="31" y="46"/>
                </a:cubicBezTo>
                <a:cubicBezTo>
                  <a:pt x="31" y="46"/>
                  <a:pt x="30" y="47"/>
                  <a:pt x="30" y="47"/>
                </a:cubicBezTo>
                <a:lnTo>
                  <a:pt x="29" y="48"/>
                </a:lnTo>
                <a:cubicBezTo>
                  <a:pt x="29" y="48"/>
                  <a:pt x="28" y="49"/>
                  <a:pt x="28" y="49"/>
                </a:cubicBezTo>
                <a:lnTo>
                  <a:pt x="27" y="49"/>
                </a:lnTo>
                <a:lnTo>
                  <a:pt x="27" y="50"/>
                </a:lnTo>
                <a:cubicBezTo>
                  <a:pt x="26" y="50"/>
                  <a:pt x="26" y="50"/>
                  <a:pt x="25" y="50"/>
                </a:cubicBezTo>
                <a:lnTo>
                  <a:pt x="25" y="51"/>
                </a:lnTo>
                <a:lnTo>
                  <a:pt x="24" y="51"/>
                </a:lnTo>
                <a:cubicBezTo>
                  <a:pt x="24" y="51"/>
                  <a:pt x="24" y="51"/>
                  <a:pt x="24" y="50"/>
                </a:cubicBezTo>
                <a:lnTo>
                  <a:pt x="23" y="50"/>
                </a:lnTo>
                <a:lnTo>
                  <a:pt x="22" y="51"/>
                </a:lnTo>
                <a:cubicBezTo>
                  <a:pt x="22" y="52"/>
                  <a:pt x="22" y="54"/>
                  <a:pt x="22" y="55"/>
                </a:cubicBezTo>
                <a:lnTo>
                  <a:pt x="20" y="56"/>
                </a:lnTo>
                <a:lnTo>
                  <a:pt x="20" y="55"/>
                </a:lnTo>
                <a:lnTo>
                  <a:pt x="19" y="54"/>
                </a:lnTo>
                <a:lnTo>
                  <a:pt x="18" y="54"/>
                </a:lnTo>
                <a:lnTo>
                  <a:pt x="17" y="53"/>
                </a:lnTo>
                <a:lnTo>
                  <a:pt x="15" y="53"/>
                </a:lnTo>
                <a:cubicBezTo>
                  <a:pt x="15" y="53"/>
                  <a:pt x="14" y="53"/>
                  <a:pt x="14" y="53"/>
                </a:cubicBezTo>
                <a:cubicBezTo>
                  <a:pt x="14" y="53"/>
                  <a:pt x="14" y="52"/>
                  <a:pt x="14" y="52"/>
                </a:cubicBezTo>
                <a:cubicBezTo>
                  <a:pt x="14" y="52"/>
                  <a:pt x="13" y="52"/>
                  <a:pt x="13" y="51"/>
                </a:cubicBezTo>
                <a:cubicBezTo>
                  <a:pt x="12" y="51"/>
                  <a:pt x="11" y="51"/>
                  <a:pt x="10" y="51"/>
                </a:cubicBezTo>
                <a:cubicBezTo>
                  <a:pt x="10" y="50"/>
                  <a:pt x="10" y="49"/>
                  <a:pt x="10" y="48"/>
                </a:cubicBezTo>
                <a:lnTo>
                  <a:pt x="9" y="48"/>
                </a:lnTo>
                <a:lnTo>
                  <a:pt x="8" y="47"/>
                </a:lnTo>
                <a:lnTo>
                  <a:pt x="7" y="47"/>
                </a:lnTo>
                <a:cubicBezTo>
                  <a:pt x="7" y="46"/>
                  <a:pt x="7" y="47"/>
                  <a:pt x="7" y="46"/>
                </a:cubicBezTo>
                <a:lnTo>
                  <a:pt x="6" y="46"/>
                </a:lnTo>
                <a:lnTo>
                  <a:pt x="6" y="43"/>
                </a:lnTo>
                <a:cubicBezTo>
                  <a:pt x="6" y="43"/>
                  <a:pt x="6" y="42"/>
                  <a:pt x="7" y="42"/>
                </a:cubicBezTo>
                <a:lnTo>
                  <a:pt x="7" y="41"/>
                </a:lnTo>
                <a:lnTo>
                  <a:pt x="7" y="40"/>
                </a:lnTo>
                <a:lnTo>
                  <a:pt x="8" y="40"/>
                </a:lnTo>
                <a:cubicBezTo>
                  <a:pt x="8" y="39"/>
                  <a:pt x="8" y="39"/>
                  <a:pt x="8" y="39"/>
                </a:cubicBezTo>
                <a:lnTo>
                  <a:pt x="8" y="38"/>
                </a:lnTo>
                <a:cubicBezTo>
                  <a:pt x="8" y="38"/>
                  <a:pt x="9" y="38"/>
                  <a:pt x="9" y="38"/>
                </a:cubicBezTo>
                <a:cubicBezTo>
                  <a:pt x="9" y="38"/>
                  <a:pt x="11" y="38"/>
                  <a:pt x="12" y="38"/>
                </a:cubicBezTo>
                <a:cubicBezTo>
                  <a:pt x="12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4" y="36"/>
                  <a:pt x="14" y="36"/>
                </a:cubicBezTo>
                <a:cubicBezTo>
                  <a:pt x="14" y="36"/>
                  <a:pt x="14" y="35"/>
                  <a:pt x="14" y="35"/>
                </a:cubicBezTo>
                <a:lnTo>
                  <a:pt x="15" y="35"/>
                </a:lnTo>
                <a:lnTo>
                  <a:pt x="16" y="34"/>
                </a:lnTo>
                <a:cubicBezTo>
                  <a:pt x="16" y="34"/>
                  <a:pt x="15" y="33"/>
                  <a:pt x="15" y="32"/>
                </a:cubicBezTo>
                <a:lnTo>
                  <a:pt x="14" y="32"/>
                </a:lnTo>
                <a:lnTo>
                  <a:pt x="14" y="31"/>
                </a:lnTo>
                <a:lnTo>
                  <a:pt x="14" y="30"/>
                </a:lnTo>
                <a:cubicBezTo>
                  <a:pt x="14" y="30"/>
                  <a:pt x="15" y="30"/>
                  <a:pt x="15" y="30"/>
                </a:cubicBezTo>
                <a:cubicBezTo>
                  <a:pt x="15" y="30"/>
                  <a:pt x="17" y="30"/>
                  <a:pt x="18" y="30"/>
                </a:cubicBezTo>
                <a:lnTo>
                  <a:pt x="19" y="30"/>
                </a:lnTo>
                <a:lnTo>
                  <a:pt x="19" y="28"/>
                </a:lnTo>
                <a:lnTo>
                  <a:pt x="18" y="28"/>
                </a:lnTo>
                <a:lnTo>
                  <a:pt x="18" y="27"/>
                </a:lnTo>
                <a:cubicBezTo>
                  <a:pt x="17" y="26"/>
                  <a:pt x="15" y="27"/>
                  <a:pt x="14" y="27"/>
                </a:cubicBezTo>
                <a:lnTo>
                  <a:pt x="12" y="27"/>
                </a:lnTo>
                <a:lnTo>
                  <a:pt x="12" y="25"/>
                </a:lnTo>
                <a:lnTo>
                  <a:pt x="13" y="25"/>
                </a:lnTo>
                <a:cubicBezTo>
                  <a:pt x="13" y="25"/>
                  <a:pt x="12" y="24"/>
                  <a:pt x="13" y="24"/>
                </a:cubicBezTo>
                <a:lnTo>
                  <a:pt x="13" y="23"/>
                </a:lnTo>
                <a:cubicBezTo>
                  <a:pt x="14" y="22"/>
                  <a:pt x="13" y="20"/>
                  <a:pt x="13" y="19"/>
                </a:cubicBezTo>
                <a:lnTo>
                  <a:pt x="13" y="18"/>
                </a:lnTo>
                <a:lnTo>
                  <a:pt x="12" y="18"/>
                </a:lnTo>
                <a:lnTo>
                  <a:pt x="12" y="19"/>
                </a:lnTo>
                <a:lnTo>
                  <a:pt x="11" y="19"/>
                </a:lnTo>
                <a:cubicBezTo>
                  <a:pt x="11" y="19"/>
                  <a:pt x="10" y="20"/>
                  <a:pt x="9" y="20"/>
                </a:cubicBezTo>
                <a:lnTo>
                  <a:pt x="9" y="19"/>
                </a:lnTo>
                <a:lnTo>
                  <a:pt x="8" y="18"/>
                </a:lnTo>
                <a:lnTo>
                  <a:pt x="7" y="18"/>
                </a:lnTo>
                <a:lnTo>
                  <a:pt x="7" y="17"/>
                </a:lnTo>
                <a:lnTo>
                  <a:pt x="7" y="16"/>
                </a:lnTo>
                <a:cubicBezTo>
                  <a:pt x="7" y="16"/>
                  <a:pt x="8" y="15"/>
                  <a:pt x="8" y="15"/>
                </a:cubicBezTo>
                <a:cubicBezTo>
                  <a:pt x="9" y="15"/>
                  <a:pt x="8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4"/>
                  <a:pt x="9" y="13"/>
                  <a:pt x="9" y="12"/>
                </a:cubicBezTo>
                <a:cubicBezTo>
                  <a:pt x="9" y="12"/>
                  <a:pt x="8" y="11"/>
                  <a:pt x="8" y="11"/>
                </a:cubicBezTo>
                <a:lnTo>
                  <a:pt x="8" y="10"/>
                </a:lnTo>
                <a:cubicBezTo>
                  <a:pt x="7" y="10"/>
                  <a:pt x="7" y="10"/>
                  <a:pt x="6" y="10"/>
                </a:cubicBezTo>
                <a:cubicBezTo>
                  <a:pt x="6" y="9"/>
                  <a:pt x="6" y="8"/>
                  <a:pt x="6" y="7"/>
                </a:cubicBezTo>
                <a:lnTo>
                  <a:pt x="5" y="7"/>
                </a:lnTo>
                <a:cubicBezTo>
                  <a:pt x="4" y="8"/>
                  <a:pt x="2" y="7"/>
                  <a:pt x="1" y="7"/>
                </a:cubicBezTo>
                <a:lnTo>
                  <a:pt x="0" y="7"/>
                </a:lnTo>
                <a:lnTo>
                  <a:pt x="0" y="8"/>
                </a:lnTo>
                <a:lnTo>
                  <a:pt x="0" y="7"/>
                </a:lnTo>
                <a:cubicBezTo>
                  <a:pt x="0" y="7"/>
                  <a:pt x="0" y="7"/>
                  <a:pt x="0" y="7"/>
                </a:cubicBezTo>
                <a:lnTo>
                  <a:pt x="0" y="6"/>
                </a:ln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4" y="2"/>
                  <a:pt x="4" y="2"/>
                </a:cubicBezTo>
                <a:cubicBezTo>
                  <a:pt x="5" y="1"/>
                  <a:pt x="6" y="1"/>
                  <a:pt x="7" y="1"/>
                </a:cubicBezTo>
                <a:cubicBezTo>
                  <a:pt x="7" y="2"/>
                  <a:pt x="8" y="2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lnTo>
                  <a:pt x="10" y="3"/>
                </a:lnTo>
                <a:cubicBezTo>
                  <a:pt x="10" y="3"/>
                  <a:pt x="10" y="2"/>
                  <a:pt x="11" y="2"/>
                </a:cubicBezTo>
                <a:lnTo>
                  <a:pt x="11" y="1"/>
                </a:lnTo>
                <a:cubicBezTo>
                  <a:pt x="11" y="1"/>
                  <a:pt x="11" y="1"/>
                  <a:pt x="11" y="1"/>
                </a:cubicBezTo>
                <a:lnTo>
                  <a:pt x="12" y="0"/>
                </a:lnTo>
                <a:cubicBezTo>
                  <a:pt x="12" y="0"/>
                  <a:pt x="12" y="0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4" y="1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6" y="4"/>
                  <a:pt x="16" y="4"/>
                </a:cubicBezTo>
                <a:lnTo>
                  <a:pt x="16" y="3"/>
                </a:ln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lnTo>
                  <a:pt x="19" y="3"/>
                </a:lnTo>
                <a:cubicBezTo>
                  <a:pt x="19" y="3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5"/>
                  <a:pt x="21" y="5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2" y="6"/>
                  <a:pt x="22" y="6"/>
                </a:cubicBezTo>
                <a:cubicBezTo>
                  <a:pt x="22" y="7"/>
                  <a:pt x="21" y="8"/>
                  <a:pt x="21" y="8"/>
                </a:cubicBezTo>
                <a:cubicBezTo>
                  <a:pt x="21" y="8"/>
                  <a:pt x="21" y="9"/>
                  <a:pt x="21" y="9"/>
                </a:cubicBezTo>
                <a:cubicBezTo>
                  <a:pt x="21" y="9"/>
                  <a:pt x="21" y="9"/>
                  <a:pt x="21" y="10"/>
                </a:cubicBezTo>
                <a:cubicBezTo>
                  <a:pt x="21" y="10"/>
                  <a:pt x="21" y="10"/>
                  <a:pt x="21" y="10"/>
                </a:cubicBezTo>
                <a:lnTo>
                  <a:pt x="22" y="10"/>
                </a:lnTo>
                <a:lnTo>
                  <a:pt x="22" y="11"/>
                </a:ln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2"/>
                  <a:pt x="26" y="12"/>
                  <a:pt x="27" y="12"/>
                </a:cubicBezTo>
                <a:cubicBezTo>
                  <a:pt x="27" y="12"/>
                  <a:pt x="28" y="13"/>
                  <a:pt x="29" y="13"/>
                </a:cubicBezTo>
                <a:lnTo>
                  <a:pt x="29" y="12"/>
                </a:lnTo>
                <a:lnTo>
                  <a:pt x="29" y="10"/>
                </a:lnTo>
                <a:cubicBezTo>
                  <a:pt x="29" y="10"/>
                  <a:pt x="28" y="10"/>
                  <a:pt x="28" y="10"/>
                </a:cubicBezTo>
                <a:lnTo>
                  <a:pt x="28" y="9"/>
                </a:lnTo>
                <a:cubicBezTo>
                  <a:pt x="28" y="9"/>
                  <a:pt x="28" y="9"/>
                  <a:pt x="28" y="8"/>
                </a:cubicBezTo>
                <a:cubicBezTo>
                  <a:pt x="28" y="8"/>
                  <a:pt x="29" y="8"/>
                  <a:pt x="29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2" y="7"/>
                  <a:pt x="33" y="8"/>
                  <a:pt x="34" y="8"/>
                </a:cubicBezTo>
                <a:cubicBezTo>
                  <a:pt x="34" y="9"/>
                  <a:pt x="35" y="10"/>
                  <a:pt x="35" y="11"/>
                </a:cubicBezTo>
                <a:cubicBezTo>
                  <a:pt x="35" y="11"/>
                  <a:pt x="36" y="11"/>
                  <a:pt x="37" y="11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0" y="15"/>
                  <a:pt x="40" y="15"/>
                </a:cubicBezTo>
                <a:cubicBezTo>
                  <a:pt x="40" y="15"/>
                  <a:pt x="41" y="15"/>
                  <a:pt x="41" y="15"/>
                </a:cubicBezTo>
                <a:cubicBezTo>
                  <a:pt x="42" y="14"/>
                  <a:pt x="43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6"/>
                  <a:pt x="44" y="16"/>
                  <a:pt x="44" y="16"/>
                </a:cubicBezTo>
                <a:lnTo>
                  <a:pt x="45" y="16"/>
                </a:lnTo>
                <a:lnTo>
                  <a:pt x="46" y="15"/>
                </a:lnTo>
                <a:cubicBezTo>
                  <a:pt x="46" y="15"/>
                  <a:pt x="46" y="15"/>
                  <a:pt x="46" y="15"/>
                </a:cubicBezTo>
                <a:cubicBezTo>
                  <a:pt x="46" y="15"/>
                  <a:pt x="47" y="15"/>
                  <a:pt x="47" y="15"/>
                </a:cubicBezTo>
                <a:lnTo>
                  <a:pt x="48" y="15"/>
                </a:lnTo>
                <a:cubicBezTo>
                  <a:pt x="48" y="15"/>
                  <a:pt x="48" y="16"/>
                  <a:pt x="48" y="16"/>
                </a:cubicBezTo>
                <a:cubicBezTo>
                  <a:pt x="48" y="16"/>
                  <a:pt x="48" y="17"/>
                  <a:pt x="48" y="17"/>
                </a:cubicBezTo>
                <a:cubicBezTo>
                  <a:pt x="48" y="17"/>
                  <a:pt x="50" y="17"/>
                  <a:pt x="50" y="17"/>
                </a:cubicBezTo>
                <a:cubicBezTo>
                  <a:pt x="51" y="18"/>
                  <a:pt x="52" y="17"/>
                  <a:pt x="52" y="17"/>
                </a:cubicBezTo>
                <a:cubicBezTo>
                  <a:pt x="53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5" y="18"/>
                  <a:pt x="55" y="18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34" name="Freeform 21"/>
          <p:cNvSpPr>
            <a:spLocks/>
          </p:cNvSpPr>
          <p:nvPr/>
        </p:nvSpPr>
        <p:spPr bwMode="auto">
          <a:xfrm>
            <a:off x="2820988" y="2176463"/>
            <a:ext cx="788988" cy="555625"/>
          </a:xfrm>
          <a:custGeom>
            <a:avLst/>
            <a:gdLst>
              <a:gd name="T0" fmla="*/ 420928196 w 53"/>
              <a:gd name="T1" fmla="*/ 1608166681 h 38"/>
              <a:gd name="T2" fmla="*/ 242043732 w 53"/>
              <a:gd name="T3" fmla="*/ 1450601607 h 38"/>
              <a:gd name="T4" fmla="*/ 121021866 w 53"/>
              <a:gd name="T5" fmla="*/ 1450601607 h 38"/>
              <a:gd name="T6" fmla="*/ 57135497 w 53"/>
              <a:gd name="T7" fmla="*/ 1343751292 h 38"/>
              <a:gd name="T8" fmla="*/ 0 w 53"/>
              <a:gd name="T9" fmla="*/ 1293108449 h 38"/>
              <a:gd name="T10" fmla="*/ 121021866 w 53"/>
              <a:gd name="T11" fmla="*/ 1243060975 h 38"/>
              <a:gd name="T12" fmla="*/ 178814547 w 53"/>
              <a:gd name="T13" fmla="*/ 1243060975 h 38"/>
              <a:gd name="T14" fmla="*/ 299828948 w 53"/>
              <a:gd name="T15" fmla="*/ 1192353584 h 38"/>
              <a:gd name="T16" fmla="*/ 356972529 w 53"/>
              <a:gd name="T17" fmla="*/ 1141708973 h 38"/>
              <a:gd name="T18" fmla="*/ 420928196 w 53"/>
              <a:gd name="T19" fmla="*/ 1141708973 h 38"/>
              <a:gd name="T20" fmla="*/ 477994732 w 53"/>
              <a:gd name="T21" fmla="*/ 1085502680 h 38"/>
              <a:gd name="T22" fmla="*/ 599008834 w 53"/>
              <a:gd name="T23" fmla="*/ 1034859248 h 38"/>
              <a:gd name="T24" fmla="*/ 656879122 w 53"/>
              <a:gd name="T25" fmla="*/ 776013204 h 38"/>
              <a:gd name="T26" fmla="*/ 720757370 w 53"/>
              <a:gd name="T27" fmla="*/ 725304340 h 38"/>
              <a:gd name="T28" fmla="*/ 720757370 w 53"/>
              <a:gd name="T29" fmla="*/ 725304340 h 38"/>
              <a:gd name="T30" fmla="*/ 720757370 w 53"/>
              <a:gd name="T31" fmla="*/ 623952044 h 38"/>
              <a:gd name="T32" fmla="*/ 720757370 w 53"/>
              <a:gd name="T33" fmla="*/ 623952044 h 38"/>
              <a:gd name="T34" fmla="*/ 656879122 w 53"/>
              <a:gd name="T35" fmla="*/ 517095392 h 38"/>
              <a:gd name="T36" fmla="*/ 599008834 w 53"/>
              <a:gd name="T37" fmla="*/ 101352259 h 38"/>
              <a:gd name="T38" fmla="*/ 656879122 w 53"/>
              <a:gd name="T39" fmla="*/ 157493968 h 38"/>
              <a:gd name="T40" fmla="*/ 720757370 w 53"/>
              <a:gd name="T41" fmla="*/ 208202095 h 38"/>
              <a:gd name="T42" fmla="*/ 834958859 w 53"/>
              <a:gd name="T43" fmla="*/ 208202095 h 38"/>
              <a:gd name="T44" fmla="*/ 1134865002 w 53"/>
              <a:gd name="T45" fmla="*/ 208202095 h 38"/>
              <a:gd name="T46" fmla="*/ 1198751652 w 53"/>
              <a:gd name="T47" fmla="*/ 157493968 h 38"/>
              <a:gd name="T48" fmla="*/ 1612860185 w 53"/>
              <a:gd name="T49" fmla="*/ 157493968 h 38"/>
              <a:gd name="T50" fmla="*/ 1912757925 w 53"/>
              <a:gd name="T51" fmla="*/ 208202095 h 38"/>
              <a:gd name="T52" fmla="*/ 2147483647 w 53"/>
              <a:gd name="T53" fmla="*/ 359600466 h 38"/>
              <a:gd name="T54" fmla="*/ 2147483647 w 53"/>
              <a:gd name="T55" fmla="*/ 309554170 h 38"/>
              <a:gd name="T56" fmla="*/ 2147483647 w 53"/>
              <a:gd name="T57" fmla="*/ 359600466 h 38"/>
              <a:gd name="T58" fmla="*/ 2147483647 w 53"/>
              <a:gd name="T59" fmla="*/ 466451371 h 38"/>
              <a:gd name="T60" fmla="*/ 2147483647 w 53"/>
              <a:gd name="T61" fmla="*/ 517095392 h 38"/>
              <a:gd name="T62" fmla="*/ 2147483647 w 53"/>
              <a:gd name="T63" fmla="*/ 776013204 h 38"/>
              <a:gd name="T64" fmla="*/ 2147483647 w 53"/>
              <a:gd name="T65" fmla="*/ 826649563 h 38"/>
              <a:gd name="T66" fmla="*/ 2147483647 w 53"/>
              <a:gd name="T67" fmla="*/ 826649563 h 38"/>
              <a:gd name="T68" fmla="*/ 2147483647 w 53"/>
              <a:gd name="T69" fmla="*/ 933507541 h 38"/>
              <a:gd name="T70" fmla="*/ 2147483647 w 53"/>
              <a:gd name="T71" fmla="*/ 882798677 h 38"/>
              <a:gd name="T72" fmla="*/ 2147483647 w 53"/>
              <a:gd name="T73" fmla="*/ 933507541 h 38"/>
              <a:gd name="T74" fmla="*/ 2147483647 w 53"/>
              <a:gd name="T75" fmla="*/ 984150384 h 38"/>
              <a:gd name="T76" fmla="*/ 2147483647 w 53"/>
              <a:gd name="T77" fmla="*/ 1243060975 h 38"/>
              <a:gd name="T78" fmla="*/ 2147483647 w 53"/>
              <a:gd name="T79" fmla="*/ 1343751292 h 38"/>
              <a:gd name="T80" fmla="*/ 2147483647 w 53"/>
              <a:gd name="T81" fmla="*/ 1501309292 h 38"/>
              <a:gd name="T82" fmla="*/ 2147483647 w 53"/>
              <a:gd name="T83" fmla="*/ 1501309292 h 38"/>
              <a:gd name="T84" fmla="*/ 2091574048 w 53"/>
              <a:gd name="T85" fmla="*/ 1608166681 h 38"/>
              <a:gd name="T86" fmla="*/ 1855622372 w 53"/>
              <a:gd name="T87" fmla="*/ 1658803629 h 38"/>
              <a:gd name="T88" fmla="*/ 1791665504 w 53"/>
              <a:gd name="T89" fmla="*/ 1709447650 h 38"/>
              <a:gd name="T90" fmla="*/ 1676807450 w 53"/>
              <a:gd name="T91" fmla="*/ 1810800536 h 38"/>
              <a:gd name="T92" fmla="*/ 1255887206 w 53"/>
              <a:gd name="T93" fmla="*/ 1709447650 h 38"/>
              <a:gd name="T94" fmla="*/ 1134865002 w 53"/>
              <a:gd name="T95" fmla="*/ 1658803629 h 38"/>
              <a:gd name="T96" fmla="*/ 898915127 w 53"/>
              <a:gd name="T97" fmla="*/ 1608166681 h 38"/>
              <a:gd name="T98" fmla="*/ 834958859 w 53"/>
              <a:gd name="T99" fmla="*/ 1551954493 h 38"/>
              <a:gd name="T100" fmla="*/ 720757370 w 53"/>
              <a:gd name="T101" fmla="*/ 1551954493 h 38"/>
              <a:gd name="T102" fmla="*/ 535779949 w 53"/>
              <a:gd name="T103" fmla="*/ 1917649672 h 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3"/>
              <a:gd name="T157" fmla="*/ 0 h 38"/>
              <a:gd name="T158" fmla="*/ 53 w 53"/>
              <a:gd name="T159" fmla="*/ 38 h 3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3" h="38">
                <a:moveTo>
                  <a:pt x="8" y="38"/>
                </a:move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5"/>
                  <a:pt x="8" y="35"/>
                </a:cubicBezTo>
                <a:cubicBezTo>
                  <a:pt x="7" y="35"/>
                  <a:pt x="8" y="31"/>
                  <a:pt x="7" y="31"/>
                </a:cubicBezTo>
                <a:lnTo>
                  <a:pt x="7" y="30"/>
                </a:lnTo>
                <a:lnTo>
                  <a:pt x="7" y="29"/>
                </a:lnTo>
                <a:lnTo>
                  <a:pt x="7" y="28"/>
                </a:lnTo>
                <a:cubicBezTo>
                  <a:pt x="6" y="28"/>
                  <a:pt x="5" y="28"/>
                  <a:pt x="4" y="28"/>
                </a:cubicBezTo>
                <a:lnTo>
                  <a:pt x="4" y="29"/>
                </a:lnTo>
                <a:lnTo>
                  <a:pt x="3" y="29"/>
                </a:lnTo>
                <a:lnTo>
                  <a:pt x="2" y="28"/>
                </a:ln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6"/>
                  <a:pt x="1" y="26"/>
                </a:cubicBezTo>
                <a:lnTo>
                  <a:pt x="0" y="26"/>
                </a:lnTo>
                <a:lnTo>
                  <a:pt x="0" y="25"/>
                </a:lnTo>
                <a:cubicBezTo>
                  <a:pt x="0" y="25"/>
                  <a:pt x="2" y="25"/>
                  <a:pt x="2" y="25"/>
                </a:cubicBezTo>
                <a:lnTo>
                  <a:pt x="2" y="24"/>
                </a:lnTo>
                <a:lnTo>
                  <a:pt x="3" y="24"/>
                </a:lnTo>
                <a:lnTo>
                  <a:pt x="4" y="24"/>
                </a:lnTo>
                <a:lnTo>
                  <a:pt x="4" y="23"/>
                </a:lnTo>
                <a:cubicBezTo>
                  <a:pt x="4" y="23"/>
                  <a:pt x="5" y="23"/>
                  <a:pt x="5" y="23"/>
                </a:cubicBezTo>
                <a:lnTo>
                  <a:pt x="5" y="22"/>
                </a:lnTo>
                <a:cubicBezTo>
                  <a:pt x="5" y="22"/>
                  <a:pt x="6" y="22"/>
                  <a:pt x="6" y="22"/>
                </a:cubicBezTo>
                <a:lnTo>
                  <a:pt x="7" y="22"/>
                </a:lnTo>
                <a:lnTo>
                  <a:pt x="7" y="21"/>
                </a:lnTo>
                <a:lnTo>
                  <a:pt x="8" y="21"/>
                </a:lnTo>
                <a:cubicBezTo>
                  <a:pt x="8" y="21"/>
                  <a:pt x="9" y="21"/>
                  <a:pt x="9" y="20"/>
                </a:cubicBezTo>
                <a:lnTo>
                  <a:pt x="10" y="20"/>
                </a:lnTo>
                <a:cubicBezTo>
                  <a:pt x="10" y="19"/>
                  <a:pt x="10" y="17"/>
                  <a:pt x="10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5"/>
                  <a:pt x="11" y="15"/>
                </a:cubicBezTo>
                <a:lnTo>
                  <a:pt x="12" y="15"/>
                </a:lnTo>
                <a:lnTo>
                  <a:pt x="12" y="14"/>
                </a:lnTo>
                <a:lnTo>
                  <a:pt x="12" y="13"/>
                </a:lnTo>
                <a:lnTo>
                  <a:pt x="13" y="13"/>
                </a:lnTo>
                <a:lnTo>
                  <a:pt x="13" y="12"/>
                </a:lnTo>
                <a:lnTo>
                  <a:pt x="12" y="12"/>
                </a:lnTo>
                <a:lnTo>
                  <a:pt x="11" y="11"/>
                </a:lnTo>
                <a:cubicBezTo>
                  <a:pt x="11" y="11"/>
                  <a:pt x="11" y="11"/>
                  <a:pt x="11" y="11"/>
                </a:cubicBezTo>
                <a:lnTo>
                  <a:pt x="11" y="10"/>
                </a:lnTo>
                <a:lnTo>
                  <a:pt x="10" y="9"/>
                </a:lnTo>
                <a:cubicBezTo>
                  <a:pt x="10" y="9"/>
                  <a:pt x="10" y="6"/>
                  <a:pt x="10" y="6"/>
                </a:cubicBezTo>
                <a:cubicBezTo>
                  <a:pt x="11" y="5"/>
                  <a:pt x="11" y="4"/>
                  <a:pt x="11" y="3"/>
                </a:cubicBezTo>
                <a:lnTo>
                  <a:pt x="10" y="2"/>
                </a:lnTo>
                <a:lnTo>
                  <a:pt x="11" y="2"/>
                </a:lnTo>
                <a:cubicBezTo>
                  <a:pt x="11" y="2"/>
                  <a:pt x="11" y="3"/>
                  <a:pt x="11" y="3"/>
                </a:cubicBezTo>
                <a:lnTo>
                  <a:pt x="11" y="4"/>
                </a:lnTo>
                <a:cubicBezTo>
                  <a:pt x="12" y="4"/>
                  <a:pt x="12" y="4"/>
                  <a:pt x="12" y="4"/>
                </a:cubicBezTo>
                <a:cubicBezTo>
                  <a:pt x="12" y="5"/>
                  <a:pt x="14" y="5"/>
                  <a:pt x="14" y="5"/>
                </a:cubicBezTo>
                <a:lnTo>
                  <a:pt x="14" y="4"/>
                </a:lnTo>
                <a:lnTo>
                  <a:pt x="15" y="4"/>
                </a:lnTo>
                <a:lnTo>
                  <a:pt x="16" y="4"/>
                </a:lnTo>
                <a:cubicBezTo>
                  <a:pt x="16" y="4"/>
                  <a:pt x="19" y="5"/>
                  <a:pt x="19" y="4"/>
                </a:cubicBezTo>
                <a:lnTo>
                  <a:pt x="19" y="3"/>
                </a:lnTo>
                <a:lnTo>
                  <a:pt x="20" y="3"/>
                </a:lnTo>
                <a:lnTo>
                  <a:pt x="21" y="3"/>
                </a:lnTo>
                <a:cubicBezTo>
                  <a:pt x="22" y="4"/>
                  <a:pt x="25" y="3"/>
                  <a:pt x="27" y="3"/>
                </a:cubicBezTo>
                <a:lnTo>
                  <a:pt x="27" y="0"/>
                </a:lnTo>
                <a:lnTo>
                  <a:pt x="32" y="0"/>
                </a:lnTo>
                <a:lnTo>
                  <a:pt x="32" y="2"/>
                </a:lnTo>
                <a:cubicBezTo>
                  <a:pt x="32" y="2"/>
                  <a:pt x="32" y="4"/>
                  <a:pt x="32" y="4"/>
                </a:cubicBezTo>
                <a:cubicBezTo>
                  <a:pt x="33" y="4"/>
                  <a:pt x="34" y="4"/>
                  <a:pt x="35" y="4"/>
                </a:cubicBezTo>
                <a:lnTo>
                  <a:pt x="36" y="5"/>
                </a:lnTo>
                <a:cubicBezTo>
                  <a:pt x="37" y="6"/>
                  <a:pt x="37" y="7"/>
                  <a:pt x="38" y="7"/>
                </a:cubicBezTo>
                <a:lnTo>
                  <a:pt x="38" y="6"/>
                </a:lnTo>
                <a:lnTo>
                  <a:pt x="39" y="6"/>
                </a:lnTo>
                <a:cubicBezTo>
                  <a:pt x="39" y="6"/>
                  <a:pt x="39" y="6"/>
                  <a:pt x="39" y="6"/>
                </a:cubicBezTo>
                <a:lnTo>
                  <a:pt x="41" y="6"/>
                </a:lnTo>
                <a:cubicBezTo>
                  <a:pt x="41" y="6"/>
                  <a:pt x="41" y="6"/>
                  <a:pt x="42" y="6"/>
                </a:cubicBezTo>
                <a:lnTo>
                  <a:pt x="42" y="7"/>
                </a:lnTo>
                <a:cubicBezTo>
                  <a:pt x="42" y="7"/>
                  <a:pt x="42" y="7"/>
                  <a:pt x="42" y="7"/>
                </a:cubicBezTo>
                <a:lnTo>
                  <a:pt x="42" y="8"/>
                </a:lnTo>
                <a:lnTo>
                  <a:pt x="44" y="8"/>
                </a:lnTo>
                <a:cubicBezTo>
                  <a:pt x="44" y="8"/>
                  <a:pt x="44" y="8"/>
                  <a:pt x="44" y="8"/>
                </a:cubicBezTo>
                <a:lnTo>
                  <a:pt x="44" y="9"/>
                </a:lnTo>
                <a:cubicBezTo>
                  <a:pt x="44" y="9"/>
                  <a:pt x="44" y="9"/>
                  <a:pt x="44" y="9"/>
                </a:cubicBezTo>
                <a:lnTo>
                  <a:pt x="45" y="9"/>
                </a:lnTo>
                <a:lnTo>
                  <a:pt x="45" y="10"/>
                </a:lnTo>
                <a:lnTo>
                  <a:pt x="45" y="11"/>
                </a:lnTo>
                <a:cubicBezTo>
                  <a:pt x="45" y="11"/>
                  <a:pt x="46" y="11"/>
                  <a:pt x="46" y="11"/>
                </a:cubicBezTo>
                <a:lnTo>
                  <a:pt x="46" y="12"/>
                </a:lnTo>
                <a:lnTo>
                  <a:pt x="48" y="12"/>
                </a:lnTo>
                <a:cubicBezTo>
                  <a:pt x="48" y="12"/>
                  <a:pt x="49" y="14"/>
                  <a:pt x="48" y="15"/>
                </a:cubicBezTo>
                <a:cubicBezTo>
                  <a:pt x="48" y="15"/>
                  <a:pt x="48" y="15"/>
                  <a:pt x="48" y="15"/>
                </a:cubicBezTo>
                <a:lnTo>
                  <a:pt x="48" y="16"/>
                </a:lnTo>
                <a:lnTo>
                  <a:pt x="47" y="16"/>
                </a:lnTo>
                <a:cubicBezTo>
                  <a:pt x="47" y="16"/>
                  <a:pt x="44" y="16"/>
                  <a:pt x="44" y="16"/>
                </a:cubicBezTo>
                <a:lnTo>
                  <a:pt x="44" y="17"/>
                </a:lnTo>
                <a:lnTo>
                  <a:pt x="44" y="18"/>
                </a:lnTo>
                <a:lnTo>
                  <a:pt x="45" y="18"/>
                </a:lnTo>
                <a:lnTo>
                  <a:pt x="45" y="17"/>
                </a:lnTo>
                <a:lnTo>
                  <a:pt x="46" y="17"/>
                </a:lnTo>
                <a:cubicBezTo>
                  <a:pt x="46" y="18"/>
                  <a:pt x="47" y="18"/>
                  <a:pt x="47" y="18"/>
                </a:cubicBezTo>
                <a:cubicBezTo>
                  <a:pt x="48" y="18"/>
                  <a:pt x="49" y="18"/>
                  <a:pt x="49" y="18"/>
                </a:cubicBezTo>
                <a:lnTo>
                  <a:pt x="50" y="18"/>
                </a:lnTo>
                <a:cubicBezTo>
                  <a:pt x="50" y="18"/>
                  <a:pt x="50" y="19"/>
                  <a:pt x="50" y="19"/>
                </a:cubicBezTo>
                <a:cubicBezTo>
                  <a:pt x="51" y="19"/>
                  <a:pt x="51" y="20"/>
                  <a:pt x="51" y="20"/>
                </a:cubicBezTo>
                <a:lnTo>
                  <a:pt x="51" y="24"/>
                </a:lnTo>
                <a:cubicBezTo>
                  <a:pt x="52" y="24"/>
                  <a:pt x="52" y="24"/>
                  <a:pt x="53" y="24"/>
                </a:cubicBezTo>
                <a:lnTo>
                  <a:pt x="53" y="25"/>
                </a:lnTo>
                <a:cubicBezTo>
                  <a:pt x="53" y="25"/>
                  <a:pt x="51" y="26"/>
                  <a:pt x="51" y="26"/>
                </a:cubicBezTo>
                <a:lnTo>
                  <a:pt x="50" y="26"/>
                </a:lnTo>
                <a:lnTo>
                  <a:pt x="50" y="27"/>
                </a:lnTo>
                <a:lnTo>
                  <a:pt x="49" y="27"/>
                </a:lnTo>
                <a:lnTo>
                  <a:pt x="49" y="28"/>
                </a:lnTo>
                <a:lnTo>
                  <a:pt x="38" y="29"/>
                </a:lnTo>
                <a:cubicBezTo>
                  <a:pt x="38" y="28"/>
                  <a:pt x="38" y="28"/>
                  <a:pt x="38" y="28"/>
                </a:cubicBezTo>
                <a:lnTo>
                  <a:pt x="37" y="28"/>
                </a:lnTo>
                <a:lnTo>
                  <a:pt x="36" y="28"/>
                </a:lnTo>
                <a:lnTo>
                  <a:pt x="36" y="29"/>
                </a:lnTo>
                <a:cubicBezTo>
                  <a:pt x="36" y="29"/>
                  <a:pt x="36" y="29"/>
                  <a:pt x="36" y="29"/>
                </a:cubicBezTo>
                <a:lnTo>
                  <a:pt x="35" y="29"/>
                </a:lnTo>
                <a:lnTo>
                  <a:pt x="35" y="30"/>
                </a:lnTo>
                <a:lnTo>
                  <a:pt x="35" y="31"/>
                </a:lnTo>
                <a:cubicBezTo>
                  <a:pt x="35" y="31"/>
                  <a:pt x="35" y="31"/>
                  <a:pt x="35" y="31"/>
                </a:cubicBezTo>
                <a:lnTo>
                  <a:pt x="34" y="31"/>
                </a:lnTo>
                <a:cubicBezTo>
                  <a:pt x="34" y="31"/>
                  <a:pt x="34" y="32"/>
                  <a:pt x="34" y="32"/>
                </a:cubicBezTo>
                <a:cubicBezTo>
                  <a:pt x="34" y="32"/>
                  <a:pt x="33" y="32"/>
                  <a:pt x="32" y="32"/>
                </a:cubicBezTo>
                <a:cubicBezTo>
                  <a:pt x="32" y="32"/>
                  <a:pt x="31" y="32"/>
                  <a:pt x="31" y="32"/>
                </a:cubicBezTo>
                <a:lnTo>
                  <a:pt x="31" y="33"/>
                </a:lnTo>
                <a:lnTo>
                  <a:pt x="30" y="33"/>
                </a:lnTo>
                <a:cubicBezTo>
                  <a:pt x="30" y="33"/>
                  <a:pt x="30" y="33"/>
                  <a:pt x="30" y="33"/>
                </a:cubicBezTo>
                <a:lnTo>
                  <a:pt x="29" y="33"/>
                </a:lnTo>
                <a:cubicBezTo>
                  <a:pt x="29" y="34"/>
                  <a:pt x="29" y="34"/>
                  <a:pt x="29" y="34"/>
                </a:cubicBezTo>
                <a:lnTo>
                  <a:pt x="28" y="34"/>
                </a:lnTo>
                <a:lnTo>
                  <a:pt x="28" y="35"/>
                </a:lnTo>
                <a:cubicBezTo>
                  <a:pt x="26" y="35"/>
                  <a:pt x="23" y="34"/>
                  <a:pt x="22" y="34"/>
                </a:cubicBezTo>
                <a:lnTo>
                  <a:pt x="21" y="34"/>
                </a:lnTo>
                <a:lnTo>
                  <a:pt x="21" y="33"/>
                </a:ln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2"/>
                </a:cubicBezTo>
                <a:cubicBezTo>
                  <a:pt x="20" y="32"/>
                  <a:pt x="20" y="32"/>
                  <a:pt x="20" y="32"/>
                </a:cubicBezTo>
                <a:lnTo>
                  <a:pt x="19" y="32"/>
                </a:lnTo>
                <a:cubicBezTo>
                  <a:pt x="19" y="31"/>
                  <a:pt x="19" y="32"/>
                  <a:pt x="19" y="31"/>
                </a:cubicBezTo>
                <a:lnTo>
                  <a:pt x="15" y="31"/>
                </a:lnTo>
                <a:lnTo>
                  <a:pt x="15" y="30"/>
                </a:lnTo>
                <a:cubicBezTo>
                  <a:pt x="15" y="30"/>
                  <a:pt x="15" y="30"/>
                  <a:pt x="15" y="30"/>
                </a:cubicBezTo>
                <a:cubicBezTo>
                  <a:pt x="14" y="30"/>
                  <a:pt x="15" y="30"/>
                  <a:pt x="14" y="30"/>
                </a:cubicBezTo>
                <a:lnTo>
                  <a:pt x="14" y="29"/>
                </a:lnTo>
                <a:lnTo>
                  <a:pt x="12" y="29"/>
                </a:lnTo>
                <a:lnTo>
                  <a:pt x="12" y="30"/>
                </a:lnTo>
                <a:cubicBezTo>
                  <a:pt x="12" y="30"/>
                  <a:pt x="11" y="30"/>
                  <a:pt x="11" y="31"/>
                </a:cubicBezTo>
                <a:lnTo>
                  <a:pt x="10" y="31"/>
                </a:lnTo>
                <a:lnTo>
                  <a:pt x="10" y="32"/>
                </a:lnTo>
                <a:cubicBezTo>
                  <a:pt x="9" y="32"/>
                  <a:pt x="9" y="36"/>
                  <a:pt x="9" y="37"/>
                </a:cubicBezTo>
                <a:cubicBezTo>
                  <a:pt x="9" y="37"/>
                  <a:pt x="8" y="37"/>
                  <a:pt x="8" y="38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35" name="Freeform 22"/>
          <p:cNvSpPr>
            <a:spLocks/>
          </p:cNvSpPr>
          <p:nvPr/>
        </p:nvSpPr>
        <p:spPr bwMode="auto">
          <a:xfrm>
            <a:off x="4714876" y="1882775"/>
            <a:ext cx="763588" cy="892175"/>
          </a:xfrm>
          <a:custGeom>
            <a:avLst/>
            <a:gdLst>
              <a:gd name="T0" fmla="*/ 59848322 w 51"/>
              <a:gd name="T1" fmla="*/ 2147483647 h 61"/>
              <a:gd name="T2" fmla="*/ 59848322 w 51"/>
              <a:gd name="T3" fmla="*/ 2147483647 h 61"/>
              <a:gd name="T4" fmla="*/ 185810735 w 51"/>
              <a:gd name="T5" fmla="*/ 2147483647 h 61"/>
              <a:gd name="T6" fmla="*/ 185810735 w 51"/>
              <a:gd name="T7" fmla="*/ 2079331377 h 61"/>
              <a:gd name="T8" fmla="*/ 251925844 w 51"/>
              <a:gd name="T9" fmla="*/ 2023039702 h 61"/>
              <a:gd name="T10" fmla="*/ 251925844 w 51"/>
              <a:gd name="T11" fmla="*/ 1972259974 h 61"/>
              <a:gd name="T12" fmla="*/ 311773996 w 51"/>
              <a:gd name="T13" fmla="*/ 1921543927 h 61"/>
              <a:gd name="T14" fmla="*/ 378639918 w 51"/>
              <a:gd name="T15" fmla="*/ 1814480780 h 61"/>
              <a:gd name="T16" fmla="*/ 437736428 w 51"/>
              <a:gd name="T17" fmla="*/ 1712983826 h 61"/>
              <a:gd name="T18" fmla="*/ 497585033 w 51"/>
              <a:gd name="T19" fmla="*/ 1662205278 h 61"/>
              <a:gd name="T20" fmla="*/ 497585033 w 51"/>
              <a:gd name="T21" fmla="*/ 1611490411 h 61"/>
              <a:gd name="T22" fmla="*/ 251925844 w 51"/>
              <a:gd name="T23" fmla="*/ 1453702962 h 61"/>
              <a:gd name="T24" fmla="*/ 185810735 w 51"/>
              <a:gd name="T25" fmla="*/ 1402924413 h 61"/>
              <a:gd name="T26" fmla="*/ 185810735 w 51"/>
              <a:gd name="T27" fmla="*/ 1194365197 h 61"/>
              <a:gd name="T28" fmla="*/ 251925844 w 51"/>
              <a:gd name="T29" fmla="*/ 1143650330 h 61"/>
              <a:gd name="T30" fmla="*/ 311773996 w 51"/>
              <a:gd name="T31" fmla="*/ 884303425 h 61"/>
              <a:gd name="T32" fmla="*/ 311773996 w 51"/>
              <a:gd name="T33" fmla="*/ 726523641 h 61"/>
              <a:gd name="T34" fmla="*/ 624299786 w 51"/>
              <a:gd name="T35" fmla="*/ 676407258 h 61"/>
              <a:gd name="T36" fmla="*/ 690413990 w 51"/>
              <a:gd name="T37" fmla="*/ 467840523 h 61"/>
              <a:gd name="T38" fmla="*/ 750262293 w 51"/>
              <a:gd name="T39" fmla="*/ 360833981 h 61"/>
              <a:gd name="T40" fmla="*/ 816377251 w 51"/>
              <a:gd name="T41" fmla="*/ 310053959 h 61"/>
              <a:gd name="T42" fmla="*/ 876224951 w 51"/>
              <a:gd name="T43" fmla="*/ 208566219 h 61"/>
              <a:gd name="T44" fmla="*/ 936073254 w 51"/>
              <a:gd name="T45" fmla="*/ 157786343 h 61"/>
              <a:gd name="T46" fmla="*/ 1062036516 w 51"/>
              <a:gd name="T47" fmla="*/ 259274158 h 61"/>
              <a:gd name="T48" fmla="*/ 1254865623 w 51"/>
              <a:gd name="T49" fmla="*/ 208566219 h 61"/>
              <a:gd name="T50" fmla="*/ 1313968773 w 51"/>
              <a:gd name="T51" fmla="*/ 101494853 h 61"/>
              <a:gd name="T52" fmla="*/ 1566638940 w 51"/>
              <a:gd name="T53" fmla="*/ 0 h 61"/>
              <a:gd name="T54" fmla="*/ 1818645139 w 51"/>
              <a:gd name="T55" fmla="*/ 50779857 h 61"/>
              <a:gd name="T56" fmla="*/ 1938259655 w 51"/>
              <a:gd name="T57" fmla="*/ 157786343 h 61"/>
              <a:gd name="T58" fmla="*/ 2130418155 w 51"/>
              <a:gd name="T59" fmla="*/ 259274158 h 61"/>
              <a:gd name="T60" fmla="*/ 2147483647 w 51"/>
              <a:gd name="T61" fmla="*/ 208566219 h 61"/>
              <a:gd name="T62" fmla="*/ 2147483647 w 51"/>
              <a:gd name="T63" fmla="*/ 208566219 h 61"/>
              <a:gd name="T64" fmla="*/ 2147483647 w 51"/>
              <a:gd name="T65" fmla="*/ 157786343 h 61"/>
              <a:gd name="T66" fmla="*/ 2147483647 w 51"/>
              <a:gd name="T67" fmla="*/ 101494853 h 61"/>
              <a:gd name="T68" fmla="*/ 2147483647 w 51"/>
              <a:gd name="T69" fmla="*/ 208566219 h 61"/>
              <a:gd name="T70" fmla="*/ 2147483647 w 51"/>
              <a:gd name="T71" fmla="*/ 417060501 h 61"/>
              <a:gd name="T72" fmla="*/ 2147483647 w 51"/>
              <a:gd name="T73" fmla="*/ 828084276 h 61"/>
              <a:gd name="T74" fmla="*/ 2147483647 w 51"/>
              <a:gd name="T75" fmla="*/ 985862880 h 61"/>
              <a:gd name="T76" fmla="*/ 2147483647 w 51"/>
              <a:gd name="T77" fmla="*/ 1036577748 h 61"/>
              <a:gd name="T78" fmla="*/ 2147483647 w 51"/>
              <a:gd name="T79" fmla="*/ 1143650330 h 61"/>
              <a:gd name="T80" fmla="*/ 2147483647 w 51"/>
              <a:gd name="T81" fmla="*/ 1295924947 h 61"/>
              <a:gd name="T82" fmla="*/ 2147483647 w 51"/>
              <a:gd name="T83" fmla="*/ 1504419008 h 61"/>
              <a:gd name="T84" fmla="*/ 2147483647 w 51"/>
              <a:gd name="T85" fmla="*/ 1504419008 h 61"/>
              <a:gd name="T86" fmla="*/ 2147483647 w 51"/>
              <a:gd name="T87" fmla="*/ 1504419008 h 61"/>
              <a:gd name="T88" fmla="*/ 2147483647 w 51"/>
              <a:gd name="T89" fmla="*/ 1504419008 h 61"/>
              <a:gd name="T90" fmla="*/ 2147483647 w 51"/>
              <a:gd name="T91" fmla="*/ 1712983826 h 61"/>
              <a:gd name="T92" fmla="*/ 2147483647 w 51"/>
              <a:gd name="T93" fmla="*/ 2023039702 h 61"/>
              <a:gd name="T94" fmla="*/ 2147483647 w 51"/>
              <a:gd name="T95" fmla="*/ 2147483647 h 61"/>
              <a:gd name="T96" fmla="*/ 2147483647 w 51"/>
              <a:gd name="T97" fmla="*/ 2147483647 h 61"/>
              <a:gd name="T98" fmla="*/ 2147483647 w 51"/>
              <a:gd name="T99" fmla="*/ 2147483647 h 61"/>
              <a:gd name="T100" fmla="*/ 2147483647 w 51"/>
              <a:gd name="T101" fmla="*/ 2147483647 h 61"/>
              <a:gd name="T102" fmla="*/ 2147483647 w 51"/>
              <a:gd name="T103" fmla="*/ 2147483647 h 61"/>
              <a:gd name="T104" fmla="*/ 2147483647 w 51"/>
              <a:gd name="T105" fmla="*/ 2147483647 h 61"/>
              <a:gd name="T106" fmla="*/ 2147483647 w 51"/>
              <a:gd name="T107" fmla="*/ 2147483647 h 61"/>
              <a:gd name="T108" fmla="*/ 2147483647 w 51"/>
              <a:gd name="T109" fmla="*/ 2147483647 h 61"/>
              <a:gd name="T110" fmla="*/ 2147483647 w 51"/>
              <a:gd name="T111" fmla="*/ 2147483647 h 61"/>
              <a:gd name="T112" fmla="*/ 1818645139 w 51"/>
              <a:gd name="T113" fmla="*/ 2147483647 h 61"/>
              <a:gd name="T114" fmla="*/ 1440676886 w 51"/>
              <a:gd name="T115" fmla="*/ 2147483647 h 61"/>
              <a:gd name="T116" fmla="*/ 1002188212 w 51"/>
              <a:gd name="T117" fmla="*/ 2147483647 h 61"/>
              <a:gd name="T118" fmla="*/ 876224951 w 51"/>
              <a:gd name="T119" fmla="*/ 2147483647 h 61"/>
              <a:gd name="T120" fmla="*/ 251925844 w 51"/>
              <a:gd name="T121" fmla="*/ 2147483647 h 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"/>
              <a:gd name="T184" fmla="*/ 0 h 61"/>
              <a:gd name="T185" fmla="*/ 51 w 51"/>
              <a:gd name="T186" fmla="*/ 61 h 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" h="61">
                <a:moveTo>
                  <a:pt x="2" y="49"/>
                </a:moveTo>
                <a:lnTo>
                  <a:pt x="2" y="47"/>
                </a:lnTo>
                <a:cubicBezTo>
                  <a:pt x="1" y="47"/>
                  <a:pt x="1" y="47"/>
                  <a:pt x="0" y="47"/>
                </a:cubicBezTo>
                <a:lnTo>
                  <a:pt x="1" y="43"/>
                </a:lnTo>
                <a:lnTo>
                  <a:pt x="2" y="42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9"/>
                </a:lnTo>
                <a:lnTo>
                  <a:pt x="4" y="39"/>
                </a:lnTo>
                <a:lnTo>
                  <a:pt x="4" y="38"/>
                </a:lnTo>
                <a:lnTo>
                  <a:pt x="4" y="37"/>
                </a:lnTo>
                <a:lnTo>
                  <a:pt x="5" y="37"/>
                </a:lnTo>
                <a:lnTo>
                  <a:pt x="5" y="36"/>
                </a:lnTo>
                <a:lnTo>
                  <a:pt x="6" y="36"/>
                </a:lnTo>
                <a:lnTo>
                  <a:pt x="6" y="35"/>
                </a:lnTo>
                <a:cubicBezTo>
                  <a:pt x="6" y="35"/>
                  <a:pt x="6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lnTo>
                  <a:pt x="7" y="33"/>
                </a:lnTo>
                <a:lnTo>
                  <a:pt x="8" y="33"/>
                </a:lnTo>
                <a:lnTo>
                  <a:pt x="8" y="32"/>
                </a:lnTo>
                <a:lnTo>
                  <a:pt x="8" y="31"/>
                </a:lnTo>
                <a:cubicBezTo>
                  <a:pt x="9" y="31"/>
                  <a:pt x="8" y="31"/>
                  <a:pt x="9" y="31"/>
                </a:cubicBezTo>
                <a:lnTo>
                  <a:pt x="9" y="28"/>
                </a:lnTo>
                <a:lnTo>
                  <a:pt x="4" y="28"/>
                </a:lnTo>
                <a:lnTo>
                  <a:pt x="4" y="27"/>
                </a:lnTo>
                <a:cubicBezTo>
                  <a:pt x="3" y="27"/>
                  <a:pt x="4" y="27"/>
                  <a:pt x="3" y="27"/>
                </a:cubicBezTo>
                <a:cubicBezTo>
                  <a:pt x="3" y="27"/>
                  <a:pt x="3" y="26"/>
                  <a:pt x="3" y="26"/>
                </a:cubicBezTo>
                <a:lnTo>
                  <a:pt x="3" y="24"/>
                </a:lnTo>
                <a:lnTo>
                  <a:pt x="3" y="23"/>
                </a:lnTo>
                <a:lnTo>
                  <a:pt x="4" y="23"/>
                </a:lnTo>
                <a:lnTo>
                  <a:pt x="4" y="22"/>
                </a:lnTo>
                <a:lnTo>
                  <a:pt x="4" y="21"/>
                </a:lnTo>
                <a:cubicBezTo>
                  <a:pt x="5" y="20"/>
                  <a:pt x="4" y="17"/>
                  <a:pt x="4" y="17"/>
                </a:cubicBezTo>
                <a:lnTo>
                  <a:pt x="5" y="17"/>
                </a:ln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cubicBezTo>
                  <a:pt x="6" y="13"/>
                  <a:pt x="8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lnTo>
                  <a:pt x="10" y="13"/>
                </a:lnTo>
                <a:lnTo>
                  <a:pt x="10" y="12"/>
                </a:lnTo>
                <a:cubicBezTo>
                  <a:pt x="10" y="12"/>
                  <a:pt x="11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8"/>
                </a:lnTo>
                <a:lnTo>
                  <a:pt x="12" y="8"/>
                </a:lnTo>
                <a:lnTo>
                  <a:pt x="12" y="7"/>
                </a:lnTo>
                <a:lnTo>
                  <a:pt x="13" y="7"/>
                </a:lnTo>
                <a:lnTo>
                  <a:pt x="13" y="6"/>
                </a:lnTo>
                <a:cubicBezTo>
                  <a:pt x="13" y="6"/>
                  <a:pt x="13" y="6"/>
                  <a:pt x="13" y="5"/>
                </a:cubicBezTo>
                <a:lnTo>
                  <a:pt x="14" y="5"/>
                </a:lnTo>
                <a:lnTo>
                  <a:pt x="14" y="4"/>
                </a:lnTo>
                <a:lnTo>
                  <a:pt x="15" y="4"/>
                </a:lnTo>
                <a:lnTo>
                  <a:pt x="15" y="3"/>
                </a:lnTo>
                <a:lnTo>
                  <a:pt x="17" y="3"/>
                </a:lnTo>
                <a:lnTo>
                  <a:pt x="17" y="4"/>
                </a:lnTo>
                <a:lnTo>
                  <a:pt x="17" y="5"/>
                </a:lnTo>
                <a:lnTo>
                  <a:pt x="17" y="6"/>
                </a:lnTo>
                <a:lnTo>
                  <a:pt x="19" y="6"/>
                </a:lnTo>
                <a:lnTo>
                  <a:pt x="20" y="6"/>
                </a:lnTo>
                <a:lnTo>
                  <a:pt x="20" y="4"/>
                </a:lnTo>
                <a:cubicBezTo>
                  <a:pt x="20" y="4"/>
                  <a:pt x="20" y="2"/>
                  <a:pt x="20" y="2"/>
                </a:cubicBezTo>
                <a:lnTo>
                  <a:pt x="21" y="2"/>
                </a:lnTo>
                <a:cubicBezTo>
                  <a:pt x="21" y="2"/>
                  <a:pt x="21" y="1"/>
                  <a:pt x="22" y="1"/>
                </a:cubicBezTo>
                <a:cubicBezTo>
                  <a:pt x="22" y="1"/>
                  <a:pt x="23" y="0"/>
                  <a:pt x="23" y="0"/>
                </a:cubicBezTo>
                <a:lnTo>
                  <a:pt x="24" y="0"/>
                </a:lnTo>
                <a:cubicBezTo>
                  <a:pt x="24" y="0"/>
                  <a:pt x="25" y="0"/>
                  <a:pt x="25" y="0"/>
                </a:cubicBezTo>
                <a:cubicBezTo>
                  <a:pt x="25" y="0"/>
                  <a:pt x="26" y="0"/>
                  <a:pt x="27" y="0"/>
                </a:cubicBezTo>
                <a:lnTo>
                  <a:pt x="27" y="1"/>
                </a:lnTo>
                <a:lnTo>
                  <a:pt x="28" y="1"/>
                </a:lnTo>
                <a:lnTo>
                  <a:pt x="29" y="1"/>
                </a:lnTo>
                <a:cubicBezTo>
                  <a:pt x="29" y="2"/>
                  <a:pt x="31" y="2"/>
                  <a:pt x="31" y="2"/>
                </a:cubicBezTo>
                <a:lnTo>
                  <a:pt x="31" y="3"/>
                </a:lnTo>
                <a:lnTo>
                  <a:pt x="32" y="3"/>
                </a:lnTo>
                <a:cubicBezTo>
                  <a:pt x="32" y="3"/>
                  <a:pt x="34" y="6"/>
                  <a:pt x="34" y="5"/>
                </a:cubicBezTo>
                <a:lnTo>
                  <a:pt x="35" y="5"/>
                </a:ln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7" y="5"/>
                  <a:pt x="37" y="4"/>
                </a:cubicBezTo>
                <a:lnTo>
                  <a:pt x="38" y="4"/>
                </a:lnTo>
                <a:lnTo>
                  <a:pt x="39" y="3"/>
                </a:lnTo>
                <a:cubicBezTo>
                  <a:pt x="39" y="3"/>
                  <a:pt x="40" y="3"/>
                  <a:pt x="40" y="3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1" y="2"/>
                  <a:pt x="41" y="2"/>
                  <a:pt x="41" y="2"/>
                </a:cubicBezTo>
                <a:lnTo>
                  <a:pt x="42" y="2"/>
                </a:lnTo>
                <a:cubicBezTo>
                  <a:pt x="42" y="2"/>
                  <a:pt x="43" y="2"/>
                  <a:pt x="43" y="2"/>
                </a:cubicBezTo>
                <a:cubicBezTo>
                  <a:pt x="43" y="3"/>
                  <a:pt x="43" y="3"/>
                  <a:pt x="43" y="3"/>
                </a:cubicBezTo>
                <a:lnTo>
                  <a:pt x="43" y="4"/>
                </a:lnTo>
                <a:lnTo>
                  <a:pt x="43" y="5"/>
                </a:lnTo>
                <a:cubicBezTo>
                  <a:pt x="43" y="5"/>
                  <a:pt x="43" y="6"/>
                  <a:pt x="42" y="7"/>
                </a:cubicBezTo>
                <a:cubicBezTo>
                  <a:pt x="42" y="7"/>
                  <a:pt x="42" y="8"/>
                  <a:pt x="42" y="8"/>
                </a:cubicBezTo>
                <a:cubicBezTo>
                  <a:pt x="42" y="8"/>
                  <a:pt x="42" y="10"/>
                  <a:pt x="41" y="10"/>
                </a:cubicBezTo>
                <a:cubicBezTo>
                  <a:pt x="40" y="11"/>
                  <a:pt x="38" y="13"/>
                  <a:pt x="37" y="14"/>
                </a:cubicBezTo>
                <a:cubicBezTo>
                  <a:pt x="37" y="15"/>
                  <a:pt x="37" y="15"/>
                  <a:pt x="38" y="16"/>
                </a:cubicBezTo>
                <a:lnTo>
                  <a:pt x="41" y="16"/>
                </a:lnTo>
                <a:cubicBezTo>
                  <a:pt x="41" y="16"/>
                  <a:pt x="43" y="17"/>
                  <a:pt x="43" y="17"/>
                </a:cubicBezTo>
                <a:cubicBezTo>
                  <a:pt x="43" y="18"/>
                  <a:pt x="43" y="19"/>
                  <a:pt x="43" y="19"/>
                </a:cubicBezTo>
                <a:cubicBezTo>
                  <a:pt x="43" y="20"/>
                  <a:pt x="44" y="20"/>
                  <a:pt x="44" y="20"/>
                </a:cubicBezTo>
                <a:cubicBezTo>
                  <a:pt x="44" y="20"/>
                  <a:pt x="45" y="20"/>
                  <a:pt x="45" y="20"/>
                </a:cubicBezTo>
                <a:lnTo>
                  <a:pt x="45" y="22"/>
                </a:lnTo>
                <a:cubicBezTo>
                  <a:pt x="45" y="22"/>
                  <a:pt x="47" y="22"/>
                  <a:pt x="47" y="22"/>
                </a:cubicBezTo>
                <a:lnTo>
                  <a:pt x="47" y="21"/>
                </a:lnTo>
                <a:cubicBezTo>
                  <a:pt x="47" y="21"/>
                  <a:pt x="50" y="22"/>
                  <a:pt x="50" y="22"/>
                </a:cubicBezTo>
                <a:lnTo>
                  <a:pt x="51" y="22"/>
                </a:lnTo>
                <a:cubicBezTo>
                  <a:pt x="51" y="22"/>
                  <a:pt x="50" y="23"/>
                  <a:pt x="50" y="23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4"/>
                  <a:pt x="49" y="24"/>
                  <a:pt x="48" y="24"/>
                </a:cubicBezTo>
                <a:lnTo>
                  <a:pt x="48" y="25"/>
                </a:lnTo>
                <a:cubicBezTo>
                  <a:pt x="48" y="25"/>
                  <a:pt x="48" y="27"/>
                  <a:pt x="48" y="28"/>
                </a:cubicBezTo>
                <a:lnTo>
                  <a:pt x="47" y="29"/>
                </a:lnTo>
                <a:lnTo>
                  <a:pt x="46" y="29"/>
                </a:lnTo>
                <a:lnTo>
                  <a:pt x="45" y="29"/>
                </a:lnTo>
                <a:lnTo>
                  <a:pt x="45" y="28"/>
                </a:lnTo>
                <a:lnTo>
                  <a:pt x="44" y="28"/>
                </a:lnTo>
                <a:cubicBezTo>
                  <a:pt x="44" y="29"/>
                  <a:pt x="44" y="28"/>
                  <a:pt x="44" y="29"/>
                </a:cubicBezTo>
                <a:lnTo>
                  <a:pt x="44" y="30"/>
                </a:lnTo>
                <a:lnTo>
                  <a:pt x="43" y="30"/>
                </a:lnTo>
                <a:lnTo>
                  <a:pt x="43" y="31"/>
                </a:lnTo>
                <a:cubicBezTo>
                  <a:pt x="43" y="31"/>
                  <a:pt x="43" y="33"/>
                  <a:pt x="43" y="33"/>
                </a:cubicBezTo>
                <a:lnTo>
                  <a:pt x="43" y="34"/>
                </a:lnTo>
                <a:lnTo>
                  <a:pt x="44" y="34"/>
                </a:lnTo>
                <a:cubicBezTo>
                  <a:pt x="44" y="34"/>
                  <a:pt x="45" y="34"/>
                  <a:pt x="46" y="34"/>
                </a:cubicBezTo>
                <a:cubicBezTo>
                  <a:pt x="46" y="35"/>
                  <a:pt x="46" y="39"/>
                  <a:pt x="45" y="39"/>
                </a:cubicBezTo>
                <a:cubicBezTo>
                  <a:pt x="45" y="40"/>
                  <a:pt x="45" y="39"/>
                  <a:pt x="45" y="40"/>
                </a:cubicBezTo>
                <a:lnTo>
                  <a:pt x="44" y="40"/>
                </a:lnTo>
                <a:cubicBezTo>
                  <a:pt x="44" y="40"/>
                  <a:pt x="44" y="40"/>
                  <a:pt x="44" y="40"/>
                </a:cubicBezTo>
                <a:lnTo>
                  <a:pt x="44" y="46"/>
                </a:lnTo>
                <a:lnTo>
                  <a:pt x="44" y="47"/>
                </a:lnTo>
                <a:cubicBezTo>
                  <a:pt x="44" y="46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lnTo>
                  <a:pt x="43" y="48"/>
                </a:ln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9"/>
                  <a:pt x="43" y="49"/>
                </a:cubicBezTo>
                <a:cubicBezTo>
                  <a:pt x="43" y="49"/>
                  <a:pt x="43" y="50"/>
                  <a:pt x="42" y="50"/>
                </a:cubicBezTo>
                <a:lnTo>
                  <a:pt x="42" y="51"/>
                </a:lnTo>
                <a:cubicBezTo>
                  <a:pt x="42" y="51"/>
                  <a:pt x="42" y="52"/>
                  <a:pt x="42" y="52"/>
                </a:cubicBezTo>
                <a:cubicBezTo>
                  <a:pt x="42" y="52"/>
                  <a:pt x="41" y="53"/>
                  <a:pt x="40" y="53"/>
                </a:cubicBezTo>
                <a:cubicBezTo>
                  <a:pt x="40" y="54"/>
                  <a:pt x="40" y="55"/>
                  <a:pt x="40" y="55"/>
                </a:cubicBezTo>
                <a:cubicBezTo>
                  <a:pt x="40" y="55"/>
                  <a:pt x="40" y="56"/>
                  <a:pt x="40" y="56"/>
                </a:cubicBezTo>
                <a:lnTo>
                  <a:pt x="39" y="56"/>
                </a:lnTo>
                <a:cubicBezTo>
                  <a:pt x="39" y="56"/>
                  <a:pt x="39" y="57"/>
                  <a:pt x="39" y="57"/>
                </a:cubicBezTo>
                <a:lnTo>
                  <a:pt x="41" y="57"/>
                </a:lnTo>
                <a:lnTo>
                  <a:pt x="41" y="59"/>
                </a:lnTo>
                <a:cubicBezTo>
                  <a:pt x="41" y="59"/>
                  <a:pt x="41" y="59"/>
                  <a:pt x="41" y="59"/>
                </a:cubicBezTo>
                <a:lnTo>
                  <a:pt x="40" y="59"/>
                </a:lnTo>
                <a:cubicBezTo>
                  <a:pt x="39" y="59"/>
                  <a:pt x="38" y="59"/>
                  <a:pt x="37" y="59"/>
                </a:cubicBezTo>
                <a:cubicBezTo>
                  <a:pt x="37" y="59"/>
                  <a:pt x="36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3" y="58"/>
                  <a:pt x="33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1" y="57"/>
                  <a:pt x="30" y="56"/>
                  <a:pt x="29" y="56"/>
                </a:cubicBezTo>
                <a:cubicBezTo>
                  <a:pt x="29" y="56"/>
                  <a:pt x="26" y="55"/>
                  <a:pt x="26" y="55"/>
                </a:cubicBezTo>
                <a:lnTo>
                  <a:pt x="26" y="56"/>
                </a:lnTo>
                <a:cubicBezTo>
                  <a:pt x="26" y="57"/>
                  <a:pt x="24" y="59"/>
                  <a:pt x="24" y="61"/>
                </a:cubicBezTo>
                <a:lnTo>
                  <a:pt x="23" y="61"/>
                </a:ln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1" y="59"/>
                  <a:pt x="21" y="59"/>
                </a:cubicBezTo>
                <a:cubicBezTo>
                  <a:pt x="20" y="58"/>
                  <a:pt x="18" y="57"/>
                  <a:pt x="16" y="57"/>
                </a:cubicBezTo>
                <a:cubicBezTo>
                  <a:pt x="16" y="57"/>
                  <a:pt x="16" y="57"/>
                  <a:pt x="16" y="56"/>
                </a:cubicBezTo>
                <a:cubicBezTo>
                  <a:pt x="16" y="55"/>
                  <a:pt x="16" y="54"/>
                  <a:pt x="16" y="52"/>
                </a:cubicBezTo>
                <a:cubicBezTo>
                  <a:pt x="15" y="52"/>
                  <a:pt x="14" y="51"/>
                  <a:pt x="14" y="51"/>
                </a:cubicBezTo>
                <a:cubicBezTo>
                  <a:pt x="15" y="50"/>
                  <a:pt x="15" y="49"/>
                  <a:pt x="14" y="48"/>
                </a:cubicBezTo>
                <a:lnTo>
                  <a:pt x="7" y="48"/>
                </a:lnTo>
                <a:cubicBezTo>
                  <a:pt x="7" y="48"/>
                  <a:pt x="6" y="48"/>
                  <a:pt x="6" y="48"/>
                </a:cubicBezTo>
                <a:cubicBezTo>
                  <a:pt x="6" y="48"/>
                  <a:pt x="5" y="48"/>
                  <a:pt x="5" y="48"/>
                </a:cubicBezTo>
                <a:cubicBezTo>
                  <a:pt x="5" y="48"/>
                  <a:pt x="5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lnTo>
                  <a:pt x="2" y="49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36" name="Freeform 23"/>
          <p:cNvSpPr>
            <a:spLocks/>
          </p:cNvSpPr>
          <p:nvPr/>
        </p:nvSpPr>
        <p:spPr bwMode="auto">
          <a:xfrm>
            <a:off x="3656013" y="1752600"/>
            <a:ext cx="849313" cy="701675"/>
          </a:xfrm>
          <a:custGeom>
            <a:avLst/>
            <a:gdLst>
              <a:gd name="T0" fmla="*/ 179852235 w 57"/>
              <a:gd name="T1" fmla="*/ 724304875 h 48"/>
              <a:gd name="T2" fmla="*/ 661133075 w 57"/>
              <a:gd name="T3" fmla="*/ 623078067 h 48"/>
              <a:gd name="T4" fmla="*/ 661133075 w 57"/>
              <a:gd name="T5" fmla="*/ 258470100 h 48"/>
              <a:gd name="T6" fmla="*/ 962639021 w 57"/>
              <a:gd name="T7" fmla="*/ 207889404 h 48"/>
              <a:gd name="T8" fmla="*/ 1026953738 w 57"/>
              <a:gd name="T9" fmla="*/ 308461904 h 48"/>
              <a:gd name="T10" fmla="*/ 1142483672 w 57"/>
              <a:gd name="T11" fmla="*/ 359107059 h 48"/>
              <a:gd name="T12" fmla="*/ 1206736516 w 57"/>
              <a:gd name="T13" fmla="*/ 308461904 h 48"/>
              <a:gd name="T14" fmla="*/ 1385858823 w 57"/>
              <a:gd name="T15" fmla="*/ 50581377 h 48"/>
              <a:gd name="T16" fmla="*/ 1443988717 w 57"/>
              <a:gd name="T17" fmla="*/ 0 h 48"/>
              <a:gd name="T18" fmla="*/ 1745494062 w 57"/>
              <a:gd name="T19" fmla="*/ 101233843 h 48"/>
              <a:gd name="T20" fmla="*/ 1867209420 w 57"/>
              <a:gd name="T21" fmla="*/ 157308118 h 48"/>
              <a:gd name="T22" fmla="*/ 1925339313 w 57"/>
              <a:gd name="T23" fmla="*/ 207889404 h 48"/>
              <a:gd name="T24" fmla="*/ 1867209420 w 57"/>
              <a:gd name="T25" fmla="*/ 308461904 h 48"/>
              <a:gd name="T26" fmla="*/ 1809808779 w 57"/>
              <a:gd name="T27" fmla="*/ 359107059 h 48"/>
              <a:gd name="T28" fmla="*/ 1688086212 w 57"/>
              <a:gd name="T29" fmla="*/ 465770170 h 48"/>
              <a:gd name="T30" fmla="*/ 1623841177 w 57"/>
              <a:gd name="T31" fmla="*/ 566996683 h 48"/>
              <a:gd name="T32" fmla="*/ 1565711283 w 57"/>
              <a:gd name="T33" fmla="*/ 724304875 h 48"/>
              <a:gd name="T34" fmla="*/ 1925339313 w 57"/>
              <a:gd name="T35" fmla="*/ 825466856 h 48"/>
              <a:gd name="T36" fmla="*/ 2047063081 w 57"/>
              <a:gd name="T37" fmla="*/ 881547798 h 48"/>
              <a:gd name="T38" fmla="*/ 2147483647 w 57"/>
              <a:gd name="T39" fmla="*/ 932194500 h 48"/>
              <a:gd name="T40" fmla="*/ 2147483647 w 57"/>
              <a:gd name="T41" fmla="*/ 932194500 h 48"/>
              <a:gd name="T42" fmla="*/ 2147483647 w 57"/>
              <a:gd name="T43" fmla="*/ 774886160 h 48"/>
              <a:gd name="T44" fmla="*/ 2147483647 w 57"/>
              <a:gd name="T45" fmla="*/ 673659353 h 48"/>
              <a:gd name="T46" fmla="*/ 2147483647 w 57"/>
              <a:gd name="T47" fmla="*/ 774886160 h 48"/>
              <a:gd name="T48" fmla="*/ 2147483647 w 57"/>
              <a:gd name="T49" fmla="*/ 881547798 h 48"/>
              <a:gd name="T50" fmla="*/ 2147483647 w 57"/>
              <a:gd name="T51" fmla="*/ 1032767148 h 48"/>
              <a:gd name="T52" fmla="*/ 2147483647 w 57"/>
              <a:gd name="T53" fmla="*/ 1341889768 h 48"/>
              <a:gd name="T54" fmla="*/ 2147483647 w 57"/>
              <a:gd name="T55" fmla="*/ 1757005428 h 48"/>
              <a:gd name="T56" fmla="*/ 2147483647 w 57"/>
              <a:gd name="T57" fmla="*/ 2147483647 h 48"/>
              <a:gd name="T58" fmla="*/ 2147483647 w 57"/>
              <a:gd name="T59" fmla="*/ 2147483647 h 48"/>
              <a:gd name="T60" fmla="*/ 2147483647 w 57"/>
              <a:gd name="T61" fmla="*/ 2147483647 h 48"/>
              <a:gd name="T62" fmla="*/ 2147483647 w 57"/>
              <a:gd name="T63" fmla="*/ 2147483647 h 48"/>
              <a:gd name="T64" fmla="*/ 2147483647 w 57"/>
              <a:gd name="T65" fmla="*/ 2147483647 h 48"/>
              <a:gd name="T66" fmla="*/ 2147483647 w 57"/>
              <a:gd name="T67" fmla="*/ 2147483647 h 48"/>
              <a:gd name="T68" fmla="*/ 2147483647 w 57"/>
              <a:gd name="T69" fmla="*/ 2147483647 h 48"/>
              <a:gd name="T70" fmla="*/ 2147483647 w 57"/>
              <a:gd name="T71" fmla="*/ 2147483647 h 48"/>
              <a:gd name="T72" fmla="*/ 2147483647 w 57"/>
              <a:gd name="T73" fmla="*/ 2147483647 h 48"/>
              <a:gd name="T74" fmla="*/ 1925339313 w 57"/>
              <a:gd name="T75" fmla="*/ 2147483647 h 48"/>
              <a:gd name="T76" fmla="*/ 1745494062 w 57"/>
              <a:gd name="T77" fmla="*/ 2147483647 h 48"/>
              <a:gd name="T78" fmla="*/ 1688086212 w 57"/>
              <a:gd name="T79" fmla="*/ 2147483647 h 48"/>
              <a:gd name="T80" fmla="*/ 1443988717 w 57"/>
              <a:gd name="T81" fmla="*/ 2147483647 h 48"/>
              <a:gd name="T82" fmla="*/ 1142483672 w 57"/>
              <a:gd name="T83" fmla="*/ 2147483647 h 48"/>
              <a:gd name="T84" fmla="*/ 1084354379 w 57"/>
              <a:gd name="T85" fmla="*/ 2122204571 h 48"/>
              <a:gd name="T86" fmla="*/ 840986136 w 57"/>
              <a:gd name="T87" fmla="*/ 2066124807 h 48"/>
              <a:gd name="T88" fmla="*/ 840986136 w 57"/>
              <a:gd name="T89" fmla="*/ 2015541165 h 48"/>
              <a:gd name="T90" fmla="*/ 782856242 w 57"/>
              <a:gd name="T91" fmla="*/ 1964897410 h 48"/>
              <a:gd name="T92" fmla="*/ 725455601 w 57"/>
              <a:gd name="T93" fmla="*/ 1807652719 h 48"/>
              <a:gd name="T94" fmla="*/ 661133075 w 57"/>
              <a:gd name="T95" fmla="*/ 1757005428 h 48"/>
              <a:gd name="T96" fmla="*/ 538757996 w 57"/>
              <a:gd name="T97" fmla="*/ 1499126209 h 48"/>
              <a:gd name="T98" fmla="*/ 538757996 w 57"/>
              <a:gd name="T99" fmla="*/ 1341889768 h 48"/>
              <a:gd name="T100" fmla="*/ 603003032 w 57"/>
              <a:gd name="T101" fmla="*/ 1139422303 h 48"/>
              <a:gd name="T102" fmla="*/ 538757996 w 57"/>
              <a:gd name="T103" fmla="*/ 1139422303 h 48"/>
              <a:gd name="T104" fmla="*/ 359635088 w 57"/>
              <a:gd name="T105" fmla="*/ 1083347844 h 48"/>
              <a:gd name="T106" fmla="*/ 301505420 w 57"/>
              <a:gd name="T107" fmla="*/ 1032767148 h 48"/>
              <a:gd name="T108" fmla="*/ 244097420 w 57"/>
              <a:gd name="T109" fmla="*/ 932194500 h 48"/>
              <a:gd name="T110" fmla="*/ 179852235 w 57"/>
              <a:gd name="T111" fmla="*/ 932194500 h 48"/>
              <a:gd name="T112" fmla="*/ 0 w 57"/>
              <a:gd name="T113" fmla="*/ 825466856 h 4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"/>
              <a:gd name="T172" fmla="*/ 0 h 48"/>
              <a:gd name="T173" fmla="*/ 57 w 57"/>
              <a:gd name="T174" fmla="*/ 48 h 4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" h="48">
                <a:moveTo>
                  <a:pt x="0" y="16"/>
                </a:moveTo>
                <a:lnTo>
                  <a:pt x="2" y="16"/>
                </a:lnTo>
                <a:cubicBezTo>
                  <a:pt x="2" y="15"/>
                  <a:pt x="2" y="16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3" y="15"/>
                  <a:pt x="3" y="15"/>
                  <a:pt x="3" y="14"/>
                </a:cubicBezTo>
                <a:lnTo>
                  <a:pt x="4" y="14"/>
                </a:lnTo>
                <a:cubicBezTo>
                  <a:pt x="5" y="13"/>
                  <a:pt x="10" y="12"/>
                  <a:pt x="11" y="12"/>
                </a:cubicBezTo>
                <a:lnTo>
                  <a:pt x="11" y="11"/>
                </a:lnTo>
                <a:cubicBezTo>
                  <a:pt x="11" y="11"/>
                  <a:pt x="11" y="8"/>
                  <a:pt x="11" y="8"/>
                </a:cubicBezTo>
                <a:cubicBezTo>
                  <a:pt x="11" y="8"/>
                  <a:pt x="10" y="6"/>
                  <a:pt x="10" y="5"/>
                </a:cubicBezTo>
                <a:lnTo>
                  <a:pt x="11" y="5"/>
                </a:lnTo>
                <a:lnTo>
                  <a:pt x="11" y="4"/>
                </a:lnTo>
                <a:lnTo>
                  <a:pt x="16" y="4"/>
                </a:lnTo>
                <a:lnTo>
                  <a:pt x="16" y="3"/>
                </a:lnTo>
                <a:cubicBezTo>
                  <a:pt x="17" y="4"/>
                  <a:pt x="16" y="5"/>
                  <a:pt x="16" y="6"/>
                </a:cubicBezTo>
                <a:lnTo>
                  <a:pt x="17" y="6"/>
                </a:lnTo>
                <a:cubicBezTo>
                  <a:pt x="17" y="6"/>
                  <a:pt x="17" y="6"/>
                  <a:pt x="17" y="6"/>
                </a:cubicBezTo>
                <a:lnTo>
                  <a:pt x="18" y="6"/>
                </a:lnTo>
                <a:lnTo>
                  <a:pt x="18" y="7"/>
                </a:lnTo>
                <a:cubicBezTo>
                  <a:pt x="19" y="7"/>
                  <a:pt x="19" y="7"/>
                  <a:pt x="19" y="7"/>
                </a:cubicBezTo>
                <a:lnTo>
                  <a:pt x="19" y="6"/>
                </a:lnTo>
                <a:lnTo>
                  <a:pt x="20" y="6"/>
                </a:lnTo>
                <a:lnTo>
                  <a:pt x="20" y="4"/>
                </a:lnTo>
                <a:lnTo>
                  <a:pt x="19" y="4"/>
                </a:lnTo>
                <a:lnTo>
                  <a:pt x="19" y="2"/>
                </a:lnTo>
                <a:lnTo>
                  <a:pt x="23" y="2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ubicBezTo>
                  <a:pt x="26" y="0"/>
                  <a:pt x="27" y="0"/>
                  <a:pt x="29" y="0"/>
                </a:cubicBezTo>
                <a:cubicBezTo>
                  <a:pt x="29" y="1"/>
                  <a:pt x="29" y="2"/>
                  <a:pt x="29" y="2"/>
                </a:cubicBezTo>
                <a:lnTo>
                  <a:pt x="30" y="2"/>
                </a:lnTo>
                <a:lnTo>
                  <a:pt x="30" y="3"/>
                </a:lnTo>
                <a:lnTo>
                  <a:pt x="31" y="3"/>
                </a:lnTo>
                <a:lnTo>
                  <a:pt x="32" y="3"/>
                </a:lnTo>
                <a:lnTo>
                  <a:pt x="32" y="4"/>
                </a:lnTo>
                <a:lnTo>
                  <a:pt x="33" y="4"/>
                </a:lnTo>
                <a:lnTo>
                  <a:pt x="33" y="5"/>
                </a:lnTo>
                <a:cubicBezTo>
                  <a:pt x="32" y="5"/>
                  <a:pt x="32" y="5"/>
                  <a:pt x="32" y="5"/>
                </a:cubicBezTo>
                <a:cubicBezTo>
                  <a:pt x="31" y="6"/>
                  <a:pt x="31" y="6"/>
                  <a:pt x="31" y="6"/>
                </a:cubicBezTo>
                <a:lnTo>
                  <a:pt x="30" y="6"/>
                </a:lnTo>
                <a:cubicBezTo>
                  <a:pt x="30" y="7"/>
                  <a:pt x="30" y="7"/>
                  <a:pt x="30" y="7"/>
                </a:cubicBezTo>
                <a:lnTo>
                  <a:pt x="29" y="8"/>
                </a:lnTo>
                <a:lnTo>
                  <a:pt x="29" y="9"/>
                </a:lnTo>
                <a:lnTo>
                  <a:pt x="28" y="9"/>
                </a:lnTo>
                <a:lnTo>
                  <a:pt x="28" y="10"/>
                </a:ln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7" y="11"/>
                  <a:pt x="27" y="11"/>
                </a:cubicBezTo>
                <a:lnTo>
                  <a:pt x="26" y="12"/>
                </a:lnTo>
                <a:cubicBezTo>
                  <a:pt x="26" y="12"/>
                  <a:pt x="26" y="13"/>
                  <a:pt x="26" y="14"/>
                </a:cubicBezTo>
                <a:cubicBezTo>
                  <a:pt x="27" y="14"/>
                  <a:pt x="28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lnTo>
                  <a:pt x="30" y="15"/>
                </a:lnTo>
                <a:lnTo>
                  <a:pt x="30" y="16"/>
                </a:lnTo>
                <a:cubicBezTo>
                  <a:pt x="31" y="16"/>
                  <a:pt x="32" y="16"/>
                  <a:pt x="32" y="16"/>
                </a:cubicBezTo>
                <a:lnTo>
                  <a:pt x="33" y="17"/>
                </a:lnTo>
                <a:lnTo>
                  <a:pt x="34" y="17"/>
                </a:lnTo>
                <a:lnTo>
                  <a:pt x="35" y="18"/>
                </a:lnTo>
                <a:lnTo>
                  <a:pt x="36" y="18"/>
                </a:lnTo>
                <a:lnTo>
                  <a:pt x="36" y="19"/>
                </a:lnTo>
                <a:lnTo>
                  <a:pt x="38" y="19"/>
                </a:lnTo>
                <a:lnTo>
                  <a:pt x="38" y="18"/>
                </a:lnTo>
                <a:lnTo>
                  <a:pt x="39" y="18"/>
                </a:lnTo>
                <a:cubicBezTo>
                  <a:pt x="39" y="18"/>
                  <a:pt x="40" y="17"/>
                  <a:pt x="40" y="17"/>
                </a:cubicBezTo>
                <a:cubicBezTo>
                  <a:pt x="40" y="16"/>
                  <a:pt x="41" y="16"/>
                  <a:pt x="41" y="15"/>
                </a:cubicBezTo>
                <a:lnTo>
                  <a:pt x="42" y="15"/>
                </a:lnTo>
                <a:cubicBezTo>
                  <a:pt x="42" y="15"/>
                  <a:pt x="42" y="14"/>
                  <a:pt x="42" y="14"/>
                </a:cubicBezTo>
                <a:lnTo>
                  <a:pt x="43" y="13"/>
                </a:lnTo>
                <a:lnTo>
                  <a:pt x="45" y="13"/>
                </a:lnTo>
                <a:cubicBezTo>
                  <a:pt x="45" y="13"/>
                  <a:pt x="47" y="15"/>
                  <a:pt x="47" y="15"/>
                </a:cubicBezTo>
                <a:cubicBezTo>
                  <a:pt x="47" y="15"/>
                  <a:pt x="48" y="15"/>
                  <a:pt x="48" y="15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9" y="16"/>
                  <a:pt x="49" y="16"/>
                </a:cubicBezTo>
                <a:lnTo>
                  <a:pt x="49" y="17"/>
                </a:lnTo>
                <a:cubicBezTo>
                  <a:pt x="49" y="17"/>
                  <a:pt x="50" y="17"/>
                  <a:pt x="50" y="17"/>
                </a:cubicBezTo>
                <a:cubicBezTo>
                  <a:pt x="50" y="18"/>
                  <a:pt x="51" y="18"/>
                  <a:pt x="51" y="18"/>
                </a:cubicBezTo>
                <a:cubicBezTo>
                  <a:pt x="51" y="18"/>
                  <a:pt x="51" y="19"/>
                  <a:pt x="51" y="19"/>
                </a:cubicBezTo>
                <a:lnTo>
                  <a:pt x="51" y="20"/>
                </a:lnTo>
                <a:lnTo>
                  <a:pt x="52" y="20"/>
                </a:lnTo>
                <a:cubicBezTo>
                  <a:pt x="52" y="20"/>
                  <a:pt x="52" y="23"/>
                  <a:pt x="52" y="25"/>
                </a:cubicBezTo>
                <a:lnTo>
                  <a:pt x="51" y="25"/>
                </a:lnTo>
                <a:lnTo>
                  <a:pt x="50" y="25"/>
                </a:lnTo>
                <a:lnTo>
                  <a:pt x="50" y="26"/>
                </a:lnTo>
                <a:cubicBezTo>
                  <a:pt x="50" y="26"/>
                  <a:pt x="50" y="29"/>
                  <a:pt x="51" y="29"/>
                </a:cubicBezTo>
                <a:lnTo>
                  <a:pt x="51" y="30"/>
                </a:lnTo>
                <a:cubicBezTo>
                  <a:pt x="51" y="31"/>
                  <a:pt x="51" y="33"/>
                  <a:pt x="51" y="34"/>
                </a:cubicBezTo>
                <a:cubicBezTo>
                  <a:pt x="53" y="34"/>
                  <a:pt x="55" y="34"/>
                  <a:pt x="57" y="34"/>
                </a:cubicBezTo>
                <a:cubicBezTo>
                  <a:pt x="56" y="34"/>
                  <a:pt x="55" y="40"/>
                  <a:pt x="56" y="41"/>
                </a:cubicBezTo>
                <a:lnTo>
                  <a:pt x="56" y="42"/>
                </a:lnTo>
                <a:lnTo>
                  <a:pt x="56" y="43"/>
                </a:lnTo>
                <a:lnTo>
                  <a:pt x="56" y="44"/>
                </a:lnTo>
                <a:cubicBezTo>
                  <a:pt x="55" y="44"/>
                  <a:pt x="53" y="44"/>
                  <a:pt x="53" y="44"/>
                </a:cubicBezTo>
                <a:lnTo>
                  <a:pt x="52" y="44"/>
                </a:lnTo>
                <a:lnTo>
                  <a:pt x="52" y="45"/>
                </a:ln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0" y="46"/>
                  <a:pt x="50" y="45"/>
                </a:cubicBezTo>
                <a:lnTo>
                  <a:pt x="49" y="45"/>
                </a:lnTo>
                <a:cubicBezTo>
                  <a:pt x="49" y="45"/>
                  <a:pt x="49" y="45"/>
                  <a:pt x="49" y="45"/>
                </a:cubicBezTo>
                <a:lnTo>
                  <a:pt x="48" y="45"/>
                </a:lnTo>
                <a:lnTo>
                  <a:pt x="48" y="44"/>
                </a:lnTo>
                <a:lnTo>
                  <a:pt x="43" y="44"/>
                </a:lnTo>
                <a:lnTo>
                  <a:pt x="43" y="45"/>
                </a:lnTo>
                <a:lnTo>
                  <a:pt x="43" y="46"/>
                </a:lnTo>
                <a:lnTo>
                  <a:pt x="44" y="46"/>
                </a:lnTo>
                <a:lnTo>
                  <a:pt x="44" y="47"/>
                </a:lnTo>
                <a:lnTo>
                  <a:pt x="43" y="47"/>
                </a:lnTo>
                <a:lnTo>
                  <a:pt x="43" y="48"/>
                </a:lnTo>
                <a:cubicBezTo>
                  <a:pt x="43" y="48"/>
                  <a:pt x="42" y="48"/>
                  <a:pt x="41" y="48"/>
                </a:cubicBezTo>
                <a:cubicBezTo>
                  <a:pt x="41" y="48"/>
                  <a:pt x="40" y="48"/>
                  <a:pt x="39" y="48"/>
                </a:cubicBezTo>
                <a:lnTo>
                  <a:pt x="39" y="47"/>
                </a:lnTo>
                <a:cubicBezTo>
                  <a:pt x="39" y="47"/>
                  <a:pt x="39" y="47"/>
                  <a:pt x="39" y="47"/>
                </a:cubicBezTo>
                <a:cubicBezTo>
                  <a:pt x="39" y="47"/>
                  <a:pt x="39" y="47"/>
                  <a:pt x="39" y="46"/>
                </a:cubicBezTo>
                <a:lnTo>
                  <a:pt x="38" y="46"/>
                </a:lnTo>
                <a:cubicBezTo>
                  <a:pt x="38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lnTo>
                  <a:pt x="34" y="47"/>
                </a:lnTo>
                <a:cubicBezTo>
                  <a:pt x="34" y="47"/>
                  <a:pt x="34" y="47"/>
                  <a:pt x="34" y="46"/>
                </a:cubicBezTo>
                <a:cubicBezTo>
                  <a:pt x="33" y="46"/>
                  <a:pt x="32" y="46"/>
                  <a:pt x="32" y="46"/>
                </a:cubicBezTo>
                <a:lnTo>
                  <a:pt x="32" y="47"/>
                </a:lnTo>
                <a:lnTo>
                  <a:pt x="31" y="47"/>
                </a:lnTo>
                <a:cubicBezTo>
                  <a:pt x="31" y="47"/>
                  <a:pt x="31" y="48"/>
                  <a:pt x="31" y="48"/>
                </a:cubicBezTo>
                <a:lnTo>
                  <a:pt x="29" y="48"/>
                </a:lnTo>
                <a:lnTo>
                  <a:pt x="28" y="48"/>
                </a:lnTo>
                <a:cubicBezTo>
                  <a:pt x="28" y="47"/>
                  <a:pt x="28" y="48"/>
                  <a:pt x="28" y="47"/>
                </a:cubicBezTo>
                <a:cubicBezTo>
                  <a:pt x="28" y="47"/>
                  <a:pt x="27" y="47"/>
                  <a:pt x="27" y="47"/>
                </a:cubicBezTo>
                <a:cubicBezTo>
                  <a:pt x="27" y="47"/>
                  <a:pt x="25" y="46"/>
                  <a:pt x="24" y="46"/>
                </a:cubicBezTo>
                <a:cubicBezTo>
                  <a:pt x="23" y="45"/>
                  <a:pt x="20" y="46"/>
                  <a:pt x="19" y="46"/>
                </a:cubicBezTo>
                <a:cubicBezTo>
                  <a:pt x="19" y="45"/>
                  <a:pt x="19" y="43"/>
                  <a:pt x="19" y="42"/>
                </a:cubicBezTo>
                <a:lnTo>
                  <a:pt x="19" y="41"/>
                </a:lnTo>
                <a:cubicBezTo>
                  <a:pt x="18" y="41"/>
                  <a:pt x="18" y="41"/>
                  <a:pt x="18" y="41"/>
                </a:cubicBezTo>
                <a:lnTo>
                  <a:pt x="18" y="40"/>
                </a:lnTo>
                <a:lnTo>
                  <a:pt x="14" y="40"/>
                </a:lnTo>
                <a:lnTo>
                  <a:pt x="14" y="39"/>
                </a:lnTo>
                <a:lnTo>
                  <a:pt x="13" y="39"/>
                </a:lnTo>
                <a:lnTo>
                  <a:pt x="13" y="38"/>
                </a:lnTo>
                <a:cubicBezTo>
                  <a:pt x="12" y="38"/>
                  <a:pt x="13" y="38"/>
                  <a:pt x="12" y="38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5"/>
                  <a:pt x="12" y="35"/>
                </a:cubicBezTo>
                <a:lnTo>
                  <a:pt x="11" y="35"/>
                </a:lnTo>
                <a:lnTo>
                  <a:pt x="11" y="34"/>
                </a:lnTo>
                <a:cubicBezTo>
                  <a:pt x="11" y="34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8" y="29"/>
                  <a:pt x="9" y="29"/>
                </a:cubicBezTo>
                <a:lnTo>
                  <a:pt x="9" y="28"/>
                </a:lnTo>
                <a:lnTo>
                  <a:pt x="9" y="27"/>
                </a:lnTo>
                <a:cubicBezTo>
                  <a:pt x="9" y="27"/>
                  <a:pt x="9" y="26"/>
                  <a:pt x="9" y="26"/>
                </a:cubicBezTo>
                <a:lnTo>
                  <a:pt x="10" y="26"/>
                </a:lnTo>
                <a:lnTo>
                  <a:pt x="10" y="25"/>
                </a:lnTo>
                <a:cubicBezTo>
                  <a:pt x="10" y="24"/>
                  <a:pt x="10" y="23"/>
                  <a:pt x="10" y="22"/>
                </a:cubicBezTo>
                <a:lnTo>
                  <a:pt x="9" y="22"/>
                </a:lnTo>
                <a:lnTo>
                  <a:pt x="9" y="21"/>
                </a:lnTo>
                <a:cubicBezTo>
                  <a:pt x="9" y="21"/>
                  <a:pt x="8" y="21"/>
                  <a:pt x="8" y="21"/>
                </a:cubicBezTo>
                <a:lnTo>
                  <a:pt x="7" y="21"/>
                </a:lnTo>
                <a:cubicBezTo>
                  <a:pt x="7" y="21"/>
                  <a:pt x="6" y="21"/>
                  <a:pt x="6" y="21"/>
                </a:cubicBezTo>
                <a:lnTo>
                  <a:pt x="6" y="20"/>
                </a:lnTo>
                <a:cubicBezTo>
                  <a:pt x="6" y="20"/>
                  <a:pt x="6" y="20"/>
                  <a:pt x="6" y="20"/>
                </a:cubicBezTo>
                <a:lnTo>
                  <a:pt x="5" y="20"/>
                </a:lnTo>
                <a:cubicBezTo>
                  <a:pt x="5" y="20"/>
                  <a:pt x="5" y="19"/>
                  <a:pt x="5" y="19"/>
                </a:cubicBezTo>
                <a:cubicBezTo>
                  <a:pt x="5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lnTo>
                  <a:pt x="3" y="18"/>
                </a:lnTo>
                <a:cubicBezTo>
                  <a:pt x="3" y="18"/>
                  <a:pt x="3" y="18"/>
                  <a:pt x="3" y="18"/>
                </a:cubicBezTo>
                <a:lnTo>
                  <a:pt x="2" y="17"/>
                </a:lnTo>
                <a:cubicBezTo>
                  <a:pt x="2" y="17"/>
                  <a:pt x="0" y="16"/>
                  <a:pt x="0" y="16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416" name="Freeform 24"/>
          <p:cNvSpPr>
            <a:spLocks/>
          </p:cNvSpPr>
          <p:nvPr/>
        </p:nvSpPr>
        <p:spPr bwMode="auto">
          <a:xfrm>
            <a:off x="3656013" y="1752600"/>
            <a:ext cx="849313" cy="701675"/>
          </a:xfrm>
          <a:custGeom>
            <a:avLst/>
            <a:gdLst>
              <a:gd name="T0" fmla="*/ 179852235 w 57"/>
              <a:gd name="T1" fmla="*/ 724304875 h 48"/>
              <a:gd name="T2" fmla="*/ 661133075 w 57"/>
              <a:gd name="T3" fmla="*/ 623078067 h 48"/>
              <a:gd name="T4" fmla="*/ 661133075 w 57"/>
              <a:gd name="T5" fmla="*/ 258470100 h 48"/>
              <a:gd name="T6" fmla="*/ 962639021 w 57"/>
              <a:gd name="T7" fmla="*/ 207889404 h 48"/>
              <a:gd name="T8" fmla="*/ 1026953738 w 57"/>
              <a:gd name="T9" fmla="*/ 308461904 h 48"/>
              <a:gd name="T10" fmla="*/ 1142483672 w 57"/>
              <a:gd name="T11" fmla="*/ 359107059 h 48"/>
              <a:gd name="T12" fmla="*/ 1206736516 w 57"/>
              <a:gd name="T13" fmla="*/ 308461904 h 48"/>
              <a:gd name="T14" fmla="*/ 1385858823 w 57"/>
              <a:gd name="T15" fmla="*/ 50581377 h 48"/>
              <a:gd name="T16" fmla="*/ 1443988717 w 57"/>
              <a:gd name="T17" fmla="*/ 0 h 48"/>
              <a:gd name="T18" fmla="*/ 1745494062 w 57"/>
              <a:gd name="T19" fmla="*/ 101233843 h 48"/>
              <a:gd name="T20" fmla="*/ 1867209420 w 57"/>
              <a:gd name="T21" fmla="*/ 157308118 h 48"/>
              <a:gd name="T22" fmla="*/ 1925339313 w 57"/>
              <a:gd name="T23" fmla="*/ 207889404 h 48"/>
              <a:gd name="T24" fmla="*/ 1867209420 w 57"/>
              <a:gd name="T25" fmla="*/ 308461904 h 48"/>
              <a:gd name="T26" fmla="*/ 1809808779 w 57"/>
              <a:gd name="T27" fmla="*/ 359107059 h 48"/>
              <a:gd name="T28" fmla="*/ 1688086212 w 57"/>
              <a:gd name="T29" fmla="*/ 465770170 h 48"/>
              <a:gd name="T30" fmla="*/ 1623841177 w 57"/>
              <a:gd name="T31" fmla="*/ 566996683 h 48"/>
              <a:gd name="T32" fmla="*/ 1565711283 w 57"/>
              <a:gd name="T33" fmla="*/ 724304875 h 48"/>
              <a:gd name="T34" fmla="*/ 1925339313 w 57"/>
              <a:gd name="T35" fmla="*/ 825466856 h 48"/>
              <a:gd name="T36" fmla="*/ 2047063081 w 57"/>
              <a:gd name="T37" fmla="*/ 881547798 h 48"/>
              <a:gd name="T38" fmla="*/ 2147483647 w 57"/>
              <a:gd name="T39" fmla="*/ 932194500 h 48"/>
              <a:gd name="T40" fmla="*/ 2147483647 w 57"/>
              <a:gd name="T41" fmla="*/ 932194500 h 48"/>
              <a:gd name="T42" fmla="*/ 2147483647 w 57"/>
              <a:gd name="T43" fmla="*/ 774886160 h 48"/>
              <a:gd name="T44" fmla="*/ 2147483647 w 57"/>
              <a:gd name="T45" fmla="*/ 673659353 h 48"/>
              <a:gd name="T46" fmla="*/ 2147483647 w 57"/>
              <a:gd name="T47" fmla="*/ 774886160 h 48"/>
              <a:gd name="T48" fmla="*/ 2147483647 w 57"/>
              <a:gd name="T49" fmla="*/ 881547798 h 48"/>
              <a:gd name="T50" fmla="*/ 2147483647 w 57"/>
              <a:gd name="T51" fmla="*/ 1032767148 h 48"/>
              <a:gd name="T52" fmla="*/ 2147483647 w 57"/>
              <a:gd name="T53" fmla="*/ 1341889768 h 48"/>
              <a:gd name="T54" fmla="*/ 2147483647 w 57"/>
              <a:gd name="T55" fmla="*/ 1757005428 h 48"/>
              <a:gd name="T56" fmla="*/ 2147483647 w 57"/>
              <a:gd name="T57" fmla="*/ 2147483647 h 48"/>
              <a:gd name="T58" fmla="*/ 2147483647 w 57"/>
              <a:gd name="T59" fmla="*/ 2147483647 h 48"/>
              <a:gd name="T60" fmla="*/ 2147483647 w 57"/>
              <a:gd name="T61" fmla="*/ 2147483647 h 48"/>
              <a:gd name="T62" fmla="*/ 2147483647 w 57"/>
              <a:gd name="T63" fmla="*/ 2147483647 h 48"/>
              <a:gd name="T64" fmla="*/ 2147483647 w 57"/>
              <a:gd name="T65" fmla="*/ 2147483647 h 48"/>
              <a:gd name="T66" fmla="*/ 2147483647 w 57"/>
              <a:gd name="T67" fmla="*/ 2147483647 h 48"/>
              <a:gd name="T68" fmla="*/ 2147483647 w 57"/>
              <a:gd name="T69" fmla="*/ 2147483647 h 48"/>
              <a:gd name="T70" fmla="*/ 2147483647 w 57"/>
              <a:gd name="T71" fmla="*/ 2147483647 h 48"/>
              <a:gd name="T72" fmla="*/ 2147483647 w 57"/>
              <a:gd name="T73" fmla="*/ 2147483647 h 48"/>
              <a:gd name="T74" fmla="*/ 1925339313 w 57"/>
              <a:gd name="T75" fmla="*/ 2147483647 h 48"/>
              <a:gd name="T76" fmla="*/ 1745494062 w 57"/>
              <a:gd name="T77" fmla="*/ 2147483647 h 48"/>
              <a:gd name="T78" fmla="*/ 1688086212 w 57"/>
              <a:gd name="T79" fmla="*/ 2147483647 h 48"/>
              <a:gd name="T80" fmla="*/ 1443988717 w 57"/>
              <a:gd name="T81" fmla="*/ 2147483647 h 48"/>
              <a:gd name="T82" fmla="*/ 1142483672 w 57"/>
              <a:gd name="T83" fmla="*/ 2147483647 h 48"/>
              <a:gd name="T84" fmla="*/ 1084354379 w 57"/>
              <a:gd name="T85" fmla="*/ 2122204571 h 48"/>
              <a:gd name="T86" fmla="*/ 840986136 w 57"/>
              <a:gd name="T87" fmla="*/ 2066124807 h 48"/>
              <a:gd name="T88" fmla="*/ 840986136 w 57"/>
              <a:gd name="T89" fmla="*/ 2015541165 h 48"/>
              <a:gd name="T90" fmla="*/ 782856242 w 57"/>
              <a:gd name="T91" fmla="*/ 1964897410 h 48"/>
              <a:gd name="T92" fmla="*/ 725455601 w 57"/>
              <a:gd name="T93" fmla="*/ 1807652719 h 48"/>
              <a:gd name="T94" fmla="*/ 661133075 w 57"/>
              <a:gd name="T95" fmla="*/ 1757005428 h 48"/>
              <a:gd name="T96" fmla="*/ 538757996 w 57"/>
              <a:gd name="T97" fmla="*/ 1499126209 h 48"/>
              <a:gd name="T98" fmla="*/ 538757996 w 57"/>
              <a:gd name="T99" fmla="*/ 1341889768 h 48"/>
              <a:gd name="T100" fmla="*/ 603003032 w 57"/>
              <a:gd name="T101" fmla="*/ 1139422303 h 48"/>
              <a:gd name="T102" fmla="*/ 538757996 w 57"/>
              <a:gd name="T103" fmla="*/ 1139422303 h 48"/>
              <a:gd name="T104" fmla="*/ 359635088 w 57"/>
              <a:gd name="T105" fmla="*/ 1083347844 h 48"/>
              <a:gd name="T106" fmla="*/ 301505420 w 57"/>
              <a:gd name="T107" fmla="*/ 1032767148 h 48"/>
              <a:gd name="T108" fmla="*/ 244097420 w 57"/>
              <a:gd name="T109" fmla="*/ 932194500 h 48"/>
              <a:gd name="T110" fmla="*/ 179852235 w 57"/>
              <a:gd name="T111" fmla="*/ 932194500 h 48"/>
              <a:gd name="T112" fmla="*/ 0 w 57"/>
              <a:gd name="T113" fmla="*/ 825466856 h 4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"/>
              <a:gd name="T172" fmla="*/ 0 h 48"/>
              <a:gd name="T173" fmla="*/ 57 w 57"/>
              <a:gd name="T174" fmla="*/ 48 h 4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" h="48">
                <a:moveTo>
                  <a:pt x="0" y="16"/>
                </a:moveTo>
                <a:lnTo>
                  <a:pt x="2" y="16"/>
                </a:lnTo>
                <a:cubicBezTo>
                  <a:pt x="2" y="15"/>
                  <a:pt x="2" y="16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3" y="15"/>
                  <a:pt x="3" y="15"/>
                  <a:pt x="3" y="14"/>
                </a:cubicBezTo>
                <a:lnTo>
                  <a:pt x="4" y="14"/>
                </a:lnTo>
                <a:cubicBezTo>
                  <a:pt x="5" y="13"/>
                  <a:pt x="10" y="12"/>
                  <a:pt x="11" y="12"/>
                </a:cubicBezTo>
                <a:lnTo>
                  <a:pt x="11" y="11"/>
                </a:lnTo>
                <a:cubicBezTo>
                  <a:pt x="11" y="11"/>
                  <a:pt x="11" y="8"/>
                  <a:pt x="11" y="8"/>
                </a:cubicBezTo>
                <a:cubicBezTo>
                  <a:pt x="11" y="8"/>
                  <a:pt x="10" y="6"/>
                  <a:pt x="10" y="5"/>
                </a:cubicBezTo>
                <a:lnTo>
                  <a:pt x="11" y="5"/>
                </a:lnTo>
                <a:lnTo>
                  <a:pt x="11" y="4"/>
                </a:lnTo>
                <a:lnTo>
                  <a:pt x="16" y="4"/>
                </a:lnTo>
                <a:lnTo>
                  <a:pt x="16" y="3"/>
                </a:lnTo>
                <a:cubicBezTo>
                  <a:pt x="17" y="4"/>
                  <a:pt x="16" y="5"/>
                  <a:pt x="16" y="6"/>
                </a:cubicBezTo>
                <a:lnTo>
                  <a:pt x="17" y="6"/>
                </a:lnTo>
                <a:cubicBezTo>
                  <a:pt x="17" y="6"/>
                  <a:pt x="17" y="6"/>
                  <a:pt x="17" y="6"/>
                </a:cubicBezTo>
                <a:lnTo>
                  <a:pt x="18" y="6"/>
                </a:lnTo>
                <a:lnTo>
                  <a:pt x="18" y="7"/>
                </a:lnTo>
                <a:cubicBezTo>
                  <a:pt x="19" y="7"/>
                  <a:pt x="19" y="7"/>
                  <a:pt x="19" y="7"/>
                </a:cubicBezTo>
                <a:lnTo>
                  <a:pt x="19" y="6"/>
                </a:lnTo>
                <a:lnTo>
                  <a:pt x="20" y="6"/>
                </a:lnTo>
                <a:lnTo>
                  <a:pt x="20" y="4"/>
                </a:lnTo>
                <a:lnTo>
                  <a:pt x="19" y="4"/>
                </a:lnTo>
                <a:lnTo>
                  <a:pt x="19" y="2"/>
                </a:lnTo>
                <a:lnTo>
                  <a:pt x="23" y="2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ubicBezTo>
                  <a:pt x="26" y="0"/>
                  <a:pt x="27" y="0"/>
                  <a:pt x="29" y="0"/>
                </a:cubicBezTo>
                <a:cubicBezTo>
                  <a:pt x="29" y="1"/>
                  <a:pt x="29" y="2"/>
                  <a:pt x="29" y="2"/>
                </a:cubicBezTo>
                <a:lnTo>
                  <a:pt x="30" y="2"/>
                </a:lnTo>
                <a:lnTo>
                  <a:pt x="30" y="3"/>
                </a:lnTo>
                <a:lnTo>
                  <a:pt x="31" y="3"/>
                </a:lnTo>
                <a:lnTo>
                  <a:pt x="32" y="3"/>
                </a:lnTo>
                <a:lnTo>
                  <a:pt x="32" y="4"/>
                </a:lnTo>
                <a:lnTo>
                  <a:pt x="33" y="4"/>
                </a:lnTo>
                <a:lnTo>
                  <a:pt x="33" y="5"/>
                </a:lnTo>
                <a:cubicBezTo>
                  <a:pt x="32" y="5"/>
                  <a:pt x="32" y="5"/>
                  <a:pt x="32" y="5"/>
                </a:cubicBezTo>
                <a:cubicBezTo>
                  <a:pt x="31" y="6"/>
                  <a:pt x="31" y="6"/>
                  <a:pt x="31" y="6"/>
                </a:cubicBezTo>
                <a:lnTo>
                  <a:pt x="30" y="6"/>
                </a:lnTo>
                <a:cubicBezTo>
                  <a:pt x="30" y="7"/>
                  <a:pt x="30" y="7"/>
                  <a:pt x="30" y="7"/>
                </a:cubicBezTo>
                <a:lnTo>
                  <a:pt x="29" y="8"/>
                </a:lnTo>
                <a:lnTo>
                  <a:pt x="29" y="9"/>
                </a:lnTo>
                <a:lnTo>
                  <a:pt x="28" y="9"/>
                </a:lnTo>
                <a:lnTo>
                  <a:pt x="28" y="10"/>
                </a:ln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7" y="11"/>
                  <a:pt x="27" y="11"/>
                </a:cubicBezTo>
                <a:lnTo>
                  <a:pt x="26" y="12"/>
                </a:lnTo>
                <a:cubicBezTo>
                  <a:pt x="26" y="12"/>
                  <a:pt x="26" y="13"/>
                  <a:pt x="26" y="14"/>
                </a:cubicBezTo>
                <a:cubicBezTo>
                  <a:pt x="27" y="14"/>
                  <a:pt x="28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lnTo>
                  <a:pt x="30" y="15"/>
                </a:lnTo>
                <a:lnTo>
                  <a:pt x="30" y="16"/>
                </a:lnTo>
                <a:cubicBezTo>
                  <a:pt x="31" y="16"/>
                  <a:pt x="32" y="16"/>
                  <a:pt x="32" y="16"/>
                </a:cubicBezTo>
                <a:lnTo>
                  <a:pt x="33" y="17"/>
                </a:lnTo>
                <a:lnTo>
                  <a:pt x="34" y="17"/>
                </a:lnTo>
                <a:lnTo>
                  <a:pt x="35" y="18"/>
                </a:lnTo>
                <a:lnTo>
                  <a:pt x="36" y="18"/>
                </a:lnTo>
                <a:lnTo>
                  <a:pt x="36" y="19"/>
                </a:lnTo>
                <a:lnTo>
                  <a:pt x="38" y="19"/>
                </a:lnTo>
                <a:lnTo>
                  <a:pt x="38" y="18"/>
                </a:lnTo>
                <a:lnTo>
                  <a:pt x="39" y="18"/>
                </a:lnTo>
                <a:cubicBezTo>
                  <a:pt x="39" y="18"/>
                  <a:pt x="40" y="17"/>
                  <a:pt x="40" y="17"/>
                </a:cubicBezTo>
                <a:cubicBezTo>
                  <a:pt x="40" y="16"/>
                  <a:pt x="41" y="16"/>
                  <a:pt x="41" y="15"/>
                </a:cubicBezTo>
                <a:lnTo>
                  <a:pt x="42" y="15"/>
                </a:lnTo>
                <a:cubicBezTo>
                  <a:pt x="42" y="15"/>
                  <a:pt x="42" y="14"/>
                  <a:pt x="42" y="14"/>
                </a:cubicBezTo>
                <a:lnTo>
                  <a:pt x="43" y="13"/>
                </a:lnTo>
                <a:lnTo>
                  <a:pt x="45" y="13"/>
                </a:lnTo>
                <a:cubicBezTo>
                  <a:pt x="45" y="13"/>
                  <a:pt x="47" y="15"/>
                  <a:pt x="47" y="15"/>
                </a:cubicBezTo>
                <a:cubicBezTo>
                  <a:pt x="47" y="15"/>
                  <a:pt x="48" y="15"/>
                  <a:pt x="48" y="15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9" y="16"/>
                  <a:pt x="49" y="16"/>
                </a:cubicBezTo>
                <a:lnTo>
                  <a:pt x="49" y="17"/>
                </a:lnTo>
                <a:cubicBezTo>
                  <a:pt x="49" y="17"/>
                  <a:pt x="50" y="17"/>
                  <a:pt x="50" y="17"/>
                </a:cubicBezTo>
                <a:cubicBezTo>
                  <a:pt x="50" y="18"/>
                  <a:pt x="51" y="18"/>
                  <a:pt x="51" y="18"/>
                </a:cubicBezTo>
                <a:cubicBezTo>
                  <a:pt x="51" y="18"/>
                  <a:pt x="51" y="19"/>
                  <a:pt x="51" y="19"/>
                </a:cubicBezTo>
                <a:lnTo>
                  <a:pt x="51" y="20"/>
                </a:lnTo>
                <a:lnTo>
                  <a:pt x="52" y="20"/>
                </a:lnTo>
                <a:cubicBezTo>
                  <a:pt x="52" y="20"/>
                  <a:pt x="52" y="23"/>
                  <a:pt x="52" y="25"/>
                </a:cubicBezTo>
                <a:lnTo>
                  <a:pt x="51" y="25"/>
                </a:lnTo>
                <a:lnTo>
                  <a:pt x="50" y="25"/>
                </a:lnTo>
                <a:lnTo>
                  <a:pt x="50" y="26"/>
                </a:lnTo>
                <a:cubicBezTo>
                  <a:pt x="50" y="26"/>
                  <a:pt x="50" y="29"/>
                  <a:pt x="51" y="29"/>
                </a:cubicBezTo>
                <a:lnTo>
                  <a:pt x="51" y="30"/>
                </a:lnTo>
                <a:cubicBezTo>
                  <a:pt x="51" y="31"/>
                  <a:pt x="51" y="33"/>
                  <a:pt x="51" y="34"/>
                </a:cubicBezTo>
                <a:cubicBezTo>
                  <a:pt x="53" y="34"/>
                  <a:pt x="55" y="34"/>
                  <a:pt x="57" y="34"/>
                </a:cubicBezTo>
                <a:cubicBezTo>
                  <a:pt x="56" y="34"/>
                  <a:pt x="55" y="40"/>
                  <a:pt x="56" y="41"/>
                </a:cubicBezTo>
                <a:lnTo>
                  <a:pt x="56" y="42"/>
                </a:lnTo>
                <a:lnTo>
                  <a:pt x="56" y="43"/>
                </a:lnTo>
                <a:lnTo>
                  <a:pt x="56" y="44"/>
                </a:lnTo>
                <a:cubicBezTo>
                  <a:pt x="55" y="44"/>
                  <a:pt x="53" y="44"/>
                  <a:pt x="53" y="44"/>
                </a:cubicBezTo>
                <a:lnTo>
                  <a:pt x="52" y="44"/>
                </a:lnTo>
                <a:lnTo>
                  <a:pt x="52" y="45"/>
                </a:ln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0" y="46"/>
                  <a:pt x="50" y="45"/>
                </a:cubicBezTo>
                <a:lnTo>
                  <a:pt x="49" y="45"/>
                </a:lnTo>
                <a:cubicBezTo>
                  <a:pt x="49" y="45"/>
                  <a:pt x="49" y="45"/>
                  <a:pt x="49" y="45"/>
                </a:cubicBezTo>
                <a:lnTo>
                  <a:pt x="48" y="45"/>
                </a:lnTo>
                <a:lnTo>
                  <a:pt x="48" y="44"/>
                </a:lnTo>
                <a:lnTo>
                  <a:pt x="43" y="44"/>
                </a:lnTo>
                <a:lnTo>
                  <a:pt x="43" y="45"/>
                </a:lnTo>
                <a:lnTo>
                  <a:pt x="43" y="46"/>
                </a:lnTo>
                <a:lnTo>
                  <a:pt x="44" y="46"/>
                </a:lnTo>
                <a:lnTo>
                  <a:pt x="44" y="47"/>
                </a:lnTo>
                <a:lnTo>
                  <a:pt x="43" y="47"/>
                </a:lnTo>
                <a:lnTo>
                  <a:pt x="43" y="48"/>
                </a:lnTo>
                <a:cubicBezTo>
                  <a:pt x="43" y="48"/>
                  <a:pt x="42" y="48"/>
                  <a:pt x="41" y="48"/>
                </a:cubicBezTo>
                <a:cubicBezTo>
                  <a:pt x="41" y="48"/>
                  <a:pt x="40" y="48"/>
                  <a:pt x="39" y="48"/>
                </a:cubicBezTo>
                <a:lnTo>
                  <a:pt x="39" y="47"/>
                </a:lnTo>
                <a:cubicBezTo>
                  <a:pt x="39" y="47"/>
                  <a:pt x="39" y="47"/>
                  <a:pt x="39" y="47"/>
                </a:cubicBezTo>
                <a:cubicBezTo>
                  <a:pt x="39" y="47"/>
                  <a:pt x="39" y="47"/>
                  <a:pt x="39" y="46"/>
                </a:cubicBezTo>
                <a:lnTo>
                  <a:pt x="38" y="46"/>
                </a:lnTo>
                <a:cubicBezTo>
                  <a:pt x="38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lnTo>
                  <a:pt x="34" y="47"/>
                </a:lnTo>
                <a:cubicBezTo>
                  <a:pt x="34" y="47"/>
                  <a:pt x="34" y="47"/>
                  <a:pt x="34" y="46"/>
                </a:cubicBezTo>
                <a:cubicBezTo>
                  <a:pt x="33" y="46"/>
                  <a:pt x="32" y="46"/>
                  <a:pt x="32" y="46"/>
                </a:cubicBezTo>
                <a:lnTo>
                  <a:pt x="32" y="47"/>
                </a:lnTo>
                <a:lnTo>
                  <a:pt x="31" y="47"/>
                </a:lnTo>
                <a:cubicBezTo>
                  <a:pt x="31" y="47"/>
                  <a:pt x="31" y="48"/>
                  <a:pt x="31" y="48"/>
                </a:cubicBezTo>
                <a:lnTo>
                  <a:pt x="29" y="48"/>
                </a:lnTo>
                <a:lnTo>
                  <a:pt x="28" y="48"/>
                </a:lnTo>
                <a:cubicBezTo>
                  <a:pt x="28" y="47"/>
                  <a:pt x="28" y="48"/>
                  <a:pt x="28" y="47"/>
                </a:cubicBezTo>
                <a:cubicBezTo>
                  <a:pt x="28" y="47"/>
                  <a:pt x="27" y="47"/>
                  <a:pt x="27" y="47"/>
                </a:cubicBezTo>
                <a:cubicBezTo>
                  <a:pt x="27" y="47"/>
                  <a:pt x="25" y="46"/>
                  <a:pt x="24" y="46"/>
                </a:cubicBezTo>
                <a:cubicBezTo>
                  <a:pt x="23" y="45"/>
                  <a:pt x="20" y="46"/>
                  <a:pt x="19" y="46"/>
                </a:cubicBezTo>
                <a:cubicBezTo>
                  <a:pt x="19" y="45"/>
                  <a:pt x="19" y="43"/>
                  <a:pt x="19" y="42"/>
                </a:cubicBezTo>
                <a:lnTo>
                  <a:pt x="19" y="41"/>
                </a:lnTo>
                <a:cubicBezTo>
                  <a:pt x="18" y="41"/>
                  <a:pt x="18" y="41"/>
                  <a:pt x="18" y="41"/>
                </a:cubicBezTo>
                <a:lnTo>
                  <a:pt x="18" y="40"/>
                </a:lnTo>
                <a:lnTo>
                  <a:pt x="14" y="40"/>
                </a:lnTo>
                <a:lnTo>
                  <a:pt x="14" y="39"/>
                </a:lnTo>
                <a:lnTo>
                  <a:pt x="13" y="39"/>
                </a:lnTo>
                <a:lnTo>
                  <a:pt x="13" y="38"/>
                </a:lnTo>
                <a:cubicBezTo>
                  <a:pt x="12" y="38"/>
                  <a:pt x="13" y="38"/>
                  <a:pt x="12" y="38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5"/>
                  <a:pt x="12" y="35"/>
                </a:cubicBezTo>
                <a:lnTo>
                  <a:pt x="11" y="35"/>
                </a:lnTo>
                <a:lnTo>
                  <a:pt x="11" y="34"/>
                </a:lnTo>
                <a:cubicBezTo>
                  <a:pt x="11" y="34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8" y="29"/>
                  <a:pt x="9" y="29"/>
                </a:cubicBezTo>
                <a:lnTo>
                  <a:pt x="9" y="28"/>
                </a:lnTo>
                <a:lnTo>
                  <a:pt x="9" y="27"/>
                </a:lnTo>
                <a:cubicBezTo>
                  <a:pt x="9" y="27"/>
                  <a:pt x="9" y="26"/>
                  <a:pt x="9" y="26"/>
                </a:cubicBezTo>
                <a:lnTo>
                  <a:pt x="10" y="26"/>
                </a:lnTo>
                <a:lnTo>
                  <a:pt x="10" y="25"/>
                </a:lnTo>
                <a:cubicBezTo>
                  <a:pt x="10" y="24"/>
                  <a:pt x="10" y="23"/>
                  <a:pt x="10" y="22"/>
                </a:cubicBezTo>
                <a:lnTo>
                  <a:pt x="9" y="22"/>
                </a:lnTo>
                <a:lnTo>
                  <a:pt x="9" y="21"/>
                </a:lnTo>
                <a:cubicBezTo>
                  <a:pt x="9" y="21"/>
                  <a:pt x="8" y="21"/>
                  <a:pt x="8" y="21"/>
                </a:cubicBezTo>
                <a:lnTo>
                  <a:pt x="7" y="21"/>
                </a:lnTo>
                <a:cubicBezTo>
                  <a:pt x="7" y="21"/>
                  <a:pt x="6" y="21"/>
                  <a:pt x="6" y="21"/>
                </a:cubicBezTo>
                <a:lnTo>
                  <a:pt x="6" y="20"/>
                </a:lnTo>
                <a:cubicBezTo>
                  <a:pt x="6" y="20"/>
                  <a:pt x="6" y="20"/>
                  <a:pt x="6" y="20"/>
                </a:cubicBezTo>
                <a:lnTo>
                  <a:pt x="5" y="20"/>
                </a:lnTo>
                <a:cubicBezTo>
                  <a:pt x="5" y="20"/>
                  <a:pt x="5" y="19"/>
                  <a:pt x="5" y="19"/>
                </a:cubicBezTo>
                <a:cubicBezTo>
                  <a:pt x="5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lnTo>
                  <a:pt x="3" y="18"/>
                </a:lnTo>
                <a:cubicBezTo>
                  <a:pt x="3" y="18"/>
                  <a:pt x="3" y="18"/>
                  <a:pt x="3" y="18"/>
                </a:cubicBezTo>
                <a:lnTo>
                  <a:pt x="2" y="17"/>
                </a:lnTo>
                <a:cubicBezTo>
                  <a:pt x="2" y="17"/>
                  <a:pt x="0" y="16"/>
                  <a:pt x="0" y="16"/>
                </a:cubicBezTo>
              </a:path>
            </a:pathLst>
          </a:custGeom>
          <a:solidFill>
            <a:srgbClr val="FFC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925513" y="2892425"/>
            <a:ext cx="2952750" cy="2365375"/>
            <a:chOff x="583" y="1822"/>
            <a:chExt cx="1860" cy="1490"/>
          </a:xfrm>
        </p:grpSpPr>
        <p:sp>
          <p:nvSpPr>
            <p:cNvPr id="181406" name="Freeform 26"/>
            <p:cNvSpPr>
              <a:spLocks/>
            </p:cNvSpPr>
            <p:nvPr/>
          </p:nvSpPr>
          <p:spPr bwMode="auto">
            <a:xfrm>
              <a:off x="1504" y="2300"/>
              <a:ext cx="667" cy="662"/>
            </a:xfrm>
            <a:custGeom>
              <a:avLst/>
              <a:gdLst>
                <a:gd name="T0" fmla="*/ 303801272 w 71"/>
                <a:gd name="T1" fmla="*/ 355223606 h 72"/>
                <a:gd name="T2" fmla="*/ 665410939 w 71"/>
                <a:gd name="T3" fmla="*/ 305683152 h 72"/>
                <a:gd name="T4" fmla="*/ 910827151 w 71"/>
                <a:gd name="T5" fmla="*/ 255542410 h 72"/>
                <a:gd name="T6" fmla="*/ 1033166698 w 71"/>
                <a:gd name="T7" fmla="*/ 355223606 h 72"/>
                <a:gd name="T8" fmla="*/ 1453169240 w 71"/>
                <a:gd name="T9" fmla="*/ 205408877 h 72"/>
                <a:gd name="T10" fmla="*/ 1575505781 w 71"/>
                <a:gd name="T11" fmla="*/ 255542410 h 72"/>
                <a:gd name="T12" fmla="*/ 1640122158 w 71"/>
                <a:gd name="T13" fmla="*/ 255542410 h 72"/>
                <a:gd name="T14" fmla="*/ 1640122158 w 71"/>
                <a:gd name="T15" fmla="*/ 155267400 h 72"/>
                <a:gd name="T16" fmla="*/ 1640122158 w 71"/>
                <a:gd name="T17" fmla="*/ 0 h 72"/>
                <a:gd name="T18" fmla="*/ 1820924399 w 71"/>
                <a:gd name="T19" fmla="*/ 100274238 h 72"/>
                <a:gd name="T20" fmla="*/ 1879314343 w 71"/>
                <a:gd name="T21" fmla="*/ 155267400 h 72"/>
                <a:gd name="T22" fmla="*/ 1943922302 w 71"/>
                <a:gd name="T23" fmla="*/ 205408877 h 72"/>
                <a:gd name="T24" fmla="*/ 2124732960 w 71"/>
                <a:gd name="T25" fmla="*/ 305683152 h 72"/>
                <a:gd name="T26" fmla="*/ 2001654491 w 71"/>
                <a:gd name="T27" fmla="*/ 205408877 h 72"/>
                <a:gd name="T28" fmla="*/ 2147483647 w 71"/>
                <a:gd name="T29" fmla="*/ 205408877 h 72"/>
                <a:gd name="T30" fmla="*/ 2147483647 w 71"/>
                <a:gd name="T31" fmla="*/ 305683152 h 72"/>
                <a:gd name="T32" fmla="*/ 2147483647 w 71"/>
                <a:gd name="T33" fmla="*/ 305683152 h 72"/>
                <a:gd name="T34" fmla="*/ 2147483647 w 71"/>
                <a:gd name="T35" fmla="*/ 410817166 h 72"/>
                <a:gd name="T36" fmla="*/ 2147483647 w 71"/>
                <a:gd name="T37" fmla="*/ 410817166 h 72"/>
                <a:gd name="T38" fmla="*/ 2147483647 w 71"/>
                <a:gd name="T39" fmla="*/ 410817166 h 72"/>
                <a:gd name="T40" fmla="*/ 2147483647 w 71"/>
                <a:gd name="T41" fmla="*/ 666359208 h 72"/>
                <a:gd name="T42" fmla="*/ 2147483647 w 71"/>
                <a:gd name="T43" fmla="*/ 816831450 h 72"/>
                <a:gd name="T44" fmla="*/ 2147483647 w 71"/>
                <a:gd name="T45" fmla="*/ 1022240254 h 72"/>
                <a:gd name="T46" fmla="*/ 2147483647 w 71"/>
                <a:gd name="T47" fmla="*/ 1277782443 h 72"/>
                <a:gd name="T48" fmla="*/ 2147483647 w 71"/>
                <a:gd name="T49" fmla="*/ 1377463713 h 72"/>
                <a:gd name="T50" fmla="*/ 2147483647 w 71"/>
                <a:gd name="T51" fmla="*/ 1633077987 h 72"/>
                <a:gd name="T52" fmla="*/ 2147483647 w 71"/>
                <a:gd name="T53" fmla="*/ 1683211079 h 72"/>
                <a:gd name="T54" fmla="*/ 2147483647 w 71"/>
                <a:gd name="T55" fmla="*/ 1633077987 h 72"/>
                <a:gd name="T56" fmla="*/ 2147483647 w 71"/>
                <a:gd name="T57" fmla="*/ 1633077987 h 72"/>
                <a:gd name="T58" fmla="*/ 2147483647 w 71"/>
                <a:gd name="T59" fmla="*/ 1938752385 h 72"/>
                <a:gd name="T60" fmla="*/ 2147483647 w 71"/>
                <a:gd name="T61" fmla="*/ 1888619294 h 72"/>
                <a:gd name="T62" fmla="*/ 2147483647 w 71"/>
                <a:gd name="T63" fmla="*/ 1888619294 h 72"/>
                <a:gd name="T64" fmla="*/ 2147483647 w 71"/>
                <a:gd name="T65" fmla="*/ 1888619294 h 72"/>
                <a:gd name="T66" fmla="*/ 2147483647 w 71"/>
                <a:gd name="T67" fmla="*/ 1994346239 h 72"/>
                <a:gd name="T68" fmla="*/ 2147483647 w 71"/>
                <a:gd name="T69" fmla="*/ 2147483647 h 72"/>
                <a:gd name="T70" fmla="*/ 2147483647 w 71"/>
                <a:gd name="T71" fmla="*/ 2147483647 h 72"/>
                <a:gd name="T72" fmla="*/ 2147483647 w 71"/>
                <a:gd name="T73" fmla="*/ 2147483647 h 72"/>
                <a:gd name="T74" fmla="*/ 2147483647 w 71"/>
                <a:gd name="T75" fmla="*/ 2147483647 h 72"/>
                <a:gd name="T76" fmla="*/ 2147483647 w 71"/>
                <a:gd name="T77" fmla="*/ 2147483647 h 72"/>
                <a:gd name="T78" fmla="*/ 2147483647 w 71"/>
                <a:gd name="T79" fmla="*/ 2147483647 h 72"/>
                <a:gd name="T80" fmla="*/ 2147483647 w 71"/>
                <a:gd name="T81" fmla="*/ 2147483647 h 72"/>
                <a:gd name="T82" fmla="*/ 2147483647 w 71"/>
                <a:gd name="T83" fmla="*/ 2147483647 h 72"/>
                <a:gd name="T84" fmla="*/ 2147483647 w 71"/>
                <a:gd name="T85" fmla="*/ 2147483647 h 72"/>
                <a:gd name="T86" fmla="*/ 2060116583 w 71"/>
                <a:gd name="T87" fmla="*/ 2147483647 h 72"/>
                <a:gd name="T88" fmla="*/ 1756314034 w 71"/>
                <a:gd name="T89" fmla="*/ 2147483647 h 72"/>
                <a:gd name="T90" fmla="*/ 1453169240 w 71"/>
                <a:gd name="T91" fmla="*/ 2147483647 h 72"/>
                <a:gd name="T92" fmla="*/ 1272367000 w 71"/>
                <a:gd name="T93" fmla="*/ 2147483647 h 72"/>
                <a:gd name="T94" fmla="*/ 1033166698 w 71"/>
                <a:gd name="T95" fmla="*/ 2147483647 h 72"/>
                <a:gd name="T96" fmla="*/ 910827151 w 71"/>
                <a:gd name="T97" fmla="*/ 2147483647 h 72"/>
                <a:gd name="T98" fmla="*/ 787757099 w 71"/>
                <a:gd name="T99" fmla="*/ 2147483647 h 72"/>
                <a:gd name="T100" fmla="*/ 665410939 w 71"/>
                <a:gd name="T101" fmla="*/ 2147483647 h 72"/>
                <a:gd name="T102" fmla="*/ 426217401 w 71"/>
                <a:gd name="T103" fmla="*/ 2147483647 h 72"/>
                <a:gd name="T104" fmla="*/ 0 w 71"/>
                <a:gd name="T105" fmla="*/ 2147483647 h 72"/>
                <a:gd name="T106" fmla="*/ 58462487 w 71"/>
                <a:gd name="T107" fmla="*/ 2147483647 h 72"/>
                <a:gd name="T108" fmla="*/ 122338156 w 71"/>
                <a:gd name="T109" fmla="*/ 2147483647 h 72"/>
                <a:gd name="T110" fmla="*/ 245416739 w 71"/>
                <a:gd name="T111" fmla="*/ 1994346239 h 72"/>
                <a:gd name="T112" fmla="*/ 303801272 w 71"/>
                <a:gd name="T113" fmla="*/ 1738799048 h 72"/>
                <a:gd name="T114" fmla="*/ 426217401 w 71"/>
                <a:gd name="T115" fmla="*/ 1427596805 h 72"/>
                <a:gd name="T116" fmla="*/ 303801272 w 71"/>
                <a:gd name="T117" fmla="*/ 1121921524 h 72"/>
                <a:gd name="T118" fmla="*/ 361539999 w 71"/>
                <a:gd name="T119" fmla="*/ 866379040 h 72"/>
                <a:gd name="T120" fmla="*/ 484610051 w 71"/>
                <a:gd name="T121" fmla="*/ 511084820 h 72"/>
                <a:gd name="T122" fmla="*/ 606948395 w 71"/>
                <a:gd name="T123" fmla="*/ 410817166 h 72"/>
                <a:gd name="T124" fmla="*/ 484610051 w 71"/>
                <a:gd name="T125" fmla="*/ 460950552 h 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1"/>
                <a:gd name="T190" fmla="*/ 0 h 72"/>
                <a:gd name="T191" fmla="*/ 71 w 71"/>
                <a:gd name="T192" fmla="*/ 72 h 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1" h="72">
                  <a:moveTo>
                    <a:pt x="2" y="9"/>
                  </a:moveTo>
                  <a:cubicBezTo>
                    <a:pt x="2" y="8"/>
                    <a:pt x="2" y="9"/>
                    <a:pt x="2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9" y="7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4" y="6"/>
                    <a:pt x="15" y="5"/>
                    <a:pt x="14" y="6"/>
                  </a:cubicBezTo>
                  <a:lnTo>
                    <a:pt x="15" y="6"/>
                  </a:lnTo>
                  <a:lnTo>
                    <a:pt x="15" y="5"/>
                  </a:lnTo>
                  <a:lnTo>
                    <a:pt x="16" y="5"/>
                  </a:lnTo>
                  <a:cubicBezTo>
                    <a:pt x="16" y="6"/>
                    <a:pt x="16" y="7"/>
                    <a:pt x="16" y="7"/>
                  </a:cubicBezTo>
                  <a:lnTo>
                    <a:pt x="17" y="7"/>
                  </a:ln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8" y="6"/>
                    <a:pt x="22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4" y="5"/>
                    <a:pt x="24" y="4"/>
                    <a:pt x="24" y="4"/>
                  </a:cubicBezTo>
                  <a:lnTo>
                    <a:pt x="25" y="4"/>
                  </a:ln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lnTo>
                    <a:pt x="26" y="5"/>
                  </a:lnTo>
                  <a:cubicBezTo>
                    <a:pt x="26" y="5"/>
                    <a:pt x="26" y="5"/>
                    <a:pt x="26" y="5"/>
                  </a:cubicBezTo>
                  <a:lnTo>
                    <a:pt x="26" y="6"/>
                  </a:lnTo>
                  <a:lnTo>
                    <a:pt x="27" y="5"/>
                  </a:lnTo>
                  <a:cubicBezTo>
                    <a:pt x="27" y="5"/>
                    <a:pt x="27" y="3"/>
                    <a:pt x="27" y="3"/>
                  </a:cubicBezTo>
                  <a:cubicBezTo>
                    <a:pt x="27" y="2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9" y="0"/>
                  </a:lnTo>
                  <a:lnTo>
                    <a:pt x="29" y="1"/>
                  </a:ln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30" y="1"/>
                    <a:pt x="30" y="1"/>
                  </a:cubicBezTo>
                  <a:lnTo>
                    <a:pt x="30" y="2"/>
                  </a:lnTo>
                  <a:lnTo>
                    <a:pt x="31" y="2"/>
                  </a:lnTo>
                  <a:cubicBezTo>
                    <a:pt x="31" y="2"/>
                    <a:pt x="31" y="2"/>
                    <a:pt x="31" y="2"/>
                  </a:cubicBezTo>
                  <a:lnTo>
                    <a:pt x="31" y="3"/>
                  </a:lnTo>
                  <a:lnTo>
                    <a:pt x="32" y="3"/>
                  </a:lnTo>
                  <a:cubicBezTo>
                    <a:pt x="32" y="4"/>
                    <a:pt x="32" y="4"/>
                    <a:pt x="32" y="4"/>
                  </a:cubicBezTo>
                  <a:lnTo>
                    <a:pt x="32" y="5"/>
                  </a:lnTo>
                  <a:cubicBezTo>
                    <a:pt x="32" y="5"/>
                    <a:pt x="33" y="6"/>
                    <a:pt x="33" y="6"/>
                  </a:cubicBezTo>
                  <a:cubicBezTo>
                    <a:pt x="33" y="6"/>
                    <a:pt x="34" y="6"/>
                    <a:pt x="35" y="6"/>
                  </a:cubicBezTo>
                  <a:lnTo>
                    <a:pt x="35" y="5"/>
                  </a:lnTo>
                  <a:cubicBezTo>
                    <a:pt x="34" y="5"/>
                    <a:pt x="34" y="4"/>
                    <a:pt x="34" y="4"/>
                  </a:cubicBezTo>
                  <a:lnTo>
                    <a:pt x="33" y="4"/>
                  </a:lnTo>
                  <a:cubicBezTo>
                    <a:pt x="33" y="4"/>
                    <a:pt x="33" y="4"/>
                    <a:pt x="33" y="4"/>
                  </a:cubicBezTo>
                  <a:lnTo>
                    <a:pt x="33" y="3"/>
                  </a:lnTo>
                  <a:cubicBezTo>
                    <a:pt x="33" y="3"/>
                    <a:pt x="34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4"/>
                  </a:cubicBezTo>
                  <a:lnTo>
                    <a:pt x="36" y="4"/>
                  </a:ln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8" y="5"/>
                  </a:cubicBezTo>
                  <a:lnTo>
                    <a:pt x="38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7" y="8"/>
                  </a:lnTo>
                  <a:cubicBezTo>
                    <a:pt x="37" y="8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lnTo>
                    <a:pt x="39" y="9"/>
                  </a:lnTo>
                  <a:cubicBezTo>
                    <a:pt x="39" y="9"/>
                    <a:pt x="39" y="8"/>
                    <a:pt x="39" y="8"/>
                  </a:cubicBezTo>
                  <a:lnTo>
                    <a:pt x="40" y="8"/>
                  </a:lnTo>
                  <a:cubicBezTo>
                    <a:pt x="40" y="8"/>
                    <a:pt x="41" y="8"/>
                    <a:pt x="41" y="8"/>
                  </a:cubicBezTo>
                  <a:lnTo>
                    <a:pt x="43" y="8"/>
                  </a:lnTo>
                  <a:cubicBezTo>
                    <a:pt x="44" y="8"/>
                    <a:pt x="45" y="8"/>
                    <a:pt x="46" y="8"/>
                  </a:cubicBezTo>
                  <a:cubicBezTo>
                    <a:pt x="46" y="8"/>
                    <a:pt x="47" y="9"/>
                    <a:pt x="47" y="9"/>
                  </a:cubicBezTo>
                  <a:cubicBezTo>
                    <a:pt x="47" y="9"/>
                    <a:pt x="49" y="10"/>
                    <a:pt x="50" y="10"/>
                  </a:cubicBezTo>
                  <a:cubicBezTo>
                    <a:pt x="50" y="10"/>
                    <a:pt x="52" y="10"/>
                    <a:pt x="52" y="10"/>
                  </a:cubicBezTo>
                  <a:lnTo>
                    <a:pt x="53" y="10"/>
                  </a:lnTo>
                  <a:cubicBezTo>
                    <a:pt x="53" y="11"/>
                    <a:pt x="53" y="13"/>
                    <a:pt x="53" y="13"/>
                  </a:cubicBezTo>
                  <a:lnTo>
                    <a:pt x="52" y="13"/>
                  </a:lnTo>
                  <a:cubicBezTo>
                    <a:pt x="52" y="14"/>
                    <a:pt x="52" y="14"/>
                    <a:pt x="52" y="14"/>
                  </a:cubicBezTo>
                  <a:lnTo>
                    <a:pt x="52" y="16"/>
                  </a:lnTo>
                  <a:cubicBezTo>
                    <a:pt x="52" y="16"/>
                    <a:pt x="54" y="17"/>
                    <a:pt x="54" y="17"/>
                  </a:cubicBezTo>
                  <a:cubicBezTo>
                    <a:pt x="54" y="17"/>
                    <a:pt x="55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7" y="19"/>
                    <a:pt x="57" y="19"/>
                  </a:cubicBezTo>
                  <a:cubicBezTo>
                    <a:pt x="57" y="19"/>
                    <a:pt x="57" y="20"/>
                    <a:pt x="57" y="20"/>
                  </a:cubicBezTo>
                  <a:cubicBezTo>
                    <a:pt x="57" y="20"/>
                    <a:pt x="57" y="22"/>
                    <a:pt x="57" y="22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59" y="22"/>
                    <a:pt x="60" y="22"/>
                    <a:pt x="60" y="23"/>
                  </a:cubicBezTo>
                  <a:cubicBezTo>
                    <a:pt x="60" y="23"/>
                    <a:pt x="60" y="24"/>
                    <a:pt x="60" y="24"/>
                  </a:cubicBezTo>
                  <a:lnTo>
                    <a:pt x="60" y="25"/>
                  </a:ln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59" y="25"/>
                    <a:pt x="59" y="25"/>
                  </a:cubicBezTo>
                  <a:cubicBezTo>
                    <a:pt x="59" y="26"/>
                    <a:pt x="60" y="27"/>
                    <a:pt x="60" y="28"/>
                  </a:cubicBezTo>
                  <a:cubicBezTo>
                    <a:pt x="60" y="28"/>
                    <a:pt x="61" y="28"/>
                    <a:pt x="61" y="27"/>
                  </a:cubicBezTo>
                  <a:lnTo>
                    <a:pt x="62" y="27"/>
                  </a:lnTo>
                  <a:cubicBezTo>
                    <a:pt x="62" y="28"/>
                    <a:pt x="63" y="28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4" y="31"/>
                    <a:pt x="64" y="31"/>
                  </a:cubicBezTo>
                  <a:cubicBezTo>
                    <a:pt x="64" y="31"/>
                    <a:pt x="64" y="32"/>
                    <a:pt x="64" y="32"/>
                  </a:cubicBezTo>
                  <a:cubicBezTo>
                    <a:pt x="64" y="32"/>
                    <a:pt x="66" y="34"/>
                    <a:pt x="67" y="34"/>
                  </a:cubicBezTo>
                  <a:cubicBezTo>
                    <a:pt x="67" y="34"/>
                    <a:pt x="67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3"/>
                  </a:cubicBezTo>
                  <a:cubicBezTo>
                    <a:pt x="69" y="33"/>
                    <a:pt x="68" y="33"/>
                    <a:pt x="69" y="33"/>
                  </a:cubicBezTo>
                  <a:lnTo>
                    <a:pt x="69" y="32"/>
                  </a:lnTo>
                  <a:cubicBezTo>
                    <a:pt x="69" y="32"/>
                    <a:pt x="69" y="32"/>
                    <a:pt x="69" y="32"/>
                  </a:cubicBezTo>
                  <a:lnTo>
                    <a:pt x="70" y="32"/>
                  </a:lnTo>
                  <a:lnTo>
                    <a:pt x="70" y="31"/>
                  </a:lnTo>
                  <a:lnTo>
                    <a:pt x="71" y="31"/>
                  </a:lnTo>
                  <a:cubicBezTo>
                    <a:pt x="71" y="32"/>
                    <a:pt x="71" y="32"/>
                    <a:pt x="71" y="32"/>
                  </a:cubicBezTo>
                  <a:lnTo>
                    <a:pt x="71" y="33"/>
                  </a:ln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6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0" y="38"/>
                    <a:pt x="70" y="38"/>
                  </a:cubicBezTo>
                  <a:lnTo>
                    <a:pt x="69" y="37"/>
                  </a:lnTo>
                  <a:lnTo>
                    <a:pt x="69" y="36"/>
                  </a:lnTo>
                  <a:cubicBezTo>
                    <a:pt x="69" y="36"/>
                    <a:pt x="69" y="36"/>
                    <a:pt x="69" y="36"/>
                  </a:cubicBezTo>
                  <a:lnTo>
                    <a:pt x="69" y="37"/>
                  </a:lnTo>
                  <a:lnTo>
                    <a:pt x="68" y="37"/>
                  </a:lnTo>
                  <a:cubicBezTo>
                    <a:pt x="68" y="37"/>
                    <a:pt x="68" y="38"/>
                    <a:pt x="68" y="38"/>
                  </a:cubicBezTo>
                  <a:cubicBezTo>
                    <a:pt x="67" y="38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6"/>
                    <a:pt x="67" y="36"/>
                  </a:cubicBezTo>
                  <a:lnTo>
                    <a:pt x="66" y="36"/>
                  </a:lnTo>
                  <a:cubicBezTo>
                    <a:pt x="66" y="36"/>
                    <a:pt x="66" y="37"/>
                    <a:pt x="66" y="37"/>
                  </a:cubicBezTo>
                  <a:lnTo>
                    <a:pt x="65" y="38"/>
                  </a:ln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4" y="38"/>
                    <a:pt x="64" y="39"/>
                  </a:cubicBezTo>
                  <a:lnTo>
                    <a:pt x="63" y="39"/>
                  </a:ln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41"/>
                    <a:pt x="63" y="44"/>
                    <a:pt x="62" y="44"/>
                  </a:cubicBezTo>
                  <a:lnTo>
                    <a:pt x="62" y="45"/>
                  </a:lnTo>
                  <a:cubicBezTo>
                    <a:pt x="61" y="45"/>
                    <a:pt x="59" y="45"/>
                    <a:pt x="59" y="45"/>
                  </a:cubicBezTo>
                  <a:cubicBezTo>
                    <a:pt x="58" y="44"/>
                    <a:pt x="57" y="45"/>
                    <a:pt x="57" y="45"/>
                  </a:cubicBezTo>
                  <a:lnTo>
                    <a:pt x="56" y="45"/>
                  </a:lnTo>
                  <a:lnTo>
                    <a:pt x="56" y="47"/>
                  </a:lnTo>
                  <a:cubicBezTo>
                    <a:pt x="56" y="48"/>
                    <a:pt x="54" y="47"/>
                    <a:pt x="53" y="47"/>
                  </a:cubicBezTo>
                  <a:cubicBezTo>
                    <a:pt x="53" y="47"/>
                    <a:pt x="53" y="46"/>
                    <a:pt x="53" y="46"/>
                  </a:cubicBezTo>
                  <a:lnTo>
                    <a:pt x="53" y="45"/>
                  </a:lnTo>
                  <a:cubicBezTo>
                    <a:pt x="52" y="45"/>
                    <a:pt x="52" y="45"/>
                    <a:pt x="52" y="45"/>
                  </a:cubicBezTo>
                  <a:lnTo>
                    <a:pt x="50" y="45"/>
                  </a:lnTo>
                  <a:lnTo>
                    <a:pt x="49" y="45"/>
                  </a:lnTo>
                  <a:cubicBezTo>
                    <a:pt x="49" y="44"/>
                    <a:pt x="49" y="44"/>
                    <a:pt x="49" y="43"/>
                  </a:cubicBezTo>
                  <a:lnTo>
                    <a:pt x="47" y="43"/>
                  </a:lnTo>
                  <a:lnTo>
                    <a:pt x="47" y="45"/>
                  </a:lnTo>
                  <a:cubicBezTo>
                    <a:pt x="47" y="45"/>
                    <a:pt x="47" y="45"/>
                    <a:pt x="47" y="45"/>
                  </a:cubicBezTo>
                  <a:lnTo>
                    <a:pt x="46" y="45"/>
                  </a:lnTo>
                  <a:cubicBezTo>
                    <a:pt x="46" y="46"/>
                    <a:pt x="46" y="46"/>
                    <a:pt x="46" y="46"/>
                  </a:cubicBezTo>
                  <a:lnTo>
                    <a:pt x="46" y="47"/>
                  </a:lnTo>
                  <a:cubicBezTo>
                    <a:pt x="46" y="47"/>
                    <a:pt x="46" y="47"/>
                    <a:pt x="46" y="47"/>
                  </a:cubicBezTo>
                  <a:lnTo>
                    <a:pt x="45" y="47"/>
                  </a:lnTo>
                  <a:lnTo>
                    <a:pt x="45" y="48"/>
                  </a:lnTo>
                  <a:cubicBezTo>
                    <a:pt x="45" y="48"/>
                    <a:pt x="45" y="48"/>
                    <a:pt x="45" y="48"/>
                  </a:cubicBezTo>
                  <a:lnTo>
                    <a:pt x="45" y="51"/>
                  </a:lnTo>
                  <a:lnTo>
                    <a:pt x="44" y="51"/>
                  </a:lnTo>
                  <a:cubicBezTo>
                    <a:pt x="44" y="51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2" y="52"/>
                    <a:pt x="42" y="52"/>
                  </a:cubicBezTo>
                  <a:cubicBezTo>
                    <a:pt x="42" y="52"/>
                    <a:pt x="41" y="52"/>
                    <a:pt x="40" y="52"/>
                  </a:cubicBezTo>
                  <a:cubicBezTo>
                    <a:pt x="40" y="54"/>
                    <a:pt x="39" y="55"/>
                    <a:pt x="39" y="56"/>
                  </a:cubicBezTo>
                  <a:cubicBezTo>
                    <a:pt x="38" y="56"/>
                    <a:pt x="39" y="56"/>
                    <a:pt x="38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8" y="57"/>
                    <a:pt x="38" y="60"/>
                    <a:pt x="38" y="60"/>
                  </a:cubicBezTo>
                  <a:lnTo>
                    <a:pt x="38" y="61"/>
                  </a:lnTo>
                  <a:cubicBezTo>
                    <a:pt x="38" y="61"/>
                    <a:pt x="38" y="61"/>
                    <a:pt x="37" y="61"/>
                  </a:cubicBezTo>
                  <a:cubicBezTo>
                    <a:pt x="38" y="62"/>
                    <a:pt x="37" y="63"/>
                    <a:pt x="38" y="63"/>
                  </a:cubicBezTo>
                  <a:lnTo>
                    <a:pt x="38" y="64"/>
                  </a:lnTo>
                  <a:lnTo>
                    <a:pt x="40" y="64"/>
                  </a:lnTo>
                  <a:cubicBezTo>
                    <a:pt x="40" y="64"/>
                    <a:pt x="40" y="64"/>
                    <a:pt x="41" y="64"/>
                  </a:cubicBezTo>
                  <a:cubicBezTo>
                    <a:pt x="41" y="65"/>
                    <a:pt x="41" y="66"/>
                    <a:pt x="41" y="66"/>
                  </a:cubicBezTo>
                  <a:cubicBezTo>
                    <a:pt x="41" y="67"/>
                    <a:pt x="41" y="68"/>
                    <a:pt x="41" y="68"/>
                  </a:cubicBezTo>
                  <a:cubicBezTo>
                    <a:pt x="40" y="68"/>
                    <a:pt x="41" y="72"/>
                    <a:pt x="41" y="72"/>
                  </a:cubicBezTo>
                  <a:lnTo>
                    <a:pt x="40" y="72"/>
                  </a:lnTo>
                  <a:lnTo>
                    <a:pt x="40" y="71"/>
                  </a:lnTo>
                  <a:lnTo>
                    <a:pt x="39" y="71"/>
                  </a:lnTo>
                  <a:cubicBezTo>
                    <a:pt x="39" y="71"/>
                    <a:pt x="39" y="71"/>
                    <a:pt x="39" y="71"/>
                  </a:cubicBezTo>
                  <a:lnTo>
                    <a:pt x="37" y="71"/>
                  </a:lnTo>
                  <a:lnTo>
                    <a:pt x="34" y="71"/>
                  </a:lnTo>
                  <a:cubicBezTo>
                    <a:pt x="34" y="71"/>
                    <a:pt x="34" y="71"/>
                    <a:pt x="34" y="71"/>
                  </a:cubicBezTo>
                  <a:lnTo>
                    <a:pt x="34" y="67"/>
                  </a:lnTo>
                  <a:lnTo>
                    <a:pt x="33" y="66"/>
                  </a:lnTo>
                  <a:cubicBezTo>
                    <a:pt x="33" y="66"/>
                    <a:pt x="33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6"/>
                    <a:pt x="29" y="65"/>
                    <a:pt x="28" y="65"/>
                  </a:cubicBezTo>
                  <a:lnTo>
                    <a:pt x="28" y="62"/>
                  </a:lnTo>
                  <a:cubicBezTo>
                    <a:pt x="29" y="61"/>
                    <a:pt x="29" y="60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lnTo>
                    <a:pt x="28" y="59"/>
                  </a:lnTo>
                  <a:cubicBezTo>
                    <a:pt x="28" y="59"/>
                    <a:pt x="28" y="59"/>
                    <a:pt x="28" y="59"/>
                  </a:cubicBezTo>
                  <a:lnTo>
                    <a:pt x="27" y="59"/>
                  </a:lnTo>
                  <a:cubicBezTo>
                    <a:pt x="27" y="59"/>
                    <a:pt x="26" y="60"/>
                    <a:pt x="25" y="60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59"/>
                    <a:pt x="24" y="59"/>
                    <a:pt x="24" y="58"/>
                  </a:cubicBezTo>
                  <a:lnTo>
                    <a:pt x="21" y="58"/>
                  </a:lnTo>
                  <a:cubicBezTo>
                    <a:pt x="21" y="58"/>
                    <a:pt x="21" y="58"/>
                    <a:pt x="21" y="58"/>
                  </a:cubicBezTo>
                  <a:lnTo>
                    <a:pt x="21" y="57"/>
                  </a:lnTo>
                  <a:lnTo>
                    <a:pt x="20" y="57"/>
                  </a:lnTo>
                  <a:cubicBezTo>
                    <a:pt x="20" y="57"/>
                    <a:pt x="18" y="57"/>
                    <a:pt x="17" y="56"/>
                  </a:cubicBezTo>
                  <a:lnTo>
                    <a:pt x="16" y="56"/>
                  </a:lnTo>
                  <a:cubicBezTo>
                    <a:pt x="16" y="56"/>
                    <a:pt x="15" y="56"/>
                    <a:pt x="15" y="57"/>
                  </a:cubicBezTo>
                  <a:cubicBezTo>
                    <a:pt x="15" y="57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3" y="60"/>
                    <a:pt x="13" y="60"/>
                  </a:cubicBezTo>
                  <a:lnTo>
                    <a:pt x="12" y="60"/>
                  </a:lnTo>
                  <a:cubicBezTo>
                    <a:pt x="12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59"/>
                  </a:cubicBezTo>
                  <a:lnTo>
                    <a:pt x="10" y="59"/>
                  </a:lnTo>
                  <a:cubicBezTo>
                    <a:pt x="9" y="60"/>
                    <a:pt x="7" y="59"/>
                    <a:pt x="6" y="60"/>
                  </a:cubicBezTo>
                  <a:cubicBezTo>
                    <a:pt x="6" y="60"/>
                    <a:pt x="7" y="59"/>
                    <a:pt x="7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6" y="59"/>
                    <a:pt x="5" y="58"/>
                    <a:pt x="5" y="58"/>
                  </a:cubicBezTo>
                  <a:cubicBezTo>
                    <a:pt x="5" y="58"/>
                    <a:pt x="5" y="57"/>
                    <a:pt x="5" y="57"/>
                  </a:cubicBezTo>
                  <a:lnTo>
                    <a:pt x="4" y="57"/>
                  </a:lnTo>
                  <a:cubicBezTo>
                    <a:pt x="4" y="56"/>
                    <a:pt x="4" y="55"/>
                    <a:pt x="4" y="54"/>
                  </a:cubicBezTo>
                  <a:cubicBezTo>
                    <a:pt x="3" y="54"/>
                    <a:pt x="2" y="53"/>
                    <a:pt x="1" y="53"/>
                  </a:cubicBezTo>
                  <a:cubicBezTo>
                    <a:pt x="1" y="53"/>
                    <a:pt x="0" y="53"/>
                    <a:pt x="0" y="53"/>
                  </a:cubicBezTo>
                  <a:cubicBezTo>
                    <a:pt x="0" y="52"/>
                    <a:pt x="0" y="51"/>
                    <a:pt x="0" y="50"/>
                  </a:cubicBezTo>
                  <a:lnTo>
                    <a:pt x="1" y="50"/>
                  </a:lnTo>
                  <a:lnTo>
                    <a:pt x="1" y="49"/>
                  </a:lnTo>
                  <a:lnTo>
                    <a:pt x="2" y="49"/>
                  </a:lnTo>
                  <a:cubicBezTo>
                    <a:pt x="2" y="49"/>
                    <a:pt x="3" y="47"/>
                    <a:pt x="3" y="47"/>
                  </a:cubicBezTo>
                  <a:cubicBezTo>
                    <a:pt x="4" y="47"/>
                    <a:pt x="4" y="44"/>
                    <a:pt x="4" y="44"/>
                  </a:cubicBezTo>
                  <a:cubicBezTo>
                    <a:pt x="3" y="42"/>
                    <a:pt x="3" y="40"/>
                    <a:pt x="3" y="39"/>
                  </a:cubicBezTo>
                  <a:lnTo>
                    <a:pt x="4" y="39"/>
                  </a:lnTo>
                  <a:cubicBezTo>
                    <a:pt x="4" y="39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5" y="38"/>
                  </a:lnTo>
                  <a:cubicBezTo>
                    <a:pt x="5" y="37"/>
                    <a:pt x="6" y="35"/>
                    <a:pt x="5" y="34"/>
                  </a:cubicBezTo>
                  <a:cubicBezTo>
                    <a:pt x="4" y="33"/>
                    <a:pt x="3" y="32"/>
                    <a:pt x="2" y="32"/>
                  </a:cubicBezTo>
                  <a:cubicBezTo>
                    <a:pt x="2" y="31"/>
                    <a:pt x="3" y="30"/>
                    <a:pt x="3" y="28"/>
                  </a:cubicBezTo>
                  <a:cubicBezTo>
                    <a:pt x="4" y="28"/>
                    <a:pt x="4" y="28"/>
                    <a:pt x="5" y="28"/>
                  </a:cubicBezTo>
                  <a:lnTo>
                    <a:pt x="6" y="28"/>
                  </a:lnTo>
                  <a:cubicBezTo>
                    <a:pt x="6" y="28"/>
                    <a:pt x="7" y="28"/>
                    <a:pt x="7" y="28"/>
                  </a:cubicBezTo>
                  <a:cubicBezTo>
                    <a:pt x="7" y="28"/>
                    <a:pt x="7" y="27"/>
                    <a:pt x="7" y="27"/>
                  </a:cubicBezTo>
                  <a:lnTo>
                    <a:pt x="7" y="25"/>
                  </a:lnTo>
                  <a:cubicBezTo>
                    <a:pt x="6" y="25"/>
                    <a:pt x="6" y="24"/>
                    <a:pt x="5" y="24"/>
                  </a:cubicBezTo>
                  <a:lnTo>
                    <a:pt x="5" y="22"/>
                  </a:ln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6" y="19"/>
                    <a:pt x="6" y="18"/>
                    <a:pt x="6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8" y="15"/>
                    <a:pt x="8" y="14"/>
                    <a:pt x="7" y="12"/>
                  </a:cubicBezTo>
                  <a:lnTo>
                    <a:pt x="7" y="11"/>
                  </a:lnTo>
                  <a:cubicBezTo>
                    <a:pt x="7" y="11"/>
                    <a:pt x="7" y="10"/>
                    <a:pt x="8" y="10"/>
                  </a:cubicBezTo>
                  <a:lnTo>
                    <a:pt x="9" y="10"/>
                  </a:lnTo>
                  <a:cubicBezTo>
                    <a:pt x="9" y="11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lnTo>
                    <a:pt x="10" y="8"/>
                  </a:lnTo>
                  <a:lnTo>
                    <a:pt x="9" y="8"/>
                  </a:ln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8"/>
                    <a:pt x="9" y="9"/>
                  </a:cubicBezTo>
                  <a:lnTo>
                    <a:pt x="8" y="9"/>
                  </a:lnTo>
                  <a:lnTo>
                    <a:pt x="5" y="9"/>
                  </a:ln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10"/>
                    <a:pt x="2" y="9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07" name="Freeform 27"/>
            <p:cNvSpPr>
              <a:spLocks/>
            </p:cNvSpPr>
            <p:nvPr/>
          </p:nvSpPr>
          <p:spPr bwMode="auto">
            <a:xfrm>
              <a:off x="1137" y="2373"/>
              <a:ext cx="460" cy="434"/>
            </a:xfrm>
            <a:custGeom>
              <a:avLst/>
              <a:gdLst>
                <a:gd name="T0" fmla="*/ 2147483647 w 49"/>
                <a:gd name="T1" fmla="*/ 2147483647 h 47"/>
                <a:gd name="T2" fmla="*/ 1991856307 w 49"/>
                <a:gd name="T3" fmla="*/ 2147483647 h 47"/>
                <a:gd name="T4" fmla="*/ 1811827759 w 49"/>
                <a:gd name="T5" fmla="*/ 2147483647 h 47"/>
                <a:gd name="T6" fmla="*/ 1689988254 w 49"/>
                <a:gd name="T7" fmla="*/ 2147483647 h 47"/>
                <a:gd name="T8" fmla="*/ 1509966916 w 49"/>
                <a:gd name="T9" fmla="*/ 2147483647 h 47"/>
                <a:gd name="T10" fmla="*/ 1388127411 w 49"/>
                <a:gd name="T11" fmla="*/ 2147483647 h 47"/>
                <a:gd name="T12" fmla="*/ 1208107575 w 49"/>
                <a:gd name="T13" fmla="*/ 2112115312 h 47"/>
                <a:gd name="T14" fmla="*/ 1086268070 w 49"/>
                <a:gd name="T15" fmla="*/ 2112115312 h 47"/>
                <a:gd name="T16" fmla="*/ 1086268070 w 49"/>
                <a:gd name="T17" fmla="*/ 2112115312 h 47"/>
                <a:gd name="T18" fmla="*/ 1028079027 w 49"/>
                <a:gd name="T19" fmla="*/ 2112115312 h 47"/>
                <a:gd name="T20" fmla="*/ 841930566 w 49"/>
                <a:gd name="T21" fmla="*/ 2112115312 h 47"/>
                <a:gd name="T22" fmla="*/ 841930566 w 49"/>
                <a:gd name="T23" fmla="*/ 2112115312 h 47"/>
                <a:gd name="T24" fmla="*/ 783748732 w 49"/>
                <a:gd name="T25" fmla="*/ 2060690724 h 47"/>
                <a:gd name="T26" fmla="*/ 726218784 w 49"/>
                <a:gd name="T27" fmla="*/ 2009259045 h 47"/>
                <a:gd name="T28" fmla="*/ 540070774 w 49"/>
                <a:gd name="T29" fmla="*/ 1849277610 h 47"/>
                <a:gd name="T30" fmla="*/ 481888640 w 49"/>
                <a:gd name="T31" fmla="*/ 1797179307 h 47"/>
                <a:gd name="T32" fmla="*/ 481888640 w 49"/>
                <a:gd name="T33" fmla="*/ 1797179307 h 47"/>
                <a:gd name="T34" fmla="*/ 424359293 w 49"/>
                <a:gd name="T35" fmla="*/ 1585830019 h 47"/>
                <a:gd name="T36" fmla="*/ 0 w 49"/>
                <a:gd name="T37" fmla="*/ 1322323329 h 47"/>
                <a:gd name="T38" fmla="*/ 121839392 w 49"/>
                <a:gd name="T39" fmla="*/ 1001809373 h 47"/>
                <a:gd name="T40" fmla="*/ 180020512 w 49"/>
                <a:gd name="T41" fmla="*/ 950384194 h 47"/>
                <a:gd name="T42" fmla="*/ 360049436 w 49"/>
                <a:gd name="T43" fmla="*/ 950384194 h 47"/>
                <a:gd name="T44" fmla="*/ 360049436 w 49"/>
                <a:gd name="T45" fmla="*/ 738367691 h 47"/>
                <a:gd name="T46" fmla="*/ 360049436 w 49"/>
                <a:gd name="T47" fmla="*/ 635445825 h 47"/>
                <a:gd name="T48" fmla="*/ 603728145 w 49"/>
                <a:gd name="T49" fmla="*/ 686870413 h 47"/>
                <a:gd name="T50" fmla="*/ 726218784 w 49"/>
                <a:gd name="T51" fmla="*/ 738367691 h 47"/>
                <a:gd name="T52" fmla="*/ 726218784 w 49"/>
                <a:gd name="T53" fmla="*/ 423429174 h 47"/>
                <a:gd name="T54" fmla="*/ 841930566 w 49"/>
                <a:gd name="T55" fmla="*/ 371939578 h 47"/>
                <a:gd name="T56" fmla="*/ 906240123 w 49"/>
                <a:gd name="T57" fmla="*/ 314938517 h 47"/>
                <a:gd name="T58" fmla="*/ 906240123 w 49"/>
                <a:gd name="T59" fmla="*/ 263441017 h 47"/>
                <a:gd name="T60" fmla="*/ 963768869 w 49"/>
                <a:gd name="T61" fmla="*/ 212016725 h 47"/>
                <a:gd name="T62" fmla="*/ 1028079027 w 49"/>
                <a:gd name="T63" fmla="*/ 51424348 h 47"/>
                <a:gd name="T64" fmla="*/ 1208107575 w 49"/>
                <a:gd name="T65" fmla="*/ 51424348 h 47"/>
                <a:gd name="T66" fmla="*/ 1265637823 w 49"/>
                <a:gd name="T67" fmla="*/ 102921829 h 47"/>
                <a:gd name="T68" fmla="*/ 1568149951 w 49"/>
                <a:gd name="T69" fmla="*/ 212016725 h 47"/>
                <a:gd name="T70" fmla="*/ 1811827759 w 49"/>
                <a:gd name="T71" fmla="*/ 263441017 h 47"/>
                <a:gd name="T72" fmla="*/ 2147483647 w 49"/>
                <a:gd name="T73" fmla="*/ 212016725 h 47"/>
                <a:gd name="T74" fmla="*/ 2147483647 w 49"/>
                <a:gd name="T75" fmla="*/ 51424348 h 47"/>
                <a:gd name="T76" fmla="*/ 2147483647 w 49"/>
                <a:gd name="T77" fmla="*/ 0 h 47"/>
                <a:gd name="T78" fmla="*/ 2147483647 w 49"/>
                <a:gd name="T79" fmla="*/ 160592285 h 47"/>
                <a:gd name="T80" fmla="*/ 2147483647 w 49"/>
                <a:gd name="T81" fmla="*/ 102921829 h 47"/>
                <a:gd name="T82" fmla="*/ 2147483647 w 49"/>
                <a:gd name="T83" fmla="*/ 160592285 h 47"/>
                <a:gd name="T84" fmla="*/ 2147483647 w 49"/>
                <a:gd name="T85" fmla="*/ 474854353 h 47"/>
                <a:gd name="T86" fmla="*/ 2147483647 w 49"/>
                <a:gd name="T87" fmla="*/ 686870413 h 47"/>
                <a:gd name="T88" fmla="*/ 2147483647 w 49"/>
                <a:gd name="T89" fmla="*/ 898894007 h 47"/>
                <a:gd name="T90" fmla="*/ 2147483647 w 49"/>
                <a:gd name="T91" fmla="*/ 1058876033 h 47"/>
                <a:gd name="T92" fmla="*/ 2147483647 w 49"/>
                <a:gd name="T93" fmla="*/ 1058876033 h 47"/>
                <a:gd name="T94" fmla="*/ 2147483647 w 49"/>
                <a:gd name="T95" fmla="*/ 1373814106 h 47"/>
                <a:gd name="T96" fmla="*/ 2147483647 w 49"/>
                <a:gd name="T97" fmla="*/ 1585830019 h 47"/>
                <a:gd name="T98" fmla="*/ 2147483647 w 49"/>
                <a:gd name="T99" fmla="*/ 1637261698 h 47"/>
                <a:gd name="T100" fmla="*/ 2147483647 w 49"/>
                <a:gd name="T101" fmla="*/ 2147483647 h 47"/>
                <a:gd name="T102" fmla="*/ 2147483647 w 49"/>
                <a:gd name="T103" fmla="*/ 2147483647 h 47"/>
                <a:gd name="T104" fmla="*/ 2147483647 w 49"/>
                <a:gd name="T105" fmla="*/ 2147483647 h 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7"/>
                <a:gd name="T161" fmla="*/ 49 w 49"/>
                <a:gd name="T162" fmla="*/ 47 h 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7">
                  <a:moveTo>
                    <a:pt x="39" y="42"/>
                  </a:moveTo>
                  <a:lnTo>
                    <a:pt x="39" y="42"/>
                  </a:lnTo>
                  <a:cubicBezTo>
                    <a:pt x="39" y="42"/>
                    <a:pt x="38" y="42"/>
                    <a:pt x="37" y="42"/>
                  </a:cubicBezTo>
                  <a:cubicBezTo>
                    <a:pt x="37" y="42"/>
                    <a:pt x="36" y="42"/>
                    <a:pt x="36" y="41"/>
                  </a:cubicBezTo>
                  <a:cubicBezTo>
                    <a:pt x="35" y="41"/>
                    <a:pt x="35" y="41"/>
                    <a:pt x="34" y="41"/>
                  </a:cubicBezTo>
                  <a:lnTo>
                    <a:pt x="34" y="42"/>
                  </a:lnTo>
                  <a:cubicBezTo>
                    <a:pt x="34" y="42"/>
                    <a:pt x="33" y="43"/>
                    <a:pt x="33" y="43"/>
                  </a:cubicBezTo>
                  <a:lnTo>
                    <a:pt x="33" y="44"/>
                  </a:lnTo>
                  <a:cubicBezTo>
                    <a:pt x="32" y="44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lnTo>
                    <a:pt x="30" y="42"/>
                  </a:lnTo>
                  <a:cubicBezTo>
                    <a:pt x="30" y="42"/>
                    <a:pt x="29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lnTo>
                    <a:pt x="28" y="47"/>
                  </a:lnTo>
                  <a:cubicBezTo>
                    <a:pt x="27" y="47"/>
                    <a:pt x="26" y="47"/>
                    <a:pt x="26" y="47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5" y="46"/>
                    <a:pt x="25" y="44"/>
                    <a:pt x="25" y="44"/>
                  </a:cubicBezTo>
                  <a:cubicBezTo>
                    <a:pt x="25" y="44"/>
                    <a:pt x="24" y="43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4" y="42"/>
                    <a:pt x="23" y="41"/>
                    <a:pt x="23" y="41"/>
                  </a:cubicBezTo>
                  <a:cubicBezTo>
                    <a:pt x="23" y="41"/>
                    <a:pt x="21" y="40"/>
                    <a:pt x="21" y="39"/>
                  </a:cubicBezTo>
                  <a:lnTo>
                    <a:pt x="20" y="39"/>
                  </a:ln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lnTo>
                    <a:pt x="18" y="40"/>
                  </a:lnTo>
                  <a:cubicBezTo>
                    <a:pt x="18" y="40"/>
                    <a:pt x="18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1"/>
                    <a:pt x="15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lnTo>
                    <a:pt x="13" y="40"/>
                  </a:ln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8"/>
                  </a:cubicBezTo>
                  <a:lnTo>
                    <a:pt x="12" y="38"/>
                  </a:ln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9" y="37"/>
                    <a:pt x="9" y="37"/>
                  </a:cubicBezTo>
                  <a:lnTo>
                    <a:pt x="9" y="35"/>
                  </a:lnTo>
                  <a:cubicBezTo>
                    <a:pt x="9" y="35"/>
                    <a:pt x="9" y="35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1"/>
                    <a:pt x="8" y="31"/>
                  </a:cubicBezTo>
                  <a:cubicBezTo>
                    <a:pt x="7" y="31"/>
                    <a:pt x="7" y="30"/>
                    <a:pt x="7" y="30"/>
                  </a:cubicBezTo>
                  <a:lnTo>
                    <a:pt x="1" y="30"/>
                  </a:lnTo>
                  <a:cubicBezTo>
                    <a:pt x="1" y="29"/>
                    <a:pt x="1" y="25"/>
                    <a:pt x="0" y="25"/>
                  </a:cubicBezTo>
                  <a:cubicBezTo>
                    <a:pt x="0" y="24"/>
                    <a:pt x="0" y="21"/>
                    <a:pt x="0" y="20"/>
                  </a:cubicBezTo>
                  <a:cubicBezTo>
                    <a:pt x="1" y="20"/>
                    <a:pt x="1" y="19"/>
                    <a:pt x="2" y="19"/>
                  </a:cubicBez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7"/>
                  </a:lnTo>
                  <a:cubicBezTo>
                    <a:pt x="4" y="18"/>
                    <a:pt x="5" y="18"/>
                    <a:pt x="6" y="18"/>
                  </a:cubicBezTo>
                  <a:lnTo>
                    <a:pt x="7" y="18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5" y="14"/>
                  </a:lnTo>
                  <a:cubicBezTo>
                    <a:pt x="5" y="13"/>
                    <a:pt x="5" y="13"/>
                    <a:pt x="5" y="12"/>
                  </a:cubicBezTo>
                  <a:lnTo>
                    <a:pt x="6" y="12"/>
                  </a:lnTo>
                  <a:cubicBezTo>
                    <a:pt x="7" y="12"/>
                    <a:pt x="8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lnTo>
                    <a:pt x="10" y="13"/>
                  </a:lnTo>
                  <a:lnTo>
                    <a:pt x="10" y="14"/>
                  </a:lnTo>
                  <a:lnTo>
                    <a:pt x="12" y="14"/>
                  </a:lnTo>
                  <a:cubicBezTo>
                    <a:pt x="12" y="13"/>
                    <a:pt x="12" y="11"/>
                    <a:pt x="12" y="11"/>
                  </a:cubicBezTo>
                  <a:lnTo>
                    <a:pt x="11" y="11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8"/>
                  </a:lnTo>
                  <a:cubicBezTo>
                    <a:pt x="14" y="8"/>
                    <a:pt x="14" y="8"/>
                    <a:pt x="14" y="8"/>
                  </a:cubicBezTo>
                  <a:lnTo>
                    <a:pt x="14" y="7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cubicBezTo>
                    <a:pt x="17" y="3"/>
                    <a:pt x="17" y="1"/>
                    <a:pt x="17" y="0"/>
                  </a:cubicBezTo>
                  <a:lnTo>
                    <a:pt x="17" y="1"/>
                  </a:lnTo>
                  <a:cubicBezTo>
                    <a:pt x="17" y="1"/>
                    <a:pt x="17" y="1"/>
                    <a:pt x="17" y="1"/>
                  </a:cubicBezTo>
                  <a:lnTo>
                    <a:pt x="19" y="0"/>
                  </a:lnTo>
                  <a:cubicBezTo>
                    <a:pt x="19" y="0"/>
                    <a:pt x="19" y="0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4" y="2"/>
                    <a:pt x="25" y="3"/>
                    <a:pt x="25" y="3"/>
                  </a:cubicBezTo>
                  <a:lnTo>
                    <a:pt x="26" y="3"/>
                  </a:lnTo>
                  <a:cubicBezTo>
                    <a:pt x="26" y="3"/>
                    <a:pt x="26" y="4"/>
                    <a:pt x="26" y="4"/>
                  </a:cubicBezTo>
                  <a:cubicBezTo>
                    <a:pt x="26" y="4"/>
                    <a:pt x="26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5"/>
                    <a:pt x="28" y="5"/>
                  </a:cubicBezTo>
                  <a:lnTo>
                    <a:pt x="30" y="5"/>
                  </a:ln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1" y="5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5" y="3"/>
                    <a:pt x="37" y="4"/>
                    <a:pt x="39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9" y="3"/>
                    <a:pt x="40" y="3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ubicBezTo>
                    <a:pt x="42" y="2"/>
                    <a:pt x="42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47" y="1"/>
                  </a:lnTo>
                  <a:lnTo>
                    <a:pt x="48" y="1"/>
                  </a:lnTo>
                  <a:cubicBezTo>
                    <a:pt x="48" y="0"/>
                    <a:pt x="48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49" y="0"/>
                  </a:lnTo>
                  <a:lnTo>
                    <a:pt x="49" y="3"/>
                  </a:lnTo>
                  <a:cubicBezTo>
                    <a:pt x="49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3"/>
                    <a:pt x="48" y="2"/>
                  </a:cubicBezTo>
                  <a:lnTo>
                    <a:pt x="47" y="2"/>
                  </a:lnTo>
                  <a:cubicBezTo>
                    <a:pt x="46" y="2"/>
                    <a:pt x="46" y="3"/>
                    <a:pt x="46" y="3"/>
                  </a:cubicBezTo>
                  <a:lnTo>
                    <a:pt x="46" y="4"/>
                  </a:lnTo>
                  <a:cubicBezTo>
                    <a:pt x="47" y="6"/>
                    <a:pt x="47" y="7"/>
                    <a:pt x="47" y="9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5" y="10"/>
                    <a:pt x="45" y="11"/>
                    <a:pt x="46" y="11"/>
                  </a:cubicBezTo>
                  <a:cubicBezTo>
                    <a:pt x="46" y="12"/>
                    <a:pt x="46" y="13"/>
                    <a:pt x="46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45" y="14"/>
                    <a:pt x="45" y="14"/>
                    <a:pt x="44" y="14"/>
                  </a:cubicBezTo>
                  <a:lnTo>
                    <a:pt x="44" y="16"/>
                  </a:lnTo>
                  <a:cubicBezTo>
                    <a:pt x="45" y="16"/>
                    <a:pt x="45" y="17"/>
                    <a:pt x="46" y="17"/>
                  </a:cubicBezTo>
                  <a:lnTo>
                    <a:pt x="46" y="19"/>
                  </a:lnTo>
                  <a:cubicBezTo>
                    <a:pt x="46" y="19"/>
                    <a:pt x="46" y="20"/>
                    <a:pt x="46" y="20"/>
                  </a:cubicBezTo>
                  <a:cubicBezTo>
                    <a:pt x="46" y="20"/>
                    <a:pt x="45" y="20"/>
                    <a:pt x="45" y="20"/>
                  </a:cubicBezTo>
                  <a:lnTo>
                    <a:pt x="44" y="20"/>
                  </a:lnTo>
                  <a:cubicBezTo>
                    <a:pt x="43" y="20"/>
                    <a:pt x="43" y="20"/>
                    <a:pt x="42" y="20"/>
                  </a:cubicBezTo>
                  <a:cubicBezTo>
                    <a:pt x="42" y="22"/>
                    <a:pt x="41" y="23"/>
                    <a:pt x="41" y="24"/>
                  </a:cubicBezTo>
                  <a:cubicBezTo>
                    <a:pt x="42" y="24"/>
                    <a:pt x="43" y="25"/>
                    <a:pt x="44" y="26"/>
                  </a:cubicBezTo>
                  <a:cubicBezTo>
                    <a:pt x="45" y="27"/>
                    <a:pt x="44" y="29"/>
                    <a:pt x="44" y="30"/>
                  </a:cubicBezTo>
                  <a:lnTo>
                    <a:pt x="43" y="30"/>
                  </a:ln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1"/>
                    <a:pt x="43" y="31"/>
                  </a:cubicBezTo>
                  <a:lnTo>
                    <a:pt x="42" y="31"/>
                  </a:lnTo>
                  <a:cubicBezTo>
                    <a:pt x="42" y="32"/>
                    <a:pt x="42" y="34"/>
                    <a:pt x="43" y="36"/>
                  </a:cubicBezTo>
                  <a:cubicBezTo>
                    <a:pt x="43" y="36"/>
                    <a:pt x="43" y="39"/>
                    <a:pt x="42" y="39"/>
                  </a:cubicBezTo>
                  <a:cubicBezTo>
                    <a:pt x="42" y="39"/>
                    <a:pt x="41" y="41"/>
                    <a:pt x="41" y="41"/>
                  </a:cubicBezTo>
                  <a:lnTo>
                    <a:pt x="40" y="41"/>
                  </a:lnTo>
                  <a:lnTo>
                    <a:pt x="40" y="42"/>
                  </a:lnTo>
                  <a:lnTo>
                    <a:pt x="39" y="42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08" name="Freeform 28"/>
            <p:cNvSpPr>
              <a:spLocks/>
            </p:cNvSpPr>
            <p:nvPr/>
          </p:nvSpPr>
          <p:spPr bwMode="auto">
            <a:xfrm>
              <a:off x="1194" y="2025"/>
              <a:ext cx="460" cy="394"/>
            </a:xfrm>
            <a:custGeom>
              <a:avLst/>
              <a:gdLst>
                <a:gd name="T0" fmla="*/ 424359293 w 49"/>
                <a:gd name="T1" fmla="*/ 1935707899 h 43"/>
                <a:gd name="T2" fmla="*/ 180020512 w 49"/>
                <a:gd name="T3" fmla="*/ 1838117322 h 43"/>
                <a:gd name="T4" fmla="*/ 57529291 w 49"/>
                <a:gd name="T5" fmla="*/ 1539857889 h 43"/>
                <a:gd name="T6" fmla="*/ 0 w 49"/>
                <a:gd name="T7" fmla="*/ 1491291890 h 43"/>
                <a:gd name="T8" fmla="*/ 0 w 49"/>
                <a:gd name="T9" fmla="*/ 1393639153 h 43"/>
                <a:gd name="T10" fmla="*/ 0 w 49"/>
                <a:gd name="T11" fmla="*/ 1339187859 h 43"/>
                <a:gd name="T12" fmla="*/ 180020512 w 49"/>
                <a:gd name="T13" fmla="*/ 1143945425 h 43"/>
                <a:gd name="T14" fmla="*/ 244330670 w 49"/>
                <a:gd name="T15" fmla="*/ 1040935756 h 43"/>
                <a:gd name="T16" fmla="*/ 424359293 w 49"/>
                <a:gd name="T17" fmla="*/ 797119406 h 43"/>
                <a:gd name="T18" fmla="*/ 540070774 w 49"/>
                <a:gd name="T19" fmla="*/ 797119406 h 43"/>
                <a:gd name="T20" fmla="*/ 540070774 w 49"/>
                <a:gd name="T21" fmla="*/ 694172484 h 43"/>
                <a:gd name="T22" fmla="*/ 603728145 w 49"/>
                <a:gd name="T23" fmla="*/ 596520186 h 43"/>
                <a:gd name="T24" fmla="*/ 661909227 w 49"/>
                <a:gd name="T25" fmla="*/ 547432569 h 43"/>
                <a:gd name="T26" fmla="*/ 726218784 w 49"/>
                <a:gd name="T27" fmla="*/ 498859533 h 43"/>
                <a:gd name="T28" fmla="*/ 726218784 w 49"/>
                <a:gd name="T29" fmla="*/ 249172915 h 43"/>
                <a:gd name="T30" fmla="*/ 841930566 w 49"/>
                <a:gd name="T31" fmla="*/ 146155073 h 43"/>
                <a:gd name="T32" fmla="*/ 906240123 w 49"/>
                <a:gd name="T33" fmla="*/ 0 h 43"/>
                <a:gd name="T34" fmla="*/ 1143798018 w 49"/>
                <a:gd name="T35" fmla="*/ 0 h 43"/>
                <a:gd name="T36" fmla="*/ 1143798018 w 49"/>
                <a:gd name="T37" fmla="*/ 48502207 h 43"/>
                <a:gd name="T38" fmla="*/ 1265637823 w 49"/>
                <a:gd name="T39" fmla="*/ 48502207 h 43"/>
                <a:gd name="T40" fmla="*/ 1329947981 w 49"/>
                <a:gd name="T41" fmla="*/ 97652920 h 43"/>
                <a:gd name="T42" fmla="*/ 1329947981 w 49"/>
                <a:gd name="T43" fmla="*/ 146155073 h 43"/>
                <a:gd name="T44" fmla="*/ 1388127411 w 49"/>
                <a:gd name="T45" fmla="*/ 444415276 h 43"/>
                <a:gd name="T46" fmla="*/ 1747516399 w 49"/>
                <a:gd name="T47" fmla="*/ 694172484 h 43"/>
                <a:gd name="T48" fmla="*/ 1747516399 w 49"/>
                <a:gd name="T49" fmla="*/ 694172484 h 43"/>
                <a:gd name="T50" fmla="*/ 1991856307 w 49"/>
                <a:gd name="T51" fmla="*/ 894772730 h 43"/>
                <a:gd name="T52" fmla="*/ 2050036939 w 49"/>
                <a:gd name="T53" fmla="*/ 992426053 h 43"/>
                <a:gd name="T54" fmla="*/ 2147483647 w 49"/>
                <a:gd name="T55" fmla="*/ 1095379426 h 43"/>
                <a:gd name="T56" fmla="*/ 2147483647 w 49"/>
                <a:gd name="T57" fmla="*/ 1095379426 h 43"/>
                <a:gd name="T58" fmla="*/ 2147483647 w 49"/>
                <a:gd name="T59" fmla="*/ 1143945425 h 43"/>
                <a:gd name="T60" fmla="*/ 2147483647 w 49"/>
                <a:gd name="T61" fmla="*/ 1193032163 h 43"/>
                <a:gd name="T62" fmla="*/ 2147483647 w 49"/>
                <a:gd name="T63" fmla="*/ 1193032163 h 43"/>
                <a:gd name="T64" fmla="*/ 2147483647 w 49"/>
                <a:gd name="T65" fmla="*/ 1241598455 h 43"/>
                <a:gd name="T66" fmla="*/ 2147483647 w 49"/>
                <a:gd name="T67" fmla="*/ 1290685193 h 43"/>
                <a:gd name="T68" fmla="*/ 2147483647 w 49"/>
                <a:gd name="T69" fmla="*/ 1339187859 h 43"/>
                <a:gd name="T70" fmla="*/ 2147483647 w 49"/>
                <a:gd name="T71" fmla="*/ 1339187859 h 43"/>
                <a:gd name="T72" fmla="*/ 2147483647 w 49"/>
                <a:gd name="T73" fmla="*/ 1539857889 h 43"/>
                <a:gd name="T74" fmla="*/ 2147483647 w 49"/>
                <a:gd name="T75" fmla="*/ 1491291890 h 43"/>
                <a:gd name="T76" fmla="*/ 2147483647 w 49"/>
                <a:gd name="T77" fmla="*/ 1442205151 h 43"/>
                <a:gd name="T78" fmla="*/ 2147483647 w 49"/>
                <a:gd name="T79" fmla="*/ 1393639153 h 43"/>
                <a:gd name="T80" fmla="*/ 2147483647 w 49"/>
                <a:gd name="T81" fmla="*/ 1637447292 h 43"/>
                <a:gd name="T82" fmla="*/ 2147483647 w 49"/>
                <a:gd name="T83" fmla="*/ 1691891549 h 43"/>
                <a:gd name="T84" fmla="*/ 2147483647 w 49"/>
                <a:gd name="T85" fmla="*/ 1789551323 h 43"/>
                <a:gd name="T86" fmla="*/ 2147483647 w 49"/>
                <a:gd name="T87" fmla="*/ 1789551323 h 43"/>
                <a:gd name="T88" fmla="*/ 2147483647 w 49"/>
                <a:gd name="T89" fmla="*/ 1838117322 h 43"/>
                <a:gd name="T90" fmla="*/ 2147483647 w 49"/>
                <a:gd name="T91" fmla="*/ 1887205233 h 43"/>
                <a:gd name="T92" fmla="*/ 1991856307 w 49"/>
                <a:gd name="T93" fmla="*/ 2038725191 h 43"/>
                <a:gd name="T94" fmla="*/ 1625678096 w 49"/>
                <a:gd name="T95" fmla="*/ 2087806065 h 43"/>
                <a:gd name="T96" fmla="*/ 1329947981 w 49"/>
                <a:gd name="T97" fmla="*/ 2136376756 h 43"/>
                <a:gd name="T98" fmla="*/ 1208107575 w 49"/>
                <a:gd name="T99" fmla="*/ 2087806065 h 43"/>
                <a:gd name="T100" fmla="*/ 906240123 w 49"/>
                <a:gd name="T101" fmla="*/ 1990150983 h 43"/>
                <a:gd name="T102" fmla="*/ 841930566 w 49"/>
                <a:gd name="T103" fmla="*/ 1935707899 h 43"/>
                <a:gd name="T104" fmla="*/ 783748732 w 49"/>
                <a:gd name="T105" fmla="*/ 1887205233 h 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3"/>
                <a:gd name="T161" fmla="*/ 49 w 49"/>
                <a:gd name="T162" fmla="*/ 43 h 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3">
                  <a:moveTo>
                    <a:pt x="11" y="38"/>
                  </a:moveTo>
                  <a:cubicBezTo>
                    <a:pt x="10" y="38"/>
                    <a:pt x="8" y="38"/>
                    <a:pt x="7" y="38"/>
                  </a:cubicBezTo>
                  <a:lnTo>
                    <a:pt x="7" y="39"/>
                  </a:lnTo>
                  <a:cubicBezTo>
                    <a:pt x="7" y="38"/>
                    <a:pt x="6" y="39"/>
                    <a:pt x="6" y="38"/>
                  </a:cubicBezTo>
                  <a:cubicBezTo>
                    <a:pt x="6" y="38"/>
                    <a:pt x="3" y="37"/>
                    <a:pt x="3" y="37"/>
                  </a:cubicBezTo>
                  <a:lnTo>
                    <a:pt x="3" y="32"/>
                  </a:ln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1" y="31"/>
                    <a:pt x="1" y="31"/>
                  </a:cubicBez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cubicBezTo>
                    <a:pt x="4" y="22"/>
                    <a:pt x="4" y="22"/>
                    <a:pt x="4" y="21"/>
                  </a:cubicBezTo>
                  <a:cubicBezTo>
                    <a:pt x="4" y="20"/>
                    <a:pt x="5" y="21"/>
                    <a:pt x="5" y="20"/>
                  </a:cubicBezTo>
                  <a:lnTo>
                    <a:pt x="6" y="20"/>
                  </a:lnTo>
                  <a:lnTo>
                    <a:pt x="6" y="17"/>
                  </a:lnTo>
                  <a:cubicBezTo>
                    <a:pt x="6" y="17"/>
                    <a:pt x="7" y="16"/>
                    <a:pt x="7" y="16"/>
                  </a:cubicBezTo>
                  <a:lnTo>
                    <a:pt x="8" y="16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4"/>
                  </a:lnTo>
                  <a:cubicBezTo>
                    <a:pt x="9" y="14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lnTo>
                    <a:pt x="10" y="12"/>
                  </a:lnTo>
                  <a:cubicBezTo>
                    <a:pt x="11" y="12"/>
                    <a:pt x="10" y="12"/>
                    <a:pt x="11" y="12"/>
                  </a:cubicBez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9"/>
                  </a:lnTo>
                  <a:cubicBezTo>
                    <a:pt x="12" y="8"/>
                    <a:pt x="11" y="6"/>
                    <a:pt x="12" y="5"/>
                  </a:cubicBezTo>
                  <a:lnTo>
                    <a:pt x="12" y="4"/>
                  </a:ln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2"/>
                    <a:pt x="15" y="2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8" y="0"/>
                    <a:pt x="18" y="0"/>
                  </a:cubicBezTo>
                  <a:lnTo>
                    <a:pt x="19" y="0"/>
                  </a:lnTo>
                  <a:lnTo>
                    <a:pt x="19" y="1"/>
                  </a:lnTo>
                  <a:lnTo>
                    <a:pt x="19" y="2"/>
                  </a:lnTo>
                  <a:cubicBezTo>
                    <a:pt x="19" y="2"/>
                    <a:pt x="20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3" y="1"/>
                    <a:pt x="23" y="2"/>
                    <a:pt x="23" y="2"/>
                  </a:cubicBezTo>
                  <a:lnTo>
                    <a:pt x="22" y="2"/>
                  </a:lnTo>
                  <a:lnTo>
                    <a:pt x="22" y="3"/>
                  </a:lnTo>
                  <a:cubicBezTo>
                    <a:pt x="21" y="3"/>
                    <a:pt x="22" y="5"/>
                    <a:pt x="21" y="5"/>
                  </a:cubicBezTo>
                  <a:cubicBezTo>
                    <a:pt x="21" y="5"/>
                    <a:pt x="20" y="8"/>
                    <a:pt x="21" y="8"/>
                  </a:cubicBezTo>
                  <a:cubicBezTo>
                    <a:pt x="21" y="9"/>
                    <a:pt x="21" y="8"/>
                    <a:pt x="21" y="9"/>
                  </a:cubicBezTo>
                  <a:cubicBezTo>
                    <a:pt x="22" y="9"/>
                    <a:pt x="23" y="9"/>
                    <a:pt x="23" y="9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lnTo>
                    <a:pt x="25" y="13"/>
                  </a:lnTo>
                  <a:cubicBezTo>
                    <a:pt x="26" y="13"/>
                    <a:pt x="28" y="13"/>
                    <a:pt x="29" y="14"/>
                  </a:cubicBezTo>
                  <a:cubicBezTo>
                    <a:pt x="29" y="14"/>
                    <a:pt x="30" y="15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7"/>
                    <a:pt x="33" y="17"/>
                    <a:pt x="33" y="18"/>
                  </a:cubicBezTo>
                  <a:lnTo>
                    <a:pt x="33" y="19"/>
                  </a:lnTo>
                  <a:cubicBezTo>
                    <a:pt x="33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9" y="22"/>
                    <a:pt x="40" y="22"/>
                  </a:cubicBezTo>
                  <a:lnTo>
                    <a:pt x="41" y="23"/>
                  </a:lnTo>
                  <a:cubicBezTo>
                    <a:pt x="41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4"/>
                    <a:pt x="42" y="24"/>
                  </a:cubicBezTo>
                  <a:cubicBezTo>
                    <a:pt x="42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43" y="25"/>
                  </a:lnTo>
                  <a:cubicBezTo>
                    <a:pt x="43" y="25"/>
                    <a:pt x="43" y="25"/>
                    <a:pt x="43" y="25"/>
                  </a:cubicBezTo>
                  <a:lnTo>
                    <a:pt x="43" y="26"/>
                  </a:lnTo>
                  <a:lnTo>
                    <a:pt x="44" y="26"/>
                  </a:ln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7"/>
                  </a:cubicBezTo>
                  <a:lnTo>
                    <a:pt x="45" y="27"/>
                  </a:lnTo>
                  <a:cubicBezTo>
                    <a:pt x="45" y="27"/>
                    <a:pt x="45" y="27"/>
                    <a:pt x="45" y="27"/>
                  </a:cubicBezTo>
                  <a:lnTo>
                    <a:pt x="45" y="30"/>
                  </a:lnTo>
                  <a:lnTo>
                    <a:pt x="45" y="31"/>
                  </a:lnTo>
                  <a:cubicBezTo>
                    <a:pt x="45" y="31"/>
                    <a:pt x="45" y="31"/>
                    <a:pt x="45" y="31"/>
                  </a:cubicBezTo>
                  <a:lnTo>
                    <a:pt x="46" y="31"/>
                  </a:lnTo>
                  <a:lnTo>
                    <a:pt x="46" y="30"/>
                  </a:lnTo>
                  <a:lnTo>
                    <a:pt x="46" y="29"/>
                  </a:lnTo>
                  <a:cubicBezTo>
                    <a:pt x="46" y="29"/>
                    <a:pt x="47" y="28"/>
                    <a:pt x="47" y="28"/>
                  </a:cubicBezTo>
                  <a:cubicBezTo>
                    <a:pt x="47" y="28"/>
                    <a:pt x="48" y="28"/>
                    <a:pt x="48" y="28"/>
                  </a:cubicBezTo>
                  <a:cubicBezTo>
                    <a:pt x="49" y="29"/>
                    <a:pt x="48" y="32"/>
                    <a:pt x="48" y="33"/>
                  </a:cubicBezTo>
                  <a:cubicBezTo>
                    <a:pt x="48" y="33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8" y="35"/>
                    <a:pt x="47" y="36"/>
                    <a:pt x="47" y="36"/>
                  </a:cubicBezTo>
                  <a:cubicBezTo>
                    <a:pt x="46" y="36"/>
                    <a:pt x="45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cubicBezTo>
                    <a:pt x="43" y="36"/>
                    <a:pt x="42" y="37"/>
                    <a:pt x="42" y="37"/>
                  </a:cubicBezTo>
                  <a:cubicBezTo>
                    <a:pt x="41" y="37"/>
                    <a:pt x="40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7"/>
                    <a:pt x="39" y="37"/>
                  </a:cubicBezTo>
                  <a:cubicBezTo>
                    <a:pt x="39" y="37"/>
                    <a:pt x="39" y="37"/>
                    <a:pt x="38" y="37"/>
                  </a:cubicBezTo>
                  <a:cubicBezTo>
                    <a:pt x="38" y="37"/>
                    <a:pt x="38" y="38"/>
                    <a:pt x="37" y="38"/>
                  </a:cubicBezTo>
                  <a:cubicBezTo>
                    <a:pt x="37" y="38"/>
                    <a:pt x="35" y="38"/>
                    <a:pt x="35" y="38"/>
                  </a:cubicBezTo>
                  <a:cubicBezTo>
                    <a:pt x="35" y="39"/>
                    <a:pt x="35" y="38"/>
                    <a:pt x="35" y="39"/>
                  </a:cubicBezTo>
                  <a:cubicBezTo>
                    <a:pt x="35" y="39"/>
                    <a:pt x="34" y="40"/>
                    <a:pt x="34" y="40"/>
                  </a:cubicBezTo>
                  <a:cubicBezTo>
                    <a:pt x="34" y="41"/>
                    <a:pt x="33" y="41"/>
                    <a:pt x="33" y="41"/>
                  </a:cubicBezTo>
                  <a:cubicBezTo>
                    <a:pt x="33" y="41"/>
                    <a:pt x="33" y="42"/>
                    <a:pt x="33" y="42"/>
                  </a:cubicBezTo>
                  <a:cubicBezTo>
                    <a:pt x="31" y="42"/>
                    <a:pt x="29" y="41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5" y="43"/>
                    <a:pt x="25" y="43"/>
                  </a:cubicBezTo>
                  <a:cubicBezTo>
                    <a:pt x="25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lnTo>
                    <a:pt x="22" y="43"/>
                  </a:lnTo>
                  <a:cubicBezTo>
                    <a:pt x="22" y="43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1"/>
                    <a:pt x="20" y="41"/>
                  </a:cubicBezTo>
                  <a:lnTo>
                    <a:pt x="19" y="41"/>
                  </a:lnTo>
                  <a:cubicBezTo>
                    <a:pt x="19" y="41"/>
                    <a:pt x="18" y="40"/>
                    <a:pt x="18" y="40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3" y="39"/>
                  </a:cubicBezTo>
                  <a:cubicBezTo>
                    <a:pt x="13" y="38"/>
                    <a:pt x="13" y="38"/>
                    <a:pt x="13" y="38"/>
                  </a:cubicBezTo>
                  <a:lnTo>
                    <a:pt x="11" y="39"/>
                  </a:lnTo>
                  <a:cubicBezTo>
                    <a:pt x="11" y="39"/>
                    <a:pt x="11" y="39"/>
                    <a:pt x="11" y="39"/>
                  </a:cubicBezTo>
                  <a:lnTo>
                    <a:pt x="11" y="38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09" name="Freeform 29"/>
            <p:cNvSpPr>
              <a:spLocks/>
            </p:cNvSpPr>
            <p:nvPr/>
          </p:nvSpPr>
          <p:spPr bwMode="auto">
            <a:xfrm>
              <a:off x="1334" y="1822"/>
              <a:ext cx="546" cy="543"/>
            </a:xfrm>
            <a:custGeom>
              <a:avLst/>
              <a:gdLst>
                <a:gd name="T0" fmla="*/ 59143853 w 58"/>
                <a:gd name="T1" fmla="*/ 771752484 h 59"/>
                <a:gd name="T2" fmla="*/ 307626335 w 58"/>
                <a:gd name="T3" fmla="*/ 614997886 h 59"/>
                <a:gd name="T4" fmla="*/ 681346669 w 58"/>
                <a:gd name="T5" fmla="*/ 464254057 h 59"/>
                <a:gd name="T6" fmla="*/ 988964645 w 58"/>
                <a:gd name="T7" fmla="*/ 464254057 h 59"/>
                <a:gd name="T8" fmla="*/ 1172688099 w 58"/>
                <a:gd name="T9" fmla="*/ 771752484 h 59"/>
                <a:gd name="T10" fmla="*/ 1356402214 w 58"/>
                <a:gd name="T11" fmla="*/ 979024550 h 59"/>
                <a:gd name="T12" fmla="*/ 1539449683 w 58"/>
                <a:gd name="T13" fmla="*/ 822204129 h 59"/>
                <a:gd name="T14" fmla="*/ 1664028625 w 58"/>
                <a:gd name="T15" fmla="*/ 565149394 h 59"/>
                <a:gd name="T16" fmla="*/ 1729454620 w 58"/>
                <a:gd name="T17" fmla="*/ 514698044 h 59"/>
                <a:gd name="T18" fmla="*/ 1847814737 w 58"/>
                <a:gd name="T19" fmla="*/ 413875156 h 59"/>
                <a:gd name="T20" fmla="*/ 1788599132 w 58"/>
                <a:gd name="T21" fmla="*/ 207199396 h 59"/>
                <a:gd name="T22" fmla="*/ 1729454620 w 58"/>
                <a:gd name="T23" fmla="*/ 156755556 h 59"/>
                <a:gd name="T24" fmla="*/ 1847814737 w 58"/>
                <a:gd name="T25" fmla="*/ 0 h 59"/>
                <a:gd name="T26" fmla="*/ 2037819675 w 58"/>
                <a:gd name="T27" fmla="*/ 100894712 h 59"/>
                <a:gd name="T28" fmla="*/ 2147483647 w 58"/>
                <a:gd name="T29" fmla="*/ 100894712 h 59"/>
                <a:gd name="T30" fmla="*/ 2147483647 w 58"/>
                <a:gd name="T31" fmla="*/ 100894712 h 59"/>
                <a:gd name="T32" fmla="*/ 2147483647 w 58"/>
                <a:gd name="T33" fmla="*/ 156755556 h 59"/>
                <a:gd name="T34" fmla="*/ 2147483647 w 58"/>
                <a:gd name="T35" fmla="*/ 413875156 h 59"/>
                <a:gd name="T36" fmla="*/ 2147483647 w 58"/>
                <a:gd name="T37" fmla="*/ 1236071186 h 59"/>
                <a:gd name="T38" fmla="*/ 2147483647 w 58"/>
                <a:gd name="T39" fmla="*/ 1336902615 h 59"/>
                <a:gd name="T40" fmla="*/ 2147483647 w 58"/>
                <a:gd name="T41" fmla="*/ 1386756997 h 59"/>
                <a:gd name="T42" fmla="*/ 2147483647 w 58"/>
                <a:gd name="T43" fmla="*/ 1593956613 h 59"/>
                <a:gd name="T44" fmla="*/ 2147483647 w 58"/>
                <a:gd name="T45" fmla="*/ 1593956613 h 59"/>
                <a:gd name="T46" fmla="*/ 2147483647 w 58"/>
                <a:gd name="T47" fmla="*/ 1800624937 h 59"/>
                <a:gd name="T48" fmla="*/ 2147483647 w 58"/>
                <a:gd name="T49" fmla="*/ 1851076582 h 59"/>
                <a:gd name="T50" fmla="*/ 2147483647 w 58"/>
                <a:gd name="T51" fmla="*/ 1957379977 h 59"/>
                <a:gd name="T52" fmla="*/ 2147483647 w 58"/>
                <a:gd name="T53" fmla="*/ 2147483647 h 59"/>
                <a:gd name="T54" fmla="*/ 2147483647 w 58"/>
                <a:gd name="T55" fmla="*/ 2147483647 h 59"/>
                <a:gd name="T56" fmla="*/ 2147483647 w 58"/>
                <a:gd name="T57" fmla="*/ 2147483647 h 59"/>
                <a:gd name="T58" fmla="*/ 2147483647 w 58"/>
                <a:gd name="T59" fmla="*/ 2147483647 h 59"/>
                <a:gd name="T60" fmla="*/ 2147483647 w 58"/>
                <a:gd name="T61" fmla="*/ 2147483647 h 59"/>
                <a:gd name="T62" fmla="*/ 2147483647 w 58"/>
                <a:gd name="T63" fmla="*/ 2147483647 h 59"/>
                <a:gd name="T64" fmla="*/ 2147483647 w 58"/>
                <a:gd name="T65" fmla="*/ 2147483647 h 59"/>
                <a:gd name="T66" fmla="*/ 2147483647 w 58"/>
                <a:gd name="T67" fmla="*/ 2147483647 h 59"/>
                <a:gd name="T68" fmla="*/ 2147483647 w 58"/>
                <a:gd name="T69" fmla="*/ 2147483647 h 59"/>
                <a:gd name="T70" fmla="*/ 2147483647 w 58"/>
                <a:gd name="T71" fmla="*/ 2147483647 h 59"/>
                <a:gd name="T72" fmla="*/ 2096225543 w 58"/>
                <a:gd name="T73" fmla="*/ 2147483647 h 59"/>
                <a:gd name="T74" fmla="*/ 2037819675 w 58"/>
                <a:gd name="T75" fmla="*/ 2147483647 h 59"/>
                <a:gd name="T76" fmla="*/ 1972393679 w 58"/>
                <a:gd name="T77" fmla="*/ 2147483647 h 59"/>
                <a:gd name="T78" fmla="*/ 2037819675 w 58"/>
                <a:gd name="T79" fmla="*/ 2147483647 h 59"/>
                <a:gd name="T80" fmla="*/ 1913247962 w 58"/>
                <a:gd name="T81" fmla="*/ 2147483647 h 59"/>
                <a:gd name="T82" fmla="*/ 1847814737 w 58"/>
                <a:gd name="T83" fmla="*/ 2147483647 h 59"/>
                <a:gd name="T84" fmla="*/ 1847814737 w 58"/>
                <a:gd name="T85" fmla="*/ 2147483647 h 59"/>
                <a:gd name="T86" fmla="*/ 1788599132 w 58"/>
                <a:gd name="T87" fmla="*/ 2147483647 h 59"/>
                <a:gd name="T88" fmla="*/ 1729454620 w 58"/>
                <a:gd name="T89" fmla="*/ 2147483647 h 59"/>
                <a:gd name="T90" fmla="*/ 1664028625 w 58"/>
                <a:gd name="T91" fmla="*/ 2147483647 h 59"/>
                <a:gd name="T92" fmla="*/ 1604885318 w 58"/>
                <a:gd name="T93" fmla="*/ 2147483647 h 59"/>
                <a:gd name="T94" fmla="*/ 1356402214 w 58"/>
                <a:gd name="T95" fmla="*/ 2147483647 h 59"/>
                <a:gd name="T96" fmla="*/ 1172688099 w 58"/>
                <a:gd name="T97" fmla="*/ 2108720775 h 59"/>
                <a:gd name="T98" fmla="*/ 923537444 w 58"/>
                <a:gd name="T99" fmla="*/ 1957379977 h 59"/>
                <a:gd name="T100" fmla="*/ 615911787 w 58"/>
                <a:gd name="T101" fmla="*/ 1800624937 h 59"/>
                <a:gd name="T102" fmla="*/ 366770169 w 58"/>
                <a:gd name="T103" fmla="*/ 1386756997 h 59"/>
                <a:gd name="T104" fmla="*/ 432196466 w 58"/>
                <a:gd name="T105" fmla="*/ 1236071186 h 59"/>
                <a:gd name="T106" fmla="*/ 249141693 w 58"/>
                <a:gd name="T107" fmla="*/ 1236071186 h 59"/>
                <a:gd name="T108" fmla="*/ 249141693 w 58"/>
                <a:gd name="T109" fmla="*/ 1129702704 h 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"/>
                <a:gd name="T166" fmla="*/ 0 h 59"/>
                <a:gd name="T167" fmla="*/ 58 w 58"/>
                <a:gd name="T168" fmla="*/ 59 h 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" h="59">
                  <a:moveTo>
                    <a:pt x="0" y="22"/>
                  </a:moveTo>
                  <a:cubicBezTo>
                    <a:pt x="0" y="22"/>
                    <a:pt x="0" y="21"/>
                    <a:pt x="0" y="21"/>
                  </a:cubicBezTo>
                  <a:cubicBezTo>
                    <a:pt x="1" y="20"/>
                    <a:pt x="1" y="16"/>
                    <a:pt x="1" y="15"/>
                  </a:cubicBezTo>
                  <a:cubicBezTo>
                    <a:pt x="1" y="15"/>
                    <a:pt x="2" y="14"/>
                    <a:pt x="2" y="14"/>
                  </a:cubicBezTo>
                  <a:lnTo>
                    <a:pt x="4" y="14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cubicBezTo>
                    <a:pt x="6" y="12"/>
                    <a:pt x="6" y="10"/>
                    <a:pt x="6" y="10"/>
                  </a:cubicBezTo>
                  <a:lnTo>
                    <a:pt x="7" y="10"/>
                  </a:ln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9"/>
                    <a:pt x="11" y="9"/>
                  </a:cubicBezTo>
                  <a:cubicBezTo>
                    <a:pt x="11" y="9"/>
                    <a:pt x="12" y="10"/>
                    <a:pt x="12" y="11"/>
                  </a:cubicBezTo>
                  <a:cubicBezTo>
                    <a:pt x="12" y="11"/>
                    <a:pt x="14" y="11"/>
                    <a:pt x="14" y="10"/>
                  </a:cubicBezTo>
                  <a:lnTo>
                    <a:pt x="15" y="10"/>
                  </a:ln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lnTo>
                    <a:pt x="18" y="9"/>
                  </a:lnTo>
                  <a:lnTo>
                    <a:pt x="18" y="10"/>
                  </a:lnTo>
                  <a:cubicBezTo>
                    <a:pt x="18" y="10"/>
                    <a:pt x="18" y="13"/>
                    <a:pt x="18" y="14"/>
                  </a:cubicBezTo>
                  <a:lnTo>
                    <a:pt x="19" y="14"/>
                  </a:lnTo>
                  <a:lnTo>
                    <a:pt x="19" y="15"/>
                  </a:lnTo>
                  <a:cubicBezTo>
                    <a:pt x="19" y="15"/>
                    <a:pt x="19" y="16"/>
                    <a:pt x="20" y="16"/>
                  </a:cubicBezTo>
                  <a:lnTo>
                    <a:pt x="20" y="17"/>
                  </a:lnTo>
                  <a:lnTo>
                    <a:pt x="22" y="19"/>
                  </a:lnTo>
                  <a:cubicBezTo>
                    <a:pt x="23" y="19"/>
                    <a:pt x="23" y="19"/>
                    <a:pt x="24" y="19"/>
                  </a:cubicBezTo>
                  <a:cubicBezTo>
                    <a:pt x="24" y="19"/>
                    <a:pt x="24" y="18"/>
                    <a:pt x="24" y="18"/>
                  </a:cubicBezTo>
                  <a:lnTo>
                    <a:pt x="24" y="17"/>
                  </a:lnTo>
                  <a:lnTo>
                    <a:pt x="25" y="16"/>
                  </a:lnTo>
                  <a:cubicBezTo>
                    <a:pt x="25" y="15"/>
                    <a:pt x="25" y="13"/>
                    <a:pt x="25" y="13"/>
                  </a:cubicBezTo>
                  <a:cubicBezTo>
                    <a:pt x="25" y="12"/>
                    <a:pt x="27" y="11"/>
                    <a:pt x="27" y="11"/>
                  </a:cubicBezTo>
                  <a:lnTo>
                    <a:pt x="27" y="10"/>
                  </a:lnTo>
                  <a:lnTo>
                    <a:pt x="28" y="10"/>
                  </a:lnTo>
                  <a:lnTo>
                    <a:pt x="29" y="9"/>
                  </a:lnTo>
                  <a:cubicBezTo>
                    <a:pt x="29" y="9"/>
                    <a:pt x="29" y="8"/>
                    <a:pt x="29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lnTo>
                    <a:pt x="30" y="6"/>
                  </a:lnTo>
                  <a:lnTo>
                    <a:pt x="30" y="5"/>
                  </a:lnTo>
                  <a:cubicBezTo>
                    <a:pt x="30" y="5"/>
                    <a:pt x="29" y="5"/>
                    <a:pt x="29" y="4"/>
                  </a:cubicBezTo>
                  <a:lnTo>
                    <a:pt x="29" y="3"/>
                  </a:lnTo>
                  <a:cubicBezTo>
                    <a:pt x="28" y="3"/>
                    <a:pt x="29" y="3"/>
                    <a:pt x="28" y="3"/>
                  </a:cubicBezTo>
                  <a:lnTo>
                    <a:pt x="28" y="1"/>
                  </a:lnTo>
                  <a:lnTo>
                    <a:pt x="28" y="0"/>
                  </a:lnTo>
                  <a:lnTo>
                    <a:pt x="30" y="0"/>
                  </a:lnTo>
                  <a:cubicBezTo>
                    <a:pt x="30" y="1"/>
                    <a:pt x="30" y="0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lnTo>
                    <a:pt x="32" y="1"/>
                  </a:ln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4" y="2"/>
                    <a:pt x="34" y="3"/>
                  </a:cubicBezTo>
                  <a:lnTo>
                    <a:pt x="35" y="3"/>
                  </a:lnTo>
                  <a:lnTo>
                    <a:pt x="35" y="2"/>
                  </a:lnTo>
                  <a:lnTo>
                    <a:pt x="36" y="2"/>
                  </a:lnTo>
                  <a:cubicBezTo>
                    <a:pt x="37" y="2"/>
                    <a:pt x="39" y="1"/>
                    <a:pt x="40" y="0"/>
                  </a:cubicBezTo>
                  <a:lnTo>
                    <a:pt x="40" y="2"/>
                  </a:lnTo>
                  <a:lnTo>
                    <a:pt x="41" y="2"/>
                  </a:lnTo>
                  <a:cubicBezTo>
                    <a:pt x="41" y="2"/>
                    <a:pt x="42" y="3"/>
                    <a:pt x="42" y="3"/>
                  </a:cubicBezTo>
                  <a:lnTo>
                    <a:pt x="43" y="3"/>
                  </a:lnTo>
                  <a:lnTo>
                    <a:pt x="44" y="3"/>
                  </a:lnTo>
                  <a:lnTo>
                    <a:pt x="44" y="4"/>
                  </a:lnTo>
                  <a:cubicBezTo>
                    <a:pt x="44" y="4"/>
                    <a:pt x="44" y="7"/>
                    <a:pt x="44" y="8"/>
                  </a:cubicBezTo>
                  <a:cubicBezTo>
                    <a:pt x="45" y="8"/>
                    <a:pt x="46" y="8"/>
                    <a:pt x="46" y="8"/>
                  </a:cubicBezTo>
                  <a:cubicBezTo>
                    <a:pt x="46" y="9"/>
                    <a:pt x="47" y="11"/>
                    <a:pt x="47" y="11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9" y="14"/>
                    <a:pt x="49" y="15"/>
                  </a:cubicBezTo>
                  <a:cubicBezTo>
                    <a:pt x="50" y="17"/>
                    <a:pt x="48" y="22"/>
                    <a:pt x="49" y="24"/>
                  </a:cubicBezTo>
                  <a:lnTo>
                    <a:pt x="50" y="24"/>
                  </a:lnTo>
                  <a:cubicBezTo>
                    <a:pt x="50" y="24"/>
                    <a:pt x="50" y="25"/>
                    <a:pt x="50" y="25"/>
                  </a:cubicBezTo>
                  <a:lnTo>
                    <a:pt x="51" y="25"/>
                  </a:lnTo>
                  <a:lnTo>
                    <a:pt x="51" y="26"/>
                  </a:lnTo>
                  <a:cubicBezTo>
                    <a:pt x="51" y="26"/>
                    <a:pt x="52" y="26"/>
                    <a:pt x="52" y="26"/>
                  </a:cubicBezTo>
                  <a:lnTo>
                    <a:pt x="54" y="26"/>
                  </a:lnTo>
                  <a:lnTo>
                    <a:pt x="54" y="27"/>
                  </a:lnTo>
                  <a:cubicBezTo>
                    <a:pt x="54" y="27"/>
                    <a:pt x="55" y="28"/>
                    <a:pt x="55" y="29"/>
                  </a:cubicBezTo>
                  <a:lnTo>
                    <a:pt x="56" y="29"/>
                  </a:lnTo>
                  <a:cubicBezTo>
                    <a:pt x="56" y="30"/>
                    <a:pt x="56" y="30"/>
                    <a:pt x="56" y="30"/>
                  </a:cubicBezTo>
                  <a:lnTo>
                    <a:pt x="56" y="31"/>
                  </a:lnTo>
                  <a:lnTo>
                    <a:pt x="57" y="31"/>
                  </a:lnTo>
                  <a:cubicBezTo>
                    <a:pt x="57" y="30"/>
                    <a:pt x="58" y="30"/>
                    <a:pt x="58" y="30"/>
                  </a:cubicBezTo>
                  <a:cubicBezTo>
                    <a:pt x="58" y="30"/>
                    <a:pt x="58" y="31"/>
                    <a:pt x="58" y="31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7" y="34"/>
                    <a:pt x="57" y="34"/>
                  </a:cubicBezTo>
                  <a:lnTo>
                    <a:pt x="57" y="35"/>
                  </a:ln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8"/>
                    <a:pt x="54" y="38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40"/>
                    <a:pt x="53" y="43"/>
                    <a:pt x="53" y="44"/>
                  </a:cubicBezTo>
                  <a:lnTo>
                    <a:pt x="52" y="44"/>
                  </a:lnTo>
                  <a:cubicBezTo>
                    <a:pt x="52" y="44"/>
                    <a:pt x="52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1" y="46"/>
                    <a:pt x="50" y="47"/>
                    <a:pt x="50" y="47"/>
                  </a:cubicBezTo>
                  <a:lnTo>
                    <a:pt x="50" y="48"/>
                  </a:lnTo>
                  <a:lnTo>
                    <a:pt x="49" y="48"/>
                  </a:lnTo>
                  <a:cubicBezTo>
                    <a:pt x="49" y="48"/>
                    <a:pt x="48" y="48"/>
                    <a:pt x="48" y="48"/>
                  </a:cubicBezTo>
                  <a:cubicBezTo>
                    <a:pt x="48" y="49"/>
                    <a:pt x="46" y="49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0"/>
                    <a:pt x="45" y="51"/>
                    <a:pt x="44" y="51"/>
                  </a:cubicBezTo>
                  <a:cubicBezTo>
                    <a:pt x="44" y="51"/>
                    <a:pt x="44" y="52"/>
                    <a:pt x="45" y="52"/>
                  </a:cubicBezTo>
                  <a:cubicBezTo>
                    <a:pt x="45" y="52"/>
                    <a:pt x="45" y="52"/>
                    <a:pt x="45" y="53"/>
                  </a:cubicBezTo>
                  <a:cubicBezTo>
                    <a:pt x="45" y="53"/>
                    <a:pt x="45" y="54"/>
                    <a:pt x="45" y="55"/>
                  </a:cubicBezTo>
                  <a:cubicBezTo>
                    <a:pt x="45" y="55"/>
                    <a:pt x="45" y="57"/>
                    <a:pt x="45" y="57"/>
                  </a:cubicBezTo>
                  <a:lnTo>
                    <a:pt x="44" y="58"/>
                  </a:lnTo>
                  <a:lnTo>
                    <a:pt x="44" y="57"/>
                  </a:lnTo>
                  <a:cubicBezTo>
                    <a:pt x="44" y="57"/>
                    <a:pt x="44" y="57"/>
                    <a:pt x="44" y="57"/>
                  </a:cubicBezTo>
                  <a:lnTo>
                    <a:pt x="43" y="57"/>
                  </a:lnTo>
                  <a:cubicBezTo>
                    <a:pt x="43" y="57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lnTo>
                    <a:pt x="42" y="56"/>
                  </a:lnTo>
                  <a:cubicBezTo>
                    <a:pt x="42" y="56"/>
                    <a:pt x="42" y="57"/>
                    <a:pt x="42" y="57"/>
                  </a:cubicBezTo>
                  <a:cubicBezTo>
                    <a:pt x="41" y="57"/>
                    <a:pt x="40" y="57"/>
                    <a:pt x="40" y="57"/>
                  </a:cubicBezTo>
                  <a:cubicBezTo>
                    <a:pt x="40" y="58"/>
                    <a:pt x="36" y="58"/>
                    <a:pt x="36" y="58"/>
                  </a:cubicBezTo>
                  <a:cubicBezTo>
                    <a:pt x="36" y="58"/>
                    <a:pt x="35" y="58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34" y="59"/>
                  </a:lnTo>
                  <a:cubicBezTo>
                    <a:pt x="34" y="59"/>
                    <a:pt x="34" y="58"/>
                    <a:pt x="34" y="57"/>
                  </a:cubicBezTo>
                  <a:lnTo>
                    <a:pt x="33" y="57"/>
                  </a:lnTo>
                  <a:lnTo>
                    <a:pt x="33" y="58"/>
                  </a:lnTo>
                  <a:lnTo>
                    <a:pt x="32" y="58"/>
                  </a:lnTo>
                  <a:cubicBezTo>
                    <a:pt x="32" y="57"/>
                    <a:pt x="32" y="57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3" y="55"/>
                    <a:pt x="33" y="55"/>
                  </a:cubicBezTo>
                  <a:cubicBezTo>
                    <a:pt x="33" y="54"/>
                    <a:pt x="34" y="51"/>
                    <a:pt x="33" y="50"/>
                  </a:cubicBezTo>
                  <a:cubicBezTo>
                    <a:pt x="33" y="50"/>
                    <a:pt x="32" y="50"/>
                    <a:pt x="32" y="50"/>
                  </a:cubicBezTo>
                  <a:cubicBezTo>
                    <a:pt x="32" y="50"/>
                    <a:pt x="31" y="51"/>
                    <a:pt x="31" y="51"/>
                  </a:cubicBezTo>
                  <a:lnTo>
                    <a:pt x="31" y="52"/>
                  </a:lnTo>
                  <a:lnTo>
                    <a:pt x="31" y="53"/>
                  </a:lnTo>
                  <a:lnTo>
                    <a:pt x="30" y="53"/>
                  </a:lnTo>
                  <a:cubicBezTo>
                    <a:pt x="30" y="53"/>
                    <a:pt x="30" y="53"/>
                    <a:pt x="30" y="53"/>
                  </a:cubicBezTo>
                  <a:lnTo>
                    <a:pt x="30" y="52"/>
                  </a:lnTo>
                  <a:lnTo>
                    <a:pt x="30" y="49"/>
                  </a:lnTo>
                  <a:cubicBezTo>
                    <a:pt x="30" y="49"/>
                    <a:pt x="30" y="49"/>
                    <a:pt x="30" y="49"/>
                  </a:cubicBezTo>
                  <a:lnTo>
                    <a:pt x="29" y="49"/>
                  </a:ln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lnTo>
                    <a:pt x="28" y="48"/>
                  </a:lnTo>
                  <a:lnTo>
                    <a:pt x="28" y="47"/>
                  </a:lnTo>
                  <a:cubicBezTo>
                    <a:pt x="28" y="47"/>
                    <a:pt x="28" y="47"/>
                    <a:pt x="28" y="47"/>
                  </a:cubicBezTo>
                  <a:lnTo>
                    <a:pt x="28" y="46"/>
                  </a:ln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6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6" y="45"/>
                    <a:pt x="26" y="45"/>
                    <a:pt x="26" y="45"/>
                  </a:cubicBezTo>
                  <a:lnTo>
                    <a:pt x="25" y="44"/>
                  </a:lnTo>
                  <a:cubicBezTo>
                    <a:pt x="24" y="44"/>
                    <a:pt x="22" y="44"/>
                    <a:pt x="22" y="44"/>
                  </a:cubicBezTo>
                  <a:cubicBezTo>
                    <a:pt x="22" y="44"/>
                    <a:pt x="22" y="44"/>
                    <a:pt x="21" y="44"/>
                  </a:cubicBezTo>
                  <a:cubicBezTo>
                    <a:pt x="21" y="43"/>
                    <a:pt x="21" y="43"/>
                    <a:pt x="21" y="42"/>
                  </a:cubicBezTo>
                  <a:cubicBezTo>
                    <a:pt x="21" y="42"/>
                    <a:pt x="20" y="42"/>
                    <a:pt x="19" y="42"/>
                  </a:cubicBezTo>
                  <a:cubicBezTo>
                    <a:pt x="19" y="42"/>
                    <a:pt x="19" y="41"/>
                    <a:pt x="19" y="41"/>
                  </a:cubicBezTo>
                  <a:cubicBezTo>
                    <a:pt x="19" y="41"/>
                    <a:pt x="18" y="41"/>
                    <a:pt x="18" y="41"/>
                  </a:cubicBezTo>
                  <a:lnTo>
                    <a:pt x="18" y="40"/>
                  </a:lnTo>
                  <a:cubicBezTo>
                    <a:pt x="18" y="39"/>
                    <a:pt x="17" y="39"/>
                    <a:pt x="16" y="38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3" y="35"/>
                    <a:pt x="11" y="35"/>
                    <a:pt x="10" y="35"/>
                  </a:cubicBezTo>
                  <a:lnTo>
                    <a:pt x="9" y="35"/>
                  </a:lnTo>
                  <a:cubicBezTo>
                    <a:pt x="9" y="35"/>
                    <a:pt x="9" y="34"/>
                    <a:pt x="9" y="34"/>
                  </a:cubicBezTo>
                  <a:cubicBezTo>
                    <a:pt x="9" y="33"/>
                    <a:pt x="8" y="32"/>
                    <a:pt x="8" y="31"/>
                  </a:cubicBezTo>
                  <a:cubicBezTo>
                    <a:pt x="8" y="31"/>
                    <a:pt x="7" y="31"/>
                    <a:pt x="6" y="31"/>
                  </a:cubicBezTo>
                  <a:cubicBezTo>
                    <a:pt x="6" y="30"/>
                    <a:pt x="6" y="31"/>
                    <a:pt x="6" y="30"/>
                  </a:cubicBezTo>
                  <a:cubicBezTo>
                    <a:pt x="5" y="30"/>
                    <a:pt x="6" y="27"/>
                    <a:pt x="6" y="27"/>
                  </a:cubicBezTo>
                  <a:cubicBezTo>
                    <a:pt x="7" y="27"/>
                    <a:pt x="6" y="25"/>
                    <a:pt x="7" y="25"/>
                  </a:cubicBezTo>
                  <a:lnTo>
                    <a:pt x="7" y="24"/>
                  </a:lnTo>
                  <a:lnTo>
                    <a:pt x="8" y="24"/>
                  </a:lnTo>
                  <a:cubicBezTo>
                    <a:pt x="8" y="24"/>
                    <a:pt x="8" y="23"/>
                    <a:pt x="8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4"/>
                    <a:pt x="4" y="24"/>
                  </a:cubicBez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cubicBezTo>
                    <a:pt x="3" y="22"/>
                    <a:pt x="0" y="22"/>
                    <a:pt x="0" y="22"/>
                  </a:cubicBezTo>
                </a:path>
              </a:pathLst>
            </a:custGeom>
            <a:solidFill>
              <a:srgbClr val="FFCC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10" name="Freeform 30"/>
            <p:cNvSpPr>
              <a:spLocks/>
            </p:cNvSpPr>
            <p:nvPr/>
          </p:nvSpPr>
          <p:spPr bwMode="auto">
            <a:xfrm>
              <a:off x="1748" y="2088"/>
              <a:ext cx="695" cy="543"/>
            </a:xfrm>
            <a:custGeom>
              <a:avLst/>
              <a:gdLst>
                <a:gd name="T0" fmla="*/ 1212012480 w 74"/>
                <a:gd name="T1" fmla="*/ 100894712 h 59"/>
                <a:gd name="T2" fmla="*/ 1450159804 w 74"/>
                <a:gd name="T3" fmla="*/ 207199396 h 59"/>
                <a:gd name="T4" fmla="*/ 1637523913 w 74"/>
                <a:gd name="T5" fmla="*/ 514698044 h 59"/>
                <a:gd name="T6" fmla="*/ 1753494044 w 74"/>
                <a:gd name="T7" fmla="*/ 872648117 h 59"/>
                <a:gd name="T8" fmla="*/ 2147483647 w 74"/>
                <a:gd name="T9" fmla="*/ 1028807661 h 59"/>
                <a:gd name="T10" fmla="*/ 2147483647 w 74"/>
                <a:gd name="T11" fmla="*/ 1236071186 h 59"/>
                <a:gd name="T12" fmla="*/ 2147483647 w 74"/>
                <a:gd name="T13" fmla="*/ 1286522830 h 59"/>
                <a:gd name="T14" fmla="*/ 2147483647 w 74"/>
                <a:gd name="T15" fmla="*/ 1236071186 h 59"/>
                <a:gd name="T16" fmla="*/ 2147483647 w 74"/>
                <a:gd name="T17" fmla="*/ 1750776445 h 59"/>
                <a:gd name="T18" fmla="*/ 2147483647 w 74"/>
                <a:gd name="T19" fmla="*/ 1750776445 h 59"/>
                <a:gd name="T20" fmla="*/ 2147483647 w 74"/>
                <a:gd name="T21" fmla="*/ 1800624937 h 59"/>
                <a:gd name="T22" fmla="*/ 2147483647 w 74"/>
                <a:gd name="T23" fmla="*/ 2058276198 h 59"/>
                <a:gd name="T24" fmla="*/ 2147483647 w 74"/>
                <a:gd name="T25" fmla="*/ 2147483647 h 59"/>
                <a:gd name="T26" fmla="*/ 2147483647 w 74"/>
                <a:gd name="T27" fmla="*/ 2147483647 h 59"/>
                <a:gd name="T28" fmla="*/ 2147483647 w 74"/>
                <a:gd name="T29" fmla="*/ 2147483647 h 59"/>
                <a:gd name="T30" fmla="*/ 2147483647 w 74"/>
                <a:gd name="T31" fmla="*/ 2147483647 h 59"/>
                <a:gd name="T32" fmla="*/ 2147483647 w 74"/>
                <a:gd name="T33" fmla="*/ 2147483647 h 59"/>
                <a:gd name="T34" fmla="*/ 2147483647 w 74"/>
                <a:gd name="T35" fmla="*/ 2147483647 h 59"/>
                <a:gd name="T36" fmla="*/ 2147483647 w 74"/>
                <a:gd name="T37" fmla="*/ 2147483647 h 59"/>
                <a:gd name="T38" fmla="*/ 2147483647 w 74"/>
                <a:gd name="T39" fmla="*/ 2147483647 h 59"/>
                <a:gd name="T40" fmla="*/ 2147483647 w 74"/>
                <a:gd name="T41" fmla="*/ 2147483647 h 59"/>
                <a:gd name="T42" fmla="*/ 2147483647 w 74"/>
                <a:gd name="T43" fmla="*/ 2147483647 h 59"/>
                <a:gd name="T44" fmla="*/ 2147483647 w 74"/>
                <a:gd name="T45" fmla="*/ 2147483647 h 59"/>
                <a:gd name="T46" fmla="*/ 2147483647 w 74"/>
                <a:gd name="T47" fmla="*/ 2147483647 h 59"/>
                <a:gd name="T48" fmla="*/ 2147483647 w 74"/>
                <a:gd name="T49" fmla="*/ 2147483647 h 59"/>
                <a:gd name="T50" fmla="*/ 2147483647 w 74"/>
                <a:gd name="T51" fmla="*/ 2147483647 h 59"/>
                <a:gd name="T52" fmla="*/ 2147483647 w 74"/>
                <a:gd name="T53" fmla="*/ 2147483647 h 59"/>
                <a:gd name="T54" fmla="*/ 2147483647 w 74"/>
                <a:gd name="T55" fmla="*/ 2147483647 h 59"/>
                <a:gd name="T56" fmla="*/ 2147483647 w 74"/>
                <a:gd name="T57" fmla="*/ 2147483647 h 59"/>
                <a:gd name="T58" fmla="*/ 2147483647 w 74"/>
                <a:gd name="T59" fmla="*/ 2147483647 h 59"/>
                <a:gd name="T60" fmla="*/ 2147483647 w 74"/>
                <a:gd name="T61" fmla="*/ 2147483647 h 59"/>
                <a:gd name="T62" fmla="*/ 2120689517 w 74"/>
                <a:gd name="T63" fmla="*/ 2147483647 h 59"/>
                <a:gd name="T64" fmla="*/ 2056167096 w 74"/>
                <a:gd name="T65" fmla="*/ 2147483647 h 59"/>
                <a:gd name="T66" fmla="*/ 1875672139 w 74"/>
                <a:gd name="T67" fmla="*/ 2147483647 h 59"/>
                <a:gd name="T68" fmla="*/ 1753494044 w 74"/>
                <a:gd name="T69" fmla="*/ 2108720775 h 59"/>
                <a:gd name="T70" fmla="*/ 1573000290 w 74"/>
                <a:gd name="T71" fmla="*/ 1906936579 h 59"/>
                <a:gd name="T72" fmla="*/ 1637523913 w 74"/>
                <a:gd name="T73" fmla="*/ 1851076582 h 59"/>
                <a:gd name="T74" fmla="*/ 1450159804 w 74"/>
                <a:gd name="T75" fmla="*/ 1700333047 h 59"/>
                <a:gd name="T76" fmla="*/ 1031518725 w 74"/>
                <a:gd name="T77" fmla="*/ 1593956613 h 59"/>
                <a:gd name="T78" fmla="*/ 786500145 w 74"/>
                <a:gd name="T79" fmla="*/ 1649882580 h 59"/>
                <a:gd name="T80" fmla="*/ 663660260 w 74"/>
                <a:gd name="T81" fmla="*/ 1593956613 h 59"/>
                <a:gd name="T82" fmla="*/ 663660260 w 74"/>
                <a:gd name="T83" fmla="*/ 1493126362 h 59"/>
                <a:gd name="T84" fmla="*/ 728184485 w 74"/>
                <a:gd name="T85" fmla="*/ 1493126362 h 59"/>
                <a:gd name="T86" fmla="*/ 728184485 w 74"/>
                <a:gd name="T87" fmla="*/ 1442681786 h 59"/>
                <a:gd name="T88" fmla="*/ 606005939 w 74"/>
                <a:gd name="T89" fmla="*/ 1386756997 h 59"/>
                <a:gd name="T90" fmla="*/ 547690580 w 74"/>
                <a:gd name="T91" fmla="*/ 1336902615 h 59"/>
                <a:gd name="T92" fmla="*/ 547690580 w 74"/>
                <a:gd name="T93" fmla="*/ 1442681786 h 59"/>
                <a:gd name="T94" fmla="*/ 360987660 w 74"/>
                <a:gd name="T95" fmla="*/ 1442681786 h 59"/>
                <a:gd name="T96" fmla="*/ 360987660 w 74"/>
                <a:gd name="T97" fmla="*/ 1386756997 h 59"/>
                <a:gd name="T98" fmla="*/ 302672375 w 74"/>
                <a:gd name="T99" fmla="*/ 1336902615 h 59"/>
                <a:gd name="T100" fmla="*/ 302672375 w 74"/>
                <a:gd name="T101" fmla="*/ 1286522830 h 59"/>
                <a:gd name="T102" fmla="*/ 245018355 w 74"/>
                <a:gd name="T103" fmla="*/ 1236071186 h 59"/>
                <a:gd name="T104" fmla="*/ 58315266 w 74"/>
                <a:gd name="T105" fmla="*/ 1185628671 h 59"/>
                <a:gd name="T106" fmla="*/ 122178658 w 74"/>
                <a:gd name="T107" fmla="*/ 1079251648 h 59"/>
                <a:gd name="T108" fmla="*/ 360987660 w 74"/>
                <a:gd name="T109" fmla="*/ 979024550 h 59"/>
                <a:gd name="T110" fmla="*/ 483166355 w 74"/>
                <a:gd name="T111" fmla="*/ 771752484 h 59"/>
                <a:gd name="T112" fmla="*/ 606005939 w 74"/>
                <a:gd name="T113" fmla="*/ 464254057 h 59"/>
                <a:gd name="T114" fmla="*/ 728184485 w 74"/>
                <a:gd name="T115" fmla="*/ 357950367 h 59"/>
                <a:gd name="T116" fmla="*/ 786500145 w 74"/>
                <a:gd name="T117" fmla="*/ 307498501 h 59"/>
                <a:gd name="T118" fmla="*/ 844154015 w 74"/>
                <a:gd name="T119" fmla="*/ 100894712 h 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"/>
                <a:gd name="T181" fmla="*/ 0 h 59"/>
                <a:gd name="T182" fmla="*/ 74 w 74"/>
                <a:gd name="T183" fmla="*/ 59 h 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" h="59">
                  <a:moveTo>
                    <a:pt x="13" y="2"/>
                  </a:moveTo>
                  <a:cubicBezTo>
                    <a:pt x="13" y="1"/>
                    <a:pt x="14" y="1"/>
                    <a:pt x="14" y="0"/>
                  </a:cubicBezTo>
                  <a:cubicBezTo>
                    <a:pt x="15" y="0"/>
                    <a:pt x="19" y="1"/>
                    <a:pt x="19" y="2"/>
                  </a:cubicBezTo>
                  <a:lnTo>
                    <a:pt x="20" y="2"/>
                  </a:lnTo>
                  <a:lnTo>
                    <a:pt x="21" y="2"/>
                  </a:lnTo>
                  <a:cubicBezTo>
                    <a:pt x="21" y="2"/>
                    <a:pt x="22" y="3"/>
                    <a:pt x="23" y="3"/>
                  </a:cubicBezTo>
                  <a:cubicBezTo>
                    <a:pt x="23" y="3"/>
                    <a:pt x="23" y="4"/>
                    <a:pt x="24" y="4"/>
                  </a:cubicBezTo>
                  <a:lnTo>
                    <a:pt x="24" y="5"/>
                  </a:lnTo>
                  <a:lnTo>
                    <a:pt x="24" y="6"/>
                  </a:lnTo>
                  <a:cubicBezTo>
                    <a:pt x="25" y="6"/>
                    <a:pt x="26" y="6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8" y="10"/>
                    <a:pt x="30" y="10"/>
                    <a:pt x="31" y="10"/>
                  </a:cubicBezTo>
                  <a:lnTo>
                    <a:pt x="31" y="14"/>
                  </a:lnTo>
                  <a:lnTo>
                    <a:pt x="30" y="14"/>
                  </a:lnTo>
                  <a:lnTo>
                    <a:pt x="30" y="15"/>
                  </a:lnTo>
                  <a:cubicBezTo>
                    <a:pt x="30" y="16"/>
                    <a:pt x="29" y="17"/>
                    <a:pt x="29" y="17"/>
                  </a:cubicBezTo>
                  <a:cubicBezTo>
                    <a:pt x="31" y="19"/>
                    <a:pt x="31" y="19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6" y="18"/>
                    <a:pt x="40" y="18"/>
                    <a:pt x="41" y="19"/>
                  </a:cubicBezTo>
                  <a:lnTo>
                    <a:pt x="42" y="19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3" y="21"/>
                  </a:lnTo>
                  <a:cubicBezTo>
                    <a:pt x="44" y="21"/>
                    <a:pt x="46" y="21"/>
                    <a:pt x="47" y="21"/>
                  </a:cubicBezTo>
                  <a:lnTo>
                    <a:pt x="47" y="23"/>
                  </a:lnTo>
                  <a:lnTo>
                    <a:pt x="48" y="24"/>
                  </a:lnTo>
                  <a:cubicBezTo>
                    <a:pt x="48" y="24"/>
                    <a:pt x="49" y="24"/>
                    <a:pt x="49" y="24"/>
                  </a:cubicBezTo>
                  <a:cubicBezTo>
                    <a:pt x="49" y="24"/>
                    <a:pt x="49" y="25"/>
                    <a:pt x="49" y="25"/>
                  </a:cubicBezTo>
                  <a:cubicBezTo>
                    <a:pt x="49" y="25"/>
                    <a:pt x="50" y="25"/>
                    <a:pt x="50" y="25"/>
                  </a:cubicBezTo>
                  <a:lnTo>
                    <a:pt x="50" y="26"/>
                  </a:lnTo>
                  <a:cubicBezTo>
                    <a:pt x="51" y="26"/>
                    <a:pt x="51" y="26"/>
                    <a:pt x="52" y="26"/>
                  </a:cubicBezTo>
                  <a:lnTo>
                    <a:pt x="52" y="25"/>
                  </a:lnTo>
                  <a:lnTo>
                    <a:pt x="52" y="24"/>
                  </a:lnTo>
                  <a:cubicBezTo>
                    <a:pt x="53" y="24"/>
                    <a:pt x="54" y="24"/>
                    <a:pt x="55" y="24"/>
                  </a:cubicBezTo>
                  <a:cubicBezTo>
                    <a:pt x="55" y="24"/>
                    <a:pt x="56" y="25"/>
                    <a:pt x="56" y="25"/>
                  </a:cubicBezTo>
                  <a:lnTo>
                    <a:pt x="56" y="29"/>
                  </a:lnTo>
                  <a:cubicBezTo>
                    <a:pt x="57" y="29"/>
                    <a:pt x="56" y="32"/>
                    <a:pt x="57" y="32"/>
                  </a:cubicBezTo>
                  <a:cubicBezTo>
                    <a:pt x="57" y="33"/>
                    <a:pt x="58" y="33"/>
                    <a:pt x="58" y="34"/>
                  </a:cubicBezTo>
                  <a:cubicBezTo>
                    <a:pt x="58" y="34"/>
                    <a:pt x="59" y="34"/>
                    <a:pt x="59" y="34"/>
                  </a:cubicBezTo>
                  <a:cubicBezTo>
                    <a:pt x="59" y="34"/>
                    <a:pt x="60" y="35"/>
                    <a:pt x="60" y="35"/>
                  </a:cubicBezTo>
                  <a:cubicBezTo>
                    <a:pt x="60" y="35"/>
                    <a:pt x="61" y="35"/>
                    <a:pt x="61" y="35"/>
                  </a:cubicBezTo>
                  <a:cubicBezTo>
                    <a:pt x="61" y="35"/>
                    <a:pt x="61" y="34"/>
                    <a:pt x="62" y="34"/>
                  </a:cubicBezTo>
                  <a:cubicBezTo>
                    <a:pt x="62" y="34"/>
                    <a:pt x="65" y="33"/>
                    <a:pt x="65" y="33"/>
                  </a:cubicBezTo>
                  <a:lnTo>
                    <a:pt x="65" y="34"/>
                  </a:lnTo>
                  <a:lnTo>
                    <a:pt x="66" y="34"/>
                  </a:lnTo>
                  <a:cubicBezTo>
                    <a:pt x="66" y="34"/>
                    <a:pt x="67" y="34"/>
                    <a:pt x="67" y="34"/>
                  </a:cubicBezTo>
                  <a:lnTo>
                    <a:pt x="67" y="35"/>
                  </a:lnTo>
                  <a:lnTo>
                    <a:pt x="67" y="37"/>
                  </a:lnTo>
                  <a:cubicBezTo>
                    <a:pt x="67" y="37"/>
                    <a:pt x="67" y="39"/>
                    <a:pt x="67" y="39"/>
                  </a:cubicBezTo>
                  <a:lnTo>
                    <a:pt x="68" y="39"/>
                  </a:lnTo>
                  <a:lnTo>
                    <a:pt x="68" y="40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3"/>
                  </a:lnTo>
                  <a:lnTo>
                    <a:pt x="72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3" y="47"/>
                  </a:lnTo>
                  <a:cubicBezTo>
                    <a:pt x="73" y="48"/>
                    <a:pt x="73" y="49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1"/>
                    <a:pt x="72" y="51"/>
                  </a:cubicBezTo>
                  <a:cubicBezTo>
                    <a:pt x="72" y="51"/>
                    <a:pt x="71" y="51"/>
                    <a:pt x="71" y="52"/>
                  </a:cubicBezTo>
                  <a:cubicBezTo>
                    <a:pt x="71" y="52"/>
                    <a:pt x="71" y="52"/>
                    <a:pt x="71" y="53"/>
                  </a:cubicBezTo>
                  <a:lnTo>
                    <a:pt x="70" y="53"/>
                  </a:ln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69" y="53"/>
                    <a:pt x="69" y="54"/>
                  </a:cubicBezTo>
                  <a:lnTo>
                    <a:pt x="67" y="54"/>
                  </a:lnTo>
                  <a:cubicBezTo>
                    <a:pt x="67" y="55"/>
                    <a:pt x="66" y="55"/>
                    <a:pt x="66" y="55"/>
                  </a:cubicBezTo>
                  <a:lnTo>
                    <a:pt x="66" y="56"/>
                  </a:lnTo>
                  <a:lnTo>
                    <a:pt x="66" y="57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4" y="54"/>
                  </a:lnTo>
                  <a:lnTo>
                    <a:pt x="63" y="54"/>
                  </a:lnTo>
                  <a:lnTo>
                    <a:pt x="63" y="55"/>
                  </a:ln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2" y="56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lnTo>
                    <a:pt x="61" y="56"/>
                  </a:lnTo>
                  <a:lnTo>
                    <a:pt x="61" y="57"/>
                  </a:lnTo>
                  <a:cubicBezTo>
                    <a:pt x="61" y="57"/>
                    <a:pt x="60" y="58"/>
                    <a:pt x="60" y="58"/>
                  </a:cubicBezTo>
                  <a:lnTo>
                    <a:pt x="55" y="58"/>
                  </a:lnTo>
                  <a:lnTo>
                    <a:pt x="54" y="58"/>
                  </a:lnTo>
                  <a:cubicBezTo>
                    <a:pt x="54" y="59"/>
                    <a:pt x="54" y="58"/>
                    <a:pt x="54" y="59"/>
                  </a:cubicBezTo>
                  <a:cubicBezTo>
                    <a:pt x="53" y="59"/>
                    <a:pt x="53" y="58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1" y="56"/>
                    <a:pt x="50" y="56"/>
                  </a:cubicBezTo>
                  <a:cubicBezTo>
                    <a:pt x="50" y="56"/>
                    <a:pt x="49" y="55"/>
                    <a:pt x="49" y="54"/>
                  </a:cubicBezTo>
                  <a:lnTo>
                    <a:pt x="49" y="55"/>
                  </a:lnTo>
                  <a:cubicBezTo>
                    <a:pt x="49" y="55"/>
                    <a:pt x="48" y="55"/>
                    <a:pt x="47" y="55"/>
                  </a:cubicBezTo>
                  <a:cubicBezTo>
                    <a:pt x="47" y="55"/>
                    <a:pt x="46" y="55"/>
                    <a:pt x="45" y="55"/>
                  </a:cubicBezTo>
                  <a:cubicBezTo>
                    <a:pt x="45" y="55"/>
                    <a:pt x="45" y="55"/>
                    <a:pt x="45" y="54"/>
                  </a:cubicBezTo>
                  <a:lnTo>
                    <a:pt x="44" y="54"/>
                  </a:lnTo>
                  <a:lnTo>
                    <a:pt x="44" y="55"/>
                  </a:lnTo>
                  <a:lnTo>
                    <a:pt x="43" y="55"/>
                  </a:lnTo>
                  <a:cubicBezTo>
                    <a:pt x="43" y="55"/>
                    <a:pt x="43" y="55"/>
                    <a:pt x="43" y="55"/>
                  </a:cubicBezTo>
                  <a:lnTo>
                    <a:pt x="43" y="56"/>
                  </a:lnTo>
                  <a:cubicBezTo>
                    <a:pt x="42" y="56"/>
                    <a:pt x="43" y="56"/>
                    <a:pt x="42" y="56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0" y="57"/>
                    <a:pt x="38" y="55"/>
                    <a:pt x="38" y="55"/>
                  </a:cubicBezTo>
                  <a:cubicBezTo>
                    <a:pt x="38" y="55"/>
                    <a:pt x="38" y="54"/>
                    <a:pt x="38" y="54"/>
                  </a:cubicBezTo>
                  <a:cubicBezTo>
                    <a:pt x="38" y="54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1"/>
                    <a:pt x="37" y="51"/>
                  </a:cubicBezTo>
                  <a:cubicBezTo>
                    <a:pt x="37" y="51"/>
                    <a:pt x="36" y="51"/>
                    <a:pt x="36" y="50"/>
                  </a:cubicBezTo>
                  <a:lnTo>
                    <a:pt x="35" y="50"/>
                  </a:lnTo>
                  <a:cubicBezTo>
                    <a:pt x="35" y="51"/>
                    <a:pt x="34" y="51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34" y="47"/>
                  </a:lnTo>
                  <a:cubicBezTo>
                    <a:pt x="34" y="47"/>
                    <a:pt x="34" y="46"/>
                    <a:pt x="34" y="46"/>
                  </a:cubicBezTo>
                  <a:cubicBezTo>
                    <a:pt x="34" y="45"/>
                    <a:pt x="33" y="45"/>
                    <a:pt x="32" y="45"/>
                  </a:cubicBezTo>
                  <a:cubicBezTo>
                    <a:pt x="32" y="45"/>
                    <a:pt x="31" y="45"/>
                    <a:pt x="31" y="45"/>
                  </a:cubicBezTo>
                  <a:cubicBezTo>
                    <a:pt x="31" y="45"/>
                    <a:pt x="31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cubicBezTo>
                    <a:pt x="31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8" y="40"/>
                    <a:pt x="28" y="40"/>
                  </a:cubicBezTo>
                  <a:cubicBezTo>
                    <a:pt x="28" y="40"/>
                    <a:pt x="26" y="39"/>
                    <a:pt x="26" y="39"/>
                  </a:cubicBezTo>
                  <a:lnTo>
                    <a:pt x="26" y="37"/>
                  </a:lnTo>
                  <a:cubicBezTo>
                    <a:pt x="26" y="37"/>
                    <a:pt x="26" y="37"/>
                    <a:pt x="26" y="36"/>
                  </a:cubicBezTo>
                  <a:lnTo>
                    <a:pt x="27" y="36"/>
                  </a:lnTo>
                  <a:cubicBezTo>
                    <a:pt x="27" y="36"/>
                    <a:pt x="27" y="34"/>
                    <a:pt x="27" y="33"/>
                  </a:cubicBezTo>
                  <a:lnTo>
                    <a:pt x="26" y="33"/>
                  </a:lnTo>
                  <a:cubicBezTo>
                    <a:pt x="26" y="33"/>
                    <a:pt x="24" y="33"/>
                    <a:pt x="24" y="33"/>
                  </a:cubicBezTo>
                  <a:cubicBezTo>
                    <a:pt x="23" y="33"/>
                    <a:pt x="21" y="32"/>
                    <a:pt x="21" y="32"/>
                  </a:cubicBezTo>
                  <a:cubicBezTo>
                    <a:pt x="21" y="32"/>
                    <a:pt x="20" y="31"/>
                    <a:pt x="20" y="31"/>
                  </a:cubicBezTo>
                  <a:cubicBezTo>
                    <a:pt x="19" y="31"/>
                    <a:pt x="18" y="31"/>
                    <a:pt x="17" y="31"/>
                  </a:cubicBezTo>
                  <a:lnTo>
                    <a:pt x="15" y="31"/>
                  </a:lnTo>
                  <a:cubicBezTo>
                    <a:pt x="15" y="31"/>
                    <a:pt x="14" y="31"/>
                    <a:pt x="14" y="31"/>
                  </a:cubicBezTo>
                  <a:lnTo>
                    <a:pt x="13" y="31"/>
                  </a:lnTo>
                  <a:cubicBezTo>
                    <a:pt x="13" y="31"/>
                    <a:pt x="13" y="32"/>
                    <a:pt x="13" y="32"/>
                  </a:cubicBezTo>
                  <a:lnTo>
                    <a:pt x="11" y="32"/>
                  </a:ln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10" y="31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8"/>
                  </a:lnTo>
                  <a:cubicBezTo>
                    <a:pt x="11" y="27"/>
                    <a:pt x="11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7" y="26"/>
                    <a:pt x="7" y="26"/>
                  </a:cubicBezTo>
                  <a:lnTo>
                    <a:pt x="7" y="27"/>
                  </a:lnTo>
                  <a:cubicBezTo>
                    <a:pt x="7" y="27"/>
                    <a:pt x="7" y="27"/>
                    <a:pt x="7" y="27"/>
                  </a:cubicBezTo>
                  <a:lnTo>
                    <a:pt x="8" y="27"/>
                  </a:lnTo>
                  <a:cubicBezTo>
                    <a:pt x="8" y="27"/>
                    <a:pt x="8" y="28"/>
                    <a:pt x="9" y="28"/>
                  </a:cubicBezTo>
                  <a:lnTo>
                    <a:pt x="9" y="29"/>
                  </a:lnTo>
                  <a:cubicBezTo>
                    <a:pt x="8" y="29"/>
                    <a:pt x="7" y="29"/>
                    <a:pt x="7" y="29"/>
                  </a:cubicBezTo>
                  <a:cubicBezTo>
                    <a:pt x="7" y="29"/>
                    <a:pt x="6" y="28"/>
                    <a:pt x="6" y="28"/>
                  </a:cubicBezTo>
                  <a:lnTo>
                    <a:pt x="6" y="27"/>
                  </a:lnTo>
                  <a:cubicBezTo>
                    <a:pt x="6" y="27"/>
                    <a:pt x="6" y="27"/>
                    <a:pt x="6" y="26"/>
                  </a:cubicBezTo>
                  <a:lnTo>
                    <a:pt x="5" y="26"/>
                  </a:lnTo>
                  <a:lnTo>
                    <a:pt x="5" y="25"/>
                  </a:lnTo>
                  <a:cubicBezTo>
                    <a:pt x="5" y="25"/>
                    <a:pt x="5" y="25"/>
                    <a:pt x="5" y="25"/>
                  </a:cubicBezTo>
                  <a:lnTo>
                    <a:pt x="4" y="25"/>
                  </a:lnTo>
                  <a:lnTo>
                    <a:pt x="4" y="24"/>
                  </a:ln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lnTo>
                    <a:pt x="3" y="23"/>
                  </a:lnTo>
                  <a:lnTo>
                    <a:pt x="1" y="23"/>
                  </a:lnTo>
                  <a:cubicBezTo>
                    <a:pt x="0" y="23"/>
                    <a:pt x="0" y="22"/>
                    <a:pt x="0" y="22"/>
                  </a:cubicBezTo>
                  <a:cubicBezTo>
                    <a:pt x="1" y="22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4" y="20"/>
                    <a:pt x="4" y="19"/>
                  </a:cubicBezTo>
                  <a:cubicBezTo>
                    <a:pt x="4" y="19"/>
                    <a:pt x="5" y="19"/>
                    <a:pt x="5" y="19"/>
                  </a:cubicBezTo>
                  <a:lnTo>
                    <a:pt x="6" y="19"/>
                  </a:lnTo>
                  <a:lnTo>
                    <a:pt x="6" y="18"/>
                  </a:lnTo>
                  <a:cubicBezTo>
                    <a:pt x="6" y="18"/>
                    <a:pt x="7" y="17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lnTo>
                    <a:pt x="9" y="15"/>
                  </a:lnTo>
                  <a:cubicBezTo>
                    <a:pt x="9" y="14"/>
                    <a:pt x="9" y="11"/>
                    <a:pt x="10" y="10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1" y="9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5"/>
                  </a:lnTo>
                  <a:cubicBezTo>
                    <a:pt x="13" y="5"/>
                    <a:pt x="14" y="4"/>
                    <a:pt x="14" y="4"/>
                  </a:cubicBezTo>
                  <a:cubicBezTo>
                    <a:pt x="14" y="4"/>
                    <a:pt x="14" y="3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11" name="Freeform 31"/>
            <p:cNvSpPr>
              <a:spLocks/>
            </p:cNvSpPr>
            <p:nvPr/>
          </p:nvSpPr>
          <p:spPr bwMode="auto">
            <a:xfrm>
              <a:off x="1852" y="2585"/>
              <a:ext cx="431" cy="442"/>
            </a:xfrm>
            <a:custGeom>
              <a:avLst/>
              <a:gdLst>
                <a:gd name="T0" fmla="*/ 2147483647 w 46"/>
                <a:gd name="T1" fmla="*/ 258470100 h 48"/>
                <a:gd name="T2" fmla="*/ 2147483647 w 46"/>
                <a:gd name="T3" fmla="*/ 415181518 h 48"/>
                <a:gd name="T4" fmla="*/ 2147483647 w 46"/>
                <a:gd name="T5" fmla="*/ 673659353 h 48"/>
                <a:gd name="T6" fmla="*/ 2147483647 w 46"/>
                <a:gd name="T7" fmla="*/ 825466856 h 48"/>
                <a:gd name="T8" fmla="*/ 2147483647 w 46"/>
                <a:gd name="T9" fmla="*/ 881547798 h 48"/>
                <a:gd name="T10" fmla="*/ 2147483647 w 46"/>
                <a:gd name="T11" fmla="*/ 1139422303 h 48"/>
                <a:gd name="T12" fmla="*/ 2147483647 w 46"/>
                <a:gd name="T13" fmla="*/ 1448544924 h 48"/>
                <a:gd name="T14" fmla="*/ 2147483647 w 46"/>
                <a:gd name="T15" fmla="*/ 1549779393 h 48"/>
                <a:gd name="T16" fmla="*/ 2147483647 w 46"/>
                <a:gd name="T17" fmla="*/ 1599763094 h 48"/>
                <a:gd name="T18" fmla="*/ 2147483647 w 46"/>
                <a:gd name="T19" fmla="*/ 1706425322 h 48"/>
                <a:gd name="T20" fmla="*/ 2136619352 w 46"/>
                <a:gd name="T21" fmla="*/ 1807652719 h 48"/>
                <a:gd name="T22" fmla="*/ 2079140312 w 46"/>
                <a:gd name="T23" fmla="*/ 1914313767 h 48"/>
                <a:gd name="T24" fmla="*/ 2022311294 w 46"/>
                <a:gd name="T25" fmla="*/ 2122204571 h 48"/>
                <a:gd name="T26" fmla="*/ 1901868797 w 46"/>
                <a:gd name="T27" fmla="*/ 2147483647 h 48"/>
                <a:gd name="T28" fmla="*/ 1958690618 w 46"/>
                <a:gd name="T29" fmla="*/ 2147483647 h 48"/>
                <a:gd name="T30" fmla="*/ 1781417904 w 46"/>
                <a:gd name="T31" fmla="*/ 2147483647 h 48"/>
                <a:gd name="T32" fmla="*/ 1724587687 w 46"/>
                <a:gd name="T33" fmla="*/ 2147483647 h 48"/>
                <a:gd name="T34" fmla="*/ 1483046672 w 46"/>
                <a:gd name="T35" fmla="*/ 2147483647 h 48"/>
                <a:gd name="T36" fmla="*/ 1362604174 w 46"/>
                <a:gd name="T37" fmla="*/ 2147483647 h 48"/>
                <a:gd name="T38" fmla="*/ 1305772758 w 46"/>
                <a:gd name="T39" fmla="*/ 2147483647 h 48"/>
                <a:gd name="T40" fmla="*/ 773298894 w 46"/>
                <a:gd name="T41" fmla="*/ 2122204571 h 48"/>
                <a:gd name="T42" fmla="*/ 709747778 w 46"/>
                <a:gd name="T43" fmla="*/ 2147483647 h 48"/>
                <a:gd name="T44" fmla="*/ 596094690 w 46"/>
                <a:gd name="T45" fmla="*/ 2147483647 h 48"/>
                <a:gd name="T46" fmla="*/ 652925356 w 46"/>
                <a:gd name="T47" fmla="*/ 2122204571 h 48"/>
                <a:gd name="T48" fmla="*/ 418097295 w 46"/>
                <a:gd name="T49" fmla="*/ 2015541165 h 48"/>
                <a:gd name="T50" fmla="*/ 355201599 w 46"/>
                <a:gd name="T51" fmla="*/ 2015541165 h 48"/>
                <a:gd name="T52" fmla="*/ 297723982 w 46"/>
                <a:gd name="T53" fmla="*/ 2122204571 h 48"/>
                <a:gd name="T54" fmla="*/ 234751081 w 46"/>
                <a:gd name="T55" fmla="*/ 1914313767 h 48"/>
                <a:gd name="T56" fmla="*/ 177273389 w 46"/>
                <a:gd name="T57" fmla="*/ 1706425322 h 48"/>
                <a:gd name="T58" fmla="*/ 0 w 46"/>
                <a:gd name="T59" fmla="*/ 1549779393 h 48"/>
                <a:gd name="T60" fmla="*/ 56830311 w 46"/>
                <a:gd name="T61" fmla="*/ 1499126209 h 48"/>
                <a:gd name="T62" fmla="*/ 56830311 w 46"/>
                <a:gd name="T63" fmla="*/ 1291237763 h 48"/>
                <a:gd name="T64" fmla="*/ 177273389 w 46"/>
                <a:gd name="T65" fmla="*/ 1083347844 h 48"/>
                <a:gd name="T66" fmla="*/ 355201599 w 46"/>
                <a:gd name="T67" fmla="*/ 1083347844 h 48"/>
                <a:gd name="T68" fmla="*/ 475643797 w 46"/>
                <a:gd name="T69" fmla="*/ 825466856 h 48"/>
                <a:gd name="T70" fmla="*/ 532475213 w 46"/>
                <a:gd name="T71" fmla="*/ 724304875 h 48"/>
                <a:gd name="T72" fmla="*/ 709747778 w 46"/>
                <a:gd name="T73" fmla="*/ 623078067 h 48"/>
                <a:gd name="T74" fmla="*/ 950571609 w 46"/>
                <a:gd name="T75" fmla="*/ 724304875 h 48"/>
                <a:gd name="T76" fmla="*/ 1128500343 w 46"/>
                <a:gd name="T77" fmla="*/ 724304875 h 48"/>
                <a:gd name="T78" fmla="*/ 1483046672 w 46"/>
                <a:gd name="T79" fmla="*/ 724304875 h 48"/>
                <a:gd name="T80" fmla="*/ 1546666149 w 46"/>
                <a:gd name="T81" fmla="*/ 415181518 h 48"/>
                <a:gd name="T82" fmla="*/ 1724587687 w 46"/>
                <a:gd name="T83" fmla="*/ 308461904 h 48"/>
                <a:gd name="T84" fmla="*/ 1724587687 w 46"/>
                <a:gd name="T85" fmla="*/ 308461904 h 48"/>
                <a:gd name="T86" fmla="*/ 1838248121 w 46"/>
                <a:gd name="T87" fmla="*/ 359107059 h 48"/>
                <a:gd name="T88" fmla="*/ 1901868797 w 46"/>
                <a:gd name="T89" fmla="*/ 308461904 h 48"/>
                <a:gd name="T90" fmla="*/ 1901868797 w 46"/>
                <a:gd name="T91" fmla="*/ 308461904 h 48"/>
                <a:gd name="T92" fmla="*/ 1958690618 w 46"/>
                <a:gd name="T93" fmla="*/ 359107059 h 48"/>
                <a:gd name="T94" fmla="*/ 2022311294 w 46"/>
                <a:gd name="T95" fmla="*/ 101233843 h 48"/>
                <a:gd name="T96" fmla="*/ 2136619352 w 46"/>
                <a:gd name="T97" fmla="*/ 50581377 h 48"/>
                <a:gd name="T98" fmla="*/ 2147483647 w 46"/>
                <a:gd name="T99" fmla="*/ 101233843 h 48"/>
                <a:gd name="T100" fmla="*/ 2147483647 w 46"/>
                <a:gd name="T101" fmla="*/ 157308118 h 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"/>
                <a:gd name="T154" fmla="*/ 0 h 48"/>
                <a:gd name="T155" fmla="*/ 46 w 46"/>
                <a:gd name="T156" fmla="*/ 48 h 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" h="48">
                  <a:moveTo>
                    <a:pt x="43" y="5"/>
                  </a:moveTo>
                  <a:lnTo>
                    <a:pt x="42" y="5"/>
                  </a:lnTo>
                  <a:lnTo>
                    <a:pt x="41" y="5"/>
                  </a:lnTo>
                  <a:cubicBezTo>
                    <a:pt x="41" y="5"/>
                    <a:pt x="42" y="5"/>
                    <a:pt x="42" y="5"/>
                  </a:cubicBezTo>
                  <a:lnTo>
                    <a:pt x="42" y="6"/>
                  </a:lnTo>
                  <a:cubicBezTo>
                    <a:pt x="42" y="6"/>
                    <a:pt x="42" y="6"/>
                    <a:pt x="43" y="6"/>
                  </a:cubicBezTo>
                  <a:cubicBezTo>
                    <a:pt x="43" y="6"/>
                    <a:pt x="43" y="7"/>
                    <a:pt x="43" y="7"/>
                  </a:cubicBezTo>
                  <a:lnTo>
                    <a:pt x="43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13"/>
                  </a:lnTo>
                  <a:lnTo>
                    <a:pt x="43" y="13"/>
                  </a:lnTo>
                  <a:cubicBezTo>
                    <a:pt x="43" y="14"/>
                    <a:pt x="42" y="16"/>
                    <a:pt x="43" y="17"/>
                  </a:cubicBezTo>
                  <a:lnTo>
                    <a:pt x="43" y="16"/>
                  </a:lnTo>
                  <a:lnTo>
                    <a:pt x="44" y="16"/>
                  </a:lnTo>
                  <a:lnTo>
                    <a:pt x="44" y="17"/>
                  </a:lnTo>
                  <a:cubicBezTo>
                    <a:pt x="44" y="17"/>
                    <a:pt x="44" y="17"/>
                    <a:pt x="44" y="17"/>
                  </a:cubicBezTo>
                  <a:lnTo>
                    <a:pt x="45" y="17"/>
                  </a:lnTo>
                  <a:cubicBezTo>
                    <a:pt x="45" y="18"/>
                    <a:pt x="45" y="18"/>
                    <a:pt x="45" y="18"/>
                  </a:cubicBezTo>
                  <a:lnTo>
                    <a:pt x="45" y="19"/>
                  </a:lnTo>
                  <a:cubicBezTo>
                    <a:pt x="46" y="19"/>
                    <a:pt x="45" y="19"/>
                    <a:pt x="46" y="19"/>
                  </a:cubicBezTo>
                  <a:cubicBezTo>
                    <a:pt x="46" y="19"/>
                    <a:pt x="46" y="22"/>
                    <a:pt x="45" y="22"/>
                  </a:cubicBezTo>
                  <a:lnTo>
                    <a:pt x="45" y="26"/>
                  </a:lnTo>
                  <a:cubicBezTo>
                    <a:pt x="45" y="26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4" y="28"/>
                  </a:lnTo>
                  <a:cubicBezTo>
                    <a:pt x="44" y="28"/>
                    <a:pt x="43" y="29"/>
                    <a:pt x="43" y="29"/>
                  </a:cubicBezTo>
                  <a:lnTo>
                    <a:pt x="43" y="30"/>
                  </a:lnTo>
                  <a:cubicBezTo>
                    <a:pt x="42" y="30"/>
                    <a:pt x="43" y="30"/>
                    <a:pt x="42" y="30"/>
                  </a:cubicBezTo>
                  <a:lnTo>
                    <a:pt x="42" y="31"/>
                  </a:ln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1" y="31"/>
                    <a:pt x="41" y="31"/>
                  </a:cubicBezTo>
                  <a:cubicBezTo>
                    <a:pt x="41" y="32"/>
                    <a:pt x="41" y="31"/>
                    <a:pt x="41" y="32"/>
                  </a:cubicBezTo>
                  <a:lnTo>
                    <a:pt x="40" y="32"/>
                  </a:lnTo>
                  <a:cubicBezTo>
                    <a:pt x="40" y="32"/>
                    <a:pt x="39" y="33"/>
                    <a:pt x="39" y="33"/>
                  </a:cubicBezTo>
                  <a:lnTo>
                    <a:pt x="39" y="34"/>
                  </a:lnTo>
                  <a:lnTo>
                    <a:pt x="37" y="34"/>
                  </a:lnTo>
                  <a:cubicBezTo>
                    <a:pt x="37" y="34"/>
                    <a:pt x="37" y="34"/>
                    <a:pt x="37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6"/>
                  </a:cubicBezTo>
                  <a:lnTo>
                    <a:pt x="35" y="37"/>
                  </a:lnTo>
                  <a:cubicBezTo>
                    <a:pt x="35" y="37"/>
                    <a:pt x="35" y="37"/>
                    <a:pt x="35" y="37"/>
                  </a:cubicBezTo>
                  <a:lnTo>
                    <a:pt x="35" y="38"/>
                  </a:lnTo>
                  <a:cubicBezTo>
                    <a:pt x="34" y="38"/>
                    <a:pt x="35" y="38"/>
                    <a:pt x="35" y="39"/>
                  </a:cubicBezTo>
                  <a:lnTo>
                    <a:pt x="34" y="39"/>
                  </a:lnTo>
                  <a:cubicBezTo>
                    <a:pt x="34" y="39"/>
                    <a:pt x="35" y="40"/>
                    <a:pt x="34" y="41"/>
                  </a:cubicBezTo>
                  <a:lnTo>
                    <a:pt x="34" y="42"/>
                  </a:lnTo>
                  <a:lnTo>
                    <a:pt x="33" y="42"/>
                  </a:lnTo>
                  <a:cubicBezTo>
                    <a:pt x="33" y="42"/>
                    <a:pt x="32" y="43"/>
                    <a:pt x="32" y="43"/>
                  </a:cubicBezTo>
                  <a:lnTo>
                    <a:pt x="32" y="44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2" y="48"/>
                  </a:lnTo>
                  <a:lnTo>
                    <a:pt x="31" y="48"/>
                  </a:lnTo>
                  <a:cubicBezTo>
                    <a:pt x="31" y="47"/>
                    <a:pt x="31" y="48"/>
                    <a:pt x="31" y="47"/>
                  </a:cubicBezTo>
                  <a:cubicBezTo>
                    <a:pt x="31" y="47"/>
                    <a:pt x="30" y="47"/>
                    <a:pt x="30" y="47"/>
                  </a:cubicBezTo>
                  <a:lnTo>
                    <a:pt x="30" y="46"/>
                  </a:lnTo>
                  <a:cubicBezTo>
                    <a:pt x="30" y="46"/>
                    <a:pt x="29" y="46"/>
                    <a:pt x="29" y="45"/>
                  </a:cubicBezTo>
                  <a:cubicBezTo>
                    <a:pt x="29" y="46"/>
                    <a:pt x="28" y="45"/>
                    <a:pt x="28" y="46"/>
                  </a:cubicBezTo>
                  <a:cubicBezTo>
                    <a:pt x="27" y="46"/>
                    <a:pt x="26" y="45"/>
                    <a:pt x="26" y="45"/>
                  </a:cubicBezTo>
                  <a:lnTo>
                    <a:pt x="25" y="45"/>
                  </a:lnTo>
                  <a:cubicBezTo>
                    <a:pt x="25" y="44"/>
                    <a:pt x="24" y="44"/>
                    <a:pt x="24" y="43"/>
                  </a:cubicBezTo>
                  <a:lnTo>
                    <a:pt x="23" y="43"/>
                  </a:lnTo>
                  <a:lnTo>
                    <a:pt x="23" y="42"/>
                  </a:lnTo>
                  <a:lnTo>
                    <a:pt x="22" y="42"/>
                  </a:lnTo>
                  <a:cubicBezTo>
                    <a:pt x="22" y="41"/>
                    <a:pt x="20" y="42"/>
                    <a:pt x="20" y="42"/>
                  </a:cubicBezTo>
                  <a:lnTo>
                    <a:pt x="20" y="41"/>
                  </a:lnTo>
                  <a:cubicBezTo>
                    <a:pt x="20" y="41"/>
                    <a:pt x="14" y="40"/>
                    <a:pt x="13" y="41"/>
                  </a:cubicBezTo>
                  <a:lnTo>
                    <a:pt x="12" y="41"/>
                  </a:lnTo>
                  <a:lnTo>
                    <a:pt x="12" y="42"/>
                  </a:lnTo>
                  <a:cubicBezTo>
                    <a:pt x="11" y="42"/>
                    <a:pt x="10" y="43"/>
                    <a:pt x="10" y="43"/>
                  </a:cubicBezTo>
                  <a:lnTo>
                    <a:pt x="10" y="42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1" y="39"/>
                  </a:lnTo>
                  <a:cubicBezTo>
                    <a:pt x="11" y="39"/>
                    <a:pt x="8" y="40"/>
                    <a:pt x="8" y="39"/>
                  </a:cubicBezTo>
                  <a:lnTo>
                    <a:pt x="7" y="39"/>
                  </a:lnTo>
                  <a:lnTo>
                    <a:pt x="7" y="38"/>
                  </a:lnTo>
                  <a:lnTo>
                    <a:pt x="7" y="39"/>
                  </a:lnTo>
                  <a:cubicBezTo>
                    <a:pt x="6" y="39"/>
                    <a:pt x="7" y="39"/>
                    <a:pt x="6" y="39"/>
                  </a:cubicBezTo>
                  <a:cubicBezTo>
                    <a:pt x="6" y="39"/>
                    <a:pt x="6" y="40"/>
                    <a:pt x="6" y="40"/>
                  </a:cubicBezTo>
                  <a:lnTo>
                    <a:pt x="5" y="40"/>
                  </a:lnTo>
                  <a:lnTo>
                    <a:pt x="5" y="41"/>
                  </a:lnTo>
                  <a:lnTo>
                    <a:pt x="4" y="41"/>
                  </a:lnTo>
                  <a:cubicBezTo>
                    <a:pt x="4" y="41"/>
                    <a:pt x="3" y="37"/>
                    <a:pt x="4" y="37"/>
                  </a:cubicBezTo>
                  <a:cubicBezTo>
                    <a:pt x="4" y="37"/>
                    <a:pt x="4" y="36"/>
                    <a:pt x="4" y="35"/>
                  </a:cubicBezTo>
                  <a:cubicBezTo>
                    <a:pt x="4" y="35"/>
                    <a:pt x="4" y="34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lnTo>
                    <a:pt x="1" y="33"/>
                  </a:lnTo>
                  <a:lnTo>
                    <a:pt x="1" y="32"/>
                  </a:lnTo>
                  <a:cubicBezTo>
                    <a:pt x="0" y="32"/>
                    <a:pt x="1" y="31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lnTo>
                    <a:pt x="1" y="29"/>
                  </a:lnTo>
                  <a:cubicBezTo>
                    <a:pt x="1" y="29"/>
                    <a:pt x="1" y="26"/>
                    <a:pt x="1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2" y="25"/>
                    <a:pt x="1" y="25"/>
                    <a:pt x="2" y="25"/>
                  </a:cubicBezTo>
                  <a:cubicBezTo>
                    <a:pt x="2" y="24"/>
                    <a:pt x="3" y="23"/>
                    <a:pt x="3" y="21"/>
                  </a:cubicBezTo>
                  <a:cubicBezTo>
                    <a:pt x="4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0"/>
                    <a:pt x="7" y="20"/>
                  </a:cubicBezTo>
                  <a:lnTo>
                    <a:pt x="8" y="20"/>
                  </a:lnTo>
                  <a:lnTo>
                    <a:pt x="8" y="17"/>
                  </a:lnTo>
                  <a:cubicBezTo>
                    <a:pt x="8" y="17"/>
                    <a:pt x="8" y="17"/>
                    <a:pt x="8" y="17"/>
                  </a:cubicBezTo>
                  <a:lnTo>
                    <a:pt x="8" y="16"/>
                  </a:lnTo>
                  <a:lnTo>
                    <a:pt x="9" y="16"/>
                  </a:lnTo>
                  <a:cubicBezTo>
                    <a:pt x="9" y="16"/>
                    <a:pt x="9" y="16"/>
                    <a:pt x="9" y="16"/>
                  </a:cubicBezTo>
                  <a:lnTo>
                    <a:pt x="9" y="15"/>
                  </a:lnTo>
                  <a:cubicBezTo>
                    <a:pt x="9" y="15"/>
                    <a:pt x="9" y="15"/>
                    <a:pt x="9" y="14"/>
                  </a:cubicBezTo>
                  <a:lnTo>
                    <a:pt x="10" y="14"/>
                  </a:lnTo>
                  <a:cubicBezTo>
                    <a:pt x="10" y="14"/>
                    <a:pt x="10" y="14"/>
                    <a:pt x="10" y="14"/>
                  </a:cubicBezTo>
                  <a:lnTo>
                    <a:pt x="10" y="12"/>
                  </a:lnTo>
                  <a:lnTo>
                    <a:pt x="12" y="12"/>
                  </a:lnTo>
                  <a:cubicBezTo>
                    <a:pt x="12" y="13"/>
                    <a:pt x="12" y="13"/>
                    <a:pt x="12" y="14"/>
                  </a:cubicBezTo>
                  <a:lnTo>
                    <a:pt x="13" y="14"/>
                  </a:lnTo>
                  <a:lnTo>
                    <a:pt x="15" y="14"/>
                  </a:lnTo>
                  <a:cubicBezTo>
                    <a:pt x="15" y="14"/>
                    <a:pt x="15" y="14"/>
                    <a:pt x="16" y="14"/>
                  </a:cubicBezTo>
                  <a:lnTo>
                    <a:pt x="16" y="15"/>
                  </a:ln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9" y="17"/>
                    <a:pt x="19" y="16"/>
                  </a:cubicBezTo>
                  <a:lnTo>
                    <a:pt x="19" y="14"/>
                  </a:lnTo>
                  <a:lnTo>
                    <a:pt x="20" y="14"/>
                  </a:lnTo>
                  <a:cubicBezTo>
                    <a:pt x="20" y="14"/>
                    <a:pt x="21" y="13"/>
                    <a:pt x="22" y="14"/>
                  </a:cubicBezTo>
                  <a:cubicBezTo>
                    <a:pt x="22" y="14"/>
                    <a:pt x="24" y="14"/>
                    <a:pt x="25" y="14"/>
                  </a:cubicBezTo>
                  <a:lnTo>
                    <a:pt x="25" y="13"/>
                  </a:lnTo>
                  <a:cubicBezTo>
                    <a:pt x="26" y="13"/>
                    <a:pt x="26" y="10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lnTo>
                    <a:pt x="27" y="8"/>
                  </a:lnTo>
                  <a:cubicBezTo>
                    <a:pt x="27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9" y="6"/>
                  </a:lnTo>
                  <a:cubicBezTo>
                    <a:pt x="29" y="6"/>
                    <a:pt x="29" y="5"/>
                    <a:pt x="29" y="5"/>
                  </a:cubicBezTo>
                  <a:lnTo>
                    <a:pt x="30" y="5"/>
                  </a:lnTo>
                  <a:cubicBezTo>
                    <a:pt x="30" y="5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7"/>
                    <a:pt x="31" y="7"/>
                  </a:cubicBezTo>
                  <a:cubicBezTo>
                    <a:pt x="31" y="7"/>
                    <a:pt x="31" y="6"/>
                    <a:pt x="31" y="6"/>
                  </a:cubicBezTo>
                  <a:lnTo>
                    <a:pt x="32" y="6"/>
                  </a:lnTo>
                  <a:lnTo>
                    <a:pt x="32" y="5"/>
                  </a:lnTo>
                  <a:cubicBezTo>
                    <a:pt x="32" y="5"/>
                    <a:pt x="32" y="5"/>
                    <a:pt x="32" y="5"/>
                  </a:cubicBezTo>
                  <a:lnTo>
                    <a:pt x="32" y="6"/>
                  </a:lnTo>
                  <a:lnTo>
                    <a:pt x="33" y="7"/>
                  </a:lnTo>
                  <a:cubicBezTo>
                    <a:pt x="33" y="7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lnTo>
                    <a:pt x="34" y="1"/>
                  </a:lnTo>
                  <a:cubicBezTo>
                    <a:pt x="35" y="1"/>
                    <a:pt x="36" y="1"/>
                    <a:pt x="36" y="1"/>
                  </a:cubicBezTo>
                  <a:cubicBezTo>
                    <a:pt x="37" y="1"/>
                    <a:pt x="38" y="1"/>
                    <a:pt x="38" y="1"/>
                  </a:cubicBezTo>
                  <a:lnTo>
                    <a:pt x="38" y="0"/>
                  </a:lnTo>
                  <a:cubicBezTo>
                    <a:pt x="38" y="1"/>
                    <a:pt x="39" y="2"/>
                    <a:pt x="39" y="2"/>
                  </a:cubicBezTo>
                  <a:cubicBezTo>
                    <a:pt x="40" y="2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5"/>
                    <a:pt x="43" y="5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12" name="Freeform 32"/>
            <p:cNvSpPr>
              <a:spLocks/>
            </p:cNvSpPr>
            <p:nvPr/>
          </p:nvSpPr>
          <p:spPr bwMode="auto">
            <a:xfrm>
              <a:off x="1241" y="2815"/>
              <a:ext cx="714" cy="497"/>
            </a:xfrm>
            <a:custGeom>
              <a:avLst/>
              <a:gdLst>
                <a:gd name="T0" fmla="*/ 2147483647 w 76"/>
                <a:gd name="T1" fmla="*/ 979186325 h 54"/>
                <a:gd name="T2" fmla="*/ 2147483647 w 76"/>
                <a:gd name="T3" fmla="*/ 1029048886 h 54"/>
                <a:gd name="T4" fmla="*/ 2147483647 w 76"/>
                <a:gd name="T5" fmla="*/ 1337199107 h 54"/>
                <a:gd name="T6" fmla="*/ 2147483647 w 76"/>
                <a:gd name="T7" fmla="*/ 1443589768 h 54"/>
                <a:gd name="T8" fmla="*/ 2147483647 w 76"/>
                <a:gd name="T9" fmla="*/ 1700686691 h 54"/>
                <a:gd name="T10" fmla="*/ 2147483647 w 76"/>
                <a:gd name="T11" fmla="*/ 1751138877 h 54"/>
                <a:gd name="T12" fmla="*/ 2147483647 w 76"/>
                <a:gd name="T13" fmla="*/ 1801594597 h 54"/>
                <a:gd name="T14" fmla="*/ 2147483647 w 76"/>
                <a:gd name="T15" fmla="*/ 1907325537 h 54"/>
                <a:gd name="T16" fmla="*/ 2147483647 w 76"/>
                <a:gd name="T17" fmla="*/ 1907325537 h 54"/>
                <a:gd name="T18" fmla="*/ 2147483647 w 76"/>
                <a:gd name="T19" fmla="*/ 2008233444 h 54"/>
                <a:gd name="T20" fmla="*/ 2147483647 w 76"/>
                <a:gd name="T21" fmla="*/ 2147483647 h 54"/>
                <a:gd name="T22" fmla="*/ 2147483647 w 76"/>
                <a:gd name="T23" fmla="*/ 2147483647 h 54"/>
                <a:gd name="T24" fmla="*/ 2147483647 w 76"/>
                <a:gd name="T25" fmla="*/ 2147483647 h 54"/>
                <a:gd name="T26" fmla="*/ 2147483647 w 76"/>
                <a:gd name="T27" fmla="*/ 2147483647 h 54"/>
                <a:gd name="T28" fmla="*/ 2147483647 w 76"/>
                <a:gd name="T29" fmla="*/ 2147483647 h 54"/>
                <a:gd name="T30" fmla="*/ 2147483647 w 76"/>
                <a:gd name="T31" fmla="*/ 2147483647 h 54"/>
                <a:gd name="T32" fmla="*/ 2147483647 w 76"/>
                <a:gd name="T33" fmla="*/ 2147483647 h 54"/>
                <a:gd name="T34" fmla="*/ 2147483647 w 76"/>
                <a:gd name="T35" fmla="*/ 2147483647 h 54"/>
                <a:gd name="T36" fmla="*/ 2147483647 w 76"/>
                <a:gd name="T37" fmla="*/ 2147483647 h 54"/>
                <a:gd name="T38" fmla="*/ 2147483647 w 76"/>
                <a:gd name="T39" fmla="*/ 2147483647 h 54"/>
                <a:gd name="T40" fmla="*/ 2147483647 w 76"/>
                <a:gd name="T41" fmla="*/ 2147483647 h 54"/>
                <a:gd name="T42" fmla="*/ 2147483647 w 76"/>
                <a:gd name="T43" fmla="*/ 2147483647 h 54"/>
                <a:gd name="T44" fmla="*/ 2147483647 w 76"/>
                <a:gd name="T45" fmla="*/ 2147483647 h 54"/>
                <a:gd name="T46" fmla="*/ 2060597160 w 76"/>
                <a:gd name="T47" fmla="*/ 1907325537 h 54"/>
                <a:gd name="T48" fmla="*/ 1879760123 w 76"/>
                <a:gd name="T49" fmla="*/ 1851392952 h 54"/>
                <a:gd name="T50" fmla="*/ 1575896275 w 76"/>
                <a:gd name="T51" fmla="*/ 1851392952 h 54"/>
                <a:gd name="T52" fmla="*/ 1518147377 w 76"/>
                <a:gd name="T53" fmla="*/ 2109151953 h 54"/>
                <a:gd name="T54" fmla="*/ 1091847460 w 76"/>
                <a:gd name="T55" fmla="*/ 2008233444 h 54"/>
                <a:gd name="T56" fmla="*/ 911011024 w 76"/>
                <a:gd name="T57" fmla="*/ 2058691520 h 54"/>
                <a:gd name="T58" fmla="*/ 484702538 w 76"/>
                <a:gd name="T59" fmla="*/ 2058691520 h 54"/>
                <a:gd name="T60" fmla="*/ 426300969 w 76"/>
                <a:gd name="T61" fmla="*/ 1957783614 h 54"/>
                <a:gd name="T62" fmla="*/ 361682342 w 76"/>
                <a:gd name="T63" fmla="*/ 1907325537 h 54"/>
                <a:gd name="T64" fmla="*/ 361682342 w 76"/>
                <a:gd name="T65" fmla="*/ 1751138877 h 54"/>
                <a:gd name="T66" fmla="*/ 180837112 w 76"/>
                <a:gd name="T67" fmla="*/ 1801594597 h 54"/>
                <a:gd name="T68" fmla="*/ 123098098 w 76"/>
                <a:gd name="T69" fmla="*/ 1443589768 h 54"/>
                <a:gd name="T70" fmla="*/ 180837112 w 76"/>
                <a:gd name="T71" fmla="*/ 1286741030 h 54"/>
                <a:gd name="T72" fmla="*/ 123098098 w 76"/>
                <a:gd name="T73" fmla="*/ 1129957381 h 54"/>
                <a:gd name="T74" fmla="*/ 123098098 w 76"/>
                <a:gd name="T75" fmla="*/ 872860458 h 54"/>
                <a:gd name="T76" fmla="*/ 123098098 w 76"/>
                <a:gd name="T77" fmla="*/ 822408861 h 54"/>
                <a:gd name="T78" fmla="*/ 245463105 w 76"/>
                <a:gd name="T79" fmla="*/ 822408861 h 54"/>
                <a:gd name="T80" fmla="*/ 303864524 w 76"/>
                <a:gd name="T81" fmla="*/ 671042878 h 54"/>
                <a:gd name="T82" fmla="*/ 426300969 w 76"/>
                <a:gd name="T83" fmla="*/ 671042878 h 54"/>
                <a:gd name="T84" fmla="*/ 607145523 w 76"/>
                <a:gd name="T85" fmla="*/ 872860458 h 54"/>
                <a:gd name="T86" fmla="*/ 852530389 w 76"/>
                <a:gd name="T87" fmla="*/ 1079506373 h 54"/>
                <a:gd name="T88" fmla="*/ 1033376445 w 76"/>
                <a:gd name="T89" fmla="*/ 1029048886 h 54"/>
                <a:gd name="T90" fmla="*/ 1156473603 w 76"/>
                <a:gd name="T91" fmla="*/ 671042878 h 54"/>
                <a:gd name="T92" fmla="*/ 1575896275 w 76"/>
                <a:gd name="T93" fmla="*/ 514854009 h 54"/>
                <a:gd name="T94" fmla="*/ 1698915870 w 76"/>
                <a:gd name="T95" fmla="*/ 358005566 h 54"/>
                <a:gd name="T96" fmla="*/ 1821359456 w 76"/>
                <a:gd name="T97" fmla="*/ 307554926 h 54"/>
                <a:gd name="T98" fmla="*/ 2002126746 w 76"/>
                <a:gd name="T99" fmla="*/ 358005566 h 54"/>
                <a:gd name="T100" fmla="*/ 2147483647 w 76"/>
                <a:gd name="T101" fmla="*/ 156848812 h 54"/>
                <a:gd name="T102" fmla="*/ 2147483647 w 76"/>
                <a:gd name="T103" fmla="*/ 207234584 h 54"/>
                <a:gd name="T104" fmla="*/ 2147483647 w 76"/>
                <a:gd name="T105" fmla="*/ 207234584 h 54"/>
                <a:gd name="T106" fmla="*/ 2147483647 w 76"/>
                <a:gd name="T107" fmla="*/ 50457616 h 54"/>
                <a:gd name="T108" fmla="*/ 2147483647 w 76"/>
                <a:gd name="T109" fmla="*/ 0 h 54"/>
                <a:gd name="T110" fmla="*/ 2147483647 w 76"/>
                <a:gd name="T111" fmla="*/ 0 h 54"/>
                <a:gd name="T112" fmla="*/ 2147483647 w 76"/>
                <a:gd name="T113" fmla="*/ 100908900 h 54"/>
                <a:gd name="T114" fmla="*/ 2147483647 w 76"/>
                <a:gd name="T115" fmla="*/ 100908900 h 54"/>
                <a:gd name="T116" fmla="*/ 2147483647 w 76"/>
                <a:gd name="T117" fmla="*/ 156848812 h 54"/>
                <a:gd name="T118" fmla="*/ 2147483647 w 76"/>
                <a:gd name="T119" fmla="*/ 464396816 h 54"/>
                <a:gd name="T120" fmla="*/ 2147483647 w 76"/>
                <a:gd name="T121" fmla="*/ 771951374 h 54"/>
                <a:gd name="T122" fmla="*/ 2147483647 w 76"/>
                <a:gd name="T123" fmla="*/ 771951374 h 54"/>
                <a:gd name="T124" fmla="*/ 2147483647 w 76"/>
                <a:gd name="T125" fmla="*/ 822408861 h 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54"/>
                <a:gd name="T191" fmla="*/ 76 w 76"/>
                <a:gd name="T192" fmla="*/ 54 h 5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54">
                  <a:moveTo>
                    <a:pt x="68" y="16"/>
                  </a:moveTo>
                  <a:lnTo>
                    <a:pt x="68" y="18"/>
                  </a:lnTo>
                  <a:lnTo>
                    <a:pt x="67" y="18"/>
                  </a:lnTo>
                  <a:lnTo>
                    <a:pt x="67" y="19"/>
                  </a:lnTo>
                  <a:lnTo>
                    <a:pt x="67" y="20"/>
                  </a:lnTo>
                  <a:lnTo>
                    <a:pt x="66" y="20"/>
                  </a:lnTo>
                  <a:lnTo>
                    <a:pt x="66" y="22"/>
                  </a:lnTo>
                  <a:lnTo>
                    <a:pt x="68" y="22"/>
                  </a:lnTo>
                  <a:cubicBezTo>
                    <a:pt x="68" y="22"/>
                    <a:pt x="68" y="25"/>
                    <a:pt x="67" y="25"/>
                  </a:cubicBezTo>
                  <a:lnTo>
                    <a:pt x="67" y="26"/>
                  </a:lnTo>
                  <a:cubicBezTo>
                    <a:pt x="67" y="26"/>
                    <a:pt x="66" y="27"/>
                    <a:pt x="66" y="27"/>
                  </a:cubicBezTo>
                  <a:lnTo>
                    <a:pt x="66" y="28"/>
                  </a:lnTo>
                  <a:cubicBezTo>
                    <a:pt x="66" y="28"/>
                    <a:pt x="65" y="29"/>
                    <a:pt x="65" y="29"/>
                  </a:cubicBezTo>
                  <a:cubicBezTo>
                    <a:pt x="65" y="29"/>
                    <a:pt x="65" y="32"/>
                    <a:pt x="65" y="32"/>
                  </a:cubicBezTo>
                  <a:lnTo>
                    <a:pt x="65" y="33"/>
                  </a:lnTo>
                  <a:lnTo>
                    <a:pt x="66" y="33"/>
                  </a:lnTo>
                  <a:lnTo>
                    <a:pt x="66" y="34"/>
                  </a:lnTo>
                  <a:lnTo>
                    <a:pt x="67" y="34"/>
                  </a:lnTo>
                  <a:cubicBezTo>
                    <a:pt x="67" y="34"/>
                    <a:pt x="69" y="34"/>
                    <a:pt x="69" y="34"/>
                  </a:cubicBezTo>
                  <a:lnTo>
                    <a:pt x="70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4" y="38"/>
                  </a:lnTo>
                  <a:cubicBezTo>
                    <a:pt x="74" y="37"/>
                    <a:pt x="74" y="38"/>
                    <a:pt x="74" y="37"/>
                  </a:cubicBezTo>
                  <a:lnTo>
                    <a:pt x="76" y="37"/>
                  </a:lnTo>
                  <a:lnTo>
                    <a:pt x="76" y="39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40"/>
                  </a:lnTo>
                  <a:cubicBezTo>
                    <a:pt x="74" y="40"/>
                    <a:pt x="74" y="40"/>
                    <a:pt x="74" y="40"/>
                  </a:cubicBezTo>
                  <a:lnTo>
                    <a:pt x="74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5" y="43"/>
                  </a:lnTo>
                  <a:cubicBezTo>
                    <a:pt x="75" y="43"/>
                    <a:pt x="75" y="44"/>
                    <a:pt x="75" y="45"/>
                  </a:cubicBezTo>
                  <a:lnTo>
                    <a:pt x="73" y="45"/>
                  </a:lnTo>
                  <a:lnTo>
                    <a:pt x="72" y="45"/>
                  </a:lnTo>
                  <a:lnTo>
                    <a:pt x="72" y="44"/>
                  </a:lnTo>
                  <a:cubicBezTo>
                    <a:pt x="72" y="44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lnTo>
                    <a:pt x="71" y="44"/>
                  </a:lnTo>
                  <a:lnTo>
                    <a:pt x="70" y="44"/>
                  </a:lnTo>
                  <a:lnTo>
                    <a:pt x="70" y="45"/>
                  </a:lnTo>
                  <a:cubicBezTo>
                    <a:pt x="69" y="45"/>
                    <a:pt x="68" y="44"/>
                    <a:pt x="67" y="44"/>
                  </a:cubicBezTo>
                  <a:lnTo>
                    <a:pt x="67" y="46"/>
                  </a:lnTo>
                  <a:cubicBezTo>
                    <a:pt x="67" y="46"/>
                    <a:pt x="67" y="46"/>
                    <a:pt x="67" y="46"/>
                  </a:cubicBezTo>
                  <a:lnTo>
                    <a:pt x="67" y="47"/>
                  </a:lnTo>
                  <a:lnTo>
                    <a:pt x="66" y="47"/>
                  </a:lnTo>
                  <a:lnTo>
                    <a:pt x="66" y="49"/>
                  </a:lnTo>
                  <a:lnTo>
                    <a:pt x="65" y="49"/>
                  </a:lnTo>
                  <a:cubicBezTo>
                    <a:pt x="65" y="50"/>
                    <a:pt x="65" y="53"/>
                    <a:pt x="65" y="54"/>
                  </a:cubicBezTo>
                  <a:cubicBezTo>
                    <a:pt x="65" y="54"/>
                    <a:pt x="65" y="54"/>
                    <a:pt x="64" y="54"/>
                  </a:cubicBezTo>
                  <a:cubicBezTo>
                    <a:pt x="64" y="54"/>
                    <a:pt x="63" y="53"/>
                    <a:pt x="63" y="53"/>
                  </a:cubicBezTo>
                  <a:cubicBezTo>
                    <a:pt x="63" y="52"/>
                    <a:pt x="61" y="52"/>
                    <a:pt x="61" y="51"/>
                  </a:cubicBezTo>
                  <a:lnTo>
                    <a:pt x="60" y="51"/>
                  </a:lnTo>
                  <a:cubicBezTo>
                    <a:pt x="60" y="50"/>
                    <a:pt x="60" y="51"/>
                    <a:pt x="60" y="50"/>
                  </a:cubicBezTo>
                  <a:cubicBezTo>
                    <a:pt x="59" y="50"/>
                    <a:pt x="59" y="50"/>
                    <a:pt x="58" y="50"/>
                  </a:cubicBezTo>
                  <a:cubicBezTo>
                    <a:pt x="58" y="49"/>
                    <a:pt x="58" y="50"/>
                    <a:pt x="58" y="49"/>
                  </a:cubicBezTo>
                  <a:lnTo>
                    <a:pt x="57" y="49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6"/>
                  </a:lnTo>
                  <a:cubicBezTo>
                    <a:pt x="55" y="46"/>
                    <a:pt x="54" y="45"/>
                    <a:pt x="54" y="44"/>
                  </a:cubicBezTo>
                  <a:lnTo>
                    <a:pt x="53" y="44"/>
                  </a:lnTo>
                  <a:cubicBezTo>
                    <a:pt x="53" y="45"/>
                    <a:pt x="52" y="45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0" y="46"/>
                  </a:cubicBezTo>
                  <a:cubicBezTo>
                    <a:pt x="51" y="46"/>
                    <a:pt x="51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7"/>
                    <a:pt x="50" y="47"/>
                  </a:cubicBezTo>
                  <a:cubicBezTo>
                    <a:pt x="50" y="46"/>
                    <a:pt x="50" y="47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9" y="47"/>
                    <a:pt x="48" y="47"/>
                    <a:pt x="48" y="47"/>
                  </a:cubicBezTo>
                  <a:cubicBezTo>
                    <a:pt x="48" y="47"/>
                    <a:pt x="47" y="47"/>
                    <a:pt x="47" y="46"/>
                  </a:cubicBezTo>
                  <a:cubicBezTo>
                    <a:pt x="47" y="46"/>
                    <a:pt x="47" y="45"/>
                    <a:pt x="47" y="45"/>
                  </a:cubicBezTo>
                  <a:lnTo>
                    <a:pt x="46" y="45"/>
                  </a:lnTo>
                  <a:cubicBezTo>
                    <a:pt x="46" y="45"/>
                    <a:pt x="46" y="45"/>
                    <a:pt x="46" y="45"/>
                  </a:cubicBezTo>
                  <a:lnTo>
                    <a:pt x="45" y="45"/>
                  </a:lnTo>
                  <a:cubicBezTo>
                    <a:pt x="45" y="45"/>
                    <a:pt x="45" y="45"/>
                    <a:pt x="45" y="45"/>
                  </a:cubicBezTo>
                  <a:cubicBezTo>
                    <a:pt x="45" y="44"/>
                    <a:pt x="45" y="43"/>
                    <a:pt x="45" y="42"/>
                  </a:cubicBezTo>
                  <a:cubicBezTo>
                    <a:pt x="45" y="42"/>
                    <a:pt x="45" y="41"/>
                    <a:pt x="45" y="41"/>
                  </a:cubicBezTo>
                  <a:cubicBezTo>
                    <a:pt x="43" y="41"/>
                    <a:pt x="41" y="43"/>
                    <a:pt x="40" y="43"/>
                  </a:cubicBezTo>
                  <a:cubicBezTo>
                    <a:pt x="40" y="41"/>
                    <a:pt x="39" y="39"/>
                    <a:pt x="39" y="37"/>
                  </a:cubicBezTo>
                  <a:lnTo>
                    <a:pt x="35" y="37"/>
                  </a:ln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5" y="37"/>
                    <a:pt x="34" y="37"/>
                    <a:pt x="34" y="37"/>
                  </a:cubicBezTo>
                  <a:lnTo>
                    <a:pt x="33" y="36"/>
                  </a:lnTo>
                  <a:cubicBezTo>
                    <a:pt x="33" y="36"/>
                    <a:pt x="33" y="35"/>
                    <a:pt x="33" y="35"/>
                  </a:cubicBezTo>
                  <a:lnTo>
                    <a:pt x="32" y="35"/>
                  </a:lnTo>
                  <a:cubicBezTo>
                    <a:pt x="32" y="36"/>
                    <a:pt x="32" y="35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0" y="36"/>
                    <a:pt x="30" y="36"/>
                  </a:cubicBezTo>
                  <a:lnTo>
                    <a:pt x="30" y="37"/>
                  </a:lnTo>
                  <a:cubicBezTo>
                    <a:pt x="30" y="37"/>
                    <a:pt x="29" y="37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6" y="36"/>
                    <a:pt x="26" y="36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5" y="37"/>
                  </a:cubicBezTo>
                  <a:cubicBezTo>
                    <a:pt x="26" y="37"/>
                    <a:pt x="26" y="37"/>
                    <a:pt x="25" y="37"/>
                  </a:cubicBezTo>
                  <a:cubicBezTo>
                    <a:pt x="25" y="37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0"/>
                    <a:pt x="21" y="40"/>
                    <a:pt x="21" y="40"/>
                  </a:cubicBezTo>
                  <a:cubicBezTo>
                    <a:pt x="20" y="40"/>
                    <a:pt x="19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7" y="38"/>
                    <a:pt x="18" y="38"/>
                    <a:pt x="17" y="38"/>
                  </a:cubicBezTo>
                  <a:cubicBezTo>
                    <a:pt x="17" y="38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5" y="39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2" y="40"/>
                    <a:pt x="11" y="40"/>
                  </a:cubicBezTo>
                  <a:cubicBezTo>
                    <a:pt x="11" y="40"/>
                    <a:pt x="9" y="40"/>
                    <a:pt x="9" y="40"/>
                  </a:cubicBezTo>
                  <a:cubicBezTo>
                    <a:pt x="9" y="40"/>
                    <a:pt x="9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8"/>
                    <a:pt x="8" y="38"/>
                  </a:cubicBezTo>
                  <a:lnTo>
                    <a:pt x="7" y="38"/>
                  </a:ln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8"/>
                    <a:pt x="7" y="39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6" y="39"/>
                    <a:pt x="5" y="38"/>
                    <a:pt x="5" y="38"/>
                  </a:cubicBezTo>
                  <a:cubicBezTo>
                    <a:pt x="5" y="38"/>
                    <a:pt x="5" y="37"/>
                    <a:pt x="5" y="37"/>
                  </a:cubicBezTo>
                  <a:cubicBezTo>
                    <a:pt x="5" y="38"/>
                    <a:pt x="5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5"/>
                    <a:pt x="7" y="35"/>
                  </a:cubicBezTo>
                  <a:cubicBezTo>
                    <a:pt x="7" y="35"/>
                    <a:pt x="7" y="35"/>
                    <a:pt x="7" y="34"/>
                  </a:cubicBezTo>
                  <a:lnTo>
                    <a:pt x="6" y="34"/>
                  </a:lnTo>
                  <a:cubicBezTo>
                    <a:pt x="6" y="34"/>
                    <a:pt x="6" y="34"/>
                    <a:pt x="6" y="34"/>
                  </a:cubicBezTo>
                  <a:lnTo>
                    <a:pt x="5" y="35"/>
                  </a:ln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lnTo>
                    <a:pt x="4" y="35"/>
                  </a:ln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2" y="32"/>
                    <a:pt x="1" y="32"/>
                  </a:cubicBezTo>
                  <a:cubicBezTo>
                    <a:pt x="2" y="31"/>
                    <a:pt x="2" y="31"/>
                    <a:pt x="2" y="29"/>
                  </a:cubicBezTo>
                  <a:lnTo>
                    <a:pt x="2" y="28"/>
                  </a:lnTo>
                  <a:cubicBezTo>
                    <a:pt x="2" y="28"/>
                    <a:pt x="2" y="27"/>
                    <a:pt x="2" y="27"/>
                  </a:cubicBezTo>
                  <a:lnTo>
                    <a:pt x="2" y="26"/>
                  </a:lnTo>
                  <a:cubicBezTo>
                    <a:pt x="2" y="26"/>
                    <a:pt x="3" y="25"/>
                    <a:pt x="3" y="25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4" y="24"/>
                    <a:pt x="5" y="23"/>
                    <a:pt x="5" y="23"/>
                  </a:cubicBezTo>
                  <a:cubicBezTo>
                    <a:pt x="5" y="23"/>
                    <a:pt x="4" y="22"/>
                    <a:pt x="4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2" y="21"/>
                  </a:lnTo>
                  <a:lnTo>
                    <a:pt x="2" y="18"/>
                  </a:lnTo>
                  <a:lnTo>
                    <a:pt x="2" y="17"/>
                  </a:ln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lnTo>
                    <a:pt x="0" y="17"/>
                  </a:ln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15"/>
                  </a:ln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lnTo>
                    <a:pt x="6" y="12"/>
                  </a:lnTo>
                  <a:cubicBezTo>
                    <a:pt x="6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7" y="14"/>
                  </a:lnTo>
                  <a:lnTo>
                    <a:pt x="8" y="14"/>
                  </a:lnTo>
                  <a:lnTo>
                    <a:pt x="10" y="14"/>
                  </a:lnTo>
                  <a:cubicBezTo>
                    <a:pt x="10" y="15"/>
                    <a:pt x="10" y="17"/>
                    <a:pt x="10" y="17"/>
                  </a:cubicBezTo>
                  <a:cubicBezTo>
                    <a:pt x="11" y="17"/>
                    <a:pt x="12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9"/>
                  </a:ln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20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lnTo>
                    <a:pt x="17" y="20"/>
                  </a:ln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9" y="17"/>
                    <a:pt x="19" y="16"/>
                  </a:cubicBezTo>
                  <a:cubicBezTo>
                    <a:pt x="19" y="16"/>
                    <a:pt x="19" y="14"/>
                    <a:pt x="19" y="13"/>
                  </a:cubicBezTo>
                  <a:lnTo>
                    <a:pt x="20" y="13"/>
                  </a:lnTo>
                  <a:lnTo>
                    <a:pt x="26" y="13"/>
                  </a:lnTo>
                  <a:cubicBezTo>
                    <a:pt x="26" y="12"/>
                    <a:pt x="26" y="10"/>
                    <a:pt x="26" y="10"/>
                  </a:cubicBezTo>
                  <a:cubicBezTo>
                    <a:pt x="26" y="10"/>
                    <a:pt x="27" y="9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6"/>
                  </a:lnTo>
                  <a:lnTo>
                    <a:pt x="29" y="6"/>
                  </a:lnTo>
                  <a:lnTo>
                    <a:pt x="30" y="6"/>
                  </a:lnTo>
                  <a:cubicBezTo>
                    <a:pt x="31" y="6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lnTo>
                    <a:pt x="33" y="7"/>
                  </a:lnTo>
                  <a:lnTo>
                    <a:pt x="34" y="7"/>
                  </a:lnTo>
                  <a:cubicBezTo>
                    <a:pt x="34" y="6"/>
                    <a:pt x="34" y="5"/>
                    <a:pt x="34" y="4"/>
                  </a:cubicBezTo>
                  <a:cubicBezTo>
                    <a:pt x="35" y="3"/>
                    <a:pt x="37" y="4"/>
                    <a:pt x="38" y="3"/>
                  </a:cubicBezTo>
                  <a:lnTo>
                    <a:pt x="39" y="3"/>
                  </a:ln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lnTo>
                    <a:pt x="41" y="4"/>
                  </a:lnTo>
                  <a:cubicBezTo>
                    <a:pt x="41" y="4"/>
                    <a:pt x="42" y="3"/>
                    <a:pt x="42" y="3"/>
                  </a:cubicBezTo>
                  <a:cubicBezTo>
                    <a:pt x="42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3" y="1"/>
                    <a:pt x="43" y="1"/>
                  </a:cubicBezTo>
                  <a:cubicBezTo>
                    <a:pt x="43" y="0"/>
                    <a:pt x="44" y="0"/>
                    <a:pt x="44" y="0"/>
                  </a:cubicBezTo>
                  <a:lnTo>
                    <a:pt x="45" y="0"/>
                  </a:lnTo>
                  <a:cubicBezTo>
                    <a:pt x="46" y="1"/>
                    <a:pt x="48" y="1"/>
                    <a:pt x="48" y="1"/>
                  </a:cubicBezTo>
                  <a:lnTo>
                    <a:pt x="49" y="1"/>
                  </a:lnTo>
                  <a:lnTo>
                    <a:pt x="49" y="2"/>
                  </a:lnTo>
                  <a:cubicBezTo>
                    <a:pt x="49" y="2"/>
                    <a:pt x="49" y="2"/>
                    <a:pt x="49" y="2"/>
                  </a:cubicBezTo>
                  <a:lnTo>
                    <a:pt x="52" y="2"/>
                  </a:lnTo>
                  <a:cubicBezTo>
                    <a:pt x="52" y="3"/>
                    <a:pt x="52" y="3"/>
                    <a:pt x="52" y="4"/>
                  </a:cubicBezTo>
                  <a:cubicBezTo>
                    <a:pt x="52" y="4"/>
                    <a:pt x="53" y="4"/>
                    <a:pt x="53" y="4"/>
                  </a:cubicBezTo>
                  <a:cubicBezTo>
                    <a:pt x="54" y="4"/>
                    <a:pt x="55" y="3"/>
                    <a:pt x="55" y="3"/>
                  </a:cubicBezTo>
                  <a:lnTo>
                    <a:pt x="56" y="3"/>
                  </a:lnTo>
                  <a:cubicBezTo>
                    <a:pt x="56" y="3"/>
                    <a:pt x="56" y="3"/>
                    <a:pt x="56" y="3"/>
                  </a:cubicBezTo>
                  <a:lnTo>
                    <a:pt x="57" y="3"/>
                  </a:lnTo>
                  <a:cubicBezTo>
                    <a:pt x="57" y="3"/>
                    <a:pt x="57" y="3"/>
                    <a:pt x="57" y="3"/>
                  </a:cubicBezTo>
                  <a:cubicBezTo>
                    <a:pt x="57" y="4"/>
                    <a:pt x="57" y="5"/>
                    <a:pt x="56" y="6"/>
                  </a:cubicBezTo>
                  <a:lnTo>
                    <a:pt x="56" y="9"/>
                  </a:lnTo>
                  <a:cubicBezTo>
                    <a:pt x="57" y="9"/>
                    <a:pt x="59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2" y="11"/>
                  </a:lnTo>
                  <a:lnTo>
                    <a:pt x="62" y="15"/>
                  </a:lnTo>
                  <a:cubicBezTo>
                    <a:pt x="62" y="15"/>
                    <a:pt x="62" y="15"/>
                    <a:pt x="62" y="15"/>
                  </a:cubicBezTo>
                  <a:lnTo>
                    <a:pt x="65" y="15"/>
                  </a:lnTo>
                  <a:lnTo>
                    <a:pt x="67" y="15"/>
                  </a:lnTo>
                  <a:cubicBezTo>
                    <a:pt x="67" y="15"/>
                    <a:pt x="67" y="15"/>
                    <a:pt x="67" y="15"/>
                  </a:cubicBezTo>
                  <a:lnTo>
                    <a:pt x="68" y="15"/>
                  </a:lnTo>
                  <a:lnTo>
                    <a:pt x="68" y="16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13" name="Freeform 33"/>
            <p:cNvSpPr>
              <a:spLocks/>
            </p:cNvSpPr>
            <p:nvPr/>
          </p:nvSpPr>
          <p:spPr bwMode="auto">
            <a:xfrm>
              <a:off x="855" y="2733"/>
              <a:ext cx="714" cy="395"/>
            </a:xfrm>
            <a:custGeom>
              <a:avLst/>
              <a:gdLst>
                <a:gd name="T0" fmla="*/ 2125224506 w 76"/>
                <a:gd name="T1" fmla="*/ 2130657023 h 43"/>
                <a:gd name="T2" fmla="*/ 1944377848 w 76"/>
                <a:gd name="T3" fmla="*/ 2130657023 h 43"/>
                <a:gd name="T4" fmla="*/ 1698915870 w 76"/>
                <a:gd name="T5" fmla="*/ 1926318267 h 43"/>
                <a:gd name="T6" fmla="*/ 1033376445 w 76"/>
                <a:gd name="T7" fmla="*/ 1827221878 h 43"/>
                <a:gd name="T8" fmla="*/ 968750302 w 76"/>
                <a:gd name="T9" fmla="*/ 1976225673 h 43"/>
                <a:gd name="T10" fmla="*/ 730165569 w 76"/>
                <a:gd name="T11" fmla="*/ 2130657023 h 43"/>
                <a:gd name="T12" fmla="*/ 0 w 76"/>
                <a:gd name="T13" fmla="*/ 1523195299 h 43"/>
                <a:gd name="T14" fmla="*/ 58471973 w 76"/>
                <a:gd name="T15" fmla="*/ 1523195299 h 43"/>
                <a:gd name="T16" fmla="*/ 123098098 w 76"/>
                <a:gd name="T17" fmla="*/ 1418607861 h 43"/>
                <a:gd name="T18" fmla="*/ 245463105 w 76"/>
                <a:gd name="T19" fmla="*/ 1318856544 h 43"/>
                <a:gd name="T20" fmla="*/ 303864524 w 76"/>
                <a:gd name="T21" fmla="*/ 1164489570 h 43"/>
                <a:gd name="T22" fmla="*/ 361682342 w 76"/>
                <a:gd name="T23" fmla="*/ 1115171835 h 43"/>
                <a:gd name="T24" fmla="*/ 607145523 w 76"/>
                <a:gd name="T25" fmla="*/ 1065328511 h 43"/>
                <a:gd name="T26" fmla="*/ 787912663 w 76"/>
                <a:gd name="T27" fmla="*/ 656715082 h 43"/>
                <a:gd name="T28" fmla="*/ 1091847460 w 76"/>
                <a:gd name="T29" fmla="*/ 557618840 h 43"/>
                <a:gd name="T30" fmla="*/ 1272685399 w 76"/>
                <a:gd name="T31" fmla="*/ 606871024 h 43"/>
                <a:gd name="T32" fmla="*/ 1453452690 w 76"/>
                <a:gd name="T33" fmla="*/ 656715082 h 43"/>
                <a:gd name="T34" fmla="*/ 1698915870 w 76"/>
                <a:gd name="T35" fmla="*/ 507710847 h 43"/>
                <a:gd name="T36" fmla="*/ 1879760123 w 76"/>
                <a:gd name="T37" fmla="*/ 457866347 h 43"/>
                <a:gd name="T38" fmla="*/ 2147483647 w 76"/>
                <a:gd name="T39" fmla="*/ 403187196 h 43"/>
                <a:gd name="T40" fmla="*/ 2147483647 w 76"/>
                <a:gd name="T41" fmla="*/ 154430835 h 43"/>
                <a:gd name="T42" fmla="*/ 2147483647 w 76"/>
                <a:gd name="T43" fmla="*/ 154430835 h 43"/>
                <a:gd name="T44" fmla="*/ 2147483647 w 76"/>
                <a:gd name="T45" fmla="*/ 49843710 h 43"/>
                <a:gd name="T46" fmla="*/ 2147483647 w 76"/>
                <a:gd name="T47" fmla="*/ 49843710 h 43"/>
                <a:gd name="T48" fmla="*/ 2147483647 w 76"/>
                <a:gd name="T49" fmla="*/ 49843710 h 43"/>
                <a:gd name="T50" fmla="*/ 2147483647 w 76"/>
                <a:gd name="T51" fmla="*/ 49843710 h 43"/>
                <a:gd name="T52" fmla="*/ 2147483647 w 76"/>
                <a:gd name="T53" fmla="*/ 49843710 h 43"/>
                <a:gd name="T54" fmla="*/ 2147483647 w 76"/>
                <a:gd name="T55" fmla="*/ 0 h 43"/>
                <a:gd name="T56" fmla="*/ 2147483647 w 76"/>
                <a:gd name="T57" fmla="*/ 154430835 h 43"/>
                <a:gd name="T58" fmla="*/ 2147483647 w 76"/>
                <a:gd name="T59" fmla="*/ 403187196 h 43"/>
                <a:gd name="T60" fmla="*/ 2147483647 w 76"/>
                <a:gd name="T61" fmla="*/ 204274600 h 43"/>
                <a:gd name="T62" fmla="*/ 2147483647 w 76"/>
                <a:gd name="T63" fmla="*/ 204274600 h 43"/>
                <a:gd name="T64" fmla="*/ 2147483647 w 76"/>
                <a:gd name="T65" fmla="*/ 154430835 h 43"/>
                <a:gd name="T66" fmla="*/ 2147483647 w 76"/>
                <a:gd name="T67" fmla="*/ 154430835 h 43"/>
                <a:gd name="T68" fmla="*/ 2147483647 w 76"/>
                <a:gd name="T69" fmla="*/ 303435512 h 43"/>
                <a:gd name="T70" fmla="*/ 2147483647 w 76"/>
                <a:gd name="T71" fmla="*/ 557618840 h 43"/>
                <a:gd name="T72" fmla="*/ 2147483647 w 76"/>
                <a:gd name="T73" fmla="*/ 656715082 h 43"/>
                <a:gd name="T74" fmla="*/ 2147483647 w 76"/>
                <a:gd name="T75" fmla="*/ 811146432 h 43"/>
                <a:gd name="T76" fmla="*/ 2147483647 w 76"/>
                <a:gd name="T77" fmla="*/ 811146432 h 43"/>
                <a:gd name="T78" fmla="*/ 2147483647 w 76"/>
                <a:gd name="T79" fmla="*/ 761893367 h 43"/>
                <a:gd name="T80" fmla="*/ 2147483647 w 76"/>
                <a:gd name="T81" fmla="*/ 811146432 h 43"/>
                <a:gd name="T82" fmla="*/ 2147483647 w 76"/>
                <a:gd name="T83" fmla="*/ 966168040 h 43"/>
                <a:gd name="T84" fmla="*/ 2147483647 w 76"/>
                <a:gd name="T85" fmla="*/ 1115171835 h 43"/>
                <a:gd name="T86" fmla="*/ 2147483647 w 76"/>
                <a:gd name="T87" fmla="*/ 1418607861 h 43"/>
                <a:gd name="T88" fmla="*/ 2147483647 w 76"/>
                <a:gd name="T89" fmla="*/ 1523195299 h 43"/>
                <a:gd name="T90" fmla="*/ 2147483647 w 76"/>
                <a:gd name="T91" fmla="*/ 1418607861 h 43"/>
                <a:gd name="T92" fmla="*/ 2147483647 w 76"/>
                <a:gd name="T93" fmla="*/ 1318856544 h 43"/>
                <a:gd name="T94" fmla="*/ 2147483647 w 76"/>
                <a:gd name="T95" fmla="*/ 1115171835 h 43"/>
                <a:gd name="T96" fmla="*/ 2147483647 w 76"/>
                <a:gd name="T97" fmla="*/ 1065328511 h 43"/>
                <a:gd name="T98" fmla="*/ 2147483647 w 76"/>
                <a:gd name="T99" fmla="*/ 1269602891 h 43"/>
                <a:gd name="T100" fmla="*/ 2147483647 w 76"/>
                <a:gd name="T101" fmla="*/ 1269602891 h 43"/>
                <a:gd name="T102" fmla="*/ 2147483647 w 76"/>
                <a:gd name="T103" fmla="*/ 1318856544 h 43"/>
                <a:gd name="T104" fmla="*/ 2147483647 w 76"/>
                <a:gd name="T105" fmla="*/ 1368763950 h 43"/>
                <a:gd name="T106" fmla="*/ 2147483647 w 76"/>
                <a:gd name="T107" fmla="*/ 1573038035 h 43"/>
                <a:gd name="T108" fmla="*/ 2147483647 w 76"/>
                <a:gd name="T109" fmla="*/ 1672200270 h 43"/>
                <a:gd name="T110" fmla="*/ 2147483647 w 76"/>
                <a:gd name="T111" fmla="*/ 1827221878 h 43"/>
                <a:gd name="T112" fmla="*/ 2147483647 w 76"/>
                <a:gd name="T113" fmla="*/ 2080748441 h 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43"/>
                <a:gd name="T173" fmla="*/ 76 w 76"/>
                <a:gd name="T174" fmla="*/ 43 h 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43">
                  <a:moveTo>
                    <a:pt x="42" y="41"/>
                  </a:moveTo>
                  <a:cubicBezTo>
                    <a:pt x="40" y="41"/>
                    <a:pt x="38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lnTo>
                    <a:pt x="35" y="41"/>
                  </a:lnTo>
                  <a:cubicBezTo>
                    <a:pt x="35" y="41"/>
                    <a:pt x="35" y="42"/>
                    <a:pt x="35" y="42"/>
                  </a:cubicBezTo>
                  <a:cubicBezTo>
                    <a:pt x="35" y="42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lnTo>
                    <a:pt x="32" y="43"/>
                  </a:lnTo>
                  <a:cubicBezTo>
                    <a:pt x="32" y="43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28" y="39"/>
                    <a:pt x="28" y="38"/>
                  </a:cubicBezTo>
                  <a:cubicBezTo>
                    <a:pt x="32" y="41"/>
                    <a:pt x="28" y="39"/>
                    <a:pt x="28" y="38"/>
                  </a:cubicBezTo>
                  <a:lnTo>
                    <a:pt x="27" y="38"/>
                  </a:lnTo>
                  <a:cubicBezTo>
                    <a:pt x="27" y="38"/>
                    <a:pt x="24" y="37"/>
                    <a:pt x="24" y="37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6"/>
                    <a:pt x="18" y="36"/>
                    <a:pt x="17" y="36"/>
                  </a:cubicBezTo>
                  <a:lnTo>
                    <a:pt x="17" y="37"/>
                  </a:lnTo>
                  <a:cubicBezTo>
                    <a:pt x="17" y="36"/>
                    <a:pt x="17" y="37"/>
                    <a:pt x="17" y="37"/>
                  </a:cubicBezTo>
                  <a:cubicBezTo>
                    <a:pt x="17" y="37"/>
                    <a:pt x="16" y="38"/>
                    <a:pt x="16" y="38"/>
                  </a:cubicBezTo>
                  <a:cubicBezTo>
                    <a:pt x="16" y="38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40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1" y="42"/>
                    <a:pt x="7" y="43"/>
                    <a:pt x="6" y="42"/>
                  </a:cubicBezTo>
                  <a:cubicBezTo>
                    <a:pt x="6" y="42"/>
                    <a:pt x="5" y="41"/>
                    <a:pt x="5" y="41"/>
                  </a:cubicBezTo>
                  <a:cubicBezTo>
                    <a:pt x="5" y="41"/>
                    <a:pt x="4" y="40"/>
                    <a:pt x="4" y="40"/>
                  </a:cubicBezTo>
                  <a:cubicBezTo>
                    <a:pt x="0" y="40"/>
                    <a:pt x="0" y="32"/>
                    <a:pt x="0" y="30"/>
                  </a:cubicBezTo>
                  <a:lnTo>
                    <a:pt x="1" y="30"/>
                  </a:lnTo>
                  <a:lnTo>
                    <a:pt x="2" y="30"/>
                  </a:lnTo>
                  <a:cubicBezTo>
                    <a:pt x="2" y="30"/>
                    <a:pt x="2" y="29"/>
                    <a:pt x="2" y="29"/>
                  </a:cubicBezTo>
                  <a:lnTo>
                    <a:pt x="2" y="28"/>
                  </a:lnTo>
                  <a:cubicBezTo>
                    <a:pt x="2" y="28"/>
                    <a:pt x="3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lnTo>
                    <a:pt x="4" y="26"/>
                  </a:lnTo>
                  <a:cubicBezTo>
                    <a:pt x="4" y="26"/>
                    <a:pt x="4" y="26"/>
                    <a:pt x="5" y="26"/>
                  </a:cubicBezTo>
                  <a:cubicBezTo>
                    <a:pt x="5" y="25"/>
                    <a:pt x="5" y="26"/>
                    <a:pt x="5" y="25"/>
                  </a:cubicBezTo>
                  <a:lnTo>
                    <a:pt x="5" y="24"/>
                  </a:lnTo>
                  <a:lnTo>
                    <a:pt x="5" y="23"/>
                  </a:ln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lnTo>
                    <a:pt x="7" y="22"/>
                  </a:lnTo>
                  <a:cubicBezTo>
                    <a:pt x="7" y="21"/>
                    <a:pt x="8" y="21"/>
                    <a:pt x="8" y="21"/>
                  </a:cubicBezTo>
                  <a:lnTo>
                    <a:pt x="10" y="21"/>
                  </a:lnTo>
                  <a:cubicBezTo>
                    <a:pt x="10" y="20"/>
                    <a:pt x="10" y="19"/>
                    <a:pt x="10" y="18"/>
                  </a:cubicBezTo>
                  <a:lnTo>
                    <a:pt x="11" y="18"/>
                  </a:lnTo>
                  <a:cubicBezTo>
                    <a:pt x="11" y="18"/>
                    <a:pt x="11" y="17"/>
                    <a:pt x="11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lnTo>
                    <a:pt x="14" y="12"/>
                  </a:lnTo>
                  <a:cubicBezTo>
                    <a:pt x="15" y="12"/>
                    <a:pt x="18" y="12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3"/>
                    <a:pt x="2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4" y="13"/>
                    <a:pt x="25" y="12"/>
                    <a:pt x="25" y="12"/>
                  </a:cubicBezTo>
                  <a:cubicBezTo>
                    <a:pt x="25" y="12"/>
                    <a:pt x="26" y="12"/>
                    <a:pt x="26" y="12"/>
                  </a:cubicBezTo>
                  <a:lnTo>
                    <a:pt x="27" y="12"/>
                  </a:lnTo>
                  <a:cubicBezTo>
                    <a:pt x="27" y="11"/>
                    <a:pt x="27" y="10"/>
                    <a:pt x="28" y="10"/>
                  </a:cubicBezTo>
                  <a:cubicBezTo>
                    <a:pt x="28" y="9"/>
                    <a:pt x="29" y="8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30" y="8"/>
                    <a:pt x="31" y="9"/>
                    <a:pt x="31" y="9"/>
                  </a:cubicBezTo>
                  <a:cubicBezTo>
                    <a:pt x="31" y="10"/>
                    <a:pt x="33" y="10"/>
                    <a:pt x="33" y="11"/>
                  </a:cubicBezTo>
                  <a:cubicBezTo>
                    <a:pt x="34" y="11"/>
                    <a:pt x="34" y="10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6" y="10"/>
                    <a:pt x="36" y="9"/>
                    <a:pt x="36" y="9"/>
                  </a:cubicBezTo>
                  <a:cubicBezTo>
                    <a:pt x="36" y="9"/>
                    <a:pt x="37" y="8"/>
                    <a:pt x="37" y="8"/>
                  </a:cubicBezTo>
                  <a:cubicBezTo>
                    <a:pt x="37" y="7"/>
                    <a:pt x="37" y="5"/>
                    <a:pt x="37" y="4"/>
                  </a:cubicBezTo>
                  <a:cubicBezTo>
                    <a:pt x="37" y="4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41" y="3"/>
                    <a:pt x="42" y="4"/>
                    <a:pt x="43" y="4"/>
                  </a:cubicBezTo>
                  <a:lnTo>
                    <a:pt x="43" y="3"/>
                  </a:lnTo>
                  <a:cubicBezTo>
                    <a:pt x="43" y="3"/>
                    <a:pt x="43" y="2"/>
                    <a:pt x="43" y="1"/>
                  </a:cubicBezTo>
                  <a:lnTo>
                    <a:pt x="44" y="1"/>
                  </a:lnTo>
                  <a:cubicBezTo>
                    <a:pt x="44" y="1"/>
                    <a:pt x="44" y="1"/>
                    <a:pt x="44" y="2"/>
                  </a:cubicBezTo>
                  <a:cubicBezTo>
                    <a:pt x="45" y="2"/>
                    <a:pt x="46" y="2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lnTo>
                    <a:pt x="49" y="1"/>
                  </a:ln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0"/>
                  </a:cubicBezTo>
                  <a:lnTo>
                    <a:pt x="51" y="0"/>
                  </a:lnTo>
                  <a:cubicBezTo>
                    <a:pt x="51" y="1"/>
                    <a:pt x="53" y="2"/>
                    <a:pt x="53" y="2"/>
                  </a:cubicBezTo>
                  <a:cubicBezTo>
                    <a:pt x="53" y="2"/>
                    <a:pt x="54" y="3"/>
                    <a:pt x="54" y="3"/>
                  </a:cubicBezTo>
                  <a:cubicBezTo>
                    <a:pt x="54" y="3"/>
                    <a:pt x="54" y="4"/>
                    <a:pt x="54" y="4"/>
                  </a:cubicBezTo>
                  <a:cubicBezTo>
                    <a:pt x="54" y="4"/>
                    <a:pt x="55" y="5"/>
                    <a:pt x="55" y="5"/>
                  </a:cubicBezTo>
                  <a:cubicBezTo>
                    <a:pt x="55" y="5"/>
                    <a:pt x="55" y="7"/>
                    <a:pt x="55" y="8"/>
                  </a:cubicBezTo>
                  <a:cubicBezTo>
                    <a:pt x="55" y="8"/>
                    <a:pt x="56" y="8"/>
                    <a:pt x="56" y="8"/>
                  </a:cubicBezTo>
                  <a:cubicBezTo>
                    <a:pt x="56" y="8"/>
                    <a:pt x="57" y="8"/>
                    <a:pt x="58" y="8"/>
                  </a:cubicBezTo>
                  <a:lnTo>
                    <a:pt x="58" y="4"/>
                  </a:ln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3"/>
                  </a:cubicBezTo>
                  <a:lnTo>
                    <a:pt x="60" y="4"/>
                  </a:lnTo>
                  <a:cubicBezTo>
                    <a:pt x="60" y="4"/>
                    <a:pt x="61" y="4"/>
                    <a:pt x="61" y="4"/>
                  </a:cubicBezTo>
                  <a:cubicBezTo>
                    <a:pt x="61" y="4"/>
                    <a:pt x="62" y="5"/>
                    <a:pt x="63" y="5"/>
                  </a:cubicBezTo>
                  <a:lnTo>
                    <a:pt x="63" y="4"/>
                  </a:lnTo>
                  <a:cubicBezTo>
                    <a:pt x="63" y="4"/>
                    <a:pt x="64" y="3"/>
                    <a:pt x="64" y="3"/>
                  </a:cubicBezTo>
                  <a:lnTo>
                    <a:pt x="64" y="2"/>
                  </a:lnTo>
                  <a:cubicBezTo>
                    <a:pt x="65" y="2"/>
                    <a:pt x="65" y="2"/>
                    <a:pt x="66" y="2"/>
                  </a:cubicBezTo>
                  <a:cubicBezTo>
                    <a:pt x="66" y="3"/>
                    <a:pt x="67" y="3"/>
                    <a:pt x="67" y="3"/>
                  </a:cubicBezTo>
                  <a:cubicBezTo>
                    <a:pt x="68" y="3"/>
                    <a:pt x="69" y="3"/>
                    <a:pt x="69" y="3"/>
                  </a:cubicBezTo>
                  <a:cubicBezTo>
                    <a:pt x="69" y="4"/>
                    <a:pt x="69" y="5"/>
                    <a:pt x="69" y="6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71" y="6"/>
                    <a:pt x="72" y="7"/>
                    <a:pt x="73" y="7"/>
                  </a:cubicBezTo>
                  <a:cubicBezTo>
                    <a:pt x="73" y="8"/>
                    <a:pt x="73" y="9"/>
                    <a:pt x="73" y="10"/>
                  </a:cubicBezTo>
                  <a:lnTo>
                    <a:pt x="74" y="10"/>
                  </a:lnTo>
                  <a:cubicBezTo>
                    <a:pt x="74" y="10"/>
                    <a:pt x="74" y="11"/>
                    <a:pt x="74" y="11"/>
                  </a:cubicBezTo>
                  <a:cubicBezTo>
                    <a:pt x="74" y="11"/>
                    <a:pt x="75" y="12"/>
                    <a:pt x="75" y="12"/>
                  </a:cubicBez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5" y="13"/>
                    <a:pt x="75" y="13"/>
                  </a:cubicBezTo>
                  <a:cubicBezTo>
                    <a:pt x="75" y="14"/>
                    <a:pt x="75" y="15"/>
                    <a:pt x="75" y="16"/>
                  </a:cubicBezTo>
                  <a:lnTo>
                    <a:pt x="74" y="16"/>
                  </a:lnTo>
                  <a:lnTo>
                    <a:pt x="72" y="16"/>
                  </a:ln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5"/>
                    <a:pt x="71" y="15"/>
                  </a:cubicBezTo>
                  <a:lnTo>
                    <a:pt x="70" y="15"/>
                  </a:lnTo>
                  <a:lnTo>
                    <a:pt x="69" y="15"/>
                  </a:lnTo>
                  <a:lnTo>
                    <a:pt x="69" y="16"/>
                  </a:lnTo>
                  <a:cubicBezTo>
                    <a:pt x="69" y="16"/>
                    <a:pt x="69" y="16"/>
                    <a:pt x="68" y="16"/>
                  </a:cubicBezTo>
                  <a:cubicBezTo>
                    <a:pt x="68" y="16"/>
                    <a:pt x="68" y="17"/>
                    <a:pt x="68" y="17"/>
                  </a:cubicBezTo>
                  <a:cubicBezTo>
                    <a:pt x="68" y="17"/>
                    <a:pt x="68" y="18"/>
                    <a:pt x="68" y="18"/>
                  </a:cubicBezTo>
                  <a:cubicBezTo>
                    <a:pt x="68" y="18"/>
                    <a:pt x="67" y="19"/>
                    <a:pt x="67" y="19"/>
                  </a:cubicBezTo>
                  <a:cubicBezTo>
                    <a:pt x="67" y="19"/>
                    <a:pt x="67" y="21"/>
                    <a:pt x="67" y="22"/>
                  </a:cubicBezTo>
                  <a:lnTo>
                    <a:pt x="61" y="22"/>
                  </a:lnTo>
                  <a:lnTo>
                    <a:pt x="60" y="22"/>
                  </a:lnTo>
                  <a:cubicBezTo>
                    <a:pt x="60" y="23"/>
                    <a:pt x="60" y="25"/>
                    <a:pt x="60" y="25"/>
                  </a:cubicBezTo>
                  <a:cubicBezTo>
                    <a:pt x="60" y="26"/>
                    <a:pt x="58" y="27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lnTo>
                    <a:pt x="57" y="29"/>
                  </a:ln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54" y="27"/>
                  </a:lnTo>
                  <a:cubicBezTo>
                    <a:pt x="54" y="27"/>
                    <a:pt x="53" y="27"/>
                    <a:pt x="53" y="27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51" y="26"/>
                    <a:pt x="51" y="24"/>
                    <a:pt x="51" y="23"/>
                  </a:cubicBezTo>
                  <a:lnTo>
                    <a:pt x="49" y="23"/>
                  </a:lnTo>
                  <a:lnTo>
                    <a:pt x="48" y="23"/>
                  </a:lnTo>
                  <a:lnTo>
                    <a:pt x="48" y="22"/>
                  </a:ln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7" y="21"/>
                    <a:pt x="47" y="21"/>
                  </a:cubicBezTo>
                  <a:lnTo>
                    <a:pt x="46" y="21"/>
                  </a:ln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3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lnTo>
                    <a:pt x="45" y="25"/>
                  </a:ln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1" y="25"/>
                    <a:pt x="41" y="25"/>
                  </a:cubicBezTo>
                  <a:cubicBezTo>
                    <a:pt x="41" y="25"/>
                    <a:pt x="41" y="26"/>
                    <a:pt x="41" y="26"/>
                  </a:cubicBezTo>
                  <a:lnTo>
                    <a:pt x="42" y="26"/>
                  </a:ln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lnTo>
                    <a:pt x="43" y="27"/>
                  </a:lnTo>
                  <a:lnTo>
                    <a:pt x="43" y="30"/>
                  </a:lnTo>
                  <a:lnTo>
                    <a:pt x="43" y="31"/>
                  </a:lnTo>
                  <a:cubicBezTo>
                    <a:pt x="44" y="31"/>
                    <a:pt x="44" y="31"/>
                    <a:pt x="45" y="31"/>
                  </a:cubicBezTo>
                  <a:cubicBezTo>
                    <a:pt x="45" y="31"/>
                    <a:pt x="46" y="32"/>
                    <a:pt x="46" y="32"/>
                  </a:cubicBezTo>
                  <a:cubicBezTo>
                    <a:pt x="46" y="32"/>
                    <a:pt x="45" y="33"/>
                    <a:pt x="45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3" y="35"/>
                    <a:pt x="43" y="35"/>
                  </a:cubicBezTo>
                  <a:lnTo>
                    <a:pt x="43" y="36"/>
                  </a:lnTo>
                  <a:cubicBezTo>
                    <a:pt x="43" y="36"/>
                    <a:pt x="43" y="37"/>
                    <a:pt x="43" y="37"/>
                  </a:cubicBezTo>
                  <a:lnTo>
                    <a:pt x="43" y="38"/>
                  </a:lnTo>
                  <a:cubicBezTo>
                    <a:pt x="43" y="40"/>
                    <a:pt x="43" y="40"/>
                    <a:pt x="42" y="4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14" name="Freeform 34"/>
            <p:cNvSpPr>
              <a:spLocks/>
            </p:cNvSpPr>
            <p:nvPr/>
          </p:nvSpPr>
          <p:spPr bwMode="auto">
            <a:xfrm>
              <a:off x="583" y="2650"/>
              <a:ext cx="676" cy="359"/>
            </a:xfrm>
            <a:custGeom>
              <a:avLst/>
              <a:gdLst>
                <a:gd name="T0" fmla="*/ 1749448201 w 72"/>
                <a:gd name="T1" fmla="*/ 1960222595 h 39"/>
                <a:gd name="T2" fmla="*/ 1626883744 w 72"/>
                <a:gd name="T3" fmla="*/ 1909726079 h 39"/>
                <a:gd name="T4" fmla="*/ 1330970127 w 72"/>
                <a:gd name="T5" fmla="*/ 1853744783 h 39"/>
                <a:gd name="T6" fmla="*/ 1267203826 w 72"/>
                <a:gd name="T7" fmla="*/ 1909726079 h 39"/>
                <a:gd name="T8" fmla="*/ 906934135 w 72"/>
                <a:gd name="T9" fmla="*/ 1803255337 h 39"/>
                <a:gd name="T10" fmla="*/ 964498665 w 72"/>
                <a:gd name="T11" fmla="*/ 1652363167 h 39"/>
                <a:gd name="T12" fmla="*/ 784297572 w 72"/>
                <a:gd name="T13" fmla="*/ 1652363167 h 39"/>
                <a:gd name="T14" fmla="*/ 662384478 w 72"/>
                <a:gd name="T15" fmla="*/ 1652363167 h 39"/>
                <a:gd name="T16" fmla="*/ 360340145 w 72"/>
                <a:gd name="T17" fmla="*/ 1652363167 h 39"/>
                <a:gd name="T18" fmla="*/ 244557393 w 72"/>
                <a:gd name="T19" fmla="*/ 1702263485 h 39"/>
                <a:gd name="T20" fmla="*/ 302044408 w 72"/>
                <a:gd name="T21" fmla="*/ 1444906464 h 39"/>
                <a:gd name="T22" fmla="*/ 662384478 w 72"/>
                <a:gd name="T23" fmla="*/ 980079484 h 39"/>
                <a:gd name="T24" fmla="*/ 1330970127 w 72"/>
                <a:gd name="T25" fmla="*/ 414330906 h 39"/>
                <a:gd name="T26" fmla="*/ 1749448201 w 72"/>
                <a:gd name="T27" fmla="*/ 464827421 h 39"/>
                <a:gd name="T28" fmla="*/ 2147483647 w 72"/>
                <a:gd name="T29" fmla="*/ 307852726 h 39"/>
                <a:gd name="T30" fmla="*/ 2147483647 w 72"/>
                <a:gd name="T31" fmla="*/ 358349315 h 39"/>
                <a:gd name="T32" fmla="*/ 2147483647 w 72"/>
                <a:gd name="T33" fmla="*/ 464827421 h 39"/>
                <a:gd name="T34" fmla="*/ 2147483647 w 72"/>
                <a:gd name="T35" fmla="*/ 414330906 h 39"/>
                <a:gd name="T36" fmla="*/ 2147483647 w 72"/>
                <a:gd name="T37" fmla="*/ 207463405 h 39"/>
                <a:gd name="T38" fmla="*/ 2147483647 w 72"/>
                <a:gd name="T39" fmla="*/ 156967626 h 39"/>
                <a:gd name="T40" fmla="*/ 2147483647 w 72"/>
                <a:gd name="T41" fmla="*/ 207463405 h 39"/>
                <a:gd name="T42" fmla="*/ 2147483647 w 72"/>
                <a:gd name="T43" fmla="*/ 207463405 h 39"/>
                <a:gd name="T44" fmla="*/ 2147483647 w 72"/>
                <a:gd name="T45" fmla="*/ 156967626 h 39"/>
                <a:gd name="T46" fmla="*/ 2147483647 w 72"/>
                <a:gd name="T47" fmla="*/ 100985409 h 39"/>
                <a:gd name="T48" fmla="*/ 2147483647 w 72"/>
                <a:gd name="T49" fmla="*/ 100985409 h 39"/>
                <a:gd name="T50" fmla="*/ 2147483647 w 72"/>
                <a:gd name="T51" fmla="*/ 0 h 39"/>
                <a:gd name="T52" fmla="*/ 2147483647 w 72"/>
                <a:gd name="T53" fmla="*/ 50496607 h 39"/>
                <a:gd name="T54" fmla="*/ 2147483647 w 72"/>
                <a:gd name="T55" fmla="*/ 207463405 h 39"/>
                <a:gd name="T56" fmla="*/ 2147483647 w 72"/>
                <a:gd name="T57" fmla="*/ 207463405 h 39"/>
                <a:gd name="T58" fmla="*/ 2147483647 w 72"/>
                <a:gd name="T59" fmla="*/ 207463405 h 39"/>
                <a:gd name="T60" fmla="*/ 2147483647 w 72"/>
                <a:gd name="T61" fmla="*/ 358349315 h 39"/>
                <a:gd name="T62" fmla="*/ 2147483647 w 72"/>
                <a:gd name="T63" fmla="*/ 414330906 h 39"/>
                <a:gd name="T64" fmla="*/ 2147483647 w 72"/>
                <a:gd name="T65" fmla="*/ 464827421 h 39"/>
                <a:gd name="T66" fmla="*/ 2147483647 w 72"/>
                <a:gd name="T67" fmla="*/ 616309603 h 39"/>
                <a:gd name="T68" fmla="*/ 2147483647 w 72"/>
                <a:gd name="T69" fmla="*/ 616309603 h 39"/>
                <a:gd name="T70" fmla="*/ 2147483647 w 72"/>
                <a:gd name="T71" fmla="*/ 873672957 h 39"/>
                <a:gd name="T72" fmla="*/ 2147483647 w 72"/>
                <a:gd name="T73" fmla="*/ 980079484 h 39"/>
                <a:gd name="T74" fmla="*/ 2147483647 w 72"/>
                <a:gd name="T75" fmla="*/ 873672957 h 39"/>
                <a:gd name="T76" fmla="*/ 2147483647 w 72"/>
                <a:gd name="T77" fmla="*/ 1081129660 h 39"/>
                <a:gd name="T78" fmla="*/ 2147483647 w 72"/>
                <a:gd name="T79" fmla="*/ 1137046153 h 39"/>
                <a:gd name="T80" fmla="*/ 2147483647 w 72"/>
                <a:gd name="T81" fmla="*/ 1081129660 h 39"/>
                <a:gd name="T82" fmla="*/ 2147483647 w 72"/>
                <a:gd name="T83" fmla="*/ 1030576000 h 39"/>
                <a:gd name="T84" fmla="*/ 2147483647 w 72"/>
                <a:gd name="T85" fmla="*/ 1030576000 h 39"/>
                <a:gd name="T86" fmla="*/ 2147483647 w 72"/>
                <a:gd name="T87" fmla="*/ 1137046153 h 39"/>
                <a:gd name="T88" fmla="*/ 2147483647 w 72"/>
                <a:gd name="T89" fmla="*/ 1545892425 h 39"/>
                <a:gd name="T90" fmla="*/ 2115920564 w 72"/>
                <a:gd name="T91" fmla="*/ 1595791564 h 39"/>
                <a:gd name="T92" fmla="*/ 2115920564 w 72"/>
                <a:gd name="T93" fmla="*/ 1652363167 h 39"/>
                <a:gd name="T94" fmla="*/ 2051571401 w 72"/>
                <a:gd name="T95" fmla="*/ 1752760000 h 39"/>
                <a:gd name="T96" fmla="*/ 1929580192 w 72"/>
                <a:gd name="T97" fmla="*/ 1803255337 h 39"/>
                <a:gd name="T98" fmla="*/ 1871362496 w 72"/>
                <a:gd name="T99" fmla="*/ 1909726079 h 39"/>
                <a:gd name="T100" fmla="*/ 1813875480 w 72"/>
                <a:gd name="T101" fmla="*/ 2010720288 h 39"/>
                <a:gd name="T102" fmla="*/ 1813875480 w 72"/>
                <a:gd name="T103" fmla="*/ 2010720288 h 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"/>
                <a:gd name="T157" fmla="*/ 0 h 39"/>
                <a:gd name="T158" fmla="*/ 72 w 72"/>
                <a:gd name="T159" fmla="*/ 39 h 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" h="39">
                  <a:moveTo>
                    <a:pt x="29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7" y="37"/>
                    <a:pt x="27" y="37"/>
                  </a:cubicBezTo>
                  <a:cubicBezTo>
                    <a:pt x="27" y="37"/>
                    <a:pt x="24" y="37"/>
                    <a:pt x="24" y="37"/>
                  </a:cubicBezTo>
                  <a:cubicBezTo>
                    <a:pt x="23" y="37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6"/>
                    <a:pt x="22" y="36"/>
                    <a:pt x="21" y="36"/>
                  </a:cubicBezTo>
                  <a:cubicBezTo>
                    <a:pt x="21" y="36"/>
                    <a:pt x="22" y="36"/>
                    <a:pt x="21" y="36"/>
                  </a:cubicBezTo>
                  <a:cubicBezTo>
                    <a:pt x="21" y="36"/>
                    <a:pt x="21" y="37"/>
                    <a:pt x="21" y="37"/>
                  </a:cubicBezTo>
                  <a:cubicBezTo>
                    <a:pt x="20" y="37"/>
                    <a:pt x="19" y="37"/>
                    <a:pt x="18" y="37"/>
                  </a:cubicBezTo>
                  <a:cubicBezTo>
                    <a:pt x="18" y="37"/>
                    <a:pt x="18" y="35"/>
                    <a:pt x="18" y="35"/>
                  </a:cubicBezTo>
                  <a:cubicBezTo>
                    <a:pt x="17" y="35"/>
                    <a:pt x="16" y="35"/>
                    <a:pt x="15" y="35"/>
                  </a:cubicBezTo>
                  <a:lnTo>
                    <a:pt x="15" y="34"/>
                  </a:lnTo>
                  <a:cubicBezTo>
                    <a:pt x="15" y="34"/>
                    <a:pt x="16" y="34"/>
                    <a:pt x="16" y="33"/>
                  </a:cubicBezTo>
                  <a:cubicBezTo>
                    <a:pt x="16" y="33"/>
                    <a:pt x="16" y="33"/>
                    <a:pt x="16" y="32"/>
                  </a:cubicBezTo>
                  <a:cubicBezTo>
                    <a:pt x="16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1" y="32"/>
                  </a:ln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0" y="31"/>
                  </a:lnTo>
                  <a:cubicBezTo>
                    <a:pt x="10" y="31"/>
                    <a:pt x="9" y="31"/>
                    <a:pt x="9" y="31"/>
                  </a:cubicBezTo>
                  <a:cubicBezTo>
                    <a:pt x="8" y="32"/>
                    <a:pt x="7" y="31"/>
                    <a:pt x="6" y="31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1"/>
                    <a:pt x="6" y="31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3" y="33"/>
                    <a:pt x="2" y="33"/>
                  </a:cubicBezTo>
                  <a:lnTo>
                    <a:pt x="1" y="33"/>
                  </a:lnTo>
                  <a:cubicBezTo>
                    <a:pt x="1" y="32"/>
                    <a:pt x="0" y="29"/>
                    <a:pt x="0" y="28"/>
                  </a:cubicBezTo>
                  <a:lnTo>
                    <a:pt x="5" y="28"/>
                  </a:lnTo>
                  <a:cubicBezTo>
                    <a:pt x="5" y="27"/>
                    <a:pt x="7" y="26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9" y="25"/>
                    <a:pt x="11" y="22"/>
                    <a:pt x="11" y="21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5" y="12"/>
                    <a:pt x="17" y="9"/>
                    <a:pt x="17" y="7"/>
                  </a:cubicBezTo>
                  <a:cubicBezTo>
                    <a:pt x="15" y="12"/>
                    <a:pt x="17" y="9"/>
                    <a:pt x="17" y="7"/>
                  </a:cubicBezTo>
                  <a:cubicBezTo>
                    <a:pt x="17" y="6"/>
                    <a:pt x="22" y="8"/>
                    <a:pt x="22" y="8"/>
                  </a:cubicBezTo>
                  <a:cubicBezTo>
                    <a:pt x="23" y="8"/>
                    <a:pt x="26" y="7"/>
                    <a:pt x="26" y="9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7" y="9"/>
                    <a:pt x="29" y="9"/>
                    <a:pt x="29" y="9"/>
                  </a:cubicBezTo>
                  <a:lnTo>
                    <a:pt x="29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9" y="9"/>
                  </a:lnTo>
                  <a:cubicBezTo>
                    <a:pt x="39" y="9"/>
                    <a:pt x="39" y="9"/>
                    <a:pt x="39" y="8"/>
                  </a:cubicBezTo>
                  <a:lnTo>
                    <a:pt x="40" y="8"/>
                  </a:lnTo>
                  <a:lnTo>
                    <a:pt x="41" y="8"/>
                  </a:lnTo>
                  <a:cubicBezTo>
                    <a:pt x="41" y="7"/>
                    <a:pt x="40" y="5"/>
                    <a:pt x="41" y="4"/>
                  </a:cubicBezTo>
                  <a:lnTo>
                    <a:pt x="43" y="4"/>
                  </a:lnTo>
                  <a:lnTo>
                    <a:pt x="43" y="3"/>
                  </a:lnTo>
                  <a:lnTo>
                    <a:pt x="45" y="3"/>
                  </a:ln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50" y="5"/>
                    <a:pt x="50" y="6"/>
                  </a:cubicBezTo>
                  <a:cubicBezTo>
                    <a:pt x="51" y="6"/>
                    <a:pt x="54" y="7"/>
                    <a:pt x="54" y="5"/>
                  </a:cubicBezTo>
                  <a:cubicBezTo>
                    <a:pt x="55" y="5"/>
                    <a:pt x="54" y="5"/>
                    <a:pt x="55" y="5"/>
                  </a:cubicBezTo>
                  <a:cubicBezTo>
                    <a:pt x="55" y="5"/>
                    <a:pt x="55" y="5"/>
                    <a:pt x="55" y="4"/>
                  </a:cubicBezTo>
                  <a:cubicBezTo>
                    <a:pt x="55" y="4"/>
                    <a:pt x="56" y="4"/>
                    <a:pt x="56" y="4"/>
                  </a:cubicBezTo>
                  <a:cubicBezTo>
                    <a:pt x="56" y="4"/>
                    <a:pt x="57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lnTo>
                    <a:pt x="60" y="2"/>
                  </a:lnTo>
                  <a:lnTo>
                    <a:pt x="60" y="1"/>
                  </a:lnTo>
                  <a:lnTo>
                    <a:pt x="60" y="0"/>
                  </a:lnTo>
                  <a:cubicBezTo>
                    <a:pt x="60" y="0"/>
                    <a:pt x="60" y="0"/>
                    <a:pt x="60" y="0"/>
                  </a:cubicBezTo>
                  <a:lnTo>
                    <a:pt x="66" y="0"/>
                  </a:lnTo>
                  <a:cubicBezTo>
                    <a:pt x="66" y="0"/>
                    <a:pt x="66" y="1"/>
                    <a:pt x="67" y="1"/>
                  </a:cubicBezTo>
                  <a:cubicBezTo>
                    <a:pt x="67" y="1"/>
                    <a:pt x="67" y="2"/>
                    <a:pt x="67" y="3"/>
                  </a:cubicBezTo>
                  <a:cubicBezTo>
                    <a:pt x="67" y="3"/>
                    <a:pt x="67" y="3"/>
                    <a:pt x="67" y="4"/>
                  </a:cubicBezTo>
                  <a:cubicBezTo>
                    <a:pt x="67" y="4"/>
                    <a:pt x="68" y="4"/>
                    <a:pt x="68" y="4"/>
                  </a:cubicBezTo>
                  <a:cubicBezTo>
                    <a:pt x="68" y="5"/>
                    <a:pt x="68" y="5"/>
                    <a:pt x="68" y="5"/>
                  </a:cubicBezTo>
                  <a:lnTo>
                    <a:pt x="68" y="7"/>
                  </a:lnTo>
                  <a:cubicBezTo>
                    <a:pt x="68" y="7"/>
                    <a:pt x="69" y="7"/>
                    <a:pt x="69" y="7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69" y="8"/>
                    <a:pt x="70" y="8"/>
                    <a:pt x="70" y="8"/>
                  </a:cubicBezTo>
                  <a:cubicBezTo>
                    <a:pt x="70" y="8"/>
                    <a:pt x="70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72" y="8"/>
                  </a:ln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12"/>
                    <a:pt x="72" y="12"/>
                  </a:cubicBezTo>
                  <a:lnTo>
                    <a:pt x="72" y="13"/>
                  </a:lnTo>
                  <a:cubicBezTo>
                    <a:pt x="71" y="13"/>
                    <a:pt x="70" y="12"/>
                    <a:pt x="69" y="12"/>
                  </a:cubicBezTo>
                  <a:cubicBezTo>
                    <a:pt x="68" y="12"/>
                    <a:pt x="68" y="12"/>
                    <a:pt x="67" y="12"/>
                  </a:cubicBezTo>
                  <a:cubicBezTo>
                    <a:pt x="67" y="12"/>
                    <a:pt x="66" y="13"/>
                    <a:pt x="66" y="13"/>
                  </a:cubicBezTo>
                  <a:cubicBezTo>
                    <a:pt x="66" y="14"/>
                    <a:pt x="66" y="16"/>
                    <a:pt x="66" y="17"/>
                  </a:cubicBezTo>
                  <a:cubicBezTo>
                    <a:pt x="66" y="17"/>
                    <a:pt x="65" y="18"/>
                    <a:pt x="65" y="18"/>
                  </a:cubicBezTo>
                  <a:cubicBezTo>
                    <a:pt x="65" y="18"/>
                    <a:pt x="65" y="19"/>
                    <a:pt x="65" y="19"/>
                  </a:cubicBezTo>
                  <a:cubicBezTo>
                    <a:pt x="65" y="19"/>
                    <a:pt x="64" y="19"/>
                    <a:pt x="64" y="19"/>
                  </a:cubicBezTo>
                  <a:cubicBezTo>
                    <a:pt x="63" y="19"/>
                    <a:pt x="63" y="20"/>
                    <a:pt x="62" y="20"/>
                  </a:cubicBezTo>
                  <a:cubicBezTo>
                    <a:pt x="62" y="19"/>
                    <a:pt x="60" y="19"/>
                    <a:pt x="60" y="18"/>
                  </a:cubicBezTo>
                  <a:cubicBezTo>
                    <a:pt x="60" y="18"/>
                    <a:pt x="59" y="17"/>
                    <a:pt x="59" y="17"/>
                  </a:cubicBezTo>
                  <a:cubicBezTo>
                    <a:pt x="59" y="17"/>
                    <a:pt x="58" y="17"/>
                    <a:pt x="58" y="17"/>
                  </a:cubicBezTo>
                  <a:cubicBezTo>
                    <a:pt x="58" y="17"/>
                    <a:pt x="57" y="18"/>
                    <a:pt x="57" y="19"/>
                  </a:cubicBezTo>
                  <a:cubicBezTo>
                    <a:pt x="56" y="19"/>
                    <a:pt x="56" y="20"/>
                    <a:pt x="56" y="21"/>
                  </a:cubicBezTo>
                  <a:lnTo>
                    <a:pt x="55" y="21"/>
                  </a:lnTo>
                  <a:cubicBezTo>
                    <a:pt x="55" y="21"/>
                    <a:pt x="54" y="21"/>
                    <a:pt x="54" y="21"/>
                  </a:cubicBezTo>
                  <a:cubicBezTo>
                    <a:pt x="54" y="21"/>
                    <a:pt x="53" y="22"/>
                    <a:pt x="53" y="22"/>
                  </a:cubicBezTo>
                  <a:cubicBezTo>
                    <a:pt x="53" y="22"/>
                    <a:pt x="52" y="22"/>
                    <a:pt x="52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0" y="21"/>
                  </a:cubicBezTo>
                  <a:cubicBezTo>
                    <a:pt x="50" y="22"/>
                    <a:pt x="49" y="21"/>
                    <a:pt x="48" y="21"/>
                  </a:cubicBezTo>
                  <a:cubicBezTo>
                    <a:pt x="48" y="21"/>
                    <a:pt x="48" y="21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4" y="21"/>
                    <a:pt x="43" y="21"/>
                  </a:cubicBezTo>
                  <a:lnTo>
                    <a:pt x="43" y="20"/>
                  </a:lnTo>
                  <a:cubicBezTo>
                    <a:pt x="43" y="20"/>
                    <a:pt x="42" y="20"/>
                    <a:pt x="42" y="20"/>
                  </a:cubicBezTo>
                  <a:cubicBezTo>
                    <a:pt x="42" y="21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3"/>
                    <a:pt x="40" y="25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lnTo>
                    <a:pt x="39" y="27"/>
                  </a:lnTo>
                  <a:cubicBezTo>
                    <a:pt x="39" y="28"/>
                    <a:pt x="39" y="29"/>
                    <a:pt x="39" y="30"/>
                  </a:cubicBezTo>
                  <a:lnTo>
                    <a:pt x="37" y="30"/>
                  </a:lnTo>
                  <a:cubicBezTo>
                    <a:pt x="37" y="30"/>
                    <a:pt x="36" y="30"/>
                    <a:pt x="36" y="31"/>
                  </a:cubicBezTo>
                  <a:lnTo>
                    <a:pt x="35" y="31"/>
                  </a:ln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1"/>
                    <a:pt x="35" y="32"/>
                  </a:cubicBezTo>
                  <a:cubicBezTo>
                    <a:pt x="35" y="32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lnTo>
                    <a:pt x="34" y="33"/>
                  </a:lnTo>
                  <a:lnTo>
                    <a:pt x="34" y="34"/>
                  </a:lnTo>
                  <a:cubicBezTo>
                    <a:pt x="34" y="35"/>
                    <a:pt x="34" y="34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2" y="35"/>
                  </a:ln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7"/>
                    <a:pt x="31" y="37"/>
                  </a:cubicBezTo>
                  <a:lnTo>
                    <a:pt x="31" y="38"/>
                  </a:lnTo>
                  <a:cubicBezTo>
                    <a:pt x="31" y="38"/>
                    <a:pt x="31" y="39"/>
                    <a:pt x="31" y="39"/>
                  </a:cubicBezTo>
                  <a:lnTo>
                    <a:pt x="30" y="39"/>
                  </a:lnTo>
                  <a:lnTo>
                    <a:pt x="29" y="39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5895975" y="1606550"/>
            <a:ext cx="2030413" cy="1431925"/>
            <a:chOff x="3714" y="1012"/>
            <a:chExt cx="1279" cy="902"/>
          </a:xfrm>
        </p:grpSpPr>
        <p:sp>
          <p:nvSpPr>
            <p:cNvPr id="181400" name="Freeform 36"/>
            <p:cNvSpPr>
              <a:spLocks/>
            </p:cNvSpPr>
            <p:nvPr/>
          </p:nvSpPr>
          <p:spPr bwMode="auto">
            <a:xfrm>
              <a:off x="4014" y="1132"/>
              <a:ext cx="603" cy="625"/>
            </a:xfrm>
            <a:custGeom>
              <a:avLst/>
              <a:gdLst>
                <a:gd name="T0" fmla="*/ 2147483647 w 64"/>
                <a:gd name="T1" fmla="*/ 2147483647 h 68"/>
                <a:gd name="T2" fmla="*/ 2147483647 w 64"/>
                <a:gd name="T3" fmla="*/ 2147483647 h 68"/>
                <a:gd name="T4" fmla="*/ 2049694312 w 64"/>
                <a:gd name="T5" fmla="*/ 2147483647 h 68"/>
                <a:gd name="T6" fmla="*/ 2147483647 w 64"/>
                <a:gd name="T7" fmla="*/ 2147483647 h 68"/>
                <a:gd name="T8" fmla="*/ 1990221656 w 64"/>
                <a:gd name="T9" fmla="*/ 2147483647 h 68"/>
                <a:gd name="T10" fmla="*/ 1614602281 w 64"/>
                <a:gd name="T11" fmla="*/ 2147483647 h 68"/>
                <a:gd name="T12" fmla="*/ 1364162029 w 64"/>
                <a:gd name="T13" fmla="*/ 2147483647 h 68"/>
                <a:gd name="T14" fmla="*/ 995446096 w 64"/>
                <a:gd name="T15" fmla="*/ 2147483647 h 68"/>
                <a:gd name="T16" fmla="*/ 928990101 w 64"/>
                <a:gd name="T17" fmla="*/ 2147483647 h 68"/>
                <a:gd name="T18" fmla="*/ 685532585 w 64"/>
                <a:gd name="T19" fmla="*/ 2147483647 h 68"/>
                <a:gd name="T20" fmla="*/ 745007049 w 64"/>
                <a:gd name="T21" fmla="*/ 2147483647 h 68"/>
                <a:gd name="T22" fmla="*/ 685532585 w 64"/>
                <a:gd name="T23" fmla="*/ 2147483647 h 68"/>
                <a:gd name="T24" fmla="*/ 685532585 w 64"/>
                <a:gd name="T25" fmla="*/ 2147483647 h 68"/>
                <a:gd name="T26" fmla="*/ 494566646 w 64"/>
                <a:gd name="T27" fmla="*/ 2147483647 h 68"/>
                <a:gd name="T28" fmla="*/ 184653512 w 64"/>
                <a:gd name="T29" fmla="*/ 2147483647 h 68"/>
                <a:gd name="T30" fmla="*/ 184653512 w 64"/>
                <a:gd name="T31" fmla="*/ 2147483647 h 68"/>
                <a:gd name="T32" fmla="*/ 0 w 64"/>
                <a:gd name="T33" fmla="*/ 2147483647 h 68"/>
                <a:gd name="T34" fmla="*/ 59473579 w 64"/>
                <a:gd name="T35" fmla="*/ 2147483647 h 68"/>
                <a:gd name="T36" fmla="*/ 125259434 w 64"/>
                <a:gd name="T37" fmla="*/ 2147483647 h 68"/>
                <a:gd name="T38" fmla="*/ 375698820 w 64"/>
                <a:gd name="T39" fmla="*/ 2147483647 h 68"/>
                <a:gd name="T40" fmla="*/ 494566646 w 64"/>
                <a:gd name="T41" fmla="*/ 2138973746 h 68"/>
                <a:gd name="T42" fmla="*/ 435092784 w 64"/>
                <a:gd name="T43" fmla="*/ 2088926710 h 68"/>
                <a:gd name="T44" fmla="*/ 745007049 w 64"/>
                <a:gd name="T45" fmla="*/ 1734463339 h 68"/>
                <a:gd name="T46" fmla="*/ 1120704814 w 64"/>
                <a:gd name="T47" fmla="*/ 1678978658 h 68"/>
                <a:gd name="T48" fmla="*/ 1364162029 w 64"/>
                <a:gd name="T49" fmla="*/ 1784510376 h 68"/>
                <a:gd name="T50" fmla="*/ 1430617421 w 64"/>
                <a:gd name="T51" fmla="*/ 1883952684 h 68"/>
                <a:gd name="T52" fmla="*/ 1364162029 w 64"/>
                <a:gd name="T53" fmla="*/ 1933999720 h 68"/>
                <a:gd name="T54" fmla="*/ 1180178073 w 64"/>
                <a:gd name="T55" fmla="*/ 2147483647 h 68"/>
                <a:gd name="T56" fmla="*/ 1430617421 w 64"/>
                <a:gd name="T57" fmla="*/ 2147483647 h 68"/>
                <a:gd name="T58" fmla="*/ 1674074937 w 64"/>
                <a:gd name="T59" fmla="*/ 2147483647 h 68"/>
                <a:gd name="T60" fmla="*/ 1990221656 w 64"/>
                <a:gd name="T61" fmla="*/ 2147483647 h 68"/>
                <a:gd name="T62" fmla="*/ 2147483647 w 64"/>
                <a:gd name="T63" fmla="*/ 2147483647 h 68"/>
                <a:gd name="T64" fmla="*/ 2147483647 w 64"/>
                <a:gd name="T65" fmla="*/ 2147483647 h 68"/>
                <a:gd name="T66" fmla="*/ 2147483647 w 64"/>
                <a:gd name="T67" fmla="*/ 2038949085 h 68"/>
                <a:gd name="T68" fmla="*/ 2147483647 w 64"/>
                <a:gd name="T69" fmla="*/ 1983456169 h 68"/>
                <a:gd name="T70" fmla="*/ 2147483647 w 64"/>
                <a:gd name="T71" fmla="*/ 1628992798 h 68"/>
                <a:gd name="T72" fmla="*/ 2147483647 w 64"/>
                <a:gd name="T73" fmla="*/ 1479442277 h 68"/>
                <a:gd name="T74" fmla="*/ 2147483647 w 64"/>
                <a:gd name="T75" fmla="*/ 1424012890 h 68"/>
                <a:gd name="T76" fmla="*/ 2147483647 w 64"/>
                <a:gd name="T77" fmla="*/ 1274468252 h 68"/>
                <a:gd name="T78" fmla="*/ 2147483647 w 64"/>
                <a:gd name="T79" fmla="*/ 1373971736 h 68"/>
                <a:gd name="T80" fmla="*/ 2147483647 w 64"/>
                <a:gd name="T81" fmla="*/ 1373971736 h 68"/>
                <a:gd name="T82" fmla="*/ 2147483647 w 64"/>
                <a:gd name="T83" fmla="*/ 1119535086 h 68"/>
                <a:gd name="T84" fmla="*/ 2147483647 w 64"/>
                <a:gd name="T85" fmla="*/ 969391036 h 68"/>
                <a:gd name="T86" fmla="*/ 2147483647 w 64"/>
                <a:gd name="T87" fmla="*/ 764417010 h 68"/>
                <a:gd name="T88" fmla="*/ 2109168173 w 64"/>
                <a:gd name="T89" fmla="*/ 659531763 h 68"/>
                <a:gd name="T90" fmla="*/ 2049694312 w 64"/>
                <a:gd name="T91" fmla="*/ 460003176 h 68"/>
                <a:gd name="T92" fmla="*/ 2147483647 w 64"/>
                <a:gd name="T93" fmla="*/ 154932651 h 68"/>
                <a:gd name="T94" fmla="*/ 2147483647 w 64"/>
                <a:gd name="T95" fmla="*/ 409954963 h 68"/>
                <a:gd name="T96" fmla="*/ 2147483647 w 64"/>
                <a:gd name="T97" fmla="*/ 460003176 h 68"/>
                <a:gd name="T98" fmla="*/ 2147483647 w 64"/>
                <a:gd name="T99" fmla="*/ 510051683 h 68"/>
                <a:gd name="T100" fmla="*/ 2147483647 w 64"/>
                <a:gd name="T101" fmla="*/ 715024679 h 68"/>
                <a:gd name="T102" fmla="*/ 2147483647 w 64"/>
                <a:gd name="T103" fmla="*/ 764417010 h 68"/>
                <a:gd name="T104" fmla="*/ 2147483647 w 64"/>
                <a:gd name="T105" fmla="*/ 864512847 h 68"/>
                <a:gd name="T106" fmla="*/ 2147483647 w 64"/>
                <a:gd name="T107" fmla="*/ 1019438660 h 68"/>
                <a:gd name="T108" fmla="*/ 2147483647 w 64"/>
                <a:gd name="T109" fmla="*/ 1019438660 h 68"/>
                <a:gd name="T110" fmla="*/ 2147483647 w 64"/>
                <a:gd name="T111" fmla="*/ 1373971736 h 68"/>
                <a:gd name="T112" fmla="*/ 2147483647 w 64"/>
                <a:gd name="T113" fmla="*/ 1628992798 h 68"/>
                <a:gd name="T114" fmla="*/ 2147483647 w 64"/>
                <a:gd name="T115" fmla="*/ 2088926710 h 68"/>
                <a:gd name="T116" fmla="*/ 2147483647 w 64"/>
                <a:gd name="T117" fmla="*/ 2138973746 h 68"/>
                <a:gd name="T118" fmla="*/ 2147483647 w 64"/>
                <a:gd name="T119" fmla="*/ 2138973746 h 68"/>
                <a:gd name="T120" fmla="*/ 2147483647 w 64"/>
                <a:gd name="T121" fmla="*/ 2147483647 h 68"/>
                <a:gd name="T122" fmla="*/ 2147483647 w 64"/>
                <a:gd name="T123" fmla="*/ 2147483647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"/>
                <a:gd name="T187" fmla="*/ 0 h 68"/>
                <a:gd name="T188" fmla="*/ 64 w 64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" h="68">
                  <a:moveTo>
                    <a:pt x="48" y="60"/>
                  </a:moveTo>
                  <a:lnTo>
                    <a:pt x="46" y="60"/>
                  </a:lnTo>
                  <a:lnTo>
                    <a:pt x="46" y="59"/>
                  </a:lnTo>
                  <a:cubicBezTo>
                    <a:pt x="46" y="59"/>
                    <a:pt x="43" y="58"/>
                    <a:pt x="43" y="58"/>
                  </a:cubicBezTo>
                  <a:lnTo>
                    <a:pt x="43" y="59"/>
                  </a:lnTo>
                  <a:cubicBezTo>
                    <a:pt x="42" y="59"/>
                    <a:pt x="41" y="59"/>
                    <a:pt x="40" y="59"/>
                  </a:cubicBezTo>
                  <a:cubicBezTo>
                    <a:pt x="40" y="58"/>
                    <a:pt x="39" y="58"/>
                    <a:pt x="39" y="58"/>
                  </a:cubicBezTo>
                  <a:lnTo>
                    <a:pt x="39" y="57"/>
                  </a:lnTo>
                  <a:cubicBezTo>
                    <a:pt x="39" y="57"/>
                    <a:pt x="39" y="57"/>
                    <a:pt x="39" y="57"/>
                  </a:cubicBezTo>
                  <a:lnTo>
                    <a:pt x="38" y="57"/>
                  </a:lnTo>
                  <a:lnTo>
                    <a:pt x="38" y="58"/>
                  </a:lnTo>
                  <a:cubicBezTo>
                    <a:pt x="38" y="58"/>
                    <a:pt x="38" y="59"/>
                    <a:pt x="37" y="59"/>
                  </a:cubicBezTo>
                  <a:lnTo>
                    <a:pt x="37" y="60"/>
                  </a:lnTo>
                  <a:lnTo>
                    <a:pt x="35" y="62"/>
                  </a:lnTo>
                  <a:lnTo>
                    <a:pt x="35" y="63"/>
                  </a:lnTo>
                  <a:lnTo>
                    <a:pt x="34" y="63"/>
                  </a:lnTo>
                  <a:cubicBezTo>
                    <a:pt x="34" y="62"/>
                    <a:pt x="34" y="62"/>
                    <a:pt x="33" y="62"/>
                  </a:cubicBezTo>
                  <a:lnTo>
                    <a:pt x="33" y="60"/>
                  </a:lnTo>
                  <a:lnTo>
                    <a:pt x="34" y="60"/>
                  </a:lnTo>
                  <a:lnTo>
                    <a:pt x="35" y="59"/>
                  </a:lnTo>
                  <a:cubicBezTo>
                    <a:pt x="35" y="59"/>
                    <a:pt x="35" y="57"/>
                    <a:pt x="35" y="56"/>
                  </a:cubicBezTo>
                  <a:lnTo>
                    <a:pt x="34" y="56"/>
                  </a:lnTo>
                  <a:lnTo>
                    <a:pt x="33" y="56"/>
                  </a:lnTo>
                  <a:lnTo>
                    <a:pt x="33" y="57"/>
                  </a:lnTo>
                  <a:cubicBezTo>
                    <a:pt x="33" y="57"/>
                    <a:pt x="33" y="58"/>
                    <a:pt x="32" y="58"/>
                  </a:cubicBezTo>
                  <a:cubicBezTo>
                    <a:pt x="32" y="58"/>
                    <a:pt x="31" y="60"/>
                    <a:pt x="30" y="59"/>
                  </a:cubicBezTo>
                  <a:lnTo>
                    <a:pt x="29" y="59"/>
                  </a:lnTo>
                  <a:lnTo>
                    <a:pt x="29" y="58"/>
                  </a:lnTo>
                  <a:lnTo>
                    <a:pt x="26" y="58"/>
                  </a:lnTo>
                  <a:lnTo>
                    <a:pt x="26" y="59"/>
                  </a:lnTo>
                  <a:lnTo>
                    <a:pt x="26" y="63"/>
                  </a:lnTo>
                  <a:cubicBezTo>
                    <a:pt x="25" y="63"/>
                    <a:pt x="23" y="63"/>
                    <a:pt x="22" y="63"/>
                  </a:cubicBezTo>
                  <a:lnTo>
                    <a:pt x="22" y="64"/>
                  </a:lnTo>
                  <a:lnTo>
                    <a:pt x="21" y="64"/>
                  </a:lnTo>
                  <a:lnTo>
                    <a:pt x="20" y="64"/>
                  </a:lnTo>
                  <a:cubicBezTo>
                    <a:pt x="20" y="64"/>
                    <a:pt x="17" y="63"/>
                    <a:pt x="17" y="63"/>
                  </a:cubicBezTo>
                  <a:lnTo>
                    <a:pt x="17" y="64"/>
                  </a:lnTo>
                  <a:lnTo>
                    <a:pt x="16" y="64"/>
                  </a:lnTo>
                  <a:lnTo>
                    <a:pt x="16" y="65"/>
                  </a:lnTo>
                  <a:lnTo>
                    <a:pt x="16" y="68"/>
                  </a:lnTo>
                  <a:lnTo>
                    <a:pt x="15" y="68"/>
                  </a:ln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7"/>
                    <a:pt x="15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lnTo>
                    <a:pt x="13" y="66"/>
                  </a:lnTo>
                  <a:cubicBezTo>
                    <a:pt x="13" y="67"/>
                    <a:pt x="12" y="67"/>
                    <a:pt x="12" y="67"/>
                  </a:cubicBezTo>
                  <a:cubicBezTo>
                    <a:pt x="12" y="67"/>
                    <a:pt x="11" y="67"/>
                    <a:pt x="11" y="67"/>
                  </a:cubicBezTo>
                  <a:lnTo>
                    <a:pt x="11" y="66"/>
                  </a:lnTo>
                  <a:lnTo>
                    <a:pt x="11" y="65"/>
                  </a:lnTo>
                  <a:lnTo>
                    <a:pt x="12" y="65"/>
                  </a:lnTo>
                  <a:cubicBezTo>
                    <a:pt x="12" y="65"/>
                    <a:pt x="12" y="65"/>
                    <a:pt x="12" y="65"/>
                  </a:cubicBezTo>
                  <a:lnTo>
                    <a:pt x="12" y="64"/>
                  </a:lnTo>
                  <a:cubicBezTo>
                    <a:pt x="12" y="64"/>
                    <a:pt x="12" y="64"/>
                    <a:pt x="12" y="64"/>
                  </a:cubicBezTo>
                  <a:lnTo>
                    <a:pt x="11" y="64"/>
                  </a:lnTo>
                  <a:lnTo>
                    <a:pt x="11" y="63"/>
                  </a:lnTo>
                  <a:lnTo>
                    <a:pt x="11" y="62"/>
                  </a:lnTo>
                  <a:cubicBezTo>
                    <a:pt x="10" y="62"/>
                    <a:pt x="10" y="61"/>
                    <a:pt x="9" y="61"/>
                  </a:cubicBezTo>
                  <a:cubicBezTo>
                    <a:pt x="9" y="61"/>
                    <a:pt x="9" y="62"/>
                    <a:pt x="9" y="63"/>
                  </a:cubicBezTo>
                  <a:lnTo>
                    <a:pt x="8" y="63"/>
                  </a:lnTo>
                  <a:cubicBezTo>
                    <a:pt x="8" y="62"/>
                    <a:pt x="8" y="63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2"/>
                    <a:pt x="4" y="61"/>
                    <a:pt x="4" y="60"/>
                  </a:cubicBezTo>
                  <a:lnTo>
                    <a:pt x="3" y="60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4" y="58"/>
                  </a:lnTo>
                  <a:cubicBezTo>
                    <a:pt x="4" y="57"/>
                    <a:pt x="3" y="55"/>
                    <a:pt x="3" y="54"/>
                  </a:cubicBezTo>
                  <a:lnTo>
                    <a:pt x="2" y="53"/>
                  </a:ln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1" y="53"/>
                    <a:pt x="1" y="53"/>
                  </a:cubicBezTo>
                  <a:lnTo>
                    <a:pt x="0" y="53"/>
                  </a:lnTo>
                  <a:cubicBezTo>
                    <a:pt x="0" y="53"/>
                    <a:pt x="0" y="52"/>
                    <a:pt x="0" y="52"/>
                  </a:cubicBezTo>
                  <a:cubicBezTo>
                    <a:pt x="1" y="52"/>
                    <a:pt x="1" y="52"/>
                    <a:pt x="1" y="51"/>
                  </a:cubicBezTo>
                  <a:cubicBezTo>
                    <a:pt x="1" y="51"/>
                    <a:pt x="2" y="50"/>
                    <a:pt x="2" y="50"/>
                  </a:cubicBezTo>
                  <a:cubicBezTo>
                    <a:pt x="1" y="50"/>
                    <a:pt x="2" y="50"/>
                    <a:pt x="1" y="50"/>
                  </a:cubicBezTo>
                  <a:cubicBezTo>
                    <a:pt x="1" y="50"/>
                    <a:pt x="1" y="49"/>
                    <a:pt x="1" y="49"/>
                  </a:cubicBezTo>
                  <a:lnTo>
                    <a:pt x="1" y="48"/>
                  </a:ln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5" y="47"/>
                  </a:lnTo>
                  <a:cubicBezTo>
                    <a:pt x="5" y="47"/>
                    <a:pt x="5" y="47"/>
                    <a:pt x="6" y="47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7" y="47"/>
                    <a:pt x="7" y="47"/>
                  </a:cubicBezTo>
                  <a:lnTo>
                    <a:pt x="7" y="44"/>
                  </a:lnTo>
                  <a:cubicBezTo>
                    <a:pt x="7" y="44"/>
                    <a:pt x="7" y="43"/>
                    <a:pt x="7" y="43"/>
                  </a:cubicBezTo>
                  <a:lnTo>
                    <a:pt x="8" y="43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8" y="41"/>
                  </a:lnTo>
                  <a:cubicBezTo>
                    <a:pt x="8" y="41"/>
                    <a:pt x="7" y="41"/>
                    <a:pt x="7" y="41"/>
                  </a:cubicBezTo>
                  <a:lnTo>
                    <a:pt x="7" y="40"/>
                  </a:lnTo>
                  <a:cubicBezTo>
                    <a:pt x="8" y="40"/>
                    <a:pt x="9" y="41"/>
                    <a:pt x="10" y="41"/>
                  </a:cubicBezTo>
                  <a:lnTo>
                    <a:pt x="10" y="37"/>
                  </a:lnTo>
                  <a:cubicBezTo>
                    <a:pt x="10" y="37"/>
                    <a:pt x="11" y="35"/>
                    <a:pt x="11" y="35"/>
                  </a:cubicBezTo>
                  <a:cubicBezTo>
                    <a:pt x="12" y="35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lnTo>
                    <a:pt x="12" y="33"/>
                  </a:lnTo>
                  <a:cubicBezTo>
                    <a:pt x="12" y="34"/>
                    <a:pt x="13" y="33"/>
                    <a:pt x="13" y="33"/>
                  </a:cubicBezTo>
                  <a:lnTo>
                    <a:pt x="18" y="33"/>
                  </a:ln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1" y="33"/>
                    <a:pt x="21" y="33"/>
                  </a:cubicBezTo>
                  <a:lnTo>
                    <a:pt x="22" y="33"/>
                  </a:lnTo>
                  <a:lnTo>
                    <a:pt x="22" y="35"/>
                  </a:lnTo>
                  <a:cubicBezTo>
                    <a:pt x="22" y="35"/>
                    <a:pt x="22" y="35"/>
                    <a:pt x="22" y="35"/>
                  </a:cubicBezTo>
                  <a:lnTo>
                    <a:pt x="22" y="36"/>
                  </a:lnTo>
                  <a:lnTo>
                    <a:pt x="22" y="37"/>
                  </a:lnTo>
                  <a:cubicBezTo>
                    <a:pt x="22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lnTo>
                    <a:pt x="22" y="37"/>
                  </a:lnTo>
                  <a:lnTo>
                    <a:pt x="22" y="38"/>
                  </a:ln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1" y="39"/>
                    <a:pt x="21" y="39"/>
                  </a:cubicBezTo>
                  <a:cubicBezTo>
                    <a:pt x="21" y="41"/>
                    <a:pt x="20" y="43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6"/>
                    <a:pt x="19" y="46"/>
                  </a:cubicBezTo>
                  <a:lnTo>
                    <a:pt x="19" y="48"/>
                  </a:lnTo>
                  <a:lnTo>
                    <a:pt x="19" y="49"/>
                  </a:lnTo>
                  <a:cubicBezTo>
                    <a:pt x="19" y="49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7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3" y="45"/>
                    <a:pt x="23" y="45"/>
                  </a:cubicBezTo>
                  <a:cubicBezTo>
                    <a:pt x="23" y="45"/>
                    <a:pt x="23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6" y="44"/>
                  </a:cubicBezTo>
                  <a:lnTo>
                    <a:pt x="26" y="43"/>
                  </a:lnTo>
                  <a:cubicBezTo>
                    <a:pt x="26" y="43"/>
                    <a:pt x="26" y="43"/>
                    <a:pt x="2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8" y="44"/>
                    <a:pt x="28" y="44"/>
                  </a:cubicBezTo>
                  <a:cubicBezTo>
                    <a:pt x="28" y="44"/>
                    <a:pt x="30" y="45"/>
                    <a:pt x="30" y="46"/>
                  </a:cubicBezTo>
                  <a:cubicBezTo>
                    <a:pt x="30" y="46"/>
                    <a:pt x="30" y="47"/>
                    <a:pt x="30" y="47"/>
                  </a:cubicBezTo>
                  <a:cubicBezTo>
                    <a:pt x="30" y="47"/>
                    <a:pt x="31" y="47"/>
                    <a:pt x="31" y="47"/>
                  </a:cubicBezTo>
                  <a:cubicBezTo>
                    <a:pt x="31" y="47"/>
                    <a:pt x="32" y="47"/>
                    <a:pt x="32" y="47"/>
                  </a:cubicBezTo>
                  <a:cubicBezTo>
                    <a:pt x="32" y="47"/>
                    <a:pt x="32" y="46"/>
                    <a:pt x="32" y="46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7"/>
                  </a:cubicBezTo>
                  <a:lnTo>
                    <a:pt x="35" y="48"/>
                  </a:lnTo>
                  <a:cubicBezTo>
                    <a:pt x="36" y="48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lnTo>
                    <a:pt x="38" y="45"/>
                  </a:lnTo>
                  <a:cubicBezTo>
                    <a:pt x="38" y="45"/>
                    <a:pt x="39" y="45"/>
                    <a:pt x="39" y="45"/>
                  </a:cubicBezTo>
                  <a:cubicBezTo>
                    <a:pt x="40" y="43"/>
                    <a:pt x="44" y="45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lnTo>
                    <a:pt x="46" y="40"/>
                  </a:lnTo>
                  <a:cubicBezTo>
                    <a:pt x="47" y="40"/>
                    <a:pt x="47" y="40"/>
                    <a:pt x="47" y="40"/>
                  </a:cubicBezTo>
                  <a:lnTo>
                    <a:pt x="48" y="40"/>
                  </a:lnTo>
                  <a:lnTo>
                    <a:pt x="48" y="39"/>
                  </a:lnTo>
                  <a:cubicBezTo>
                    <a:pt x="48" y="39"/>
                    <a:pt x="49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lnTo>
                    <a:pt x="51" y="37"/>
                  </a:lnTo>
                  <a:cubicBezTo>
                    <a:pt x="52" y="36"/>
                    <a:pt x="51" y="33"/>
                    <a:pt x="51" y="32"/>
                  </a:cubicBezTo>
                  <a:lnTo>
                    <a:pt x="52" y="32"/>
                  </a:lnTo>
                  <a:lnTo>
                    <a:pt x="52" y="31"/>
                  </a:lnTo>
                  <a:cubicBezTo>
                    <a:pt x="52" y="31"/>
                    <a:pt x="52" y="30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lnTo>
                    <a:pt x="49" y="29"/>
                  </a:lnTo>
                  <a:lnTo>
                    <a:pt x="50" y="29"/>
                  </a:lnTo>
                  <a:lnTo>
                    <a:pt x="50" y="28"/>
                  </a:lnTo>
                  <a:cubicBezTo>
                    <a:pt x="50" y="27"/>
                    <a:pt x="50" y="27"/>
                    <a:pt x="50" y="26"/>
                  </a:cubicBezTo>
                  <a:cubicBezTo>
                    <a:pt x="49" y="26"/>
                    <a:pt x="48" y="26"/>
                    <a:pt x="48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6" y="25"/>
                    <a:pt x="46" y="26"/>
                  </a:cubicBezTo>
                  <a:cubicBezTo>
                    <a:pt x="46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lnTo>
                    <a:pt x="44" y="25"/>
                  </a:lnTo>
                  <a:cubicBezTo>
                    <a:pt x="44" y="25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4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lnTo>
                    <a:pt x="42" y="27"/>
                  </a:lnTo>
                  <a:lnTo>
                    <a:pt x="41" y="27"/>
                  </a:lnTo>
                  <a:lnTo>
                    <a:pt x="40" y="27"/>
                  </a:lnTo>
                  <a:cubicBezTo>
                    <a:pt x="40" y="27"/>
                    <a:pt x="39" y="27"/>
                    <a:pt x="39" y="27"/>
                  </a:cubicBezTo>
                  <a:lnTo>
                    <a:pt x="39" y="26"/>
                  </a:lnTo>
                  <a:cubicBezTo>
                    <a:pt x="39" y="26"/>
                    <a:pt x="38" y="26"/>
                    <a:pt x="38" y="26"/>
                  </a:cubicBezTo>
                  <a:cubicBezTo>
                    <a:pt x="38" y="26"/>
                    <a:pt x="38" y="25"/>
                    <a:pt x="38" y="25"/>
                  </a:cubicBezTo>
                  <a:cubicBezTo>
                    <a:pt x="38" y="24"/>
                    <a:pt x="38" y="22"/>
                    <a:pt x="38" y="22"/>
                  </a:cubicBezTo>
                  <a:cubicBezTo>
                    <a:pt x="38" y="22"/>
                    <a:pt x="38" y="21"/>
                    <a:pt x="38" y="21"/>
                  </a:cubicBezTo>
                  <a:lnTo>
                    <a:pt x="39" y="21"/>
                  </a:lnTo>
                  <a:cubicBezTo>
                    <a:pt x="39" y="21"/>
                    <a:pt x="39" y="20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9" y="17"/>
                    <a:pt x="38" y="16"/>
                    <a:pt x="38" y="16"/>
                  </a:cubicBezTo>
                  <a:cubicBezTo>
                    <a:pt x="38" y="16"/>
                    <a:pt x="37" y="16"/>
                    <a:pt x="37" y="16"/>
                  </a:cubicBezTo>
                  <a:lnTo>
                    <a:pt x="37" y="15"/>
                  </a:lnTo>
                  <a:cubicBezTo>
                    <a:pt x="37" y="15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lnTo>
                    <a:pt x="36" y="13"/>
                  </a:ln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5" y="13"/>
                    <a:pt x="35" y="13"/>
                  </a:cubicBezTo>
                  <a:lnTo>
                    <a:pt x="34" y="13"/>
                  </a:lnTo>
                  <a:cubicBezTo>
                    <a:pt x="34" y="13"/>
                    <a:pt x="34" y="13"/>
                    <a:pt x="34" y="12"/>
                  </a:cubicBezTo>
                  <a:lnTo>
                    <a:pt x="33" y="12"/>
                  </a:lnTo>
                  <a:cubicBezTo>
                    <a:pt x="33" y="11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8"/>
                    <a:pt x="34" y="8"/>
                  </a:cubicBezTo>
                  <a:cubicBezTo>
                    <a:pt x="34" y="7"/>
                    <a:pt x="34" y="6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3"/>
                    <a:pt x="36" y="0"/>
                    <a:pt x="35" y="0"/>
                  </a:cubicBezTo>
                  <a:cubicBezTo>
                    <a:pt x="37" y="0"/>
                    <a:pt x="40" y="1"/>
                    <a:pt x="41" y="1"/>
                  </a:cubicBezTo>
                  <a:lnTo>
                    <a:pt x="41" y="3"/>
                  </a:lnTo>
                  <a:cubicBezTo>
                    <a:pt x="43" y="3"/>
                    <a:pt x="45" y="5"/>
                    <a:pt x="46" y="5"/>
                  </a:cubicBezTo>
                  <a:cubicBezTo>
                    <a:pt x="46" y="5"/>
                    <a:pt x="47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49" y="7"/>
                    <a:pt x="50" y="7"/>
                  </a:cubicBezTo>
                  <a:cubicBezTo>
                    <a:pt x="50" y="7"/>
                    <a:pt x="49" y="7"/>
                    <a:pt x="49" y="7"/>
                  </a:cubicBezTo>
                  <a:cubicBezTo>
                    <a:pt x="49" y="7"/>
                    <a:pt x="49" y="8"/>
                    <a:pt x="48" y="8"/>
                  </a:cubicBezTo>
                  <a:cubicBezTo>
                    <a:pt x="48" y="8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7" y="9"/>
                  </a:lnTo>
                  <a:cubicBezTo>
                    <a:pt x="47" y="10"/>
                    <a:pt x="46" y="10"/>
                    <a:pt x="46" y="10"/>
                  </a:cubicBezTo>
                  <a:cubicBezTo>
                    <a:pt x="46" y="10"/>
                    <a:pt x="46" y="11"/>
                    <a:pt x="46" y="11"/>
                  </a:cubicBezTo>
                  <a:cubicBezTo>
                    <a:pt x="46" y="11"/>
                    <a:pt x="46" y="12"/>
                    <a:pt x="46" y="12"/>
                  </a:cubicBezTo>
                  <a:cubicBezTo>
                    <a:pt x="46" y="12"/>
                    <a:pt x="48" y="12"/>
                    <a:pt x="48" y="12"/>
                  </a:cubicBezTo>
                  <a:cubicBezTo>
                    <a:pt x="48" y="12"/>
                    <a:pt x="48" y="14"/>
                    <a:pt x="49" y="14"/>
                  </a:cubicBezTo>
                  <a:lnTo>
                    <a:pt x="49" y="15"/>
                  </a:lnTo>
                  <a:cubicBezTo>
                    <a:pt x="50" y="15"/>
                    <a:pt x="50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4"/>
                    <a:pt x="54" y="14"/>
                    <a:pt x="55" y="15"/>
                  </a:cubicBezTo>
                  <a:cubicBezTo>
                    <a:pt x="55" y="15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7" y="19"/>
                    <a:pt x="60" y="18"/>
                    <a:pt x="61" y="18"/>
                  </a:cubicBezTo>
                  <a:cubicBezTo>
                    <a:pt x="62" y="18"/>
                    <a:pt x="62" y="18"/>
                    <a:pt x="63" y="18"/>
                  </a:cubicBezTo>
                  <a:cubicBezTo>
                    <a:pt x="64" y="18"/>
                    <a:pt x="64" y="18"/>
                    <a:pt x="64" y="19"/>
                  </a:cubicBezTo>
                  <a:lnTo>
                    <a:pt x="64" y="20"/>
                  </a:lnTo>
                  <a:lnTo>
                    <a:pt x="63" y="20"/>
                  </a:lnTo>
                  <a:cubicBezTo>
                    <a:pt x="63" y="21"/>
                    <a:pt x="62" y="22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6"/>
                    <a:pt x="62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9"/>
                    <a:pt x="61" y="30"/>
                  </a:cubicBezTo>
                  <a:lnTo>
                    <a:pt x="60" y="30"/>
                  </a:lnTo>
                  <a:lnTo>
                    <a:pt x="60" y="31"/>
                  </a:lnTo>
                  <a:lnTo>
                    <a:pt x="60" y="32"/>
                  </a:lnTo>
                  <a:cubicBezTo>
                    <a:pt x="60" y="32"/>
                    <a:pt x="60" y="33"/>
                    <a:pt x="60" y="33"/>
                  </a:cubicBezTo>
                  <a:cubicBezTo>
                    <a:pt x="60" y="33"/>
                    <a:pt x="61" y="33"/>
                    <a:pt x="61" y="33"/>
                  </a:cubicBezTo>
                  <a:cubicBezTo>
                    <a:pt x="61" y="34"/>
                    <a:pt x="61" y="35"/>
                    <a:pt x="61" y="35"/>
                  </a:cubicBezTo>
                  <a:cubicBezTo>
                    <a:pt x="61" y="35"/>
                    <a:pt x="60" y="36"/>
                    <a:pt x="60" y="36"/>
                  </a:cubicBezTo>
                  <a:cubicBezTo>
                    <a:pt x="60" y="36"/>
                    <a:pt x="60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59" y="37"/>
                    <a:pt x="58" y="40"/>
                    <a:pt x="57" y="40"/>
                  </a:cubicBezTo>
                  <a:lnTo>
                    <a:pt x="57" y="41"/>
                  </a:ln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5" y="44"/>
                    <a:pt x="55" y="44"/>
                  </a:cubicBezTo>
                  <a:lnTo>
                    <a:pt x="55" y="45"/>
                  </a:lnTo>
                  <a:lnTo>
                    <a:pt x="54" y="45"/>
                  </a:lnTo>
                  <a:cubicBezTo>
                    <a:pt x="54" y="46"/>
                    <a:pt x="54" y="45"/>
                    <a:pt x="54" y="46"/>
                  </a:cubicBezTo>
                  <a:cubicBezTo>
                    <a:pt x="53" y="46"/>
                    <a:pt x="51" y="45"/>
                    <a:pt x="51" y="46"/>
                  </a:cubicBezTo>
                  <a:lnTo>
                    <a:pt x="50" y="51"/>
                  </a:lnTo>
                  <a:cubicBezTo>
                    <a:pt x="50" y="51"/>
                    <a:pt x="50" y="52"/>
                    <a:pt x="50" y="52"/>
                  </a:cubicBezTo>
                  <a:lnTo>
                    <a:pt x="48" y="52"/>
                  </a:lnTo>
                  <a:lnTo>
                    <a:pt x="48" y="6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01" name="Freeform 37"/>
            <p:cNvSpPr>
              <a:spLocks/>
            </p:cNvSpPr>
            <p:nvPr/>
          </p:nvSpPr>
          <p:spPr bwMode="auto">
            <a:xfrm>
              <a:off x="4467" y="1279"/>
              <a:ext cx="366" cy="580"/>
            </a:xfrm>
            <a:custGeom>
              <a:avLst/>
              <a:gdLst>
                <a:gd name="T0" fmla="*/ 961867444 w 39"/>
                <a:gd name="T1" fmla="*/ 0 h 63"/>
                <a:gd name="T2" fmla="*/ 1263083449 w 39"/>
                <a:gd name="T3" fmla="*/ 0 h 63"/>
                <a:gd name="T4" fmla="*/ 1442732245 w 39"/>
                <a:gd name="T5" fmla="*/ 157072284 h 63"/>
                <a:gd name="T6" fmla="*/ 1744016420 w 39"/>
                <a:gd name="T7" fmla="*/ 207602314 h 63"/>
                <a:gd name="T8" fmla="*/ 2102661745 w 39"/>
                <a:gd name="T9" fmla="*/ 157072284 h 63"/>
                <a:gd name="T10" fmla="*/ 2147483647 w 39"/>
                <a:gd name="T11" fmla="*/ 207602314 h 63"/>
                <a:gd name="T12" fmla="*/ 2147483647 w 39"/>
                <a:gd name="T13" fmla="*/ 257536951 h 63"/>
                <a:gd name="T14" fmla="*/ 2147483647 w 39"/>
                <a:gd name="T15" fmla="*/ 308059763 h 63"/>
                <a:gd name="T16" fmla="*/ 2147483647 w 39"/>
                <a:gd name="T17" fmla="*/ 358654384 h 63"/>
                <a:gd name="T18" fmla="*/ 2045301797 w 39"/>
                <a:gd name="T19" fmla="*/ 465196713 h 63"/>
                <a:gd name="T20" fmla="*/ 2045301797 w 39"/>
                <a:gd name="T21" fmla="*/ 616780320 h 63"/>
                <a:gd name="T22" fmla="*/ 2102661745 w 39"/>
                <a:gd name="T23" fmla="*/ 823786579 h 63"/>
                <a:gd name="T24" fmla="*/ 2147483647 w 39"/>
                <a:gd name="T25" fmla="*/ 879805359 h 63"/>
                <a:gd name="T26" fmla="*/ 2147483647 w 39"/>
                <a:gd name="T27" fmla="*/ 930335094 h 63"/>
                <a:gd name="T28" fmla="*/ 2147483647 w 39"/>
                <a:gd name="T29" fmla="*/ 980858348 h 63"/>
                <a:gd name="T30" fmla="*/ 2147483647 w 39"/>
                <a:gd name="T31" fmla="*/ 1081984398 h 63"/>
                <a:gd name="T32" fmla="*/ 2147483647 w 39"/>
                <a:gd name="T33" fmla="*/ 1138002589 h 63"/>
                <a:gd name="T34" fmla="*/ 2147483647 w 39"/>
                <a:gd name="T35" fmla="*/ 1188525843 h 63"/>
                <a:gd name="T36" fmla="*/ 2147483647 w 39"/>
                <a:gd name="T37" fmla="*/ 1288990509 h 63"/>
                <a:gd name="T38" fmla="*/ 2147483647 w 39"/>
                <a:gd name="T39" fmla="*/ 1446062278 h 63"/>
                <a:gd name="T40" fmla="*/ 2045301797 w 39"/>
                <a:gd name="T41" fmla="*/ 1597646181 h 63"/>
                <a:gd name="T42" fmla="*/ 1987213903 w 39"/>
                <a:gd name="T43" fmla="*/ 1547114678 h 63"/>
                <a:gd name="T44" fmla="*/ 1865576122 w 39"/>
                <a:gd name="T45" fmla="*/ 1653664372 h 63"/>
                <a:gd name="T46" fmla="*/ 1807566308 w 39"/>
                <a:gd name="T47" fmla="*/ 1804716810 h 63"/>
                <a:gd name="T48" fmla="*/ 1744016420 w 39"/>
                <a:gd name="T49" fmla="*/ 1804716810 h 63"/>
                <a:gd name="T50" fmla="*/ 1685929728 w 39"/>
                <a:gd name="T51" fmla="*/ 1961788579 h 63"/>
                <a:gd name="T52" fmla="*/ 1744016420 w 39"/>
                <a:gd name="T53" fmla="*/ 2012318903 h 63"/>
                <a:gd name="T54" fmla="*/ 1744016420 w 39"/>
                <a:gd name="T55" fmla="*/ 2147483647 h 63"/>
                <a:gd name="T56" fmla="*/ 1685929728 w 39"/>
                <a:gd name="T57" fmla="*/ 2147483647 h 63"/>
                <a:gd name="T58" fmla="*/ 1442732245 w 39"/>
                <a:gd name="T59" fmla="*/ 2147483647 h 63"/>
                <a:gd name="T60" fmla="*/ 1384721231 w 39"/>
                <a:gd name="T61" fmla="*/ 2147483647 h 63"/>
                <a:gd name="T62" fmla="*/ 1263083449 w 39"/>
                <a:gd name="T63" fmla="*/ 2147483647 h 63"/>
                <a:gd name="T64" fmla="*/ 1204994655 w 39"/>
                <a:gd name="T65" fmla="*/ 2147483647 h 63"/>
                <a:gd name="T66" fmla="*/ 1026075606 w 39"/>
                <a:gd name="T67" fmla="*/ 2147483647 h 63"/>
                <a:gd name="T68" fmla="*/ 903779550 w 39"/>
                <a:gd name="T69" fmla="*/ 2147483647 h 63"/>
                <a:gd name="T70" fmla="*/ 538293370 w 39"/>
                <a:gd name="T71" fmla="*/ 2147483647 h 63"/>
                <a:gd name="T72" fmla="*/ 422844927 w 39"/>
                <a:gd name="T73" fmla="*/ 2147483647 h 63"/>
                <a:gd name="T74" fmla="*/ 359296241 w 39"/>
                <a:gd name="T75" fmla="*/ 2147483647 h 63"/>
                <a:gd name="T76" fmla="*/ 301286052 w 39"/>
                <a:gd name="T77" fmla="*/ 2147483647 h 63"/>
                <a:gd name="T78" fmla="*/ 243848324 w 39"/>
                <a:gd name="T79" fmla="*/ 2147483647 h 63"/>
                <a:gd name="T80" fmla="*/ 301286052 w 39"/>
                <a:gd name="T81" fmla="*/ 2147483647 h 63"/>
                <a:gd name="T82" fmla="*/ 301286052 w 39"/>
                <a:gd name="T83" fmla="*/ 2147483647 h 63"/>
                <a:gd name="T84" fmla="*/ 121560114 w 39"/>
                <a:gd name="T85" fmla="*/ 2147483647 h 63"/>
                <a:gd name="T86" fmla="*/ 0 w 39"/>
                <a:gd name="T87" fmla="*/ 2147483647 h 63"/>
                <a:gd name="T88" fmla="*/ 57359141 w 39"/>
                <a:gd name="T89" fmla="*/ 2147483647 h 63"/>
                <a:gd name="T90" fmla="*/ 0 w 39"/>
                <a:gd name="T91" fmla="*/ 2147483647 h 63"/>
                <a:gd name="T92" fmla="*/ 179648271 w 39"/>
                <a:gd name="T93" fmla="*/ 1547114678 h 63"/>
                <a:gd name="T94" fmla="*/ 359296241 w 39"/>
                <a:gd name="T95" fmla="*/ 1496585532 h 63"/>
                <a:gd name="T96" fmla="*/ 422844927 w 39"/>
                <a:gd name="T97" fmla="*/ 1496585532 h 63"/>
                <a:gd name="T98" fmla="*/ 480934022 w 39"/>
                <a:gd name="T99" fmla="*/ 1339512585 h 63"/>
                <a:gd name="T100" fmla="*/ 480934022 w 39"/>
                <a:gd name="T101" fmla="*/ 1339512585 h 63"/>
                <a:gd name="T102" fmla="*/ 538293370 w 39"/>
                <a:gd name="T103" fmla="*/ 1288990509 h 63"/>
                <a:gd name="T104" fmla="*/ 538293370 w 39"/>
                <a:gd name="T105" fmla="*/ 1288990509 h 63"/>
                <a:gd name="T106" fmla="*/ 724130754 w 39"/>
                <a:gd name="T107" fmla="*/ 1031453485 h 63"/>
                <a:gd name="T108" fmla="*/ 724130754 w 39"/>
                <a:gd name="T109" fmla="*/ 773263325 h 63"/>
                <a:gd name="T110" fmla="*/ 839577995 w 39"/>
                <a:gd name="T111" fmla="*/ 566257361 h 63"/>
                <a:gd name="T112" fmla="*/ 839577995 w 39"/>
                <a:gd name="T113" fmla="*/ 515726742 h 63"/>
                <a:gd name="T114" fmla="*/ 903779550 w 39"/>
                <a:gd name="T115" fmla="*/ 207602314 h 63"/>
                <a:gd name="T116" fmla="*/ 903779550 w 39"/>
                <a:gd name="T117" fmla="*/ 207602314 h 63"/>
                <a:gd name="T118" fmla="*/ 961867444 w 39"/>
                <a:gd name="T119" fmla="*/ 157072284 h 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"/>
                <a:gd name="T181" fmla="*/ 0 h 63"/>
                <a:gd name="T182" fmla="*/ 39 w 39"/>
                <a:gd name="T183" fmla="*/ 63 h 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" h="63">
                  <a:moveTo>
                    <a:pt x="15" y="2"/>
                  </a:moveTo>
                  <a:cubicBezTo>
                    <a:pt x="15" y="2"/>
                    <a:pt x="16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1"/>
                    <a:pt x="23" y="2"/>
                    <a:pt x="23" y="2"/>
                  </a:cubicBezTo>
                  <a:lnTo>
                    <a:pt x="24" y="3"/>
                  </a:lnTo>
                  <a:cubicBezTo>
                    <a:pt x="24" y="3"/>
                    <a:pt x="25" y="4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ubicBezTo>
                    <a:pt x="27" y="4"/>
                    <a:pt x="27" y="4"/>
                    <a:pt x="28" y="4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2" y="4"/>
                    <a:pt x="32" y="4"/>
                  </a:cubicBezTo>
                  <a:cubicBezTo>
                    <a:pt x="32" y="4"/>
                    <a:pt x="32" y="4"/>
                    <a:pt x="33" y="3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5" y="3"/>
                    <a:pt x="35" y="4"/>
                    <a:pt x="35" y="4"/>
                  </a:cubicBezTo>
                  <a:cubicBezTo>
                    <a:pt x="36" y="4"/>
                    <a:pt x="36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8" y="4"/>
                    <a:pt x="38" y="4"/>
                  </a:cubicBezTo>
                  <a:lnTo>
                    <a:pt x="39" y="4"/>
                  </a:lnTo>
                  <a:cubicBezTo>
                    <a:pt x="38" y="4"/>
                    <a:pt x="37" y="5"/>
                    <a:pt x="37" y="5"/>
                  </a:cubicBez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8"/>
                  </a:lnTo>
                  <a:cubicBezTo>
                    <a:pt x="35" y="8"/>
                    <a:pt x="35" y="8"/>
                    <a:pt x="34" y="8"/>
                  </a:cubicBezTo>
                  <a:cubicBezTo>
                    <a:pt x="34" y="9"/>
                    <a:pt x="34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4" y="10"/>
                    <a:pt x="33" y="10"/>
                  </a:cubicBezTo>
                  <a:lnTo>
                    <a:pt x="33" y="11"/>
                  </a:lnTo>
                  <a:lnTo>
                    <a:pt x="33" y="12"/>
                  </a:lnTo>
                  <a:lnTo>
                    <a:pt x="34" y="12"/>
                  </a:lnTo>
                  <a:cubicBezTo>
                    <a:pt x="34" y="12"/>
                    <a:pt x="34" y="14"/>
                    <a:pt x="34" y="15"/>
                  </a:cubicBezTo>
                  <a:lnTo>
                    <a:pt x="35" y="15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8" y="19"/>
                  </a:lnTo>
                  <a:cubicBezTo>
                    <a:pt x="38" y="20"/>
                    <a:pt x="38" y="21"/>
                    <a:pt x="38" y="21"/>
                  </a:cubicBez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3" y="30"/>
                  </a:lnTo>
                  <a:cubicBezTo>
                    <a:pt x="33" y="30"/>
                    <a:pt x="32" y="31"/>
                    <a:pt x="32" y="31"/>
                  </a:cubicBezTo>
                  <a:cubicBezTo>
                    <a:pt x="31" y="31"/>
                    <a:pt x="31" y="32"/>
                    <a:pt x="31" y="32"/>
                  </a:cubicBezTo>
                  <a:lnTo>
                    <a:pt x="31" y="33"/>
                  </a:ln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4"/>
                    <a:pt x="30" y="34"/>
                  </a:cubicBezTo>
                  <a:lnTo>
                    <a:pt x="30" y="35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7"/>
                  </a:lnTo>
                  <a:cubicBezTo>
                    <a:pt x="29" y="37"/>
                    <a:pt x="28" y="38"/>
                    <a:pt x="28" y="38"/>
                  </a:cubicBezTo>
                  <a:lnTo>
                    <a:pt x="29" y="38"/>
                  </a:lnTo>
                  <a:lnTo>
                    <a:pt x="29" y="39"/>
                  </a:lnTo>
                  <a:cubicBezTo>
                    <a:pt x="29" y="40"/>
                    <a:pt x="30" y="43"/>
                    <a:pt x="29" y="44"/>
                  </a:cubicBezTo>
                  <a:cubicBezTo>
                    <a:pt x="29" y="44"/>
                    <a:pt x="29" y="45"/>
                    <a:pt x="29" y="45"/>
                  </a:cubicBezTo>
                  <a:lnTo>
                    <a:pt x="29" y="47"/>
                  </a:lnTo>
                  <a:cubicBezTo>
                    <a:pt x="29" y="47"/>
                    <a:pt x="29" y="49"/>
                    <a:pt x="29" y="49"/>
                  </a:cubicBezTo>
                  <a:cubicBezTo>
                    <a:pt x="30" y="49"/>
                    <a:pt x="29" y="52"/>
                    <a:pt x="29" y="53"/>
                  </a:cubicBezTo>
                  <a:cubicBezTo>
                    <a:pt x="29" y="53"/>
                    <a:pt x="28" y="52"/>
                    <a:pt x="28" y="52"/>
                  </a:cubicBezTo>
                  <a:lnTo>
                    <a:pt x="27" y="52"/>
                  </a:lnTo>
                  <a:lnTo>
                    <a:pt x="27" y="51"/>
                  </a:lnTo>
                  <a:cubicBezTo>
                    <a:pt x="27" y="51"/>
                    <a:pt x="26" y="52"/>
                    <a:pt x="26" y="51"/>
                  </a:cubicBezTo>
                  <a:lnTo>
                    <a:pt x="24" y="51"/>
                  </a:lnTo>
                  <a:cubicBezTo>
                    <a:pt x="24" y="51"/>
                    <a:pt x="24" y="52"/>
                    <a:pt x="24" y="53"/>
                  </a:cubicBezTo>
                  <a:cubicBezTo>
                    <a:pt x="24" y="53"/>
                    <a:pt x="23" y="54"/>
                    <a:pt x="23" y="54"/>
                  </a:cubicBezTo>
                  <a:lnTo>
                    <a:pt x="23" y="55"/>
                  </a:lnTo>
                  <a:lnTo>
                    <a:pt x="22" y="55"/>
                  </a:lnTo>
                  <a:cubicBezTo>
                    <a:pt x="22" y="55"/>
                    <a:pt x="21" y="55"/>
                    <a:pt x="21" y="55"/>
                  </a:cubicBezTo>
                  <a:lnTo>
                    <a:pt x="21" y="57"/>
                  </a:lnTo>
                  <a:lnTo>
                    <a:pt x="21" y="58"/>
                  </a:lnTo>
                  <a:lnTo>
                    <a:pt x="20" y="58"/>
                  </a:lnTo>
                  <a:cubicBezTo>
                    <a:pt x="20" y="58"/>
                    <a:pt x="19" y="59"/>
                    <a:pt x="18" y="59"/>
                  </a:cubicBezTo>
                  <a:lnTo>
                    <a:pt x="17" y="59"/>
                  </a:lnTo>
                  <a:cubicBezTo>
                    <a:pt x="17" y="60"/>
                    <a:pt x="17" y="60"/>
                    <a:pt x="17" y="61"/>
                  </a:cubicBezTo>
                  <a:cubicBezTo>
                    <a:pt x="16" y="61"/>
                    <a:pt x="16" y="62"/>
                    <a:pt x="16" y="62"/>
                  </a:cubicBezTo>
                  <a:lnTo>
                    <a:pt x="15" y="62"/>
                  </a:lnTo>
                  <a:cubicBezTo>
                    <a:pt x="15" y="63"/>
                    <a:pt x="15" y="62"/>
                    <a:pt x="15" y="63"/>
                  </a:cubicBezTo>
                  <a:cubicBezTo>
                    <a:pt x="13" y="63"/>
                    <a:pt x="12" y="63"/>
                    <a:pt x="10" y="63"/>
                  </a:cubicBezTo>
                  <a:cubicBezTo>
                    <a:pt x="10" y="63"/>
                    <a:pt x="10" y="62"/>
                    <a:pt x="9" y="62"/>
                  </a:cubicBezTo>
                  <a:cubicBezTo>
                    <a:pt x="9" y="61"/>
                    <a:pt x="9" y="59"/>
                    <a:pt x="9" y="59"/>
                  </a:cubicBezTo>
                  <a:lnTo>
                    <a:pt x="7" y="59"/>
                  </a:lnTo>
                  <a:lnTo>
                    <a:pt x="7" y="58"/>
                  </a:lnTo>
                  <a:lnTo>
                    <a:pt x="6" y="58"/>
                  </a:lnTo>
                  <a:lnTo>
                    <a:pt x="6" y="57"/>
                  </a:lnTo>
                  <a:cubicBezTo>
                    <a:pt x="5" y="57"/>
                    <a:pt x="5" y="57"/>
                    <a:pt x="5" y="57"/>
                  </a:cubicBezTo>
                  <a:lnTo>
                    <a:pt x="5" y="56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4" y="53"/>
                  </a:lnTo>
                  <a:cubicBezTo>
                    <a:pt x="4" y="53"/>
                    <a:pt x="4" y="52"/>
                    <a:pt x="5" y="52"/>
                  </a:cubicBezTo>
                  <a:cubicBezTo>
                    <a:pt x="5" y="52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49"/>
                    <a:pt x="6" y="48"/>
                  </a:cubicBezTo>
                  <a:lnTo>
                    <a:pt x="5" y="48"/>
                  </a:lnTo>
                  <a:cubicBezTo>
                    <a:pt x="5" y="48"/>
                    <a:pt x="5" y="49"/>
                    <a:pt x="5" y="49"/>
                  </a:cubicBezTo>
                  <a:cubicBezTo>
                    <a:pt x="4" y="49"/>
                    <a:pt x="5" y="49"/>
                    <a:pt x="4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3" y="50"/>
                    <a:pt x="3" y="50"/>
                  </a:cubicBezTo>
                  <a:lnTo>
                    <a:pt x="2" y="50"/>
                  </a:lnTo>
                  <a:lnTo>
                    <a:pt x="2" y="51"/>
                  </a:lnTo>
                  <a:lnTo>
                    <a:pt x="0" y="51"/>
                  </a:lnTo>
                  <a:cubicBezTo>
                    <a:pt x="0" y="50"/>
                    <a:pt x="0" y="48"/>
                    <a:pt x="0" y="47"/>
                  </a:cubicBezTo>
                  <a:lnTo>
                    <a:pt x="1" y="47"/>
                  </a:lnTo>
                  <a:cubicBezTo>
                    <a:pt x="1" y="46"/>
                    <a:pt x="1" y="46"/>
                    <a:pt x="1" y="46"/>
                  </a:cubicBezTo>
                  <a:lnTo>
                    <a:pt x="1" y="45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36"/>
                  </a:lnTo>
                  <a:cubicBezTo>
                    <a:pt x="2" y="36"/>
                    <a:pt x="2" y="35"/>
                    <a:pt x="2" y="35"/>
                  </a:cubicBezTo>
                  <a:lnTo>
                    <a:pt x="3" y="30"/>
                  </a:lnTo>
                  <a:cubicBezTo>
                    <a:pt x="3" y="29"/>
                    <a:pt x="5" y="30"/>
                    <a:pt x="6" y="30"/>
                  </a:cubicBezTo>
                  <a:cubicBezTo>
                    <a:pt x="6" y="29"/>
                    <a:pt x="6" y="30"/>
                    <a:pt x="6" y="29"/>
                  </a:cubicBezTo>
                  <a:lnTo>
                    <a:pt x="7" y="29"/>
                  </a:lnTo>
                  <a:lnTo>
                    <a:pt x="7" y="28"/>
                  </a:lnTo>
                  <a:cubicBezTo>
                    <a:pt x="7" y="28"/>
                    <a:pt x="7" y="27"/>
                    <a:pt x="7" y="27"/>
                  </a:cubicBezTo>
                  <a:cubicBezTo>
                    <a:pt x="7" y="27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lnTo>
                    <a:pt x="9" y="24"/>
                  </a:lnTo>
                  <a:cubicBezTo>
                    <a:pt x="10" y="24"/>
                    <a:pt x="11" y="21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2" y="16"/>
                    <a:pt x="12" y="16"/>
                  </a:cubicBezTo>
                  <a:lnTo>
                    <a:pt x="12" y="15"/>
                  </a:lnTo>
                  <a:lnTo>
                    <a:pt x="12" y="14"/>
                  </a:lnTo>
                  <a:lnTo>
                    <a:pt x="13" y="14"/>
                  </a:lnTo>
                  <a:cubicBezTo>
                    <a:pt x="13" y="13"/>
                    <a:pt x="13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5" y="10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5" y="5"/>
                    <a:pt x="15" y="4"/>
                  </a:cubicBezTo>
                  <a:lnTo>
                    <a:pt x="16" y="4"/>
                  </a:lnTo>
                  <a:lnTo>
                    <a:pt x="16" y="3"/>
                  </a:lnTo>
                  <a:cubicBezTo>
                    <a:pt x="16" y="2"/>
                    <a:pt x="16" y="2"/>
                    <a:pt x="15" y="2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02" name="Freeform 38"/>
            <p:cNvSpPr>
              <a:spLocks/>
            </p:cNvSpPr>
            <p:nvPr/>
          </p:nvSpPr>
          <p:spPr bwMode="auto">
            <a:xfrm>
              <a:off x="4184" y="1270"/>
              <a:ext cx="320" cy="312"/>
            </a:xfrm>
            <a:custGeom>
              <a:avLst/>
              <a:gdLst>
                <a:gd name="T0" fmla="*/ 59077263 w 34"/>
                <a:gd name="T1" fmla="*/ 855079590 h 34"/>
                <a:gd name="T2" fmla="*/ 124439775 w 34"/>
                <a:gd name="T3" fmla="*/ 701582119 h 34"/>
                <a:gd name="T4" fmla="*/ 124439775 w 34"/>
                <a:gd name="T5" fmla="*/ 652059739 h 34"/>
                <a:gd name="T6" fmla="*/ 183517056 w 34"/>
                <a:gd name="T7" fmla="*/ 652059739 h 34"/>
                <a:gd name="T8" fmla="*/ 183517056 w 34"/>
                <a:gd name="T9" fmla="*/ 553545160 h 34"/>
                <a:gd name="T10" fmla="*/ 248801244 w 34"/>
                <a:gd name="T11" fmla="*/ 454967299 h 34"/>
                <a:gd name="T12" fmla="*/ 307219815 w 34"/>
                <a:gd name="T13" fmla="*/ 400048276 h 34"/>
                <a:gd name="T14" fmla="*/ 490736570 w 34"/>
                <a:gd name="T15" fmla="*/ 251947228 h 34"/>
                <a:gd name="T16" fmla="*/ 615106435 w 34"/>
                <a:gd name="T17" fmla="*/ 454967299 h 34"/>
                <a:gd name="T18" fmla="*/ 680460645 w 34"/>
                <a:gd name="T19" fmla="*/ 400048276 h 34"/>
                <a:gd name="T20" fmla="*/ 922325120 w 34"/>
                <a:gd name="T21" fmla="*/ 503965519 h 34"/>
                <a:gd name="T22" fmla="*/ 1105842704 w 34"/>
                <a:gd name="T23" fmla="*/ 203019630 h 34"/>
                <a:gd name="T24" fmla="*/ 1171197366 w 34"/>
                <a:gd name="T25" fmla="*/ 0 h 34"/>
                <a:gd name="T26" fmla="*/ 1229537632 w 34"/>
                <a:gd name="T27" fmla="*/ 49579806 h 34"/>
                <a:gd name="T28" fmla="*/ 1295637103 w 34"/>
                <a:gd name="T29" fmla="*/ 203019630 h 34"/>
                <a:gd name="T30" fmla="*/ 1229537632 w 34"/>
                <a:gd name="T31" fmla="*/ 350532650 h 34"/>
                <a:gd name="T32" fmla="*/ 1229537632 w 34"/>
                <a:gd name="T33" fmla="*/ 350532650 h 34"/>
                <a:gd name="T34" fmla="*/ 1295637103 w 34"/>
                <a:gd name="T35" fmla="*/ 553545160 h 34"/>
                <a:gd name="T36" fmla="*/ 1413062142 w 34"/>
                <a:gd name="T37" fmla="*/ 602479952 h 34"/>
                <a:gd name="T38" fmla="*/ 1413062142 w 34"/>
                <a:gd name="T39" fmla="*/ 602479952 h 34"/>
                <a:gd name="T40" fmla="*/ 1537503385 w 34"/>
                <a:gd name="T41" fmla="*/ 602479952 h 34"/>
                <a:gd name="T42" fmla="*/ 1602856241 w 34"/>
                <a:gd name="T43" fmla="*/ 553545160 h 34"/>
                <a:gd name="T44" fmla="*/ 1661933786 w 34"/>
                <a:gd name="T45" fmla="*/ 503965519 h 34"/>
                <a:gd name="T46" fmla="*/ 1844714090 w 34"/>
                <a:gd name="T47" fmla="*/ 503965519 h 34"/>
                <a:gd name="T48" fmla="*/ 1969152923 w 34"/>
                <a:gd name="T49" fmla="*/ 701582119 h 34"/>
                <a:gd name="T50" fmla="*/ 1910076583 w 34"/>
                <a:gd name="T51" fmla="*/ 701582119 h 34"/>
                <a:gd name="T52" fmla="*/ 2093524293 w 34"/>
                <a:gd name="T53" fmla="*/ 805499068 h 34"/>
                <a:gd name="T54" fmla="*/ 2093524293 w 34"/>
                <a:gd name="T55" fmla="*/ 855079590 h 34"/>
                <a:gd name="T56" fmla="*/ 2034437110 w 34"/>
                <a:gd name="T57" fmla="*/ 855079590 h 34"/>
                <a:gd name="T58" fmla="*/ 2034437110 w 34"/>
                <a:gd name="T59" fmla="*/ 1156024818 h 34"/>
                <a:gd name="T60" fmla="*/ 1969152923 w 34"/>
                <a:gd name="T61" fmla="*/ 1205540150 h 34"/>
                <a:gd name="T62" fmla="*/ 1844714090 w 34"/>
                <a:gd name="T63" fmla="*/ 1254538957 h 34"/>
                <a:gd name="T64" fmla="*/ 1785635340 w 34"/>
                <a:gd name="T65" fmla="*/ 1254538957 h 34"/>
                <a:gd name="T66" fmla="*/ 1727219178 w 34"/>
                <a:gd name="T67" fmla="*/ 1457559395 h 34"/>
                <a:gd name="T68" fmla="*/ 1295637103 w 34"/>
                <a:gd name="T69" fmla="*/ 1507074140 h 34"/>
                <a:gd name="T70" fmla="*/ 1229537632 w 34"/>
                <a:gd name="T71" fmla="*/ 1556072066 h 34"/>
                <a:gd name="T72" fmla="*/ 1046757930 w 34"/>
                <a:gd name="T73" fmla="*/ 1659990190 h 34"/>
                <a:gd name="T74" fmla="*/ 1046757930 w 34"/>
                <a:gd name="T75" fmla="*/ 1556072066 h 34"/>
                <a:gd name="T76" fmla="*/ 863240949 w 34"/>
                <a:gd name="T77" fmla="*/ 1610992263 h 34"/>
                <a:gd name="T78" fmla="*/ 739537588 w 34"/>
                <a:gd name="T79" fmla="*/ 1556072066 h 34"/>
                <a:gd name="T80" fmla="*/ 490736570 w 34"/>
                <a:gd name="T81" fmla="*/ 1407971826 h 34"/>
                <a:gd name="T82" fmla="*/ 366296833 w 34"/>
                <a:gd name="T83" fmla="*/ 1507074140 h 34"/>
                <a:gd name="T84" fmla="*/ 183517056 w 34"/>
                <a:gd name="T85" fmla="*/ 1556072066 h 34"/>
                <a:gd name="T86" fmla="*/ 59077263 w 34"/>
                <a:gd name="T87" fmla="*/ 1709506109 h 34"/>
                <a:gd name="T88" fmla="*/ 124439775 w 34"/>
                <a:gd name="T89" fmla="*/ 1507074140 h 34"/>
                <a:gd name="T90" fmla="*/ 183517056 w 34"/>
                <a:gd name="T91" fmla="*/ 1205540150 h 34"/>
                <a:gd name="T92" fmla="*/ 248801244 w 34"/>
                <a:gd name="T93" fmla="*/ 1156024818 h 34"/>
                <a:gd name="T94" fmla="*/ 248801244 w 34"/>
                <a:gd name="T95" fmla="*/ 1107026304 h 34"/>
                <a:gd name="T96" fmla="*/ 307219815 w 34"/>
                <a:gd name="T97" fmla="*/ 1107026304 h 34"/>
                <a:gd name="T98" fmla="*/ 248801244 w 34"/>
                <a:gd name="T99" fmla="*/ 1007931038 h 34"/>
                <a:gd name="T100" fmla="*/ 183517056 w 34"/>
                <a:gd name="T101" fmla="*/ 904014088 h 34"/>
                <a:gd name="T102" fmla="*/ 183517056 w 34"/>
                <a:gd name="T103" fmla="*/ 904014088 h 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34"/>
                <a:gd name="T158" fmla="*/ 34 w 34"/>
                <a:gd name="T159" fmla="*/ 34 h 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34">
                  <a:moveTo>
                    <a:pt x="0" y="18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6"/>
                  </a:lnTo>
                  <a:cubicBezTo>
                    <a:pt x="1" y="15"/>
                    <a:pt x="2" y="14"/>
                    <a:pt x="2" y="14"/>
                  </a:cubicBezTo>
                  <a:lnTo>
                    <a:pt x="2" y="13"/>
                  </a:lnTo>
                  <a:cubicBezTo>
                    <a:pt x="2" y="13"/>
                    <a:pt x="2" y="13"/>
                    <a:pt x="2" y="13"/>
                  </a:cubicBezTo>
                  <a:lnTo>
                    <a:pt x="3" y="13"/>
                  </a:lnTo>
                  <a:lnTo>
                    <a:pt x="3" y="11"/>
                  </a:ln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lnTo>
                    <a:pt x="5" y="8"/>
                  </a:lnTo>
                  <a:lnTo>
                    <a:pt x="5" y="7"/>
                  </a:lnTo>
                  <a:cubicBezTo>
                    <a:pt x="5" y="6"/>
                    <a:pt x="5" y="6"/>
                    <a:pt x="5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9" y="9"/>
                    <a:pt x="9" y="10"/>
                  </a:cubicBezTo>
                  <a:lnTo>
                    <a:pt x="10" y="10"/>
                  </a:lnTo>
                  <a:cubicBezTo>
                    <a:pt x="10" y="10"/>
                    <a:pt x="10" y="9"/>
                    <a:pt x="10" y="9"/>
                  </a:cubicBezTo>
                  <a:lnTo>
                    <a:pt x="10" y="8"/>
                  </a:lnTo>
                  <a:lnTo>
                    <a:pt x="11" y="8"/>
                  </a:lnTo>
                  <a:cubicBezTo>
                    <a:pt x="11" y="8"/>
                    <a:pt x="12" y="8"/>
                    <a:pt x="12" y="8"/>
                  </a:cubicBezTo>
                  <a:lnTo>
                    <a:pt x="13" y="8"/>
                  </a:lnTo>
                  <a:cubicBezTo>
                    <a:pt x="13" y="8"/>
                    <a:pt x="14" y="9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8"/>
                    <a:pt x="17" y="6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9" y="4"/>
                    <a:pt x="19" y="2"/>
                    <a:pt x="19" y="0"/>
                  </a:cubicBezTo>
                  <a:lnTo>
                    <a:pt x="19" y="1"/>
                  </a:ln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1" y="2"/>
                    <a:pt x="21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6"/>
                  </a:cubicBezTo>
                  <a:lnTo>
                    <a:pt x="20" y="6"/>
                  </a:lnTo>
                  <a:cubicBezTo>
                    <a:pt x="20" y="6"/>
                    <a:pt x="20" y="7"/>
                    <a:pt x="20" y="7"/>
                  </a:cubicBezTo>
                  <a:cubicBezTo>
                    <a:pt x="20" y="7"/>
                    <a:pt x="20" y="9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lnTo>
                    <a:pt x="21" y="12"/>
                  </a:lnTo>
                  <a:cubicBezTo>
                    <a:pt x="21" y="12"/>
                    <a:pt x="22" y="12"/>
                    <a:pt x="22" y="12"/>
                  </a:cubicBezTo>
                  <a:lnTo>
                    <a:pt x="23" y="12"/>
                  </a:lnTo>
                  <a:lnTo>
                    <a:pt x="24" y="12"/>
                  </a:lnTo>
                  <a:lnTo>
                    <a:pt x="25" y="12"/>
                  </a:ln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5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lnTo>
                    <a:pt x="27" y="10"/>
                  </a:ln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0" y="11"/>
                    <a:pt x="31" y="11"/>
                    <a:pt x="32" y="11"/>
                  </a:cubicBezTo>
                  <a:cubicBezTo>
                    <a:pt x="32" y="12"/>
                    <a:pt x="32" y="12"/>
                    <a:pt x="32" y="13"/>
                  </a:cubicBezTo>
                  <a:lnTo>
                    <a:pt x="32" y="14"/>
                  </a:lnTo>
                  <a:lnTo>
                    <a:pt x="31" y="14"/>
                  </a:lnTo>
                  <a:lnTo>
                    <a:pt x="34" y="14"/>
                  </a:lnTo>
                  <a:cubicBezTo>
                    <a:pt x="34" y="14"/>
                    <a:pt x="34" y="14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lnTo>
                    <a:pt x="34" y="17"/>
                  </a:lnTo>
                  <a:lnTo>
                    <a:pt x="33" y="17"/>
                  </a:lnTo>
                  <a:cubicBezTo>
                    <a:pt x="33" y="18"/>
                    <a:pt x="34" y="21"/>
                    <a:pt x="33" y="22"/>
                  </a:cubicBezTo>
                  <a:lnTo>
                    <a:pt x="33" y="23"/>
                  </a:ln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0" y="24"/>
                    <a:pt x="30" y="24"/>
                  </a:cubicBezTo>
                  <a:lnTo>
                    <a:pt x="30" y="25"/>
                  </a:lnTo>
                  <a:lnTo>
                    <a:pt x="29" y="25"/>
                  </a:lnTo>
                  <a:cubicBezTo>
                    <a:pt x="29" y="25"/>
                    <a:pt x="29" y="25"/>
                    <a:pt x="28" y="25"/>
                  </a:cubicBezTo>
                  <a:lnTo>
                    <a:pt x="28" y="29"/>
                  </a:lnTo>
                  <a:cubicBezTo>
                    <a:pt x="28" y="29"/>
                    <a:pt x="28" y="29"/>
                    <a:pt x="28" y="29"/>
                  </a:cubicBezTo>
                  <a:cubicBezTo>
                    <a:pt x="26" y="30"/>
                    <a:pt x="22" y="28"/>
                    <a:pt x="21" y="30"/>
                  </a:cubicBezTo>
                  <a:cubicBezTo>
                    <a:pt x="21" y="30"/>
                    <a:pt x="20" y="30"/>
                    <a:pt x="20" y="30"/>
                  </a:cubicBezTo>
                  <a:lnTo>
                    <a:pt x="20" y="31"/>
                  </a:ln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19" y="32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3"/>
                    <a:pt x="17" y="33"/>
                  </a:cubicBezTo>
                  <a:lnTo>
                    <a:pt x="17" y="32"/>
                  </a:ln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6" y="30"/>
                    <a:pt x="15" y="30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3" y="32"/>
                    <a:pt x="13" y="32"/>
                  </a:cubicBezTo>
                  <a:cubicBezTo>
                    <a:pt x="13" y="32"/>
                    <a:pt x="12" y="32"/>
                    <a:pt x="12" y="32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0"/>
                    <a:pt x="10" y="29"/>
                    <a:pt x="10" y="29"/>
                  </a:cubicBezTo>
                  <a:cubicBezTo>
                    <a:pt x="10" y="29"/>
                    <a:pt x="9" y="28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29"/>
                  </a:ln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4"/>
                    <a:pt x="1" y="34"/>
                  </a:cubicBezTo>
                  <a:lnTo>
                    <a:pt x="1" y="33"/>
                  </a:lnTo>
                  <a:lnTo>
                    <a:pt x="1" y="31"/>
                  </a:lnTo>
                  <a:cubicBezTo>
                    <a:pt x="1" y="31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8"/>
                    <a:pt x="3" y="26"/>
                    <a:pt x="3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4" y="22"/>
                  </a:lnTo>
                  <a:lnTo>
                    <a:pt x="5" y="22"/>
                  </a:ln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lnTo>
                    <a:pt x="4" y="21"/>
                  </a:lnTo>
                  <a:lnTo>
                    <a:pt x="4" y="20"/>
                  </a:lnTo>
                  <a:cubicBezTo>
                    <a:pt x="4" y="20"/>
                    <a:pt x="4" y="20"/>
                    <a:pt x="4" y="20"/>
                  </a:cubicBezTo>
                  <a:lnTo>
                    <a:pt x="4" y="18"/>
                  </a:lnTo>
                  <a:lnTo>
                    <a:pt x="3" y="18"/>
                  </a:lnTo>
                  <a:cubicBezTo>
                    <a:pt x="3" y="18"/>
                    <a:pt x="2" y="18"/>
                    <a:pt x="1" y="18"/>
                  </a:cubicBezTo>
                  <a:cubicBezTo>
                    <a:pt x="1" y="18"/>
                    <a:pt x="1" y="18"/>
                    <a:pt x="0" y="18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03" name="Freeform 39"/>
            <p:cNvSpPr>
              <a:spLocks/>
            </p:cNvSpPr>
            <p:nvPr/>
          </p:nvSpPr>
          <p:spPr bwMode="auto">
            <a:xfrm>
              <a:off x="3714" y="1417"/>
              <a:ext cx="442" cy="497"/>
            </a:xfrm>
            <a:custGeom>
              <a:avLst/>
              <a:gdLst>
                <a:gd name="T0" fmla="*/ 2147483647 w 47"/>
                <a:gd name="T1" fmla="*/ 1957783614 h 54"/>
                <a:gd name="T2" fmla="*/ 2147483647 w 47"/>
                <a:gd name="T3" fmla="*/ 2058691520 h 54"/>
                <a:gd name="T4" fmla="*/ 2147483647 w 47"/>
                <a:gd name="T5" fmla="*/ 2058691520 h 54"/>
                <a:gd name="T6" fmla="*/ 1958295148 w 47"/>
                <a:gd name="T7" fmla="*/ 2147483647 h 54"/>
                <a:gd name="T8" fmla="*/ 1899522333 w 47"/>
                <a:gd name="T9" fmla="*/ 2147483647 h 54"/>
                <a:gd name="T10" fmla="*/ 1710707818 w 47"/>
                <a:gd name="T11" fmla="*/ 2147483647 h 54"/>
                <a:gd name="T12" fmla="*/ 1652592248 w 47"/>
                <a:gd name="T13" fmla="*/ 2147483647 h 54"/>
                <a:gd name="T14" fmla="*/ 1099158472 w 47"/>
                <a:gd name="T15" fmla="*/ 2147483647 h 54"/>
                <a:gd name="T16" fmla="*/ 976022052 w 47"/>
                <a:gd name="T17" fmla="*/ 2147483647 h 54"/>
                <a:gd name="T18" fmla="*/ 793457378 w 47"/>
                <a:gd name="T19" fmla="*/ 2147483647 h 54"/>
                <a:gd name="T20" fmla="*/ 552707467 w 47"/>
                <a:gd name="T21" fmla="*/ 2147483647 h 54"/>
                <a:gd name="T22" fmla="*/ 58772081 w 47"/>
                <a:gd name="T23" fmla="*/ 2147483647 h 54"/>
                <a:gd name="T24" fmla="*/ 58772081 w 47"/>
                <a:gd name="T25" fmla="*/ 2147483647 h 54"/>
                <a:gd name="T26" fmla="*/ 123792875 w 47"/>
                <a:gd name="T27" fmla="*/ 2147483647 h 54"/>
                <a:gd name="T28" fmla="*/ 181907956 w 47"/>
                <a:gd name="T29" fmla="*/ 2058691520 h 54"/>
                <a:gd name="T30" fmla="*/ 181907956 w 47"/>
                <a:gd name="T31" fmla="*/ 2008233444 h 54"/>
                <a:gd name="T32" fmla="*/ 123792875 w 47"/>
                <a:gd name="T33" fmla="*/ 1387648936 h 54"/>
                <a:gd name="T34" fmla="*/ 305771589 w 47"/>
                <a:gd name="T35" fmla="*/ 1443589768 h 54"/>
                <a:gd name="T36" fmla="*/ 487678792 w 47"/>
                <a:gd name="T37" fmla="*/ 1387648936 h 54"/>
                <a:gd name="T38" fmla="*/ 611479680 w 47"/>
                <a:gd name="T39" fmla="*/ 1236282954 h 54"/>
                <a:gd name="T40" fmla="*/ 487678792 w 47"/>
                <a:gd name="T41" fmla="*/ 1129957381 h 54"/>
                <a:gd name="T42" fmla="*/ 429571949 w 47"/>
                <a:gd name="T43" fmla="*/ 1029048886 h 54"/>
                <a:gd name="T44" fmla="*/ 364542673 w 47"/>
                <a:gd name="T45" fmla="*/ 1029048886 h 54"/>
                <a:gd name="T46" fmla="*/ 429571949 w 47"/>
                <a:gd name="T47" fmla="*/ 979186325 h 54"/>
                <a:gd name="T48" fmla="*/ 487678792 w 47"/>
                <a:gd name="T49" fmla="*/ 872860458 h 54"/>
                <a:gd name="T50" fmla="*/ 429571949 w 47"/>
                <a:gd name="T51" fmla="*/ 771951374 h 54"/>
                <a:gd name="T52" fmla="*/ 670321559 w 47"/>
                <a:gd name="T53" fmla="*/ 464396816 h 54"/>
                <a:gd name="T54" fmla="*/ 735343011 w 47"/>
                <a:gd name="T55" fmla="*/ 358005566 h 54"/>
                <a:gd name="T56" fmla="*/ 858479431 w 47"/>
                <a:gd name="T57" fmla="*/ 307554926 h 54"/>
                <a:gd name="T58" fmla="*/ 917249839 w 47"/>
                <a:gd name="T59" fmla="*/ 50457616 h 54"/>
                <a:gd name="T60" fmla="*/ 976022052 w 47"/>
                <a:gd name="T61" fmla="*/ 0 h 54"/>
                <a:gd name="T62" fmla="*/ 1041044105 w 47"/>
                <a:gd name="T63" fmla="*/ 0 h 54"/>
                <a:gd name="T64" fmla="*/ 1164179322 w 47"/>
                <a:gd name="T65" fmla="*/ 50457616 h 54"/>
                <a:gd name="T66" fmla="*/ 1346823142 w 47"/>
                <a:gd name="T67" fmla="*/ 156848812 h 54"/>
                <a:gd name="T68" fmla="*/ 1223029778 w 47"/>
                <a:gd name="T69" fmla="*/ 207234584 h 54"/>
                <a:gd name="T70" fmla="*/ 1223029778 w 47"/>
                <a:gd name="T71" fmla="*/ 257097291 h 54"/>
                <a:gd name="T72" fmla="*/ 1281800487 w 47"/>
                <a:gd name="T73" fmla="*/ 413945219 h 54"/>
                <a:gd name="T74" fmla="*/ 1528730572 w 47"/>
                <a:gd name="T75" fmla="*/ 514854009 h 54"/>
                <a:gd name="T76" fmla="*/ 1652592248 w 47"/>
                <a:gd name="T77" fmla="*/ 671042878 h 54"/>
                <a:gd name="T78" fmla="*/ 1834499677 w 47"/>
                <a:gd name="T79" fmla="*/ 721493297 h 54"/>
                <a:gd name="T80" fmla="*/ 2081429762 w 47"/>
                <a:gd name="T81" fmla="*/ 872860458 h 54"/>
                <a:gd name="T82" fmla="*/ 2016408311 w 47"/>
                <a:gd name="T83" fmla="*/ 979186325 h 54"/>
                <a:gd name="T84" fmla="*/ 2016408311 w 47"/>
                <a:gd name="T85" fmla="*/ 1029048886 h 54"/>
                <a:gd name="T86" fmla="*/ 1958295148 w 47"/>
                <a:gd name="T87" fmla="*/ 1129957381 h 54"/>
                <a:gd name="T88" fmla="*/ 2081429762 w 47"/>
                <a:gd name="T89" fmla="*/ 1129957381 h 54"/>
                <a:gd name="T90" fmla="*/ 2140278413 w 47"/>
                <a:gd name="T91" fmla="*/ 1443589768 h 54"/>
                <a:gd name="T92" fmla="*/ 2147483647 w 47"/>
                <a:gd name="T93" fmla="*/ 1493450561 h 54"/>
                <a:gd name="T94" fmla="*/ 2147483647 w 47"/>
                <a:gd name="T95" fmla="*/ 1594296029 h 54"/>
                <a:gd name="T96" fmla="*/ 2147483647 w 47"/>
                <a:gd name="T97" fmla="*/ 1594296029 h 54"/>
                <a:gd name="T98" fmla="*/ 2147483647 w 47"/>
                <a:gd name="T99" fmla="*/ 1650228615 h 54"/>
                <a:gd name="T100" fmla="*/ 2147483647 w 47"/>
                <a:gd name="T101" fmla="*/ 1700686691 h 54"/>
                <a:gd name="T102" fmla="*/ 2147483647 w 47"/>
                <a:gd name="T103" fmla="*/ 1751138877 h 54"/>
                <a:gd name="T104" fmla="*/ 2147483647 w 47"/>
                <a:gd name="T105" fmla="*/ 1851392952 h 54"/>
                <a:gd name="T106" fmla="*/ 2147483647 w 47"/>
                <a:gd name="T107" fmla="*/ 1801594597 h 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54"/>
                <a:gd name="T164" fmla="*/ 47 w 47"/>
                <a:gd name="T165" fmla="*/ 54 h 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54">
                  <a:moveTo>
                    <a:pt x="47" y="37"/>
                  </a:moveTo>
                  <a:lnTo>
                    <a:pt x="47" y="37"/>
                  </a:lnTo>
                  <a:cubicBezTo>
                    <a:pt x="47" y="37"/>
                    <a:pt x="45" y="37"/>
                    <a:pt x="44" y="37"/>
                  </a:cubicBezTo>
                  <a:cubicBezTo>
                    <a:pt x="44" y="37"/>
                    <a:pt x="44" y="38"/>
                    <a:pt x="44" y="38"/>
                  </a:cubicBezTo>
                  <a:lnTo>
                    <a:pt x="41" y="38"/>
                  </a:lnTo>
                  <a:lnTo>
                    <a:pt x="41" y="39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5" y="40"/>
                  </a:lnTo>
                  <a:cubicBezTo>
                    <a:pt x="35" y="40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3" y="44"/>
                    <a:pt x="33" y="44"/>
                  </a:cubicBezTo>
                  <a:cubicBezTo>
                    <a:pt x="33" y="44"/>
                    <a:pt x="32" y="43"/>
                    <a:pt x="32" y="43"/>
                  </a:cubicBezTo>
                  <a:cubicBezTo>
                    <a:pt x="32" y="44"/>
                    <a:pt x="33" y="47"/>
                    <a:pt x="32" y="48"/>
                  </a:cubicBezTo>
                  <a:lnTo>
                    <a:pt x="32" y="49"/>
                  </a:lnTo>
                  <a:cubicBezTo>
                    <a:pt x="32" y="49"/>
                    <a:pt x="31" y="49"/>
                    <a:pt x="31" y="49"/>
                  </a:cubicBezTo>
                  <a:lnTo>
                    <a:pt x="30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3"/>
                  </a:lnTo>
                  <a:cubicBezTo>
                    <a:pt x="27" y="53"/>
                    <a:pt x="27" y="53"/>
                    <a:pt x="27" y="53"/>
                  </a:cubicBezTo>
                  <a:lnTo>
                    <a:pt x="26" y="53"/>
                  </a:lnTo>
                  <a:lnTo>
                    <a:pt x="26" y="54"/>
                  </a:lnTo>
                  <a:lnTo>
                    <a:pt x="18" y="54"/>
                  </a:lnTo>
                  <a:cubicBezTo>
                    <a:pt x="18" y="53"/>
                    <a:pt x="18" y="53"/>
                    <a:pt x="18" y="53"/>
                  </a:cubicBezTo>
                  <a:lnTo>
                    <a:pt x="17" y="53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9" y="53"/>
                  </a:lnTo>
                  <a:lnTo>
                    <a:pt x="8" y="53"/>
                  </a:lnTo>
                  <a:cubicBezTo>
                    <a:pt x="8" y="54"/>
                    <a:pt x="6" y="53"/>
                    <a:pt x="6" y="54"/>
                  </a:cubicBezTo>
                  <a:cubicBezTo>
                    <a:pt x="5" y="54"/>
                    <a:pt x="3" y="54"/>
                    <a:pt x="3" y="54"/>
                  </a:cubicBezTo>
                  <a:lnTo>
                    <a:pt x="1" y="54"/>
                  </a:lnTo>
                  <a:lnTo>
                    <a:pt x="1" y="53"/>
                  </a:lnTo>
                  <a:cubicBezTo>
                    <a:pt x="1" y="52"/>
                    <a:pt x="0" y="49"/>
                    <a:pt x="0" y="48"/>
                  </a:cubicBezTo>
                  <a:lnTo>
                    <a:pt x="1" y="48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5"/>
                  </a:lnTo>
                  <a:cubicBezTo>
                    <a:pt x="3" y="44"/>
                    <a:pt x="3" y="41"/>
                    <a:pt x="3" y="40"/>
                  </a:cubicBezTo>
                  <a:lnTo>
                    <a:pt x="3" y="39"/>
                  </a:lnTo>
                  <a:lnTo>
                    <a:pt x="2" y="39"/>
                  </a:lnTo>
                  <a:cubicBezTo>
                    <a:pt x="2" y="39"/>
                    <a:pt x="3" y="37"/>
                    <a:pt x="2" y="36"/>
                  </a:cubicBezTo>
                  <a:lnTo>
                    <a:pt x="2" y="35"/>
                  </a:lnTo>
                  <a:cubicBezTo>
                    <a:pt x="1" y="33"/>
                    <a:pt x="2" y="29"/>
                    <a:pt x="2" y="27"/>
                  </a:cubicBez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9" y="25"/>
                  </a:ln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lnTo>
                    <a:pt x="10" y="24"/>
                  </a:lnTo>
                  <a:lnTo>
                    <a:pt x="10" y="23"/>
                  </a:lnTo>
                  <a:lnTo>
                    <a:pt x="9" y="23"/>
                  </a:lnTo>
                  <a:cubicBezTo>
                    <a:pt x="9" y="22"/>
                    <a:pt x="9" y="23"/>
                    <a:pt x="9" y="22"/>
                  </a:cubicBezTo>
                  <a:lnTo>
                    <a:pt x="8" y="22"/>
                  </a:lnTo>
                  <a:lnTo>
                    <a:pt x="8" y="20"/>
                  </a:lnTo>
                  <a:lnTo>
                    <a:pt x="7" y="20"/>
                  </a:lnTo>
                  <a:cubicBezTo>
                    <a:pt x="7" y="20"/>
                    <a:pt x="7" y="19"/>
                    <a:pt x="7" y="19"/>
                  </a:cubicBezTo>
                  <a:lnTo>
                    <a:pt x="5" y="19"/>
                  </a:lnTo>
                  <a:lnTo>
                    <a:pt x="5" y="20"/>
                  </a:lnTo>
                  <a:cubicBezTo>
                    <a:pt x="5" y="20"/>
                    <a:pt x="6" y="20"/>
                    <a:pt x="6" y="20"/>
                  </a:cubicBezTo>
                  <a:lnTo>
                    <a:pt x="6" y="19"/>
                  </a:lnTo>
                  <a:lnTo>
                    <a:pt x="7" y="19"/>
                  </a:lnTo>
                  <a:cubicBezTo>
                    <a:pt x="7" y="19"/>
                    <a:pt x="7" y="19"/>
                    <a:pt x="7" y="18"/>
                  </a:cubicBezTo>
                  <a:lnTo>
                    <a:pt x="8" y="18"/>
                  </a:lnTo>
                  <a:cubicBezTo>
                    <a:pt x="8" y="18"/>
                    <a:pt x="8" y="17"/>
                    <a:pt x="8" y="17"/>
                  </a:cubicBezTo>
                  <a:lnTo>
                    <a:pt x="8" y="16"/>
                  </a:ln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lnTo>
                    <a:pt x="7" y="10"/>
                  </a:lnTo>
                  <a:cubicBezTo>
                    <a:pt x="7" y="10"/>
                    <a:pt x="8" y="10"/>
                    <a:pt x="8" y="10"/>
                  </a:cubicBezTo>
                  <a:cubicBezTo>
                    <a:pt x="8" y="9"/>
                    <a:pt x="9" y="10"/>
                    <a:pt x="10" y="9"/>
                  </a:cubicBezTo>
                  <a:lnTo>
                    <a:pt x="11" y="9"/>
                  </a:lnTo>
                  <a:cubicBezTo>
                    <a:pt x="11" y="9"/>
                    <a:pt x="11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6"/>
                  </a:cubicBezTo>
                  <a:cubicBezTo>
                    <a:pt x="13" y="6"/>
                    <a:pt x="14" y="5"/>
                    <a:pt x="14" y="5"/>
                  </a:cubicBezTo>
                  <a:lnTo>
                    <a:pt x="14" y="6"/>
                  </a:lnTo>
                  <a:lnTo>
                    <a:pt x="15" y="6"/>
                  </a:lnTo>
                  <a:lnTo>
                    <a:pt x="16" y="6"/>
                  </a:lnTo>
                  <a:cubicBezTo>
                    <a:pt x="16" y="5"/>
                    <a:pt x="15" y="4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lnTo>
                    <a:pt x="14" y="1"/>
                  </a:lnTo>
                  <a:lnTo>
                    <a:pt x="15" y="1"/>
                  </a:lnTo>
                  <a:lnTo>
                    <a:pt x="15" y="0"/>
                  </a:lnTo>
                  <a:cubicBezTo>
                    <a:pt x="16" y="0"/>
                    <a:pt x="16" y="0"/>
                    <a:pt x="16" y="0"/>
                  </a:cubicBezTo>
                  <a:lnTo>
                    <a:pt x="17" y="0"/>
                  </a:lnTo>
                  <a:lnTo>
                    <a:pt x="18" y="0"/>
                  </a:lnTo>
                  <a:cubicBezTo>
                    <a:pt x="18" y="0"/>
                    <a:pt x="18" y="0"/>
                    <a:pt x="19" y="0"/>
                  </a:cubicBezTo>
                  <a:cubicBezTo>
                    <a:pt x="19" y="0"/>
                    <a:pt x="19" y="0"/>
                    <a:pt x="19" y="1"/>
                  </a:cubicBezTo>
                  <a:lnTo>
                    <a:pt x="20" y="1"/>
                  </a:ln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2"/>
                    <a:pt x="22" y="2"/>
                  </a:cubicBezTo>
                  <a:lnTo>
                    <a:pt x="22" y="3"/>
                  </a:lnTo>
                  <a:lnTo>
                    <a:pt x="21" y="3"/>
                  </a:lnTo>
                  <a:lnTo>
                    <a:pt x="21" y="4"/>
                  </a:lnTo>
                  <a:cubicBezTo>
                    <a:pt x="21" y="4"/>
                    <a:pt x="20" y="4"/>
                    <a:pt x="20" y="4"/>
                  </a:cubicBezTo>
                  <a:lnTo>
                    <a:pt x="20" y="5"/>
                  </a:lnTo>
                  <a:lnTo>
                    <a:pt x="19" y="5"/>
                  </a:lnTo>
                  <a:cubicBezTo>
                    <a:pt x="19" y="5"/>
                    <a:pt x="19" y="6"/>
                    <a:pt x="19" y="6"/>
                  </a:cubicBezTo>
                  <a:cubicBezTo>
                    <a:pt x="19" y="6"/>
                    <a:pt x="19" y="8"/>
                    <a:pt x="19" y="8"/>
                  </a:cubicBezTo>
                  <a:lnTo>
                    <a:pt x="21" y="8"/>
                  </a:lnTo>
                  <a:cubicBezTo>
                    <a:pt x="21" y="8"/>
                    <a:pt x="22" y="8"/>
                    <a:pt x="22" y="8"/>
                  </a:cubicBezTo>
                  <a:lnTo>
                    <a:pt x="22" y="11"/>
                  </a:lnTo>
                  <a:cubicBezTo>
                    <a:pt x="23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9"/>
                    <a:pt x="27" y="9"/>
                  </a:cubicBezTo>
                  <a:lnTo>
                    <a:pt x="27" y="10"/>
                  </a:lnTo>
                  <a:cubicBezTo>
                    <a:pt x="27" y="10"/>
                    <a:pt x="27" y="12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8" y="14"/>
                    <a:pt x="29" y="14"/>
                    <a:pt x="29" y="14"/>
                  </a:cubicBezTo>
                  <a:lnTo>
                    <a:pt x="30" y="14"/>
                  </a:ln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3" y="14"/>
                    <a:pt x="33" y="14"/>
                  </a:cubicBezTo>
                  <a:lnTo>
                    <a:pt x="33" y="15"/>
                  </a:lnTo>
                  <a:cubicBezTo>
                    <a:pt x="33" y="16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lnTo>
                    <a:pt x="33" y="18"/>
                  </a:lnTo>
                  <a:cubicBezTo>
                    <a:pt x="33" y="18"/>
                    <a:pt x="33" y="19"/>
                    <a:pt x="33" y="19"/>
                  </a:cubicBezTo>
                  <a:cubicBezTo>
                    <a:pt x="34" y="19"/>
                    <a:pt x="33" y="19"/>
                    <a:pt x="34" y="19"/>
                  </a:cubicBezTo>
                  <a:cubicBezTo>
                    <a:pt x="34" y="19"/>
                    <a:pt x="33" y="20"/>
                    <a:pt x="33" y="20"/>
                  </a:cubicBezTo>
                  <a:cubicBezTo>
                    <a:pt x="33" y="21"/>
                    <a:pt x="33" y="21"/>
                    <a:pt x="32" y="21"/>
                  </a:cubicBezTo>
                  <a:cubicBezTo>
                    <a:pt x="32" y="21"/>
                    <a:pt x="32" y="22"/>
                    <a:pt x="32" y="22"/>
                  </a:cubicBezTo>
                  <a:lnTo>
                    <a:pt x="33" y="22"/>
                  </a:lnTo>
                  <a:cubicBezTo>
                    <a:pt x="33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lnTo>
                    <a:pt x="35" y="23"/>
                  </a:lnTo>
                  <a:cubicBezTo>
                    <a:pt x="35" y="24"/>
                    <a:pt x="36" y="26"/>
                    <a:pt x="36" y="27"/>
                  </a:cubicBezTo>
                  <a:lnTo>
                    <a:pt x="35" y="27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6" y="29"/>
                  </a:lnTo>
                  <a:cubicBezTo>
                    <a:pt x="36" y="30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2"/>
                    <a:pt x="40" y="31"/>
                    <a:pt x="40" y="32"/>
                  </a:cubicBezTo>
                  <a:lnTo>
                    <a:pt x="41" y="32"/>
                  </a:lnTo>
                  <a:cubicBezTo>
                    <a:pt x="41" y="31"/>
                    <a:pt x="41" y="30"/>
                    <a:pt x="41" y="30"/>
                  </a:cubicBezTo>
                  <a:cubicBezTo>
                    <a:pt x="42" y="30"/>
                    <a:pt x="42" y="31"/>
                    <a:pt x="43" y="31"/>
                  </a:cubicBezTo>
                  <a:lnTo>
                    <a:pt x="43" y="32"/>
                  </a:lnTo>
                  <a:lnTo>
                    <a:pt x="43" y="33"/>
                  </a:lnTo>
                  <a:lnTo>
                    <a:pt x="44" y="33"/>
                  </a:lnTo>
                  <a:cubicBezTo>
                    <a:pt x="44" y="33"/>
                    <a:pt x="44" y="33"/>
                    <a:pt x="44" y="33"/>
                  </a:cubicBezTo>
                  <a:lnTo>
                    <a:pt x="44" y="34"/>
                  </a:lnTo>
                  <a:cubicBezTo>
                    <a:pt x="44" y="34"/>
                    <a:pt x="44" y="34"/>
                    <a:pt x="44" y="34"/>
                  </a:cubicBezTo>
                  <a:lnTo>
                    <a:pt x="43" y="34"/>
                  </a:lnTo>
                  <a:lnTo>
                    <a:pt x="43" y="35"/>
                  </a:lnTo>
                  <a:lnTo>
                    <a:pt x="43" y="36"/>
                  </a:lnTo>
                  <a:cubicBezTo>
                    <a:pt x="43" y="36"/>
                    <a:pt x="44" y="36"/>
                    <a:pt x="44" y="36"/>
                  </a:cubicBezTo>
                  <a:cubicBezTo>
                    <a:pt x="44" y="36"/>
                    <a:pt x="45" y="36"/>
                    <a:pt x="45" y="35"/>
                  </a:cubicBezTo>
                  <a:lnTo>
                    <a:pt x="46" y="35"/>
                  </a:ln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6"/>
                    <a:pt x="47" y="36"/>
                  </a:cubicBezTo>
                  <a:cubicBezTo>
                    <a:pt x="47" y="36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04" name="Freeform 40"/>
            <p:cNvSpPr>
              <a:spLocks/>
            </p:cNvSpPr>
            <p:nvPr/>
          </p:nvSpPr>
          <p:spPr bwMode="auto">
            <a:xfrm>
              <a:off x="3854" y="1104"/>
              <a:ext cx="508" cy="470"/>
            </a:xfrm>
            <a:custGeom>
              <a:avLst/>
              <a:gdLst>
                <a:gd name="T0" fmla="*/ 58944522 w 54"/>
                <a:gd name="T1" fmla="*/ 1767284993 h 51"/>
                <a:gd name="T2" fmla="*/ 58944522 w 54"/>
                <a:gd name="T3" fmla="*/ 1405882748 h 51"/>
                <a:gd name="T4" fmla="*/ 124076481 w 54"/>
                <a:gd name="T5" fmla="*/ 1196961581 h 51"/>
                <a:gd name="T6" fmla="*/ 58944522 w 54"/>
                <a:gd name="T7" fmla="*/ 1038954927 h 51"/>
                <a:gd name="T8" fmla="*/ 182284874 w 54"/>
                <a:gd name="T9" fmla="*/ 988103817 h 51"/>
                <a:gd name="T10" fmla="*/ 306361317 w 54"/>
                <a:gd name="T11" fmla="*/ 937252118 h 51"/>
                <a:gd name="T12" fmla="*/ 554515033 w 54"/>
                <a:gd name="T13" fmla="*/ 1038954927 h 51"/>
                <a:gd name="T14" fmla="*/ 860875673 w 54"/>
                <a:gd name="T15" fmla="*/ 1095323061 h 51"/>
                <a:gd name="T16" fmla="*/ 919083576 w 54"/>
                <a:gd name="T17" fmla="*/ 988103817 h 51"/>
                <a:gd name="T18" fmla="*/ 984952267 w 54"/>
                <a:gd name="T19" fmla="*/ 988103817 h 51"/>
                <a:gd name="T20" fmla="*/ 1167237968 w 54"/>
                <a:gd name="T21" fmla="*/ 1146174760 h 51"/>
                <a:gd name="T22" fmla="*/ 1291313057 w 54"/>
                <a:gd name="T23" fmla="*/ 1146174760 h 51"/>
                <a:gd name="T24" fmla="*/ 1408467006 w 54"/>
                <a:gd name="T25" fmla="*/ 779182355 h 51"/>
                <a:gd name="T26" fmla="*/ 1408467006 w 54"/>
                <a:gd name="T27" fmla="*/ 728330656 h 51"/>
                <a:gd name="T28" fmla="*/ 1473599361 w 54"/>
                <a:gd name="T29" fmla="*/ 626700983 h 51"/>
                <a:gd name="T30" fmla="*/ 1473599361 w 54"/>
                <a:gd name="T31" fmla="*/ 570332407 h 51"/>
                <a:gd name="T32" fmla="*/ 1597674751 w 54"/>
                <a:gd name="T33" fmla="*/ 417779373 h 51"/>
                <a:gd name="T34" fmla="*/ 1655883256 w 54"/>
                <a:gd name="T35" fmla="*/ 366927674 h 51"/>
                <a:gd name="T36" fmla="*/ 1779958646 w 54"/>
                <a:gd name="T37" fmla="*/ 208921831 h 51"/>
                <a:gd name="T38" fmla="*/ 1838904090 w 54"/>
                <a:gd name="T39" fmla="*/ 101701887 h 51"/>
                <a:gd name="T40" fmla="*/ 2021187985 w 54"/>
                <a:gd name="T41" fmla="*/ 50851312 h 51"/>
                <a:gd name="T42" fmla="*/ 2147483647 w 54"/>
                <a:gd name="T43" fmla="*/ 50851312 h 51"/>
                <a:gd name="T44" fmla="*/ 2147483647 w 54"/>
                <a:gd name="T45" fmla="*/ 101701887 h 51"/>
                <a:gd name="T46" fmla="*/ 2147483647 w 54"/>
                <a:gd name="T47" fmla="*/ 570332407 h 51"/>
                <a:gd name="T48" fmla="*/ 2147483647 w 54"/>
                <a:gd name="T49" fmla="*/ 779182355 h 51"/>
                <a:gd name="T50" fmla="*/ 2147483647 w 54"/>
                <a:gd name="T51" fmla="*/ 830032875 h 51"/>
                <a:gd name="T52" fmla="*/ 2147483647 w 54"/>
                <a:gd name="T53" fmla="*/ 886401598 h 51"/>
                <a:gd name="T54" fmla="*/ 2147483647 w 54"/>
                <a:gd name="T55" fmla="*/ 1456733268 h 51"/>
                <a:gd name="T56" fmla="*/ 2147483647 w 54"/>
                <a:gd name="T57" fmla="*/ 1355031049 h 51"/>
                <a:gd name="T58" fmla="*/ 2147483647 w 54"/>
                <a:gd name="T59" fmla="*/ 1456733268 h 51"/>
                <a:gd name="T60" fmla="*/ 2147483647 w 54"/>
                <a:gd name="T61" fmla="*/ 1298663505 h 51"/>
                <a:gd name="T62" fmla="*/ 2147483647 w 54"/>
                <a:gd name="T63" fmla="*/ 1405882748 h 51"/>
                <a:gd name="T64" fmla="*/ 2147483647 w 54"/>
                <a:gd name="T65" fmla="*/ 1507584967 h 51"/>
                <a:gd name="T66" fmla="*/ 2147483647 w 54"/>
                <a:gd name="T67" fmla="*/ 1614804210 h 51"/>
                <a:gd name="T68" fmla="*/ 2147483647 w 54"/>
                <a:gd name="T69" fmla="*/ 1665582774 h 51"/>
                <a:gd name="T70" fmla="*/ 2147483647 w 54"/>
                <a:gd name="T71" fmla="*/ 1767284993 h 51"/>
                <a:gd name="T72" fmla="*/ 1838904090 w 54"/>
                <a:gd name="T73" fmla="*/ 1874504236 h 51"/>
                <a:gd name="T74" fmla="*/ 1779958646 w 54"/>
                <a:gd name="T75" fmla="*/ 1925357115 h 51"/>
                <a:gd name="T76" fmla="*/ 1714827495 w 54"/>
                <a:gd name="T77" fmla="*/ 1975609574 h 51"/>
                <a:gd name="T78" fmla="*/ 1473599361 w 54"/>
                <a:gd name="T79" fmla="*/ 2147483647 h 51"/>
                <a:gd name="T80" fmla="*/ 1532543600 w 54"/>
                <a:gd name="T81" fmla="*/ 2147483647 h 51"/>
                <a:gd name="T82" fmla="*/ 1597674751 w 54"/>
                <a:gd name="T83" fmla="*/ 2147483647 h 51"/>
                <a:gd name="T84" fmla="*/ 1473599361 w 54"/>
                <a:gd name="T85" fmla="*/ 2147483647 h 51"/>
                <a:gd name="T86" fmla="*/ 1291313057 w 54"/>
                <a:gd name="T87" fmla="*/ 2147483647 h 51"/>
                <a:gd name="T88" fmla="*/ 1102105613 w 54"/>
                <a:gd name="T89" fmla="*/ 2147483647 h 51"/>
                <a:gd name="T90" fmla="*/ 860875673 w 54"/>
                <a:gd name="T91" fmla="*/ 2147483647 h 51"/>
                <a:gd name="T92" fmla="*/ 736799078 w 54"/>
                <a:gd name="T93" fmla="*/ 2147483647 h 51"/>
                <a:gd name="T94" fmla="*/ 430437535 w 54"/>
                <a:gd name="T95" fmla="*/ 2147483647 h 51"/>
                <a:gd name="T96" fmla="*/ 365305782 w 54"/>
                <a:gd name="T97" fmla="*/ 2147483647 h 51"/>
                <a:gd name="T98" fmla="*/ 247416927 w 54"/>
                <a:gd name="T99" fmla="*/ 2026394035 h 51"/>
                <a:gd name="T100" fmla="*/ 306361317 w 54"/>
                <a:gd name="T101" fmla="*/ 1975609574 h 51"/>
                <a:gd name="T102" fmla="*/ 365305782 w 54"/>
                <a:gd name="T103" fmla="*/ 1975609574 h 51"/>
                <a:gd name="T104" fmla="*/ 306361317 w 54"/>
                <a:gd name="T105" fmla="*/ 1823654896 h 51"/>
                <a:gd name="T106" fmla="*/ 247416927 w 54"/>
                <a:gd name="T107" fmla="*/ 1767284993 h 51"/>
                <a:gd name="T108" fmla="*/ 124076481 w 54"/>
                <a:gd name="T109" fmla="*/ 1767284993 h 51"/>
                <a:gd name="T110" fmla="*/ 58944522 w 54"/>
                <a:gd name="T111" fmla="*/ 1767284993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1"/>
                <a:gd name="T170" fmla="*/ 54 w 54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1">
                  <a:moveTo>
                    <a:pt x="0" y="34"/>
                  </a:moveTo>
                  <a:lnTo>
                    <a:pt x="0" y="34"/>
                  </a:lnTo>
                  <a:cubicBezTo>
                    <a:pt x="0" y="34"/>
                    <a:pt x="0" y="34"/>
                    <a:pt x="0" y="34"/>
                  </a:cubicBezTo>
                  <a:lnTo>
                    <a:pt x="1" y="34"/>
                  </a:lnTo>
                  <a:cubicBezTo>
                    <a:pt x="1" y="33"/>
                    <a:pt x="1" y="33"/>
                    <a:pt x="1" y="33"/>
                  </a:cubicBezTo>
                  <a:lnTo>
                    <a:pt x="1" y="27"/>
                  </a:lnTo>
                  <a:lnTo>
                    <a:pt x="3" y="27"/>
                  </a:lnTo>
                  <a:lnTo>
                    <a:pt x="3" y="26"/>
                  </a:lnTo>
                  <a:cubicBezTo>
                    <a:pt x="3" y="25"/>
                    <a:pt x="2" y="24"/>
                    <a:pt x="2" y="23"/>
                  </a:cubicBezTo>
                  <a:lnTo>
                    <a:pt x="2" y="22"/>
                  </a:ln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2" y="20"/>
                    <a:pt x="2" y="19"/>
                    <a:pt x="2" y="19"/>
                  </a:cubicBezTo>
                  <a:lnTo>
                    <a:pt x="3" y="19"/>
                  </a:lnTo>
                  <a:lnTo>
                    <a:pt x="4" y="19"/>
                  </a:ln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9" y="21"/>
                  </a:cubicBezTo>
                  <a:lnTo>
                    <a:pt x="9" y="20"/>
                  </a:lnTo>
                  <a:lnTo>
                    <a:pt x="10" y="20"/>
                  </a:lnTo>
                  <a:lnTo>
                    <a:pt x="10" y="19"/>
                  </a:lnTo>
                  <a:cubicBezTo>
                    <a:pt x="10" y="19"/>
                    <a:pt x="12" y="20"/>
                    <a:pt x="12" y="20"/>
                  </a:cubicBezTo>
                  <a:lnTo>
                    <a:pt x="12" y="21"/>
                  </a:lnTo>
                  <a:cubicBezTo>
                    <a:pt x="13" y="21"/>
                    <a:pt x="13" y="21"/>
                    <a:pt x="14" y="21"/>
                  </a:cubicBezTo>
                  <a:lnTo>
                    <a:pt x="15" y="20"/>
                  </a:lnTo>
                  <a:cubicBezTo>
                    <a:pt x="15" y="20"/>
                    <a:pt x="15" y="19"/>
                    <a:pt x="15" y="19"/>
                  </a:cubicBez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cubicBezTo>
                    <a:pt x="16" y="19"/>
                    <a:pt x="17" y="20"/>
                    <a:pt x="17" y="20"/>
                  </a:cubicBezTo>
                  <a:cubicBezTo>
                    <a:pt x="17" y="20"/>
                    <a:pt x="18" y="21"/>
                    <a:pt x="18" y="21"/>
                  </a:cubicBezTo>
                  <a:cubicBezTo>
                    <a:pt x="18" y="21"/>
                    <a:pt x="18" y="22"/>
                    <a:pt x="19" y="22"/>
                  </a:cubicBezTo>
                  <a:cubicBezTo>
                    <a:pt x="19" y="22"/>
                    <a:pt x="20" y="23"/>
                    <a:pt x="20" y="23"/>
                  </a:cubicBezTo>
                  <a:lnTo>
                    <a:pt x="21" y="22"/>
                  </a:lnTo>
                  <a:lnTo>
                    <a:pt x="22" y="22"/>
                  </a:lnTo>
                  <a:lnTo>
                    <a:pt x="22" y="18"/>
                  </a:lnTo>
                  <a:cubicBezTo>
                    <a:pt x="22" y="18"/>
                    <a:pt x="23" y="17"/>
                    <a:pt x="23" y="17"/>
                  </a:cubicBezTo>
                  <a:cubicBezTo>
                    <a:pt x="23" y="16"/>
                    <a:pt x="23" y="15"/>
                    <a:pt x="23" y="15"/>
                  </a:cubicBezTo>
                  <a:lnTo>
                    <a:pt x="23" y="14"/>
                  </a:lnTo>
                  <a:lnTo>
                    <a:pt x="24" y="14"/>
                  </a:lnTo>
                  <a:cubicBezTo>
                    <a:pt x="24" y="14"/>
                    <a:pt x="23" y="14"/>
                    <a:pt x="24" y="14"/>
                  </a:cubicBezTo>
                  <a:lnTo>
                    <a:pt x="24" y="13"/>
                  </a:lnTo>
                  <a:cubicBezTo>
                    <a:pt x="24" y="13"/>
                    <a:pt x="24" y="12"/>
                    <a:pt x="24" y="12"/>
                  </a:cubicBezTo>
                  <a:lnTo>
                    <a:pt x="24" y="11"/>
                  </a:lnTo>
                  <a:lnTo>
                    <a:pt x="25" y="11"/>
                  </a:lnTo>
                  <a:cubicBezTo>
                    <a:pt x="25" y="11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3"/>
                    <a:pt x="30" y="3"/>
                  </a:cubicBezTo>
                  <a:lnTo>
                    <a:pt x="30" y="2"/>
                  </a:lnTo>
                  <a:cubicBezTo>
                    <a:pt x="31" y="2"/>
                    <a:pt x="31" y="2"/>
                    <a:pt x="32" y="2"/>
                  </a:cubicBezTo>
                  <a:cubicBezTo>
                    <a:pt x="32" y="2"/>
                    <a:pt x="32" y="1"/>
                    <a:pt x="33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0"/>
                    <a:pt x="38" y="1"/>
                    <a:pt x="40" y="1"/>
                  </a:cubicBezTo>
                  <a:cubicBezTo>
                    <a:pt x="40" y="1"/>
                    <a:pt x="41" y="1"/>
                    <a:pt x="41" y="1"/>
                  </a:cubicBezTo>
                  <a:cubicBezTo>
                    <a:pt x="42" y="0"/>
                    <a:pt x="45" y="0"/>
                    <a:pt x="45" y="1"/>
                  </a:cubicBezTo>
                  <a:cubicBezTo>
                    <a:pt x="46" y="1"/>
                    <a:pt x="46" y="1"/>
                    <a:pt x="47" y="1"/>
                  </a:cubicBezTo>
                  <a:lnTo>
                    <a:pt x="50" y="2"/>
                  </a:lnTo>
                  <a:cubicBezTo>
                    <a:pt x="50" y="2"/>
                    <a:pt x="51" y="2"/>
                    <a:pt x="52" y="3"/>
                  </a:cubicBezTo>
                  <a:cubicBezTo>
                    <a:pt x="53" y="3"/>
                    <a:pt x="53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8"/>
                    <a:pt x="51" y="8"/>
                  </a:cubicBezTo>
                  <a:cubicBezTo>
                    <a:pt x="51" y="9"/>
                    <a:pt x="51" y="10"/>
                    <a:pt x="51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4"/>
                    <a:pt x="50" y="15"/>
                  </a:cubicBezTo>
                  <a:lnTo>
                    <a:pt x="51" y="15"/>
                  </a:lnTo>
                  <a:cubicBezTo>
                    <a:pt x="51" y="16"/>
                    <a:pt x="51" y="16"/>
                    <a:pt x="51" y="16"/>
                  </a:cubicBezTo>
                  <a:lnTo>
                    <a:pt x="52" y="16"/>
                  </a:lnTo>
                  <a:cubicBezTo>
                    <a:pt x="52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lnTo>
                    <a:pt x="54" y="17"/>
                  </a:ln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4"/>
                    <a:pt x="50" y="26"/>
                    <a:pt x="50" y="28"/>
                  </a:cubicBezTo>
                  <a:cubicBezTo>
                    <a:pt x="50" y="28"/>
                    <a:pt x="50" y="28"/>
                    <a:pt x="49" y="28"/>
                  </a:cubicBezTo>
                  <a:cubicBezTo>
                    <a:pt x="49" y="27"/>
                    <a:pt x="48" y="26"/>
                    <a:pt x="48" y="26"/>
                  </a:cubicBezTo>
                  <a:lnTo>
                    <a:pt x="47" y="26"/>
                  </a:lnTo>
                  <a:cubicBezTo>
                    <a:pt x="47" y="26"/>
                    <a:pt x="46" y="26"/>
                    <a:pt x="46" y="26"/>
                  </a:cubicBezTo>
                  <a:lnTo>
                    <a:pt x="45" y="26"/>
                  </a:lnTo>
                  <a:lnTo>
                    <a:pt x="45" y="27"/>
                  </a:lnTo>
                  <a:cubicBezTo>
                    <a:pt x="45" y="27"/>
                    <a:pt x="45" y="28"/>
                    <a:pt x="45" y="28"/>
                  </a:cubicBezTo>
                  <a:lnTo>
                    <a:pt x="44" y="28"/>
                  </a:lnTo>
                  <a:cubicBezTo>
                    <a:pt x="44" y="27"/>
                    <a:pt x="43" y="26"/>
                    <a:pt x="43" y="24"/>
                  </a:cubicBezTo>
                  <a:cubicBezTo>
                    <a:pt x="43" y="24"/>
                    <a:pt x="43" y="24"/>
                    <a:pt x="43" y="23"/>
                  </a:cubicBezTo>
                  <a:cubicBezTo>
                    <a:pt x="42" y="23"/>
                    <a:pt x="41" y="23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lnTo>
                    <a:pt x="40" y="26"/>
                  </a:lnTo>
                  <a:lnTo>
                    <a:pt x="39" y="27"/>
                  </a:lnTo>
                  <a:cubicBezTo>
                    <a:pt x="39" y="27"/>
                    <a:pt x="39" y="28"/>
                    <a:pt x="39" y="28"/>
                  </a:cubicBezTo>
                  <a:cubicBezTo>
                    <a:pt x="38" y="28"/>
                    <a:pt x="38" y="28"/>
                    <a:pt x="38" y="29"/>
                  </a:cubicBezTo>
                  <a:lnTo>
                    <a:pt x="38" y="31"/>
                  </a:lnTo>
                  <a:lnTo>
                    <a:pt x="37" y="31"/>
                  </a:lnTo>
                  <a:cubicBezTo>
                    <a:pt x="37" y="31"/>
                    <a:pt x="37" y="31"/>
                    <a:pt x="37" y="31"/>
                  </a:cubicBezTo>
                  <a:lnTo>
                    <a:pt x="37" y="32"/>
                  </a:lnTo>
                  <a:cubicBezTo>
                    <a:pt x="37" y="32"/>
                    <a:pt x="36" y="33"/>
                    <a:pt x="36" y="34"/>
                  </a:cubicBezTo>
                  <a:lnTo>
                    <a:pt x="36" y="35"/>
                  </a:lnTo>
                  <a:lnTo>
                    <a:pt x="35" y="35"/>
                  </a:lnTo>
                  <a:lnTo>
                    <a:pt x="35" y="36"/>
                  </a:lnTo>
                  <a:lnTo>
                    <a:pt x="30" y="36"/>
                  </a:lnTo>
                  <a:cubicBezTo>
                    <a:pt x="30" y="36"/>
                    <a:pt x="29" y="37"/>
                    <a:pt x="29" y="36"/>
                  </a:cubicBezTo>
                  <a:lnTo>
                    <a:pt x="29" y="37"/>
                  </a:ln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8"/>
                    <a:pt x="28" y="38"/>
                  </a:cubicBezTo>
                  <a:cubicBezTo>
                    <a:pt x="28" y="38"/>
                    <a:pt x="27" y="40"/>
                    <a:pt x="27" y="40"/>
                  </a:cubicBezTo>
                  <a:lnTo>
                    <a:pt x="27" y="44"/>
                  </a:lnTo>
                  <a:cubicBezTo>
                    <a:pt x="26" y="44"/>
                    <a:pt x="25" y="43"/>
                    <a:pt x="24" y="43"/>
                  </a:cubicBezTo>
                  <a:lnTo>
                    <a:pt x="24" y="44"/>
                  </a:lnTo>
                  <a:cubicBezTo>
                    <a:pt x="24" y="44"/>
                    <a:pt x="25" y="44"/>
                    <a:pt x="25" y="44"/>
                  </a:cubicBezTo>
                  <a:lnTo>
                    <a:pt x="25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4" y="46"/>
                  </a:lnTo>
                  <a:cubicBezTo>
                    <a:pt x="24" y="46"/>
                    <a:pt x="24" y="47"/>
                    <a:pt x="24" y="47"/>
                  </a:cubicBezTo>
                  <a:lnTo>
                    <a:pt x="24" y="50"/>
                  </a:lnTo>
                  <a:cubicBezTo>
                    <a:pt x="24" y="50"/>
                    <a:pt x="23" y="50"/>
                    <a:pt x="23" y="51"/>
                  </a:cubicBezTo>
                  <a:cubicBezTo>
                    <a:pt x="23" y="51"/>
                    <a:pt x="23" y="51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1" y="50"/>
                  </a:ln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51"/>
                    <a:pt x="19" y="51"/>
                  </a:cubicBezTo>
                  <a:cubicBezTo>
                    <a:pt x="19" y="51"/>
                    <a:pt x="18" y="50"/>
                    <a:pt x="18" y="49"/>
                  </a:cubicBezTo>
                  <a:lnTo>
                    <a:pt x="18" y="48"/>
                  </a:lnTo>
                  <a:cubicBezTo>
                    <a:pt x="18" y="48"/>
                    <a:pt x="16" y="47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lnTo>
                    <a:pt x="14" y="48"/>
                  </a:lnTo>
                  <a:cubicBezTo>
                    <a:pt x="14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7"/>
                    <a:pt x="12" y="47"/>
                  </a:cubicBezTo>
                  <a:cubicBezTo>
                    <a:pt x="12" y="46"/>
                    <a:pt x="12" y="44"/>
                    <a:pt x="12" y="44"/>
                  </a:cubicBezTo>
                  <a:lnTo>
                    <a:pt x="12" y="43"/>
                  </a:lnTo>
                  <a:cubicBezTo>
                    <a:pt x="11" y="43"/>
                    <a:pt x="11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5"/>
                    <a:pt x="8" y="45"/>
                    <a:pt x="7" y="45"/>
                  </a:cubicBezTo>
                  <a:lnTo>
                    <a:pt x="7" y="42"/>
                  </a:lnTo>
                  <a:cubicBezTo>
                    <a:pt x="7" y="42"/>
                    <a:pt x="6" y="42"/>
                    <a:pt x="6" y="42"/>
                  </a:cubicBezTo>
                  <a:lnTo>
                    <a:pt x="4" y="42"/>
                  </a:lnTo>
                  <a:cubicBezTo>
                    <a:pt x="4" y="42"/>
                    <a:pt x="4" y="40"/>
                    <a:pt x="4" y="40"/>
                  </a:cubicBezTo>
                  <a:cubicBezTo>
                    <a:pt x="4" y="40"/>
                    <a:pt x="4" y="39"/>
                    <a:pt x="4" y="39"/>
                  </a:cubicBezTo>
                  <a:lnTo>
                    <a:pt x="5" y="39"/>
                  </a:lnTo>
                  <a:lnTo>
                    <a:pt x="5" y="38"/>
                  </a:lnTo>
                  <a:cubicBezTo>
                    <a:pt x="5" y="38"/>
                    <a:pt x="6" y="38"/>
                    <a:pt x="6" y="38"/>
                  </a:cubicBezTo>
                  <a:lnTo>
                    <a:pt x="6" y="37"/>
                  </a:lnTo>
                  <a:lnTo>
                    <a:pt x="7" y="37"/>
                  </a:lnTo>
                  <a:lnTo>
                    <a:pt x="7" y="36"/>
                  </a:lnTo>
                  <a:cubicBezTo>
                    <a:pt x="6" y="36"/>
                    <a:pt x="6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lnTo>
                    <a:pt x="4" y="35"/>
                  </a:ln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4"/>
                  </a:lnTo>
                  <a:lnTo>
                    <a:pt x="1" y="34"/>
                  </a:lnTo>
                  <a:cubicBezTo>
                    <a:pt x="1" y="34"/>
                    <a:pt x="1" y="34"/>
                    <a:pt x="0" y="3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405" name="Freeform 41"/>
            <p:cNvSpPr>
              <a:spLocks/>
            </p:cNvSpPr>
            <p:nvPr/>
          </p:nvSpPr>
          <p:spPr bwMode="auto">
            <a:xfrm>
              <a:off x="4447" y="1012"/>
              <a:ext cx="546" cy="304"/>
            </a:xfrm>
            <a:custGeom>
              <a:avLst/>
              <a:gdLst>
                <a:gd name="T0" fmla="*/ 556767877 w 58"/>
                <a:gd name="T1" fmla="*/ 934449139 h 33"/>
                <a:gd name="T2" fmla="*/ 615911787 w 58"/>
                <a:gd name="T3" fmla="*/ 827502504 h 33"/>
                <a:gd name="T4" fmla="*/ 556767877 w 58"/>
                <a:gd name="T5" fmla="*/ 776816700 h 33"/>
                <a:gd name="T6" fmla="*/ 798966334 w 58"/>
                <a:gd name="T7" fmla="*/ 675307720 h 33"/>
                <a:gd name="T8" fmla="*/ 615911787 w 58"/>
                <a:gd name="T9" fmla="*/ 518273847 h 33"/>
                <a:gd name="T10" fmla="*/ 865061688 w 58"/>
                <a:gd name="T11" fmla="*/ 467522895 h 33"/>
                <a:gd name="T12" fmla="*/ 798966334 w 58"/>
                <a:gd name="T13" fmla="*/ 309891635 h 33"/>
                <a:gd name="T14" fmla="*/ 1356402214 w 58"/>
                <a:gd name="T15" fmla="*/ 309891635 h 33"/>
                <a:gd name="T16" fmla="*/ 1539449683 w 58"/>
                <a:gd name="T17" fmla="*/ 259140903 h 33"/>
                <a:gd name="T18" fmla="*/ 1788599132 w 58"/>
                <a:gd name="T19" fmla="*/ 157696924 h 33"/>
                <a:gd name="T20" fmla="*/ 2096225543 w 58"/>
                <a:gd name="T21" fmla="*/ 101436941 h 33"/>
                <a:gd name="T22" fmla="*/ 2147483647 w 58"/>
                <a:gd name="T23" fmla="*/ 0 h 33"/>
                <a:gd name="T24" fmla="*/ 2147483647 w 58"/>
                <a:gd name="T25" fmla="*/ 50750860 h 33"/>
                <a:gd name="T26" fmla="*/ 2147483647 w 58"/>
                <a:gd name="T27" fmla="*/ 157696924 h 33"/>
                <a:gd name="T28" fmla="*/ 2147483647 w 58"/>
                <a:gd name="T29" fmla="*/ 259140903 h 33"/>
                <a:gd name="T30" fmla="*/ 2147483647 w 58"/>
                <a:gd name="T31" fmla="*/ 360577144 h 33"/>
                <a:gd name="T32" fmla="*/ 2147483647 w 58"/>
                <a:gd name="T33" fmla="*/ 518273847 h 33"/>
                <a:gd name="T34" fmla="*/ 2147483647 w 58"/>
                <a:gd name="T35" fmla="*/ 568362706 h 33"/>
                <a:gd name="T36" fmla="*/ 2147483647 w 58"/>
                <a:gd name="T37" fmla="*/ 675307720 h 33"/>
                <a:gd name="T38" fmla="*/ 2147483647 w 58"/>
                <a:gd name="T39" fmla="*/ 726058377 h 33"/>
                <a:gd name="T40" fmla="*/ 2147483647 w 58"/>
                <a:gd name="T41" fmla="*/ 776816700 h 33"/>
                <a:gd name="T42" fmla="*/ 2147483647 w 58"/>
                <a:gd name="T43" fmla="*/ 827502504 h 33"/>
                <a:gd name="T44" fmla="*/ 2147483647 w 58"/>
                <a:gd name="T45" fmla="*/ 934449139 h 33"/>
                <a:gd name="T46" fmla="*/ 2147483647 w 58"/>
                <a:gd name="T47" fmla="*/ 985199797 h 33"/>
                <a:gd name="T48" fmla="*/ 2147483647 w 58"/>
                <a:gd name="T49" fmla="*/ 1086636259 h 33"/>
                <a:gd name="T50" fmla="*/ 2147483647 w 58"/>
                <a:gd name="T51" fmla="*/ 1142896499 h 33"/>
                <a:gd name="T52" fmla="*/ 2147483647 w 58"/>
                <a:gd name="T53" fmla="*/ 1193582304 h 33"/>
                <a:gd name="T54" fmla="*/ 2147483647 w 58"/>
                <a:gd name="T55" fmla="*/ 1244340921 h 33"/>
                <a:gd name="T56" fmla="*/ 2147483647 w 58"/>
                <a:gd name="T57" fmla="*/ 1351279301 h 33"/>
                <a:gd name="T58" fmla="*/ 2147483647 w 58"/>
                <a:gd name="T59" fmla="*/ 1452722839 h 33"/>
                <a:gd name="T60" fmla="*/ 2147483647 w 58"/>
                <a:gd name="T61" fmla="*/ 1503473496 h 33"/>
                <a:gd name="T62" fmla="*/ 2147483647 w 58"/>
                <a:gd name="T63" fmla="*/ 1503473496 h 33"/>
                <a:gd name="T64" fmla="*/ 2147483647 w 58"/>
                <a:gd name="T65" fmla="*/ 1452722839 h 33"/>
                <a:gd name="T66" fmla="*/ 2147483647 w 58"/>
                <a:gd name="T67" fmla="*/ 1452722839 h 33"/>
                <a:gd name="T68" fmla="*/ 2147483647 w 58"/>
                <a:gd name="T69" fmla="*/ 1610418952 h 33"/>
                <a:gd name="T70" fmla="*/ 2147483647 w 58"/>
                <a:gd name="T71" fmla="*/ 1711258764 h 33"/>
                <a:gd name="T72" fmla="*/ 2147483647 w 58"/>
                <a:gd name="T73" fmla="*/ 1711258764 h 33"/>
                <a:gd name="T74" fmla="*/ 2147483647 w 58"/>
                <a:gd name="T75" fmla="*/ 1661170789 h 33"/>
                <a:gd name="T76" fmla="*/ 1847814737 w 58"/>
                <a:gd name="T77" fmla="*/ 1711258764 h 33"/>
                <a:gd name="T78" fmla="*/ 1604885318 w 58"/>
                <a:gd name="T79" fmla="*/ 1661170789 h 33"/>
                <a:gd name="T80" fmla="*/ 1297257702 w 58"/>
                <a:gd name="T81" fmla="*/ 1503473496 h 33"/>
                <a:gd name="T82" fmla="*/ 1107253066 w 58"/>
                <a:gd name="T83" fmla="*/ 1554159301 h 33"/>
                <a:gd name="T84" fmla="*/ 615911787 w 58"/>
                <a:gd name="T85" fmla="*/ 1554159301 h 33"/>
                <a:gd name="T86" fmla="*/ 556767877 w 58"/>
                <a:gd name="T87" fmla="*/ 1452722839 h 33"/>
                <a:gd name="T88" fmla="*/ 307626335 w 58"/>
                <a:gd name="T89" fmla="*/ 1452722839 h 33"/>
                <a:gd name="T90" fmla="*/ 183714944 w 58"/>
                <a:gd name="T91" fmla="*/ 1402037034 h 33"/>
                <a:gd name="T92" fmla="*/ 0 w 58"/>
                <a:gd name="T93" fmla="*/ 1244340921 h 33"/>
                <a:gd name="T94" fmla="*/ 0 w 58"/>
                <a:gd name="T95" fmla="*/ 1193582304 h 33"/>
                <a:gd name="T96" fmla="*/ 0 w 58"/>
                <a:gd name="T97" fmla="*/ 1193582304 h 33"/>
                <a:gd name="T98" fmla="*/ 59143853 w 58"/>
                <a:gd name="T99" fmla="*/ 1142896499 h 33"/>
                <a:gd name="T100" fmla="*/ 124571298 w 58"/>
                <a:gd name="T101" fmla="*/ 1086636259 h 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"/>
                <a:gd name="T154" fmla="*/ 0 h 33"/>
                <a:gd name="T155" fmla="*/ 58 w 58"/>
                <a:gd name="T156" fmla="*/ 33 h 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" h="33">
                  <a:moveTo>
                    <a:pt x="4" y="20"/>
                  </a:moveTo>
                  <a:cubicBezTo>
                    <a:pt x="4" y="20"/>
                    <a:pt x="5" y="20"/>
                    <a:pt x="6" y="20"/>
                  </a:cubicBezTo>
                  <a:lnTo>
                    <a:pt x="6" y="19"/>
                  </a:lnTo>
                  <a:cubicBezTo>
                    <a:pt x="6" y="19"/>
                    <a:pt x="7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lnTo>
                    <a:pt x="10" y="17"/>
                  </a:lnTo>
                  <a:cubicBezTo>
                    <a:pt x="10" y="17"/>
                    <a:pt x="10" y="17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10" y="15"/>
                    <a:pt x="12" y="15"/>
                    <a:pt x="12" y="14"/>
                  </a:cubicBezTo>
                  <a:lnTo>
                    <a:pt x="13" y="14"/>
                  </a:ln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lnTo>
                    <a:pt x="15" y="9"/>
                  </a:ln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lnTo>
                    <a:pt x="13" y="6"/>
                  </a:lnTo>
                  <a:cubicBezTo>
                    <a:pt x="13" y="6"/>
                    <a:pt x="14" y="4"/>
                    <a:pt x="14" y="4"/>
                  </a:cubicBezTo>
                  <a:cubicBezTo>
                    <a:pt x="15" y="4"/>
                    <a:pt x="18" y="2"/>
                    <a:pt x="18" y="2"/>
                  </a:cubicBezTo>
                  <a:cubicBezTo>
                    <a:pt x="19" y="2"/>
                    <a:pt x="21" y="3"/>
                    <a:pt x="21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3" y="7"/>
                    <a:pt x="24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3"/>
                    <a:pt x="25" y="3"/>
                  </a:cubicBezTo>
                  <a:lnTo>
                    <a:pt x="26" y="3"/>
                  </a:lnTo>
                  <a:cubicBezTo>
                    <a:pt x="25" y="3"/>
                    <a:pt x="26" y="3"/>
                    <a:pt x="26" y="3"/>
                  </a:cubicBezTo>
                  <a:cubicBezTo>
                    <a:pt x="26" y="3"/>
                    <a:pt x="28" y="3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1"/>
                    <a:pt x="30" y="1"/>
                  </a:cubicBezTo>
                  <a:cubicBezTo>
                    <a:pt x="30" y="1"/>
                    <a:pt x="31" y="2"/>
                    <a:pt x="32" y="2"/>
                  </a:cubicBezTo>
                  <a:cubicBezTo>
                    <a:pt x="30" y="1"/>
                    <a:pt x="31" y="2"/>
                    <a:pt x="32" y="2"/>
                  </a:cubicBezTo>
                  <a:cubicBezTo>
                    <a:pt x="32" y="2"/>
                    <a:pt x="33" y="2"/>
                    <a:pt x="34" y="2"/>
                  </a:cubicBezTo>
                  <a:cubicBezTo>
                    <a:pt x="34" y="2"/>
                    <a:pt x="36" y="1"/>
                    <a:pt x="36" y="1"/>
                  </a:cubicBezTo>
                  <a:lnTo>
                    <a:pt x="36" y="0"/>
                  </a:ln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0"/>
                    <a:pt x="40" y="1"/>
                    <a:pt x="40" y="1"/>
                  </a:cubicBezTo>
                  <a:cubicBezTo>
                    <a:pt x="40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2" y="0"/>
                    <a:pt x="44" y="1"/>
                    <a:pt x="44" y="2"/>
                  </a:cubicBezTo>
                  <a:cubicBezTo>
                    <a:pt x="45" y="2"/>
                    <a:pt x="44" y="2"/>
                    <a:pt x="45" y="2"/>
                  </a:cubicBez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cubicBezTo>
                    <a:pt x="46" y="5"/>
                    <a:pt x="45" y="5"/>
                    <a:pt x="46" y="5"/>
                  </a:cubicBezTo>
                  <a:lnTo>
                    <a:pt x="46" y="6"/>
                  </a:ln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7"/>
                    <a:pt x="46" y="7"/>
                  </a:cubicBezTo>
                  <a:lnTo>
                    <a:pt x="47" y="7"/>
                  </a:lnTo>
                  <a:cubicBezTo>
                    <a:pt x="47" y="8"/>
                    <a:pt x="48" y="9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1"/>
                    <a:pt x="50" y="11"/>
                  </a:cubicBezTo>
                  <a:lnTo>
                    <a:pt x="50" y="12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5"/>
                  </a:lnTo>
                  <a:cubicBezTo>
                    <a:pt x="52" y="15"/>
                    <a:pt x="53" y="15"/>
                    <a:pt x="53" y="15"/>
                  </a:cubicBezTo>
                  <a:cubicBezTo>
                    <a:pt x="53" y="15"/>
                    <a:pt x="57" y="15"/>
                    <a:pt x="57" y="15"/>
                  </a:cubicBezTo>
                  <a:lnTo>
                    <a:pt x="57" y="16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58" y="18"/>
                  </a:lnTo>
                  <a:cubicBezTo>
                    <a:pt x="58" y="18"/>
                    <a:pt x="57" y="18"/>
                    <a:pt x="57" y="19"/>
                  </a:cubicBezTo>
                  <a:lnTo>
                    <a:pt x="56" y="19"/>
                  </a:ln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lnTo>
                    <a:pt x="55" y="20"/>
                  </a:lnTo>
                  <a:lnTo>
                    <a:pt x="55" y="21"/>
                  </a:lnTo>
                  <a:lnTo>
                    <a:pt x="54" y="21"/>
                  </a:lnTo>
                  <a:lnTo>
                    <a:pt x="54" y="22"/>
                  </a:lnTo>
                  <a:lnTo>
                    <a:pt x="53" y="22"/>
                  </a:lnTo>
                  <a:cubicBezTo>
                    <a:pt x="53" y="22"/>
                    <a:pt x="53" y="22"/>
                    <a:pt x="53" y="22"/>
                  </a:cubicBezTo>
                  <a:lnTo>
                    <a:pt x="52" y="22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5" y="27"/>
                  </a:lnTo>
                  <a:cubicBezTo>
                    <a:pt x="45" y="28"/>
                    <a:pt x="44" y="28"/>
                    <a:pt x="44" y="28"/>
                  </a:cubicBezTo>
                  <a:lnTo>
                    <a:pt x="44" y="30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2"/>
                  </a:lnTo>
                  <a:cubicBezTo>
                    <a:pt x="43" y="32"/>
                    <a:pt x="42" y="33"/>
                    <a:pt x="41" y="33"/>
                  </a:cubicBezTo>
                  <a:lnTo>
                    <a:pt x="40" y="33"/>
                  </a:lnTo>
                  <a:cubicBezTo>
                    <a:pt x="40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3"/>
                    <a:pt x="38" y="33"/>
                    <a:pt x="37" y="33"/>
                  </a:cubicBezTo>
                  <a:cubicBezTo>
                    <a:pt x="37" y="33"/>
                    <a:pt x="37" y="32"/>
                    <a:pt x="37" y="32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2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ubicBezTo>
                    <a:pt x="30" y="32"/>
                    <a:pt x="30" y="32"/>
                    <a:pt x="30" y="33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7" y="33"/>
                    <a:pt x="26" y="32"/>
                    <a:pt x="26" y="32"/>
                  </a:cubicBezTo>
                  <a:lnTo>
                    <a:pt x="25" y="31"/>
                  </a:lnTo>
                  <a:cubicBezTo>
                    <a:pt x="25" y="31"/>
                    <a:pt x="23" y="30"/>
                    <a:pt x="23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0" y="29"/>
                    <a:pt x="19" y="29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8" y="30"/>
                    <a:pt x="17" y="31"/>
                    <a:pt x="17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14" y="31"/>
                    <a:pt x="11" y="3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9" y="30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8"/>
                    <a:pt x="9" y="28"/>
                  </a:cubicBezTo>
                  <a:cubicBezTo>
                    <a:pt x="8" y="27"/>
                    <a:pt x="6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4" y="28"/>
                    <a:pt x="3" y="28"/>
                  </a:cubicBezTo>
                  <a:lnTo>
                    <a:pt x="3" y="27"/>
                  </a:lnTo>
                  <a:cubicBezTo>
                    <a:pt x="2" y="27"/>
                    <a:pt x="2" y="25"/>
                    <a:pt x="2" y="25"/>
                  </a:cubicBezTo>
                  <a:cubicBezTo>
                    <a:pt x="2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3"/>
                    <a:pt x="1" y="23"/>
                    <a:pt x="1" y="22"/>
                  </a:cubicBezTo>
                  <a:lnTo>
                    <a:pt x="2" y="22"/>
                  </a:ln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953000" y="831850"/>
            <a:ext cx="1838325" cy="1811338"/>
            <a:chOff x="3120" y="524"/>
            <a:chExt cx="1158" cy="1141"/>
          </a:xfrm>
        </p:grpSpPr>
        <p:sp>
          <p:nvSpPr>
            <p:cNvPr id="181395" name="Freeform 43"/>
            <p:cNvSpPr>
              <a:spLocks/>
            </p:cNvSpPr>
            <p:nvPr/>
          </p:nvSpPr>
          <p:spPr bwMode="auto">
            <a:xfrm>
              <a:off x="3582" y="956"/>
              <a:ext cx="696" cy="415"/>
            </a:xfrm>
            <a:custGeom>
              <a:avLst/>
              <a:gdLst>
                <a:gd name="T0" fmla="*/ 488050499 w 74"/>
                <a:gd name="T1" fmla="*/ 1571837383 h 45"/>
                <a:gd name="T2" fmla="*/ 305960195 w 74"/>
                <a:gd name="T3" fmla="*/ 1514607095 h 45"/>
                <a:gd name="T4" fmla="*/ 553119023 w 74"/>
                <a:gd name="T5" fmla="*/ 1412472716 h 45"/>
                <a:gd name="T6" fmla="*/ 611926710 w 74"/>
                <a:gd name="T7" fmla="*/ 1361440939 h 45"/>
                <a:gd name="T8" fmla="*/ 553119023 w 74"/>
                <a:gd name="T9" fmla="*/ 890821213 h 45"/>
                <a:gd name="T10" fmla="*/ 429907059 w 74"/>
                <a:gd name="T11" fmla="*/ 732055030 h 45"/>
                <a:gd name="T12" fmla="*/ 305960195 w 74"/>
                <a:gd name="T13" fmla="*/ 783152321 h 45"/>
                <a:gd name="T14" fmla="*/ 247151454 w 74"/>
                <a:gd name="T15" fmla="*/ 681023844 h 45"/>
                <a:gd name="T16" fmla="*/ 123947278 w 74"/>
                <a:gd name="T17" fmla="*/ 572754549 h 45"/>
                <a:gd name="T18" fmla="*/ 123947278 w 74"/>
                <a:gd name="T19" fmla="*/ 572754549 h 45"/>
                <a:gd name="T20" fmla="*/ 58808646 w 74"/>
                <a:gd name="T21" fmla="*/ 470626072 h 45"/>
                <a:gd name="T22" fmla="*/ 0 w 74"/>
                <a:gd name="T23" fmla="*/ 419595180 h 45"/>
                <a:gd name="T24" fmla="*/ 429907059 w 74"/>
                <a:gd name="T25" fmla="*/ 260828776 h 45"/>
                <a:gd name="T26" fmla="*/ 553119023 w 74"/>
                <a:gd name="T27" fmla="*/ 260828776 h 45"/>
                <a:gd name="T28" fmla="*/ 611926710 w 74"/>
                <a:gd name="T29" fmla="*/ 158701037 h 45"/>
                <a:gd name="T30" fmla="*/ 611926710 w 74"/>
                <a:gd name="T31" fmla="*/ 102128662 h 45"/>
                <a:gd name="T32" fmla="*/ 735866276 w 74"/>
                <a:gd name="T33" fmla="*/ 102128662 h 45"/>
                <a:gd name="T34" fmla="*/ 794017842 w 74"/>
                <a:gd name="T35" fmla="*/ 158701037 h 45"/>
                <a:gd name="T36" fmla="*/ 917957859 w 74"/>
                <a:gd name="T37" fmla="*/ 158701037 h 45"/>
                <a:gd name="T38" fmla="*/ 917957859 w 74"/>
                <a:gd name="T39" fmla="*/ 209797148 h 45"/>
                <a:gd name="T40" fmla="*/ 2147483647 w 74"/>
                <a:gd name="T41" fmla="*/ 158701037 h 45"/>
                <a:gd name="T42" fmla="*/ 2147483647 w 74"/>
                <a:gd name="T43" fmla="*/ 368498184 h 45"/>
                <a:gd name="T44" fmla="*/ 2147483647 w 74"/>
                <a:gd name="T45" fmla="*/ 470626072 h 45"/>
                <a:gd name="T46" fmla="*/ 2147483647 w 74"/>
                <a:gd name="T47" fmla="*/ 890821213 h 45"/>
                <a:gd name="T48" fmla="*/ 2147483647 w 74"/>
                <a:gd name="T49" fmla="*/ 941852989 h 45"/>
                <a:gd name="T50" fmla="*/ 2147483647 w 74"/>
                <a:gd name="T51" fmla="*/ 941852989 h 45"/>
                <a:gd name="T52" fmla="*/ 2147483647 w 74"/>
                <a:gd name="T53" fmla="*/ 1100611499 h 45"/>
                <a:gd name="T54" fmla="*/ 2147483647 w 74"/>
                <a:gd name="T55" fmla="*/ 1202673871 h 45"/>
                <a:gd name="T56" fmla="*/ 2147483647 w 74"/>
                <a:gd name="T57" fmla="*/ 1253778540 h 45"/>
                <a:gd name="T58" fmla="*/ 2147483647 w 74"/>
                <a:gd name="T59" fmla="*/ 1463575319 h 45"/>
                <a:gd name="T60" fmla="*/ 2147483647 w 74"/>
                <a:gd name="T61" fmla="*/ 1514607095 h 45"/>
                <a:gd name="T62" fmla="*/ 2147483647 w 74"/>
                <a:gd name="T63" fmla="*/ 1571837383 h 45"/>
                <a:gd name="T64" fmla="*/ 2147483647 w 74"/>
                <a:gd name="T65" fmla="*/ 1724998818 h 45"/>
                <a:gd name="T66" fmla="*/ 2147483647 w 74"/>
                <a:gd name="T67" fmla="*/ 2042463898 h 45"/>
                <a:gd name="T68" fmla="*/ 2147483647 w 74"/>
                <a:gd name="T69" fmla="*/ 1985826192 h 45"/>
                <a:gd name="T70" fmla="*/ 2147483647 w 74"/>
                <a:gd name="T71" fmla="*/ 1832667119 h 45"/>
                <a:gd name="T72" fmla="*/ 2147483647 w 74"/>
                <a:gd name="T73" fmla="*/ 1883697715 h 45"/>
                <a:gd name="T74" fmla="*/ 2147483647 w 74"/>
                <a:gd name="T75" fmla="*/ 1934795596 h 45"/>
                <a:gd name="T76" fmla="*/ 2147483647 w 74"/>
                <a:gd name="T77" fmla="*/ 1883697715 h 45"/>
                <a:gd name="T78" fmla="*/ 2083659712 w 74"/>
                <a:gd name="T79" fmla="*/ 1781635343 h 45"/>
                <a:gd name="T80" fmla="*/ 1900904183 w 74"/>
                <a:gd name="T81" fmla="*/ 1832667119 h 45"/>
                <a:gd name="T82" fmla="*/ 1835844688 w 74"/>
                <a:gd name="T83" fmla="*/ 1985826192 h 45"/>
                <a:gd name="T84" fmla="*/ 1777700345 w 74"/>
                <a:gd name="T85" fmla="*/ 2042463898 h 45"/>
                <a:gd name="T86" fmla="*/ 1712632423 w 74"/>
                <a:gd name="T87" fmla="*/ 2093494494 h 45"/>
                <a:gd name="T88" fmla="*/ 1653824736 w 74"/>
                <a:gd name="T89" fmla="*/ 2144592375 h 45"/>
                <a:gd name="T90" fmla="*/ 1406673056 w 74"/>
                <a:gd name="T91" fmla="*/ 2147483647 h 45"/>
                <a:gd name="T92" fmla="*/ 1223917226 w 74"/>
                <a:gd name="T93" fmla="*/ 2144592375 h 45"/>
                <a:gd name="T94" fmla="*/ 1041826245 w 74"/>
                <a:gd name="T95" fmla="*/ 2093494494 h 45"/>
                <a:gd name="T96" fmla="*/ 917957859 w 74"/>
                <a:gd name="T97" fmla="*/ 1883697715 h 45"/>
                <a:gd name="T98" fmla="*/ 611926710 w 74"/>
                <a:gd name="T99" fmla="*/ 1883697715 h 45"/>
                <a:gd name="T100" fmla="*/ 553119023 w 74"/>
                <a:gd name="T101" fmla="*/ 1832667119 h 45"/>
                <a:gd name="T102" fmla="*/ 553119023 w 74"/>
                <a:gd name="T103" fmla="*/ 1832667119 h 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4"/>
                <a:gd name="T157" fmla="*/ 0 h 45"/>
                <a:gd name="T158" fmla="*/ 74 w 74"/>
                <a:gd name="T159" fmla="*/ 45 h 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4" h="45">
                  <a:moveTo>
                    <a:pt x="8" y="34"/>
                  </a:moveTo>
                  <a:lnTo>
                    <a:pt x="8" y="34"/>
                  </a:ln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7" y="30"/>
                  </a:ln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6" y="29"/>
                    <a:pt x="5" y="29"/>
                  </a:cubicBezTo>
                  <a:cubicBezTo>
                    <a:pt x="5" y="29"/>
                    <a:pt x="6" y="28"/>
                    <a:pt x="6" y="28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lnTo>
                    <a:pt x="9" y="26"/>
                  </a:lnTo>
                  <a:cubicBezTo>
                    <a:pt x="9" y="26"/>
                    <a:pt x="9" y="26"/>
                    <a:pt x="10" y="26"/>
                  </a:cubicBezTo>
                  <a:cubicBezTo>
                    <a:pt x="10" y="26"/>
                    <a:pt x="10" y="25"/>
                    <a:pt x="10" y="25"/>
                  </a:cubicBezTo>
                  <a:cubicBezTo>
                    <a:pt x="10" y="24"/>
                    <a:pt x="10" y="22"/>
                    <a:pt x="10" y="21"/>
                  </a:cubicBezTo>
                  <a:cubicBezTo>
                    <a:pt x="9" y="20"/>
                    <a:pt x="10" y="18"/>
                    <a:pt x="9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5" y="14"/>
                    <a:pt x="4" y="14"/>
                  </a:cubicBezTo>
                  <a:lnTo>
                    <a:pt x="4" y="13"/>
                  </a:lnTo>
                  <a:cubicBezTo>
                    <a:pt x="4" y="13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2" y="10"/>
                  </a:lnTo>
                  <a:cubicBezTo>
                    <a:pt x="2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0" y="9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5"/>
                    <a:pt x="0" y="5"/>
                  </a:cubicBezTo>
                  <a:cubicBezTo>
                    <a:pt x="2" y="5"/>
                    <a:pt x="5" y="6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11" y="2"/>
                  </a:ln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3" y="3"/>
                  </a:lnTo>
                  <a:cubicBezTo>
                    <a:pt x="13" y="3"/>
                    <a:pt x="14" y="4"/>
                    <a:pt x="14" y="3"/>
                  </a:cubicBezTo>
                  <a:lnTo>
                    <a:pt x="15" y="3"/>
                  </a:ln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3"/>
                    <a:pt x="22" y="3"/>
                    <a:pt x="23" y="3"/>
                  </a:cubicBezTo>
                  <a:cubicBezTo>
                    <a:pt x="38" y="3"/>
                    <a:pt x="53" y="0"/>
                    <a:pt x="68" y="0"/>
                  </a:cubicBezTo>
                  <a:cubicBezTo>
                    <a:pt x="68" y="1"/>
                    <a:pt x="67" y="3"/>
                    <a:pt x="67" y="3"/>
                  </a:cubicBezTo>
                  <a:lnTo>
                    <a:pt x="66" y="5"/>
                  </a:lnTo>
                  <a:cubicBezTo>
                    <a:pt x="66" y="6"/>
                    <a:pt x="66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9" y="8"/>
                    <a:pt x="69" y="8"/>
                  </a:cubicBezTo>
                  <a:cubicBezTo>
                    <a:pt x="69" y="8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6"/>
                    <a:pt x="71" y="6"/>
                    <a:pt x="71" y="6"/>
                  </a:cubicBezTo>
                  <a:cubicBezTo>
                    <a:pt x="71" y="7"/>
                    <a:pt x="71" y="7"/>
                    <a:pt x="71" y="8"/>
                  </a:cubicBezTo>
                  <a:lnTo>
                    <a:pt x="72" y="9"/>
                  </a:lnTo>
                  <a:cubicBezTo>
                    <a:pt x="72" y="9"/>
                    <a:pt x="73" y="9"/>
                    <a:pt x="74" y="9"/>
                  </a:cubicBezTo>
                  <a:cubicBezTo>
                    <a:pt x="74" y="11"/>
                    <a:pt x="74" y="14"/>
                    <a:pt x="74" y="17"/>
                  </a:cubicBezTo>
                  <a:cubicBezTo>
                    <a:pt x="74" y="16"/>
                    <a:pt x="71" y="16"/>
                    <a:pt x="70" y="17"/>
                  </a:cubicBezTo>
                  <a:cubicBezTo>
                    <a:pt x="70" y="17"/>
                    <a:pt x="69" y="17"/>
                    <a:pt x="69" y="17"/>
                  </a:cubicBezTo>
                  <a:cubicBezTo>
                    <a:pt x="67" y="17"/>
                    <a:pt x="64" y="16"/>
                    <a:pt x="63" y="17"/>
                  </a:cubicBezTo>
                  <a:cubicBezTo>
                    <a:pt x="63" y="17"/>
                    <a:pt x="62" y="17"/>
                    <a:pt x="62" y="17"/>
                  </a:cubicBezTo>
                  <a:cubicBezTo>
                    <a:pt x="61" y="17"/>
                    <a:pt x="61" y="18"/>
                    <a:pt x="61" y="18"/>
                  </a:cubicBezTo>
                  <a:cubicBezTo>
                    <a:pt x="60" y="18"/>
                    <a:pt x="60" y="18"/>
                    <a:pt x="59" y="18"/>
                  </a:cubicBezTo>
                  <a:lnTo>
                    <a:pt x="59" y="19"/>
                  </a:lnTo>
                  <a:cubicBezTo>
                    <a:pt x="58" y="19"/>
                    <a:pt x="58" y="20"/>
                    <a:pt x="58" y="20"/>
                  </a:cubicBezTo>
                  <a:cubicBezTo>
                    <a:pt x="58" y="20"/>
                    <a:pt x="58" y="21"/>
                    <a:pt x="58" y="21"/>
                  </a:cubicBezTo>
                  <a:cubicBezTo>
                    <a:pt x="57" y="21"/>
                    <a:pt x="56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3"/>
                    <a:pt x="55" y="24"/>
                  </a:cubicBezTo>
                  <a:cubicBezTo>
                    <a:pt x="55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7"/>
                    <a:pt x="54" y="27"/>
                  </a:cubicBezTo>
                  <a:lnTo>
                    <a:pt x="53" y="27"/>
                  </a:lnTo>
                  <a:lnTo>
                    <a:pt x="53" y="28"/>
                  </a:lnTo>
                  <a:cubicBezTo>
                    <a:pt x="53" y="28"/>
                    <a:pt x="53" y="29"/>
                    <a:pt x="53" y="29"/>
                  </a:cubicBezTo>
                  <a:lnTo>
                    <a:pt x="53" y="30"/>
                  </a:lnTo>
                  <a:cubicBezTo>
                    <a:pt x="52" y="30"/>
                    <a:pt x="53" y="30"/>
                    <a:pt x="53" y="30"/>
                  </a:cubicBezTo>
                  <a:lnTo>
                    <a:pt x="52" y="30"/>
                  </a:lnTo>
                  <a:lnTo>
                    <a:pt x="52" y="31"/>
                  </a:lnTo>
                  <a:cubicBezTo>
                    <a:pt x="52" y="31"/>
                    <a:pt x="52" y="32"/>
                    <a:pt x="52" y="33"/>
                  </a:cubicBezTo>
                  <a:cubicBezTo>
                    <a:pt x="52" y="33"/>
                    <a:pt x="51" y="34"/>
                    <a:pt x="51" y="34"/>
                  </a:cubicBezTo>
                  <a:lnTo>
                    <a:pt x="51" y="38"/>
                  </a:lnTo>
                  <a:lnTo>
                    <a:pt x="50" y="38"/>
                  </a:lnTo>
                  <a:lnTo>
                    <a:pt x="49" y="39"/>
                  </a:lnTo>
                  <a:cubicBezTo>
                    <a:pt x="49" y="39"/>
                    <a:pt x="48" y="38"/>
                    <a:pt x="48" y="38"/>
                  </a:cubicBezTo>
                  <a:cubicBezTo>
                    <a:pt x="47" y="38"/>
                    <a:pt x="47" y="37"/>
                    <a:pt x="47" y="37"/>
                  </a:cubicBezTo>
                  <a:cubicBezTo>
                    <a:pt x="47" y="37"/>
                    <a:pt x="46" y="36"/>
                    <a:pt x="46" y="36"/>
                  </a:cubicBezTo>
                  <a:cubicBezTo>
                    <a:pt x="46" y="36"/>
                    <a:pt x="45" y="35"/>
                    <a:pt x="45" y="35"/>
                  </a:cubicBezTo>
                  <a:lnTo>
                    <a:pt x="45" y="34"/>
                  </a:lnTo>
                  <a:lnTo>
                    <a:pt x="44" y="34"/>
                  </a:lnTo>
                  <a:lnTo>
                    <a:pt x="44" y="35"/>
                  </a:lnTo>
                  <a:cubicBezTo>
                    <a:pt x="44" y="35"/>
                    <a:pt x="44" y="36"/>
                    <a:pt x="44" y="36"/>
                  </a:cubicBezTo>
                  <a:lnTo>
                    <a:pt x="43" y="37"/>
                  </a:lnTo>
                  <a:cubicBezTo>
                    <a:pt x="42" y="37"/>
                    <a:pt x="42" y="37"/>
                    <a:pt x="41" y="37"/>
                  </a:cubicBezTo>
                  <a:lnTo>
                    <a:pt x="41" y="36"/>
                  </a:lnTo>
                  <a:cubicBezTo>
                    <a:pt x="41" y="36"/>
                    <a:pt x="39" y="35"/>
                    <a:pt x="39" y="35"/>
                  </a:cubicBezTo>
                  <a:lnTo>
                    <a:pt x="39" y="36"/>
                  </a:lnTo>
                  <a:lnTo>
                    <a:pt x="38" y="36"/>
                  </a:lnTo>
                  <a:lnTo>
                    <a:pt x="38" y="37"/>
                  </a:lnTo>
                  <a:cubicBezTo>
                    <a:pt x="38" y="37"/>
                    <a:pt x="36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4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5"/>
                  </a:cubicBezTo>
                  <a:lnTo>
                    <a:pt x="32" y="35"/>
                  </a:lnTo>
                  <a:lnTo>
                    <a:pt x="31" y="35"/>
                  </a:lnTo>
                  <a:cubicBezTo>
                    <a:pt x="31" y="35"/>
                    <a:pt x="31" y="36"/>
                    <a:pt x="30" y="36"/>
                  </a:cubicBezTo>
                  <a:cubicBezTo>
                    <a:pt x="30" y="36"/>
                    <a:pt x="30" y="37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9"/>
                    <a:pt x="29" y="39"/>
                  </a:cubicBezTo>
                  <a:lnTo>
                    <a:pt x="29" y="40"/>
                  </a:ln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lnTo>
                    <a:pt x="27" y="41"/>
                  </a:ln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7" y="44"/>
                    <a:pt x="27" y="44"/>
                  </a:cubicBezTo>
                  <a:cubicBezTo>
                    <a:pt x="27" y="45"/>
                    <a:pt x="26" y="45"/>
                    <a:pt x="25" y="45"/>
                  </a:cubicBezTo>
                  <a:cubicBezTo>
                    <a:pt x="25" y="44"/>
                    <a:pt x="23" y="44"/>
                    <a:pt x="23" y="44"/>
                  </a:cubicBezTo>
                  <a:cubicBezTo>
                    <a:pt x="22" y="44"/>
                    <a:pt x="21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39"/>
                    <a:pt x="16" y="39"/>
                    <a:pt x="16" y="39"/>
                  </a:cubicBezTo>
                  <a:cubicBezTo>
                    <a:pt x="16" y="39"/>
                    <a:pt x="16" y="38"/>
                    <a:pt x="16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7"/>
                    <a:pt x="15" y="37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6"/>
                    <a:pt x="12" y="37"/>
                    <a:pt x="11" y="37"/>
                  </a:cubicBezTo>
                  <a:lnTo>
                    <a:pt x="11" y="36"/>
                  </a:lnTo>
                  <a:cubicBezTo>
                    <a:pt x="11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8" y="35"/>
                  </a:lnTo>
                  <a:cubicBezTo>
                    <a:pt x="8" y="35"/>
                    <a:pt x="8" y="34"/>
                    <a:pt x="8" y="34"/>
                  </a:cubicBez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96" name="Freeform 44"/>
            <p:cNvSpPr>
              <a:spLocks/>
            </p:cNvSpPr>
            <p:nvPr/>
          </p:nvSpPr>
          <p:spPr bwMode="auto">
            <a:xfrm>
              <a:off x="3319" y="1224"/>
              <a:ext cx="563" cy="441"/>
            </a:xfrm>
            <a:custGeom>
              <a:avLst/>
              <a:gdLst>
                <a:gd name="T0" fmla="*/ 2147483647 w 60"/>
                <a:gd name="T1" fmla="*/ 657365857 h 48"/>
                <a:gd name="T2" fmla="*/ 2147483647 w 60"/>
                <a:gd name="T3" fmla="*/ 712677823 h 48"/>
                <a:gd name="T4" fmla="*/ 2147483647 w 60"/>
                <a:gd name="T5" fmla="*/ 1066302675 h 48"/>
                <a:gd name="T6" fmla="*/ 2147483647 w 60"/>
                <a:gd name="T7" fmla="*/ 1215493516 h 48"/>
                <a:gd name="T8" fmla="*/ 2147483647 w 60"/>
                <a:gd name="T9" fmla="*/ 1320752832 h 48"/>
                <a:gd name="T10" fmla="*/ 2147483647 w 60"/>
                <a:gd name="T11" fmla="*/ 1525255639 h 48"/>
                <a:gd name="T12" fmla="*/ 2147483647 w 60"/>
                <a:gd name="T13" fmla="*/ 1574547663 h 48"/>
                <a:gd name="T14" fmla="*/ 2147483647 w 60"/>
                <a:gd name="T15" fmla="*/ 1828934023 h 48"/>
                <a:gd name="T16" fmla="*/ 2147483647 w 60"/>
                <a:gd name="T17" fmla="*/ 1928171927 h 48"/>
                <a:gd name="T18" fmla="*/ 2147483647 w 60"/>
                <a:gd name="T19" fmla="*/ 2033430950 h 48"/>
                <a:gd name="T20" fmla="*/ 2147483647 w 60"/>
                <a:gd name="T21" fmla="*/ 2083313326 h 48"/>
                <a:gd name="T22" fmla="*/ 2147483647 w 60"/>
                <a:gd name="T23" fmla="*/ 1978120159 h 48"/>
                <a:gd name="T24" fmla="*/ 2147483647 w 60"/>
                <a:gd name="T25" fmla="*/ 2083313326 h 48"/>
                <a:gd name="T26" fmla="*/ 2147483647 w 60"/>
                <a:gd name="T27" fmla="*/ 2132674734 h 48"/>
                <a:gd name="T28" fmla="*/ 1741878319 w 60"/>
                <a:gd name="T29" fmla="*/ 2147483647 h 48"/>
                <a:gd name="T30" fmla="*/ 1563081575 w 60"/>
                <a:gd name="T31" fmla="*/ 2147483647 h 48"/>
                <a:gd name="T32" fmla="*/ 1505031635 w 60"/>
                <a:gd name="T33" fmla="*/ 2147483647 h 48"/>
                <a:gd name="T34" fmla="*/ 1383553381 w 60"/>
                <a:gd name="T35" fmla="*/ 2147483647 h 48"/>
                <a:gd name="T36" fmla="*/ 1262076329 w 60"/>
                <a:gd name="T37" fmla="*/ 2147483647 h 48"/>
                <a:gd name="T38" fmla="*/ 1204027891 w 60"/>
                <a:gd name="T39" fmla="*/ 2147483647 h 48"/>
                <a:gd name="T40" fmla="*/ 1082549036 w 60"/>
                <a:gd name="T41" fmla="*/ 2147483647 h 48"/>
                <a:gd name="T42" fmla="*/ 903022644 w 60"/>
                <a:gd name="T43" fmla="*/ 2147483647 h 48"/>
                <a:gd name="T44" fmla="*/ 838864082 w 60"/>
                <a:gd name="T45" fmla="*/ 2083313326 h 48"/>
                <a:gd name="T46" fmla="*/ 781543790 w 60"/>
                <a:gd name="T47" fmla="*/ 2033430950 h 48"/>
                <a:gd name="T48" fmla="*/ 602009441 w 60"/>
                <a:gd name="T49" fmla="*/ 2132674734 h 48"/>
                <a:gd name="T50" fmla="*/ 422482749 w 60"/>
                <a:gd name="T51" fmla="*/ 2132674734 h 48"/>
                <a:gd name="T52" fmla="*/ 537852380 w 60"/>
                <a:gd name="T53" fmla="*/ 1525255639 h 48"/>
                <a:gd name="T54" fmla="*/ 358324787 w 60"/>
                <a:gd name="T55" fmla="*/ 1320752832 h 48"/>
                <a:gd name="T56" fmla="*/ 422482749 w 60"/>
                <a:gd name="T57" fmla="*/ 1270805776 h 48"/>
                <a:gd name="T58" fmla="*/ 537852380 w 60"/>
                <a:gd name="T59" fmla="*/ 1270805776 h 48"/>
                <a:gd name="T60" fmla="*/ 602009441 w 60"/>
                <a:gd name="T61" fmla="*/ 1270805776 h 48"/>
                <a:gd name="T62" fmla="*/ 659337690 w 60"/>
                <a:gd name="T63" fmla="*/ 1017011239 h 48"/>
                <a:gd name="T64" fmla="*/ 602009441 w 60"/>
                <a:gd name="T65" fmla="*/ 911745748 h 48"/>
                <a:gd name="T66" fmla="*/ 358324787 w 60"/>
                <a:gd name="T67" fmla="*/ 762624880 h 48"/>
                <a:gd name="T68" fmla="*/ 57319973 w 60"/>
                <a:gd name="T69" fmla="*/ 608075156 h 48"/>
                <a:gd name="T70" fmla="*/ 301004871 w 60"/>
                <a:gd name="T71" fmla="*/ 204504203 h 48"/>
                <a:gd name="T72" fmla="*/ 422482749 w 60"/>
                <a:gd name="T73" fmla="*/ 0 h 48"/>
                <a:gd name="T74" fmla="*/ 537852380 w 60"/>
                <a:gd name="T75" fmla="*/ 49946486 h 48"/>
                <a:gd name="T76" fmla="*/ 961070782 w 60"/>
                <a:gd name="T77" fmla="*/ 254386139 h 48"/>
                <a:gd name="T78" fmla="*/ 1204027891 w 60"/>
                <a:gd name="T79" fmla="*/ 409000469 h 48"/>
                <a:gd name="T80" fmla="*/ 1262076329 w 60"/>
                <a:gd name="T81" fmla="*/ 409000469 h 48"/>
                <a:gd name="T82" fmla="*/ 1383553381 w 60"/>
                <a:gd name="T83" fmla="*/ 254386139 h 48"/>
                <a:gd name="T84" fmla="*/ 1563081575 w 60"/>
                <a:gd name="T85" fmla="*/ 99237647 h 48"/>
                <a:gd name="T86" fmla="*/ 1620401266 w 60"/>
                <a:gd name="T87" fmla="*/ 99237647 h 48"/>
                <a:gd name="T88" fmla="*/ 1741878319 w 60"/>
                <a:gd name="T89" fmla="*/ 154556853 h 48"/>
                <a:gd name="T90" fmla="*/ 1741878319 w 60"/>
                <a:gd name="T91" fmla="*/ 154556853 h 48"/>
                <a:gd name="T92" fmla="*/ 1806036882 w 60"/>
                <a:gd name="T93" fmla="*/ 154556853 h 48"/>
                <a:gd name="T94" fmla="*/ 1921405311 w 60"/>
                <a:gd name="T95" fmla="*/ 204504203 h 48"/>
                <a:gd name="T96" fmla="*/ 2147483647 w 60"/>
                <a:gd name="T97" fmla="*/ 303741667 h 48"/>
                <a:gd name="T98" fmla="*/ 2147483647 w 60"/>
                <a:gd name="T99" fmla="*/ 303741667 h 48"/>
                <a:gd name="T100" fmla="*/ 2147483647 w 60"/>
                <a:gd name="T101" fmla="*/ 303741667 h 48"/>
                <a:gd name="T102" fmla="*/ 2147483647 w 60"/>
                <a:gd name="T103" fmla="*/ 353624705 h 48"/>
                <a:gd name="T104" fmla="*/ 2147483647 w 60"/>
                <a:gd name="T105" fmla="*/ 458883139 h 48"/>
                <a:gd name="T106" fmla="*/ 2147483647 w 60"/>
                <a:gd name="T107" fmla="*/ 608075156 h 48"/>
                <a:gd name="T108" fmla="*/ 2147483647 w 60"/>
                <a:gd name="T109" fmla="*/ 712677823 h 48"/>
                <a:gd name="T110" fmla="*/ 2147483647 w 60"/>
                <a:gd name="T111" fmla="*/ 608075156 h 48"/>
                <a:gd name="T112" fmla="*/ 2147483647 w 60"/>
                <a:gd name="T113" fmla="*/ 558127806 h 48"/>
                <a:gd name="T114" fmla="*/ 2147483647 w 60"/>
                <a:gd name="T115" fmla="*/ 458883139 h 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"/>
                <a:gd name="T175" fmla="*/ 0 h 48"/>
                <a:gd name="T176" fmla="*/ 60 w 60"/>
                <a:gd name="T177" fmla="*/ 48 h 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" h="48">
                  <a:moveTo>
                    <a:pt x="58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10"/>
                  </a:lnTo>
                  <a:cubicBezTo>
                    <a:pt x="59" y="11"/>
                    <a:pt x="60" y="12"/>
                    <a:pt x="60" y="13"/>
                  </a:cubicBezTo>
                  <a:lnTo>
                    <a:pt x="60" y="14"/>
                  </a:lnTo>
                  <a:lnTo>
                    <a:pt x="58" y="14"/>
                  </a:lnTo>
                  <a:lnTo>
                    <a:pt x="58" y="20"/>
                  </a:lnTo>
                  <a:cubicBezTo>
                    <a:pt x="58" y="20"/>
                    <a:pt x="58" y="20"/>
                    <a:pt x="58" y="21"/>
                  </a:cubicBezTo>
                  <a:lnTo>
                    <a:pt x="57" y="21"/>
                  </a:lnTo>
                  <a:cubicBezTo>
                    <a:pt x="57" y="21"/>
                    <a:pt x="57" y="21"/>
                    <a:pt x="57" y="21"/>
                  </a:cubicBezTo>
                  <a:lnTo>
                    <a:pt x="57" y="22"/>
                  </a:lnTo>
                  <a:lnTo>
                    <a:pt x="56" y="22"/>
                  </a:lnTo>
                  <a:lnTo>
                    <a:pt x="56" y="24"/>
                  </a:ln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8" y="26"/>
                    <a:pt x="58" y="27"/>
                  </a:cubicBezTo>
                  <a:lnTo>
                    <a:pt x="57" y="27"/>
                  </a:lnTo>
                  <a:lnTo>
                    <a:pt x="56" y="27"/>
                  </a:lnTo>
                  <a:lnTo>
                    <a:pt x="56" y="26"/>
                  </a:lnTo>
                  <a:cubicBezTo>
                    <a:pt x="56" y="26"/>
                    <a:pt x="55" y="27"/>
                    <a:pt x="55" y="27"/>
                  </a:cubicBezTo>
                  <a:cubicBezTo>
                    <a:pt x="55" y="27"/>
                    <a:pt x="54" y="28"/>
                    <a:pt x="54" y="28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4" y="29"/>
                    <a:pt x="54" y="29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52" y="30"/>
                  </a:lnTo>
                  <a:cubicBezTo>
                    <a:pt x="51" y="31"/>
                    <a:pt x="50" y="30"/>
                    <a:pt x="50" y="31"/>
                  </a:cubicBezTo>
                  <a:cubicBezTo>
                    <a:pt x="50" y="31"/>
                    <a:pt x="49" y="31"/>
                    <a:pt x="49" y="31"/>
                  </a:cubicBezTo>
                  <a:lnTo>
                    <a:pt x="49" y="35"/>
                  </a:lnTo>
                  <a:cubicBezTo>
                    <a:pt x="49" y="35"/>
                    <a:pt x="49" y="35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7"/>
                    <a:pt x="50" y="37"/>
                  </a:cubicBezTo>
                  <a:lnTo>
                    <a:pt x="50" y="38"/>
                  </a:lnTo>
                  <a:cubicBezTo>
                    <a:pt x="50" y="38"/>
                    <a:pt x="50" y="39"/>
                    <a:pt x="50" y="39"/>
                  </a:cubicBezTo>
                  <a:lnTo>
                    <a:pt x="49" y="39"/>
                  </a:lnTo>
                  <a:cubicBezTo>
                    <a:pt x="49" y="40"/>
                    <a:pt x="49" y="40"/>
                    <a:pt x="49" y="40"/>
                  </a:cubicBezTo>
                  <a:lnTo>
                    <a:pt x="48" y="40"/>
                  </a:lnTo>
                  <a:lnTo>
                    <a:pt x="48" y="41"/>
                  </a:lnTo>
                  <a:cubicBezTo>
                    <a:pt x="48" y="41"/>
                    <a:pt x="47" y="41"/>
                    <a:pt x="47" y="41"/>
                  </a:cubicBezTo>
                  <a:lnTo>
                    <a:pt x="47" y="40"/>
                  </a:lnTo>
                  <a:cubicBezTo>
                    <a:pt x="47" y="40"/>
                    <a:pt x="46" y="40"/>
                    <a:pt x="45" y="40"/>
                  </a:cubicBezTo>
                  <a:cubicBezTo>
                    <a:pt x="44" y="39"/>
                    <a:pt x="44" y="40"/>
                    <a:pt x="44" y="39"/>
                  </a:cubicBezTo>
                  <a:lnTo>
                    <a:pt x="43" y="39"/>
                  </a:lnTo>
                  <a:cubicBezTo>
                    <a:pt x="43" y="39"/>
                    <a:pt x="42" y="40"/>
                    <a:pt x="42" y="40"/>
                  </a:cubicBezTo>
                  <a:cubicBezTo>
                    <a:pt x="42" y="40"/>
                    <a:pt x="42" y="40"/>
                    <a:pt x="41" y="40"/>
                  </a:cubicBezTo>
                  <a:lnTo>
                    <a:pt x="41" y="41"/>
                  </a:lnTo>
                  <a:cubicBezTo>
                    <a:pt x="41" y="41"/>
                    <a:pt x="40" y="41"/>
                    <a:pt x="40" y="41"/>
                  </a:cubicBezTo>
                  <a:cubicBezTo>
                    <a:pt x="40" y="42"/>
                    <a:pt x="40" y="41"/>
                    <a:pt x="40" y="42"/>
                  </a:cubicBezTo>
                  <a:lnTo>
                    <a:pt x="39" y="42"/>
                  </a:lnTo>
                  <a:cubicBezTo>
                    <a:pt x="39" y="42"/>
                    <a:pt x="39" y="43"/>
                    <a:pt x="39" y="44"/>
                  </a:cubicBezTo>
                  <a:cubicBezTo>
                    <a:pt x="38" y="44"/>
                    <a:pt x="37" y="44"/>
                    <a:pt x="37" y="43"/>
                  </a:cubicBezTo>
                  <a:cubicBezTo>
                    <a:pt x="36" y="43"/>
                    <a:pt x="34" y="43"/>
                    <a:pt x="34" y="43"/>
                  </a:cubicBezTo>
                  <a:cubicBezTo>
                    <a:pt x="33" y="43"/>
                    <a:pt x="31" y="42"/>
                    <a:pt x="29" y="42"/>
                  </a:cubicBezTo>
                  <a:cubicBezTo>
                    <a:pt x="29" y="42"/>
                    <a:pt x="29" y="43"/>
                    <a:pt x="29" y="43"/>
                  </a:cubicBezTo>
                  <a:cubicBezTo>
                    <a:pt x="28" y="43"/>
                    <a:pt x="28" y="44"/>
                    <a:pt x="28" y="44"/>
                  </a:cubicBezTo>
                  <a:cubicBezTo>
                    <a:pt x="28" y="44"/>
                    <a:pt x="27" y="46"/>
                    <a:pt x="26" y="46"/>
                  </a:cubicBezTo>
                  <a:lnTo>
                    <a:pt x="26" y="47"/>
                  </a:lnTo>
                  <a:lnTo>
                    <a:pt x="25" y="47"/>
                  </a:ln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6"/>
                  </a:cubicBezTo>
                  <a:lnTo>
                    <a:pt x="23" y="47"/>
                  </a:lnTo>
                  <a:cubicBezTo>
                    <a:pt x="23" y="48"/>
                    <a:pt x="21" y="47"/>
                    <a:pt x="21" y="47"/>
                  </a:cubicBezTo>
                  <a:lnTo>
                    <a:pt x="20" y="47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cubicBezTo>
                    <a:pt x="19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7"/>
                    <a:pt x="18" y="46"/>
                    <a:pt x="18" y="47"/>
                  </a:cubicBezTo>
                  <a:lnTo>
                    <a:pt x="16" y="47"/>
                  </a:lnTo>
                  <a:lnTo>
                    <a:pt x="16" y="46"/>
                  </a:lnTo>
                  <a:cubicBezTo>
                    <a:pt x="15" y="46"/>
                    <a:pt x="15" y="45"/>
                    <a:pt x="15" y="44"/>
                  </a:cubicBezTo>
                  <a:cubicBezTo>
                    <a:pt x="15" y="43"/>
                    <a:pt x="16" y="42"/>
                    <a:pt x="16" y="42"/>
                  </a:cubicBezTo>
                  <a:cubicBezTo>
                    <a:pt x="15" y="42"/>
                    <a:pt x="15" y="41"/>
                    <a:pt x="15" y="41"/>
                  </a:cubicBezTo>
                  <a:lnTo>
                    <a:pt x="14" y="41"/>
                  </a:lnTo>
                  <a:lnTo>
                    <a:pt x="14" y="40"/>
                  </a:ln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0"/>
                    <a:pt x="11" y="40"/>
                  </a:cubicBezTo>
                  <a:lnTo>
                    <a:pt x="11" y="41"/>
                  </a:lnTo>
                  <a:lnTo>
                    <a:pt x="10" y="41"/>
                  </a:lnTo>
                  <a:lnTo>
                    <a:pt x="10" y="42"/>
                  </a:lnTo>
                  <a:cubicBezTo>
                    <a:pt x="10" y="42"/>
                    <a:pt x="10" y="42"/>
                    <a:pt x="10" y="42"/>
                  </a:cubicBezTo>
                  <a:lnTo>
                    <a:pt x="9" y="42"/>
                  </a:lnTo>
                  <a:cubicBezTo>
                    <a:pt x="9" y="43"/>
                    <a:pt x="9" y="42"/>
                    <a:pt x="9" y="43"/>
                  </a:cubicBezTo>
                  <a:lnTo>
                    <a:pt x="7" y="43"/>
                  </a:lnTo>
                  <a:lnTo>
                    <a:pt x="7" y="42"/>
                  </a:lnTo>
                  <a:lnTo>
                    <a:pt x="7" y="36"/>
                  </a:lnTo>
                  <a:cubicBezTo>
                    <a:pt x="7" y="36"/>
                    <a:pt x="7" y="36"/>
                    <a:pt x="7" y="36"/>
                  </a:cubicBezTo>
                  <a:lnTo>
                    <a:pt x="8" y="36"/>
                  </a:lnTo>
                  <a:cubicBezTo>
                    <a:pt x="8" y="35"/>
                    <a:pt x="8" y="36"/>
                    <a:pt x="8" y="35"/>
                  </a:cubicBezTo>
                  <a:cubicBezTo>
                    <a:pt x="9" y="35"/>
                    <a:pt x="9" y="31"/>
                    <a:pt x="9" y="30"/>
                  </a:cubicBezTo>
                  <a:cubicBezTo>
                    <a:pt x="8" y="30"/>
                    <a:pt x="7" y="30"/>
                    <a:pt x="7" y="30"/>
                  </a:cubicBezTo>
                  <a:lnTo>
                    <a:pt x="6" y="30"/>
                  </a:lnTo>
                  <a:lnTo>
                    <a:pt x="6" y="29"/>
                  </a:lnTo>
                  <a:cubicBezTo>
                    <a:pt x="6" y="29"/>
                    <a:pt x="6" y="27"/>
                    <a:pt x="6" y="27"/>
                  </a:cubicBezTo>
                  <a:lnTo>
                    <a:pt x="6" y="26"/>
                  </a:lnTo>
                  <a:lnTo>
                    <a:pt x="7" y="26"/>
                  </a:lnTo>
                  <a:lnTo>
                    <a:pt x="7" y="25"/>
                  </a:lnTo>
                  <a:cubicBezTo>
                    <a:pt x="7" y="24"/>
                    <a:pt x="7" y="25"/>
                    <a:pt x="7" y="24"/>
                  </a:cubicBezTo>
                  <a:lnTo>
                    <a:pt x="8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4"/>
                  </a:lnTo>
                  <a:cubicBezTo>
                    <a:pt x="11" y="23"/>
                    <a:pt x="11" y="21"/>
                    <a:pt x="11" y="21"/>
                  </a:cubicBezTo>
                  <a:lnTo>
                    <a:pt x="11" y="20"/>
                  </a:ln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lnTo>
                    <a:pt x="13" y="18"/>
                  </a:lnTo>
                  <a:cubicBezTo>
                    <a:pt x="13" y="18"/>
                    <a:pt x="10" y="17"/>
                    <a:pt x="10" y="17"/>
                  </a:cubicBezTo>
                  <a:lnTo>
                    <a:pt x="10" y="18"/>
                  </a:lnTo>
                  <a:cubicBezTo>
                    <a:pt x="10" y="18"/>
                    <a:pt x="8" y="18"/>
                    <a:pt x="8" y="18"/>
                  </a:cubicBezTo>
                  <a:lnTo>
                    <a:pt x="8" y="16"/>
                  </a:lnTo>
                  <a:cubicBezTo>
                    <a:pt x="8" y="16"/>
                    <a:pt x="7" y="16"/>
                    <a:pt x="7" y="16"/>
                  </a:cubicBezTo>
                  <a:cubicBezTo>
                    <a:pt x="7" y="16"/>
                    <a:pt x="6" y="16"/>
                    <a:pt x="6" y="15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6" y="13"/>
                    <a:pt x="4" y="12"/>
                    <a:pt x="4" y="12"/>
                  </a:cubicBezTo>
                  <a:lnTo>
                    <a:pt x="1" y="12"/>
                  </a:lnTo>
                  <a:cubicBezTo>
                    <a:pt x="0" y="11"/>
                    <a:pt x="0" y="11"/>
                    <a:pt x="0" y="10"/>
                  </a:cubicBezTo>
                  <a:cubicBezTo>
                    <a:pt x="1" y="9"/>
                    <a:pt x="3" y="7"/>
                    <a:pt x="4" y="6"/>
                  </a:cubicBezTo>
                  <a:cubicBezTo>
                    <a:pt x="5" y="6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6" y="2"/>
                    <a:pt x="6" y="1"/>
                    <a:pt x="6" y="1"/>
                  </a:cubicBezTo>
                  <a:lnTo>
                    <a:pt x="6" y="0"/>
                  </a:lnTo>
                  <a:lnTo>
                    <a:pt x="7" y="0"/>
                  </a:ln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2" y="3"/>
                    <a:pt x="14" y="4"/>
                    <a:pt x="14" y="4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1" y="8"/>
                  </a:lnTo>
                  <a:cubicBezTo>
                    <a:pt x="21" y="9"/>
                    <a:pt x="21" y="9"/>
                    <a:pt x="21" y="9"/>
                  </a:cubicBezTo>
                  <a:lnTo>
                    <a:pt x="22" y="9"/>
                  </a:lnTo>
                  <a:lnTo>
                    <a:pt x="23" y="9"/>
                  </a:lnTo>
                  <a:lnTo>
                    <a:pt x="23" y="5"/>
                  </a:lnTo>
                  <a:cubicBezTo>
                    <a:pt x="23" y="5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lnTo>
                    <a:pt x="26" y="3"/>
                  </a:lnTo>
                  <a:cubicBezTo>
                    <a:pt x="26" y="3"/>
                    <a:pt x="26" y="2"/>
                    <a:pt x="26" y="2"/>
                  </a:cubicBezTo>
                  <a:cubicBezTo>
                    <a:pt x="26" y="2"/>
                    <a:pt x="26" y="2"/>
                    <a:pt x="27" y="2"/>
                  </a:cubicBezTo>
                  <a:cubicBezTo>
                    <a:pt x="27" y="2"/>
                    <a:pt x="28" y="2"/>
                    <a:pt x="28" y="2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30" y="4"/>
                    <a:pt x="30" y="3"/>
                    <a:pt x="30" y="4"/>
                  </a:cubicBezTo>
                  <a:cubicBezTo>
                    <a:pt x="30" y="4"/>
                    <a:pt x="32" y="4"/>
                    <a:pt x="32" y="4"/>
                  </a:cubicBezTo>
                  <a:cubicBezTo>
                    <a:pt x="33" y="4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6"/>
                    <a:pt x="35" y="6"/>
                  </a:cubicBezTo>
                  <a:lnTo>
                    <a:pt x="36" y="6"/>
                  </a:lnTo>
                  <a:cubicBezTo>
                    <a:pt x="36" y="6"/>
                    <a:pt x="36" y="6"/>
                    <a:pt x="36" y="5"/>
                  </a:cubicBezTo>
                  <a:cubicBezTo>
                    <a:pt x="36" y="5"/>
                    <a:pt x="36" y="6"/>
                    <a:pt x="36" y="6"/>
                  </a:cubicBezTo>
                  <a:lnTo>
                    <a:pt x="37" y="6"/>
                  </a:ln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8" y="7"/>
                    <a:pt x="38" y="7"/>
                  </a:cubicBezTo>
                  <a:cubicBezTo>
                    <a:pt x="38" y="7"/>
                    <a:pt x="39" y="7"/>
                    <a:pt x="39" y="7"/>
                  </a:cubicBezTo>
                  <a:lnTo>
                    <a:pt x="39" y="8"/>
                  </a:lnTo>
                  <a:cubicBezTo>
                    <a:pt x="40" y="8"/>
                    <a:pt x="41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8"/>
                    <a:pt x="43" y="8"/>
                    <a:pt x="43" y="9"/>
                  </a:cubicBezTo>
                  <a:cubicBezTo>
                    <a:pt x="43" y="9"/>
                    <a:pt x="43" y="9"/>
                    <a:pt x="44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4" y="10"/>
                    <a:pt x="45" y="10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8" y="11"/>
                    <a:pt x="48" y="12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4"/>
                    <a:pt x="50" y="15"/>
                    <a:pt x="51" y="15"/>
                  </a:cubicBezTo>
                  <a:cubicBezTo>
                    <a:pt x="51" y="15"/>
                    <a:pt x="53" y="15"/>
                    <a:pt x="53" y="16"/>
                  </a:cubicBezTo>
                  <a:cubicBezTo>
                    <a:pt x="54" y="16"/>
                    <a:pt x="55" y="16"/>
                    <a:pt x="55" y="15"/>
                  </a:cubicBezTo>
                  <a:cubicBezTo>
                    <a:pt x="55" y="15"/>
                    <a:pt x="55" y="14"/>
                    <a:pt x="55" y="13"/>
                  </a:cubicBezTo>
                  <a:cubicBezTo>
                    <a:pt x="55" y="13"/>
                    <a:pt x="55" y="13"/>
                    <a:pt x="55" y="12"/>
                  </a:cubicBezTo>
                  <a:lnTo>
                    <a:pt x="56" y="12"/>
                  </a:lnTo>
                  <a:cubicBezTo>
                    <a:pt x="56" y="12"/>
                    <a:pt x="56" y="12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lnTo>
                    <a:pt x="57" y="10"/>
                  </a:lnTo>
                  <a:cubicBezTo>
                    <a:pt x="57" y="10"/>
                    <a:pt x="57" y="9"/>
                    <a:pt x="57" y="9"/>
                  </a:cubicBezTo>
                  <a:cubicBezTo>
                    <a:pt x="57" y="9"/>
                    <a:pt x="57" y="9"/>
                    <a:pt x="58" y="9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97" name="Freeform 45"/>
            <p:cNvSpPr>
              <a:spLocks/>
            </p:cNvSpPr>
            <p:nvPr/>
          </p:nvSpPr>
          <p:spPr bwMode="auto">
            <a:xfrm>
              <a:off x="3441" y="1021"/>
              <a:ext cx="235" cy="258"/>
            </a:xfrm>
            <a:custGeom>
              <a:avLst/>
              <a:gdLst>
                <a:gd name="T0" fmla="*/ 856097896 w 25"/>
                <a:gd name="T1" fmla="*/ 1195252934 h 28"/>
                <a:gd name="T2" fmla="*/ 791295970 w 25"/>
                <a:gd name="T3" fmla="*/ 1195252934 h 28"/>
                <a:gd name="T4" fmla="*/ 609874371 w 25"/>
                <a:gd name="T5" fmla="*/ 1037371720 h 28"/>
                <a:gd name="T6" fmla="*/ 427717466 w 25"/>
                <a:gd name="T7" fmla="*/ 1037371720 h 28"/>
                <a:gd name="T8" fmla="*/ 362845454 w 25"/>
                <a:gd name="T9" fmla="*/ 987221841 h 28"/>
                <a:gd name="T10" fmla="*/ 181422727 w 25"/>
                <a:gd name="T11" fmla="*/ 1037371720 h 28"/>
                <a:gd name="T12" fmla="*/ 181422727 w 25"/>
                <a:gd name="T13" fmla="*/ 987221841 h 28"/>
                <a:gd name="T14" fmla="*/ 246294589 w 25"/>
                <a:gd name="T15" fmla="*/ 987221841 h 28"/>
                <a:gd name="T16" fmla="*/ 246294589 w 25"/>
                <a:gd name="T17" fmla="*/ 987221841 h 28"/>
                <a:gd name="T18" fmla="*/ 246294589 w 25"/>
                <a:gd name="T19" fmla="*/ 987221841 h 28"/>
                <a:gd name="T20" fmla="*/ 246294589 w 25"/>
                <a:gd name="T21" fmla="*/ 936409123 h 28"/>
                <a:gd name="T22" fmla="*/ 246294589 w 25"/>
                <a:gd name="T23" fmla="*/ 936409123 h 28"/>
                <a:gd name="T24" fmla="*/ 246294589 w 25"/>
                <a:gd name="T25" fmla="*/ 676902474 h 28"/>
                <a:gd name="T26" fmla="*/ 0 w 25"/>
                <a:gd name="T27" fmla="*/ 626089756 h 28"/>
                <a:gd name="T28" fmla="*/ 0 w 25"/>
                <a:gd name="T29" fmla="*/ 626089756 h 28"/>
                <a:gd name="T30" fmla="*/ 0 w 25"/>
                <a:gd name="T31" fmla="*/ 569761885 h 28"/>
                <a:gd name="T32" fmla="*/ 58641713 w 25"/>
                <a:gd name="T33" fmla="*/ 569761885 h 28"/>
                <a:gd name="T34" fmla="*/ 181422727 w 25"/>
                <a:gd name="T35" fmla="*/ 468208100 h 28"/>
                <a:gd name="T36" fmla="*/ 246294589 w 25"/>
                <a:gd name="T37" fmla="*/ 468208100 h 28"/>
                <a:gd name="T38" fmla="*/ 304937185 w 25"/>
                <a:gd name="T39" fmla="*/ 417395677 h 28"/>
                <a:gd name="T40" fmla="*/ 304937185 w 25"/>
                <a:gd name="T41" fmla="*/ 366582075 h 28"/>
                <a:gd name="T42" fmla="*/ 181422727 w 25"/>
                <a:gd name="T43" fmla="*/ 208694300 h 28"/>
                <a:gd name="T44" fmla="*/ 123514421 w 25"/>
                <a:gd name="T45" fmla="*/ 157880993 h 28"/>
                <a:gd name="T46" fmla="*/ 123514421 w 25"/>
                <a:gd name="T47" fmla="*/ 157880993 h 28"/>
                <a:gd name="T48" fmla="*/ 123514421 w 25"/>
                <a:gd name="T49" fmla="*/ 157880993 h 28"/>
                <a:gd name="T50" fmla="*/ 123514421 w 25"/>
                <a:gd name="T51" fmla="*/ 101625841 h 28"/>
                <a:gd name="T52" fmla="*/ 123514421 w 25"/>
                <a:gd name="T53" fmla="*/ 101625841 h 28"/>
                <a:gd name="T54" fmla="*/ 304937185 w 25"/>
                <a:gd name="T55" fmla="*/ 101625841 h 28"/>
                <a:gd name="T56" fmla="*/ 362845454 w 25"/>
                <a:gd name="T57" fmla="*/ 101625841 h 28"/>
                <a:gd name="T58" fmla="*/ 362845454 w 25"/>
                <a:gd name="T59" fmla="*/ 50813289 h 28"/>
                <a:gd name="T60" fmla="*/ 362845454 w 25"/>
                <a:gd name="T61" fmla="*/ 50813289 h 28"/>
                <a:gd name="T62" fmla="*/ 362845454 w 25"/>
                <a:gd name="T63" fmla="*/ 50813289 h 28"/>
                <a:gd name="T64" fmla="*/ 427717466 w 25"/>
                <a:gd name="T65" fmla="*/ 0 h 28"/>
                <a:gd name="T66" fmla="*/ 551231925 w 25"/>
                <a:gd name="T67" fmla="*/ 0 h 28"/>
                <a:gd name="T68" fmla="*/ 609874371 w 25"/>
                <a:gd name="T69" fmla="*/ 50813289 h 28"/>
                <a:gd name="T70" fmla="*/ 667781511 w 25"/>
                <a:gd name="T71" fmla="*/ 0 h 28"/>
                <a:gd name="T72" fmla="*/ 732654426 w 25"/>
                <a:gd name="T73" fmla="*/ 50813289 h 28"/>
                <a:gd name="T74" fmla="*/ 791295970 w 25"/>
                <a:gd name="T75" fmla="*/ 101625841 h 28"/>
                <a:gd name="T76" fmla="*/ 972719223 w 25"/>
                <a:gd name="T77" fmla="*/ 101625841 h 28"/>
                <a:gd name="T78" fmla="*/ 972719223 w 25"/>
                <a:gd name="T79" fmla="*/ 157880993 h 28"/>
                <a:gd name="T80" fmla="*/ 1037591536 w 25"/>
                <a:gd name="T81" fmla="*/ 208694300 h 28"/>
                <a:gd name="T82" fmla="*/ 1037591536 w 25"/>
                <a:gd name="T83" fmla="*/ 208694300 h 28"/>
                <a:gd name="T84" fmla="*/ 1161035006 w 25"/>
                <a:gd name="T85" fmla="*/ 310320104 h 28"/>
                <a:gd name="T86" fmla="*/ 1219014188 w 25"/>
                <a:gd name="T87" fmla="*/ 417395677 h 28"/>
                <a:gd name="T88" fmla="*/ 1342458560 w 25"/>
                <a:gd name="T89" fmla="*/ 417395677 h 28"/>
                <a:gd name="T90" fmla="*/ 1342458560 w 25"/>
                <a:gd name="T91" fmla="*/ 366582075 h 28"/>
                <a:gd name="T92" fmla="*/ 1523951599 w 25"/>
                <a:gd name="T93" fmla="*/ 727715781 h 28"/>
                <a:gd name="T94" fmla="*/ 1523951599 w 25"/>
                <a:gd name="T95" fmla="*/ 987221841 h 28"/>
                <a:gd name="T96" fmla="*/ 1465308852 w 25"/>
                <a:gd name="T97" fmla="*/ 1037371720 h 28"/>
                <a:gd name="T98" fmla="*/ 1400435937 w 25"/>
                <a:gd name="T99" fmla="*/ 1094290927 h 28"/>
                <a:gd name="T100" fmla="*/ 1277656634 w 25"/>
                <a:gd name="T101" fmla="*/ 1145103055 h 28"/>
                <a:gd name="T102" fmla="*/ 1400435937 w 25"/>
                <a:gd name="T103" fmla="*/ 1195252934 h 28"/>
                <a:gd name="T104" fmla="*/ 1400435937 w 25"/>
                <a:gd name="T105" fmla="*/ 1454760468 h 28"/>
                <a:gd name="T106" fmla="*/ 1277656634 w 25"/>
                <a:gd name="T107" fmla="*/ 1404019105 h 28"/>
                <a:gd name="T108" fmla="*/ 1161035006 w 25"/>
                <a:gd name="T109" fmla="*/ 1353205798 h 28"/>
                <a:gd name="T110" fmla="*/ 1037591536 w 25"/>
                <a:gd name="T111" fmla="*/ 1353205798 h 28"/>
                <a:gd name="T112" fmla="*/ 972719223 w 25"/>
                <a:gd name="T113" fmla="*/ 1296878664 h 28"/>
                <a:gd name="T114" fmla="*/ 972719223 w 25"/>
                <a:gd name="T115" fmla="*/ 1296878664 h 28"/>
                <a:gd name="T116" fmla="*/ 972719223 w 25"/>
                <a:gd name="T117" fmla="*/ 1296878664 h 28"/>
                <a:gd name="T118" fmla="*/ 914077078 w 25"/>
                <a:gd name="T119" fmla="*/ 1246066536 h 28"/>
                <a:gd name="T120" fmla="*/ 856097896 w 25"/>
                <a:gd name="T121" fmla="*/ 1246066536 h 28"/>
                <a:gd name="T122" fmla="*/ 856097896 w 25"/>
                <a:gd name="T123" fmla="*/ 1246066536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"/>
                <a:gd name="T187" fmla="*/ 0 h 28"/>
                <a:gd name="T188" fmla="*/ 25 w 25"/>
                <a:gd name="T189" fmla="*/ 28 h 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" h="28"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lnTo>
                    <a:pt x="13" y="22"/>
                  </a:lnTo>
                  <a:cubicBezTo>
                    <a:pt x="12" y="21"/>
                    <a:pt x="12" y="20"/>
                    <a:pt x="12" y="20"/>
                  </a:cubicBezTo>
                  <a:cubicBezTo>
                    <a:pt x="12" y="20"/>
                    <a:pt x="10" y="20"/>
                    <a:pt x="10" y="20"/>
                  </a:cubicBezTo>
                  <a:lnTo>
                    <a:pt x="9" y="20"/>
                  </a:ln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20"/>
                    <a:pt x="7" y="20"/>
                  </a:cubicBezTo>
                  <a:cubicBezTo>
                    <a:pt x="7" y="20"/>
                    <a:pt x="6" y="20"/>
                    <a:pt x="6" y="19"/>
                  </a:cubicBezTo>
                  <a:cubicBezTo>
                    <a:pt x="5" y="20"/>
                    <a:pt x="4" y="20"/>
                    <a:pt x="4" y="20"/>
                  </a:cubicBezTo>
                  <a:lnTo>
                    <a:pt x="3" y="20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3"/>
                  </a:ln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lnTo>
                    <a:pt x="5" y="7"/>
                  </a:ln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6" y="2"/>
                  </a:lnTo>
                  <a:lnTo>
                    <a:pt x="6" y="1"/>
                  </a:lnTo>
                  <a:cubicBezTo>
                    <a:pt x="6" y="1"/>
                    <a:pt x="6" y="1"/>
                    <a:pt x="6" y="1"/>
                  </a:cubicBezTo>
                  <a:lnTo>
                    <a:pt x="6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9" y="1"/>
                  </a:lnTo>
                  <a:lnTo>
                    <a:pt x="10" y="1"/>
                  </a:lnTo>
                  <a:cubicBezTo>
                    <a:pt x="10" y="1"/>
                    <a:pt x="10" y="1"/>
                    <a:pt x="11" y="1"/>
                  </a:cubicBezTo>
                  <a:lnTo>
                    <a:pt x="11" y="0"/>
                  </a:lnTo>
                  <a:lnTo>
                    <a:pt x="12" y="0"/>
                  </a:ln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6" y="2"/>
                  </a:ln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lnTo>
                    <a:pt x="17" y="4"/>
                  </a:lnTo>
                  <a:cubicBezTo>
                    <a:pt x="17" y="4"/>
                    <a:pt x="17" y="4"/>
                    <a:pt x="17" y="4"/>
                  </a:cubicBezTo>
                  <a:cubicBezTo>
                    <a:pt x="18" y="5"/>
                    <a:pt x="19" y="6"/>
                    <a:pt x="19" y="6"/>
                  </a:cubicBezTo>
                  <a:lnTo>
                    <a:pt x="19" y="7"/>
                  </a:lnTo>
                  <a:cubicBezTo>
                    <a:pt x="20" y="7"/>
                    <a:pt x="19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5" y="11"/>
                    <a:pt x="24" y="13"/>
                    <a:pt x="25" y="14"/>
                  </a:cubicBezTo>
                  <a:cubicBezTo>
                    <a:pt x="25" y="15"/>
                    <a:pt x="25" y="17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lnTo>
                    <a:pt x="24" y="20"/>
                  </a:ln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lnTo>
                    <a:pt x="23" y="23"/>
                  </a:lnTo>
                  <a:cubicBezTo>
                    <a:pt x="23" y="23"/>
                    <a:pt x="23" y="23"/>
                    <a:pt x="23" y="23"/>
                  </a:cubicBezTo>
                  <a:cubicBezTo>
                    <a:pt x="24" y="24"/>
                    <a:pt x="23" y="26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2" y="28"/>
                  </a:lnTo>
                  <a:cubicBezTo>
                    <a:pt x="22" y="28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6"/>
                    <a:pt x="17" y="26"/>
                    <a:pt x="17" y="26"/>
                  </a:cubicBezTo>
                  <a:cubicBezTo>
                    <a:pt x="17" y="25"/>
                    <a:pt x="17" y="26"/>
                    <a:pt x="17" y="25"/>
                  </a:cubicBezTo>
                  <a:cubicBezTo>
                    <a:pt x="17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5" y="24"/>
                    <a:pt x="15" y="24"/>
                  </a:cubicBezTo>
                  <a:cubicBezTo>
                    <a:pt x="15" y="24"/>
                    <a:pt x="14" y="24"/>
                    <a:pt x="14" y="24"/>
                  </a:cubicBez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98" name="Freeform 46"/>
            <p:cNvSpPr>
              <a:spLocks/>
            </p:cNvSpPr>
            <p:nvPr/>
          </p:nvSpPr>
          <p:spPr bwMode="auto">
            <a:xfrm>
              <a:off x="3120" y="874"/>
              <a:ext cx="462" cy="432"/>
            </a:xfrm>
            <a:custGeom>
              <a:avLst/>
              <a:gdLst>
                <a:gd name="T0" fmla="*/ 1563197520 w 49"/>
                <a:gd name="T1" fmla="*/ 1834347142 h 47"/>
                <a:gd name="T2" fmla="*/ 1437424942 w 49"/>
                <a:gd name="T3" fmla="*/ 1884338240 h 47"/>
                <a:gd name="T4" fmla="*/ 1371403843 w 49"/>
                <a:gd name="T5" fmla="*/ 1934392869 h 47"/>
                <a:gd name="T6" fmla="*/ 1185869226 w 49"/>
                <a:gd name="T7" fmla="*/ 1984448674 h 47"/>
                <a:gd name="T8" fmla="*/ 1000405512 w 49"/>
                <a:gd name="T9" fmla="*/ 1884338240 h 47"/>
                <a:gd name="T10" fmla="*/ 814941195 w 49"/>
                <a:gd name="T11" fmla="*/ 1784884298 h 47"/>
                <a:gd name="T12" fmla="*/ 496701665 w 49"/>
                <a:gd name="T13" fmla="*/ 1734827316 h 47"/>
                <a:gd name="T14" fmla="*/ 496701665 w 49"/>
                <a:gd name="T15" fmla="*/ 1734827316 h 47"/>
                <a:gd name="T16" fmla="*/ 437019882 w 49"/>
                <a:gd name="T17" fmla="*/ 1479758716 h 47"/>
                <a:gd name="T18" fmla="*/ 377258447 w 49"/>
                <a:gd name="T19" fmla="*/ 1374202216 h 47"/>
                <a:gd name="T20" fmla="*/ 377258447 w 49"/>
                <a:gd name="T21" fmla="*/ 1169193245 h 47"/>
                <a:gd name="T22" fmla="*/ 437019882 w 49"/>
                <a:gd name="T23" fmla="*/ 970215948 h 47"/>
                <a:gd name="T24" fmla="*/ 311237272 w 49"/>
                <a:gd name="T25" fmla="*/ 764614310 h 47"/>
                <a:gd name="T26" fmla="*/ 59682707 w 49"/>
                <a:gd name="T27" fmla="*/ 609659526 h 47"/>
                <a:gd name="T28" fmla="*/ 125774049 w 49"/>
                <a:gd name="T29" fmla="*/ 305125950 h 47"/>
                <a:gd name="T30" fmla="*/ 496701665 w 49"/>
                <a:gd name="T31" fmla="*/ 154953975 h 47"/>
                <a:gd name="T32" fmla="*/ 689167411 w 49"/>
                <a:gd name="T33" fmla="*/ 99517657 h 47"/>
                <a:gd name="T34" fmla="*/ 1060166646 w 49"/>
                <a:gd name="T35" fmla="*/ 50055015 h 47"/>
                <a:gd name="T36" fmla="*/ 1060166646 w 49"/>
                <a:gd name="T37" fmla="*/ 99517657 h 47"/>
                <a:gd name="T38" fmla="*/ 1251960323 w 49"/>
                <a:gd name="T39" fmla="*/ 154953975 h 47"/>
                <a:gd name="T40" fmla="*/ 1371403843 w 49"/>
                <a:gd name="T41" fmla="*/ 255071027 h 47"/>
                <a:gd name="T42" fmla="*/ 1437424942 w 49"/>
                <a:gd name="T43" fmla="*/ 305125950 h 47"/>
                <a:gd name="T44" fmla="*/ 1563197520 w 49"/>
                <a:gd name="T45" fmla="*/ 354588573 h 47"/>
                <a:gd name="T46" fmla="*/ 1688900100 w 49"/>
                <a:gd name="T47" fmla="*/ 510134994 h 47"/>
                <a:gd name="T48" fmla="*/ 1934117706 w 49"/>
                <a:gd name="T49" fmla="*/ 510134994 h 47"/>
                <a:gd name="T50" fmla="*/ 2147483647 w 49"/>
                <a:gd name="T51" fmla="*/ 715143818 h 47"/>
                <a:gd name="T52" fmla="*/ 2147483647 w 49"/>
                <a:gd name="T53" fmla="*/ 715143818 h 47"/>
                <a:gd name="T54" fmla="*/ 2147483647 w 49"/>
                <a:gd name="T55" fmla="*/ 659643123 h 47"/>
                <a:gd name="T56" fmla="*/ 2147483647 w 49"/>
                <a:gd name="T57" fmla="*/ 715143818 h 47"/>
                <a:gd name="T58" fmla="*/ 2147483647 w 49"/>
                <a:gd name="T59" fmla="*/ 914715253 h 47"/>
                <a:gd name="T60" fmla="*/ 2147483647 w 49"/>
                <a:gd name="T61" fmla="*/ 864723567 h 47"/>
                <a:gd name="T62" fmla="*/ 2147483647 w 49"/>
                <a:gd name="T63" fmla="*/ 864723567 h 47"/>
                <a:gd name="T64" fmla="*/ 2147483647 w 49"/>
                <a:gd name="T65" fmla="*/ 814669527 h 47"/>
                <a:gd name="T66" fmla="*/ 2147483647 w 49"/>
                <a:gd name="T67" fmla="*/ 864723567 h 47"/>
                <a:gd name="T68" fmla="*/ 2147483647 w 49"/>
                <a:gd name="T69" fmla="*/ 864723567 h 47"/>
                <a:gd name="T70" fmla="*/ 2147483647 w 49"/>
                <a:gd name="T71" fmla="*/ 864723567 h 47"/>
                <a:gd name="T72" fmla="*/ 2147483647 w 49"/>
                <a:gd name="T73" fmla="*/ 914715253 h 47"/>
                <a:gd name="T74" fmla="*/ 2147483647 w 49"/>
                <a:gd name="T75" fmla="*/ 914715253 h 47"/>
                <a:gd name="T76" fmla="*/ 2147483647 w 49"/>
                <a:gd name="T77" fmla="*/ 970215948 h 47"/>
                <a:gd name="T78" fmla="*/ 2147483647 w 49"/>
                <a:gd name="T79" fmla="*/ 970215948 h 47"/>
                <a:gd name="T80" fmla="*/ 2147483647 w 49"/>
                <a:gd name="T81" fmla="*/ 1019678204 h 47"/>
                <a:gd name="T82" fmla="*/ 2147483647 w 49"/>
                <a:gd name="T83" fmla="*/ 1169193245 h 47"/>
                <a:gd name="T84" fmla="*/ 2147483647 w 49"/>
                <a:gd name="T85" fmla="*/ 1274749451 h 47"/>
                <a:gd name="T86" fmla="*/ 2147483647 w 49"/>
                <a:gd name="T87" fmla="*/ 1324804080 h 47"/>
                <a:gd name="T88" fmla="*/ 2126583603 w 49"/>
                <a:gd name="T89" fmla="*/ 1374202216 h 47"/>
                <a:gd name="T90" fmla="*/ 2126583603 w 49"/>
                <a:gd name="T91" fmla="*/ 1424256845 h 47"/>
                <a:gd name="T92" fmla="*/ 2147483647 w 49"/>
                <a:gd name="T93" fmla="*/ 1479758716 h 47"/>
                <a:gd name="T94" fmla="*/ 2147483647 w 49"/>
                <a:gd name="T95" fmla="*/ 1734827316 h 47"/>
                <a:gd name="T96" fmla="*/ 2147483647 w 49"/>
                <a:gd name="T97" fmla="*/ 1784884298 h 47"/>
                <a:gd name="T98" fmla="*/ 2147483647 w 49"/>
                <a:gd name="T99" fmla="*/ 1784884298 h 47"/>
                <a:gd name="T100" fmla="*/ 2147483647 w 49"/>
                <a:gd name="T101" fmla="*/ 1784884298 h 47"/>
                <a:gd name="T102" fmla="*/ 2147483647 w 49"/>
                <a:gd name="T103" fmla="*/ 1834347142 h 47"/>
                <a:gd name="T104" fmla="*/ 2147483647 w 49"/>
                <a:gd name="T105" fmla="*/ 1834347142 h 47"/>
                <a:gd name="T106" fmla="*/ 2147483647 w 49"/>
                <a:gd name="T107" fmla="*/ 1934392869 h 47"/>
                <a:gd name="T108" fmla="*/ 2147483647 w 49"/>
                <a:gd name="T109" fmla="*/ 1984448674 h 47"/>
                <a:gd name="T110" fmla="*/ 2147483647 w 49"/>
                <a:gd name="T111" fmla="*/ 2089418095 h 47"/>
                <a:gd name="T112" fmla="*/ 2147483647 w 49"/>
                <a:gd name="T113" fmla="*/ 2147483647 h 47"/>
                <a:gd name="T114" fmla="*/ 2147483647 w 49"/>
                <a:gd name="T115" fmla="*/ 2147483647 h 47"/>
                <a:gd name="T116" fmla="*/ 2147483647 w 49"/>
                <a:gd name="T117" fmla="*/ 2147483647 h 47"/>
                <a:gd name="T118" fmla="*/ 2147483647 w 49"/>
                <a:gd name="T119" fmla="*/ 2147483647 h 47"/>
                <a:gd name="T120" fmla="*/ 1748662441 w 49"/>
                <a:gd name="T121" fmla="*/ 1934392869 h 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"/>
                <a:gd name="T184" fmla="*/ 0 h 47"/>
                <a:gd name="T185" fmla="*/ 49 w 49"/>
                <a:gd name="T186" fmla="*/ 47 h 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" h="47">
                  <a:moveTo>
                    <a:pt x="27" y="38"/>
                  </a:moveTo>
                  <a:lnTo>
                    <a:pt x="27" y="38"/>
                  </a:lnTo>
                  <a:lnTo>
                    <a:pt x="27" y="37"/>
                  </a:lnTo>
                  <a:cubicBezTo>
                    <a:pt x="27" y="37"/>
                    <a:pt x="27" y="37"/>
                    <a:pt x="27" y="36"/>
                  </a:cubicBezTo>
                  <a:cubicBezTo>
                    <a:pt x="27" y="36"/>
                    <a:pt x="26" y="36"/>
                    <a:pt x="26" y="36"/>
                  </a:cubicBezTo>
                  <a:lnTo>
                    <a:pt x="25" y="36"/>
                  </a:lnTo>
                  <a:cubicBezTo>
                    <a:pt x="25" y="36"/>
                    <a:pt x="25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7"/>
                  </a:cubicBezTo>
                  <a:cubicBezTo>
                    <a:pt x="24" y="37"/>
                    <a:pt x="23" y="37"/>
                    <a:pt x="23" y="37"/>
                  </a:cubicBezTo>
                  <a:lnTo>
                    <a:pt x="22" y="38"/>
                  </a:lnTo>
                  <a:lnTo>
                    <a:pt x="21" y="38"/>
                  </a:lnTo>
                  <a:cubicBezTo>
                    <a:pt x="21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lnTo>
                    <a:pt x="18" y="39"/>
                  </a:lnTo>
                  <a:cubicBezTo>
                    <a:pt x="18" y="40"/>
                    <a:pt x="16" y="37"/>
                    <a:pt x="16" y="37"/>
                  </a:cubicBezTo>
                  <a:lnTo>
                    <a:pt x="15" y="37"/>
                  </a:lnTo>
                  <a:lnTo>
                    <a:pt x="15" y="36"/>
                  </a:lnTo>
                  <a:cubicBezTo>
                    <a:pt x="15" y="36"/>
                    <a:pt x="13" y="36"/>
                    <a:pt x="13" y="35"/>
                  </a:cubicBezTo>
                  <a:lnTo>
                    <a:pt x="12" y="35"/>
                  </a:lnTo>
                  <a:lnTo>
                    <a:pt x="11" y="35"/>
                  </a:lnTo>
                  <a:lnTo>
                    <a:pt x="11" y="34"/>
                  </a:lnTo>
                  <a:cubicBezTo>
                    <a:pt x="10" y="34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lnTo>
                    <a:pt x="7" y="34"/>
                  </a:lnTo>
                  <a:lnTo>
                    <a:pt x="8" y="34"/>
                  </a:lnTo>
                  <a:lnTo>
                    <a:pt x="9" y="33"/>
                  </a:lnTo>
                  <a:cubicBezTo>
                    <a:pt x="9" y="32"/>
                    <a:pt x="8" y="30"/>
                    <a:pt x="9" y="29"/>
                  </a:cubicBezTo>
                  <a:lnTo>
                    <a:pt x="7" y="29"/>
                  </a:lnTo>
                  <a:lnTo>
                    <a:pt x="7" y="28"/>
                  </a:lnTo>
                  <a:cubicBezTo>
                    <a:pt x="7" y="28"/>
                    <a:pt x="6" y="28"/>
                    <a:pt x="6" y="28"/>
                  </a:cubicBezTo>
                  <a:lnTo>
                    <a:pt x="6" y="27"/>
                  </a:lnTo>
                  <a:cubicBezTo>
                    <a:pt x="5" y="26"/>
                    <a:pt x="5" y="25"/>
                    <a:pt x="5" y="24"/>
                  </a:cubicBezTo>
                  <a:lnTo>
                    <a:pt x="6" y="24"/>
                  </a:lnTo>
                  <a:lnTo>
                    <a:pt x="6" y="23"/>
                  </a:lnTo>
                  <a:cubicBezTo>
                    <a:pt x="6" y="23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8" y="20"/>
                    <a:pt x="8" y="19"/>
                  </a:cubicBezTo>
                  <a:lnTo>
                    <a:pt x="7" y="19"/>
                  </a:lnTo>
                  <a:cubicBezTo>
                    <a:pt x="7" y="18"/>
                    <a:pt x="7" y="19"/>
                    <a:pt x="7" y="18"/>
                  </a:cubicBez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5"/>
                  </a:ln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4"/>
                    <a:pt x="2" y="14"/>
                  </a:cubicBezTo>
                  <a:cubicBezTo>
                    <a:pt x="2" y="13"/>
                    <a:pt x="2" y="13"/>
                    <a:pt x="1" y="13"/>
                  </a:cubicBez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cubicBezTo>
                    <a:pt x="0" y="10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2" y="6"/>
                  </a:lnTo>
                  <a:lnTo>
                    <a:pt x="3" y="6"/>
                  </a:lnTo>
                  <a:cubicBezTo>
                    <a:pt x="3" y="6"/>
                    <a:pt x="4" y="5"/>
                    <a:pt x="4" y="5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5" y="4"/>
                    <a:pt x="7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0" y="2"/>
                    <a:pt x="10" y="3"/>
                    <a:pt x="10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2" y="1"/>
                  </a:ln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lnTo>
                    <a:pt x="17" y="1"/>
                  </a:lnTo>
                  <a:lnTo>
                    <a:pt x="17" y="2"/>
                  </a:lnTo>
                  <a:lnTo>
                    <a:pt x="18" y="2"/>
                  </a:lnTo>
                  <a:cubicBezTo>
                    <a:pt x="19" y="2"/>
                    <a:pt x="19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5"/>
                    <a:pt x="22" y="6"/>
                  </a:cubicBezTo>
                  <a:cubicBezTo>
                    <a:pt x="22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7" y="9"/>
                  </a:lnTo>
                  <a:lnTo>
                    <a:pt x="27" y="10"/>
                  </a:ln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2" y="10"/>
                    <a:pt x="32" y="11"/>
                  </a:cubicBezTo>
                  <a:lnTo>
                    <a:pt x="35" y="10"/>
                  </a:lnTo>
                  <a:cubicBezTo>
                    <a:pt x="35" y="10"/>
                    <a:pt x="35" y="11"/>
                    <a:pt x="35" y="11"/>
                  </a:cubicBezTo>
                  <a:cubicBezTo>
                    <a:pt x="35" y="12"/>
                    <a:pt x="36" y="13"/>
                    <a:pt x="36" y="14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37" y="14"/>
                    <a:pt x="40" y="15"/>
                    <a:pt x="40" y="14"/>
                  </a:cubicBezTo>
                  <a:cubicBezTo>
                    <a:pt x="40" y="14"/>
                    <a:pt x="42" y="14"/>
                    <a:pt x="42" y="14"/>
                  </a:cubicBezTo>
                  <a:cubicBezTo>
                    <a:pt x="42" y="14"/>
                    <a:pt x="43" y="14"/>
                    <a:pt x="44" y="14"/>
                  </a:cubicBezTo>
                  <a:lnTo>
                    <a:pt x="44" y="13"/>
                  </a:ln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4" y="14"/>
                  </a:lnTo>
                  <a:lnTo>
                    <a:pt x="45" y="14"/>
                  </a:lnTo>
                  <a:cubicBezTo>
                    <a:pt x="45" y="14"/>
                    <a:pt x="46" y="15"/>
                    <a:pt x="47" y="14"/>
                  </a:cubicBezTo>
                  <a:cubicBezTo>
                    <a:pt x="48" y="14"/>
                    <a:pt x="49" y="14"/>
                    <a:pt x="49" y="14"/>
                  </a:cubicBezTo>
                  <a:cubicBezTo>
                    <a:pt x="49" y="14"/>
                    <a:pt x="49" y="16"/>
                    <a:pt x="49" y="16"/>
                  </a:cubicBezTo>
                  <a:cubicBezTo>
                    <a:pt x="49" y="16"/>
                    <a:pt x="49" y="17"/>
                    <a:pt x="49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8"/>
                    <a:pt x="47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6"/>
                    <a:pt x="46" y="16"/>
                  </a:cubicBezTo>
                  <a:lnTo>
                    <a:pt x="45" y="16"/>
                  </a:lnTo>
                  <a:lnTo>
                    <a:pt x="45" y="17"/>
                  </a:lnTo>
                  <a:cubicBezTo>
                    <a:pt x="44" y="17"/>
                    <a:pt x="44" y="17"/>
                    <a:pt x="44" y="17"/>
                  </a:cubicBezTo>
                  <a:lnTo>
                    <a:pt x="43" y="17"/>
                  </a:lnTo>
                  <a:lnTo>
                    <a:pt x="43" y="16"/>
                  </a:lnTo>
                  <a:cubicBezTo>
                    <a:pt x="42" y="16"/>
                    <a:pt x="41" y="16"/>
                    <a:pt x="41" y="16"/>
                  </a:cubicBezTo>
                  <a:cubicBezTo>
                    <a:pt x="41" y="16"/>
                    <a:pt x="41" y="16"/>
                    <a:pt x="40" y="16"/>
                  </a:cubicBezTo>
                  <a:lnTo>
                    <a:pt x="40" y="17"/>
                  </a:lnTo>
                  <a:cubicBezTo>
                    <a:pt x="40" y="17"/>
                    <a:pt x="40" y="17"/>
                    <a:pt x="40" y="17"/>
                  </a:cubicBezTo>
                  <a:lnTo>
                    <a:pt x="40" y="18"/>
                  </a:lnTo>
                  <a:lnTo>
                    <a:pt x="39" y="18"/>
                  </a:lnTo>
                  <a:cubicBezTo>
                    <a:pt x="39" y="18"/>
                    <a:pt x="39" y="18"/>
                    <a:pt x="39" y="18"/>
                  </a:cubicBezTo>
                  <a:cubicBezTo>
                    <a:pt x="38" y="19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lnTo>
                    <a:pt x="36" y="19"/>
                  </a:ln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2"/>
                    <a:pt x="38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lnTo>
                    <a:pt x="39" y="24"/>
                  </a:lnTo>
                  <a:cubicBezTo>
                    <a:pt x="39" y="24"/>
                    <a:pt x="38" y="24"/>
                    <a:pt x="38" y="24"/>
                  </a:cubicBezTo>
                  <a:cubicBezTo>
                    <a:pt x="38" y="25"/>
                    <a:pt x="38" y="24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7" y="25"/>
                    <a:pt x="37" y="25"/>
                  </a:cubicBezTo>
                  <a:cubicBezTo>
                    <a:pt x="37" y="26"/>
                    <a:pt x="3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4" y="28"/>
                    <a:pt x="34" y="28"/>
                  </a:cubicBezTo>
                  <a:cubicBezTo>
                    <a:pt x="34" y="28"/>
                    <a:pt x="35" y="28"/>
                    <a:pt x="36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8" y="29"/>
                    <a:pt x="38" y="29"/>
                  </a:cubicBezTo>
                  <a:lnTo>
                    <a:pt x="38" y="34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7" y="36"/>
                  </a:lnTo>
                  <a:lnTo>
                    <a:pt x="38" y="36"/>
                  </a:lnTo>
                  <a:cubicBezTo>
                    <a:pt x="38" y="36"/>
                    <a:pt x="39" y="36"/>
                    <a:pt x="40" y="35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lnTo>
                    <a:pt x="44" y="36"/>
                  </a:lnTo>
                  <a:cubicBezTo>
                    <a:pt x="44" y="36"/>
                    <a:pt x="46" y="36"/>
                    <a:pt x="46" y="36"/>
                  </a:cubicBezTo>
                  <a:cubicBezTo>
                    <a:pt x="46" y="36"/>
                    <a:pt x="46" y="37"/>
                    <a:pt x="47" y="38"/>
                  </a:cubicBezTo>
                  <a:lnTo>
                    <a:pt x="47" y="39"/>
                  </a:lnTo>
                  <a:cubicBezTo>
                    <a:pt x="47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lnTo>
                    <a:pt x="47" y="42"/>
                  </a:lnTo>
                  <a:cubicBezTo>
                    <a:pt x="47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4" y="43"/>
                    <a:pt x="44" y="43"/>
                  </a:cubicBezTo>
                  <a:lnTo>
                    <a:pt x="44" y="47"/>
                  </a:lnTo>
                  <a:lnTo>
                    <a:pt x="43" y="47"/>
                  </a:lnTo>
                  <a:lnTo>
                    <a:pt x="42" y="47"/>
                  </a:lnTo>
                  <a:cubicBezTo>
                    <a:pt x="42" y="47"/>
                    <a:pt x="42" y="47"/>
                    <a:pt x="42" y="46"/>
                  </a:cubicBezTo>
                  <a:lnTo>
                    <a:pt x="41" y="46"/>
                  </a:ln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9" y="45"/>
                    <a:pt x="39" y="44"/>
                    <a:pt x="38" y="44"/>
                  </a:cubicBezTo>
                  <a:cubicBezTo>
                    <a:pt x="38" y="44"/>
                    <a:pt x="38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2"/>
                    <a:pt x="35" y="42"/>
                    <a:pt x="35" y="42"/>
                  </a:cubicBezTo>
                  <a:cubicBezTo>
                    <a:pt x="35" y="42"/>
                    <a:pt x="33" y="41"/>
                    <a:pt x="32" y="40"/>
                  </a:cubicBezTo>
                  <a:cubicBezTo>
                    <a:pt x="32" y="40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29" y="39"/>
                    <a:pt x="28" y="38"/>
                  </a:cubicBezTo>
                  <a:lnTo>
                    <a:pt x="27" y="38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99" name="Freeform 47"/>
            <p:cNvSpPr>
              <a:spLocks/>
            </p:cNvSpPr>
            <p:nvPr/>
          </p:nvSpPr>
          <p:spPr bwMode="auto">
            <a:xfrm>
              <a:off x="3243" y="524"/>
              <a:ext cx="518" cy="488"/>
            </a:xfrm>
            <a:custGeom>
              <a:avLst/>
              <a:gdLst>
                <a:gd name="T0" fmla="*/ 434096839 w 55"/>
                <a:gd name="T1" fmla="*/ 2014486402 h 53"/>
                <a:gd name="T2" fmla="*/ 374811134 w 55"/>
                <a:gd name="T3" fmla="*/ 2014486402 h 53"/>
                <a:gd name="T4" fmla="*/ 309160322 w 55"/>
                <a:gd name="T5" fmla="*/ 1963924755 h 53"/>
                <a:gd name="T6" fmla="*/ 434096839 w 55"/>
                <a:gd name="T7" fmla="*/ 1857311702 h 53"/>
                <a:gd name="T8" fmla="*/ 492706244 w 55"/>
                <a:gd name="T9" fmla="*/ 1806682877 h 53"/>
                <a:gd name="T10" fmla="*/ 559033733 w 55"/>
                <a:gd name="T11" fmla="*/ 1756120051 h 53"/>
                <a:gd name="T12" fmla="*/ 434096839 w 55"/>
                <a:gd name="T13" fmla="*/ 1548323597 h 53"/>
                <a:gd name="T14" fmla="*/ 374811134 w 55"/>
                <a:gd name="T15" fmla="*/ 1497759593 h 53"/>
                <a:gd name="T16" fmla="*/ 184222674 w 55"/>
                <a:gd name="T17" fmla="*/ 1447799014 h 53"/>
                <a:gd name="T18" fmla="*/ 184222674 w 55"/>
                <a:gd name="T19" fmla="*/ 1397235010 h 53"/>
                <a:gd name="T20" fmla="*/ 124936856 w 55"/>
                <a:gd name="T21" fmla="*/ 1397235010 h 53"/>
                <a:gd name="T22" fmla="*/ 309160322 w 55"/>
                <a:gd name="T23" fmla="*/ 1239995489 h 53"/>
                <a:gd name="T24" fmla="*/ 492706244 w 55"/>
                <a:gd name="T25" fmla="*/ 1138875436 h 53"/>
                <a:gd name="T26" fmla="*/ 801866791 w 55"/>
                <a:gd name="T27" fmla="*/ 1032256490 h 53"/>
                <a:gd name="T28" fmla="*/ 1301614066 w 55"/>
                <a:gd name="T29" fmla="*/ 1290624314 h 53"/>
                <a:gd name="T30" fmla="*/ 1919265792 w 55"/>
                <a:gd name="T31" fmla="*/ 465568071 h 53"/>
                <a:gd name="T32" fmla="*/ 2103489597 w 55"/>
                <a:gd name="T33" fmla="*/ 101120458 h 53"/>
                <a:gd name="T34" fmla="*/ 2147483647 w 55"/>
                <a:gd name="T35" fmla="*/ 157240479 h 53"/>
                <a:gd name="T36" fmla="*/ 2147483647 w 55"/>
                <a:gd name="T37" fmla="*/ 358891081 h 53"/>
                <a:gd name="T38" fmla="*/ 2147483647 w 55"/>
                <a:gd name="T39" fmla="*/ 825048730 h 53"/>
                <a:gd name="T40" fmla="*/ 2147483647 w 55"/>
                <a:gd name="T41" fmla="*/ 1497759593 h 53"/>
                <a:gd name="T42" fmla="*/ 2147483647 w 55"/>
                <a:gd name="T43" fmla="*/ 1548323597 h 53"/>
                <a:gd name="T44" fmla="*/ 2147483647 w 55"/>
                <a:gd name="T45" fmla="*/ 1705563118 h 53"/>
                <a:gd name="T46" fmla="*/ 2147483647 w 55"/>
                <a:gd name="T47" fmla="*/ 1705563118 h 53"/>
                <a:gd name="T48" fmla="*/ 2147483647 w 55"/>
                <a:gd name="T49" fmla="*/ 2147483647 h 53"/>
                <a:gd name="T50" fmla="*/ 2147483647 w 55"/>
                <a:gd name="T51" fmla="*/ 2147483647 h 53"/>
                <a:gd name="T52" fmla="*/ 2147483647 w 55"/>
                <a:gd name="T53" fmla="*/ 2147483647 h 53"/>
                <a:gd name="T54" fmla="*/ 2147483647 w 55"/>
                <a:gd name="T55" fmla="*/ 2147483647 h 53"/>
                <a:gd name="T56" fmla="*/ 2147483647 w 55"/>
                <a:gd name="T57" fmla="*/ 2147483647 h 53"/>
                <a:gd name="T58" fmla="*/ 2147483647 w 55"/>
                <a:gd name="T59" fmla="*/ 2147483647 h 53"/>
                <a:gd name="T60" fmla="*/ 2147483647 w 55"/>
                <a:gd name="T61" fmla="*/ 2147483647 h 53"/>
                <a:gd name="T62" fmla="*/ 2147483647 w 55"/>
                <a:gd name="T63" fmla="*/ 2147483647 h 53"/>
                <a:gd name="T64" fmla="*/ 2147483647 w 55"/>
                <a:gd name="T65" fmla="*/ 2147483647 h 53"/>
                <a:gd name="T66" fmla="*/ 2147483647 w 55"/>
                <a:gd name="T67" fmla="*/ 2147483647 h 53"/>
                <a:gd name="T68" fmla="*/ 2147483647 w 55"/>
                <a:gd name="T69" fmla="*/ 2147483647 h 53"/>
                <a:gd name="T70" fmla="*/ 2147483647 w 55"/>
                <a:gd name="T71" fmla="*/ 2147483647 h 53"/>
                <a:gd name="T72" fmla="*/ 2103489597 w 55"/>
                <a:gd name="T73" fmla="*/ 2147483647 h 53"/>
                <a:gd name="T74" fmla="*/ 1919265792 w 55"/>
                <a:gd name="T75" fmla="*/ 2147483647 h 53"/>
                <a:gd name="T76" fmla="*/ 1919265792 w 55"/>
                <a:gd name="T77" fmla="*/ 2147483647 h 53"/>
                <a:gd name="T78" fmla="*/ 1919265792 w 55"/>
                <a:gd name="T79" fmla="*/ 2147483647 h 53"/>
                <a:gd name="T80" fmla="*/ 1794327392 w 55"/>
                <a:gd name="T81" fmla="*/ 2147483647 h 53"/>
                <a:gd name="T82" fmla="*/ 1485836665 w 55"/>
                <a:gd name="T83" fmla="*/ 2147483647 h 53"/>
                <a:gd name="T84" fmla="*/ 1360900675 w 55"/>
                <a:gd name="T85" fmla="*/ 2147483647 h 53"/>
                <a:gd name="T86" fmla="*/ 1360900675 w 55"/>
                <a:gd name="T87" fmla="*/ 2147483647 h 53"/>
                <a:gd name="T88" fmla="*/ 1117399001 w 55"/>
                <a:gd name="T89" fmla="*/ 2147483647 h 53"/>
                <a:gd name="T90" fmla="*/ 992462409 w 55"/>
                <a:gd name="T91" fmla="*/ 2147483647 h 53"/>
                <a:gd name="T92" fmla="*/ 867524611 w 55"/>
                <a:gd name="T93" fmla="*/ 2147483647 h 53"/>
                <a:gd name="T94" fmla="*/ 801866791 w 55"/>
                <a:gd name="T95" fmla="*/ 2147483647 h 53"/>
                <a:gd name="T96" fmla="*/ 742588018 w 55"/>
                <a:gd name="T97" fmla="*/ 2147483647 h 53"/>
                <a:gd name="T98" fmla="*/ 683231488 w 55"/>
                <a:gd name="T99" fmla="*/ 2147483647 h 53"/>
                <a:gd name="T100" fmla="*/ 559033733 w 55"/>
                <a:gd name="T101" fmla="*/ 2147483647 h 53"/>
                <a:gd name="T102" fmla="*/ 559033733 w 55"/>
                <a:gd name="T103" fmla="*/ 2147483647 h 53"/>
                <a:gd name="T104" fmla="*/ 492706244 w 55"/>
                <a:gd name="T105" fmla="*/ 2147483647 h 53"/>
                <a:gd name="T106" fmla="*/ 492706244 w 55"/>
                <a:gd name="T107" fmla="*/ 2147483647 h 53"/>
                <a:gd name="T108" fmla="*/ 434096839 w 55"/>
                <a:gd name="T109" fmla="*/ 2120501922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"/>
                <a:gd name="T166" fmla="*/ 0 h 53"/>
                <a:gd name="T167" fmla="*/ 55 w 55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" h="53">
                  <a:moveTo>
                    <a:pt x="7" y="41"/>
                  </a:move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7"/>
                  </a:lnTo>
                  <a:cubicBezTo>
                    <a:pt x="6" y="37"/>
                    <a:pt x="7" y="36"/>
                    <a:pt x="7" y="36"/>
                  </a:cubicBezTo>
                  <a:lnTo>
                    <a:pt x="8" y="36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cubicBezTo>
                    <a:pt x="9" y="33"/>
                    <a:pt x="9" y="31"/>
                    <a:pt x="9" y="30"/>
                  </a:cubicBezTo>
                  <a:lnTo>
                    <a:pt x="8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9"/>
                  </a:lnTo>
                  <a:cubicBezTo>
                    <a:pt x="6" y="29"/>
                    <a:pt x="5" y="29"/>
                    <a:pt x="4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3" y="27"/>
                    <a:pt x="3" y="28"/>
                    <a:pt x="3" y="27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8"/>
                    <a:pt x="1" y="27"/>
                    <a:pt x="2" y="27"/>
                  </a:cubicBezTo>
                  <a:lnTo>
                    <a:pt x="2" y="26"/>
                  </a:lnTo>
                  <a:cubicBezTo>
                    <a:pt x="2" y="26"/>
                    <a:pt x="2" y="24"/>
                    <a:pt x="2" y="23"/>
                  </a:cubicBezTo>
                  <a:lnTo>
                    <a:pt x="5" y="24"/>
                  </a:ln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8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8" y="19"/>
                    <a:pt x="9" y="18"/>
                  </a:cubicBezTo>
                  <a:cubicBezTo>
                    <a:pt x="10" y="18"/>
                    <a:pt x="11" y="20"/>
                    <a:pt x="13" y="20"/>
                  </a:cubicBezTo>
                  <a:lnTo>
                    <a:pt x="13" y="24"/>
                  </a:lnTo>
                  <a:cubicBezTo>
                    <a:pt x="13" y="24"/>
                    <a:pt x="12" y="26"/>
                    <a:pt x="12" y="27"/>
                  </a:cubicBezTo>
                  <a:cubicBezTo>
                    <a:pt x="15" y="27"/>
                    <a:pt x="17" y="25"/>
                    <a:pt x="21" y="25"/>
                  </a:cubicBezTo>
                  <a:cubicBezTo>
                    <a:pt x="21" y="24"/>
                    <a:pt x="20" y="23"/>
                    <a:pt x="19" y="23"/>
                  </a:cubicBezTo>
                  <a:cubicBezTo>
                    <a:pt x="19" y="21"/>
                    <a:pt x="22" y="21"/>
                    <a:pt x="22" y="22"/>
                  </a:cubicBezTo>
                  <a:cubicBezTo>
                    <a:pt x="31" y="22"/>
                    <a:pt x="29" y="15"/>
                    <a:pt x="31" y="9"/>
                  </a:cubicBezTo>
                  <a:cubicBezTo>
                    <a:pt x="32" y="6"/>
                    <a:pt x="30" y="5"/>
                    <a:pt x="29" y="3"/>
                  </a:cubicBezTo>
                  <a:cubicBezTo>
                    <a:pt x="28" y="0"/>
                    <a:pt x="33" y="0"/>
                    <a:pt x="33" y="2"/>
                  </a:cubicBezTo>
                  <a:cubicBezTo>
                    <a:pt x="28" y="0"/>
                    <a:pt x="33" y="0"/>
                    <a:pt x="34" y="2"/>
                  </a:cubicBezTo>
                  <a:cubicBezTo>
                    <a:pt x="28" y="0"/>
                    <a:pt x="33" y="0"/>
                    <a:pt x="34" y="2"/>
                  </a:cubicBezTo>
                  <a:cubicBezTo>
                    <a:pt x="34" y="2"/>
                    <a:pt x="37" y="2"/>
                    <a:pt x="37" y="3"/>
                  </a:cubicBezTo>
                  <a:cubicBezTo>
                    <a:pt x="34" y="2"/>
                    <a:pt x="37" y="2"/>
                    <a:pt x="37" y="3"/>
                  </a:cubicBezTo>
                  <a:cubicBezTo>
                    <a:pt x="38" y="3"/>
                    <a:pt x="39" y="4"/>
                    <a:pt x="39" y="4"/>
                  </a:cubicBezTo>
                  <a:cubicBezTo>
                    <a:pt x="40" y="4"/>
                    <a:pt x="41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3" y="7"/>
                    <a:pt x="44" y="10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0" y="15"/>
                    <a:pt x="40" y="16"/>
                  </a:cubicBezTo>
                  <a:cubicBezTo>
                    <a:pt x="40" y="18"/>
                    <a:pt x="34" y="21"/>
                    <a:pt x="37" y="23"/>
                  </a:cubicBezTo>
                  <a:cubicBezTo>
                    <a:pt x="39" y="24"/>
                    <a:pt x="41" y="25"/>
                    <a:pt x="43" y="26"/>
                  </a:cubicBezTo>
                  <a:cubicBezTo>
                    <a:pt x="43" y="26"/>
                    <a:pt x="46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8" y="3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2"/>
                    <a:pt x="48" y="32"/>
                  </a:cubicBezTo>
                  <a:cubicBezTo>
                    <a:pt x="49" y="32"/>
                    <a:pt x="53" y="32"/>
                    <a:pt x="53" y="33"/>
                  </a:cubicBezTo>
                  <a:lnTo>
                    <a:pt x="54" y="33"/>
                  </a:ln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5" y="33"/>
                    <a:pt x="55" y="33"/>
                  </a:cubicBezTo>
                  <a:cubicBezTo>
                    <a:pt x="54" y="34"/>
                    <a:pt x="54" y="34"/>
                    <a:pt x="54" y="35"/>
                  </a:cubicBezTo>
                  <a:cubicBezTo>
                    <a:pt x="54" y="35"/>
                    <a:pt x="54" y="42"/>
                    <a:pt x="53" y="43"/>
                  </a:cubicBezTo>
                  <a:cubicBezTo>
                    <a:pt x="53" y="45"/>
                    <a:pt x="51" y="47"/>
                    <a:pt x="51" y="50"/>
                  </a:cubicBezTo>
                  <a:lnTo>
                    <a:pt x="50" y="50"/>
                  </a:lnTo>
                  <a:cubicBezTo>
                    <a:pt x="50" y="51"/>
                    <a:pt x="49" y="50"/>
                    <a:pt x="49" y="50"/>
                  </a:cubicBezTo>
                  <a:lnTo>
                    <a:pt x="48" y="50"/>
                  </a:lnTo>
                  <a:cubicBezTo>
                    <a:pt x="48" y="50"/>
                    <a:pt x="48" y="50"/>
                    <a:pt x="48" y="49"/>
                  </a:cubicBezTo>
                  <a:cubicBezTo>
                    <a:pt x="48" y="49"/>
                    <a:pt x="47" y="49"/>
                    <a:pt x="47" y="49"/>
                  </a:cubicBezTo>
                  <a:lnTo>
                    <a:pt x="46" y="49"/>
                  </a:lnTo>
                  <a:cubicBezTo>
                    <a:pt x="46" y="49"/>
                    <a:pt x="46" y="49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1"/>
                    <a:pt x="46" y="51"/>
                  </a:cubicBezTo>
                  <a:cubicBezTo>
                    <a:pt x="46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2"/>
                  </a:cubicBezTo>
                  <a:cubicBezTo>
                    <a:pt x="45" y="52"/>
                    <a:pt x="44" y="52"/>
                    <a:pt x="44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1" y="53"/>
                    <a:pt x="38" y="52"/>
                    <a:pt x="36" y="52"/>
                  </a:cubicBezTo>
                  <a:cubicBezTo>
                    <a:pt x="36" y="52"/>
                    <a:pt x="35" y="52"/>
                    <a:pt x="34" y="52"/>
                  </a:cubicBezTo>
                  <a:cubicBezTo>
                    <a:pt x="33" y="53"/>
                    <a:pt x="32" y="52"/>
                    <a:pt x="32" y="52"/>
                  </a:cubicBezTo>
                  <a:lnTo>
                    <a:pt x="31" y="52"/>
                  </a:lnTo>
                  <a:lnTo>
                    <a:pt x="31" y="51"/>
                  </a:ln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31" y="52"/>
                  </a:lnTo>
                  <a:cubicBezTo>
                    <a:pt x="30" y="52"/>
                    <a:pt x="29" y="52"/>
                    <a:pt x="29" y="52"/>
                  </a:cubicBezTo>
                  <a:cubicBezTo>
                    <a:pt x="29" y="52"/>
                    <a:pt x="27" y="52"/>
                    <a:pt x="27" y="52"/>
                  </a:cubicBezTo>
                  <a:cubicBezTo>
                    <a:pt x="27" y="53"/>
                    <a:pt x="24" y="52"/>
                    <a:pt x="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1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lnTo>
                    <a:pt x="19" y="49"/>
                  </a:lnTo>
                  <a:cubicBezTo>
                    <a:pt x="19" y="48"/>
                    <a:pt x="19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lnTo>
                    <a:pt x="14" y="47"/>
                  </a:lnTo>
                  <a:lnTo>
                    <a:pt x="13" y="47"/>
                  </a:lnTo>
                  <a:cubicBezTo>
                    <a:pt x="13" y="47"/>
                    <a:pt x="13" y="47"/>
                    <a:pt x="13" y="47"/>
                  </a:cubicBezTo>
                  <a:cubicBezTo>
                    <a:pt x="13" y="46"/>
                    <a:pt x="12" y="45"/>
                    <a:pt x="12" y="45"/>
                  </a:cubicBezTo>
                  <a:cubicBezTo>
                    <a:pt x="12" y="45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4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9" y="43"/>
                    <a:pt x="8" y="43"/>
                  </a:cubicBezTo>
                  <a:cubicBezTo>
                    <a:pt x="8" y="43"/>
                    <a:pt x="8" y="43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1597025" y="188913"/>
            <a:ext cx="2655888" cy="2192337"/>
            <a:chOff x="1006" y="119"/>
            <a:chExt cx="1673" cy="1381"/>
          </a:xfrm>
          <a:noFill/>
        </p:grpSpPr>
        <p:sp>
          <p:nvSpPr>
            <p:cNvPr id="181387" name="Freeform 49"/>
            <p:cNvSpPr>
              <a:spLocks/>
            </p:cNvSpPr>
            <p:nvPr/>
          </p:nvSpPr>
          <p:spPr bwMode="auto">
            <a:xfrm>
              <a:off x="1269" y="616"/>
              <a:ext cx="479" cy="488"/>
            </a:xfrm>
            <a:custGeom>
              <a:avLst/>
              <a:gdLst>
                <a:gd name="T0" fmla="*/ 728289866 w 51"/>
                <a:gd name="T1" fmla="*/ 2147483647 h 53"/>
                <a:gd name="T2" fmla="*/ 663759005 w 51"/>
                <a:gd name="T3" fmla="*/ 2147483647 h 53"/>
                <a:gd name="T4" fmla="*/ 180522536 w 51"/>
                <a:gd name="T5" fmla="*/ 2147483647 h 53"/>
                <a:gd name="T6" fmla="*/ 58321952 w 51"/>
                <a:gd name="T7" fmla="*/ 2147483647 h 53"/>
                <a:gd name="T8" fmla="*/ 58321952 w 51"/>
                <a:gd name="T9" fmla="*/ 2147483647 h 53"/>
                <a:gd name="T10" fmla="*/ 245053997 w 51"/>
                <a:gd name="T11" fmla="*/ 2147483647 h 53"/>
                <a:gd name="T12" fmla="*/ 302714760 w 51"/>
                <a:gd name="T13" fmla="*/ 2147483647 h 53"/>
                <a:gd name="T14" fmla="*/ 425575331 w 51"/>
                <a:gd name="T15" fmla="*/ 2120501922 h 53"/>
                <a:gd name="T16" fmla="*/ 483236244 w 51"/>
                <a:gd name="T17" fmla="*/ 2064448159 h 53"/>
                <a:gd name="T18" fmla="*/ 547768908 w 51"/>
                <a:gd name="T19" fmla="*/ 2014486402 h 53"/>
                <a:gd name="T20" fmla="*/ 663759005 w 51"/>
                <a:gd name="T21" fmla="*/ 1913367822 h 53"/>
                <a:gd name="T22" fmla="*/ 786611987 w 51"/>
                <a:gd name="T23" fmla="*/ 1397235010 h 53"/>
                <a:gd name="T24" fmla="*/ 908804362 w 51"/>
                <a:gd name="T25" fmla="*/ 1290624314 h 53"/>
                <a:gd name="T26" fmla="*/ 1031665759 w 51"/>
                <a:gd name="T27" fmla="*/ 1138875436 h 53"/>
                <a:gd name="T28" fmla="*/ 844272900 w 51"/>
                <a:gd name="T29" fmla="*/ 1032256490 h 53"/>
                <a:gd name="T30" fmla="*/ 547768908 w 51"/>
                <a:gd name="T31" fmla="*/ 981635326 h 53"/>
                <a:gd name="T32" fmla="*/ 547768908 w 51"/>
                <a:gd name="T33" fmla="*/ 825048730 h 53"/>
                <a:gd name="T34" fmla="*/ 663759005 w 51"/>
                <a:gd name="T35" fmla="*/ 723927793 h 53"/>
                <a:gd name="T36" fmla="*/ 547768908 w 51"/>
                <a:gd name="T37" fmla="*/ 566688419 h 53"/>
                <a:gd name="T38" fmla="*/ 547768908 w 51"/>
                <a:gd name="T39" fmla="*/ 516131486 h 53"/>
                <a:gd name="T40" fmla="*/ 483236244 w 51"/>
                <a:gd name="T41" fmla="*/ 516131486 h 53"/>
                <a:gd name="T42" fmla="*/ 425575331 w 51"/>
                <a:gd name="T43" fmla="*/ 465568071 h 53"/>
                <a:gd name="T44" fmla="*/ 302714760 w 51"/>
                <a:gd name="T45" fmla="*/ 358891081 h 53"/>
                <a:gd name="T46" fmla="*/ 908804362 w 51"/>
                <a:gd name="T47" fmla="*/ 308327445 h 53"/>
                <a:gd name="T48" fmla="*/ 1031665759 w 51"/>
                <a:gd name="T49" fmla="*/ 207804336 h 53"/>
                <a:gd name="T50" fmla="*/ 1334380144 w 51"/>
                <a:gd name="T51" fmla="*/ 258360974 h 53"/>
                <a:gd name="T52" fmla="*/ 1998862570 w 51"/>
                <a:gd name="T53" fmla="*/ 157240479 h 53"/>
                <a:gd name="T54" fmla="*/ 2121062158 w 51"/>
                <a:gd name="T55" fmla="*/ 157240479 h 53"/>
                <a:gd name="T56" fmla="*/ 2056531899 w 51"/>
                <a:gd name="T57" fmla="*/ 258360974 h 53"/>
                <a:gd name="T58" fmla="*/ 2147483647 w 51"/>
                <a:gd name="T59" fmla="*/ 258360974 h 53"/>
                <a:gd name="T60" fmla="*/ 2147483647 w 51"/>
                <a:gd name="T61" fmla="*/ 308327445 h 53"/>
                <a:gd name="T62" fmla="*/ 2147483647 w 51"/>
                <a:gd name="T63" fmla="*/ 516131486 h 53"/>
                <a:gd name="T64" fmla="*/ 2147483647 w 51"/>
                <a:gd name="T65" fmla="*/ 617252128 h 53"/>
                <a:gd name="T66" fmla="*/ 2147483647 w 51"/>
                <a:gd name="T67" fmla="*/ 825048730 h 53"/>
                <a:gd name="T68" fmla="*/ 2147483647 w 51"/>
                <a:gd name="T69" fmla="*/ 881103671 h 53"/>
                <a:gd name="T70" fmla="*/ 2147483647 w 51"/>
                <a:gd name="T71" fmla="*/ 881103671 h 53"/>
                <a:gd name="T72" fmla="*/ 2147483647 w 51"/>
                <a:gd name="T73" fmla="*/ 881103671 h 53"/>
                <a:gd name="T74" fmla="*/ 2147483647 w 51"/>
                <a:gd name="T75" fmla="*/ 1082819905 h 53"/>
                <a:gd name="T76" fmla="*/ 2147483647 w 51"/>
                <a:gd name="T77" fmla="*/ 1138875436 h 53"/>
                <a:gd name="T78" fmla="*/ 2147483647 w 51"/>
                <a:gd name="T79" fmla="*/ 1189431190 h 53"/>
                <a:gd name="T80" fmla="*/ 2147483647 w 51"/>
                <a:gd name="T81" fmla="*/ 1239995489 h 53"/>
                <a:gd name="T82" fmla="*/ 2147483647 w 51"/>
                <a:gd name="T83" fmla="*/ 1397235010 h 53"/>
                <a:gd name="T84" fmla="*/ 2147483647 w 51"/>
                <a:gd name="T85" fmla="*/ 1397235010 h 53"/>
                <a:gd name="T86" fmla="*/ 2147483647 w 51"/>
                <a:gd name="T87" fmla="*/ 1447799014 h 53"/>
                <a:gd name="T88" fmla="*/ 2147483647 w 51"/>
                <a:gd name="T89" fmla="*/ 1447799014 h 53"/>
                <a:gd name="T90" fmla="*/ 2147483647 w 51"/>
                <a:gd name="T91" fmla="*/ 1548323597 h 53"/>
                <a:gd name="T92" fmla="*/ 2147483647 w 51"/>
                <a:gd name="T93" fmla="*/ 1705563118 h 53"/>
                <a:gd name="T94" fmla="*/ 2056531899 w 51"/>
                <a:gd name="T95" fmla="*/ 1806682877 h 53"/>
                <a:gd name="T96" fmla="*/ 2056531899 w 51"/>
                <a:gd name="T97" fmla="*/ 1963924755 h 53"/>
                <a:gd name="T98" fmla="*/ 1998862570 w 51"/>
                <a:gd name="T99" fmla="*/ 1963924755 h 53"/>
                <a:gd name="T100" fmla="*/ 1998862570 w 51"/>
                <a:gd name="T101" fmla="*/ 2014486402 h 53"/>
                <a:gd name="T102" fmla="*/ 1940547662 w 51"/>
                <a:gd name="T103" fmla="*/ 2064448159 h 53"/>
                <a:gd name="T104" fmla="*/ 1940547662 w 51"/>
                <a:gd name="T105" fmla="*/ 2120501922 h 53"/>
                <a:gd name="T106" fmla="*/ 1753817814 w 51"/>
                <a:gd name="T107" fmla="*/ 2120501922 h 53"/>
                <a:gd name="T108" fmla="*/ 1573294903 w 51"/>
                <a:gd name="T109" fmla="*/ 2147483647 h 53"/>
                <a:gd name="T110" fmla="*/ 1573294903 w 51"/>
                <a:gd name="T111" fmla="*/ 2147483647 h 53"/>
                <a:gd name="T112" fmla="*/ 1392773194 w 51"/>
                <a:gd name="T113" fmla="*/ 2147483647 h 53"/>
                <a:gd name="T114" fmla="*/ 1392773194 w 51"/>
                <a:gd name="T115" fmla="*/ 2147483647 h 53"/>
                <a:gd name="T116" fmla="*/ 1334380144 w 51"/>
                <a:gd name="T117" fmla="*/ 2147483647 h 53"/>
                <a:gd name="T118" fmla="*/ 1334380144 w 51"/>
                <a:gd name="T119" fmla="*/ 2147483647 h 53"/>
                <a:gd name="T120" fmla="*/ 967204024 w 51"/>
                <a:gd name="T121" fmla="*/ 2147483647 h 53"/>
                <a:gd name="T122" fmla="*/ 967204024 w 51"/>
                <a:gd name="T123" fmla="*/ 2147483647 h 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"/>
                <a:gd name="T187" fmla="*/ 0 h 53"/>
                <a:gd name="T188" fmla="*/ 51 w 51"/>
                <a:gd name="T189" fmla="*/ 53 h 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" h="53">
                  <a:moveTo>
                    <a:pt x="16" y="50"/>
                  </a:moveTo>
                  <a:lnTo>
                    <a:pt x="16" y="50"/>
                  </a:lnTo>
                  <a:cubicBezTo>
                    <a:pt x="15" y="50"/>
                    <a:pt x="12" y="50"/>
                    <a:pt x="12" y="50"/>
                  </a:cubicBezTo>
                  <a:cubicBezTo>
                    <a:pt x="12" y="51"/>
                    <a:pt x="12" y="51"/>
                    <a:pt x="12" y="51"/>
                  </a:cubicBezTo>
                  <a:lnTo>
                    <a:pt x="11" y="51"/>
                  </a:lnTo>
                  <a:cubicBezTo>
                    <a:pt x="11" y="51"/>
                    <a:pt x="11" y="51"/>
                    <a:pt x="11" y="51"/>
                  </a:cubicBezTo>
                  <a:lnTo>
                    <a:pt x="10" y="51"/>
                  </a:lnTo>
                  <a:cubicBezTo>
                    <a:pt x="10" y="52"/>
                    <a:pt x="9" y="52"/>
                    <a:pt x="9" y="52"/>
                  </a:cubicBezTo>
                  <a:cubicBezTo>
                    <a:pt x="7" y="52"/>
                    <a:pt x="4" y="51"/>
                    <a:pt x="3" y="52"/>
                  </a:cubicBezTo>
                  <a:cubicBezTo>
                    <a:pt x="2" y="52"/>
                    <a:pt x="1" y="52"/>
                    <a:pt x="1" y="52"/>
                  </a:cubicBezTo>
                  <a:lnTo>
                    <a:pt x="0" y="53"/>
                  </a:lnTo>
                  <a:lnTo>
                    <a:pt x="1" y="53"/>
                  </a:lnTo>
                  <a:lnTo>
                    <a:pt x="1" y="52"/>
                  </a:lnTo>
                  <a:cubicBezTo>
                    <a:pt x="1" y="52"/>
                    <a:pt x="1" y="50"/>
                    <a:pt x="1" y="50"/>
                  </a:cubicBezTo>
                  <a:lnTo>
                    <a:pt x="1" y="49"/>
                  </a:lnTo>
                  <a:cubicBezTo>
                    <a:pt x="1" y="48"/>
                    <a:pt x="1" y="45"/>
                    <a:pt x="1" y="44"/>
                  </a:cubicBezTo>
                  <a:lnTo>
                    <a:pt x="1" y="43"/>
                  </a:lnTo>
                  <a:lnTo>
                    <a:pt x="4" y="43"/>
                  </a:lnTo>
                  <a:cubicBezTo>
                    <a:pt x="4" y="42"/>
                    <a:pt x="4" y="43"/>
                    <a:pt x="4" y="42"/>
                  </a:cubicBezTo>
                  <a:lnTo>
                    <a:pt x="5" y="42"/>
                  </a:ln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6" y="42"/>
                  </a:lnTo>
                  <a:cubicBezTo>
                    <a:pt x="6" y="42"/>
                    <a:pt x="7" y="41"/>
                    <a:pt x="7" y="41"/>
                  </a:cubicBezTo>
                  <a:cubicBezTo>
                    <a:pt x="7" y="41"/>
                    <a:pt x="8" y="41"/>
                    <a:pt x="8" y="41"/>
                  </a:cubicBezTo>
                  <a:lnTo>
                    <a:pt x="8" y="40"/>
                  </a:lnTo>
                  <a:cubicBezTo>
                    <a:pt x="8" y="40"/>
                    <a:pt x="8" y="40"/>
                    <a:pt x="8" y="40"/>
                  </a:cubicBezTo>
                  <a:cubicBezTo>
                    <a:pt x="8" y="39"/>
                    <a:pt x="9" y="39"/>
                    <a:pt x="9" y="39"/>
                  </a:cubicBezTo>
                  <a:cubicBezTo>
                    <a:pt x="9" y="39"/>
                    <a:pt x="9" y="39"/>
                    <a:pt x="9" y="38"/>
                  </a:cubicBezTo>
                  <a:lnTo>
                    <a:pt x="10" y="38"/>
                  </a:lnTo>
                  <a:cubicBezTo>
                    <a:pt x="10" y="38"/>
                    <a:pt x="11" y="38"/>
                    <a:pt x="11" y="37"/>
                  </a:cubicBezTo>
                  <a:cubicBezTo>
                    <a:pt x="11" y="37"/>
                    <a:pt x="12" y="36"/>
                    <a:pt x="12" y="36"/>
                  </a:cubicBezTo>
                  <a:cubicBezTo>
                    <a:pt x="12" y="36"/>
                    <a:pt x="12" y="35"/>
                    <a:pt x="13" y="35"/>
                  </a:cubicBezTo>
                  <a:cubicBezTo>
                    <a:pt x="13" y="35"/>
                    <a:pt x="13" y="34"/>
                    <a:pt x="13" y="34"/>
                  </a:cubicBezTo>
                  <a:lnTo>
                    <a:pt x="13" y="27"/>
                  </a:lnTo>
                  <a:cubicBezTo>
                    <a:pt x="13" y="26"/>
                    <a:pt x="14" y="26"/>
                    <a:pt x="14" y="25"/>
                  </a:cubicBezTo>
                  <a:cubicBezTo>
                    <a:pt x="14" y="25"/>
                    <a:pt x="15" y="25"/>
                    <a:pt x="15" y="25"/>
                  </a:cubicBezTo>
                  <a:lnTo>
                    <a:pt x="16" y="25"/>
                  </a:lnTo>
                  <a:cubicBezTo>
                    <a:pt x="16" y="26"/>
                    <a:pt x="16" y="26"/>
                    <a:pt x="16" y="26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4"/>
                    <a:pt x="17" y="22"/>
                    <a:pt x="17" y="22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5" y="21"/>
                    <a:pt x="14" y="21"/>
                    <a:pt x="14" y="21"/>
                  </a:cubicBezTo>
                  <a:lnTo>
                    <a:pt x="14" y="20"/>
                  </a:ln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2" y="19"/>
                    <a:pt x="10" y="19"/>
                    <a:pt x="9" y="19"/>
                  </a:cubicBezTo>
                  <a:lnTo>
                    <a:pt x="9" y="16"/>
                  </a:lnTo>
                  <a:lnTo>
                    <a:pt x="10" y="16"/>
                  </a:lnTo>
                  <a:lnTo>
                    <a:pt x="10" y="15"/>
                  </a:ln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0" y="14"/>
                    <a:pt x="11" y="14"/>
                    <a:pt x="10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10" y="13"/>
                    <a:pt x="10" y="13"/>
                    <a:pt x="9" y="13"/>
                  </a:cubicBezTo>
                  <a:lnTo>
                    <a:pt x="9" y="11"/>
                  </a:ln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9" y="10"/>
                    <a:pt x="8" y="10"/>
                  </a:cubicBezTo>
                  <a:lnTo>
                    <a:pt x="8" y="9"/>
                  </a:ln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lnTo>
                    <a:pt x="6" y="9"/>
                  </a:lnTo>
                  <a:cubicBezTo>
                    <a:pt x="6" y="8"/>
                    <a:pt x="5" y="8"/>
                    <a:pt x="5" y="7"/>
                  </a:cubicBezTo>
                  <a:cubicBezTo>
                    <a:pt x="4" y="7"/>
                    <a:pt x="5" y="7"/>
                    <a:pt x="5" y="7"/>
                  </a:cubicBezTo>
                  <a:lnTo>
                    <a:pt x="5" y="8"/>
                  </a:lnTo>
                  <a:cubicBezTo>
                    <a:pt x="8" y="8"/>
                    <a:pt x="11" y="7"/>
                    <a:pt x="14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7" y="4"/>
                    <a:pt x="17" y="4"/>
                  </a:cubicBezTo>
                  <a:cubicBezTo>
                    <a:pt x="15" y="6"/>
                    <a:pt x="17" y="4"/>
                    <a:pt x="17" y="4"/>
                  </a:cubicBezTo>
                  <a:cubicBezTo>
                    <a:pt x="17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1" y="5"/>
                    <a:pt x="22" y="5"/>
                  </a:cubicBezTo>
                  <a:lnTo>
                    <a:pt x="22" y="4"/>
                  </a:lnTo>
                  <a:cubicBezTo>
                    <a:pt x="22" y="4"/>
                    <a:pt x="22" y="4"/>
                    <a:pt x="22" y="4"/>
                  </a:cubicBezTo>
                  <a:cubicBezTo>
                    <a:pt x="24" y="3"/>
                    <a:pt x="27" y="4"/>
                    <a:pt x="27" y="1"/>
                  </a:cubicBezTo>
                  <a:cubicBezTo>
                    <a:pt x="27" y="0"/>
                    <a:pt x="29" y="0"/>
                    <a:pt x="30" y="0"/>
                  </a:cubicBezTo>
                  <a:cubicBezTo>
                    <a:pt x="31" y="0"/>
                    <a:pt x="29" y="6"/>
                    <a:pt x="33" y="3"/>
                  </a:cubicBezTo>
                  <a:cubicBezTo>
                    <a:pt x="33" y="3"/>
                    <a:pt x="34" y="2"/>
                    <a:pt x="34" y="1"/>
                  </a:cubicBezTo>
                  <a:cubicBezTo>
                    <a:pt x="34" y="2"/>
                    <a:pt x="34" y="2"/>
                    <a:pt x="35" y="2"/>
                  </a:cubicBezTo>
                  <a:lnTo>
                    <a:pt x="35" y="3"/>
                  </a:lnTo>
                  <a:lnTo>
                    <a:pt x="35" y="4"/>
                  </a:lnTo>
                  <a:lnTo>
                    <a:pt x="34" y="4"/>
                  </a:lnTo>
                  <a:cubicBezTo>
                    <a:pt x="34" y="4"/>
                    <a:pt x="34" y="4"/>
                    <a:pt x="34" y="5"/>
                  </a:cubicBezTo>
                  <a:lnTo>
                    <a:pt x="35" y="5"/>
                  </a:lnTo>
                  <a:lnTo>
                    <a:pt x="36" y="5"/>
                  </a:lnTo>
                  <a:lnTo>
                    <a:pt x="37" y="5"/>
                  </a:lnTo>
                  <a:cubicBezTo>
                    <a:pt x="37" y="5"/>
                    <a:pt x="38" y="6"/>
                    <a:pt x="38" y="6"/>
                  </a:cubicBezTo>
                  <a:cubicBezTo>
                    <a:pt x="38" y="6"/>
                    <a:pt x="37" y="8"/>
                    <a:pt x="38" y="8"/>
                  </a:cubicBez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2" y="11"/>
                  </a:ln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2"/>
                    <a:pt x="43" y="12"/>
                  </a:cubicBezTo>
                  <a:cubicBezTo>
                    <a:pt x="43" y="12"/>
                    <a:pt x="44" y="13"/>
                    <a:pt x="44" y="13"/>
                  </a:cubicBezTo>
                  <a:cubicBezTo>
                    <a:pt x="44" y="13"/>
                    <a:pt x="45" y="15"/>
                    <a:pt x="45" y="15"/>
                  </a:cubicBezTo>
                  <a:lnTo>
                    <a:pt x="45" y="16"/>
                  </a:lnTo>
                  <a:cubicBezTo>
                    <a:pt x="45" y="16"/>
                    <a:pt x="45" y="16"/>
                    <a:pt x="45" y="16"/>
                  </a:cubicBezTo>
                  <a:lnTo>
                    <a:pt x="46" y="16"/>
                  </a:lnTo>
                  <a:cubicBezTo>
                    <a:pt x="46" y="16"/>
                    <a:pt x="46" y="16"/>
                    <a:pt x="46" y="16"/>
                  </a:cubicBezTo>
                  <a:lnTo>
                    <a:pt x="46" y="17"/>
                  </a:lnTo>
                  <a:cubicBezTo>
                    <a:pt x="46" y="17"/>
                    <a:pt x="47" y="17"/>
                    <a:pt x="47" y="17"/>
                  </a:cubicBezTo>
                  <a:cubicBezTo>
                    <a:pt x="47" y="17"/>
                    <a:pt x="49" y="17"/>
                    <a:pt x="49" y="17"/>
                  </a:cubicBezTo>
                  <a:lnTo>
                    <a:pt x="49" y="16"/>
                  </a:lnTo>
                  <a:lnTo>
                    <a:pt x="50" y="16"/>
                  </a:lnTo>
                  <a:lnTo>
                    <a:pt x="50" y="17"/>
                  </a:lnTo>
                  <a:cubicBezTo>
                    <a:pt x="50" y="17"/>
                    <a:pt x="50" y="17"/>
                    <a:pt x="50" y="17"/>
                  </a:cubicBezTo>
                  <a:lnTo>
                    <a:pt x="51" y="17"/>
                  </a:lnTo>
                  <a:cubicBezTo>
                    <a:pt x="51" y="18"/>
                    <a:pt x="51" y="20"/>
                    <a:pt x="51" y="21"/>
                  </a:cubicBezTo>
                  <a:lnTo>
                    <a:pt x="50" y="21"/>
                  </a:lnTo>
                  <a:cubicBezTo>
                    <a:pt x="49" y="21"/>
                    <a:pt x="49" y="21"/>
                    <a:pt x="48" y="21"/>
                  </a:cubicBezTo>
                  <a:lnTo>
                    <a:pt x="48" y="22"/>
                  </a:lnTo>
                  <a:cubicBezTo>
                    <a:pt x="48" y="22"/>
                    <a:pt x="47" y="22"/>
                    <a:pt x="46" y="22"/>
                  </a:cubicBezTo>
                  <a:lnTo>
                    <a:pt x="46" y="23"/>
                  </a:lnTo>
                  <a:lnTo>
                    <a:pt x="46" y="24"/>
                  </a:lnTo>
                  <a:lnTo>
                    <a:pt x="45" y="24"/>
                  </a:lnTo>
                  <a:cubicBezTo>
                    <a:pt x="45" y="24"/>
                    <a:pt x="45" y="24"/>
                    <a:pt x="45" y="25"/>
                  </a:cubicBezTo>
                  <a:cubicBezTo>
                    <a:pt x="45" y="25"/>
                    <a:pt x="44" y="26"/>
                    <a:pt x="44" y="26"/>
                  </a:cubicBezTo>
                  <a:cubicBezTo>
                    <a:pt x="42" y="26"/>
                    <a:pt x="40" y="26"/>
                    <a:pt x="39" y="26"/>
                  </a:cubicBezTo>
                  <a:lnTo>
                    <a:pt x="39" y="27"/>
                  </a:lnTo>
                  <a:cubicBezTo>
                    <a:pt x="39" y="27"/>
                    <a:pt x="39" y="27"/>
                    <a:pt x="38" y="27"/>
                  </a:cubicBezTo>
                  <a:cubicBezTo>
                    <a:pt x="38" y="28"/>
                    <a:pt x="38" y="27"/>
                    <a:pt x="38" y="28"/>
                  </a:cubicBezTo>
                  <a:lnTo>
                    <a:pt x="37" y="28"/>
                  </a:lnTo>
                  <a:lnTo>
                    <a:pt x="37" y="29"/>
                  </a:lnTo>
                  <a:cubicBezTo>
                    <a:pt x="37" y="29"/>
                    <a:pt x="36" y="30"/>
                    <a:pt x="36" y="30"/>
                  </a:cubicBezTo>
                  <a:cubicBezTo>
                    <a:pt x="37" y="30"/>
                    <a:pt x="36" y="30"/>
                    <a:pt x="37" y="30"/>
                  </a:cubicBezTo>
                  <a:cubicBezTo>
                    <a:pt x="37" y="30"/>
                    <a:pt x="37" y="31"/>
                    <a:pt x="37" y="31"/>
                  </a:cubicBezTo>
                  <a:lnTo>
                    <a:pt x="37" y="32"/>
                  </a:lnTo>
                  <a:cubicBezTo>
                    <a:pt x="37" y="33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5" y="33"/>
                  </a:lnTo>
                  <a:cubicBezTo>
                    <a:pt x="35" y="33"/>
                    <a:pt x="34" y="35"/>
                    <a:pt x="34" y="35"/>
                  </a:cubicBezTo>
                  <a:cubicBezTo>
                    <a:pt x="34" y="35"/>
                    <a:pt x="34" y="36"/>
                    <a:pt x="34" y="36"/>
                  </a:cubicBezTo>
                  <a:cubicBezTo>
                    <a:pt x="34" y="36"/>
                    <a:pt x="34" y="37"/>
                    <a:pt x="34" y="37"/>
                  </a:cubicBezTo>
                  <a:lnTo>
                    <a:pt x="34" y="38"/>
                  </a:lnTo>
                  <a:cubicBezTo>
                    <a:pt x="33" y="38"/>
                    <a:pt x="33" y="38"/>
                    <a:pt x="33" y="38"/>
                  </a:cubicBezTo>
                  <a:lnTo>
                    <a:pt x="33" y="39"/>
                  </a:lnTo>
                  <a:cubicBezTo>
                    <a:pt x="33" y="39"/>
                    <a:pt x="33" y="39"/>
                    <a:pt x="33" y="39"/>
                  </a:cubicBezTo>
                  <a:lnTo>
                    <a:pt x="32" y="39"/>
                  </a:lnTo>
                  <a:cubicBezTo>
                    <a:pt x="32" y="40"/>
                    <a:pt x="32" y="40"/>
                    <a:pt x="32" y="40"/>
                  </a:cubicBezTo>
                  <a:lnTo>
                    <a:pt x="32" y="41"/>
                  </a:lnTo>
                  <a:lnTo>
                    <a:pt x="31" y="41"/>
                  </a:lnTo>
                  <a:cubicBezTo>
                    <a:pt x="31" y="41"/>
                    <a:pt x="30" y="41"/>
                    <a:pt x="29" y="41"/>
                  </a:cubicBezTo>
                  <a:cubicBezTo>
                    <a:pt x="29" y="42"/>
                    <a:pt x="28" y="42"/>
                    <a:pt x="28" y="42"/>
                  </a:cubicBezTo>
                  <a:lnTo>
                    <a:pt x="27" y="42"/>
                  </a:lnTo>
                  <a:cubicBezTo>
                    <a:pt x="27" y="42"/>
                    <a:pt x="26" y="42"/>
                    <a:pt x="26" y="42"/>
                  </a:cubicBezTo>
                  <a:lnTo>
                    <a:pt x="26" y="43"/>
                  </a:lnTo>
                  <a:lnTo>
                    <a:pt x="25" y="43"/>
                  </a:lnTo>
                  <a:cubicBezTo>
                    <a:pt x="25" y="44"/>
                    <a:pt x="25" y="44"/>
                    <a:pt x="24" y="44"/>
                  </a:cubicBezTo>
                  <a:cubicBezTo>
                    <a:pt x="24" y="44"/>
                    <a:pt x="23" y="45"/>
                    <a:pt x="23" y="45"/>
                  </a:cubicBezTo>
                  <a:cubicBezTo>
                    <a:pt x="23" y="45"/>
                    <a:pt x="23" y="47"/>
                    <a:pt x="23" y="47"/>
                  </a:cubicBezTo>
                  <a:lnTo>
                    <a:pt x="23" y="48"/>
                  </a:lnTo>
                  <a:cubicBezTo>
                    <a:pt x="23" y="48"/>
                    <a:pt x="22" y="48"/>
                    <a:pt x="22" y="48"/>
                  </a:cubicBezTo>
                  <a:lnTo>
                    <a:pt x="22" y="49"/>
                  </a:lnTo>
                  <a:lnTo>
                    <a:pt x="21" y="49"/>
                  </a:lnTo>
                  <a:lnTo>
                    <a:pt x="21" y="50"/>
                  </a:lnTo>
                  <a:cubicBezTo>
                    <a:pt x="20" y="50"/>
                    <a:pt x="18" y="49"/>
                    <a:pt x="17" y="50"/>
                  </a:cubicBezTo>
                  <a:lnTo>
                    <a:pt x="16" y="50"/>
                  </a:ln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88" name="Freeform 50"/>
            <p:cNvSpPr>
              <a:spLocks/>
            </p:cNvSpPr>
            <p:nvPr/>
          </p:nvSpPr>
          <p:spPr bwMode="auto">
            <a:xfrm>
              <a:off x="1589" y="423"/>
              <a:ext cx="770" cy="543"/>
            </a:xfrm>
            <a:custGeom>
              <a:avLst/>
              <a:gdLst>
                <a:gd name="T0" fmla="*/ 302336068 w 82"/>
                <a:gd name="T1" fmla="*/ 2147483647 h 59"/>
                <a:gd name="T2" fmla="*/ 727401076 w 82"/>
                <a:gd name="T3" fmla="*/ 2147483647 h 59"/>
                <a:gd name="T4" fmla="*/ 727401076 w 82"/>
                <a:gd name="T5" fmla="*/ 2147483647 h 59"/>
                <a:gd name="T6" fmla="*/ 965997319 w 82"/>
                <a:gd name="T7" fmla="*/ 2147483647 h 59"/>
                <a:gd name="T8" fmla="*/ 907736962 w 82"/>
                <a:gd name="T9" fmla="*/ 1906936579 h 59"/>
                <a:gd name="T10" fmla="*/ 727401076 w 82"/>
                <a:gd name="T11" fmla="*/ 1957379977 h 59"/>
                <a:gd name="T12" fmla="*/ 662930239 w 82"/>
                <a:gd name="T13" fmla="*/ 1851076582 h 59"/>
                <a:gd name="T14" fmla="*/ 482672029 w 82"/>
                <a:gd name="T15" fmla="*/ 1593956613 h 59"/>
                <a:gd name="T16" fmla="*/ 180335961 w 82"/>
                <a:gd name="T17" fmla="*/ 1336902615 h 59"/>
                <a:gd name="T18" fmla="*/ 0 w 82"/>
                <a:gd name="T19" fmla="*/ 1336902615 h 59"/>
                <a:gd name="T20" fmla="*/ 58258948 w 82"/>
                <a:gd name="T21" fmla="*/ 1236071186 h 59"/>
                <a:gd name="T22" fmla="*/ 244729572 w 82"/>
                <a:gd name="T23" fmla="*/ 721308497 h 59"/>
                <a:gd name="T24" fmla="*/ 1210072654 w 82"/>
                <a:gd name="T25" fmla="*/ 307498501 h 59"/>
                <a:gd name="T26" fmla="*/ 2117732090 w 82"/>
                <a:gd name="T27" fmla="*/ 207199396 h 59"/>
                <a:gd name="T28" fmla="*/ 2147483647 w 82"/>
                <a:gd name="T29" fmla="*/ 156755556 h 59"/>
                <a:gd name="T30" fmla="*/ 2147483647 w 82"/>
                <a:gd name="T31" fmla="*/ 207199396 h 59"/>
                <a:gd name="T32" fmla="*/ 2147483647 w 82"/>
                <a:gd name="T33" fmla="*/ 257054808 h 59"/>
                <a:gd name="T34" fmla="*/ 2147483647 w 82"/>
                <a:gd name="T35" fmla="*/ 357950367 h 59"/>
                <a:gd name="T36" fmla="*/ 2147483647 w 82"/>
                <a:gd name="T37" fmla="*/ 357950367 h 59"/>
                <a:gd name="T38" fmla="*/ 2147483647 w 82"/>
                <a:gd name="T39" fmla="*/ 464254057 h 59"/>
                <a:gd name="T40" fmla="*/ 2147483647 w 82"/>
                <a:gd name="T41" fmla="*/ 464254057 h 59"/>
                <a:gd name="T42" fmla="*/ 2147483647 w 82"/>
                <a:gd name="T43" fmla="*/ 464254057 h 59"/>
                <a:gd name="T44" fmla="*/ 2147483647 w 82"/>
                <a:gd name="T45" fmla="*/ 670929301 h 59"/>
                <a:gd name="T46" fmla="*/ 2147483647 w 82"/>
                <a:gd name="T47" fmla="*/ 721308497 h 59"/>
                <a:gd name="T48" fmla="*/ 2147483647 w 82"/>
                <a:gd name="T49" fmla="*/ 413875156 h 59"/>
                <a:gd name="T50" fmla="*/ 2147483647 w 82"/>
                <a:gd name="T51" fmla="*/ 257054808 h 59"/>
                <a:gd name="T52" fmla="*/ 2147483647 w 82"/>
                <a:gd name="T53" fmla="*/ 257054808 h 59"/>
                <a:gd name="T54" fmla="*/ 2147483647 w 82"/>
                <a:gd name="T55" fmla="*/ 257054808 h 59"/>
                <a:gd name="T56" fmla="*/ 2147483647 w 82"/>
                <a:gd name="T57" fmla="*/ 156755556 h 59"/>
                <a:gd name="T58" fmla="*/ 2147483647 w 82"/>
                <a:gd name="T59" fmla="*/ 207199396 h 59"/>
                <a:gd name="T60" fmla="*/ 2147483647 w 82"/>
                <a:gd name="T61" fmla="*/ 307498501 h 59"/>
                <a:gd name="T62" fmla="*/ 2147483647 w 82"/>
                <a:gd name="T63" fmla="*/ 257054808 h 59"/>
                <a:gd name="T64" fmla="*/ 2147483647 w 82"/>
                <a:gd name="T65" fmla="*/ 565149394 h 59"/>
                <a:gd name="T66" fmla="*/ 2147483647 w 82"/>
                <a:gd name="T67" fmla="*/ 721308497 h 59"/>
                <a:gd name="T68" fmla="*/ 2147483647 w 82"/>
                <a:gd name="T69" fmla="*/ 822204129 h 59"/>
                <a:gd name="T70" fmla="*/ 2147483647 w 82"/>
                <a:gd name="T71" fmla="*/ 872648117 h 59"/>
                <a:gd name="T72" fmla="*/ 2147483647 w 82"/>
                <a:gd name="T73" fmla="*/ 822204129 h 59"/>
                <a:gd name="T74" fmla="*/ 2147483647 w 82"/>
                <a:gd name="T75" fmla="*/ 979024550 h 59"/>
                <a:gd name="T76" fmla="*/ 2147483647 w 82"/>
                <a:gd name="T77" fmla="*/ 1185628671 h 59"/>
                <a:gd name="T78" fmla="*/ 2147483647 w 82"/>
                <a:gd name="T79" fmla="*/ 1593956613 h 59"/>
                <a:gd name="T80" fmla="*/ 2147483647 w 82"/>
                <a:gd name="T81" fmla="*/ 1851076582 h 59"/>
                <a:gd name="T82" fmla="*/ 2147483647 w 82"/>
                <a:gd name="T83" fmla="*/ 1906936579 h 59"/>
                <a:gd name="T84" fmla="*/ 2147483647 w 82"/>
                <a:gd name="T85" fmla="*/ 2007832800 h 59"/>
                <a:gd name="T86" fmla="*/ 2147483647 w 82"/>
                <a:gd name="T87" fmla="*/ 2058276198 h 59"/>
                <a:gd name="T88" fmla="*/ 2147483647 w 82"/>
                <a:gd name="T89" fmla="*/ 2108720775 h 59"/>
                <a:gd name="T90" fmla="*/ 2147483647 w 82"/>
                <a:gd name="T91" fmla="*/ 2147483647 h 59"/>
                <a:gd name="T92" fmla="*/ 2147483647 w 82"/>
                <a:gd name="T93" fmla="*/ 2147483647 h 59"/>
                <a:gd name="T94" fmla="*/ 2147483647 w 82"/>
                <a:gd name="T95" fmla="*/ 2147483647 h 59"/>
                <a:gd name="T96" fmla="*/ 2147483647 w 82"/>
                <a:gd name="T97" fmla="*/ 2147483647 h 59"/>
                <a:gd name="T98" fmla="*/ 2147483647 w 82"/>
                <a:gd name="T99" fmla="*/ 2147483647 h 59"/>
                <a:gd name="T100" fmla="*/ 2147483647 w 82"/>
                <a:gd name="T101" fmla="*/ 2147483647 h 59"/>
                <a:gd name="T102" fmla="*/ 2147483647 w 82"/>
                <a:gd name="T103" fmla="*/ 2147483647 h 59"/>
                <a:gd name="T104" fmla="*/ 2147483647 w 82"/>
                <a:gd name="T105" fmla="*/ 2147483647 h 59"/>
                <a:gd name="T106" fmla="*/ 2147483647 w 82"/>
                <a:gd name="T107" fmla="*/ 2147483647 h 59"/>
                <a:gd name="T108" fmla="*/ 2147483647 w 82"/>
                <a:gd name="T109" fmla="*/ 2147483647 h 59"/>
                <a:gd name="T110" fmla="*/ 2147483647 w 82"/>
                <a:gd name="T111" fmla="*/ 2147483647 h 59"/>
                <a:gd name="T112" fmla="*/ 2147483647 w 82"/>
                <a:gd name="T113" fmla="*/ 2147483647 h 59"/>
                <a:gd name="T114" fmla="*/ 2147483647 w 82"/>
                <a:gd name="T115" fmla="*/ 2147483647 h 59"/>
                <a:gd name="T116" fmla="*/ 2053338779 w 82"/>
                <a:gd name="T117" fmla="*/ 2147483647 h 59"/>
                <a:gd name="T118" fmla="*/ 1635139239 w 82"/>
                <a:gd name="T119" fmla="*/ 2147483647 h 59"/>
                <a:gd name="T120" fmla="*/ 1145601818 w 82"/>
                <a:gd name="T121" fmla="*/ 2147483647 h 59"/>
                <a:gd name="T122" fmla="*/ 785660231 w 82"/>
                <a:gd name="T123" fmla="*/ 2147483647 h 59"/>
                <a:gd name="T124" fmla="*/ 425066134 w 82"/>
                <a:gd name="T125" fmla="*/ 2147483647 h 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59"/>
                <a:gd name="T191" fmla="*/ 82 w 82"/>
                <a:gd name="T192" fmla="*/ 59 h 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59">
                  <a:moveTo>
                    <a:pt x="4" y="48"/>
                  </a:moveTo>
                  <a:cubicBezTo>
                    <a:pt x="5" y="48"/>
                    <a:pt x="5" y="48"/>
                    <a:pt x="5" y="48"/>
                  </a:cubicBezTo>
                  <a:lnTo>
                    <a:pt x="5" y="47"/>
                  </a:lnTo>
                  <a:cubicBezTo>
                    <a:pt x="6" y="47"/>
                    <a:pt x="8" y="47"/>
                    <a:pt x="10" y="47"/>
                  </a:cubicBezTo>
                  <a:cubicBezTo>
                    <a:pt x="10" y="47"/>
                    <a:pt x="11" y="46"/>
                    <a:pt x="11" y="46"/>
                  </a:cubicBezTo>
                  <a:cubicBezTo>
                    <a:pt x="11" y="45"/>
                    <a:pt x="11" y="45"/>
                    <a:pt x="11" y="45"/>
                  </a:cubicBezTo>
                  <a:lnTo>
                    <a:pt x="12" y="45"/>
                  </a:lnTo>
                  <a:lnTo>
                    <a:pt x="12" y="44"/>
                  </a:lnTo>
                  <a:lnTo>
                    <a:pt x="12" y="43"/>
                  </a:lnTo>
                  <a:cubicBezTo>
                    <a:pt x="13" y="43"/>
                    <a:pt x="14" y="43"/>
                    <a:pt x="14" y="43"/>
                  </a:cubicBezTo>
                  <a:lnTo>
                    <a:pt x="14" y="42"/>
                  </a:lnTo>
                  <a:cubicBezTo>
                    <a:pt x="15" y="42"/>
                    <a:pt x="15" y="42"/>
                    <a:pt x="16" y="42"/>
                  </a:cubicBezTo>
                  <a:lnTo>
                    <a:pt x="17" y="42"/>
                  </a:lnTo>
                  <a:cubicBezTo>
                    <a:pt x="17" y="41"/>
                    <a:pt x="17" y="39"/>
                    <a:pt x="17" y="38"/>
                  </a:cubicBezTo>
                  <a:lnTo>
                    <a:pt x="16" y="38"/>
                  </a:lnTo>
                  <a:cubicBezTo>
                    <a:pt x="16" y="38"/>
                    <a:pt x="16" y="38"/>
                    <a:pt x="16" y="38"/>
                  </a:cubicBezTo>
                  <a:lnTo>
                    <a:pt x="16" y="37"/>
                  </a:lnTo>
                  <a:lnTo>
                    <a:pt x="15" y="37"/>
                  </a:lnTo>
                  <a:lnTo>
                    <a:pt x="15" y="38"/>
                  </a:lnTo>
                  <a:cubicBezTo>
                    <a:pt x="15" y="38"/>
                    <a:pt x="13" y="38"/>
                    <a:pt x="13" y="38"/>
                  </a:cubicBezTo>
                  <a:cubicBezTo>
                    <a:pt x="13" y="38"/>
                    <a:pt x="12" y="38"/>
                    <a:pt x="12" y="38"/>
                  </a:cubicBezTo>
                  <a:lnTo>
                    <a:pt x="12" y="37"/>
                  </a:lnTo>
                  <a:cubicBezTo>
                    <a:pt x="12" y="37"/>
                    <a:pt x="12" y="37"/>
                    <a:pt x="12" y="37"/>
                  </a:cubicBezTo>
                  <a:lnTo>
                    <a:pt x="11" y="37"/>
                  </a:lnTo>
                  <a:cubicBezTo>
                    <a:pt x="11" y="37"/>
                    <a:pt x="11" y="37"/>
                    <a:pt x="11" y="37"/>
                  </a:cubicBezTo>
                  <a:lnTo>
                    <a:pt x="11" y="36"/>
                  </a:lnTo>
                  <a:cubicBezTo>
                    <a:pt x="11" y="36"/>
                    <a:pt x="10" y="34"/>
                    <a:pt x="10" y="34"/>
                  </a:cubicBezTo>
                  <a:cubicBezTo>
                    <a:pt x="10" y="34"/>
                    <a:pt x="9" y="33"/>
                    <a:pt x="9" y="33"/>
                  </a:cubicBezTo>
                  <a:cubicBezTo>
                    <a:pt x="9" y="33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2"/>
                    <a:pt x="8" y="32"/>
                  </a:cubicBezTo>
                  <a:lnTo>
                    <a:pt x="8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cubicBezTo>
                    <a:pt x="3" y="29"/>
                    <a:pt x="4" y="27"/>
                    <a:pt x="4" y="27"/>
                  </a:cubicBezTo>
                  <a:cubicBezTo>
                    <a:pt x="4" y="27"/>
                    <a:pt x="3" y="26"/>
                    <a:pt x="3" y="26"/>
                  </a:cubicBezTo>
                  <a:lnTo>
                    <a:pt x="2" y="26"/>
                  </a:lnTo>
                  <a:lnTo>
                    <a:pt x="1" y="26"/>
                  </a:lnTo>
                  <a:lnTo>
                    <a:pt x="0" y="26"/>
                  </a:lnTo>
                  <a:cubicBezTo>
                    <a:pt x="0" y="25"/>
                    <a:pt x="0" y="25"/>
                    <a:pt x="0" y="25"/>
                  </a:cubicBez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2" y="19"/>
                    <a:pt x="5" y="21"/>
                    <a:pt x="5" y="18"/>
                  </a:cubicBezTo>
                  <a:cubicBezTo>
                    <a:pt x="6" y="16"/>
                    <a:pt x="4" y="16"/>
                    <a:pt x="4" y="14"/>
                  </a:cubicBezTo>
                  <a:cubicBezTo>
                    <a:pt x="4" y="11"/>
                    <a:pt x="7" y="10"/>
                    <a:pt x="4" y="8"/>
                  </a:cubicBezTo>
                  <a:cubicBezTo>
                    <a:pt x="2" y="7"/>
                    <a:pt x="0" y="7"/>
                    <a:pt x="0" y="4"/>
                  </a:cubicBezTo>
                  <a:cubicBezTo>
                    <a:pt x="0" y="0"/>
                    <a:pt x="6" y="1"/>
                    <a:pt x="7" y="4"/>
                  </a:cubicBezTo>
                  <a:cubicBezTo>
                    <a:pt x="7" y="5"/>
                    <a:pt x="9" y="7"/>
                    <a:pt x="11" y="7"/>
                  </a:cubicBezTo>
                  <a:lnTo>
                    <a:pt x="16" y="7"/>
                  </a:ln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6"/>
                    <a:pt x="20" y="6"/>
                  </a:cubicBezTo>
                  <a:cubicBezTo>
                    <a:pt x="20" y="4"/>
                    <a:pt x="24" y="3"/>
                    <a:pt x="24" y="0"/>
                  </a:cubicBezTo>
                  <a:lnTo>
                    <a:pt x="25" y="0"/>
                  </a:lnTo>
                  <a:cubicBezTo>
                    <a:pt x="25" y="0"/>
                    <a:pt x="25" y="1"/>
                    <a:pt x="25" y="1"/>
                  </a:cubicBezTo>
                  <a:cubicBezTo>
                    <a:pt x="25" y="4"/>
                    <a:pt x="28" y="3"/>
                    <a:pt x="30" y="3"/>
                  </a:cubicBezTo>
                  <a:cubicBezTo>
                    <a:pt x="30" y="7"/>
                    <a:pt x="31" y="9"/>
                    <a:pt x="31" y="9"/>
                  </a:cubicBezTo>
                  <a:cubicBezTo>
                    <a:pt x="32" y="9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7" y="4"/>
                    <a:pt x="37" y="4"/>
                    <a:pt x="37" y="3"/>
                  </a:cubicBezTo>
                  <a:lnTo>
                    <a:pt x="38" y="3"/>
                  </a:lnTo>
                  <a:lnTo>
                    <a:pt x="38" y="4"/>
                  </a:lnTo>
                  <a:cubicBezTo>
                    <a:pt x="38" y="4"/>
                    <a:pt x="38" y="4"/>
                    <a:pt x="39" y="4"/>
                  </a:cubicBezTo>
                  <a:lnTo>
                    <a:pt x="39" y="5"/>
                  </a:ln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lnTo>
                    <a:pt x="38" y="6"/>
                  </a:lnTo>
                  <a:cubicBezTo>
                    <a:pt x="37" y="6"/>
                    <a:pt x="38" y="6"/>
                    <a:pt x="38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lnTo>
                    <a:pt x="39" y="9"/>
                  </a:lnTo>
                  <a:cubicBezTo>
                    <a:pt x="39" y="9"/>
                    <a:pt x="39" y="9"/>
                    <a:pt x="39" y="9"/>
                  </a:cubicBezTo>
                  <a:lnTo>
                    <a:pt x="40" y="9"/>
                  </a:ln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1" y="9"/>
                    <a:pt x="41" y="8"/>
                  </a:cubicBezTo>
                  <a:cubicBezTo>
                    <a:pt x="42" y="8"/>
                    <a:pt x="43" y="9"/>
                    <a:pt x="44" y="9"/>
                  </a:cubicBezTo>
                  <a:cubicBezTo>
                    <a:pt x="44" y="9"/>
                    <a:pt x="44" y="9"/>
                    <a:pt x="45" y="9"/>
                  </a:cubicBezTo>
                  <a:cubicBezTo>
                    <a:pt x="45" y="9"/>
                    <a:pt x="45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3" y="11"/>
                    <a:pt x="43" y="13"/>
                    <a:pt x="43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2"/>
                    <a:pt x="47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lnTo>
                    <a:pt x="50" y="14"/>
                  </a:lnTo>
                  <a:lnTo>
                    <a:pt x="51" y="14"/>
                  </a:lnTo>
                  <a:lnTo>
                    <a:pt x="51" y="13"/>
                  </a:lnTo>
                  <a:cubicBezTo>
                    <a:pt x="51" y="13"/>
                    <a:pt x="51" y="13"/>
                    <a:pt x="51" y="13"/>
                  </a:cubicBezTo>
                  <a:cubicBezTo>
                    <a:pt x="51" y="12"/>
                    <a:pt x="51" y="9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7"/>
                    <a:pt x="52" y="7"/>
                  </a:cubicBezTo>
                  <a:cubicBezTo>
                    <a:pt x="53" y="7"/>
                    <a:pt x="53" y="5"/>
                    <a:pt x="53" y="5"/>
                  </a:cubicBezTo>
                  <a:lnTo>
                    <a:pt x="56" y="5"/>
                  </a:lnTo>
                  <a:lnTo>
                    <a:pt x="57" y="5"/>
                  </a:ln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8" y="4"/>
                    <a:pt x="58" y="4"/>
                  </a:cubicBezTo>
                  <a:cubicBezTo>
                    <a:pt x="59" y="5"/>
                    <a:pt x="60" y="5"/>
                    <a:pt x="60" y="5"/>
                  </a:cubicBezTo>
                  <a:cubicBezTo>
                    <a:pt x="60" y="5"/>
                    <a:pt x="62" y="5"/>
                    <a:pt x="62" y="5"/>
                  </a:cubicBezTo>
                  <a:cubicBezTo>
                    <a:pt x="63" y="5"/>
                    <a:pt x="64" y="5"/>
                    <a:pt x="64" y="6"/>
                  </a:cubicBezTo>
                  <a:cubicBezTo>
                    <a:pt x="64" y="6"/>
                    <a:pt x="65" y="6"/>
                    <a:pt x="65" y="6"/>
                  </a:cubicBezTo>
                  <a:cubicBezTo>
                    <a:pt x="65" y="6"/>
                    <a:pt x="66" y="5"/>
                    <a:pt x="66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lnTo>
                    <a:pt x="69" y="3"/>
                  </a:lnTo>
                  <a:cubicBezTo>
                    <a:pt x="69" y="3"/>
                    <a:pt x="70" y="3"/>
                    <a:pt x="70" y="3"/>
                  </a:cubicBezTo>
                  <a:cubicBezTo>
                    <a:pt x="70" y="3"/>
                    <a:pt x="70" y="4"/>
                    <a:pt x="70" y="4"/>
                  </a:cubicBezTo>
                  <a:lnTo>
                    <a:pt x="71" y="4"/>
                  </a:lnTo>
                  <a:cubicBezTo>
                    <a:pt x="70" y="4"/>
                    <a:pt x="71" y="4"/>
                    <a:pt x="71" y="4"/>
                  </a:cubicBezTo>
                  <a:cubicBezTo>
                    <a:pt x="70" y="4"/>
                    <a:pt x="71" y="4"/>
                    <a:pt x="71" y="4"/>
                  </a:cubicBezTo>
                  <a:cubicBezTo>
                    <a:pt x="70" y="4"/>
                    <a:pt x="71" y="4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2" y="5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lnTo>
                    <a:pt x="73" y="6"/>
                  </a:lnTo>
                  <a:cubicBezTo>
                    <a:pt x="74" y="6"/>
                    <a:pt x="74" y="4"/>
                    <a:pt x="75" y="4"/>
                  </a:cubicBezTo>
                  <a:cubicBezTo>
                    <a:pt x="75" y="4"/>
                    <a:pt x="77" y="3"/>
                    <a:pt x="77" y="2"/>
                  </a:cubicBezTo>
                  <a:cubicBezTo>
                    <a:pt x="77" y="2"/>
                    <a:pt x="78" y="2"/>
                    <a:pt x="79" y="2"/>
                  </a:cubicBezTo>
                  <a:cubicBezTo>
                    <a:pt x="79" y="3"/>
                    <a:pt x="79" y="4"/>
                    <a:pt x="79" y="5"/>
                  </a:cubicBezTo>
                  <a:cubicBezTo>
                    <a:pt x="79" y="5"/>
                    <a:pt x="79" y="5"/>
                    <a:pt x="78" y="5"/>
                  </a:cubicBezTo>
                  <a:cubicBezTo>
                    <a:pt x="78" y="6"/>
                    <a:pt x="79" y="6"/>
                    <a:pt x="79" y="7"/>
                  </a:cubicBezTo>
                  <a:cubicBezTo>
                    <a:pt x="80" y="7"/>
                    <a:pt x="81" y="7"/>
                    <a:pt x="82" y="6"/>
                  </a:cubicBezTo>
                  <a:lnTo>
                    <a:pt x="81" y="10"/>
                  </a:ln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lnTo>
                    <a:pt x="80" y="11"/>
                  </a:lnTo>
                  <a:lnTo>
                    <a:pt x="80" y="12"/>
                  </a:lnTo>
                  <a:cubicBezTo>
                    <a:pt x="80" y="12"/>
                    <a:pt x="80" y="12"/>
                    <a:pt x="80" y="12"/>
                  </a:cubicBezTo>
                  <a:lnTo>
                    <a:pt x="80" y="13"/>
                  </a:lnTo>
                  <a:cubicBezTo>
                    <a:pt x="80" y="13"/>
                    <a:pt x="80" y="14"/>
                    <a:pt x="79" y="14"/>
                  </a:cubicBezTo>
                  <a:lnTo>
                    <a:pt x="79" y="15"/>
                  </a:lnTo>
                  <a:cubicBezTo>
                    <a:pt x="79" y="15"/>
                    <a:pt x="79" y="15"/>
                    <a:pt x="79" y="15"/>
                  </a:cubicBezTo>
                  <a:lnTo>
                    <a:pt x="78" y="15"/>
                  </a:lnTo>
                  <a:cubicBezTo>
                    <a:pt x="78" y="15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lnTo>
                    <a:pt x="76" y="16"/>
                  </a:lnTo>
                  <a:cubicBezTo>
                    <a:pt x="76" y="17"/>
                    <a:pt x="74" y="17"/>
                    <a:pt x="73" y="17"/>
                  </a:cubicBezTo>
                  <a:lnTo>
                    <a:pt x="73" y="16"/>
                  </a:lnTo>
                  <a:lnTo>
                    <a:pt x="72" y="16"/>
                  </a:lnTo>
                  <a:cubicBezTo>
                    <a:pt x="72" y="17"/>
                    <a:pt x="71" y="17"/>
                    <a:pt x="71" y="17"/>
                  </a:cubicBezTo>
                  <a:lnTo>
                    <a:pt x="71" y="18"/>
                  </a:lnTo>
                  <a:cubicBezTo>
                    <a:pt x="71" y="18"/>
                    <a:pt x="70" y="18"/>
                    <a:pt x="70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69" y="19"/>
                  </a:cubicBezTo>
                  <a:cubicBezTo>
                    <a:pt x="69" y="20"/>
                    <a:pt x="68" y="21"/>
                    <a:pt x="68" y="21"/>
                  </a:cubicBezTo>
                  <a:cubicBezTo>
                    <a:pt x="68" y="21"/>
                    <a:pt x="68" y="21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7" y="23"/>
                    <a:pt x="67" y="23"/>
                  </a:cubicBezTo>
                  <a:cubicBezTo>
                    <a:pt x="66" y="23"/>
                    <a:pt x="65" y="26"/>
                    <a:pt x="65" y="26"/>
                  </a:cubicBezTo>
                  <a:cubicBezTo>
                    <a:pt x="65" y="26"/>
                    <a:pt x="64" y="27"/>
                    <a:pt x="64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2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2"/>
                    <a:pt x="60" y="32"/>
                    <a:pt x="60" y="32"/>
                  </a:cubicBezTo>
                  <a:lnTo>
                    <a:pt x="60" y="33"/>
                  </a:lnTo>
                  <a:cubicBezTo>
                    <a:pt x="58" y="33"/>
                    <a:pt x="57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4"/>
                    <a:pt x="55" y="35"/>
                    <a:pt x="55" y="35"/>
                  </a:cubicBezTo>
                  <a:lnTo>
                    <a:pt x="55" y="36"/>
                  </a:ln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7" y="36"/>
                  </a:lnTo>
                  <a:lnTo>
                    <a:pt x="57" y="37"/>
                  </a:lnTo>
                  <a:cubicBezTo>
                    <a:pt x="57" y="37"/>
                    <a:pt x="57" y="37"/>
                    <a:pt x="57" y="37"/>
                  </a:cubicBezTo>
                  <a:lnTo>
                    <a:pt x="58" y="37"/>
                  </a:lnTo>
                  <a:cubicBezTo>
                    <a:pt x="58" y="37"/>
                    <a:pt x="58" y="37"/>
                    <a:pt x="58" y="37"/>
                  </a:cubicBezTo>
                  <a:lnTo>
                    <a:pt x="58" y="38"/>
                  </a:lnTo>
                  <a:lnTo>
                    <a:pt x="58" y="39"/>
                  </a:lnTo>
                  <a:lnTo>
                    <a:pt x="59" y="39"/>
                  </a:ln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lnTo>
                    <a:pt x="60" y="41"/>
                  </a:lnTo>
                  <a:lnTo>
                    <a:pt x="61" y="41"/>
                  </a:lnTo>
                  <a:lnTo>
                    <a:pt x="61" y="42"/>
                  </a:lnTo>
                  <a:lnTo>
                    <a:pt x="61" y="43"/>
                  </a:lnTo>
                  <a:cubicBezTo>
                    <a:pt x="61" y="44"/>
                    <a:pt x="60" y="44"/>
                    <a:pt x="60" y="44"/>
                  </a:cubicBezTo>
                  <a:cubicBezTo>
                    <a:pt x="60" y="45"/>
                    <a:pt x="60" y="47"/>
                    <a:pt x="60" y="48"/>
                  </a:cubicBezTo>
                  <a:lnTo>
                    <a:pt x="61" y="48"/>
                  </a:lnTo>
                  <a:cubicBezTo>
                    <a:pt x="61" y="49"/>
                    <a:pt x="61" y="48"/>
                    <a:pt x="61" y="49"/>
                  </a:cubicBezTo>
                  <a:cubicBezTo>
                    <a:pt x="61" y="49"/>
                    <a:pt x="62" y="49"/>
                    <a:pt x="62" y="50"/>
                  </a:cubicBezTo>
                  <a:cubicBezTo>
                    <a:pt x="62" y="50"/>
                    <a:pt x="62" y="50"/>
                    <a:pt x="62" y="51"/>
                  </a:cubicBezTo>
                  <a:lnTo>
                    <a:pt x="63" y="51"/>
                  </a:lnTo>
                  <a:lnTo>
                    <a:pt x="64" y="51"/>
                  </a:lnTo>
                  <a:cubicBezTo>
                    <a:pt x="64" y="51"/>
                    <a:pt x="64" y="52"/>
                    <a:pt x="64" y="52"/>
                  </a:cubicBezTo>
                  <a:cubicBezTo>
                    <a:pt x="64" y="53"/>
                    <a:pt x="64" y="56"/>
                    <a:pt x="64" y="57"/>
                  </a:cubicBezTo>
                  <a:lnTo>
                    <a:pt x="63" y="57"/>
                  </a:lnTo>
                  <a:cubicBezTo>
                    <a:pt x="63" y="56"/>
                    <a:pt x="63" y="56"/>
                    <a:pt x="63" y="56"/>
                  </a:cubicBezTo>
                  <a:lnTo>
                    <a:pt x="62" y="56"/>
                  </a:lnTo>
                  <a:cubicBezTo>
                    <a:pt x="62" y="56"/>
                    <a:pt x="62" y="56"/>
                    <a:pt x="62" y="57"/>
                  </a:cubicBezTo>
                  <a:cubicBezTo>
                    <a:pt x="62" y="57"/>
                    <a:pt x="61" y="57"/>
                    <a:pt x="61" y="57"/>
                  </a:cubicBezTo>
                  <a:cubicBezTo>
                    <a:pt x="61" y="57"/>
                    <a:pt x="60" y="57"/>
                    <a:pt x="60" y="57"/>
                  </a:cubicBezTo>
                  <a:cubicBezTo>
                    <a:pt x="60" y="57"/>
                    <a:pt x="59" y="57"/>
                    <a:pt x="59" y="57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59" y="59"/>
                  </a:lnTo>
                  <a:lnTo>
                    <a:pt x="58" y="59"/>
                  </a:lnTo>
                  <a:cubicBezTo>
                    <a:pt x="58" y="59"/>
                    <a:pt x="58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6" y="57"/>
                    <a:pt x="56" y="57"/>
                  </a:cubicBezTo>
                  <a:cubicBezTo>
                    <a:pt x="56" y="57"/>
                    <a:pt x="55" y="57"/>
                    <a:pt x="55" y="57"/>
                  </a:cubicBezTo>
                  <a:cubicBezTo>
                    <a:pt x="55" y="56"/>
                    <a:pt x="53" y="56"/>
                    <a:pt x="53" y="56"/>
                  </a:cubicBezTo>
                  <a:lnTo>
                    <a:pt x="53" y="57"/>
                  </a:lnTo>
                  <a:lnTo>
                    <a:pt x="52" y="57"/>
                  </a:lnTo>
                  <a:lnTo>
                    <a:pt x="52" y="58"/>
                  </a:lnTo>
                  <a:cubicBezTo>
                    <a:pt x="52" y="58"/>
                    <a:pt x="51" y="57"/>
                    <a:pt x="51" y="57"/>
                  </a:cubicBezTo>
                  <a:cubicBezTo>
                    <a:pt x="51" y="57"/>
                    <a:pt x="51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lnTo>
                    <a:pt x="49" y="56"/>
                  </a:lnTo>
                  <a:lnTo>
                    <a:pt x="49" y="55"/>
                  </a:lnTo>
                  <a:lnTo>
                    <a:pt x="48" y="55"/>
                  </a:lnTo>
                  <a:lnTo>
                    <a:pt x="48" y="56"/>
                  </a:ln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6" y="56"/>
                    <a:pt x="46" y="55"/>
                  </a:cubicBezTo>
                  <a:cubicBezTo>
                    <a:pt x="46" y="55"/>
                    <a:pt x="45" y="55"/>
                    <a:pt x="44" y="55"/>
                  </a:cubicBezTo>
                  <a:lnTo>
                    <a:pt x="44" y="56"/>
                  </a:lnTo>
                  <a:lnTo>
                    <a:pt x="43" y="56"/>
                  </a:lnTo>
                  <a:lnTo>
                    <a:pt x="42" y="56"/>
                  </a:lnTo>
                  <a:cubicBezTo>
                    <a:pt x="42" y="56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lnTo>
                    <a:pt x="41" y="55"/>
                  </a:lnTo>
                  <a:cubicBezTo>
                    <a:pt x="40" y="55"/>
                    <a:pt x="39" y="55"/>
                    <a:pt x="38" y="55"/>
                  </a:cubicBezTo>
                  <a:cubicBezTo>
                    <a:pt x="38" y="54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lnTo>
                    <a:pt x="36" y="55"/>
                  </a:lnTo>
                  <a:cubicBezTo>
                    <a:pt x="36" y="55"/>
                    <a:pt x="34" y="56"/>
                    <a:pt x="34" y="56"/>
                  </a:cubicBezTo>
                  <a:lnTo>
                    <a:pt x="34" y="55"/>
                  </a:lnTo>
                  <a:lnTo>
                    <a:pt x="32" y="55"/>
                  </a:lnTo>
                  <a:lnTo>
                    <a:pt x="32" y="56"/>
                  </a:lnTo>
                  <a:cubicBezTo>
                    <a:pt x="31" y="56"/>
                    <a:pt x="31" y="56"/>
                    <a:pt x="31" y="56"/>
                  </a:cubicBezTo>
                  <a:lnTo>
                    <a:pt x="27" y="57"/>
                  </a:lnTo>
                  <a:cubicBezTo>
                    <a:pt x="27" y="56"/>
                    <a:pt x="27" y="57"/>
                    <a:pt x="27" y="56"/>
                  </a:cubicBezTo>
                  <a:cubicBezTo>
                    <a:pt x="26" y="56"/>
                    <a:pt x="25" y="56"/>
                    <a:pt x="24" y="56"/>
                  </a:cubicBezTo>
                  <a:cubicBezTo>
                    <a:pt x="24" y="56"/>
                    <a:pt x="23" y="56"/>
                    <a:pt x="23" y="55"/>
                  </a:cubicBezTo>
                  <a:lnTo>
                    <a:pt x="20" y="55"/>
                  </a:lnTo>
                  <a:cubicBezTo>
                    <a:pt x="20" y="55"/>
                    <a:pt x="20" y="55"/>
                    <a:pt x="20" y="55"/>
                  </a:cubicBezTo>
                  <a:lnTo>
                    <a:pt x="19" y="55"/>
                  </a:ln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4" y="54"/>
                  </a:lnTo>
                  <a:cubicBezTo>
                    <a:pt x="14" y="54"/>
                    <a:pt x="13" y="53"/>
                    <a:pt x="13" y="53"/>
                  </a:cubicBezTo>
                  <a:cubicBezTo>
                    <a:pt x="13" y="53"/>
                    <a:pt x="12" y="53"/>
                    <a:pt x="12" y="52"/>
                  </a:cubicBezTo>
                  <a:lnTo>
                    <a:pt x="8" y="53"/>
                  </a:lnTo>
                  <a:cubicBezTo>
                    <a:pt x="8" y="52"/>
                    <a:pt x="7" y="51"/>
                    <a:pt x="7" y="51"/>
                  </a:cubicBezTo>
                  <a:cubicBezTo>
                    <a:pt x="7" y="51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lnTo>
                    <a:pt x="6" y="48"/>
                  </a:lnTo>
                  <a:lnTo>
                    <a:pt x="5" y="48"/>
                  </a:lnTo>
                  <a:lnTo>
                    <a:pt x="4" y="48"/>
                  </a:lnTo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89" name="Freeform 51"/>
            <p:cNvSpPr>
              <a:spLocks/>
            </p:cNvSpPr>
            <p:nvPr/>
          </p:nvSpPr>
          <p:spPr bwMode="auto">
            <a:xfrm>
              <a:off x="2105" y="442"/>
              <a:ext cx="574" cy="717"/>
            </a:xfrm>
            <a:custGeom>
              <a:avLst/>
              <a:gdLst>
                <a:gd name="T0" fmla="*/ 490091993 w 61"/>
                <a:gd name="T1" fmla="*/ 2147483647 h 78"/>
                <a:gd name="T2" fmla="*/ 555377871 w 61"/>
                <a:gd name="T3" fmla="*/ 2147483647 h 78"/>
                <a:gd name="T4" fmla="*/ 365847861 w 61"/>
                <a:gd name="T5" fmla="*/ 2147483647 h 78"/>
                <a:gd name="T6" fmla="*/ 306834427 w 61"/>
                <a:gd name="T7" fmla="*/ 2140556113 h 78"/>
                <a:gd name="T8" fmla="*/ 365847861 w 61"/>
                <a:gd name="T9" fmla="*/ 1990980117 h 78"/>
                <a:gd name="T10" fmla="*/ 306834427 w 61"/>
                <a:gd name="T11" fmla="*/ 1935452129 h 78"/>
                <a:gd name="T12" fmla="*/ 248550971 w 61"/>
                <a:gd name="T13" fmla="*/ 1885371868 h 78"/>
                <a:gd name="T14" fmla="*/ 182591048 w 61"/>
                <a:gd name="T15" fmla="*/ 1785804360 h 78"/>
                <a:gd name="T16" fmla="*/ 59021018 w 61"/>
                <a:gd name="T17" fmla="*/ 1735732335 h 78"/>
                <a:gd name="T18" fmla="*/ 306834427 w 61"/>
                <a:gd name="T19" fmla="*/ 1530628351 h 78"/>
                <a:gd name="T20" fmla="*/ 555377871 w 61"/>
                <a:gd name="T21" fmla="*/ 1325524368 h 78"/>
                <a:gd name="T22" fmla="*/ 862212072 w 61"/>
                <a:gd name="T23" fmla="*/ 865174073 h 78"/>
                <a:gd name="T24" fmla="*/ 986447773 w 61"/>
                <a:gd name="T25" fmla="*/ 765607741 h 78"/>
                <a:gd name="T26" fmla="*/ 1103824684 w 61"/>
                <a:gd name="T27" fmla="*/ 765607741 h 78"/>
                <a:gd name="T28" fmla="*/ 1293353188 w 61"/>
                <a:gd name="T29" fmla="*/ 715534540 h 78"/>
                <a:gd name="T30" fmla="*/ 1476611582 w 61"/>
                <a:gd name="T31" fmla="*/ 660006552 h 78"/>
                <a:gd name="T32" fmla="*/ 1534895339 w 61"/>
                <a:gd name="T33" fmla="*/ 510431291 h 78"/>
                <a:gd name="T34" fmla="*/ 1659201501 w 61"/>
                <a:gd name="T35" fmla="*/ 205103322 h 78"/>
                <a:gd name="T36" fmla="*/ 2090272457 w 61"/>
                <a:gd name="T37" fmla="*/ 50080059 h 78"/>
                <a:gd name="T38" fmla="*/ 2147483647 w 61"/>
                <a:gd name="T39" fmla="*/ 155023208 h 78"/>
                <a:gd name="T40" fmla="*/ 2147483647 w 61"/>
                <a:gd name="T41" fmla="*/ 255183436 h 78"/>
                <a:gd name="T42" fmla="*/ 2147483647 w 61"/>
                <a:gd name="T43" fmla="*/ 460351030 h 78"/>
                <a:gd name="T44" fmla="*/ 2147483647 w 61"/>
                <a:gd name="T45" fmla="*/ 715534540 h 78"/>
                <a:gd name="T46" fmla="*/ 2147483647 w 61"/>
                <a:gd name="T47" fmla="*/ 865174073 h 78"/>
                <a:gd name="T48" fmla="*/ 2147483647 w 61"/>
                <a:gd name="T49" fmla="*/ 1375534032 h 78"/>
                <a:gd name="T50" fmla="*/ 2147483647 w 61"/>
                <a:gd name="T51" fmla="*/ 2041053318 h 78"/>
                <a:gd name="T52" fmla="*/ 2147483647 w 61"/>
                <a:gd name="T53" fmla="*/ 2147483647 h 78"/>
                <a:gd name="T54" fmla="*/ 2147483647 w 61"/>
                <a:gd name="T55" fmla="*/ 2147483647 h 78"/>
                <a:gd name="T56" fmla="*/ 2147483647 w 61"/>
                <a:gd name="T57" fmla="*/ 2147483647 h 78"/>
                <a:gd name="T58" fmla="*/ 2147483647 w 61"/>
                <a:gd name="T59" fmla="*/ 2147483647 h 78"/>
                <a:gd name="T60" fmla="*/ 2147483647 w 61"/>
                <a:gd name="T61" fmla="*/ 2147483647 h 78"/>
                <a:gd name="T62" fmla="*/ 2147483647 w 61"/>
                <a:gd name="T63" fmla="*/ 2147483647 h 78"/>
                <a:gd name="T64" fmla="*/ 2147483647 w 61"/>
                <a:gd name="T65" fmla="*/ 2147483647 h 78"/>
                <a:gd name="T66" fmla="*/ 2147483647 w 61"/>
                <a:gd name="T67" fmla="*/ 2147483647 h 78"/>
                <a:gd name="T68" fmla="*/ 2147483647 w 61"/>
                <a:gd name="T69" fmla="*/ 2147483647 h 78"/>
                <a:gd name="T70" fmla="*/ 2147483647 w 61"/>
                <a:gd name="T71" fmla="*/ 2147483647 h 78"/>
                <a:gd name="T72" fmla="*/ 2147483647 w 61"/>
                <a:gd name="T73" fmla="*/ 2147483647 h 78"/>
                <a:gd name="T74" fmla="*/ 2147483647 w 61"/>
                <a:gd name="T75" fmla="*/ 2147483647 h 78"/>
                <a:gd name="T76" fmla="*/ 1659201501 w 61"/>
                <a:gd name="T77" fmla="*/ 2147483647 h 78"/>
                <a:gd name="T78" fmla="*/ 1600179410 w 61"/>
                <a:gd name="T79" fmla="*/ 2147483647 h 78"/>
                <a:gd name="T80" fmla="*/ 1534895339 w 61"/>
                <a:gd name="T81" fmla="*/ 2147483647 h 78"/>
                <a:gd name="T82" fmla="*/ 1534895339 w 61"/>
                <a:gd name="T83" fmla="*/ 2147483647 h 78"/>
                <a:gd name="T84" fmla="*/ 1293353188 w 61"/>
                <a:gd name="T85" fmla="*/ 2147483647 h 78"/>
                <a:gd name="T86" fmla="*/ 986447773 w 61"/>
                <a:gd name="T87" fmla="*/ 2147483647 h 78"/>
                <a:gd name="T88" fmla="*/ 862212072 w 61"/>
                <a:gd name="T89" fmla="*/ 2147483647 h 78"/>
                <a:gd name="T90" fmla="*/ 679613722 w 61"/>
                <a:gd name="T91" fmla="*/ 2147483647 h 78"/>
                <a:gd name="T92" fmla="*/ 431141267 w 61"/>
                <a:gd name="T93" fmla="*/ 2147483647 h 78"/>
                <a:gd name="T94" fmla="*/ 248550971 w 61"/>
                <a:gd name="T95" fmla="*/ 2147483647 h 78"/>
                <a:gd name="T96" fmla="*/ 306834427 w 61"/>
                <a:gd name="T97" fmla="*/ 2147483647 h 78"/>
                <a:gd name="T98" fmla="*/ 306834427 w 61"/>
                <a:gd name="T99" fmla="*/ 2147483647 h 78"/>
                <a:gd name="T100" fmla="*/ 182591048 w 61"/>
                <a:gd name="T101" fmla="*/ 2147483647 h 78"/>
                <a:gd name="T102" fmla="*/ 182591048 w 61"/>
                <a:gd name="T103" fmla="*/ 2147483647 h 78"/>
                <a:gd name="T104" fmla="*/ 248550971 w 61"/>
                <a:gd name="T105" fmla="*/ 2147483647 h 78"/>
                <a:gd name="T106" fmla="*/ 365847861 w 61"/>
                <a:gd name="T107" fmla="*/ 2147483647 h 78"/>
                <a:gd name="T108" fmla="*/ 431141267 w 61"/>
                <a:gd name="T109" fmla="*/ 2147483647 h 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78"/>
                <a:gd name="T167" fmla="*/ 61 w 61"/>
                <a:gd name="T168" fmla="*/ 78 h 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78">
                  <a:moveTo>
                    <a:pt x="6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lnTo>
                    <a:pt x="8" y="54"/>
                  </a:lnTo>
                  <a:cubicBezTo>
                    <a:pt x="8" y="54"/>
                    <a:pt x="8" y="54"/>
                    <a:pt x="8" y="55"/>
                  </a:cubicBezTo>
                  <a:lnTo>
                    <a:pt x="9" y="55"/>
                  </a:lnTo>
                  <a:cubicBezTo>
                    <a:pt x="9" y="54"/>
                    <a:pt x="9" y="51"/>
                    <a:pt x="9" y="50"/>
                  </a:cubicBezTo>
                  <a:cubicBezTo>
                    <a:pt x="9" y="50"/>
                    <a:pt x="9" y="49"/>
                    <a:pt x="9" y="49"/>
                  </a:cubicBezTo>
                  <a:lnTo>
                    <a:pt x="8" y="49"/>
                  </a:lnTo>
                  <a:lnTo>
                    <a:pt x="7" y="49"/>
                  </a:lnTo>
                  <a:cubicBezTo>
                    <a:pt x="7" y="48"/>
                    <a:pt x="7" y="48"/>
                    <a:pt x="7" y="48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6"/>
                    <a:pt x="6" y="47"/>
                    <a:pt x="6" y="46"/>
                  </a:cubicBezTo>
                  <a:lnTo>
                    <a:pt x="5" y="46"/>
                  </a:lnTo>
                  <a:cubicBezTo>
                    <a:pt x="5" y="45"/>
                    <a:pt x="5" y="43"/>
                    <a:pt x="5" y="42"/>
                  </a:cubicBezTo>
                  <a:cubicBezTo>
                    <a:pt x="5" y="42"/>
                    <a:pt x="6" y="42"/>
                    <a:pt x="6" y="41"/>
                  </a:cubicBezTo>
                  <a:lnTo>
                    <a:pt x="6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8"/>
                  </a:ln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lnTo>
                    <a:pt x="3" y="37"/>
                  </a:lnTo>
                  <a:lnTo>
                    <a:pt x="3" y="36"/>
                  </a:lnTo>
                  <a:lnTo>
                    <a:pt x="3" y="35"/>
                  </a:lnTo>
                  <a:cubicBezTo>
                    <a:pt x="3" y="35"/>
                    <a:pt x="3" y="35"/>
                    <a:pt x="3" y="35"/>
                  </a:cubicBezTo>
                  <a:lnTo>
                    <a:pt x="2" y="35"/>
                  </a:lnTo>
                  <a:cubicBezTo>
                    <a:pt x="2" y="35"/>
                    <a:pt x="2" y="35"/>
                    <a:pt x="2" y="35"/>
                  </a:cubicBezTo>
                  <a:lnTo>
                    <a:pt x="2" y="34"/>
                  </a:lnTo>
                  <a:lnTo>
                    <a:pt x="1" y="34"/>
                  </a:ln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33"/>
                  </a:lnTo>
                  <a:cubicBezTo>
                    <a:pt x="0" y="33"/>
                    <a:pt x="0" y="32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31"/>
                    <a:pt x="3" y="31"/>
                    <a:pt x="5" y="31"/>
                  </a:cubicBezTo>
                  <a:lnTo>
                    <a:pt x="5" y="30"/>
                  </a:lnTo>
                  <a:cubicBezTo>
                    <a:pt x="5" y="30"/>
                    <a:pt x="6" y="30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29"/>
                    <a:pt x="8" y="27"/>
                    <a:pt x="8" y="27"/>
                  </a:cubicBezTo>
                  <a:cubicBezTo>
                    <a:pt x="8" y="27"/>
                    <a:pt x="8" y="26"/>
                    <a:pt x="9" y="26"/>
                  </a:cubicBezTo>
                  <a:cubicBezTo>
                    <a:pt x="9" y="25"/>
                    <a:pt x="10" y="24"/>
                    <a:pt x="10" y="24"/>
                  </a:cubicBezTo>
                  <a:cubicBezTo>
                    <a:pt x="10" y="24"/>
                    <a:pt x="11" y="21"/>
                    <a:pt x="12" y="21"/>
                  </a:cubicBezTo>
                  <a:cubicBezTo>
                    <a:pt x="12" y="21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lnTo>
                    <a:pt x="16" y="15"/>
                  </a:lnTo>
                  <a:cubicBezTo>
                    <a:pt x="16" y="15"/>
                    <a:pt x="17" y="15"/>
                    <a:pt x="17" y="14"/>
                  </a:cubicBezTo>
                  <a:lnTo>
                    <a:pt x="18" y="14"/>
                  </a:lnTo>
                  <a:lnTo>
                    <a:pt x="18" y="15"/>
                  </a:lnTo>
                  <a:cubicBezTo>
                    <a:pt x="19" y="15"/>
                    <a:pt x="21" y="15"/>
                    <a:pt x="21" y="14"/>
                  </a:cubicBezTo>
                  <a:lnTo>
                    <a:pt x="22" y="14"/>
                  </a:ln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3"/>
                    <a:pt x="23" y="13"/>
                  </a:cubicBezTo>
                  <a:lnTo>
                    <a:pt x="24" y="13"/>
                  </a:lnTo>
                  <a:cubicBezTo>
                    <a:pt x="24" y="13"/>
                    <a:pt x="24" y="13"/>
                    <a:pt x="24" y="13"/>
                  </a:cubicBezTo>
                  <a:lnTo>
                    <a:pt x="24" y="12"/>
                  </a:lnTo>
                  <a:cubicBezTo>
                    <a:pt x="25" y="12"/>
                    <a:pt x="25" y="11"/>
                    <a:pt x="25" y="11"/>
                  </a:cubicBezTo>
                  <a:lnTo>
                    <a:pt x="25" y="10"/>
                  </a:lnTo>
                  <a:cubicBezTo>
                    <a:pt x="25" y="10"/>
                    <a:pt x="25" y="10"/>
                    <a:pt x="25" y="10"/>
                  </a:cubicBezTo>
                  <a:lnTo>
                    <a:pt x="25" y="9"/>
                  </a:lnTo>
                  <a:lnTo>
                    <a:pt x="26" y="9"/>
                  </a:lnTo>
                  <a:cubicBezTo>
                    <a:pt x="26" y="9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lnTo>
                    <a:pt x="27" y="4"/>
                  </a:ln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3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29" y="2"/>
                    <a:pt x="30" y="2"/>
                    <a:pt x="30" y="1"/>
                  </a:cubicBezTo>
                  <a:cubicBezTo>
                    <a:pt x="31" y="1"/>
                    <a:pt x="33" y="2"/>
                    <a:pt x="34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5" y="0"/>
                  </a:ln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7" y="0"/>
                  </a:cubicBezTo>
                  <a:lnTo>
                    <a:pt x="38" y="1"/>
                  </a:lnTo>
                  <a:cubicBezTo>
                    <a:pt x="38" y="1"/>
                    <a:pt x="38" y="1"/>
                    <a:pt x="38" y="2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1" y="6"/>
                    <a:pt x="41" y="5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lnTo>
                    <a:pt x="42" y="7"/>
                  </a:ln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3" y="9"/>
                    <a:pt x="44" y="9"/>
                    <a:pt x="44" y="9"/>
                  </a:cubicBezTo>
                  <a:cubicBezTo>
                    <a:pt x="44" y="9"/>
                    <a:pt x="45" y="11"/>
                    <a:pt x="46" y="11"/>
                  </a:cubicBezTo>
                  <a:cubicBezTo>
                    <a:pt x="44" y="9"/>
                    <a:pt x="45" y="11"/>
                    <a:pt x="46" y="11"/>
                  </a:cubicBezTo>
                  <a:cubicBezTo>
                    <a:pt x="46" y="12"/>
                    <a:pt x="48" y="12"/>
                    <a:pt x="48" y="12"/>
                  </a:cubicBezTo>
                  <a:lnTo>
                    <a:pt x="48" y="11"/>
                  </a:lnTo>
                  <a:cubicBezTo>
                    <a:pt x="49" y="11"/>
                    <a:pt x="50" y="12"/>
                    <a:pt x="51" y="12"/>
                  </a:cubicBezTo>
                  <a:cubicBezTo>
                    <a:pt x="51" y="12"/>
                    <a:pt x="52" y="13"/>
                    <a:pt x="52" y="13"/>
                  </a:cubicBezTo>
                  <a:cubicBezTo>
                    <a:pt x="52" y="13"/>
                    <a:pt x="53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5"/>
                    <a:pt x="57" y="15"/>
                    <a:pt x="58" y="15"/>
                  </a:cubicBezTo>
                  <a:lnTo>
                    <a:pt x="58" y="16"/>
                  </a:ln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7" y="17"/>
                    <a:pt x="57" y="17"/>
                  </a:cubicBezTo>
                  <a:cubicBezTo>
                    <a:pt x="57" y="16"/>
                    <a:pt x="57" y="17"/>
                    <a:pt x="57" y="17"/>
                  </a:cubicBezTo>
                  <a:cubicBezTo>
                    <a:pt x="57" y="17"/>
                    <a:pt x="57" y="18"/>
                    <a:pt x="57" y="18"/>
                  </a:cubicBezTo>
                  <a:lnTo>
                    <a:pt x="61" y="20"/>
                  </a:lnTo>
                  <a:cubicBezTo>
                    <a:pt x="61" y="22"/>
                    <a:pt x="61" y="23"/>
                    <a:pt x="61" y="25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60" y="25"/>
                    <a:pt x="58" y="26"/>
                    <a:pt x="58" y="27"/>
                  </a:cubicBezTo>
                  <a:cubicBezTo>
                    <a:pt x="60" y="25"/>
                    <a:pt x="58" y="26"/>
                    <a:pt x="58" y="27"/>
                  </a:cubicBezTo>
                  <a:cubicBezTo>
                    <a:pt x="58" y="27"/>
                    <a:pt x="57" y="33"/>
                    <a:pt x="57" y="33"/>
                  </a:cubicBezTo>
                  <a:cubicBezTo>
                    <a:pt x="58" y="33"/>
                    <a:pt x="58" y="35"/>
                    <a:pt x="57" y="35"/>
                  </a:cubicBezTo>
                  <a:cubicBezTo>
                    <a:pt x="57" y="37"/>
                    <a:pt x="57" y="38"/>
                    <a:pt x="57" y="40"/>
                  </a:cubicBezTo>
                  <a:lnTo>
                    <a:pt x="56" y="40"/>
                  </a:lnTo>
                  <a:lnTo>
                    <a:pt x="56" y="41"/>
                  </a:lnTo>
                  <a:cubicBezTo>
                    <a:pt x="55" y="41"/>
                    <a:pt x="56" y="41"/>
                    <a:pt x="55" y="41"/>
                  </a:cubicBezTo>
                  <a:cubicBezTo>
                    <a:pt x="55" y="42"/>
                    <a:pt x="55" y="44"/>
                    <a:pt x="55" y="45"/>
                  </a:cubicBezTo>
                  <a:lnTo>
                    <a:pt x="54" y="45"/>
                  </a:lnTo>
                  <a:cubicBezTo>
                    <a:pt x="54" y="46"/>
                    <a:pt x="54" y="45"/>
                    <a:pt x="54" y="46"/>
                  </a:cubicBezTo>
                  <a:lnTo>
                    <a:pt x="53" y="46"/>
                  </a:lnTo>
                  <a:lnTo>
                    <a:pt x="53" y="48"/>
                  </a:lnTo>
                  <a:lnTo>
                    <a:pt x="53" y="49"/>
                  </a:lnTo>
                  <a:cubicBezTo>
                    <a:pt x="54" y="49"/>
                    <a:pt x="53" y="49"/>
                    <a:pt x="54" y="49"/>
                  </a:cubicBezTo>
                  <a:lnTo>
                    <a:pt x="54" y="51"/>
                  </a:lnTo>
                  <a:cubicBezTo>
                    <a:pt x="53" y="51"/>
                    <a:pt x="53" y="51"/>
                    <a:pt x="53" y="51"/>
                  </a:cubicBezTo>
                  <a:lnTo>
                    <a:pt x="52" y="52"/>
                  </a:lnTo>
                  <a:cubicBezTo>
                    <a:pt x="53" y="52"/>
                    <a:pt x="52" y="53"/>
                    <a:pt x="53" y="53"/>
                  </a:cubicBezTo>
                  <a:lnTo>
                    <a:pt x="52" y="53"/>
                  </a:lnTo>
                  <a:lnTo>
                    <a:pt x="50" y="53"/>
                  </a:lnTo>
                  <a:lnTo>
                    <a:pt x="50" y="54"/>
                  </a:lnTo>
                  <a:lnTo>
                    <a:pt x="50" y="55"/>
                  </a:lnTo>
                  <a:lnTo>
                    <a:pt x="50" y="56"/>
                  </a:lnTo>
                  <a:lnTo>
                    <a:pt x="46" y="56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3" y="59"/>
                  </a:lnTo>
                  <a:lnTo>
                    <a:pt x="42" y="59"/>
                  </a:lnTo>
                  <a:lnTo>
                    <a:pt x="42" y="61"/>
                  </a:lnTo>
                  <a:lnTo>
                    <a:pt x="42" y="62"/>
                  </a:lnTo>
                  <a:cubicBezTo>
                    <a:pt x="42" y="62"/>
                    <a:pt x="41" y="62"/>
                    <a:pt x="41" y="62"/>
                  </a:cubicBezTo>
                  <a:lnTo>
                    <a:pt x="40" y="62"/>
                  </a:lnTo>
                  <a:lnTo>
                    <a:pt x="40" y="63"/>
                  </a:lnTo>
                  <a:lnTo>
                    <a:pt x="39" y="63"/>
                  </a:lnTo>
                  <a:cubicBezTo>
                    <a:pt x="39" y="63"/>
                    <a:pt x="38" y="64"/>
                    <a:pt x="37" y="64"/>
                  </a:cubicBezTo>
                  <a:lnTo>
                    <a:pt x="37" y="66"/>
                  </a:lnTo>
                  <a:lnTo>
                    <a:pt x="36" y="66"/>
                  </a:lnTo>
                  <a:lnTo>
                    <a:pt x="36" y="67"/>
                  </a:lnTo>
                  <a:cubicBezTo>
                    <a:pt x="35" y="68"/>
                    <a:pt x="36" y="72"/>
                    <a:pt x="36" y="74"/>
                  </a:cubicBezTo>
                  <a:lnTo>
                    <a:pt x="37" y="74"/>
                  </a:lnTo>
                  <a:cubicBezTo>
                    <a:pt x="37" y="74"/>
                    <a:pt x="37" y="75"/>
                    <a:pt x="37" y="75"/>
                  </a:cubicBezTo>
                  <a:lnTo>
                    <a:pt x="37" y="76"/>
                  </a:lnTo>
                  <a:lnTo>
                    <a:pt x="28" y="76"/>
                  </a:lnTo>
                  <a:lnTo>
                    <a:pt x="28" y="77"/>
                  </a:ln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7" y="78"/>
                    <a:pt x="27" y="78"/>
                  </a:cubicBezTo>
                  <a:lnTo>
                    <a:pt x="26" y="78"/>
                  </a:lnTo>
                  <a:lnTo>
                    <a:pt x="26" y="77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6" y="75"/>
                  </a:lnTo>
                  <a:lnTo>
                    <a:pt x="26" y="73"/>
                  </a:lnTo>
                  <a:lnTo>
                    <a:pt x="25" y="73"/>
                  </a:lnTo>
                  <a:cubicBezTo>
                    <a:pt x="25" y="73"/>
                    <a:pt x="25" y="73"/>
                    <a:pt x="25" y="73"/>
                  </a:cubicBezTo>
                  <a:lnTo>
                    <a:pt x="23" y="73"/>
                  </a:lnTo>
                  <a:cubicBezTo>
                    <a:pt x="23" y="74"/>
                    <a:pt x="23" y="75"/>
                    <a:pt x="23" y="76"/>
                  </a:cubicBezTo>
                  <a:lnTo>
                    <a:pt x="22" y="76"/>
                  </a:lnTo>
                  <a:lnTo>
                    <a:pt x="21" y="76"/>
                  </a:lnTo>
                  <a:lnTo>
                    <a:pt x="20" y="75"/>
                  </a:ln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19" y="75"/>
                    <a:pt x="19" y="74"/>
                  </a:cubicBezTo>
                  <a:cubicBezTo>
                    <a:pt x="18" y="74"/>
                    <a:pt x="17" y="73"/>
                    <a:pt x="16" y="73"/>
                  </a:cubicBezTo>
                  <a:cubicBezTo>
                    <a:pt x="16" y="73"/>
                    <a:pt x="16" y="72"/>
                    <a:pt x="15" y="72"/>
                  </a:cubicBezTo>
                  <a:lnTo>
                    <a:pt x="14" y="72"/>
                  </a:ln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lnTo>
                    <a:pt x="12" y="72"/>
                  </a:ln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73"/>
                    <a:pt x="11" y="73"/>
                    <a:pt x="11" y="74"/>
                  </a:cubicBezTo>
                  <a:lnTo>
                    <a:pt x="10" y="74"/>
                  </a:lnTo>
                  <a:cubicBezTo>
                    <a:pt x="10" y="74"/>
                    <a:pt x="10" y="74"/>
                    <a:pt x="10" y="74"/>
                  </a:cubicBezTo>
                  <a:lnTo>
                    <a:pt x="9" y="74"/>
                  </a:lnTo>
                  <a:lnTo>
                    <a:pt x="8" y="74"/>
                  </a:lnTo>
                  <a:lnTo>
                    <a:pt x="7" y="74"/>
                  </a:lnTo>
                  <a:cubicBezTo>
                    <a:pt x="7" y="75"/>
                    <a:pt x="7" y="74"/>
                    <a:pt x="7" y="75"/>
                  </a:cubicBezTo>
                  <a:cubicBezTo>
                    <a:pt x="7" y="75"/>
                    <a:pt x="6" y="75"/>
                    <a:pt x="6" y="75"/>
                  </a:cubicBezTo>
                  <a:cubicBezTo>
                    <a:pt x="5" y="75"/>
                    <a:pt x="4" y="75"/>
                    <a:pt x="3" y="75"/>
                  </a:cubicBezTo>
                  <a:lnTo>
                    <a:pt x="4" y="74"/>
                  </a:lnTo>
                  <a:lnTo>
                    <a:pt x="4" y="73"/>
                  </a:lnTo>
                  <a:lnTo>
                    <a:pt x="3" y="73"/>
                  </a:lnTo>
                  <a:lnTo>
                    <a:pt x="3" y="68"/>
                  </a:lnTo>
                  <a:lnTo>
                    <a:pt x="4" y="68"/>
                  </a:lnTo>
                  <a:cubicBezTo>
                    <a:pt x="4" y="68"/>
                    <a:pt x="4" y="68"/>
                    <a:pt x="4" y="67"/>
                  </a:cubicBezTo>
                  <a:lnTo>
                    <a:pt x="5" y="67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3" y="65"/>
                  </a:lnTo>
                  <a:cubicBezTo>
                    <a:pt x="3" y="65"/>
                    <a:pt x="2" y="64"/>
                    <a:pt x="3" y="63"/>
                  </a:cubicBezTo>
                  <a:lnTo>
                    <a:pt x="3" y="62"/>
                  </a:lnTo>
                  <a:cubicBezTo>
                    <a:pt x="3" y="62"/>
                    <a:pt x="4" y="62"/>
                    <a:pt x="4" y="62"/>
                  </a:cubicBezTo>
                  <a:lnTo>
                    <a:pt x="4" y="59"/>
                  </a:lnTo>
                  <a:lnTo>
                    <a:pt x="5" y="59"/>
                  </a:lnTo>
                  <a:cubicBezTo>
                    <a:pt x="5" y="59"/>
                    <a:pt x="5" y="58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lnTo>
                    <a:pt x="6" y="57"/>
                  </a:lnTo>
                  <a:lnTo>
                    <a:pt x="7" y="57"/>
                  </a:lnTo>
                  <a:lnTo>
                    <a:pt x="7" y="56"/>
                  </a:lnTo>
                  <a:cubicBezTo>
                    <a:pt x="7" y="56"/>
                    <a:pt x="7" y="55"/>
                    <a:pt x="6" y="55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>
                <a:solidFill>
                  <a:srgbClr val="FF0000"/>
                </a:solidFill>
              </a:endParaRPr>
            </a:p>
          </p:txBody>
        </p:sp>
        <p:sp>
          <p:nvSpPr>
            <p:cNvPr id="181390" name="Freeform 52"/>
            <p:cNvSpPr>
              <a:spLocks/>
            </p:cNvSpPr>
            <p:nvPr/>
          </p:nvSpPr>
          <p:spPr bwMode="auto">
            <a:xfrm>
              <a:off x="1832" y="920"/>
              <a:ext cx="339" cy="360"/>
            </a:xfrm>
            <a:custGeom>
              <a:avLst/>
              <a:gdLst>
                <a:gd name="T0" fmla="*/ 367477502 w 36"/>
                <a:gd name="T1" fmla="*/ 51337365 h 39"/>
                <a:gd name="T2" fmla="*/ 492239694 w 36"/>
                <a:gd name="T3" fmla="*/ 102674803 h 39"/>
                <a:gd name="T4" fmla="*/ 741842878 w 36"/>
                <a:gd name="T5" fmla="*/ 51337365 h 39"/>
                <a:gd name="T6" fmla="*/ 925907445 w 36"/>
                <a:gd name="T7" fmla="*/ 51337365 h 39"/>
                <a:gd name="T8" fmla="*/ 1050749189 w 36"/>
                <a:gd name="T9" fmla="*/ 102674803 h 39"/>
                <a:gd name="T10" fmla="*/ 1358915728 w 36"/>
                <a:gd name="T11" fmla="*/ 102674803 h 39"/>
                <a:gd name="T12" fmla="*/ 1424444852 w 36"/>
                <a:gd name="T13" fmla="*/ 51337365 h 39"/>
                <a:gd name="T14" fmla="*/ 1542988130 w 36"/>
                <a:gd name="T15" fmla="*/ 159638116 h 39"/>
                <a:gd name="T16" fmla="*/ 1608517254 w 36"/>
                <a:gd name="T17" fmla="*/ 159638116 h 39"/>
                <a:gd name="T18" fmla="*/ 1667820834 w 36"/>
                <a:gd name="T19" fmla="*/ 102674803 h 39"/>
                <a:gd name="T20" fmla="*/ 1917423566 w 36"/>
                <a:gd name="T21" fmla="*/ 211578083 h 39"/>
                <a:gd name="T22" fmla="*/ 1975996714 w 36"/>
                <a:gd name="T23" fmla="*/ 262908229 h 39"/>
                <a:gd name="T24" fmla="*/ 2042186361 w 36"/>
                <a:gd name="T25" fmla="*/ 211578083 h 39"/>
                <a:gd name="T26" fmla="*/ 2147483647 w 36"/>
                <a:gd name="T27" fmla="*/ 159638116 h 39"/>
                <a:gd name="T28" fmla="*/ 2147483647 w 36"/>
                <a:gd name="T29" fmla="*/ 211578083 h 39"/>
                <a:gd name="T30" fmla="*/ 2147483647 w 36"/>
                <a:gd name="T31" fmla="*/ 262908229 h 39"/>
                <a:gd name="T32" fmla="*/ 2100757099 w 36"/>
                <a:gd name="T33" fmla="*/ 314244948 h 39"/>
                <a:gd name="T34" fmla="*/ 2042186361 w 36"/>
                <a:gd name="T35" fmla="*/ 371143682 h 39"/>
                <a:gd name="T36" fmla="*/ 2042186361 w 36"/>
                <a:gd name="T37" fmla="*/ 371143682 h 39"/>
                <a:gd name="T38" fmla="*/ 1975996714 w 36"/>
                <a:gd name="T39" fmla="*/ 582721987 h 39"/>
                <a:gd name="T40" fmla="*/ 1975996714 w 36"/>
                <a:gd name="T41" fmla="*/ 582721987 h 39"/>
                <a:gd name="T42" fmla="*/ 2042186361 w 36"/>
                <a:gd name="T43" fmla="*/ 685454206 h 39"/>
                <a:gd name="T44" fmla="*/ 2100757099 w 36"/>
                <a:gd name="T45" fmla="*/ 736790850 h 39"/>
                <a:gd name="T46" fmla="*/ 2042186361 w 36"/>
                <a:gd name="T47" fmla="*/ 845027411 h 39"/>
                <a:gd name="T48" fmla="*/ 2042186361 w 36"/>
                <a:gd name="T49" fmla="*/ 1107934976 h 39"/>
                <a:gd name="T50" fmla="*/ 1975996714 w 36"/>
                <a:gd name="T51" fmla="*/ 1267573461 h 39"/>
                <a:gd name="T52" fmla="*/ 1851893236 w 36"/>
                <a:gd name="T53" fmla="*/ 1473581700 h 39"/>
                <a:gd name="T54" fmla="*/ 1792582424 w 36"/>
                <a:gd name="T55" fmla="*/ 1530481026 h 39"/>
                <a:gd name="T56" fmla="*/ 1608517254 w 36"/>
                <a:gd name="T57" fmla="*/ 1581817670 h 39"/>
                <a:gd name="T58" fmla="*/ 1542988130 w 36"/>
                <a:gd name="T59" fmla="*/ 1581817670 h 39"/>
                <a:gd name="T60" fmla="*/ 1483755664 w 36"/>
                <a:gd name="T61" fmla="*/ 1633155496 h 39"/>
                <a:gd name="T62" fmla="*/ 1424444852 w 36"/>
                <a:gd name="T63" fmla="*/ 1684485052 h 39"/>
                <a:gd name="T64" fmla="*/ 1358915728 w 36"/>
                <a:gd name="T65" fmla="*/ 2004364016 h 39"/>
                <a:gd name="T66" fmla="*/ 1234082722 w 36"/>
                <a:gd name="T67" fmla="*/ 2055701842 h 39"/>
                <a:gd name="T68" fmla="*/ 1175510779 w 36"/>
                <a:gd name="T69" fmla="*/ 1844726417 h 39"/>
                <a:gd name="T70" fmla="*/ 1234082722 w 36"/>
                <a:gd name="T71" fmla="*/ 1633155496 h 39"/>
                <a:gd name="T72" fmla="*/ 801145252 w 36"/>
                <a:gd name="T73" fmla="*/ 1581817670 h 39"/>
                <a:gd name="T74" fmla="*/ 741842878 w 36"/>
                <a:gd name="T75" fmla="*/ 1530481026 h 39"/>
                <a:gd name="T76" fmla="*/ 433667751 w 36"/>
                <a:gd name="T77" fmla="*/ 1633155496 h 39"/>
                <a:gd name="T78" fmla="*/ 367477502 w 36"/>
                <a:gd name="T79" fmla="*/ 1421577487 h 39"/>
                <a:gd name="T80" fmla="*/ 184072779 w 36"/>
                <a:gd name="T81" fmla="*/ 1318910106 h 39"/>
                <a:gd name="T82" fmla="*/ 184072779 w 36"/>
                <a:gd name="T83" fmla="*/ 1267573461 h 39"/>
                <a:gd name="T84" fmla="*/ 184072779 w 36"/>
                <a:gd name="T85" fmla="*/ 1159272211 h 39"/>
                <a:gd name="T86" fmla="*/ 249603560 w 36"/>
                <a:gd name="T87" fmla="*/ 1107934976 h 39"/>
                <a:gd name="T88" fmla="*/ 249603560 w 36"/>
                <a:gd name="T89" fmla="*/ 1107934976 h 39"/>
                <a:gd name="T90" fmla="*/ 184072779 w 36"/>
                <a:gd name="T91" fmla="*/ 1056597740 h 39"/>
                <a:gd name="T92" fmla="*/ 59232258 w 36"/>
                <a:gd name="T93" fmla="*/ 947766866 h 39"/>
                <a:gd name="T94" fmla="*/ 59232258 w 36"/>
                <a:gd name="T95" fmla="*/ 788128676 h 39"/>
                <a:gd name="T96" fmla="*/ 59232258 w 36"/>
                <a:gd name="T97" fmla="*/ 525220373 h 39"/>
                <a:gd name="T98" fmla="*/ 184072779 w 36"/>
                <a:gd name="T99" fmla="*/ 525220373 h 39"/>
                <a:gd name="T100" fmla="*/ 249603560 w 36"/>
                <a:gd name="T101" fmla="*/ 262908229 h 39"/>
                <a:gd name="T102" fmla="*/ 184072779 w 36"/>
                <a:gd name="T103" fmla="*/ 211578083 h 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39"/>
                <a:gd name="T158" fmla="*/ 36 w 36"/>
                <a:gd name="T159" fmla="*/ 39 h 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39">
                  <a:moveTo>
                    <a:pt x="2" y="3"/>
                  </a:moveTo>
                  <a:lnTo>
                    <a:pt x="5" y="2"/>
                  </a:lnTo>
                  <a:cubicBezTo>
                    <a:pt x="5" y="2"/>
                    <a:pt x="5" y="2"/>
                    <a:pt x="6" y="2"/>
                  </a:cubicBezTo>
                  <a:lnTo>
                    <a:pt x="6" y="1"/>
                  </a:lnTo>
                  <a:lnTo>
                    <a:pt x="8" y="1"/>
                  </a:lnTo>
                  <a:lnTo>
                    <a:pt x="8" y="2"/>
                  </a:lnTo>
                  <a:cubicBezTo>
                    <a:pt x="8" y="2"/>
                    <a:pt x="10" y="1"/>
                    <a:pt x="10" y="1"/>
                  </a:cubicBezTo>
                  <a:lnTo>
                    <a:pt x="11" y="1"/>
                  </a:ln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0"/>
                    <a:pt x="12" y="1"/>
                  </a:cubicBezTo>
                  <a:cubicBezTo>
                    <a:pt x="13" y="1"/>
                    <a:pt x="14" y="1"/>
                    <a:pt x="15" y="1"/>
                  </a:cubicBezTo>
                  <a:lnTo>
                    <a:pt x="16" y="1"/>
                  </a:ln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cubicBezTo>
                    <a:pt x="19" y="1"/>
                    <a:pt x="20" y="1"/>
                    <a:pt x="20" y="1"/>
                  </a:cubicBezTo>
                  <a:cubicBezTo>
                    <a:pt x="20" y="2"/>
                    <a:pt x="21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lnTo>
                    <a:pt x="22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2"/>
                  </a:ln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4"/>
                    <a:pt x="26" y="4"/>
                  </a:cubicBez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cubicBezTo>
                    <a:pt x="27" y="2"/>
                    <a:pt x="29" y="2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5"/>
                    <a:pt x="32" y="5"/>
                  </a:cubicBezTo>
                  <a:lnTo>
                    <a:pt x="33" y="5"/>
                  </a:lnTo>
                  <a:lnTo>
                    <a:pt x="33" y="4"/>
                  </a:lnTo>
                  <a:cubicBezTo>
                    <a:pt x="33" y="4"/>
                    <a:pt x="33" y="4"/>
                    <a:pt x="33" y="3"/>
                  </a:cubicBezTo>
                  <a:cubicBezTo>
                    <a:pt x="33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6" y="3"/>
                    <a:pt x="36" y="4"/>
                    <a:pt x="36" y="4"/>
                  </a:cubicBezTo>
                  <a:lnTo>
                    <a:pt x="36" y="5"/>
                  </a:lnTo>
                  <a:lnTo>
                    <a:pt x="35" y="5"/>
                  </a:lnTo>
                  <a:lnTo>
                    <a:pt x="35" y="6"/>
                  </a:lnTo>
                  <a:cubicBezTo>
                    <a:pt x="35" y="6"/>
                    <a:pt x="34" y="6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lnTo>
                    <a:pt x="33" y="7"/>
                  </a:lnTo>
                  <a:lnTo>
                    <a:pt x="33" y="10"/>
                  </a:lnTo>
                  <a:cubicBezTo>
                    <a:pt x="33" y="10"/>
                    <a:pt x="32" y="10"/>
                    <a:pt x="32" y="10"/>
                  </a:cubicBezTo>
                  <a:lnTo>
                    <a:pt x="32" y="11"/>
                  </a:lnTo>
                  <a:cubicBezTo>
                    <a:pt x="31" y="12"/>
                    <a:pt x="32" y="13"/>
                    <a:pt x="32" y="13"/>
                  </a:cubicBezTo>
                  <a:lnTo>
                    <a:pt x="33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3" y="15"/>
                  </a:lnTo>
                  <a:cubicBezTo>
                    <a:pt x="33" y="16"/>
                    <a:pt x="33" y="16"/>
                    <a:pt x="33" y="16"/>
                  </a:cubicBezTo>
                  <a:lnTo>
                    <a:pt x="32" y="16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2" y="23"/>
                  </a:lnTo>
                  <a:lnTo>
                    <a:pt x="32" y="24"/>
                  </a:lnTo>
                  <a:cubicBezTo>
                    <a:pt x="31" y="24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30" y="27"/>
                    <a:pt x="30" y="28"/>
                  </a:cubicBezTo>
                  <a:cubicBezTo>
                    <a:pt x="29" y="28"/>
                    <a:pt x="30" y="28"/>
                    <a:pt x="29" y="28"/>
                  </a:cubicBezTo>
                  <a:lnTo>
                    <a:pt x="29" y="29"/>
                  </a:lnTo>
                  <a:cubicBezTo>
                    <a:pt x="29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lnTo>
                    <a:pt x="27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3" y="32"/>
                  </a:lnTo>
                  <a:cubicBezTo>
                    <a:pt x="22" y="33"/>
                    <a:pt x="23" y="37"/>
                    <a:pt x="23" y="38"/>
                  </a:cubicBezTo>
                  <a:lnTo>
                    <a:pt x="22" y="38"/>
                  </a:lnTo>
                  <a:lnTo>
                    <a:pt x="22" y="39"/>
                  </a:lnTo>
                  <a:cubicBezTo>
                    <a:pt x="22" y="39"/>
                    <a:pt x="21" y="39"/>
                    <a:pt x="20" y="39"/>
                  </a:cubicBezTo>
                  <a:lnTo>
                    <a:pt x="20" y="37"/>
                  </a:lnTo>
                  <a:lnTo>
                    <a:pt x="19" y="37"/>
                  </a:lnTo>
                  <a:cubicBezTo>
                    <a:pt x="19" y="37"/>
                    <a:pt x="19" y="35"/>
                    <a:pt x="19" y="35"/>
                  </a:cubicBezTo>
                  <a:lnTo>
                    <a:pt x="19" y="34"/>
                  </a:lnTo>
                  <a:lnTo>
                    <a:pt x="18" y="34"/>
                  </a:lnTo>
                  <a:cubicBezTo>
                    <a:pt x="18" y="34"/>
                    <a:pt x="18" y="32"/>
                    <a:pt x="18" y="32"/>
                  </a:cubicBezTo>
                  <a:cubicBezTo>
                    <a:pt x="19" y="32"/>
                    <a:pt x="19" y="31"/>
                    <a:pt x="19" y="31"/>
                  </a:cubicBezTo>
                  <a:lnTo>
                    <a:pt x="20" y="31"/>
                  </a:lnTo>
                  <a:cubicBezTo>
                    <a:pt x="19" y="31"/>
                    <a:pt x="17" y="31"/>
                    <a:pt x="16" y="31"/>
                  </a:cubicBezTo>
                  <a:lnTo>
                    <a:pt x="16" y="32"/>
                  </a:lnTo>
                  <a:lnTo>
                    <a:pt x="14" y="32"/>
                  </a:lnTo>
                  <a:lnTo>
                    <a:pt x="13" y="31"/>
                  </a:lnTo>
                  <a:cubicBezTo>
                    <a:pt x="13" y="31"/>
                    <a:pt x="14" y="30"/>
                    <a:pt x="13" y="30"/>
                  </a:cubicBezTo>
                  <a:lnTo>
                    <a:pt x="13" y="29"/>
                  </a:lnTo>
                  <a:lnTo>
                    <a:pt x="12" y="29"/>
                  </a:lnTo>
                  <a:lnTo>
                    <a:pt x="10" y="29"/>
                  </a:lnTo>
                  <a:cubicBezTo>
                    <a:pt x="10" y="30"/>
                    <a:pt x="10" y="31"/>
                    <a:pt x="11" y="31"/>
                  </a:cubicBezTo>
                  <a:lnTo>
                    <a:pt x="7" y="31"/>
                  </a:lnTo>
                  <a:cubicBezTo>
                    <a:pt x="7" y="31"/>
                    <a:pt x="7" y="31"/>
                    <a:pt x="7" y="31"/>
                  </a:cubicBezTo>
                  <a:lnTo>
                    <a:pt x="7" y="30"/>
                  </a:lnTo>
                  <a:lnTo>
                    <a:pt x="6" y="30"/>
                  </a:lnTo>
                  <a:cubicBezTo>
                    <a:pt x="6" y="30"/>
                    <a:pt x="7" y="28"/>
                    <a:pt x="6" y="27"/>
                  </a:cubicBezTo>
                  <a:cubicBezTo>
                    <a:pt x="6" y="27"/>
                    <a:pt x="6" y="26"/>
                    <a:pt x="6" y="26"/>
                  </a:cubicBezTo>
                  <a:lnTo>
                    <a:pt x="3" y="26"/>
                  </a:lnTo>
                  <a:lnTo>
                    <a:pt x="3" y="25"/>
                  </a:lnTo>
                  <a:cubicBezTo>
                    <a:pt x="3" y="25"/>
                    <a:pt x="3" y="25"/>
                    <a:pt x="3" y="25"/>
                  </a:cubicBezTo>
                  <a:lnTo>
                    <a:pt x="3" y="24"/>
                  </a:lnTo>
                  <a:lnTo>
                    <a:pt x="2" y="24"/>
                  </a:lnTo>
                  <a:cubicBezTo>
                    <a:pt x="2" y="24"/>
                    <a:pt x="2" y="23"/>
                    <a:pt x="2" y="23"/>
                  </a:cubicBezTo>
                  <a:cubicBezTo>
                    <a:pt x="3" y="23"/>
                    <a:pt x="3" y="23"/>
                    <a:pt x="3" y="22"/>
                  </a:cubicBezTo>
                  <a:lnTo>
                    <a:pt x="4" y="22"/>
                  </a:lnTo>
                  <a:cubicBezTo>
                    <a:pt x="4" y="22"/>
                    <a:pt x="4" y="21"/>
                    <a:pt x="4" y="21"/>
                  </a:cubicBezTo>
                  <a:lnTo>
                    <a:pt x="3" y="21"/>
                  </a:lnTo>
                  <a:lnTo>
                    <a:pt x="3" y="20"/>
                  </a:lnTo>
                  <a:cubicBezTo>
                    <a:pt x="2" y="20"/>
                    <a:pt x="2" y="19"/>
                    <a:pt x="2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2" y="17"/>
                    <a:pt x="2" y="16"/>
                    <a:pt x="2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lnTo>
                    <a:pt x="0" y="11"/>
                  </a:lnTo>
                  <a:cubicBezTo>
                    <a:pt x="0" y="11"/>
                    <a:pt x="1" y="10"/>
                    <a:pt x="1" y="10"/>
                  </a:cubicBezTo>
                  <a:lnTo>
                    <a:pt x="2" y="10"/>
                  </a:ln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7"/>
                    <a:pt x="4" y="7"/>
                  </a:cubicBezTo>
                  <a:cubicBezTo>
                    <a:pt x="4" y="7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5"/>
                  </a:lnTo>
                  <a:lnTo>
                    <a:pt x="3" y="4"/>
                  </a:lnTo>
                  <a:cubicBezTo>
                    <a:pt x="3" y="4"/>
                    <a:pt x="2" y="3"/>
                    <a:pt x="2" y="3"/>
                  </a:cubicBez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91" name="Freeform 53"/>
            <p:cNvSpPr>
              <a:spLocks/>
            </p:cNvSpPr>
            <p:nvPr/>
          </p:nvSpPr>
          <p:spPr bwMode="auto">
            <a:xfrm>
              <a:off x="1419" y="865"/>
              <a:ext cx="518" cy="516"/>
            </a:xfrm>
            <a:custGeom>
              <a:avLst/>
              <a:gdLst>
                <a:gd name="T0" fmla="*/ 2147483647 w 55"/>
                <a:gd name="T1" fmla="*/ 2024594150 h 56"/>
                <a:gd name="T2" fmla="*/ 2147483647 w 55"/>
                <a:gd name="T3" fmla="*/ 2131662647 h 56"/>
                <a:gd name="T4" fmla="*/ 2147483647 w 55"/>
                <a:gd name="T5" fmla="*/ 2147483647 h 56"/>
                <a:gd name="T6" fmla="*/ 2147483647 w 55"/>
                <a:gd name="T7" fmla="*/ 2147483647 h 56"/>
                <a:gd name="T8" fmla="*/ 2147483647 w 55"/>
                <a:gd name="T9" fmla="*/ 2147483647 h 56"/>
                <a:gd name="T10" fmla="*/ 2147483647 w 55"/>
                <a:gd name="T11" fmla="*/ 2147483647 h 56"/>
                <a:gd name="T12" fmla="*/ 2147483647 w 55"/>
                <a:gd name="T13" fmla="*/ 2147483647 h 56"/>
                <a:gd name="T14" fmla="*/ 2147483647 w 55"/>
                <a:gd name="T15" fmla="*/ 2147483647 h 56"/>
                <a:gd name="T16" fmla="*/ 2147483647 w 55"/>
                <a:gd name="T17" fmla="*/ 2147483647 h 56"/>
                <a:gd name="T18" fmla="*/ 1794327392 w 55"/>
                <a:gd name="T19" fmla="*/ 2147483647 h 56"/>
                <a:gd name="T20" fmla="*/ 1544454207 w 55"/>
                <a:gd name="T21" fmla="*/ 2147483647 h 56"/>
                <a:gd name="T22" fmla="*/ 1301614066 w 55"/>
                <a:gd name="T23" fmla="*/ 2147483647 h 56"/>
                <a:gd name="T24" fmla="*/ 1117399001 w 55"/>
                <a:gd name="T25" fmla="*/ 2147483647 h 56"/>
                <a:gd name="T26" fmla="*/ 992462409 w 55"/>
                <a:gd name="T27" fmla="*/ 2147483647 h 56"/>
                <a:gd name="T28" fmla="*/ 926803384 w 55"/>
                <a:gd name="T29" fmla="*/ 2147483647 h 56"/>
                <a:gd name="T30" fmla="*/ 867524611 w 55"/>
                <a:gd name="T31" fmla="*/ 2147483647 h 56"/>
                <a:gd name="T32" fmla="*/ 801866791 w 55"/>
                <a:gd name="T33" fmla="*/ 2147483647 h 56"/>
                <a:gd name="T34" fmla="*/ 742588018 w 55"/>
                <a:gd name="T35" fmla="*/ 2147483647 h 56"/>
                <a:gd name="T36" fmla="*/ 434096839 w 55"/>
                <a:gd name="T37" fmla="*/ 2147483647 h 56"/>
                <a:gd name="T38" fmla="*/ 434096839 w 55"/>
                <a:gd name="T39" fmla="*/ 2131662647 h 56"/>
                <a:gd name="T40" fmla="*/ 434096839 w 55"/>
                <a:gd name="T41" fmla="*/ 2024594150 h 56"/>
                <a:gd name="T42" fmla="*/ 374811134 w 55"/>
                <a:gd name="T43" fmla="*/ 1973780843 h 56"/>
                <a:gd name="T44" fmla="*/ 249874466 w 55"/>
                <a:gd name="T45" fmla="*/ 1872220276 h 56"/>
                <a:gd name="T46" fmla="*/ 124936856 w 55"/>
                <a:gd name="T47" fmla="*/ 1612714217 h 56"/>
                <a:gd name="T48" fmla="*/ 124936856 w 55"/>
                <a:gd name="T49" fmla="*/ 1556385903 h 56"/>
                <a:gd name="T50" fmla="*/ 124936856 w 55"/>
                <a:gd name="T51" fmla="*/ 1505572595 h 56"/>
                <a:gd name="T52" fmla="*/ 59356888 w 55"/>
                <a:gd name="T53" fmla="*/ 1296878664 h 56"/>
                <a:gd name="T54" fmla="*/ 0 w 55"/>
                <a:gd name="T55" fmla="*/ 1246066536 h 56"/>
                <a:gd name="T56" fmla="*/ 0 w 55"/>
                <a:gd name="T57" fmla="*/ 1195252934 h 56"/>
                <a:gd name="T58" fmla="*/ 374811134 w 55"/>
                <a:gd name="T59" fmla="*/ 1145103055 h 56"/>
                <a:gd name="T60" fmla="*/ 374811134 w 55"/>
                <a:gd name="T61" fmla="*/ 1094290927 h 56"/>
                <a:gd name="T62" fmla="*/ 434096839 w 55"/>
                <a:gd name="T63" fmla="*/ 1037371720 h 56"/>
                <a:gd name="T64" fmla="*/ 492706244 w 55"/>
                <a:gd name="T65" fmla="*/ 885596406 h 56"/>
                <a:gd name="T66" fmla="*/ 617651275 w 55"/>
                <a:gd name="T67" fmla="*/ 829268681 h 56"/>
                <a:gd name="T68" fmla="*/ 801866791 w 55"/>
                <a:gd name="T69" fmla="*/ 727715781 h 56"/>
                <a:gd name="T70" fmla="*/ 992462409 w 55"/>
                <a:gd name="T71" fmla="*/ 727715781 h 56"/>
                <a:gd name="T72" fmla="*/ 992462409 w 55"/>
                <a:gd name="T73" fmla="*/ 626089756 h 56"/>
                <a:gd name="T74" fmla="*/ 1051740579 w 55"/>
                <a:gd name="T75" fmla="*/ 626089756 h 56"/>
                <a:gd name="T76" fmla="*/ 1117399001 w 55"/>
                <a:gd name="T77" fmla="*/ 569761885 h 56"/>
                <a:gd name="T78" fmla="*/ 1117399001 w 55"/>
                <a:gd name="T79" fmla="*/ 417395677 h 56"/>
                <a:gd name="T80" fmla="*/ 1301614066 w 55"/>
                <a:gd name="T81" fmla="*/ 259506870 h 56"/>
                <a:gd name="T82" fmla="*/ 1301614066 w 55"/>
                <a:gd name="T83" fmla="*/ 101625841 h 56"/>
                <a:gd name="T84" fmla="*/ 1301614066 w 55"/>
                <a:gd name="T85" fmla="*/ 50813289 h 56"/>
                <a:gd name="T86" fmla="*/ 1360900675 w 55"/>
                <a:gd name="T87" fmla="*/ 0 h 56"/>
                <a:gd name="T88" fmla="*/ 1544454207 w 55"/>
                <a:gd name="T89" fmla="*/ 157880993 h 56"/>
                <a:gd name="T90" fmla="*/ 1919265792 w 55"/>
                <a:gd name="T91" fmla="*/ 259506870 h 56"/>
                <a:gd name="T92" fmla="*/ 2147483647 w 55"/>
                <a:gd name="T93" fmla="*/ 366582075 h 56"/>
                <a:gd name="T94" fmla="*/ 2147483647 w 55"/>
                <a:gd name="T95" fmla="*/ 417395677 h 56"/>
                <a:gd name="T96" fmla="*/ 2147483647 w 55"/>
                <a:gd name="T97" fmla="*/ 519014331 h 56"/>
                <a:gd name="T98" fmla="*/ 2147483647 w 55"/>
                <a:gd name="T99" fmla="*/ 569761885 h 56"/>
                <a:gd name="T100" fmla="*/ 2147483647 w 55"/>
                <a:gd name="T101" fmla="*/ 829268681 h 56"/>
                <a:gd name="T102" fmla="*/ 2147483647 w 55"/>
                <a:gd name="T103" fmla="*/ 885596406 h 56"/>
                <a:gd name="T104" fmla="*/ 2147483647 w 55"/>
                <a:gd name="T105" fmla="*/ 1145103055 h 56"/>
                <a:gd name="T106" fmla="*/ 2147483647 w 55"/>
                <a:gd name="T107" fmla="*/ 1246066536 h 56"/>
                <a:gd name="T108" fmla="*/ 2147483647 w 55"/>
                <a:gd name="T109" fmla="*/ 1404019105 h 56"/>
                <a:gd name="T110" fmla="*/ 2147483647 w 55"/>
                <a:gd name="T111" fmla="*/ 1404019105 h 56"/>
                <a:gd name="T112" fmla="*/ 2147483647 w 55"/>
                <a:gd name="T113" fmla="*/ 1505572595 h 56"/>
                <a:gd name="T114" fmla="*/ 2147483647 w 55"/>
                <a:gd name="T115" fmla="*/ 1612714217 h 56"/>
                <a:gd name="T116" fmla="*/ 2147483647 w 55"/>
                <a:gd name="T117" fmla="*/ 1663461476 h 56"/>
                <a:gd name="T118" fmla="*/ 2147483647 w 55"/>
                <a:gd name="T119" fmla="*/ 1922968715 h 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"/>
                <a:gd name="T181" fmla="*/ 0 h 56"/>
                <a:gd name="T182" fmla="*/ 55 w 55"/>
                <a:gd name="T183" fmla="*/ 56 h 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" h="56">
                  <a:moveTo>
                    <a:pt x="55" y="37"/>
                  </a:moveTo>
                  <a:lnTo>
                    <a:pt x="55" y="37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4" y="39"/>
                  </a:lnTo>
                  <a:cubicBezTo>
                    <a:pt x="54" y="39"/>
                    <a:pt x="54" y="39"/>
                    <a:pt x="54" y="39"/>
                  </a:cubicBezTo>
                  <a:lnTo>
                    <a:pt x="54" y="40"/>
                  </a:lnTo>
                  <a:lnTo>
                    <a:pt x="53" y="40"/>
                  </a:lnTo>
                  <a:cubicBezTo>
                    <a:pt x="53" y="40"/>
                    <a:pt x="53" y="40"/>
                    <a:pt x="53" y="40"/>
                  </a:cubicBezTo>
                  <a:lnTo>
                    <a:pt x="53" y="41"/>
                  </a:lnTo>
                  <a:lnTo>
                    <a:pt x="52" y="41"/>
                  </a:lnTo>
                  <a:cubicBezTo>
                    <a:pt x="52" y="41"/>
                    <a:pt x="52" y="42"/>
                    <a:pt x="52" y="42"/>
                  </a:cubicBezTo>
                  <a:lnTo>
                    <a:pt x="52" y="43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5"/>
                  </a:lnTo>
                  <a:cubicBezTo>
                    <a:pt x="51" y="45"/>
                    <a:pt x="51" y="45"/>
                    <a:pt x="50" y="45"/>
                  </a:cubicBezTo>
                  <a:cubicBezTo>
                    <a:pt x="50" y="46"/>
                    <a:pt x="50" y="46"/>
                    <a:pt x="50" y="46"/>
                  </a:cubicBezTo>
                  <a:lnTo>
                    <a:pt x="48" y="46"/>
                  </a:lnTo>
                  <a:lnTo>
                    <a:pt x="47" y="46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6" y="49"/>
                  </a:lnTo>
                  <a:cubicBezTo>
                    <a:pt x="45" y="49"/>
                    <a:pt x="46" y="51"/>
                    <a:pt x="46" y="52"/>
                  </a:cubicBezTo>
                  <a:cubicBezTo>
                    <a:pt x="45" y="52"/>
                    <a:pt x="45" y="51"/>
                    <a:pt x="44" y="51"/>
                  </a:cubicBezTo>
                  <a:lnTo>
                    <a:pt x="44" y="50"/>
                  </a:lnTo>
                  <a:cubicBezTo>
                    <a:pt x="43" y="50"/>
                    <a:pt x="40" y="49"/>
                    <a:pt x="40" y="50"/>
                  </a:cubicBezTo>
                  <a:lnTo>
                    <a:pt x="39" y="50"/>
                  </a:lnTo>
                  <a:lnTo>
                    <a:pt x="39" y="53"/>
                  </a:lnTo>
                  <a:cubicBezTo>
                    <a:pt x="38" y="53"/>
                    <a:pt x="35" y="54"/>
                    <a:pt x="35" y="54"/>
                  </a:cubicBezTo>
                  <a:lnTo>
                    <a:pt x="35" y="55"/>
                  </a:lnTo>
                  <a:lnTo>
                    <a:pt x="34" y="55"/>
                  </a:lnTo>
                  <a:cubicBezTo>
                    <a:pt x="33" y="55"/>
                    <a:pt x="31" y="55"/>
                    <a:pt x="30" y="56"/>
                  </a:cubicBezTo>
                  <a:lnTo>
                    <a:pt x="29" y="56"/>
                  </a:lnTo>
                  <a:cubicBezTo>
                    <a:pt x="29" y="56"/>
                    <a:pt x="29" y="54"/>
                    <a:pt x="29" y="54"/>
                  </a:cubicBezTo>
                  <a:lnTo>
                    <a:pt x="28" y="51"/>
                  </a:lnTo>
                  <a:cubicBezTo>
                    <a:pt x="28" y="51"/>
                    <a:pt x="28" y="51"/>
                    <a:pt x="28" y="50"/>
                  </a:cubicBezTo>
                  <a:lnTo>
                    <a:pt x="26" y="50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2" y="49"/>
                  </a:lnTo>
                  <a:cubicBezTo>
                    <a:pt x="22" y="49"/>
                    <a:pt x="21" y="49"/>
                    <a:pt x="21" y="48"/>
                  </a:cubicBezTo>
                  <a:lnTo>
                    <a:pt x="20" y="48"/>
                  </a:lnTo>
                  <a:cubicBezTo>
                    <a:pt x="20" y="49"/>
                    <a:pt x="20" y="51"/>
                    <a:pt x="21" y="51"/>
                  </a:cubicBezTo>
                  <a:cubicBezTo>
                    <a:pt x="21" y="52"/>
                    <a:pt x="21" y="54"/>
                    <a:pt x="21" y="54"/>
                  </a:cubicBezTo>
                  <a:lnTo>
                    <a:pt x="19" y="54"/>
                  </a:lnTo>
                  <a:cubicBezTo>
                    <a:pt x="19" y="54"/>
                    <a:pt x="19" y="54"/>
                    <a:pt x="18" y="54"/>
                  </a:cubicBezTo>
                  <a:lnTo>
                    <a:pt x="18" y="53"/>
                  </a:lnTo>
                  <a:cubicBezTo>
                    <a:pt x="18" y="53"/>
                    <a:pt x="18" y="53"/>
                    <a:pt x="18" y="52"/>
                  </a:cubicBezTo>
                  <a:lnTo>
                    <a:pt x="17" y="53"/>
                  </a:lnTo>
                  <a:lnTo>
                    <a:pt x="16" y="53"/>
                  </a:lnTo>
                  <a:lnTo>
                    <a:pt x="16" y="52"/>
                  </a:lnTo>
                  <a:cubicBezTo>
                    <a:pt x="15" y="52"/>
                    <a:pt x="16" y="52"/>
                    <a:pt x="15" y="52"/>
                  </a:cubicBezTo>
                  <a:lnTo>
                    <a:pt x="15" y="51"/>
                  </a:lnTo>
                  <a:cubicBezTo>
                    <a:pt x="14" y="50"/>
                    <a:pt x="15" y="47"/>
                    <a:pt x="14" y="47"/>
                  </a:cubicBezTo>
                  <a:lnTo>
                    <a:pt x="14" y="46"/>
                  </a:lnTo>
                  <a:lnTo>
                    <a:pt x="13" y="46"/>
                  </a:lnTo>
                  <a:lnTo>
                    <a:pt x="13" y="45"/>
                  </a:lnTo>
                  <a:cubicBezTo>
                    <a:pt x="13" y="45"/>
                    <a:pt x="12" y="45"/>
                    <a:pt x="12" y="45"/>
                  </a:cubicBezTo>
                  <a:cubicBezTo>
                    <a:pt x="11" y="45"/>
                    <a:pt x="9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7" y="44"/>
                    <a:pt x="7" y="43"/>
                  </a:cubicBezTo>
                  <a:cubicBezTo>
                    <a:pt x="7" y="43"/>
                    <a:pt x="6" y="42"/>
                    <a:pt x="6" y="41"/>
                  </a:cubicBezTo>
                  <a:cubicBezTo>
                    <a:pt x="7" y="41"/>
                    <a:pt x="7" y="41"/>
                    <a:pt x="7" y="41"/>
                  </a:cubicBezTo>
                  <a:lnTo>
                    <a:pt x="7" y="40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8"/>
                  </a:lnTo>
                  <a:cubicBezTo>
                    <a:pt x="6" y="38"/>
                    <a:pt x="5" y="37"/>
                    <a:pt x="5" y="36"/>
                  </a:cubicBezTo>
                  <a:lnTo>
                    <a:pt x="4" y="36"/>
                  </a:lnTo>
                  <a:cubicBezTo>
                    <a:pt x="4" y="36"/>
                    <a:pt x="4" y="36"/>
                    <a:pt x="4" y="36"/>
                  </a:cubicBezTo>
                  <a:lnTo>
                    <a:pt x="3" y="36"/>
                  </a:lnTo>
                  <a:cubicBezTo>
                    <a:pt x="3" y="36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3"/>
                    <a:pt x="2" y="32"/>
                    <a:pt x="2" y="31"/>
                  </a:cubicBez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cubicBezTo>
                    <a:pt x="2" y="28"/>
                    <a:pt x="2" y="26"/>
                    <a:pt x="2" y="25"/>
                  </a:cubicBezTo>
                  <a:lnTo>
                    <a:pt x="1" y="25"/>
                  </a:lnTo>
                  <a:lnTo>
                    <a:pt x="0" y="25"/>
                  </a:lnTo>
                  <a:cubicBezTo>
                    <a:pt x="0" y="25"/>
                    <a:pt x="0" y="25"/>
                    <a:pt x="0" y="25"/>
                  </a:cubicBezTo>
                  <a:lnTo>
                    <a:pt x="0" y="24"/>
                  </a:lnTo>
                  <a:lnTo>
                    <a:pt x="0" y="23"/>
                  </a:lnTo>
                  <a:lnTo>
                    <a:pt x="1" y="23"/>
                  </a:lnTo>
                  <a:cubicBezTo>
                    <a:pt x="2" y="22"/>
                    <a:pt x="4" y="23"/>
                    <a:pt x="5" y="23"/>
                  </a:cubicBezTo>
                  <a:lnTo>
                    <a:pt x="5" y="22"/>
                  </a:lnTo>
                  <a:lnTo>
                    <a:pt x="6" y="22"/>
                  </a:lnTo>
                  <a:lnTo>
                    <a:pt x="6" y="21"/>
                  </a:lnTo>
                  <a:cubicBezTo>
                    <a:pt x="6" y="21"/>
                    <a:pt x="7" y="21"/>
                    <a:pt x="7" y="21"/>
                  </a:cubicBezTo>
                  <a:lnTo>
                    <a:pt x="7" y="20"/>
                  </a:lnTo>
                  <a:cubicBezTo>
                    <a:pt x="7" y="20"/>
                    <a:pt x="7" y="18"/>
                    <a:pt x="7" y="18"/>
                  </a:cubicBezTo>
                  <a:cubicBezTo>
                    <a:pt x="7" y="18"/>
                    <a:pt x="8" y="17"/>
                    <a:pt x="8" y="17"/>
                  </a:cubicBezTo>
                  <a:cubicBezTo>
                    <a:pt x="9" y="17"/>
                    <a:pt x="9" y="17"/>
                    <a:pt x="9" y="16"/>
                  </a:cubicBezTo>
                  <a:lnTo>
                    <a:pt x="10" y="16"/>
                  </a:lnTo>
                  <a:lnTo>
                    <a:pt x="10" y="15"/>
                  </a:lnTo>
                  <a:cubicBezTo>
                    <a:pt x="10" y="15"/>
                    <a:pt x="11" y="15"/>
                    <a:pt x="11" y="15"/>
                  </a:cubicBezTo>
                  <a:lnTo>
                    <a:pt x="12" y="15"/>
                  </a:lnTo>
                  <a:cubicBezTo>
                    <a:pt x="12" y="15"/>
                    <a:pt x="13" y="15"/>
                    <a:pt x="13" y="14"/>
                  </a:cubicBezTo>
                  <a:cubicBezTo>
                    <a:pt x="14" y="14"/>
                    <a:pt x="15" y="14"/>
                    <a:pt x="15" y="14"/>
                  </a:cubicBezTo>
                  <a:lnTo>
                    <a:pt x="16" y="14"/>
                  </a:lnTo>
                  <a:lnTo>
                    <a:pt x="16" y="13"/>
                  </a:lnTo>
                  <a:cubicBezTo>
                    <a:pt x="16" y="13"/>
                    <a:pt x="16" y="13"/>
                    <a:pt x="16" y="12"/>
                  </a:cubicBezTo>
                  <a:lnTo>
                    <a:pt x="17" y="12"/>
                  </a:lnTo>
                  <a:cubicBezTo>
                    <a:pt x="17" y="12"/>
                    <a:pt x="17" y="12"/>
                    <a:pt x="17" y="12"/>
                  </a:cubicBezTo>
                  <a:lnTo>
                    <a:pt x="17" y="11"/>
                  </a:lnTo>
                  <a:cubicBezTo>
                    <a:pt x="17" y="11"/>
                    <a:pt x="17" y="11"/>
                    <a:pt x="18" y="11"/>
                  </a:cubicBezTo>
                  <a:lnTo>
                    <a:pt x="18" y="10"/>
                  </a:ln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9" y="6"/>
                    <a:pt x="19" y="6"/>
                  </a:cubicBezTo>
                  <a:lnTo>
                    <a:pt x="20" y="6"/>
                  </a:lnTo>
                  <a:cubicBezTo>
                    <a:pt x="20" y="6"/>
                    <a:pt x="20" y="6"/>
                    <a:pt x="21" y="6"/>
                  </a:cubicBezTo>
                  <a:cubicBezTo>
                    <a:pt x="21" y="5"/>
                    <a:pt x="21" y="6"/>
                    <a:pt x="21" y="5"/>
                  </a:cubicBezTo>
                  <a:lnTo>
                    <a:pt x="21" y="4"/>
                  </a:lnTo>
                  <a:cubicBezTo>
                    <a:pt x="21" y="4"/>
                    <a:pt x="21" y="3"/>
                    <a:pt x="21" y="3"/>
                  </a:cubicBezTo>
                  <a:cubicBezTo>
                    <a:pt x="20" y="3"/>
                    <a:pt x="21" y="3"/>
                    <a:pt x="20" y="3"/>
                  </a:cubicBezTo>
                  <a:cubicBezTo>
                    <a:pt x="20" y="3"/>
                    <a:pt x="21" y="2"/>
                    <a:pt x="21" y="2"/>
                  </a:cubicBezTo>
                  <a:lnTo>
                    <a:pt x="21" y="1"/>
                  </a:lnTo>
                  <a:lnTo>
                    <a:pt x="22" y="1"/>
                  </a:lnTo>
                  <a:cubicBezTo>
                    <a:pt x="22" y="0"/>
                    <a:pt x="22" y="1"/>
                    <a:pt x="22" y="0"/>
                  </a:cubicBezTo>
                  <a:lnTo>
                    <a:pt x="23" y="0"/>
                  </a:lnTo>
                  <a:lnTo>
                    <a:pt x="24" y="0"/>
                  </a:lnTo>
                  <a:lnTo>
                    <a:pt x="24" y="2"/>
                  </a:lnTo>
                  <a:cubicBezTo>
                    <a:pt x="24" y="2"/>
                    <a:pt x="24" y="2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5" y="3"/>
                    <a:pt x="26" y="4"/>
                    <a:pt x="26" y="5"/>
                  </a:cubicBezTo>
                  <a:lnTo>
                    <a:pt x="30" y="4"/>
                  </a:lnTo>
                  <a:cubicBezTo>
                    <a:pt x="30" y="5"/>
                    <a:pt x="31" y="5"/>
                    <a:pt x="31" y="5"/>
                  </a:cubicBezTo>
                  <a:cubicBezTo>
                    <a:pt x="31" y="5"/>
                    <a:pt x="32" y="6"/>
                    <a:pt x="32" y="6"/>
                  </a:cubicBezTo>
                  <a:lnTo>
                    <a:pt x="36" y="6"/>
                  </a:ln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7" y="6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38" y="7"/>
                  </a:lnTo>
                  <a:cubicBezTo>
                    <a:pt x="38" y="7"/>
                    <a:pt x="38" y="7"/>
                    <a:pt x="38" y="7"/>
                  </a:cubicBezTo>
                  <a:lnTo>
                    <a:pt x="41" y="7"/>
                  </a:lnTo>
                  <a:cubicBezTo>
                    <a:pt x="41" y="8"/>
                    <a:pt x="42" y="8"/>
                    <a:pt x="42" y="8"/>
                  </a:cubicBezTo>
                  <a:cubicBezTo>
                    <a:pt x="43" y="8"/>
                    <a:pt x="44" y="8"/>
                    <a:pt x="45" y="8"/>
                  </a:cubicBezTo>
                  <a:cubicBezTo>
                    <a:pt x="45" y="9"/>
                    <a:pt x="45" y="8"/>
                    <a:pt x="45" y="9"/>
                  </a:cubicBezTo>
                  <a:lnTo>
                    <a:pt x="46" y="9"/>
                  </a:lnTo>
                  <a:cubicBezTo>
                    <a:pt x="46" y="9"/>
                    <a:pt x="47" y="10"/>
                    <a:pt x="47" y="10"/>
                  </a:cubicBezTo>
                  <a:lnTo>
                    <a:pt x="47" y="11"/>
                  </a:lnTo>
                  <a:lnTo>
                    <a:pt x="48" y="11"/>
                  </a:ln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3"/>
                    <a:pt x="48" y="13"/>
                  </a:cubicBezTo>
                  <a:cubicBezTo>
                    <a:pt x="48" y="13"/>
                    <a:pt x="48" y="15"/>
                    <a:pt x="48" y="15"/>
                  </a:cubicBezTo>
                  <a:cubicBezTo>
                    <a:pt x="48" y="15"/>
                    <a:pt x="48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lnTo>
                    <a:pt x="45" y="16"/>
                  </a:lnTo>
                  <a:cubicBezTo>
                    <a:pt x="45" y="16"/>
                    <a:pt x="44" y="17"/>
                    <a:pt x="44" y="17"/>
                  </a:cubicBezTo>
                  <a:lnTo>
                    <a:pt x="44" y="20"/>
                  </a:lnTo>
                  <a:cubicBezTo>
                    <a:pt x="44" y="20"/>
                    <a:pt x="44" y="21"/>
                    <a:pt x="44" y="21"/>
                  </a:cubicBezTo>
                  <a:cubicBezTo>
                    <a:pt x="44" y="21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lnTo>
                    <a:pt x="46" y="22"/>
                  </a:lnTo>
                  <a:cubicBezTo>
                    <a:pt x="46" y="22"/>
                    <a:pt x="46" y="23"/>
                    <a:pt x="45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6" y="25"/>
                    <a:pt x="46" y="26"/>
                    <a:pt x="47" y="26"/>
                  </a:cubicBezTo>
                  <a:lnTo>
                    <a:pt x="47" y="27"/>
                  </a:lnTo>
                  <a:lnTo>
                    <a:pt x="48" y="27"/>
                  </a:lnTo>
                  <a:cubicBezTo>
                    <a:pt x="48" y="27"/>
                    <a:pt x="48" y="28"/>
                    <a:pt x="48" y="28"/>
                  </a:cubicBezTo>
                  <a:lnTo>
                    <a:pt x="47" y="28"/>
                  </a:lnTo>
                  <a:cubicBezTo>
                    <a:pt x="47" y="29"/>
                    <a:pt x="47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lnTo>
                    <a:pt x="47" y="30"/>
                  </a:lnTo>
                  <a:lnTo>
                    <a:pt x="47" y="31"/>
                  </a:lnTo>
                  <a:cubicBezTo>
                    <a:pt x="47" y="31"/>
                    <a:pt x="47" y="31"/>
                    <a:pt x="47" y="31"/>
                  </a:cubicBezTo>
                  <a:lnTo>
                    <a:pt x="47" y="32"/>
                  </a:lnTo>
                  <a:lnTo>
                    <a:pt x="50" y="32"/>
                  </a:lnTo>
                  <a:cubicBezTo>
                    <a:pt x="50" y="32"/>
                    <a:pt x="50" y="33"/>
                    <a:pt x="50" y="33"/>
                  </a:cubicBezTo>
                  <a:cubicBezTo>
                    <a:pt x="51" y="34"/>
                    <a:pt x="50" y="36"/>
                    <a:pt x="50" y="36"/>
                  </a:cubicBezTo>
                  <a:lnTo>
                    <a:pt x="51" y="36"/>
                  </a:lnTo>
                  <a:lnTo>
                    <a:pt x="51" y="37"/>
                  </a:lnTo>
                  <a:cubicBezTo>
                    <a:pt x="51" y="37"/>
                    <a:pt x="51" y="37"/>
                    <a:pt x="51" y="37"/>
                  </a:cubicBezTo>
                  <a:lnTo>
                    <a:pt x="55" y="37"/>
                  </a:lnTo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92" name="Freeform 54"/>
            <p:cNvSpPr>
              <a:spLocks/>
            </p:cNvSpPr>
            <p:nvPr/>
          </p:nvSpPr>
          <p:spPr bwMode="auto">
            <a:xfrm>
              <a:off x="1880" y="119"/>
              <a:ext cx="413" cy="432"/>
            </a:xfrm>
            <a:custGeom>
              <a:avLst/>
              <a:gdLst>
                <a:gd name="T0" fmla="*/ 424045575 w 44"/>
                <a:gd name="T1" fmla="*/ 1424256845 h 47"/>
                <a:gd name="T2" fmla="*/ 244154928 w 44"/>
                <a:gd name="T3" fmla="*/ 510134994 h 47"/>
                <a:gd name="T4" fmla="*/ 725610111 w 44"/>
                <a:gd name="T5" fmla="*/ 510134994 h 47"/>
                <a:gd name="T6" fmla="*/ 783019194 w 44"/>
                <a:gd name="T7" fmla="*/ 305125950 h 47"/>
                <a:gd name="T8" fmla="*/ 1142801241 w 44"/>
                <a:gd name="T9" fmla="*/ 0 h 47"/>
                <a:gd name="T10" fmla="*/ 1264475804 w 44"/>
                <a:gd name="T11" fmla="*/ 99517657 h 47"/>
                <a:gd name="T12" fmla="*/ 1444365927 w 44"/>
                <a:gd name="T13" fmla="*/ 154953975 h 47"/>
                <a:gd name="T14" fmla="*/ 1624256049 w 44"/>
                <a:gd name="T15" fmla="*/ 154953975 h 47"/>
                <a:gd name="T16" fmla="*/ 2111836171 w 44"/>
                <a:gd name="T17" fmla="*/ 205009045 h 47"/>
                <a:gd name="T18" fmla="*/ 2147483647 w 44"/>
                <a:gd name="T19" fmla="*/ 305125950 h 47"/>
                <a:gd name="T20" fmla="*/ 2147483647 w 44"/>
                <a:gd name="T21" fmla="*/ 460080071 h 47"/>
                <a:gd name="T22" fmla="*/ 2047572792 w 44"/>
                <a:gd name="T23" fmla="*/ 659643123 h 47"/>
                <a:gd name="T24" fmla="*/ 1925821035 w 44"/>
                <a:gd name="T25" fmla="*/ 914715253 h 47"/>
                <a:gd name="T26" fmla="*/ 2047572792 w 44"/>
                <a:gd name="T27" fmla="*/ 914715253 h 47"/>
                <a:gd name="T28" fmla="*/ 2147483647 w 44"/>
                <a:gd name="T29" fmla="*/ 864723567 h 47"/>
                <a:gd name="T30" fmla="*/ 2111836171 w 44"/>
                <a:gd name="T31" fmla="*/ 970215948 h 47"/>
                <a:gd name="T32" fmla="*/ 2147483647 w 44"/>
                <a:gd name="T33" fmla="*/ 1169193245 h 47"/>
                <a:gd name="T34" fmla="*/ 2147483647 w 44"/>
                <a:gd name="T35" fmla="*/ 1224694528 h 47"/>
                <a:gd name="T36" fmla="*/ 2147483647 w 44"/>
                <a:gd name="T37" fmla="*/ 1119795109 h 47"/>
                <a:gd name="T38" fmla="*/ 2147483647 w 44"/>
                <a:gd name="T39" fmla="*/ 1169193245 h 47"/>
                <a:gd name="T40" fmla="*/ 2147483647 w 44"/>
                <a:gd name="T41" fmla="*/ 1324804080 h 47"/>
                <a:gd name="T42" fmla="*/ 2147483647 w 44"/>
                <a:gd name="T43" fmla="*/ 1479758716 h 47"/>
                <a:gd name="T44" fmla="*/ 2147483647 w 44"/>
                <a:gd name="T45" fmla="*/ 1629273169 h 47"/>
                <a:gd name="T46" fmla="*/ 2147483647 w 44"/>
                <a:gd name="T47" fmla="*/ 1734827316 h 47"/>
                <a:gd name="T48" fmla="*/ 2147483647 w 44"/>
                <a:gd name="T49" fmla="*/ 1834347142 h 47"/>
                <a:gd name="T50" fmla="*/ 2147483647 w 44"/>
                <a:gd name="T51" fmla="*/ 1834347142 h 47"/>
                <a:gd name="T52" fmla="*/ 2147483647 w 44"/>
                <a:gd name="T53" fmla="*/ 1934392869 h 47"/>
                <a:gd name="T54" fmla="*/ 2047572792 w 44"/>
                <a:gd name="T55" fmla="*/ 1984448674 h 47"/>
                <a:gd name="T56" fmla="*/ 1867680267 w 44"/>
                <a:gd name="T57" fmla="*/ 1934392869 h 47"/>
                <a:gd name="T58" fmla="*/ 1566117684 w 44"/>
                <a:gd name="T59" fmla="*/ 1934392869 h 47"/>
                <a:gd name="T60" fmla="*/ 1328816076 w 44"/>
                <a:gd name="T61" fmla="*/ 1934392869 h 47"/>
                <a:gd name="T62" fmla="*/ 1264475804 w 44"/>
                <a:gd name="T63" fmla="*/ 2089418095 h 47"/>
                <a:gd name="T64" fmla="*/ 1207065821 w 44"/>
                <a:gd name="T65" fmla="*/ 2147483647 h 47"/>
                <a:gd name="T66" fmla="*/ 1207065821 w 44"/>
                <a:gd name="T67" fmla="*/ 2147483647 h 47"/>
                <a:gd name="T68" fmla="*/ 1027174497 w 44"/>
                <a:gd name="T69" fmla="*/ 2147483647 h 47"/>
                <a:gd name="T70" fmla="*/ 1027174497 w 44"/>
                <a:gd name="T71" fmla="*/ 2147483647 h 47"/>
                <a:gd name="T72" fmla="*/ 783019194 w 44"/>
                <a:gd name="T73" fmla="*/ 2147483647 h 47"/>
                <a:gd name="T74" fmla="*/ 783019194 w 44"/>
                <a:gd name="T75" fmla="*/ 2139409193 h 47"/>
                <a:gd name="T76" fmla="*/ 538872752 w 44"/>
                <a:gd name="T77" fmla="*/ 2139409193 h 47"/>
                <a:gd name="T78" fmla="*/ 481455259 w 44"/>
                <a:gd name="T79" fmla="*/ 2139409193 h 47"/>
                <a:gd name="T80" fmla="*/ 481455259 w 44"/>
                <a:gd name="T81" fmla="*/ 2139409193 h 47"/>
                <a:gd name="T82" fmla="*/ 481455259 w 44"/>
                <a:gd name="T83" fmla="*/ 2089418095 h 47"/>
                <a:gd name="T84" fmla="*/ 424045575 w 44"/>
                <a:gd name="T85" fmla="*/ 2039363467 h 47"/>
                <a:gd name="T86" fmla="*/ 424045575 w 44"/>
                <a:gd name="T87" fmla="*/ 2039363467 h 47"/>
                <a:gd name="T88" fmla="*/ 424045575 w 44"/>
                <a:gd name="T89" fmla="*/ 1984448674 h 47"/>
                <a:gd name="T90" fmla="*/ 424045575 w 44"/>
                <a:gd name="T91" fmla="*/ 1934392869 h 47"/>
                <a:gd name="T92" fmla="*/ 424045575 w 44"/>
                <a:gd name="T93" fmla="*/ 1934392869 h 47"/>
                <a:gd name="T94" fmla="*/ 481455259 w 44"/>
                <a:gd name="T95" fmla="*/ 1884338240 h 47"/>
                <a:gd name="T96" fmla="*/ 424045575 w 44"/>
                <a:gd name="T97" fmla="*/ 1834347142 h 47"/>
                <a:gd name="T98" fmla="*/ 359704103 w 44"/>
                <a:gd name="T99" fmla="*/ 1834347142 h 47"/>
                <a:gd name="T100" fmla="*/ 359704103 w 44"/>
                <a:gd name="T101" fmla="*/ 1884338240 h 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"/>
                <a:gd name="T154" fmla="*/ 0 h 47"/>
                <a:gd name="T155" fmla="*/ 44 w 44"/>
                <a:gd name="T156" fmla="*/ 47 h 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" h="47">
                  <a:moveTo>
                    <a:pt x="4" y="37"/>
                  </a:moveTo>
                  <a:cubicBezTo>
                    <a:pt x="4" y="35"/>
                    <a:pt x="3" y="34"/>
                    <a:pt x="3" y="32"/>
                  </a:cubicBezTo>
                  <a:cubicBezTo>
                    <a:pt x="4" y="32"/>
                    <a:pt x="4" y="30"/>
                    <a:pt x="4" y="29"/>
                  </a:cubicBezTo>
                  <a:cubicBezTo>
                    <a:pt x="5" y="29"/>
                    <a:pt x="6" y="28"/>
                    <a:pt x="7" y="28"/>
                  </a:cubicBezTo>
                  <a:cubicBezTo>
                    <a:pt x="7" y="26"/>
                    <a:pt x="5" y="26"/>
                    <a:pt x="4" y="24"/>
                  </a:cubicBezTo>
                  <a:cubicBezTo>
                    <a:pt x="4" y="23"/>
                    <a:pt x="3" y="19"/>
                    <a:pt x="2" y="19"/>
                  </a:cubicBezTo>
                  <a:cubicBezTo>
                    <a:pt x="2" y="15"/>
                    <a:pt x="0" y="15"/>
                    <a:pt x="0" y="11"/>
                  </a:cubicBezTo>
                  <a:cubicBezTo>
                    <a:pt x="1" y="11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5" y="9"/>
                    <a:pt x="4" y="9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8" y="8"/>
                    <a:pt x="10" y="10"/>
                    <a:pt x="12" y="10"/>
                  </a:cubicBezTo>
                  <a:cubicBezTo>
                    <a:pt x="8" y="8"/>
                    <a:pt x="10" y="10"/>
                    <a:pt x="12" y="9"/>
                  </a:cubicBezTo>
                  <a:cubicBezTo>
                    <a:pt x="12" y="9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6"/>
                  </a:cubicBezTo>
                  <a:lnTo>
                    <a:pt x="13" y="5"/>
                  </a:lnTo>
                  <a:cubicBezTo>
                    <a:pt x="14" y="5"/>
                    <a:pt x="17" y="4"/>
                    <a:pt x="17" y="4"/>
                  </a:cubicBezTo>
                  <a:lnTo>
                    <a:pt x="17" y="0"/>
                  </a:lnTo>
                  <a:cubicBezTo>
                    <a:pt x="18" y="0"/>
                    <a:pt x="18" y="0"/>
                    <a:pt x="19" y="0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1" y="2"/>
                  </a:ln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2"/>
                    <a:pt x="23" y="2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6" y="4"/>
                    <a:pt x="27" y="4"/>
                  </a:cubicBezTo>
                  <a:lnTo>
                    <a:pt x="27" y="3"/>
                  </a:lnTo>
                  <a:cubicBezTo>
                    <a:pt x="30" y="3"/>
                    <a:pt x="32" y="3"/>
                    <a:pt x="35" y="3"/>
                  </a:cubicBezTo>
                  <a:lnTo>
                    <a:pt x="35" y="4"/>
                  </a:ln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6"/>
                  </a:cubicBezTo>
                  <a:cubicBezTo>
                    <a:pt x="37" y="6"/>
                    <a:pt x="38" y="7"/>
                    <a:pt x="38" y="7"/>
                  </a:cubicBezTo>
                  <a:lnTo>
                    <a:pt x="38" y="8"/>
                  </a:lnTo>
                  <a:cubicBezTo>
                    <a:pt x="38" y="8"/>
                    <a:pt x="38" y="9"/>
                    <a:pt x="38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11"/>
                    <a:pt x="36" y="12"/>
                    <a:pt x="36" y="13"/>
                  </a:cubicBezTo>
                  <a:cubicBezTo>
                    <a:pt x="36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2"/>
                    <a:pt x="33" y="12"/>
                    <a:pt x="33" y="12"/>
                  </a:cubicBezTo>
                  <a:cubicBezTo>
                    <a:pt x="33" y="12"/>
                    <a:pt x="33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2" y="18"/>
                  </a:lnTo>
                  <a:cubicBezTo>
                    <a:pt x="33" y="18"/>
                    <a:pt x="32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4" y="18"/>
                    <a:pt x="34" y="18"/>
                  </a:cubicBezTo>
                  <a:cubicBezTo>
                    <a:pt x="34" y="18"/>
                    <a:pt x="35" y="17"/>
                    <a:pt x="35" y="17"/>
                  </a:cubicBezTo>
                  <a:cubicBezTo>
                    <a:pt x="35" y="17"/>
                    <a:pt x="35" y="16"/>
                    <a:pt x="36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7" y="18"/>
                    <a:pt x="37" y="18"/>
                  </a:cubicBezTo>
                  <a:cubicBezTo>
                    <a:pt x="36" y="18"/>
                    <a:pt x="36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2"/>
                    <a:pt x="36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4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9" y="24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lnTo>
                    <a:pt x="39" y="22"/>
                  </a:lnTo>
                  <a:cubicBezTo>
                    <a:pt x="39" y="22"/>
                    <a:pt x="40" y="22"/>
                    <a:pt x="40" y="22"/>
                  </a:cubicBezTo>
                  <a:lnTo>
                    <a:pt x="42" y="22"/>
                  </a:lnTo>
                  <a:cubicBezTo>
                    <a:pt x="42" y="22"/>
                    <a:pt x="42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4" y="24"/>
                    <a:pt x="44" y="24"/>
                  </a:cubicBezTo>
                  <a:cubicBezTo>
                    <a:pt x="43" y="23"/>
                    <a:pt x="44" y="24"/>
                    <a:pt x="44" y="24"/>
                  </a:cubicBezTo>
                  <a:cubicBezTo>
                    <a:pt x="44" y="24"/>
                    <a:pt x="44" y="25"/>
                    <a:pt x="44" y="25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7"/>
                    <a:pt x="43" y="27"/>
                  </a:cubicBezTo>
                  <a:cubicBezTo>
                    <a:pt x="43" y="27"/>
                    <a:pt x="42" y="28"/>
                    <a:pt x="42" y="29"/>
                  </a:cubicBezTo>
                  <a:cubicBezTo>
                    <a:pt x="42" y="29"/>
                    <a:pt x="41" y="29"/>
                    <a:pt x="41" y="29"/>
                  </a:cubicBezTo>
                  <a:cubicBezTo>
                    <a:pt x="40" y="29"/>
                    <a:pt x="40" y="31"/>
                    <a:pt x="40" y="31"/>
                  </a:cubicBezTo>
                  <a:cubicBezTo>
                    <a:pt x="40" y="31"/>
                    <a:pt x="40" y="32"/>
                    <a:pt x="40" y="32"/>
                  </a:cubicBezTo>
                  <a:lnTo>
                    <a:pt x="41" y="32"/>
                  </a:lnTo>
                  <a:cubicBezTo>
                    <a:pt x="42" y="32"/>
                    <a:pt x="42" y="32"/>
                    <a:pt x="42" y="32"/>
                  </a:cubicBezTo>
                  <a:lnTo>
                    <a:pt x="42" y="33"/>
                  </a:ln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0" y="34"/>
                    <a:pt x="40" y="34"/>
                  </a:cubicBezTo>
                  <a:cubicBezTo>
                    <a:pt x="40" y="35"/>
                    <a:pt x="40" y="34"/>
                    <a:pt x="40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lnTo>
                    <a:pt x="39" y="36"/>
                  </a:lnTo>
                  <a:cubicBezTo>
                    <a:pt x="39" y="36"/>
                    <a:pt x="38" y="36"/>
                    <a:pt x="38" y="36"/>
                  </a:cubicBezTo>
                  <a:lnTo>
                    <a:pt x="37" y="36"/>
                  </a:ln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6" y="37"/>
                    <a:pt x="36" y="37"/>
                  </a:cubicBezTo>
                  <a:cubicBezTo>
                    <a:pt x="36" y="37"/>
                    <a:pt x="36" y="37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5" y="38"/>
                  </a:cubicBezTo>
                  <a:cubicBezTo>
                    <a:pt x="35" y="38"/>
                    <a:pt x="34" y="39"/>
                    <a:pt x="34" y="39"/>
                  </a:cubicBezTo>
                  <a:cubicBezTo>
                    <a:pt x="34" y="39"/>
                    <a:pt x="33" y="39"/>
                    <a:pt x="33" y="39"/>
                  </a:cubicBezTo>
                  <a:cubicBezTo>
                    <a:pt x="33" y="38"/>
                    <a:pt x="32" y="38"/>
                    <a:pt x="31" y="38"/>
                  </a:cubicBezTo>
                  <a:cubicBezTo>
                    <a:pt x="31" y="38"/>
                    <a:pt x="29" y="38"/>
                    <a:pt x="29" y="38"/>
                  </a:cubicBezTo>
                  <a:cubicBezTo>
                    <a:pt x="29" y="38"/>
                    <a:pt x="28" y="38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lnTo>
                    <a:pt x="25" y="38"/>
                  </a:lnTo>
                  <a:lnTo>
                    <a:pt x="22" y="38"/>
                  </a:lnTo>
                  <a:cubicBezTo>
                    <a:pt x="22" y="38"/>
                    <a:pt x="22" y="40"/>
                    <a:pt x="21" y="40"/>
                  </a:cubicBezTo>
                  <a:cubicBezTo>
                    <a:pt x="21" y="40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0" y="45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lnTo>
                    <a:pt x="20" y="47"/>
                  </a:lnTo>
                  <a:lnTo>
                    <a:pt x="19" y="47"/>
                  </a:lnTo>
                  <a:lnTo>
                    <a:pt x="17" y="46"/>
                  </a:ln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4" y="45"/>
                    <a:pt x="13" y="46"/>
                  </a:cubicBezTo>
                  <a:cubicBezTo>
                    <a:pt x="13" y="46"/>
                    <a:pt x="13" y="46"/>
                    <a:pt x="12" y="46"/>
                  </a:cubicBezTo>
                  <a:cubicBezTo>
                    <a:pt x="12" y="46"/>
                    <a:pt x="12" y="44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2"/>
                    <a:pt x="10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8" y="42"/>
                  </a:lnTo>
                  <a:cubicBezTo>
                    <a:pt x="8" y="42"/>
                    <a:pt x="8" y="42"/>
                    <a:pt x="8" y="42"/>
                  </a:cubicBezTo>
                  <a:lnTo>
                    <a:pt x="8" y="41"/>
                  </a:ln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0"/>
                  </a:cubicBezTo>
                  <a:cubicBezTo>
                    <a:pt x="8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39"/>
                  </a:cubicBezTo>
                  <a:cubicBezTo>
                    <a:pt x="7" y="39"/>
                    <a:pt x="6" y="39"/>
                    <a:pt x="7" y="39"/>
                  </a:cubicBezTo>
                  <a:lnTo>
                    <a:pt x="7" y="38"/>
                  </a:ln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8" y="38"/>
                  </a:cubicBezTo>
                  <a:lnTo>
                    <a:pt x="8" y="37"/>
                  </a:lnTo>
                  <a:cubicBezTo>
                    <a:pt x="7" y="37"/>
                    <a:pt x="7" y="37"/>
                    <a:pt x="7" y="37"/>
                  </a:cubicBezTo>
                  <a:lnTo>
                    <a:pt x="7" y="36"/>
                  </a:lnTo>
                  <a:lnTo>
                    <a:pt x="6" y="36"/>
                  </a:ln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93" name="Freeform 55"/>
            <p:cNvSpPr>
              <a:spLocks/>
            </p:cNvSpPr>
            <p:nvPr/>
          </p:nvSpPr>
          <p:spPr bwMode="auto">
            <a:xfrm>
              <a:off x="1109" y="1077"/>
              <a:ext cx="451" cy="423"/>
            </a:xfrm>
            <a:custGeom>
              <a:avLst/>
              <a:gdLst>
                <a:gd name="T0" fmla="*/ 2147483647 w 48"/>
                <a:gd name="T1" fmla="*/ 1484364918 h 46"/>
                <a:gd name="T2" fmla="*/ 2147483647 w 48"/>
                <a:gd name="T3" fmla="*/ 1684509325 h 46"/>
                <a:gd name="T4" fmla="*/ 2147483647 w 48"/>
                <a:gd name="T5" fmla="*/ 1740141090 h 46"/>
                <a:gd name="T6" fmla="*/ 2147483647 w 48"/>
                <a:gd name="T7" fmla="*/ 1740141090 h 46"/>
                <a:gd name="T8" fmla="*/ 2147483647 w 48"/>
                <a:gd name="T9" fmla="*/ 2046085191 h 46"/>
                <a:gd name="T10" fmla="*/ 2147483647 w 48"/>
                <a:gd name="T11" fmla="*/ 2096260184 h 46"/>
                <a:gd name="T12" fmla="*/ 2147483647 w 48"/>
                <a:gd name="T13" fmla="*/ 2146489321 h 46"/>
                <a:gd name="T14" fmla="*/ 2147483647 w 48"/>
                <a:gd name="T15" fmla="*/ 2147483647 h 46"/>
                <a:gd name="T16" fmla="*/ 2147483647 w 48"/>
                <a:gd name="T17" fmla="*/ 2147483647 h 46"/>
                <a:gd name="T18" fmla="*/ 2147483647 w 48"/>
                <a:gd name="T19" fmla="*/ 2147483647 h 46"/>
                <a:gd name="T20" fmla="*/ 2147483647 w 48"/>
                <a:gd name="T21" fmla="*/ 2147483647 h 46"/>
                <a:gd name="T22" fmla="*/ 2147483647 w 48"/>
                <a:gd name="T23" fmla="*/ 2147483647 h 46"/>
                <a:gd name="T24" fmla="*/ 2062021255 w 48"/>
                <a:gd name="T25" fmla="*/ 2146489321 h 46"/>
                <a:gd name="T26" fmla="*/ 1945739060 w 48"/>
                <a:gd name="T27" fmla="*/ 1995916084 h 46"/>
                <a:gd name="T28" fmla="*/ 1823300416 w 48"/>
                <a:gd name="T29" fmla="*/ 1890714327 h 46"/>
                <a:gd name="T30" fmla="*/ 1338239848 w 48"/>
                <a:gd name="T31" fmla="*/ 1940286673 h 46"/>
                <a:gd name="T32" fmla="*/ 969459971 w 48"/>
                <a:gd name="T33" fmla="*/ 1995916084 h 46"/>
                <a:gd name="T34" fmla="*/ 853178979 w 48"/>
                <a:gd name="T35" fmla="*/ 1890714327 h 46"/>
                <a:gd name="T36" fmla="*/ 730669979 w 48"/>
                <a:gd name="T37" fmla="*/ 1890714327 h 46"/>
                <a:gd name="T38" fmla="*/ 666006822 w 48"/>
                <a:gd name="T39" fmla="*/ 1940286673 h 46"/>
                <a:gd name="T40" fmla="*/ 485061320 w 48"/>
                <a:gd name="T41" fmla="*/ 1940286673 h 46"/>
                <a:gd name="T42" fmla="*/ 426554011 w 48"/>
                <a:gd name="T43" fmla="*/ 1940286673 h 46"/>
                <a:gd name="T44" fmla="*/ 426554011 w 48"/>
                <a:gd name="T45" fmla="*/ 1890714327 h 46"/>
                <a:gd name="T46" fmla="*/ 361890253 w 48"/>
                <a:gd name="T47" fmla="*/ 1840546396 h 46"/>
                <a:gd name="T48" fmla="*/ 304116194 w 48"/>
                <a:gd name="T49" fmla="*/ 1840546396 h 46"/>
                <a:gd name="T50" fmla="*/ 361890253 w 48"/>
                <a:gd name="T51" fmla="*/ 767265836 h 46"/>
                <a:gd name="T52" fmla="*/ 361890253 w 48"/>
                <a:gd name="T53" fmla="*/ 356118064 h 46"/>
                <a:gd name="T54" fmla="*/ 426554011 w 48"/>
                <a:gd name="T55" fmla="*/ 305943587 h 46"/>
                <a:gd name="T56" fmla="*/ 485061320 w 48"/>
                <a:gd name="T57" fmla="*/ 305943587 h 46"/>
                <a:gd name="T58" fmla="*/ 485061320 w 48"/>
                <a:gd name="T59" fmla="*/ 255777128 h 46"/>
                <a:gd name="T60" fmla="*/ 549725379 w 48"/>
                <a:gd name="T61" fmla="*/ 305943587 h 46"/>
                <a:gd name="T62" fmla="*/ 730669979 w 48"/>
                <a:gd name="T63" fmla="*/ 205609638 h 46"/>
                <a:gd name="T64" fmla="*/ 911615331 w 48"/>
                <a:gd name="T65" fmla="*/ 205609638 h 46"/>
                <a:gd name="T66" fmla="*/ 1034124331 w 48"/>
                <a:gd name="T67" fmla="*/ 155370644 h 46"/>
                <a:gd name="T68" fmla="*/ 1215069682 w 48"/>
                <a:gd name="T69" fmla="*/ 100341783 h 46"/>
                <a:gd name="T70" fmla="*/ 1700129349 w 48"/>
                <a:gd name="T71" fmla="*/ 50167434 h 46"/>
                <a:gd name="T72" fmla="*/ 1758636658 w 48"/>
                <a:gd name="T73" fmla="*/ 50167434 h 46"/>
                <a:gd name="T74" fmla="*/ 2004246370 w 48"/>
                <a:gd name="T75" fmla="*/ 0 h 46"/>
                <a:gd name="T76" fmla="*/ 2004246370 w 48"/>
                <a:gd name="T77" fmla="*/ 100341783 h 46"/>
                <a:gd name="T78" fmla="*/ 2062021255 w 48"/>
                <a:gd name="T79" fmla="*/ 100341783 h 46"/>
                <a:gd name="T80" fmla="*/ 2126755971 w 48"/>
                <a:gd name="T81" fmla="*/ 305943587 h 46"/>
                <a:gd name="T82" fmla="*/ 2126755971 w 48"/>
                <a:gd name="T83" fmla="*/ 305943587 h 46"/>
                <a:gd name="T84" fmla="*/ 2126755971 w 48"/>
                <a:gd name="T85" fmla="*/ 356118064 h 46"/>
                <a:gd name="T86" fmla="*/ 2126755971 w 48"/>
                <a:gd name="T87" fmla="*/ 411147771 h 46"/>
                <a:gd name="T88" fmla="*/ 2147483647 w 48"/>
                <a:gd name="T89" fmla="*/ 561720420 h 46"/>
                <a:gd name="T90" fmla="*/ 2147483647 w 48"/>
                <a:gd name="T91" fmla="*/ 666931152 h 46"/>
                <a:gd name="T92" fmla="*/ 2147483647 w 48"/>
                <a:gd name="T93" fmla="*/ 666931152 h 46"/>
                <a:gd name="T94" fmla="*/ 2147483647 w 48"/>
                <a:gd name="T95" fmla="*/ 767265836 h 46"/>
                <a:gd name="T96" fmla="*/ 2147483647 w 48"/>
                <a:gd name="T97" fmla="*/ 817504389 h 46"/>
                <a:gd name="T98" fmla="*/ 2147483647 w 48"/>
                <a:gd name="T99" fmla="*/ 922707912 h 46"/>
                <a:gd name="T100" fmla="*/ 2147483647 w 48"/>
                <a:gd name="T101" fmla="*/ 922707912 h 46"/>
                <a:gd name="T102" fmla="*/ 2147483647 w 48"/>
                <a:gd name="T103" fmla="*/ 1023042596 h 46"/>
                <a:gd name="T104" fmla="*/ 2147483647 w 48"/>
                <a:gd name="T105" fmla="*/ 1073209938 h 46"/>
                <a:gd name="T106" fmla="*/ 2147483647 w 48"/>
                <a:gd name="T107" fmla="*/ 1123447902 h 46"/>
                <a:gd name="T108" fmla="*/ 2147483647 w 48"/>
                <a:gd name="T109" fmla="*/ 1123447902 h 46"/>
                <a:gd name="T110" fmla="*/ 2147483647 w 48"/>
                <a:gd name="T111" fmla="*/ 1173022014 h 46"/>
                <a:gd name="T112" fmla="*/ 2147483647 w 48"/>
                <a:gd name="T113" fmla="*/ 1173022014 h 46"/>
                <a:gd name="T114" fmla="*/ 2147483647 w 48"/>
                <a:gd name="T115" fmla="*/ 1228652013 h 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"/>
                <a:gd name="T175" fmla="*/ 0 h 46"/>
                <a:gd name="T176" fmla="*/ 48 w 48"/>
                <a:gd name="T177" fmla="*/ 46 h 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" h="46">
                  <a:moveTo>
                    <a:pt x="48" y="28"/>
                  </a:moveTo>
                  <a:lnTo>
                    <a:pt x="47" y="2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8" y="30"/>
                  </a:lnTo>
                  <a:cubicBezTo>
                    <a:pt x="48" y="30"/>
                    <a:pt x="48" y="31"/>
                    <a:pt x="48" y="31"/>
                  </a:cubicBezTo>
                  <a:lnTo>
                    <a:pt x="48" y="33"/>
                  </a:lnTo>
                  <a:lnTo>
                    <a:pt x="48" y="34"/>
                  </a:lnTo>
                  <a:lnTo>
                    <a:pt x="47" y="34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4" y="38"/>
                  </a:lnTo>
                  <a:cubicBezTo>
                    <a:pt x="44" y="38"/>
                    <a:pt x="44" y="40"/>
                    <a:pt x="44" y="40"/>
                  </a:cubicBezTo>
                  <a:lnTo>
                    <a:pt x="43" y="40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2"/>
                  </a:lnTo>
                  <a:cubicBezTo>
                    <a:pt x="42" y="42"/>
                    <a:pt x="42" y="42"/>
                    <a:pt x="42" y="42"/>
                  </a:cubicBezTo>
                  <a:lnTo>
                    <a:pt x="42" y="43"/>
                  </a:lnTo>
                  <a:lnTo>
                    <a:pt x="41" y="43"/>
                  </a:lnTo>
                  <a:cubicBezTo>
                    <a:pt x="41" y="43"/>
                    <a:pt x="41" y="43"/>
                    <a:pt x="41" y="43"/>
                  </a:cubicBezTo>
                  <a:cubicBezTo>
                    <a:pt x="41" y="44"/>
                    <a:pt x="41" y="45"/>
                    <a:pt x="41" y="46"/>
                  </a:cubicBezTo>
                  <a:lnTo>
                    <a:pt x="40" y="46"/>
                  </a:lnTo>
                  <a:lnTo>
                    <a:pt x="39" y="46"/>
                  </a:ln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8" y="45"/>
                  </a:lnTo>
                  <a:cubicBezTo>
                    <a:pt x="38" y="45"/>
                    <a:pt x="38" y="44"/>
                    <a:pt x="38" y="44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7" y="43"/>
                    <a:pt x="34" y="42"/>
                    <a:pt x="34" y="42"/>
                  </a:cubicBezTo>
                  <a:cubicBezTo>
                    <a:pt x="34" y="41"/>
                    <a:pt x="33" y="41"/>
                    <a:pt x="33" y="41"/>
                  </a:cubicBezTo>
                  <a:cubicBezTo>
                    <a:pt x="33" y="41"/>
                    <a:pt x="32" y="40"/>
                    <a:pt x="32" y="39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6" y="37"/>
                    <a:pt x="26" y="37"/>
                  </a:cubicBezTo>
                  <a:cubicBezTo>
                    <a:pt x="25" y="38"/>
                    <a:pt x="23" y="37"/>
                    <a:pt x="22" y="38"/>
                  </a:cubicBezTo>
                  <a:cubicBezTo>
                    <a:pt x="22" y="38"/>
                    <a:pt x="21" y="38"/>
                    <a:pt x="21" y="38"/>
                  </a:cubicBezTo>
                  <a:cubicBezTo>
                    <a:pt x="21" y="38"/>
                    <a:pt x="20" y="38"/>
                    <a:pt x="20" y="38"/>
                  </a:cubicBezTo>
                  <a:lnTo>
                    <a:pt x="20" y="39"/>
                  </a:lnTo>
                  <a:cubicBezTo>
                    <a:pt x="19" y="39"/>
                    <a:pt x="17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8"/>
                    <a:pt x="14" y="37"/>
                    <a:pt x="14" y="37"/>
                  </a:cubicBezTo>
                  <a:lnTo>
                    <a:pt x="12" y="37"/>
                  </a:lnTo>
                  <a:lnTo>
                    <a:pt x="11" y="37"/>
                  </a:lnTo>
                  <a:lnTo>
                    <a:pt x="11" y="38"/>
                  </a:lnTo>
                  <a:cubicBezTo>
                    <a:pt x="11" y="38"/>
                    <a:pt x="10" y="39"/>
                    <a:pt x="10" y="39"/>
                  </a:cubicBezTo>
                  <a:lnTo>
                    <a:pt x="8" y="39"/>
                  </a:lnTo>
                  <a:cubicBezTo>
                    <a:pt x="8" y="38"/>
                    <a:pt x="8" y="39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lnTo>
                    <a:pt x="7" y="38"/>
                  </a:lnTo>
                  <a:lnTo>
                    <a:pt x="7" y="37"/>
                  </a:lnTo>
                  <a:cubicBezTo>
                    <a:pt x="7" y="37"/>
                    <a:pt x="7" y="37"/>
                    <a:pt x="7" y="37"/>
                  </a:cubicBezTo>
                  <a:lnTo>
                    <a:pt x="6" y="37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3" y="35"/>
                  </a:lnTo>
                  <a:cubicBezTo>
                    <a:pt x="1" y="35"/>
                    <a:pt x="0" y="33"/>
                    <a:pt x="2" y="32"/>
                  </a:cubicBezTo>
                  <a:cubicBezTo>
                    <a:pt x="4" y="31"/>
                    <a:pt x="6" y="30"/>
                    <a:pt x="5" y="27"/>
                  </a:cubicBezTo>
                  <a:cubicBezTo>
                    <a:pt x="4" y="23"/>
                    <a:pt x="6" y="20"/>
                    <a:pt x="6" y="15"/>
                  </a:cubicBezTo>
                  <a:cubicBezTo>
                    <a:pt x="6" y="14"/>
                    <a:pt x="5" y="12"/>
                    <a:pt x="5" y="11"/>
                  </a:cubicBezTo>
                  <a:cubicBezTo>
                    <a:pt x="5" y="9"/>
                    <a:pt x="7" y="8"/>
                    <a:pt x="7" y="7"/>
                  </a:cubicBez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cubicBezTo>
                    <a:pt x="7" y="6"/>
                    <a:pt x="8" y="6"/>
                    <a:pt x="8" y="6"/>
                  </a:cubicBezTo>
                  <a:lnTo>
                    <a:pt x="8" y="5"/>
                  </a:lnTo>
                  <a:lnTo>
                    <a:pt x="9" y="5"/>
                  </a:lnTo>
                  <a:cubicBezTo>
                    <a:pt x="9" y="5"/>
                    <a:pt x="9" y="5"/>
                    <a:pt x="9" y="5"/>
                  </a:cubicBezTo>
                  <a:lnTo>
                    <a:pt x="9" y="6"/>
                  </a:lnTo>
                  <a:cubicBezTo>
                    <a:pt x="10" y="6"/>
                    <a:pt x="11" y="5"/>
                    <a:pt x="11" y="5"/>
                  </a:cubicBezTo>
                  <a:lnTo>
                    <a:pt x="12" y="5"/>
                  </a:lnTo>
                  <a:lnTo>
                    <a:pt x="12" y="4"/>
                  </a:ln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lnTo>
                    <a:pt x="16" y="3"/>
                  </a:ln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8" y="2"/>
                  </a:lnTo>
                  <a:cubicBezTo>
                    <a:pt x="18" y="2"/>
                    <a:pt x="19" y="2"/>
                    <a:pt x="20" y="2"/>
                  </a:cubicBezTo>
                  <a:cubicBezTo>
                    <a:pt x="21" y="1"/>
                    <a:pt x="24" y="2"/>
                    <a:pt x="26" y="2"/>
                  </a:cubicBezTo>
                  <a:cubicBezTo>
                    <a:pt x="26" y="2"/>
                    <a:pt x="27" y="2"/>
                    <a:pt x="27" y="1"/>
                  </a:cubicBezTo>
                  <a:lnTo>
                    <a:pt x="28" y="1"/>
                  </a:lnTo>
                  <a:cubicBezTo>
                    <a:pt x="28" y="1"/>
                    <a:pt x="28" y="1"/>
                    <a:pt x="28" y="1"/>
                  </a:cubicBezTo>
                  <a:lnTo>
                    <a:pt x="29" y="1"/>
                  </a:ln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32" y="0"/>
                    <a:pt x="33" y="0"/>
                  </a:cubicBezTo>
                  <a:lnTo>
                    <a:pt x="33" y="1"/>
                  </a:lnTo>
                  <a:lnTo>
                    <a:pt x="33" y="2"/>
                  </a:lnTo>
                  <a:cubicBezTo>
                    <a:pt x="33" y="2"/>
                    <a:pt x="33" y="2"/>
                    <a:pt x="33" y="2"/>
                  </a:cubicBezTo>
                  <a:lnTo>
                    <a:pt x="34" y="2"/>
                  </a:lnTo>
                  <a:lnTo>
                    <a:pt x="35" y="2"/>
                  </a:lnTo>
                  <a:cubicBezTo>
                    <a:pt x="35" y="3"/>
                    <a:pt x="35" y="5"/>
                    <a:pt x="35" y="6"/>
                  </a:cubicBezTo>
                  <a:lnTo>
                    <a:pt x="34" y="6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8"/>
                  </a:lnTo>
                  <a:cubicBezTo>
                    <a:pt x="35" y="9"/>
                    <a:pt x="35" y="10"/>
                    <a:pt x="36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3"/>
                    <a:pt x="36" y="13"/>
                  </a:cubicBezTo>
                  <a:lnTo>
                    <a:pt x="37" y="13"/>
                  </a:lnTo>
                  <a:cubicBezTo>
                    <a:pt x="37" y="13"/>
                    <a:pt x="37" y="13"/>
                    <a:pt x="37" y="13"/>
                  </a:cubicBezTo>
                  <a:lnTo>
                    <a:pt x="38" y="13"/>
                  </a:lnTo>
                  <a:cubicBezTo>
                    <a:pt x="38" y="14"/>
                    <a:pt x="39" y="15"/>
                    <a:pt x="39" y="15"/>
                  </a:cubicBezTo>
                  <a:lnTo>
                    <a:pt x="40" y="15"/>
                  </a:lnTo>
                  <a:lnTo>
                    <a:pt x="41" y="16"/>
                  </a:lnTo>
                  <a:lnTo>
                    <a:pt x="40" y="16"/>
                  </a:lnTo>
                  <a:lnTo>
                    <a:pt x="40" y="17"/>
                  </a:lnTo>
                  <a:lnTo>
                    <a:pt x="40" y="18"/>
                  </a:lnTo>
                  <a:cubicBezTo>
                    <a:pt x="40" y="18"/>
                    <a:pt x="40" y="18"/>
                    <a:pt x="39" y="18"/>
                  </a:cubicBezTo>
                  <a:cubicBezTo>
                    <a:pt x="39" y="19"/>
                    <a:pt x="40" y="20"/>
                    <a:pt x="40" y="20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22"/>
                    <a:pt x="45" y="22"/>
                  </a:cubicBezTo>
                  <a:cubicBezTo>
                    <a:pt x="45" y="22"/>
                    <a:pt x="46" y="22"/>
                    <a:pt x="46" y="22"/>
                  </a:cubicBezTo>
                  <a:lnTo>
                    <a:pt x="46" y="23"/>
                  </a:lnTo>
                  <a:lnTo>
                    <a:pt x="47" y="23"/>
                  </a:lnTo>
                  <a:lnTo>
                    <a:pt x="47" y="24"/>
                  </a:lnTo>
                  <a:cubicBezTo>
                    <a:pt x="48" y="24"/>
                    <a:pt x="47" y="27"/>
                    <a:pt x="48" y="28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94" name="Freeform 56"/>
            <p:cNvSpPr>
              <a:spLocks/>
            </p:cNvSpPr>
            <p:nvPr/>
          </p:nvSpPr>
          <p:spPr bwMode="auto">
            <a:xfrm>
              <a:off x="1006" y="653"/>
              <a:ext cx="423" cy="488"/>
            </a:xfrm>
            <a:custGeom>
              <a:avLst/>
              <a:gdLst>
                <a:gd name="T0" fmla="*/ 304937175 w 45"/>
                <a:gd name="T1" fmla="*/ 2147483647 h 53"/>
                <a:gd name="T2" fmla="*/ 0 w 45"/>
                <a:gd name="T3" fmla="*/ 1397235010 h 53"/>
                <a:gd name="T4" fmla="*/ 551231605 w 45"/>
                <a:gd name="T5" fmla="*/ 931071321 h 53"/>
                <a:gd name="T6" fmla="*/ 304937175 w 45"/>
                <a:gd name="T7" fmla="*/ 516131486 h 53"/>
                <a:gd name="T8" fmla="*/ 304937175 w 45"/>
                <a:gd name="T9" fmla="*/ 465568071 h 53"/>
                <a:gd name="T10" fmla="*/ 304937175 w 45"/>
                <a:gd name="T11" fmla="*/ 258360974 h 53"/>
                <a:gd name="T12" fmla="*/ 427717452 w 45"/>
                <a:gd name="T13" fmla="*/ 101120458 h 53"/>
                <a:gd name="T14" fmla="*/ 667781489 w 45"/>
                <a:gd name="T15" fmla="*/ 50563765 h 53"/>
                <a:gd name="T16" fmla="*/ 667781489 w 45"/>
                <a:gd name="T17" fmla="*/ 0 h 53"/>
                <a:gd name="T18" fmla="*/ 1037591501 w 45"/>
                <a:gd name="T19" fmla="*/ 0 h 53"/>
                <a:gd name="T20" fmla="*/ 1161034966 w 45"/>
                <a:gd name="T21" fmla="*/ 0 h 53"/>
                <a:gd name="T22" fmla="*/ 1161034966 w 45"/>
                <a:gd name="T23" fmla="*/ 101120458 h 53"/>
                <a:gd name="T24" fmla="*/ 1096233644 w 45"/>
                <a:gd name="T25" fmla="*/ 157240479 h 53"/>
                <a:gd name="T26" fmla="*/ 1161034966 w 45"/>
                <a:gd name="T27" fmla="*/ 207804336 h 53"/>
                <a:gd name="T28" fmla="*/ 1400435890 w 45"/>
                <a:gd name="T29" fmla="*/ 157240479 h 53"/>
                <a:gd name="T30" fmla="*/ 1647395013 w 45"/>
                <a:gd name="T31" fmla="*/ 157240479 h 53"/>
                <a:gd name="T32" fmla="*/ 1886795635 w 45"/>
                <a:gd name="T33" fmla="*/ 101120458 h 53"/>
                <a:gd name="T34" fmla="*/ 2133754758 w 45"/>
                <a:gd name="T35" fmla="*/ 258360974 h 53"/>
                <a:gd name="T36" fmla="*/ 2133754758 w 45"/>
                <a:gd name="T37" fmla="*/ 258360974 h 53"/>
                <a:gd name="T38" fmla="*/ 2147483647 w 45"/>
                <a:gd name="T39" fmla="*/ 258360974 h 53"/>
                <a:gd name="T40" fmla="*/ 2147483647 w 45"/>
                <a:gd name="T41" fmla="*/ 308327445 h 53"/>
                <a:gd name="T42" fmla="*/ 2147483647 w 45"/>
                <a:gd name="T43" fmla="*/ 308327445 h 53"/>
                <a:gd name="T44" fmla="*/ 2147483647 w 45"/>
                <a:gd name="T45" fmla="*/ 358891081 h 53"/>
                <a:gd name="T46" fmla="*/ 2147483647 w 45"/>
                <a:gd name="T47" fmla="*/ 358891081 h 53"/>
                <a:gd name="T48" fmla="*/ 2147483647 w 45"/>
                <a:gd name="T49" fmla="*/ 465568071 h 53"/>
                <a:gd name="T50" fmla="*/ 2147483647 w 45"/>
                <a:gd name="T51" fmla="*/ 566688419 h 53"/>
                <a:gd name="T52" fmla="*/ 2147483647 w 45"/>
                <a:gd name="T53" fmla="*/ 617252128 h 53"/>
                <a:gd name="T54" fmla="*/ 2147483647 w 45"/>
                <a:gd name="T55" fmla="*/ 617252128 h 53"/>
                <a:gd name="T56" fmla="*/ 2147483647 w 45"/>
                <a:gd name="T57" fmla="*/ 774491797 h 53"/>
                <a:gd name="T58" fmla="*/ 2147483647 w 45"/>
                <a:gd name="T59" fmla="*/ 825048730 h 53"/>
                <a:gd name="T60" fmla="*/ 2147483647 w 45"/>
                <a:gd name="T61" fmla="*/ 825048730 h 53"/>
                <a:gd name="T62" fmla="*/ 2147483647 w 45"/>
                <a:gd name="T63" fmla="*/ 931071321 h 53"/>
                <a:gd name="T64" fmla="*/ 2147483647 w 45"/>
                <a:gd name="T65" fmla="*/ 1082819905 h 53"/>
                <a:gd name="T66" fmla="*/ 2147483647 w 45"/>
                <a:gd name="T67" fmla="*/ 1082819905 h 53"/>
                <a:gd name="T68" fmla="*/ 2147483647 w 45"/>
                <a:gd name="T69" fmla="*/ 1189431190 h 53"/>
                <a:gd name="T70" fmla="*/ 2147483647 w 45"/>
                <a:gd name="T71" fmla="*/ 1548323597 h 53"/>
                <a:gd name="T72" fmla="*/ 2147483647 w 45"/>
                <a:gd name="T73" fmla="*/ 1705563118 h 53"/>
                <a:gd name="T74" fmla="*/ 2147483647 w 45"/>
                <a:gd name="T75" fmla="*/ 1756120051 h 53"/>
                <a:gd name="T76" fmla="*/ 2147483647 w 45"/>
                <a:gd name="T77" fmla="*/ 1806682877 h 53"/>
                <a:gd name="T78" fmla="*/ 2147483647 w 45"/>
                <a:gd name="T79" fmla="*/ 1806682877 h 53"/>
                <a:gd name="T80" fmla="*/ 2147483647 w 45"/>
                <a:gd name="T81" fmla="*/ 1913367822 h 53"/>
                <a:gd name="T82" fmla="*/ 2133754758 w 45"/>
                <a:gd name="T83" fmla="*/ 1913367822 h 53"/>
                <a:gd name="T84" fmla="*/ 2133754758 w 45"/>
                <a:gd name="T85" fmla="*/ 1913367822 h 53"/>
                <a:gd name="T86" fmla="*/ 2010310090 w 45"/>
                <a:gd name="T87" fmla="*/ 1963924755 h 53"/>
                <a:gd name="T88" fmla="*/ 2010310090 w 45"/>
                <a:gd name="T89" fmla="*/ 1963924755 h 53"/>
                <a:gd name="T90" fmla="*/ 1770174312 w 45"/>
                <a:gd name="T91" fmla="*/ 2014486402 h 53"/>
                <a:gd name="T92" fmla="*/ 1770174312 w 45"/>
                <a:gd name="T93" fmla="*/ 2147483647 h 53"/>
                <a:gd name="T94" fmla="*/ 1770174312 w 45"/>
                <a:gd name="T95" fmla="*/ 2147483647 h 53"/>
                <a:gd name="T96" fmla="*/ 1770174312 w 45"/>
                <a:gd name="T97" fmla="*/ 2147483647 h 53"/>
                <a:gd name="T98" fmla="*/ 1647395013 w 45"/>
                <a:gd name="T99" fmla="*/ 2147483647 h 53"/>
                <a:gd name="T100" fmla="*/ 1582591886 w 45"/>
                <a:gd name="T101" fmla="*/ 2147483647 h 53"/>
                <a:gd name="T102" fmla="*/ 1400435890 w 45"/>
                <a:gd name="T103" fmla="*/ 2147483647 h 53"/>
                <a:gd name="T104" fmla="*/ 1400435890 w 45"/>
                <a:gd name="T105" fmla="*/ 2147483647 h 53"/>
                <a:gd name="T106" fmla="*/ 1219014147 w 45"/>
                <a:gd name="T107" fmla="*/ 2147483647 h 53"/>
                <a:gd name="T108" fmla="*/ 1161034966 w 45"/>
                <a:gd name="T109" fmla="*/ 2147483647 h 53"/>
                <a:gd name="T110" fmla="*/ 1161034966 w 45"/>
                <a:gd name="T111" fmla="*/ 2147483647 h 53"/>
                <a:gd name="T112" fmla="*/ 1096233644 w 45"/>
                <a:gd name="T113" fmla="*/ 2147483647 h 53"/>
                <a:gd name="T114" fmla="*/ 1096233644 w 45"/>
                <a:gd name="T115" fmla="*/ 2147483647 h 53"/>
                <a:gd name="T116" fmla="*/ 1037591501 w 45"/>
                <a:gd name="T117" fmla="*/ 2147483647 h 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"/>
                <a:gd name="T178" fmla="*/ 0 h 53"/>
                <a:gd name="T179" fmla="*/ 45 w 45"/>
                <a:gd name="T180" fmla="*/ 53 h 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" h="53">
                  <a:moveTo>
                    <a:pt x="18" y="53"/>
                  </a:moveTo>
                  <a:cubicBezTo>
                    <a:pt x="17" y="53"/>
                    <a:pt x="17" y="52"/>
                    <a:pt x="16" y="52"/>
                  </a:cubicBezTo>
                  <a:cubicBezTo>
                    <a:pt x="13" y="49"/>
                    <a:pt x="9" y="52"/>
                    <a:pt x="5" y="51"/>
                  </a:cubicBezTo>
                  <a:cubicBezTo>
                    <a:pt x="0" y="50"/>
                    <a:pt x="1" y="48"/>
                    <a:pt x="1" y="44"/>
                  </a:cubicBezTo>
                  <a:cubicBezTo>
                    <a:pt x="3" y="43"/>
                    <a:pt x="2" y="38"/>
                    <a:pt x="2" y="36"/>
                  </a:cubicBezTo>
                  <a:cubicBezTo>
                    <a:pt x="2" y="33"/>
                    <a:pt x="0" y="30"/>
                    <a:pt x="0" y="27"/>
                  </a:cubicBezTo>
                  <a:cubicBezTo>
                    <a:pt x="1" y="27"/>
                    <a:pt x="1" y="26"/>
                    <a:pt x="2" y="26"/>
                  </a:cubicBezTo>
                  <a:cubicBezTo>
                    <a:pt x="2" y="23"/>
                    <a:pt x="6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4"/>
                    <a:pt x="9" y="14"/>
                  </a:cubicBezTo>
                  <a:cubicBezTo>
                    <a:pt x="9" y="13"/>
                    <a:pt x="6" y="11"/>
                    <a:pt x="5" y="11"/>
                  </a:cubicBezTo>
                  <a:cubicBezTo>
                    <a:pt x="9" y="13"/>
                    <a:pt x="6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3" y="6"/>
                    <a:pt x="5" y="5"/>
                    <a:pt x="5" y="5"/>
                  </a:cubicBezTo>
                  <a:lnTo>
                    <a:pt x="6" y="5"/>
                  </a:ln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6" y="2"/>
                    <a:pt x="7" y="2"/>
                  </a:cubicBezTo>
                  <a:lnTo>
                    <a:pt x="8" y="2"/>
                  </a:lnTo>
                  <a:cubicBezTo>
                    <a:pt x="9" y="2"/>
                    <a:pt x="10" y="2"/>
                    <a:pt x="10" y="2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1"/>
                    <a:pt x="17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lnTo>
                    <a:pt x="18" y="2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lnTo>
                    <a:pt x="19" y="4"/>
                  </a:ln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1" y="2"/>
                    <a:pt x="22" y="2"/>
                  </a:cubicBezTo>
                  <a:cubicBezTo>
                    <a:pt x="22" y="2"/>
                    <a:pt x="23" y="3"/>
                    <a:pt x="23" y="3"/>
                  </a:cubicBezTo>
                  <a:cubicBezTo>
                    <a:pt x="25" y="3"/>
                    <a:pt x="26" y="4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30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3"/>
                    <a:pt x="33" y="3"/>
                    <a:pt x="33" y="3"/>
                  </a:cubicBezTo>
                  <a:cubicBezTo>
                    <a:pt x="33" y="4"/>
                    <a:pt x="34" y="4"/>
                    <a:pt x="34" y="5"/>
                  </a:cubicBezTo>
                  <a:lnTo>
                    <a:pt x="35" y="5"/>
                  </a:lnTo>
                  <a:cubicBezTo>
                    <a:pt x="35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lnTo>
                    <a:pt x="36" y="6"/>
                  </a:lnTo>
                  <a:cubicBezTo>
                    <a:pt x="37" y="6"/>
                    <a:pt x="36" y="6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lnTo>
                    <a:pt x="37" y="9"/>
                  </a:ln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10"/>
                    <a:pt x="38" y="10"/>
                  </a:cubicBezTo>
                  <a:cubicBezTo>
                    <a:pt x="39" y="10"/>
                    <a:pt x="38" y="10"/>
                    <a:pt x="39" y="10"/>
                  </a:cubicBezTo>
                  <a:cubicBezTo>
                    <a:pt x="39" y="10"/>
                    <a:pt x="39" y="11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lnTo>
                    <a:pt x="38" y="12"/>
                  </a:lnTo>
                  <a:lnTo>
                    <a:pt x="37" y="12"/>
                  </a:lnTo>
                  <a:lnTo>
                    <a:pt x="37" y="15"/>
                  </a:lnTo>
                  <a:cubicBezTo>
                    <a:pt x="38" y="15"/>
                    <a:pt x="40" y="15"/>
                    <a:pt x="41" y="15"/>
                  </a:cubicBezTo>
                  <a:cubicBezTo>
                    <a:pt x="41" y="16"/>
                    <a:pt x="41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lnTo>
                    <a:pt x="42" y="17"/>
                  </a:lnTo>
                  <a:cubicBezTo>
                    <a:pt x="42" y="17"/>
                    <a:pt x="43" y="17"/>
                    <a:pt x="43" y="17"/>
                  </a:cubicBezTo>
                  <a:cubicBezTo>
                    <a:pt x="43" y="17"/>
                    <a:pt x="44" y="18"/>
                    <a:pt x="45" y="18"/>
                  </a:cubicBezTo>
                  <a:cubicBezTo>
                    <a:pt x="45" y="18"/>
                    <a:pt x="45" y="20"/>
                    <a:pt x="45" y="21"/>
                  </a:cubicBezTo>
                  <a:cubicBezTo>
                    <a:pt x="45" y="21"/>
                    <a:pt x="44" y="21"/>
                    <a:pt x="44" y="22"/>
                  </a:cubicBezTo>
                  <a:cubicBezTo>
                    <a:pt x="44" y="22"/>
                    <a:pt x="44" y="22"/>
                    <a:pt x="44" y="21"/>
                  </a:cubicBezTo>
                  <a:lnTo>
                    <a:pt x="43" y="21"/>
                  </a:lnTo>
                  <a:cubicBezTo>
                    <a:pt x="43" y="21"/>
                    <a:pt x="42" y="21"/>
                    <a:pt x="42" y="21"/>
                  </a:cubicBezTo>
                  <a:cubicBezTo>
                    <a:pt x="42" y="22"/>
                    <a:pt x="41" y="22"/>
                    <a:pt x="41" y="23"/>
                  </a:cubicBezTo>
                  <a:lnTo>
                    <a:pt x="41" y="30"/>
                  </a:lnTo>
                  <a:cubicBezTo>
                    <a:pt x="41" y="30"/>
                    <a:pt x="41" y="31"/>
                    <a:pt x="41" y="31"/>
                  </a:cubicBezTo>
                  <a:cubicBezTo>
                    <a:pt x="40" y="31"/>
                    <a:pt x="40" y="32"/>
                    <a:pt x="40" y="32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9" y="34"/>
                    <a:pt x="38" y="34"/>
                    <a:pt x="38" y="34"/>
                  </a:cubicBezTo>
                  <a:lnTo>
                    <a:pt x="37" y="34"/>
                  </a:ln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6" y="3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37"/>
                  </a:lnTo>
                  <a:cubicBezTo>
                    <a:pt x="36" y="37"/>
                    <a:pt x="35" y="37"/>
                    <a:pt x="35" y="37"/>
                  </a:cubicBezTo>
                  <a:cubicBezTo>
                    <a:pt x="35" y="37"/>
                    <a:pt x="34" y="38"/>
                    <a:pt x="34" y="38"/>
                  </a:cubicBezTo>
                  <a:lnTo>
                    <a:pt x="33" y="38"/>
                  </a:ln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lnTo>
                    <a:pt x="32" y="38"/>
                  </a:lnTo>
                  <a:cubicBezTo>
                    <a:pt x="32" y="39"/>
                    <a:pt x="32" y="38"/>
                    <a:pt x="32" y="39"/>
                  </a:cubicBezTo>
                  <a:lnTo>
                    <a:pt x="29" y="39"/>
                  </a:lnTo>
                  <a:lnTo>
                    <a:pt x="29" y="40"/>
                  </a:lnTo>
                  <a:cubicBezTo>
                    <a:pt x="29" y="41"/>
                    <a:pt x="29" y="44"/>
                    <a:pt x="29" y="45"/>
                  </a:cubicBezTo>
                  <a:lnTo>
                    <a:pt x="29" y="46"/>
                  </a:lnTo>
                  <a:cubicBezTo>
                    <a:pt x="29" y="46"/>
                    <a:pt x="29" y="48"/>
                    <a:pt x="29" y="48"/>
                  </a:cubicBezTo>
                  <a:lnTo>
                    <a:pt x="29" y="49"/>
                  </a:lnTo>
                  <a:lnTo>
                    <a:pt x="28" y="49"/>
                  </a:lnTo>
                  <a:cubicBezTo>
                    <a:pt x="28" y="49"/>
                    <a:pt x="28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lnTo>
                    <a:pt x="26" y="50"/>
                  </a:lnTo>
                  <a:cubicBezTo>
                    <a:pt x="25" y="50"/>
                    <a:pt x="24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lnTo>
                    <a:pt x="23" y="51"/>
                  </a:lnTo>
                  <a:lnTo>
                    <a:pt x="22" y="51"/>
                  </a:lnTo>
                  <a:cubicBezTo>
                    <a:pt x="22" y="51"/>
                    <a:pt x="21" y="52"/>
                    <a:pt x="20" y="52"/>
                  </a:cubicBezTo>
                  <a:lnTo>
                    <a:pt x="20" y="51"/>
                  </a:lnTo>
                  <a:cubicBezTo>
                    <a:pt x="20" y="51"/>
                    <a:pt x="20" y="51"/>
                    <a:pt x="20" y="51"/>
                  </a:cubicBezTo>
                  <a:lnTo>
                    <a:pt x="19" y="51"/>
                  </a:lnTo>
                  <a:lnTo>
                    <a:pt x="19" y="52"/>
                  </a:lnTo>
                  <a:cubicBezTo>
                    <a:pt x="19" y="52"/>
                    <a:pt x="18" y="52"/>
                    <a:pt x="18" y="52"/>
                  </a:cubicBezTo>
                  <a:lnTo>
                    <a:pt x="18" y="53"/>
                  </a:lnTo>
                  <a:lnTo>
                    <a:pt x="17" y="53"/>
                  </a:lnTo>
                  <a:lnTo>
                    <a:pt x="18" y="53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2686050" y="3973513"/>
            <a:ext cx="1606550" cy="1928812"/>
            <a:chOff x="1692" y="2503"/>
            <a:chExt cx="1012" cy="1215"/>
          </a:xfrm>
          <a:noFill/>
        </p:grpSpPr>
        <p:sp>
          <p:nvSpPr>
            <p:cNvPr id="181382" name="Freeform 58"/>
            <p:cNvSpPr>
              <a:spLocks/>
            </p:cNvSpPr>
            <p:nvPr/>
          </p:nvSpPr>
          <p:spPr bwMode="auto">
            <a:xfrm>
              <a:off x="1852" y="2936"/>
              <a:ext cx="404" cy="451"/>
            </a:xfrm>
            <a:custGeom>
              <a:avLst/>
              <a:gdLst>
                <a:gd name="T0" fmla="*/ 788243030 w 43"/>
                <a:gd name="T1" fmla="*/ 2147483647 h 49"/>
                <a:gd name="T2" fmla="*/ 730480747 w 43"/>
                <a:gd name="T3" fmla="*/ 2147483647 h 49"/>
                <a:gd name="T4" fmla="*/ 665837763 w 43"/>
                <a:gd name="T5" fmla="*/ 2147483647 h 49"/>
                <a:gd name="T6" fmla="*/ 426443308 w 43"/>
                <a:gd name="T7" fmla="*/ 2147483647 h 49"/>
                <a:gd name="T8" fmla="*/ 304037665 w 43"/>
                <a:gd name="T9" fmla="*/ 2147483647 h 49"/>
                <a:gd name="T10" fmla="*/ 0 w 43"/>
                <a:gd name="T11" fmla="*/ 1852492710 h 49"/>
                <a:gd name="T12" fmla="*/ 58494951 w 43"/>
                <a:gd name="T13" fmla="*/ 1751567704 h 49"/>
                <a:gd name="T14" fmla="*/ 123137991 w 43"/>
                <a:gd name="T15" fmla="*/ 1701101667 h 49"/>
                <a:gd name="T16" fmla="*/ 304037665 w 43"/>
                <a:gd name="T17" fmla="*/ 1594686611 h 49"/>
                <a:gd name="T18" fmla="*/ 426443308 w 43"/>
                <a:gd name="T19" fmla="*/ 1594686611 h 49"/>
                <a:gd name="T20" fmla="*/ 484937376 w 43"/>
                <a:gd name="T21" fmla="*/ 1650636807 h 49"/>
                <a:gd name="T22" fmla="*/ 549580359 w 43"/>
                <a:gd name="T23" fmla="*/ 1443948247 h 49"/>
                <a:gd name="T24" fmla="*/ 607342944 w 43"/>
                <a:gd name="T25" fmla="*/ 1337533192 h 49"/>
                <a:gd name="T26" fmla="*/ 549580359 w 43"/>
                <a:gd name="T27" fmla="*/ 1236608186 h 49"/>
                <a:gd name="T28" fmla="*/ 426443308 w 43"/>
                <a:gd name="T29" fmla="*/ 1236608186 h 49"/>
                <a:gd name="T30" fmla="*/ 361800324 w 43"/>
                <a:gd name="T31" fmla="*/ 1186141854 h 49"/>
                <a:gd name="T32" fmla="*/ 245542845 w 43"/>
                <a:gd name="T33" fmla="*/ 1079726209 h 49"/>
                <a:gd name="T34" fmla="*/ 58494951 w 43"/>
                <a:gd name="T35" fmla="*/ 1079726209 h 49"/>
                <a:gd name="T36" fmla="*/ 0 w 43"/>
                <a:gd name="T37" fmla="*/ 1029920509 h 49"/>
                <a:gd name="T38" fmla="*/ 58494951 w 43"/>
                <a:gd name="T39" fmla="*/ 772114410 h 49"/>
                <a:gd name="T40" fmla="*/ 123137991 w 43"/>
                <a:gd name="T41" fmla="*/ 671181157 h 49"/>
                <a:gd name="T42" fmla="*/ 58494951 w 43"/>
                <a:gd name="T43" fmla="*/ 464494217 h 49"/>
                <a:gd name="T44" fmla="*/ 123137991 w 43"/>
                <a:gd name="T45" fmla="*/ 307613051 h 49"/>
                <a:gd name="T46" fmla="*/ 123137991 w 43"/>
                <a:gd name="T47" fmla="*/ 257146130 h 49"/>
                <a:gd name="T48" fmla="*/ 304037665 w 43"/>
                <a:gd name="T49" fmla="*/ 156881314 h 49"/>
                <a:gd name="T50" fmla="*/ 361800324 w 43"/>
                <a:gd name="T51" fmla="*/ 100932185 h 49"/>
                <a:gd name="T52" fmla="*/ 426443308 w 43"/>
                <a:gd name="T53" fmla="*/ 0 h 49"/>
                <a:gd name="T54" fmla="*/ 426443308 w 43"/>
                <a:gd name="T55" fmla="*/ 50466130 h 49"/>
                <a:gd name="T56" fmla="*/ 607342944 w 43"/>
                <a:gd name="T57" fmla="*/ 156881314 h 49"/>
                <a:gd name="T58" fmla="*/ 607342944 w 43"/>
                <a:gd name="T59" fmla="*/ 207347498 h 49"/>
                <a:gd name="T60" fmla="*/ 730480747 w 43"/>
                <a:gd name="T61" fmla="*/ 156881314 h 49"/>
                <a:gd name="T62" fmla="*/ 1214685887 w 43"/>
                <a:gd name="T63" fmla="*/ 156881314 h 49"/>
                <a:gd name="T64" fmla="*/ 1395585523 w 43"/>
                <a:gd name="T65" fmla="*/ 207347498 h 49"/>
                <a:gd name="T66" fmla="*/ 1395585523 w 43"/>
                <a:gd name="T67" fmla="*/ 257146130 h 49"/>
                <a:gd name="T68" fmla="*/ 1518722575 w 43"/>
                <a:gd name="T69" fmla="*/ 358079162 h 49"/>
                <a:gd name="T70" fmla="*/ 1758109364 w 43"/>
                <a:gd name="T71" fmla="*/ 358079162 h 49"/>
                <a:gd name="T72" fmla="*/ 1880516435 w 43"/>
                <a:gd name="T73" fmla="*/ 464494217 h 49"/>
                <a:gd name="T74" fmla="*/ 2003652284 w 43"/>
                <a:gd name="T75" fmla="*/ 565426587 h 49"/>
                <a:gd name="T76" fmla="*/ 2003652284 w 43"/>
                <a:gd name="T77" fmla="*/ 615296789 h 49"/>
                <a:gd name="T78" fmla="*/ 2147483647 w 43"/>
                <a:gd name="T79" fmla="*/ 565426587 h 49"/>
                <a:gd name="T80" fmla="*/ 2147483647 w 43"/>
                <a:gd name="T81" fmla="*/ 671181157 h 49"/>
                <a:gd name="T82" fmla="*/ 2147483647 w 43"/>
                <a:gd name="T83" fmla="*/ 615296789 h 49"/>
                <a:gd name="T84" fmla="*/ 2147483647 w 43"/>
                <a:gd name="T85" fmla="*/ 671181157 h 49"/>
                <a:gd name="T86" fmla="*/ 2147483647 w 43"/>
                <a:gd name="T87" fmla="*/ 721647195 h 49"/>
                <a:gd name="T88" fmla="*/ 2147483647 w 43"/>
                <a:gd name="T89" fmla="*/ 979455061 h 49"/>
                <a:gd name="T90" fmla="*/ 2147483647 w 43"/>
                <a:gd name="T91" fmla="*/ 1130192836 h 49"/>
                <a:gd name="T92" fmla="*/ 2147483647 w 43"/>
                <a:gd name="T93" fmla="*/ 1186141854 h 49"/>
                <a:gd name="T94" fmla="*/ 2147483647 w 43"/>
                <a:gd name="T95" fmla="*/ 1443948247 h 49"/>
                <a:gd name="T96" fmla="*/ 2147483647 w 43"/>
                <a:gd name="T97" fmla="*/ 1493754536 h 49"/>
                <a:gd name="T98" fmla="*/ 2147483647 w 43"/>
                <a:gd name="T99" fmla="*/ 1493754536 h 49"/>
                <a:gd name="T100" fmla="*/ 2147483647 w 43"/>
                <a:gd name="T101" fmla="*/ 1544220574 h 49"/>
                <a:gd name="T102" fmla="*/ 2061415770 w 43"/>
                <a:gd name="T103" fmla="*/ 1594686611 h 49"/>
                <a:gd name="T104" fmla="*/ 2003652284 w 43"/>
                <a:gd name="T105" fmla="*/ 1802033742 h 49"/>
                <a:gd name="T106" fmla="*/ 2003652284 w 43"/>
                <a:gd name="T107" fmla="*/ 1852492710 h 49"/>
                <a:gd name="T108" fmla="*/ 1822021765 w 43"/>
                <a:gd name="T109" fmla="*/ 1908442906 h 49"/>
                <a:gd name="T110" fmla="*/ 1395585523 w 43"/>
                <a:gd name="T111" fmla="*/ 2109647308 h 49"/>
                <a:gd name="T112" fmla="*/ 1273180857 w 43"/>
                <a:gd name="T113" fmla="*/ 2147483647 h 49"/>
                <a:gd name="T114" fmla="*/ 1214685887 w 43"/>
                <a:gd name="T115" fmla="*/ 2147483647 h 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"/>
                <a:gd name="T175" fmla="*/ 0 h 49"/>
                <a:gd name="T176" fmla="*/ 43 w 43"/>
                <a:gd name="T177" fmla="*/ 49 h 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" h="49">
                  <a:moveTo>
                    <a:pt x="19" y="48"/>
                  </a:moveTo>
                  <a:lnTo>
                    <a:pt x="19" y="48"/>
                  </a:lnTo>
                  <a:cubicBezTo>
                    <a:pt x="18" y="48"/>
                    <a:pt x="16" y="47"/>
                    <a:pt x="14" y="47"/>
                  </a:cubicBezTo>
                  <a:lnTo>
                    <a:pt x="13" y="46"/>
                  </a:lnTo>
                  <a:cubicBezTo>
                    <a:pt x="13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5"/>
                    <a:pt x="12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8" y="45"/>
                    <a:pt x="8" y="45"/>
                  </a:cubicBezTo>
                  <a:cubicBezTo>
                    <a:pt x="8" y="45"/>
                    <a:pt x="7" y="45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5" y="44"/>
                  </a:ln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4" y="41"/>
                    <a:pt x="4" y="40"/>
                  </a:cubicBezTo>
                  <a:cubicBezTo>
                    <a:pt x="3" y="40"/>
                    <a:pt x="3" y="40"/>
                    <a:pt x="2" y="40"/>
                  </a:cubicBezTo>
                  <a:lnTo>
                    <a:pt x="1" y="40"/>
                  </a:lnTo>
                  <a:cubicBezTo>
                    <a:pt x="1" y="40"/>
                    <a:pt x="0" y="39"/>
                    <a:pt x="0" y="39"/>
                  </a:cubicBezTo>
                  <a:cubicBezTo>
                    <a:pt x="0" y="38"/>
                    <a:pt x="0" y="36"/>
                    <a:pt x="0" y="36"/>
                  </a:cubicBezTo>
                  <a:lnTo>
                    <a:pt x="1" y="36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3"/>
                  </a:lnTo>
                  <a:cubicBezTo>
                    <a:pt x="2" y="33"/>
                    <a:pt x="2" y="33"/>
                    <a:pt x="2" y="33"/>
                  </a:cubicBezTo>
                  <a:lnTo>
                    <a:pt x="2" y="31"/>
                  </a:lnTo>
                  <a:cubicBezTo>
                    <a:pt x="3" y="31"/>
                    <a:pt x="4" y="32"/>
                    <a:pt x="5" y="32"/>
                  </a:cubicBezTo>
                  <a:lnTo>
                    <a:pt x="5" y="31"/>
                  </a:lnTo>
                  <a:lnTo>
                    <a:pt x="6" y="31"/>
                  </a:lnTo>
                  <a:lnTo>
                    <a:pt x="7" y="31"/>
                  </a:ln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lnTo>
                    <a:pt x="7" y="32"/>
                  </a:lnTo>
                  <a:lnTo>
                    <a:pt x="8" y="32"/>
                  </a:lnTo>
                  <a:lnTo>
                    <a:pt x="10" y="32"/>
                  </a:lnTo>
                  <a:cubicBezTo>
                    <a:pt x="10" y="31"/>
                    <a:pt x="10" y="30"/>
                    <a:pt x="10" y="30"/>
                  </a:cubicBezTo>
                  <a:lnTo>
                    <a:pt x="8" y="30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7"/>
                  </a:lnTo>
                  <a:cubicBezTo>
                    <a:pt x="9" y="27"/>
                    <a:pt x="9" y="27"/>
                    <a:pt x="9" y="27"/>
                  </a:cubicBez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9" y="24"/>
                  </a:lnTo>
                  <a:cubicBezTo>
                    <a:pt x="9" y="25"/>
                    <a:pt x="9" y="24"/>
                    <a:pt x="9" y="25"/>
                  </a:cubicBezTo>
                  <a:lnTo>
                    <a:pt x="7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1"/>
                  </a:lnTo>
                  <a:cubicBezTo>
                    <a:pt x="4" y="21"/>
                    <a:pt x="2" y="21"/>
                    <a:pt x="2" y="21"/>
                  </a:cubicBezTo>
                  <a:lnTo>
                    <a:pt x="1" y="21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9"/>
                  </a:lnTo>
                  <a:cubicBezTo>
                    <a:pt x="0" y="19"/>
                    <a:pt x="0" y="16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lnTo>
                    <a:pt x="1" y="14"/>
                  </a:lnTo>
                  <a:cubicBezTo>
                    <a:pt x="1" y="14"/>
                    <a:pt x="2" y="13"/>
                    <a:pt x="2" y="13"/>
                  </a:cubicBezTo>
                  <a:lnTo>
                    <a:pt x="2" y="12"/>
                  </a:lnTo>
                  <a:cubicBezTo>
                    <a:pt x="3" y="12"/>
                    <a:pt x="3" y="9"/>
                    <a:pt x="3" y="9"/>
                  </a:cubicBezTo>
                  <a:lnTo>
                    <a:pt x="1" y="9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cubicBezTo>
                    <a:pt x="6" y="2"/>
                    <a:pt x="6" y="1"/>
                    <a:pt x="6" y="1"/>
                  </a:cubicBezTo>
                  <a:cubicBezTo>
                    <a:pt x="7" y="1"/>
                    <a:pt x="6" y="1"/>
                    <a:pt x="7" y="1"/>
                  </a:cubicBez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cubicBezTo>
                    <a:pt x="8" y="2"/>
                    <a:pt x="11" y="1"/>
                    <a:pt x="11" y="1"/>
                  </a:cubicBez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cubicBezTo>
                    <a:pt x="10" y="5"/>
                    <a:pt x="11" y="4"/>
                    <a:pt x="12" y="4"/>
                  </a:cubicBezTo>
                  <a:lnTo>
                    <a:pt x="12" y="3"/>
                  </a:lnTo>
                  <a:lnTo>
                    <a:pt x="13" y="3"/>
                  </a:lnTo>
                  <a:cubicBezTo>
                    <a:pt x="14" y="2"/>
                    <a:pt x="20" y="3"/>
                    <a:pt x="20" y="3"/>
                  </a:cubicBezTo>
                  <a:lnTo>
                    <a:pt x="20" y="4"/>
                  </a:lnTo>
                  <a:cubicBezTo>
                    <a:pt x="20" y="4"/>
                    <a:pt x="22" y="3"/>
                    <a:pt x="22" y="4"/>
                  </a:cubicBez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cubicBezTo>
                    <a:pt x="24" y="6"/>
                    <a:pt x="25" y="6"/>
                    <a:pt x="25" y="7"/>
                  </a:cubicBezTo>
                  <a:lnTo>
                    <a:pt x="26" y="7"/>
                  </a:lnTo>
                  <a:cubicBezTo>
                    <a:pt x="26" y="7"/>
                    <a:pt x="27" y="8"/>
                    <a:pt x="28" y="8"/>
                  </a:cubicBezTo>
                  <a:cubicBezTo>
                    <a:pt x="28" y="7"/>
                    <a:pt x="29" y="8"/>
                    <a:pt x="29" y="7"/>
                  </a:cubicBezTo>
                  <a:cubicBezTo>
                    <a:pt x="29" y="8"/>
                    <a:pt x="30" y="8"/>
                    <a:pt x="30" y="8"/>
                  </a:cubicBezTo>
                  <a:lnTo>
                    <a:pt x="30" y="9"/>
                  </a:lnTo>
                  <a:cubicBezTo>
                    <a:pt x="30" y="9"/>
                    <a:pt x="31" y="9"/>
                    <a:pt x="31" y="9"/>
                  </a:cubicBezTo>
                  <a:cubicBezTo>
                    <a:pt x="31" y="10"/>
                    <a:pt x="31" y="9"/>
                    <a:pt x="31" y="10"/>
                  </a:cubicBezTo>
                  <a:lnTo>
                    <a:pt x="33" y="10"/>
                  </a:ln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33" y="11"/>
                  </a:lnTo>
                  <a:lnTo>
                    <a:pt x="33" y="12"/>
                  </a:ln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4" y="12"/>
                    <a:pt x="35" y="12"/>
                    <a:pt x="35" y="12"/>
                  </a:cubicBezTo>
                  <a:cubicBezTo>
                    <a:pt x="35" y="12"/>
                    <a:pt x="36" y="11"/>
                    <a:pt x="36" y="11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8" y="13"/>
                    <a:pt x="38" y="13"/>
                    <a:pt x="39" y="13"/>
                  </a:cubicBezTo>
                  <a:lnTo>
                    <a:pt x="39" y="12"/>
                  </a:lnTo>
                  <a:cubicBezTo>
                    <a:pt x="39" y="12"/>
                    <a:pt x="39" y="12"/>
                    <a:pt x="39" y="12"/>
                  </a:cubicBezTo>
                  <a:cubicBezTo>
                    <a:pt x="40" y="12"/>
                    <a:pt x="41" y="12"/>
                    <a:pt x="41" y="12"/>
                  </a:cubicBezTo>
                  <a:lnTo>
                    <a:pt x="42" y="12"/>
                  </a:lnTo>
                  <a:lnTo>
                    <a:pt x="42" y="13"/>
                  </a:lnTo>
                  <a:cubicBezTo>
                    <a:pt x="42" y="13"/>
                    <a:pt x="43" y="13"/>
                    <a:pt x="43" y="13"/>
                  </a:cubicBezTo>
                  <a:cubicBezTo>
                    <a:pt x="43" y="13"/>
                    <a:pt x="41" y="13"/>
                    <a:pt x="40" y="13"/>
                  </a:cubicBezTo>
                  <a:lnTo>
                    <a:pt x="40" y="14"/>
                  </a:lnTo>
                  <a:lnTo>
                    <a:pt x="40" y="15"/>
                  </a:lnTo>
                  <a:cubicBezTo>
                    <a:pt x="39" y="15"/>
                    <a:pt x="40" y="17"/>
                    <a:pt x="40" y="17"/>
                  </a:cubicBezTo>
                  <a:cubicBezTo>
                    <a:pt x="40" y="18"/>
                    <a:pt x="40" y="18"/>
                    <a:pt x="40" y="19"/>
                  </a:cubicBezTo>
                  <a:lnTo>
                    <a:pt x="39" y="19"/>
                  </a:lnTo>
                  <a:cubicBezTo>
                    <a:pt x="39" y="19"/>
                    <a:pt x="39" y="20"/>
                    <a:pt x="38" y="20"/>
                  </a:cubicBezTo>
                  <a:cubicBezTo>
                    <a:pt x="38" y="20"/>
                    <a:pt x="38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lnTo>
                    <a:pt x="40" y="23"/>
                  </a:lnTo>
                  <a:cubicBezTo>
                    <a:pt x="40" y="23"/>
                    <a:pt x="41" y="24"/>
                    <a:pt x="41" y="24"/>
                  </a:cubicBezTo>
                  <a:cubicBezTo>
                    <a:pt x="41" y="25"/>
                    <a:pt x="41" y="27"/>
                    <a:pt x="41" y="28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9"/>
                    <a:pt x="40" y="28"/>
                    <a:pt x="40" y="29"/>
                  </a:cubicBezTo>
                  <a:lnTo>
                    <a:pt x="39" y="29"/>
                  </a:lnTo>
                  <a:cubicBezTo>
                    <a:pt x="39" y="29"/>
                    <a:pt x="38" y="29"/>
                    <a:pt x="37" y="29"/>
                  </a:cubicBezTo>
                  <a:lnTo>
                    <a:pt x="37" y="30"/>
                  </a:lnTo>
                  <a:lnTo>
                    <a:pt x="36" y="30"/>
                  </a:lnTo>
                  <a:cubicBezTo>
                    <a:pt x="36" y="30"/>
                    <a:pt x="35" y="30"/>
                    <a:pt x="35" y="30"/>
                  </a:cubicBezTo>
                  <a:cubicBezTo>
                    <a:pt x="35" y="30"/>
                    <a:pt x="34" y="30"/>
                    <a:pt x="34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3" y="31"/>
                    <a:pt x="33" y="32"/>
                    <a:pt x="33" y="32"/>
                  </a:cubicBezTo>
                  <a:cubicBezTo>
                    <a:pt x="33" y="32"/>
                    <a:pt x="33" y="35"/>
                    <a:pt x="33" y="35"/>
                  </a:cubicBezTo>
                  <a:lnTo>
                    <a:pt x="33" y="36"/>
                  </a:lnTo>
                  <a:cubicBezTo>
                    <a:pt x="32" y="36"/>
                    <a:pt x="30" y="36"/>
                    <a:pt x="30" y="37"/>
                  </a:cubicBezTo>
                  <a:cubicBezTo>
                    <a:pt x="29" y="38"/>
                    <a:pt x="29" y="39"/>
                    <a:pt x="29" y="40"/>
                  </a:cubicBezTo>
                  <a:lnTo>
                    <a:pt x="23" y="41"/>
                  </a:lnTo>
                  <a:cubicBezTo>
                    <a:pt x="23" y="41"/>
                    <a:pt x="23" y="41"/>
                    <a:pt x="23" y="41"/>
                  </a:cubicBezTo>
                  <a:cubicBezTo>
                    <a:pt x="22" y="42"/>
                    <a:pt x="23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lnTo>
                    <a:pt x="21" y="44"/>
                  </a:lnTo>
                  <a:cubicBezTo>
                    <a:pt x="21" y="45"/>
                    <a:pt x="20" y="48"/>
                    <a:pt x="20" y="49"/>
                  </a:cubicBezTo>
                  <a:lnTo>
                    <a:pt x="19" y="48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83" name="Freeform 59"/>
            <p:cNvSpPr>
              <a:spLocks/>
            </p:cNvSpPr>
            <p:nvPr/>
          </p:nvSpPr>
          <p:spPr bwMode="auto">
            <a:xfrm>
              <a:off x="2028" y="2863"/>
              <a:ext cx="676" cy="653"/>
            </a:xfrm>
            <a:custGeom>
              <a:avLst/>
              <a:gdLst>
                <a:gd name="T0" fmla="*/ 964498665 w 72"/>
                <a:gd name="T1" fmla="*/ 2147483647 h 71"/>
                <a:gd name="T2" fmla="*/ 906934135 w 72"/>
                <a:gd name="T3" fmla="*/ 2147483647 h 71"/>
                <a:gd name="T4" fmla="*/ 302044408 w 72"/>
                <a:gd name="T5" fmla="*/ 2147483647 h 71"/>
                <a:gd name="T6" fmla="*/ 180131165 w 72"/>
                <a:gd name="T7" fmla="*/ 2147483647 h 71"/>
                <a:gd name="T8" fmla="*/ 180131165 w 72"/>
                <a:gd name="T9" fmla="*/ 2147483647 h 71"/>
                <a:gd name="T10" fmla="*/ 121913281 w 72"/>
                <a:gd name="T11" fmla="*/ 2147483647 h 71"/>
                <a:gd name="T12" fmla="*/ 244557393 w 72"/>
                <a:gd name="T13" fmla="*/ 2147483647 h 71"/>
                <a:gd name="T14" fmla="*/ 842514667 w 72"/>
                <a:gd name="T15" fmla="*/ 2147483647 h 71"/>
                <a:gd name="T16" fmla="*/ 906934135 w 72"/>
                <a:gd name="T17" fmla="*/ 1998497879 h 71"/>
                <a:gd name="T18" fmla="*/ 1087064924 w 72"/>
                <a:gd name="T19" fmla="*/ 1892617009 h 71"/>
                <a:gd name="T20" fmla="*/ 1267203826 w 72"/>
                <a:gd name="T21" fmla="*/ 1842335957 h 71"/>
                <a:gd name="T22" fmla="*/ 1208978017 w 72"/>
                <a:gd name="T23" fmla="*/ 1586346529 h 71"/>
                <a:gd name="T24" fmla="*/ 1267203826 w 72"/>
                <a:gd name="T25" fmla="*/ 1380572227 h 71"/>
                <a:gd name="T26" fmla="*/ 1267203826 w 72"/>
                <a:gd name="T27" fmla="*/ 1074303807 h 71"/>
                <a:gd name="T28" fmla="*/ 1208978017 w 72"/>
                <a:gd name="T29" fmla="*/ 1024095744 h 71"/>
                <a:gd name="T30" fmla="*/ 906934135 w 72"/>
                <a:gd name="T31" fmla="*/ 1024095744 h 71"/>
                <a:gd name="T32" fmla="*/ 842514667 w 72"/>
                <a:gd name="T33" fmla="*/ 924195249 h 71"/>
                <a:gd name="T34" fmla="*/ 842514667 w 72"/>
                <a:gd name="T35" fmla="*/ 612531101 h 71"/>
                <a:gd name="T36" fmla="*/ 964498665 w 72"/>
                <a:gd name="T37" fmla="*/ 356477219 h 71"/>
                <a:gd name="T38" fmla="*/ 1208978017 w 72"/>
                <a:gd name="T39" fmla="*/ 156161553 h 71"/>
                <a:gd name="T40" fmla="*/ 1330970127 w 72"/>
                <a:gd name="T41" fmla="*/ 100486797 h 71"/>
                <a:gd name="T42" fmla="*/ 1389186622 w 72"/>
                <a:gd name="T43" fmla="*/ 156161553 h 71"/>
                <a:gd name="T44" fmla="*/ 1749448201 w 72"/>
                <a:gd name="T45" fmla="*/ 156161553 h 71"/>
                <a:gd name="T46" fmla="*/ 1813875480 w 72"/>
                <a:gd name="T47" fmla="*/ 156161553 h 71"/>
                <a:gd name="T48" fmla="*/ 1994006269 w 72"/>
                <a:gd name="T49" fmla="*/ 50207971 h 71"/>
                <a:gd name="T50" fmla="*/ 2147483647 w 72"/>
                <a:gd name="T51" fmla="*/ 100486797 h 71"/>
                <a:gd name="T52" fmla="*/ 2147483647 w 72"/>
                <a:gd name="T53" fmla="*/ 50207971 h 71"/>
                <a:gd name="T54" fmla="*/ 2147483647 w 72"/>
                <a:gd name="T55" fmla="*/ 0 h 71"/>
                <a:gd name="T56" fmla="*/ 2147483647 w 72"/>
                <a:gd name="T57" fmla="*/ 50207971 h 71"/>
                <a:gd name="T58" fmla="*/ 2147483647 w 72"/>
                <a:gd name="T59" fmla="*/ 255990238 h 71"/>
                <a:gd name="T60" fmla="*/ 2147483647 w 72"/>
                <a:gd name="T61" fmla="*/ 412150908 h 71"/>
                <a:gd name="T62" fmla="*/ 2147483647 w 72"/>
                <a:gd name="T63" fmla="*/ 461771823 h 71"/>
                <a:gd name="T64" fmla="*/ 2147483647 w 72"/>
                <a:gd name="T65" fmla="*/ 562259467 h 71"/>
                <a:gd name="T66" fmla="*/ 2147483647 w 72"/>
                <a:gd name="T67" fmla="*/ 668204643 h 71"/>
                <a:gd name="T68" fmla="*/ 2147483647 w 72"/>
                <a:gd name="T69" fmla="*/ 768033327 h 71"/>
                <a:gd name="T70" fmla="*/ 2147483647 w 72"/>
                <a:gd name="T71" fmla="*/ 924195249 h 71"/>
                <a:gd name="T72" fmla="*/ 2147483647 w 72"/>
                <a:gd name="T73" fmla="*/ 1124510693 h 71"/>
                <a:gd name="T74" fmla="*/ 2147483647 w 72"/>
                <a:gd name="T75" fmla="*/ 1280085467 h 71"/>
                <a:gd name="T76" fmla="*/ 2147483647 w 72"/>
                <a:gd name="T77" fmla="*/ 1536074895 h 71"/>
                <a:gd name="T78" fmla="*/ 2147483647 w 72"/>
                <a:gd name="T79" fmla="*/ 1792129071 h 71"/>
                <a:gd name="T80" fmla="*/ 2147483647 w 72"/>
                <a:gd name="T81" fmla="*/ 1998497879 h 71"/>
                <a:gd name="T82" fmla="*/ 2147483647 w 72"/>
                <a:gd name="T83" fmla="*/ 2147483647 h 71"/>
                <a:gd name="T84" fmla="*/ 2147483647 w 72"/>
                <a:gd name="T85" fmla="*/ 2147483647 h 71"/>
                <a:gd name="T86" fmla="*/ 2147483647 w 72"/>
                <a:gd name="T87" fmla="*/ 2147483647 h 71"/>
                <a:gd name="T88" fmla="*/ 2147483647 w 72"/>
                <a:gd name="T89" fmla="*/ 2147483647 h 71"/>
                <a:gd name="T90" fmla="*/ 2147483647 w 72"/>
                <a:gd name="T91" fmla="*/ 2147483647 h 71"/>
                <a:gd name="T92" fmla="*/ 2147483647 w 72"/>
                <a:gd name="T93" fmla="*/ 2147483647 h 71"/>
                <a:gd name="T94" fmla="*/ 2147483647 w 72"/>
                <a:gd name="T95" fmla="*/ 2147483647 h 71"/>
                <a:gd name="T96" fmla="*/ 2147483647 w 72"/>
                <a:gd name="T97" fmla="*/ 2147483647 h 71"/>
                <a:gd name="T98" fmla="*/ 2147483647 w 72"/>
                <a:gd name="T99" fmla="*/ 2147483647 h 71"/>
                <a:gd name="T100" fmla="*/ 2147483647 w 72"/>
                <a:gd name="T101" fmla="*/ 2147483647 h 71"/>
                <a:gd name="T102" fmla="*/ 2147483647 w 72"/>
                <a:gd name="T103" fmla="*/ 2147483647 h 71"/>
                <a:gd name="T104" fmla="*/ 2147483647 w 72"/>
                <a:gd name="T105" fmla="*/ 2147483647 h 71"/>
                <a:gd name="T106" fmla="*/ 2147483647 w 72"/>
                <a:gd name="T107" fmla="*/ 2147483647 h 71"/>
                <a:gd name="T108" fmla="*/ 1994006269 w 72"/>
                <a:gd name="T109" fmla="*/ 2147483647 h 71"/>
                <a:gd name="T110" fmla="*/ 2115920564 w 72"/>
                <a:gd name="T111" fmla="*/ 2147483647 h 71"/>
                <a:gd name="T112" fmla="*/ 1871362496 w 72"/>
                <a:gd name="T113" fmla="*/ 2147483647 h 71"/>
                <a:gd name="T114" fmla="*/ 1749448201 w 72"/>
                <a:gd name="T115" fmla="*/ 2147483647 h 71"/>
                <a:gd name="T116" fmla="*/ 1691230504 w 72"/>
                <a:gd name="T117" fmla="*/ 2147483647 h 71"/>
                <a:gd name="T118" fmla="*/ 1626883744 w 72"/>
                <a:gd name="T119" fmla="*/ 2147483647 h 71"/>
                <a:gd name="T120" fmla="*/ 1626883744 w 72"/>
                <a:gd name="T121" fmla="*/ 2147483647 h 71"/>
                <a:gd name="T122" fmla="*/ 1446673637 w 72"/>
                <a:gd name="T123" fmla="*/ 2147483647 h 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"/>
                <a:gd name="T187" fmla="*/ 0 h 71"/>
                <a:gd name="T188" fmla="*/ 72 w 72"/>
                <a:gd name="T189" fmla="*/ 71 h 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" h="71">
                  <a:moveTo>
                    <a:pt x="21" y="70"/>
                  </a:moveTo>
                  <a:cubicBezTo>
                    <a:pt x="20" y="70"/>
                    <a:pt x="19" y="70"/>
                    <a:pt x="19" y="70"/>
                  </a:cubicBezTo>
                  <a:lnTo>
                    <a:pt x="19" y="71"/>
                  </a:lnTo>
                  <a:lnTo>
                    <a:pt x="18" y="71"/>
                  </a:lnTo>
                  <a:lnTo>
                    <a:pt x="16" y="71"/>
                  </a:lnTo>
                  <a:cubicBezTo>
                    <a:pt x="16" y="71"/>
                    <a:pt x="16" y="70"/>
                    <a:pt x="16" y="70"/>
                  </a:cubicBezTo>
                  <a:cubicBezTo>
                    <a:pt x="16" y="70"/>
                    <a:pt x="16" y="69"/>
                    <a:pt x="16" y="69"/>
                  </a:cubicBezTo>
                  <a:cubicBezTo>
                    <a:pt x="16" y="69"/>
                    <a:pt x="15" y="69"/>
                    <a:pt x="14" y="69"/>
                  </a:cubicBezTo>
                  <a:cubicBezTo>
                    <a:pt x="14" y="68"/>
                    <a:pt x="15" y="67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5"/>
                    <a:pt x="16" y="65"/>
                    <a:pt x="16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3" y="65"/>
                    <a:pt x="13" y="66"/>
                  </a:cubicBezTo>
                  <a:lnTo>
                    <a:pt x="12" y="66"/>
                  </a:lnTo>
                  <a:cubicBezTo>
                    <a:pt x="12" y="65"/>
                    <a:pt x="11" y="65"/>
                    <a:pt x="11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4"/>
                    <a:pt x="10" y="64"/>
                    <a:pt x="10" y="64"/>
                  </a:cubicBezTo>
                  <a:cubicBezTo>
                    <a:pt x="9" y="63"/>
                    <a:pt x="7" y="63"/>
                    <a:pt x="5" y="63"/>
                  </a:cubicBezTo>
                  <a:cubicBezTo>
                    <a:pt x="5" y="63"/>
                    <a:pt x="5" y="62"/>
                    <a:pt x="5" y="62"/>
                  </a:cubicBezTo>
                  <a:cubicBezTo>
                    <a:pt x="4" y="62"/>
                    <a:pt x="4" y="62"/>
                    <a:pt x="3" y="62"/>
                  </a:cubicBezTo>
                  <a:cubicBezTo>
                    <a:pt x="3" y="62"/>
                    <a:pt x="3" y="62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1"/>
                    <a:pt x="2" y="61"/>
                    <a:pt x="1" y="61"/>
                  </a:cubicBezTo>
                  <a:lnTo>
                    <a:pt x="1" y="60"/>
                  </a:lnTo>
                  <a:lnTo>
                    <a:pt x="2" y="60"/>
                  </a:lnTo>
                  <a:cubicBezTo>
                    <a:pt x="2" y="60"/>
                    <a:pt x="3" y="60"/>
                    <a:pt x="3" y="60"/>
                  </a:cubicBezTo>
                  <a:cubicBezTo>
                    <a:pt x="3" y="59"/>
                    <a:pt x="3" y="59"/>
                    <a:pt x="3" y="59"/>
                  </a:cubicBezTo>
                  <a:lnTo>
                    <a:pt x="1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1" y="57"/>
                  </a:lnTo>
                  <a:cubicBezTo>
                    <a:pt x="1" y="56"/>
                    <a:pt x="2" y="53"/>
                    <a:pt x="2" y="52"/>
                  </a:cubicBezTo>
                  <a:lnTo>
                    <a:pt x="3" y="51"/>
                  </a:ln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3" y="50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lnTo>
                    <a:pt x="10" y="48"/>
                  </a:lnTo>
                  <a:cubicBezTo>
                    <a:pt x="10" y="47"/>
                    <a:pt x="10" y="46"/>
                    <a:pt x="11" y="45"/>
                  </a:cubicBezTo>
                  <a:cubicBezTo>
                    <a:pt x="11" y="44"/>
                    <a:pt x="13" y="44"/>
                    <a:pt x="14" y="44"/>
                  </a:cubicBezTo>
                  <a:lnTo>
                    <a:pt x="14" y="43"/>
                  </a:lnTo>
                  <a:cubicBezTo>
                    <a:pt x="14" y="43"/>
                    <a:pt x="14" y="40"/>
                    <a:pt x="14" y="40"/>
                  </a:cubicBezTo>
                  <a:cubicBezTo>
                    <a:pt x="14" y="40"/>
                    <a:pt x="14" y="39"/>
                    <a:pt x="15" y="39"/>
                  </a:cubicBezTo>
                  <a:cubicBezTo>
                    <a:pt x="15" y="39"/>
                    <a:pt x="15" y="38"/>
                    <a:pt x="15" y="38"/>
                  </a:cubicBezTo>
                  <a:cubicBezTo>
                    <a:pt x="15" y="38"/>
                    <a:pt x="16" y="38"/>
                    <a:pt x="16" y="38"/>
                  </a:cubicBezTo>
                  <a:cubicBezTo>
                    <a:pt x="16" y="38"/>
                    <a:pt x="17" y="38"/>
                    <a:pt x="17" y="38"/>
                  </a:cubicBezTo>
                  <a:lnTo>
                    <a:pt x="18" y="38"/>
                  </a:lnTo>
                  <a:lnTo>
                    <a:pt x="18" y="37"/>
                  </a:lnTo>
                  <a:cubicBezTo>
                    <a:pt x="19" y="37"/>
                    <a:pt x="20" y="37"/>
                    <a:pt x="20" y="37"/>
                  </a:cubicBezTo>
                  <a:lnTo>
                    <a:pt x="21" y="37"/>
                  </a:lnTo>
                  <a:cubicBezTo>
                    <a:pt x="21" y="36"/>
                    <a:pt x="21" y="37"/>
                    <a:pt x="21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22" y="32"/>
                    <a:pt x="21" y="31"/>
                    <a:pt x="21" y="31"/>
                  </a:cubicBezTo>
                  <a:lnTo>
                    <a:pt x="20" y="31"/>
                  </a:lnTo>
                  <a:cubicBezTo>
                    <a:pt x="20" y="31"/>
                    <a:pt x="20" y="30"/>
                    <a:pt x="20" y="30"/>
                  </a:cubicBezTo>
                  <a:cubicBezTo>
                    <a:pt x="19" y="30"/>
                    <a:pt x="19" y="28"/>
                    <a:pt x="19" y="28"/>
                  </a:cubicBezTo>
                  <a:cubicBezTo>
                    <a:pt x="20" y="28"/>
                    <a:pt x="20" y="27"/>
                    <a:pt x="20" y="27"/>
                  </a:cubicBezTo>
                  <a:lnTo>
                    <a:pt x="21" y="27"/>
                  </a:lnTo>
                  <a:cubicBezTo>
                    <a:pt x="21" y="26"/>
                    <a:pt x="21" y="26"/>
                    <a:pt x="21" y="25"/>
                  </a:cubicBezTo>
                  <a:cubicBezTo>
                    <a:pt x="21" y="25"/>
                    <a:pt x="20" y="23"/>
                    <a:pt x="21" y="23"/>
                  </a:cubicBezTo>
                  <a:lnTo>
                    <a:pt x="21" y="22"/>
                  </a:lnTo>
                  <a:lnTo>
                    <a:pt x="21" y="21"/>
                  </a:lnTo>
                  <a:cubicBezTo>
                    <a:pt x="22" y="21"/>
                    <a:pt x="24" y="21"/>
                    <a:pt x="24" y="21"/>
                  </a:cubicBezTo>
                  <a:cubicBezTo>
                    <a:pt x="24" y="21"/>
                    <a:pt x="23" y="21"/>
                    <a:pt x="23" y="21"/>
                  </a:cubicBezTo>
                  <a:lnTo>
                    <a:pt x="23" y="20"/>
                  </a:lnTo>
                  <a:lnTo>
                    <a:pt x="22" y="20"/>
                  </a:lnTo>
                  <a:cubicBezTo>
                    <a:pt x="22" y="20"/>
                    <a:pt x="21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21"/>
                  </a:ln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0"/>
                    <a:pt x="17" y="19"/>
                  </a:cubicBezTo>
                  <a:cubicBezTo>
                    <a:pt x="17" y="19"/>
                    <a:pt x="16" y="20"/>
                    <a:pt x="16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lnTo>
                    <a:pt x="14" y="19"/>
                  </a:lnTo>
                  <a:lnTo>
                    <a:pt x="14" y="18"/>
                  </a:ln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4" y="17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3"/>
                  </a:lnTo>
                  <a:cubicBezTo>
                    <a:pt x="13" y="13"/>
                    <a:pt x="14" y="12"/>
                    <a:pt x="14" y="12"/>
                  </a:cubicBezTo>
                  <a:lnTo>
                    <a:pt x="15" y="12"/>
                  </a:lnTo>
                  <a:lnTo>
                    <a:pt x="15" y="11"/>
                  </a:lnTo>
                  <a:cubicBezTo>
                    <a:pt x="16" y="10"/>
                    <a:pt x="15" y="9"/>
                    <a:pt x="15" y="9"/>
                  </a:cubicBezTo>
                  <a:lnTo>
                    <a:pt x="16" y="9"/>
                  </a:lnTo>
                  <a:cubicBezTo>
                    <a:pt x="16" y="8"/>
                    <a:pt x="15" y="8"/>
                    <a:pt x="16" y="8"/>
                  </a:cubicBezTo>
                  <a:lnTo>
                    <a:pt x="16" y="7"/>
                  </a:lnTo>
                  <a:cubicBezTo>
                    <a:pt x="16" y="7"/>
                    <a:pt x="16" y="7"/>
                    <a:pt x="16" y="7"/>
                  </a:cubicBezTo>
                  <a:lnTo>
                    <a:pt x="16" y="6"/>
                  </a:lnTo>
                  <a:cubicBezTo>
                    <a:pt x="17" y="6"/>
                    <a:pt x="17" y="6"/>
                    <a:pt x="17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20" y="4"/>
                  </a:lnTo>
                  <a:lnTo>
                    <a:pt x="20" y="3"/>
                  </a:lnTo>
                  <a:cubicBezTo>
                    <a:pt x="20" y="3"/>
                    <a:pt x="21" y="2"/>
                    <a:pt x="21" y="2"/>
                  </a:cubicBez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cubicBezTo>
                    <a:pt x="23" y="3"/>
                    <a:pt x="24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lnTo>
                    <a:pt x="25" y="4"/>
                  </a:lnTo>
                  <a:lnTo>
                    <a:pt x="26" y="4"/>
                  </a:lnTo>
                  <a:cubicBezTo>
                    <a:pt x="26" y="4"/>
                    <a:pt x="28" y="4"/>
                    <a:pt x="29" y="4"/>
                  </a:cubicBezTo>
                  <a:lnTo>
                    <a:pt x="29" y="3"/>
                  </a:lnTo>
                  <a:lnTo>
                    <a:pt x="30" y="3"/>
                  </a:lnTo>
                  <a:cubicBezTo>
                    <a:pt x="30" y="3"/>
                    <a:pt x="30" y="3"/>
                    <a:pt x="30" y="3"/>
                  </a:cubicBezTo>
                  <a:lnTo>
                    <a:pt x="30" y="2"/>
                  </a:lnTo>
                  <a:cubicBezTo>
                    <a:pt x="31" y="2"/>
                    <a:pt x="31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4" y="0"/>
                    <a:pt x="34" y="0"/>
                  </a:cubicBezTo>
                  <a:lnTo>
                    <a:pt x="40" y="0"/>
                  </a:lnTo>
                  <a:cubicBezTo>
                    <a:pt x="40" y="0"/>
                    <a:pt x="40" y="1"/>
                    <a:pt x="40" y="1"/>
                  </a:cubicBezTo>
                  <a:cubicBezTo>
                    <a:pt x="41" y="1"/>
                    <a:pt x="41" y="2"/>
                    <a:pt x="41" y="2"/>
                  </a:cubicBezTo>
                  <a:cubicBezTo>
                    <a:pt x="41" y="2"/>
                    <a:pt x="42" y="2"/>
                    <a:pt x="42" y="2"/>
                  </a:cubicBezTo>
                  <a:cubicBezTo>
                    <a:pt x="42" y="2"/>
                    <a:pt x="43" y="2"/>
                    <a:pt x="43" y="3"/>
                  </a:cubicBezTo>
                  <a:cubicBezTo>
                    <a:pt x="44" y="3"/>
                    <a:pt x="44" y="2"/>
                    <a:pt x="45" y="2"/>
                  </a:cubicBezTo>
                  <a:cubicBezTo>
                    <a:pt x="45" y="2"/>
                    <a:pt x="47" y="2"/>
                    <a:pt x="48" y="2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50" y="0"/>
                    <a:pt x="50" y="1"/>
                  </a:cubicBezTo>
                  <a:cubicBezTo>
                    <a:pt x="51" y="1"/>
                    <a:pt x="53" y="1"/>
                    <a:pt x="53" y="1"/>
                  </a:cubicBezTo>
                  <a:cubicBezTo>
                    <a:pt x="53" y="0"/>
                    <a:pt x="54" y="0"/>
                    <a:pt x="54" y="0"/>
                  </a:cubicBezTo>
                  <a:lnTo>
                    <a:pt x="56" y="0"/>
                  </a:lnTo>
                  <a:lnTo>
                    <a:pt x="57" y="0"/>
                  </a:lnTo>
                  <a:cubicBezTo>
                    <a:pt x="57" y="1"/>
                    <a:pt x="57" y="0"/>
                    <a:pt x="57" y="1"/>
                  </a:cubicBezTo>
                  <a:lnTo>
                    <a:pt x="58" y="1"/>
                  </a:lnTo>
                  <a:lnTo>
                    <a:pt x="59" y="2"/>
                  </a:lnTo>
                  <a:lnTo>
                    <a:pt x="60" y="2"/>
                  </a:lnTo>
                  <a:cubicBezTo>
                    <a:pt x="60" y="3"/>
                    <a:pt x="60" y="4"/>
                    <a:pt x="60" y="5"/>
                  </a:cubicBezTo>
                  <a:cubicBezTo>
                    <a:pt x="61" y="5"/>
                    <a:pt x="62" y="5"/>
                    <a:pt x="63" y="5"/>
                  </a:cubicBezTo>
                  <a:cubicBezTo>
                    <a:pt x="63" y="6"/>
                    <a:pt x="64" y="6"/>
                    <a:pt x="64" y="6"/>
                  </a:cubicBezTo>
                  <a:cubicBezTo>
                    <a:pt x="64" y="6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lnTo>
                    <a:pt x="67" y="7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1" y="9"/>
                  </a:lnTo>
                  <a:lnTo>
                    <a:pt x="71" y="10"/>
                  </a:lnTo>
                  <a:cubicBezTo>
                    <a:pt x="71" y="10"/>
                    <a:pt x="70" y="10"/>
                    <a:pt x="70" y="11"/>
                  </a:cubicBezTo>
                  <a:lnTo>
                    <a:pt x="69" y="11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8" y="13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6" y="12"/>
                  </a:lnTo>
                  <a:lnTo>
                    <a:pt x="66" y="13"/>
                  </a:lnTo>
                  <a:cubicBezTo>
                    <a:pt x="66" y="13"/>
                    <a:pt x="66" y="14"/>
                    <a:pt x="65" y="14"/>
                  </a:cubicBezTo>
                  <a:lnTo>
                    <a:pt x="65" y="15"/>
                  </a:lnTo>
                  <a:lnTo>
                    <a:pt x="64" y="15"/>
                  </a:lnTo>
                  <a:cubicBezTo>
                    <a:pt x="64" y="15"/>
                    <a:pt x="64" y="15"/>
                    <a:pt x="64" y="15"/>
                  </a:cubicBezTo>
                  <a:cubicBezTo>
                    <a:pt x="62" y="15"/>
                    <a:pt x="55" y="15"/>
                    <a:pt x="53" y="16"/>
                  </a:cubicBezTo>
                  <a:lnTo>
                    <a:pt x="52" y="16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8"/>
                  </a:lnTo>
                  <a:cubicBezTo>
                    <a:pt x="51" y="18"/>
                    <a:pt x="51" y="18"/>
                    <a:pt x="51" y="18"/>
                  </a:cubicBezTo>
                  <a:lnTo>
                    <a:pt x="51" y="19"/>
                  </a:lnTo>
                  <a:lnTo>
                    <a:pt x="52" y="19"/>
                  </a:lnTo>
                  <a:cubicBezTo>
                    <a:pt x="52" y="19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1"/>
                    <a:pt x="54" y="21"/>
                  </a:cubicBezTo>
                  <a:lnTo>
                    <a:pt x="54" y="22"/>
                  </a:lnTo>
                  <a:cubicBezTo>
                    <a:pt x="55" y="22"/>
                    <a:pt x="55" y="23"/>
                    <a:pt x="55" y="23"/>
                  </a:cubicBezTo>
                  <a:lnTo>
                    <a:pt x="56" y="23"/>
                  </a:lnTo>
                  <a:lnTo>
                    <a:pt x="57" y="23"/>
                  </a:lnTo>
                  <a:lnTo>
                    <a:pt x="57" y="24"/>
                  </a:lnTo>
                  <a:lnTo>
                    <a:pt x="58" y="24"/>
                  </a:lnTo>
                  <a:lnTo>
                    <a:pt x="58" y="25"/>
                  </a:lnTo>
                  <a:cubicBezTo>
                    <a:pt x="59" y="25"/>
                    <a:pt x="59" y="25"/>
                    <a:pt x="59" y="25"/>
                  </a:cubicBezTo>
                  <a:cubicBezTo>
                    <a:pt x="59" y="26"/>
                    <a:pt x="60" y="25"/>
                    <a:pt x="60" y="26"/>
                  </a:cubicBezTo>
                  <a:lnTo>
                    <a:pt x="61" y="26"/>
                  </a:lnTo>
                  <a:lnTo>
                    <a:pt x="61" y="30"/>
                  </a:lnTo>
                  <a:lnTo>
                    <a:pt x="60" y="31"/>
                  </a:lnTo>
                  <a:lnTo>
                    <a:pt x="59" y="31"/>
                  </a:lnTo>
                  <a:lnTo>
                    <a:pt x="59" y="32"/>
                  </a:lnTo>
                  <a:cubicBezTo>
                    <a:pt x="58" y="32"/>
                    <a:pt x="59" y="32"/>
                    <a:pt x="58" y="32"/>
                  </a:cubicBezTo>
                  <a:lnTo>
                    <a:pt x="58" y="33"/>
                  </a:lnTo>
                  <a:cubicBezTo>
                    <a:pt x="58" y="34"/>
                    <a:pt x="58" y="35"/>
                    <a:pt x="57" y="35"/>
                  </a:cubicBezTo>
                  <a:lnTo>
                    <a:pt x="57" y="36"/>
                  </a:lnTo>
                  <a:cubicBezTo>
                    <a:pt x="57" y="37"/>
                    <a:pt x="57" y="38"/>
                    <a:pt x="56" y="38"/>
                  </a:cubicBezTo>
                  <a:lnTo>
                    <a:pt x="56" y="39"/>
                  </a:lnTo>
                  <a:lnTo>
                    <a:pt x="55" y="39"/>
                  </a:lnTo>
                  <a:lnTo>
                    <a:pt x="54" y="40"/>
                  </a:lnTo>
                  <a:cubicBezTo>
                    <a:pt x="54" y="40"/>
                    <a:pt x="53" y="40"/>
                    <a:pt x="53" y="41"/>
                  </a:cubicBezTo>
                  <a:lnTo>
                    <a:pt x="53" y="42"/>
                  </a:lnTo>
                  <a:lnTo>
                    <a:pt x="51" y="42"/>
                  </a:lnTo>
                  <a:cubicBezTo>
                    <a:pt x="51" y="42"/>
                    <a:pt x="51" y="44"/>
                    <a:pt x="51" y="44"/>
                  </a:cubicBezTo>
                  <a:lnTo>
                    <a:pt x="55" y="44"/>
                  </a:lnTo>
                  <a:cubicBezTo>
                    <a:pt x="55" y="45"/>
                    <a:pt x="55" y="45"/>
                    <a:pt x="55" y="45"/>
                  </a:cubicBezTo>
                  <a:lnTo>
                    <a:pt x="55" y="46"/>
                  </a:lnTo>
                  <a:cubicBezTo>
                    <a:pt x="56" y="46"/>
                    <a:pt x="56" y="46"/>
                    <a:pt x="56" y="47"/>
                  </a:cubicBezTo>
                  <a:lnTo>
                    <a:pt x="57" y="47"/>
                  </a:lnTo>
                  <a:lnTo>
                    <a:pt x="58" y="47"/>
                  </a:lnTo>
                  <a:lnTo>
                    <a:pt x="59" y="47"/>
                  </a:lnTo>
                  <a:cubicBezTo>
                    <a:pt x="59" y="46"/>
                    <a:pt x="59" y="46"/>
                    <a:pt x="59" y="46"/>
                  </a:cubicBezTo>
                  <a:lnTo>
                    <a:pt x="60" y="46"/>
                  </a:lnTo>
                  <a:lnTo>
                    <a:pt x="60" y="45"/>
                  </a:lnTo>
                  <a:lnTo>
                    <a:pt x="62" y="45"/>
                  </a:lnTo>
                  <a:cubicBezTo>
                    <a:pt x="62" y="46"/>
                    <a:pt x="63" y="45"/>
                    <a:pt x="63" y="46"/>
                  </a:cubicBezTo>
                  <a:lnTo>
                    <a:pt x="64" y="46"/>
                  </a:lnTo>
                  <a:cubicBezTo>
                    <a:pt x="64" y="47"/>
                    <a:pt x="64" y="49"/>
                    <a:pt x="64" y="49"/>
                  </a:cubicBezTo>
                  <a:lnTo>
                    <a:pt x="65" y="49"/>
                  </a:lnTo>
                  <a:cubicBezTo>
                    <a:pt x="65" y="50"/>
                    <a:pt x="65" y="49"/>
                    <a:pt x="65" y="50"/>
                  </a:cubicBezTo>
                  <a:lnTo>
                    <a:pt x="66" y="50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5" y="53"/>
                  </a:lnTo>
                  <a:lnTo>
                    <a:pt x="63" y="53"/>
                  </a:lnTo>
                  <a:cubicBezTo>
                    <a:pt x="63" y="52"/>
                    <a:pt x="62" y="52"/>
                    <a:pt x="62" y="51"/>
                  </a:cubicBezTo>
                  <a:lnTo>
                    <a:pt x="58" y="51"/>
                  </a:lnTo>
                  <a:lnTo>
                    <a:pt x="58" y="52"/>
                  </a:lnTo>
                  <a:cubicBezTo>
                    <a:pt x="58" y="53"/>
                    <a:pt x="57" y="58"/>
                    <a:pt x="58" y="59"/>
                  </a:cubicBezTo>
                  <a:lnTo>
                    <a:pt x="58" y="60"/>
                  </a:lnTo>
                  <a:cubicBezTo>
                    <a:pt x="59" y="60"/>
                    <a:pt x="58" y="60"/>
                    <a:pt x="59" y="60"/>
                  </a:cubicBezTo>
                  <a:lnTo>
                    <a:pt x="59" y="62"/>
                  </a:lnTo>
                  <a:lnTo>
                    <a:pt x="58" y="62"/>
                  </a:lnTo>
                  <a:lnTo>
                    <a:pt x="56" y="62"/>
                  </a:lnTo>
                  <a:lnTo>
                    <a:pt x="56" y="63"/>
                  </a:lnTo>
                  <a:lnTo>
                    <a:pt x="56" y="64"/>
                  </a:lnTo>
                  <a:lnTo>
                    <a:pt x="55" y="64"/>
                  </a:lnTo>
                  <a:lnTo>
                    <a:pt x="55" y="65"/>
                  </a:lnTo>
                  <a:cubicBezTo>
                    <a:pt x="55" y="65"/>
                    <a:pt x="54" y="65"/>
                    <a:pt x="54" y="65"/>
                  </a:cubicBezTo>
                  <a:lnTo>
                    <a:pt x="54" y="64"/>
                  </a:lnTo>
                  <a:lnTo>
                    <a:pt x="53" y="64"/>
                  </a:lnTo>
                  <a:cubicBezTo>
                    <a:pt x="53" y="64"/>
                    <a:pt x="53" y="64"/>
                    <a:pt x="53" y="64"/>
                  </a:cubicBezTo>
                  <a:cubicBezTo>
                    <a:pt x="52" y="64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3"/>
                    <a:pt x="51" y="62"/>
                    <a:pt x="51" y="62"/>
                  </a:cubicBezTo>
                  <a:lnTo>
                    <a:pt x="51" y="61"/>
                  </a:lnTo>
                  <a:cubicBezTo>
                    <a:pt x="51" y="61"/>
                    <a:pt x="51" y="60"/>
                    <a:pt x="51" y="60"/>
                  </a:cubicBezTo>
                  <a:cubicBezTo>
                    <a:pt x="51" y="60"/>
                    <a:pt x="50" y="60"/>
                    <a:pt x="50" y="60"/>
                  </a:cubicBezTo>
                  <a:cubicBezTo>
                    <a:pt x="50" y="60"/>
                    <a:pt x="49" y="60"/>
                    <a:pt x="49" y="60"/>
                  </a:cubicBezTo>
                  <a:cubicBezTo>
                    <a:pt x="49" y="59"/>
                    <a:pt x="49" y="59"/>
                    <a:pt x="49" y="58"/>
                  </a:cubicBezTo>
                  <a:cubicBezTo>
                    <a:pt x="48" y="58"/>
                    <a:pt x="49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lnTo>
                    <a:pt x="48" y="57"/>
                  </a:ln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5" y="58"/>
                    <a:pt x="45" y="58"/>
                  </a:cubicBezTo>
                  <a:cubicBezTo>
                    <a:pt x="44" y="58"/>
                    <a:pt x="44" y="57"/>
                    <a:pt x="44" y="57"/>
                  </a:cubicBezTo>
                  <a:cubicBezTo>
                    <a:pt x="44" y="57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6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4" y="53"/>
                    <a:pt x="44" y="53"/>
                  </a:cubicBezTo>
                  <a:lnTo>
                    <a:pt x="44" y="52"/>
                  </a:ln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2" y="51"/>
                    <a:pt x="42" y="51"/>
                  </a:cubicBezTo>
                  <a:cubicBezTo>
                    <a:pt x="41" y="51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lnTo>
                    <a:pt x="39" y="50"/>
                  </a:ln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lnTo>
                    <a:pt x="37" y="47"/>
                  </a:lnTo>
                  <a:cubicBezTo>
                    <a:pt x="36" y="47"/>
                    <a:pt x="36" y="47"/>
                    <a:pt x="36" y="47"/>
                  </a:cubicBezTo>
                  <a:lnTo>
                    <a:pt x="35" y="47"/>
                  </a:lnTo>
                  <a:cubicBezTo>
                    <a:pt x="35" y="48"/>
                    <a:pt x="34" y="48"/>
                    <a:pt x="34" y="49"/>
                  </a:cubicBezTo>
                  <a:cubicBezTo>
                    <a:pt x="34" y="49"/>
                    <a:pt x="33" y="49"/>
                    <a:pt x="33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lnTo>
                    <a:pt x="35" y="52"/>
                  </a:ln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3"/>
                    <a:pt x="33" y="54"/>
                  </a:cubicBezTo>
                  <a:cubicBezTo>
                    <a:pt x="32" y="54"/>
                    <a:pt x="31" y="54"/>
                    <a:pt x="31" y="54"/>
                  </a:cubicBezTo>
                  <a:cubicBezTo>
                    <a:pt x="31" y="54"/>
                    <a:pt x="30" y="55"/>
                    <a:pt x="30" y="55"/>
                  </a:cubicBezTo>
                  <a:cubicBezTo>
                    <a:pt x="30" y="55"/>
                    <a:pt x="30" y="55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lnTo>
                    <a:pt x="29" y="56"/>
                  </a:ln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lnTo>
                    <a:pt x="29" y="58"/>
                  </a:lnTo>
                  <a:lnTo>
                    <a:pt x="28" y="58"/>
                  </a:lnTo>
                  <a:cubicBezTo>
                    <a:pt x="28" y="58"/>
                    <a:pt x="28" y="58"/>
                    <a:pt x="28" y="58"/>
                  </a:cubicBezTo>
                  <a:lnTo>
                    <a:pt x="28" y="59"/>
                  </a:lnTo>
                  <a:lnTo>
                    <a:pt x="27" y="59"/>
                  </a:ln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6" y="60"/>
                    <a:pt x="26" y="60"/>
                  </a:cubicBezTo>
                  <a:cubicBezTo>
                    <a:pt x="26" y="61"/>
                    <a:pt x="27" y="62"/>
                    <a:pt x="27" y="62"/>
                  </a:cubicBezTo>
                  <a:cubicBezTo>
                    <a:pt x="27" y="62"/>
                    <a:pt x="27" y="62"/>
                    <a:pt x="28" y="62"/>
                  </a:cubicBezTo>
                  <a:cubicBezTo>
                    <a:pt x="28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lnTo>
                    <a:pt x="27" y="64"/>
                  </a:lnTo>
                  <a:cubicBezTo>
                    <a:pt x="27" y="64"/>
                    <a:pt x="27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4"/>
                    <a:pt x="25" y="64"/>
                  </a:cubicBezTo>
                  <a:lnTo>
                    <a:pt x="25" y="65"/>
                  </a:lnTo>
                  <a:cubicBezTo>
                    <a:pt x="25" y="65"/>
                    <a:pt x="24" y="66"/>
                    <a:pt x="24" y="67"/>
                  </a:cubicBezTo>
                  <a:cubicBezTo>
                    <a:pt x="24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1" y="69"/>
                    <a:pt x="21" y="70"/>
                  </a:cubicBez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84" name="Freeform 60"/>
            <p:cNvSpPr>
              <a:spLocks/>
            </p:cNvSpPr>
            <p:nvPr/>
          </p:nvSpPr>
          <p:spPr bwMode="auto">
            <a:xfrm>
              <a:off x="2228" y="3295"/>
              <a:ext cx="394" cy="423"/>
            </a:xfrm>
            <a:custGeom>
              <a:avLst/>
              <a:gdLst>
                <a:gd name="T0" fmla="*/ 2147483647 w 42"/>
                <a:gd name="T1" fmla="*/ 1123447902 h 46"/>
                <a:gd name="T2" fmla="*/ 2147483647 w 42"/>
                <a:gd name="T3" fmla="*/ 1278819061 h 46"/>
                <a:gd name="T4" fmla="*/ 2147483647 w 42"/>
                <a:gd name="T5" fmla="*/ 1484364918 h 46"/>
                <a:gd name="T6" fmla="*/ 2147483647 w 42"/>
                <a:gd name="T7" fmla="*/ 1484364918 h 46"/>
                <a:gd name="T8" fmla="*/ 2147483647 w 42"/>
                <a:gd name="T9" fmla="*/ 1484364918 h 46"/>
                <a:gd name="T10" fmla="*/ 1917806386 w 42"/>
                <a:gd name="T11" fmla="*/ 1584769048 h 46"/>
                <a:gd name="T12" fmla="*/ 1860560083 w 42"/>
                <a:gd name="T13" fmla="*/ 1940286673 h 46"/>
                <a:gd name="T14" fmla="*/ 2147483647 w 42"/>
                <a:gd name="T15" fmla="*/ 2147483647 h 46"/>
                <a:gd name="T16" fmla="*/ 2039789342 w 42"/>
                <a:gd name="T17" fmla="*/ 2147483647 h 46"/>
                <a:gd name="T18" fmla="*/ 1796481447 w 42"/>
                <a:gd name="T19" fmla="*/ 2147483647 h 46"/>
                <a:gd name="T20" fmla="*/ 1681330824 w 42"/>
                <a:gd name="T21" fmla="*/ 2147483647 h 46"/>
                <a:gd name="T22" fmla="*/ 1380779027 w 42"/>
                <a:gd name="T23" fmla="*/ 2147483647 h 46"/>
                <a:gd name="T24" fmla="*/ 1316701592 w 42"/>
                <a:gd name="T25" fmla="*/ 2147483647 h 46"/>
                <a:gd name="T26" fmla="*/ 1138132452 w 42"/>
                <a:gd name="T27" fmla="*/ 2146489321 h 46"/>
                <a:gd name="T28" fmla="*/ 1138132452 w 42"/>
                <a:gd name="T29" fmla="*/ 2147483647 h 46"/>
                <a:gd name="T30" fmla="*/ 1080226931 w 42"/>
                <a:gd name="T31" fmla="*/ 2147483647 h 46"/>
                <a:gd name="T32" fmla="*/ 958903193 w 42"/>
                <a:gd name="T33" fmla="*/ 2147483647 h 46"/>
                <a:gd name="T34" fmla="*/ 837579455 w 42"/>
                <a:gd name="T35" fmla="*/ 1995916084 h 46"/>
                <a:gd name="T36" fmla="*/ 658350796 w 42"/>
                <a:gd name="T37" fmla="*/ 1740141090 h 46"/>
                <a:gd name="T38" fmla="*/ 421875384 w 42"/>
                <a:gd name="T39" fmla="*/ 1634936978 h 46"/>
                <a:gd name="T40" fmla="*/ 357798249 w 42"/>
                <a:gd name="T41" fmla="*/ 1379160807 h 46"/>
                <a:gd name="T42" fmla="*/ 242647401 w 42"/>
                <a:gd name="T43" fmla="*/ 1278819061 h 46"/>
                <a:gd name="T44" fmla="*/ 0 w 42"/>
                <a:gd name="T45" fmla="*/ 1173022014 h 46"/>
                <a:gd name="T46" fmla="*/ 121323776 w 42"/>
                <a:gd name="T47" fmla="*/ 1023042596 h 46"/>
                <a:gd name="T48" fmla="*/ 179228283 w 42"/>
                <a:gd name="T49" fmla="*/ 1023042596 h 46"/>
                <a:gd name="T50" fmla="*/ 357798249 w 42"/>
                <a:gd name="T51" fmla="*/ 867672319 h 46"/>
                <a:gd name="T52" fmla="*/ 421875384 w 42"/>
                <a:gd name="T53" fmla="*/ 817504389 h 46"/>
                <a:gd name="T54" fmla="*/ 357798249 w 42"/>
                <a:gd name="T55" fmla="*/ 666931152 h 46"/>
                <a:gd name="T56" fmla="*/ 357798249 w 42"/>
                <a:gd name="T57" fmla="*/ 611895118 h 46"/>
                <a:gd name="T58" fmla="*/ 421875384 w 42"/>
                <a:gd name="T59" fmla="*/ 611895118 h 46"/>
                <a:gd name="T60" fmla="*/ 421875384 w 42"/>
                <a:gd name="T61" fmla="*/ 561720420 h 46"/>
                <a:gd name="T62" fmla="*/ 479780905 w 42"/>
                <a:gd name="T63" fmla="*/ 511553078 h 46"/>
                <a:gd name="T64" fmla="*/ 537027509 w 42"/>
                <a:gd name="T65" fmla="*/ 461322176 h 46"/>
                <a:gd name="T66" fmla="*/ 722428231 w 42"/>
                <a:gd name="T67" fmla="*/ 255777128 h 46"/>
                <a:gd name="T68" fmla="*/ 837579455 w 42"/>
                <a:gd name="T69" fmla="*/ 205609638 h 46"/>
                <a:gd name="T70" fmla="*/ 779674534 w 42"/>
                <a:gd name="T71" fmla="*/ 155370644 h 46"/>
                <a:gd name="T72" fmla="*/ 779674534 w 42"/>
                <a:gd name="T73" fmla="*/ 155370644 h 46"/>
                <a:gd name="T74" fmla="*/ 901656890 w 42"/>
                <a:gd name="T75" fmla="*/ 0 h 46"/>
                <a:gd name="T76" fmla="*/ 958903193 w 42"/>
                <a:gd name="T77" fmla="*/ 50167434 h 46"/>
                <a:gd name="T78" fmla="*/ 1080226931 w 42"/>
                <a:gd name="T79" fmla="*/ 155370644 h 46"/>
                <a:gd name="T80" fmla="*/ 1259455289 w 42"/>
                <a:gd name="T81" fmla="*/ 205609638 h 46"/>
                <a:gd name="T82" fmla="*/ 1380779027 w 42"/>
                <a:gd name="T83" fmla="*/ 255777128 h 46"/>
                <a:gd name="T84" fmla="*/ 1438683348 w 42"/>
                <a:gd name="T85" fmla="*/ 356118064 h 46"/>
                <a:gd name="T86" fmla="*/ 1438683348 w 42"/>
                <a:gd name="T87" fmla="*/ 461322176 h 46"/>
                <a:gd name="T88" fmla="*/ 1438683348 w 42"/>
                <a:gd name="T89" fmla="*/ 561720420 h 46"/>
                <a:gd name="T90" fmla="*/ 1560008287 w 42"/>
                <a:gd name="T91" fmla="*/ 511553078 h 46"/>
                <a:gd name="T92" fmla="*/ 1617254590 w 42"/>
                <a:gd name="T93" fmla="*/ 511553078 h 46"/>
                <a:gd name="T94" fmla="*/ 1617254590 w 42"/>
                <a:gd name="T95" fmla="*/ 561720420 h 46"/>
                <a:gd name="T96" fmla="*/ 1796481447 w 42"/>
                <a:gd name="T97" fmla="*/ 666931152 h 46"/>
                <a:gd name="T98" fmla="*/ 1796481447 w 42"/>
                <a:gd name="T99" fmla="*/ 817504389 h 46"/>
                <a:gd name="T100" fmla="*/ 1981883821 w 42"/>
                <a:gd name="T101" fmla="*/ 867672319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"/>
                <a:gd name="T154" fmla="*/ 0 h 46"/>
                <a:gd name="T155" fmla="*/ 42 w 42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" h="46">
                  <a:moveTo>
                    <a:pt x="34" y="18"/>
                  </a:moveTo>
                  <a:lnTo>
                    <a:pt x="34" y="20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40" y="22"/>
                  </a:lnTo>
                  <a:cubicBezTo>
                    <a:pt x="40" y="23"/>
                    <a:pt x="40" y="22"/>
                    <a:pt x="40" y="23"/>
                  </a:cubicBezTo>
                  <a:cubicBezTo>
                    <a:pt x="40" y="23"/>
                    <a:pt x="41" y="23"/>
                    <a:pt x="41" y="24"/>
                  </a:cubicBezTo>
                  <a:cubicBezTo>
                    <a:pt x="41" y="24"/>
                    <a:pt x="41" y="25"/>
                    <a:pt x="42" y="25"/>
                  </a:cubicBezTo>
                  <a:cubicBezTo>
                    <a:pt x="42" y="26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lnTo>
                    <a:pt x="41" y="29"/>
                  </a:lnTo>
                  <a:cubicBezTo>
                    <a:pt x="41" y="29"/>
                    <a:pt x="40" y="28"/>
                    <a:pt x="40" y="28"/>
                  </a:cubicBezTo>
                  <a:lnTo>
                    <a:pt x="39" y="28"/>
                  </a:lnTo>
                  <a:cubicBezTo>
                    <a:pt x="39" y="28"/>
                    <a:pt x="38" y="29"/>
                    <a:pt x="38" y="29"/>
                  </a:cubicBezTo>
                  <a:lnTo>
                    <a:pt x="38" y="30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5" y="29"/>
                  </a:lnTo>
                  <a:cubicBezTo>
                    <a:pt x="35" y="29"/>
                    <a:pt x="35" y="29"/>
                    <a:pt x="35" y="30"/>
                  </a:cubicBezTo>
                  <a:cubicBezTo>
                    <a:pt x="34" y="30"/>
                    <a:pt x="33" y="30"/>
                    <a:pt x="33" y="31"/>
                  </a:cubicBezTo>
                  <a:lnTo>
                    <a:pt x="32" y="31"/>
                  </a:lnTo>
                  <a:cubicBezTo>
                    <a:pt x="32" y="31"/>
                    <a:pt x="31" y="32"/>
                    <a:pt x="30" y="32"/>
                  </a:cubicBezTo>
                  <a:lnTo>
                    <a:pt x="30" y="37"/>
                  </a:lnTo>
                  <a:cubicBezTo>
                    <a:pt x="30" y="37"/>
                    <a:pt x="31" y="37"/>
                    <a:pt x="31" y="38"/>
                  </a:cubicBezTo>
                  <a:cubicBezTo>
                    <a:pt x="32" y="38"/>
                    <a:pt x="35" y="39"/>
                    <a:pt x="35" y="39"/>
                  </a:cubicBezTo>
                  <a:lnTo>
                    <a:pt x="36" y="39"/>
                  </a:lnTo>
                  <a:lnTo>
                    <a:pt x="37" y="45"/>
                  </a:lnTo>
                  <a:lnTo>
                    <a:pt x="36" y="45"/>
                  </a:lnTo>
                  <a:cubicBezTo>
                    <a:pt x="36" y="45"/>
                    <a:pt x="36" y="45"/>
                    <a:pt x="36" y="44"/>
                  </a:cubicBezTo>
                  <a:lnTo>
                    <a:pt x="35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30" y="45"/>
                  </a:lnTo>
                  <a:lnTo>
                    <a:pt x="29" y="45"/>
                  </a:lnTo>
                  <a:cubicBezTo>
                    <a:pt x="29" y="45"/>
                    <a:pt x="28" y="45"/>
                    <a:pt x="28" y="45"/>
                  </a:cubicBezTo>
                  <a:cubicBezTo>
                    <a:pt x="27" y="45"/>
                    <a:pt x="26" y="45"/>
                    <a:pt x="25" y="45"/>
                  </a:cubicBezTo>
                  <a:lnTo>
                    <a:pt x="25" y="46"/>
                  </a:lnTo>
                  <a:lnTo>
                    <a:pt x="24" y="46"/>
                  </a:lnTo>
                  <a:lnTo>
                    <a:pt x="24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2" y="44"/>
                  </a:lnTo>
                  <a:lnTo>
                    <a:pt x="22" y="43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8" y="44"/>
                  </a:lnTo>
                  <a:cubicBezTo>
                    <a:pt x="18" y="44"/>
                    <a:pt x="17" y="44"/>
                    <a:pt x="16" y="44"/>
                  </a:cubicBezTo>
                  <a:lnTo>
                    <a:pt x="16" y="43"/>
                  </a:lnTo>
                  <a:lnTo>
                    <a:pt x="16" y="40"/>
                  </a:lnTo>
                  <a:lnTo>
                    <a:pt x="15" y="40"/>
                  </a:lnTo>
                  <a:cubicBezTo>
                    <a:pt x="15" y="40"/>
                    <a:pt x="15" y="40"/>
                    <a:pt x="15" y="39"/>
                  </a:cubicBezTo>
                  <a:lnTo>
                    <a:pt x="14" y="39"/>
                  </a:lnTo>
                  <a:cubicBezTo>
                    <a:pt x="14" y="40"/>
                    <a:pt x="14" y="39"/>
                    <a:pt x="14" y="40"/>
                  </a:cubicBezTo>
                  <a:lnTo>
                    <a:pt x="13" y="40"/>
                  </a:lnTo>
                  <a:cubicBezTo>
                    <a:pt x="13" y="38"/>
                    <a:pt x="12" y="36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lnTo>
                    <a:pt x="11" y="34"/>
                  </a:lnTo>
                  <a:lnTo>
                    <a:pt x="11" y="33"/>
                  </a:lnTo>
                  <a:lnTo>
                    <a:pt x="11" y="32"/>
                  </a:lnTo>
                  <a:cubicBezTo>
                    <a:pt x="11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7" y="31"/>
                    <a:pt x="8" y="28"/>
                    <a:pt x="7" y="28"/>
                  </a:cubicBezTo>
                  <a:lnTo>
                    <a:pt x="7" y="27"/>
                  </a:lnTo>
                  <a:lnTo>
                    <a:pt x="6" y="27"/>
                  </a:ln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5"/>
                    <a:pt x="4" y="25"/>
                  </a:cubicBezTo>
                  <a:cubicBezTo>
                    <a:pt x="4" y="25"/>
                    <a:pt x="3" y="24"/>
                    <a:pt x="3" y="24"/>
                  </a:cubicBezTo>
                  <a:lnTo>
                    <a:pt x="3" y="23"/>
                  </a:ln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19"/>
                    <a:pt x="4" y="18"/>
                    <a:pt x="4" y="18"/>
                  </a:cubicBezTo>
                  <a:lnTo>
                    <a:pt x="4" y="17"/>
                  </a:lnTo>
                  <a:cubicBezTo>
                    <a:pt x="4" y="17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7"/>
                    <a:pt x="6" y="17"/>
                  </a:cubicBezTo>
                  <a:lnTo>
                    <a:pt x="7" y="17"/>
                  </a:ln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4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7" y="12"/>
                  </a:lnTo>
                  <a:lnTo>
                    <a:pt x="7" y="11"/>
                  </a:lnTo>
                  <a:cubicBezTo>
                    <a:pt x="7" y="11"/>
                    <a:pt x="7" y="11"/>
                    <a:pt x="7" y="11"/>
                  </a:cubicBezTo>
                  <a:lnTo>
                    <a:pt x="8" y="11"/>
                  </a:lnTo>
                  <a:lnTo>
                    <a:pt x="8" y="10"/>
                  </a:ln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9" y="9"/>
                  </a:ln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3" y="5"/>
                    <a:pt x="13" y="5"/>
                    <a:pt x="14" y="5"/>
                  </a:cubicBezTo>
                  <a:lnTo>
                    <a:pt x="14" y="4"/>
                  </a:ln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1"/>
                    <a:pt x="14" y="1"/>
                    <a:pt x="14" y="0"/>
                  </a:cubicBezTo>
                  <a:lnTo>
                    <a:pt x="15" y="0"/>
                  </a:lnTo>
                  <a:cubicBezTo>
                    <a:pt x="15" y="0"/>
                    <a:pt x="15" y="0"/>
                    <a:pt x="16" y="0"/>
                  </a:cubicBezTo>
                  <a:lnTo>
                    <a:pt x="16" y="1"/>
                  </a:ln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9" y="3"/>
                  </a:ln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4"/>
                    <a:pt x="21" y="4"/>
                  </a:cubicBezTo>
                  <a:cubicBezTo>
                    <a:pt x="21" y="4"/>
                    <a:pt x="23" y="4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6"/>
                  </a:lnTo>
                  <a:cubicBezTo>
                    <a:pt x="23" y="6"/>
                    <a:pt x="23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1"/>
                    <a:pt x="24" y="11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5" y="11"/>
                    <a:pt x="25" y="11"/>
                    <a:pt x="26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lnTo>
                    <a:pt x="27" y="11"/>
                  </a:ln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1"/>
                    <a:pt x="27" y="11"/>
                    <a:pt x="28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29" y="13"/>
                    <a:pt x="30" y="13"/>
                    <a:pt x="30" y="13"/>
                  </a:cubicBezTo>
                  <a:cubicBezTo>
                    <a:pt x="30" y="13"/>
                    <a:pt x="30" y="14"/>
                    <a:pt x="30" y="14"/>
                  </a:cubicBezTo>
                  <a:lnTo>
                    <a:pt x="30" y="15"/>
                  </a:lnTo>
                  <a:cubicBezTo>
                    <a:pt x="30" y="15"/>
                    <a:pt x="30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1" y="16"/>
                    <a:pt x="31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lnTo>
                    <a:pt x="33" y="17"/>
                  </a:lnTo>
                  <a:lnTo>
                    <a:pt x="33" y="18"/>
                  </a:lnTo>
                  <a:cubicBezTo>
                    <a:pt x="33" y="18"/>
                    <a:pt x="34" y="18"/>
                    <a:pt x="34" y="18"/>
                  </a:cubicBez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85" name="Freeform 61"/>
            <p:cNvSpPr>
              <a:spLocks/>
            </p:cNvSpPr>
            <p:nvPr/>
          </p:nvSpPr>
          <p:spPr bwMode="auto">
            <a:xfrm>
              <a:off x="2228" y="2503"/>
              <a:ext cx="451" cy="396"/>
            </a:xfrm>
            <a:custGeom>
              <a:avLst/>
              <a:gdLst>
                <a:gd name="T0" fmla="*/ 123171105 w 48"/>
                <a:gd name="T1" fmla="*/ 2067410133 h 43"/>
                <a:gd name="T2" fmla="*/ 180945126 w 48"/>
                <a:gd name="T3" fmla="*/ 1966189769 h 43"/>
                <a:gd name="T4" fmla="*/ 245608884 w 48"/>
                <a:gd name="T5" fmla="*/ 1915518290 h 43"/>
                <a:gd name="T6" fmla="*/ 361890253 w 48"/>
                <a:gd name="T7" fmla="*/ 1449443474 h 43"/>
                <a:gd name="T8" fmla="*/ 245608884 w 48"/>
                <a:gd name="T9" fmla="*/ 1342728769 h 43"/>
                <a:gd name="T10" fmla="*/ 180945126 w 48"/>
                <a:gd name="T11" fmla="*/ 1342728769 h 43"/>
                <a:gd name="T12" fmla="*/ 123171105 w 48"/>
                <a:gd name="T13" fmla="*/ 932751699 h 43"/>
                <a:gd name="T14" fmla="*/ 180945126 w 48"/>
                <a:gd name="T15" fmla="*/ 825972160 h 43"/>
                <a:gd name="T16" fmla="*/ 58507366 w 48"/>
                <a:gd name="T17" fmla="*/ 724753565 h 43"/>
                <a:gd name="T18" fmla="*/ 245608884 w 48"/>
                <a:gd name="T19" fmla="*/ 674079728 h 43"/>
                <a:gd name="T20" fmla="*/ 607570019 w 48"/>
                <a:gd name="T21" fmla="*/ 623470136 h 43"/>
                <a:gd name="T22" fmla="*/ 666006822 w 48"/>
                <a:gd name="T23" fmla="*/ 567364581 h 43"/>
                <a:gd name="T24" fmla="*/ 730669979 w 48"/>
                <a:gd name="T25" fmla="*/ 466081152 h 43"/>
                <a:gd name="T26" fmla="*/ 853178979 w 48"/>
                <a:gd name="T27" fmla="*/ 567364581 h 43"/>
                <a:gd name="T28" fmla="*/ 911615331 w 48"/>
                <a:gd name="T29" fmla="*/ 567364581 h 43"/>
                <a:gd name="T30" fmla="*/ 1092631039 w 48"/>
                <a:gd name="T31" fmla="*/ 466081152 h 43"/>
                <a:gd name="T32" fmla="*/ 1157294797 w 48"/>
                <a:gd name="T33" fmla="*/ 415471265 h 43"/>
                <a:gd name="T34" fmla="*/ 1273576090 w 48"/>
                <a:gd name="T35" fmla="*/ 258672634 h 43"/>
                <a:gd name="T36" fmla="*/ 1700129349 w 48"/>
                <a:gd name="T37" fmla="*/ 101283687 h 43"/>
                <a:gd name="T38" fmla="*/ 1823300416 w 48"/>
                <a:gd name="T39" fmla="*/ 0 h 43"/>
                <a:gd name="T40" fmla="*/ 2126755971 w 48"/>
                <a:gd name="T41" fmla="*/ 157389057 h 43"/>
                <a:gd name="T42" fmla="*/ 2147483647 w 48"/>
                <a:gd name="T43" fmla="*/ 415471265 h 43"/>
                <a:gd name="T44" fmla="*/ 2147483647 w 48"/>
                <a:gd name="T45" fmla="*/ 516691039 h 43"/>
                <a:gd name="T46" fmla="*/ 2147483647 w 48"/>
                <a:gd name="T47" fmla="*/ 623470136 h 43"/>
                <a:gd name="T48" fmla="*/ 2147483647 w 48"/>
                <a:gd name="T49" fmla="*/ 623470136 h 43"/>
                <a:gd name="T50" fmla="*/ 2147483647 w 48"/>
                <a:gd name="T51" fmla="*/ 567364581 h 43"/>
                <a:gd name="T52" fmla="*/ 2147483647 w 48"/>
                <a:gd name="T53" fmla="*/ 932751699 h 43"/>
                <a:gd name="T54" fmla="*/ 2147483647 w 48"/>
                <a:gd name="T55" fmla="*/ 1034035717 h 43"/>
                <a:gd name="T56" fmla="*/ 2147483647 w 48"/>
                <a:gd name="T57" fmla="*/ 1190834864 h 43"/>
                <a:gd name="T58" fmla="*/ 2147483647 w 48"/>
                <a:gd name="T59" fmla="*/ 1190834864 h 43"/>
                <a:gd name="T60" fmla="*/ 2147483647 w 48"/>
                <a:gd name="T61" fmla="*/ 1241443572 h 43"/>
                <a:gd name="T62" fmla="*/ 2147483647 w 48"/>
                <a:gd name="T63" fmla="*/ 1292046681 h 43"/>
                <a:gd name="T64" fmla="*/ 2147483647 w 48"/>
                <a:gd name="T65" fmla="*/ 1449443474 h 43"/>
                <a:gd name="T66" fmla="*/ 2147483647 w 48"/>
                <a:gd name="T67" fmla="*/ 1550726314 h 43"/>
                <a:gd name="T68" fmla="*/ 2147483647 w 48"/>
                <a:gd name="T69" fmla="*/ 1601336496 h 43"/>
                <a:gd name="T70" fmla="*/ 2147483647 w 48"/>
                <a:gd name="T71" fmla="*/ 1708116035 h 43"/>
                <a:gd name="T72" fmla="*/ 2147483647 w 48"/>
                <a:gd name="T73" fmla="*/ 1758723859 h 43"/>
                <a:gd name="T74" fmla="*/ 2126755971 w 48"/>
                <a:gd name="T75" fmla="*/ 1864906930 h 43"/>
                <a:gd name="T76" fmla="*/ 2004246370 w 48"/>
                <a:gd name="T77" fmla="*/ 2016801130 h 43"/>
                <a:gd name="T78" fmla="*/ 1945739060 w 48"/>
                <a:gd name="T79" fmla="*/ 2067410133 h 43"/>
                <a:gd name="T80" fmla="*/ 1700129349 w 48"/>
                <a:gd name="T81" fmla="*/ 2067410133 h 43"/>
                <a:gd name="T82" fmla="*/ 1338239848 w 48"/>
                <a:gd name="T83" fmla="*/ 2147483647 h 43"/>
                <a:gd name="T84" fmla="*/ 1157294797 w 48"/>
                <a:gd name="T85" fmla="*/ 2016801130 h 43"/>
                <a:gd name="T86" fmla="*/ 788514619 w 48"/>
                <a:gd name="T87" fmla="*/ 2016801130 h 43"/>
                <a:gd name="T88" fmla="*/ 730669979 w 48"/>
                <a:gd name="T89" fmla="*/ 2067410133 h 43"/>
                <a:gd name="T90" fmla="*/ 549725379 w 48"/>
                <a:gd name="T91" fmla="*/ 2123586563 h 43"/>
                <a:gd name="T92" fmla="*/ 549725379 w 48"/>
                <a:gd name="T93" fmla="*/ 2147483647 h 43"/>
                <a:gd name="T94" fmla="*/ 485061320 w 48"/>
                <a:gd name="T95" fmla="*/ 2147483647 h 43"/>
                <a:gd name="T96" fmla="*/ 245608884 w 48"/>
                <a:gd name="T97" fmla="*/ 2147483647 h 43"/>
                <a:gd name="T98" fmla="*/ 123171105 w 48"/>
                <a:gd name="T99" fmla="*/ 2147483647 h 43"/>
                <a:gd name="T100" fmla="*/ 123171105 w 48"/>
                <a:gd name="T101" fmla="*/ 2123586563 h 43"/>
                <a:gd name="T102" fmla="*/ 58507366 w 48"/>
                <a:gd name="T103" fmla="*/ 2123586563 h 43"/>
                <a:gd name="T104" fmla="*/ 0 w 48"/>
                <a:gd name="T105" fmla="*/ 2123586563 h 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"/>
                <a:gd name="T160" fmla="*/ 0 h 43"/>
                <a:gd name="T161" fmla="*/ 48 w 48"/>
                <a:gd name="T162" fmla="*/ 43 h 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" h="43">
                  <a:moveTo>
                    <a:pt x="0" y="41"/>
                  </a:moveTo>
                  <a:lnTo>
                    <a:pt x="1" y="41"/>
                  </a:lnTo>
                  <a:cubicBezTo>
                    <a:pt x="1" y="40"/>
                    <a:pt x="1" y="41"/>
                    <a:pt x="1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2" y="39"/>
                  </a:lnTo>
                  <a:cubicBezTo>
                    <a:pt x="3" y="39"/>
                    <a:pt x="2" y="39"/>
                    <a:pt x="3" y="39"/>
                  </a:cubicBezTo>
                  <a:lnTo>
                    <a:pt x="3" y="38"/>
                  </a:lnTo>
                  <a:cubicBezTo>
                    <a:pt x="3" y="38"/>
                    <a:pt x="4" y="37"/>
                    <a:pt x="4" y="37"/>
                  </a:cubicBezTo>
                  <a:lnTo>
                    <a:pt x="4" y="36"/>
                  </a:ln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5" y="35"/>
                    <a:pt x="5" y="35"/>
                  </a:cubicBezTo>
                  <a:lnTo>
                    <a:pt x="5" y="31"/>
                  </a:lnTo>
                  <a:cubicBezTo>
                    <a:pt x="6" y="31"/>
                    <a:pt x="6" y="28"/>
                    <a:pt x="6" y="28"/>
                  </a:cubicBezTo>
                  <a:cubicBezTo>
                    <a:pt x="5" y="28"/>
                    <a:pt x="6" y="28"/>
                    <a:pt x="5" y="28"/>
                  </a:cubicBezTo>
                  <a:lnTo>
                    <a:pt x="5" y="27"/>
                  </a:lnTo>
                  <a:cubicBezTo>
                    <a:pt x="5" y="27"/>
                    <a:pt x="5" y="27"/>
                    <a:pt x="5" y="26"/>
                  </a:cubicBezTo>
                  <a:lnTo>
                    <a:pt x="4" y="26"/>
                  </a:lnTo>
                  <a:cubicBezTo>
                    <a:pt x="4" y="26"/>
                    <a:pt x="4" y="26"/>
                    <a:pt x="4" y="26"/>
                  </a:cubicBezTo>
                  <a:lnTo>
                    <a:pt x="4" y="25"/>
                  </a:lnTo>
                  <a:lnTo>
                    <a:pt x="3" y="25"/>
                  </a:lnTo>
                  <a:lnTo>
                    <a:pt x="3" y="26"/>
                  </a:lnTo>
                  <a:cubicBezTo>
                    <a:pt x="2" y="25"/>
                    <a:pt x="3" y="23"/>
                    <a:pt x="3" y="22"/>
                  </a:cubicBezTo>
                  <a:lnTo>
                    <a:pt x="2" y="22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6"/>
                  </a:lnTo>
                  <a:cubicBezTo>
                    <a:pt x="3" y="16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2" y="14"/>
                  </a:lnTo>
                  <a:cubicBezTo>
                    <a:pt x="2" y="14"/>
                    <a:pt x="1" y="14"/>
                    <a:pt x="1" y="14"/>
                  </a:cubicBezTo>
                  <a:lnTo>
                    <a:pt x="2" y="14"/>
                  </a:lnTo>
                  <a:lnTo>
                    <a:pt x="3" y="14"/>
                  </a:lnTo>
                  <a:cubicBezTo>
                    <a:pt x="3" y="13"/>
                    <a:pt x="3" y="14"/>
                    <a:pt x="3" y="13"/>
                  </a:cubicBezTo>
                  <a:lnTo>
                    <a:pt x="4" y="13"/>
                  </a:lnTo>
                  <a:lnTo>
                    <a:pt x="9" y="13"/>
                  </a:lnTo>
                  <a:cubicBezTo>
                    <a:pt x="9" y="13"/>
                    <a:pt x="10" y="12"/>
                    <a:pt x="10" y="12"/>
                  </a:cubicBezTo>
                  <a:lnTo>
                    <a:pt x="10" y="11"/>
                  </a:lnTo>
                  <a:lnTo>
                    <a:pt x="11" y="11"/>
                  </a:ln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cubicBezTo>
                    <a:pt x="15" y="10"/>
                    <a:pt x="16" y="10"/>
                    <a:pt x="16" y="9"/>
                  </a:cubicBezTo>
                  <a:lnTo>
                    <a:pt x="18" y="9"/>
                  </a:ln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20" y="8"/>
                  </a:ln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2" y="4"/>
                    <a:pt x="22" y="3"/>
                    <a:pt x="22" y="2"/>
                  </a:cubicBezTo>
                  <a:lnTo>
                    <a:pt x="23" y="2"/>
                  </a:lnTo>
                  <a:cubicBezTo>
                    <a:pt x="24" y="2"/>
                    <a:pt x="27" y="2"/>
                    <a:pt x="28" y="2"/>
                  </a:cubicBezTo>
                  <a:cubicBezTo>
                    <a:pt x="28" y="1"/>
                    <a:pt x="29" y="1"/>
                    <a:pt x="29" y="0"/>
                  </a:cubicBezTo>
                  <a:lnTo>
                    <a:pt x="30" y="0"/>
                  </a:lnTo>
                  <a:cubicBezTo>
                    <a:pt x="31" y="0"/>
                    <a:pt x="33" y="1"/>
                    <a:pt x="34" y="0"/>
                  </a:cubicBezTo>
                  <a:lnTo>
                    <a:pt x="35" y="0"/>
                  </a:lnTo>
                  <a:cubicBezTo>
                    <a:pt x="35" y="1"/>
                    <a:pt x="35" y="2"/>
                    <a:pt x="35" y="3"/>
                  </a:cubicBezTo>
                  <a:cubicBezTo>
                    <a:pt x="36" y="3"/>
                    <a:pt x="36" y="3"/>
                    <a:pt x="37" y="3"/>
                  </a:cubicBezTo>
                  <a:lnTo>
                    <a:pt x="37" y="4"/>
                  </a:lnTo>
                  <a:cubicBezTo>
                    <a:pt x="37" y="4"/>
                    <a:pt x="38" y="5"/>
                    <a:pt x="38" y="5"/>
                  </a:cubicBezTo>
                  <a:cubicBezTo>
                    <a:pt x="38" y="6"/>
                    <a:pt x="38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8"/>
                    <a:pt x="38" y="8"/>
                    <a:pt x="37" y="8"/>
                  </a:cubicBezTo>
                  <a:cubicBezTo>
                    <a:pt x="37" y="8"/>
                    <a:pt x="36" y="9"/>
                    <a:pt x="36" y="9"/>
                  </a:cubicBezTo>
                  <a:lnTo>
                    <a:pt x="36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3"/>
                  </a:lnTo>
                  <a:cubicBezTo>
                    <a:pt x="39" y="13"/>
                    <a:pt x="40" y="12"/>
                    <a:pt x="40" y="12"/>
                  </a:cubicBezTo>
                  <a:lnTo>
                    <a:pt x="41" y="12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2" y="12"/>
                  </a:lnTo>
                  <a:cubicBezTo>
                    <a:pt x="42" y="13"/>
                    <a:pt x="43" y="15"/>
                    <a:pt x="42" y="16"/>
                  </a:cubicBezTo>
                  <a:lnTo>
                    <a:pt x="42" y="17"/>
                  </a:lnTo>
                  <a:cubicBezTo>
                    <a:pt x="41" y="17"/>
                    <a:pt x="42" y="18"/>
                    <a:pt x="42" y="18"/>
                  </a:cubicBezTo>
                  <a:lnTo>
                    <a:pt x="41" y="18"/>
                  </a:lnTo>
                  <a:lnTo>
                    <a:pt x="41" y="20"/>
                  </a:lnTo>
                  <a:lnTo>
                    <a:pt x="43" y="20"/>
                  </a:lnTo>
                  <a:cubicBezTo>
                    <a:pt x="44" y="20"/>
                    <a:pt x="46" y="19"/>
                    <a:pt x="47" y="20"/>
                  </a:cubicBezTo>
                  <a:lnTo>
                    <a:pt x="47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7" y="23"/>
                  </a:lnTo>
                  <a:cubicBezTo>
                    <a:pt x="46" y="23"/>
                    <a:pt x="44" y="23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lnTo>
                    <a:pt x="43" y="24"/>
                  </a:lnTo>
                  <a:lnTo>
                    <a:pt x="43" y="25"/>
                  </a:lnTo>
                  <a:lnTo>
                    <a:pt x="44" y="25"/>
                  </a:lnTo>
                  <a:cubicBezTo>
                    <a:pt x="44" y="26"/>
                    <a:pt x="45" y="27"/>
                    <a:pt x="45" y="27"/>
                  </a:cubicBezTo>
                  <a:lnTo>
                    <a:pt x="44" y="28"/>
                  </a:lnTo>
                  <a:lnTo>
                    <a:pt x="43" y="28"/>
                  </a:lnTo>
                  <a:cubicBezTo>
                    <a:pt x="43" y="28"/>
                    <a:pt x="43" y="29"/>
                    <a:pt x="43" y="29"/>
                  </a:cubicBezTo>
                  <a:cubicBezTo>
                    <a:pt x="43" y="29"/>
                    <a:pt x="43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1" y="30"/>
                    <a:pt x="41" y="31"/>
                  </a:cubicBezTo>
                  <a:cubicBezTo>
                    <a:pt x="40" y="31"/>
                    <a:pt x="38" y="31"/>
                    <a:pt x="38" y="31"/>
                  </a:cubicBezTo>
                  <a:cubicBezTo>
                    <a:pt x="38" y="31"/>
                    <a:pt x="37" y="31"/>
                    <a:pt x="37" y="31"/>
                  </a:cubicBezTo>
                  <a:lnTo>
                    <a:pt x="37" y="32"/>
                  </a:lnTo>
                  <a:cubicBezTo>
                    <a:pt x="37" y="32"/>
                    <a:pt x="37" y="32"/>
                    <a:pt x="37" y="33"/>
                  </a:cubicBezTo>
                  <a:lnTo>
                    <a:pt x="36" y="33"/>
                  </a:lnTo>
                  <a:lnTo>
                    <a:pt x="36" y="34"/>
                  </a:lnTo>
                  <a:lnTo>
                    <a:pt x="36" y="35"/>
                  </a:lnTo>
                  <a:cubicBezTo>
                    <a:pt x="35" y="35"/>
                    <a:pt x="35" y="36"/>
                    <a:pt x="35" y="36"/>
                  </a:cubicBezTo>
                  <a:lnTo>
                    <a:pt x="35" y="39"/>
                  </a:lnTo>
                  <a:lnTo>
                    <a:pt x="33" y="39"/>
                  </a:lnTo>
                  <a:cubicBezTo>
                    <a:pt x="33" y="39"/>
                    <a:pt x="32" y="39"/>
                    <a:pt x="32" y="40"/>
                  </a:cubicBezTo>
                  <a:cubicBezTo>
                    <a:pt x="32" y="40"/>
                    <a:pt x="30" y="40"/>
                    <a:pt x="29" y="40"/>
                  </a:cubicBezTo>
                  <a:cubicBezTo>
                    <a:pt x="29" y="39"/>
                    <a:pt x="28" y="40"/>
                    <a:pt x="28" y="40"/>
                  </a:cubicBezTo>
                  <a:cubicBezTo>
                    <a:pt x="28" y="40"/>
                    <a:pt x="27" y="40"/>
                    <a:pt x="27" y="41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3" y="41"/>
                    <a:pt x="23" y="42"/>
                    <a:pt x="22" y="42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9" y="40"/>
                    <a:pt x="19" y="39"/>
                    <a:pt x="19" y="39"/>
                  </a:cubicBezTo>
                  <a:lnTo>
                    <a:pt x="13" y="39"/>
                  </a:lnTo>
                  <a:cubicBezTo>
                    <a:pt x="13" y="39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lnTo>
                    <a:pt x="12" y="41"/>
                  </a:lnTo>
                  <a:cubicBezTo>
                    <a:pt x="12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1"/>
                    <a:pt x="10" y="41"/>
                    <a:pt x="9" y="41"/>
                  </a:cubicBezTo>
                  <a:lnTo>
                    <a:pt x="9" y="42"/>
                  </a:lnTo>
                  <a:cubicBezTo>
                    <a:pt x="9" y="42"/>
                    <a:pt x="9" y="42"/>
                    <a:pt x="9" y="42"/>
                  </a:cubicBezTo>
                  <a:lnTo>
                    <a:pt x="8" y="42"/>
                  </a:lnTo>
                  <a:lnTo>
                    <a:pt x="8" y="43"/>
                  </a:lnTo>
                  <a:cubicBezTo>
                    <a:pt x="7" y="43"/>
                    <a:pt x="5" y="43"/>
                    <a:pt x="5" y="43"/>
                  </a:cubicBezTo>
                  <a:lnTo>
                    <a:pt x="4" y="43"/>
                  </a:lnTo>
                  <a:lnTo>
                    <a:pt x="4" y="42"/>
                  </a:lnTo>
                  <a:cubicBezTo>
                    <a:pt x="4" y="42"/>
                    <a:pt x="3" y="42"/>
                    <a:pt x="3" y="42"/>
                  </a:cubicBezTo>
                  <a:cubicBezTo>
                    <a:pt x="3" y="42"/>
                    <a:pt x="2" y="42"/>
                    <a:pt x="2" y="42"/>
                  </a:cubicBezTo>
                  <a:lnTo>
                    <a:pt x="2" y="41"/>
                  </a:lnTo>
                  <a:lnTo>
                    <a:pt x="1" y="41"/>
                  </a:lnTo>
                  <a:lnTo>
                    <a:pt x="0" y="41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86" name="Freeform 62"/>
            <p:cNvSpPr>
              <a:spLocks/>
            </p:cNvSpPr>
            <p:nvPr/>
          </p:nvSpPr>
          <p:spPr bwMode="auto">
            <a:xfrm>
              <a:off x="1692" y="3221"/>
              <a:ext cx="498" cy="497"/>
            </a:xfrm>
            <a:custGeom>
              <a:avLst/>
              <a:gdLst>
                <a:gd name="T0" fmla="*/ 2147483647 w 53"/>
                <a:gd name="T1" fmla="*/ 1957783614 h 54"/>
                <a:gd name="T2" fmla="*/ 2147483647 w 53"/>
                <a:gd name="T3" fmla="*/ 2008233444 h 54"/>
                <a:gd name="T4" fmla="*/ 2147483647 w 53"/>
                <a:gd name="T5" fmla="*/ 2058691520 h 54"/>
                <a:gd name="T6" fmla="*/ 2147483647 w 53"/>
                <a:gd name="T7" fmla="*/ 2058691520 h 54"/>
                <a:gd name="T8" fmla="*/ 2147483647 w 53"/>
                <a:gd name="T9" fmla="*/ 2147483647 h 54"/>
                <a:gd name="T10" fmla="*/ 2147483647 w 53"/>
                <a:gd name="T11" fmla="*/ 2147483647 h 54"/>
                <a:gd name="T12" fmla="*/ 2147483647 w 53"/>
                <a:gd name="T13" fmla="*/ 2147483647 h 54"/>
                <a:gd name="T14" fmla="*/ 2147483647 w 53"/>
                <a:gd name="T15" fmla="*/ 2147483647 h 54"/>
                <a:gd name="T16" fmla="*/ 2147483647 w 53"/>
                <a:gd name="T17" fmla="*/ 2147483647 h 54"/>
                <a:gd name="T18" fmla="*/ 2127274379 w 53"/>
                <a:gd name="T19" fmla="*/ 2147483647 h 54"/>
                <a:gd name="T20" fmla="*/ 2127274379 w 53"/>
                <a:gd name="T21" fmla="*/ 2147483647 h 54"/>
                <a:gd name="T22" fmla="*/ 2062529737 w 53"/>
                <a:gd name="T23" fmla="*/ 2147483647 h 54"/>
                <a:gd name="T24" fmla="*/ 2062529737 w 53"/>
                <a:gd name="T25" fmla="*/ 2147483647 h 54"/>
                <a:gd name="T26" fmla="*/ 2004738000 w 53"/>
                <a:gd name="T27" fmla="*/ 2147483647 h 54"/>
                <a:gd name="T28" fmla="*/ 1946291985 w 53"/>
                <a:gd name="T29" fmla="*/ 2147483647 h 54"/>
                <a:gd name="T30" fmla="*/ 1823753201 w 53"/>
                <a:gd name="T31" fmla="*/ 2147483647 h 54"/>
                <a:gd name="T32" fmla="*/ 1759079519 w 53"/>
                <a:gd name="T33" fmla="*/ 2147483647 h 54"/>
                <a:gd name="T34" fmla="*/ 1642770807 w 53"/>
                <a:gd name="T35" fmla="*/ 2147483647 h 54"/>
                <a:gd name="T36" fmla="*/ 1700562544 w 53"/>
                <a:gd name="T37" fmla="*/ 2147483647 h 54"/>
                <a:gd name="T38" fmla="*/ 1700562544 w 53"/>
                <a:gd name="T39" fmla="*/ 2147483647 h 54"/>
                <a:gd name="T40" fmla="*/ 1759079519 w 53"/>
                <a:gd name="T41" fmla="*/ 2147483647 h 54"/>
                <a:gd name="T42" fmla="*/ 1519580150 w 53"/>
                <a:gd name="T43" fmla="*/ 2147483647 h 54"/>
                <a:gd name="T44" fmla="*/ 1461787210 w 53"/>
                <a:gd name="T45" fmla="*/ 2147483647 h 54"/>
                <a:gd name="T46" fmla="*/ 1338589337 w 53"/>
                <a:gd name="T47" fmla="*/ 2147483647 h 54"/>
                <a:gd name="T48" fmla="*/ 1215397778 w 53"/>
                <a:gd name="T49" fmla="*/ 2147483647 h 54"/>
                <a:gd name="T50" fmla="*/ 1157535682 w 53"/>
                <a:gd name="T51" fmla="*/ 2147483647 h 54"/>
                <a:gd name="T52" fmla="*/ 1092860798 w 53"/>
                <a:gd name="T53" fmla="*/ 2147483647 h 54"/>
                <a:gd name="T54" fmla="*/ 788685944 w 53"/>
                <a:gd name="T55" fmla="*/ 2147483647 h 54"/>
                <a:gd name="T56" fmla="*/ 730893605 w 53"/>
                <a:gd name="T57" fmla="*/ 2147483647 h 54"/>
                <a:gd name="T58" fmla="*/ 607702197 w 53"/>
                <a:gd name="T59" fmla="*/ 2147483647 h 54"/>
                <a:gd name="T60" fmla="*/ 549911061 w 53"/>
                <a:gd name="T61" fmla="*/ 2147483647 h 54"/>
                <a:gd name="T62" fmla="*/ 1092860798 w 53"/>
                <a:gd name="T63" fmla="*/ 2147483647 h 54"/>
                <a:gd name="T64" fmla="*/ 1034414182 w 53"/>
                <a:gd name="T65" fmla="*/ 1957783614 h 54"/>
                <a:gd name="T66" fmla="*/ 180983672 w 53"/>
                <a:gd name="T67" fmla="*/ 928735317 h 54"/>
                <a:gd name="T68" fmla="*/ 58524699 w 53"/>
                <a:gd name="T69" fmla="*/ 721493297 h 54"/>
                <a:gd name="T70" fmla="*/ 0 w 53"/>
                <a:gd name="T71" fmla="*/ 565247880 h 54"/>
                <a:gd name="T72" fmla="*/ 180983672 w 53"/>
                <a:gd name="T73" fmla="*/ 257097291 h 54"/>
                <a:gd name="T74" fmla="*/ 426711384 w 53"/>
                <a:gd name="T75" fmla="*/ 100908900 h 54"/>
                <a:gd name="T76" fmla="*/ 485166419 w 53"/>
                <a:gd name="T77" fmla="*/ 156848812 h 54"/>
                <a:gd name="T78" fmla="*/ 549911061 w 53"/>
                <a:gd name="T79" fmla="*/ 207234584 h 54"/>
                <a:gd name="T80" fmla="*/ 549911061 w 53"/>
                <a:gd name="T81" fmla="*/ 257097291 h 54"/>
                <a:gd name="T82" fmla="*/ 607702197 w 53"/>
                <a:gd name="T83" fmla="*/ 257097291 h 54"/>
                <a:gd name="T84" fmla="*/ 788685944 w 53"/>
                <a:gd name="T85" fmla="*/ 358005566 h 54"/>
                <a:gd name="T86" fmla="*/ 911877803 w 53"/>
                <a:gd name="T87" fmla="*/ 464396816 h 54"/>
                <a:gd name="T88" fmla="*/ 1092860798 w 53"/>
                <a:gd name="T89" fmla="*/ 464396816 h 54"/>
                <a:gd name="T90" fmla="*/ 1338589337 w 53"/>
                <a:gd name="T91" fmla="*/ 671042878 h 54"/>
                <a:gd name="T92" fmla="*/ 1461787210 w 53"/>
                <a:gd name="T93" fmla="*/ 671042878 h 54"/>
                <a:gd name="T94" fmla="*/ 1700562544 w 53"/>
                <a:gd name="T95" fmla="*/ 721493297 h 54"/>
                <a:gd name="T96" fmla="*/ 1759079519 w 53"/>
                <a:gd name="T97" fmla="*/ 721493297 h 54"/>
                <a:gd name="T98" fmla="*/ 1759079519 w 53"/>
                <a:gd name="T99" fmla="*/ 771951374 h 54"/>
                <a:gd name="T100" fmla="*/ 1881546140 w 53"/>
                <a:gd name="T101" fmla="*/ 822408861 h 54"/>
                <a:gd name="T102" fmla="*/ 2147483647 w 53"/>
                <a:gd name="T103" fmla="*/ 1029048886 h 54"/>
                <a:gd name="T104" fmla="*/ 2147483647 w 53"/>
                <a:gd name="T105" fmla="*/ 1079506373 h 54"/>
                <a:gd name="T106" fmla="*/ 2147483647 w 53"/>
                <a:gd name="T107" fmla="*/ 1079506373 h 54"/>
                <a:gd name="T108" fmla="*/ 2147483647 w 53"/>
                <a:gd name="T109" fmla="*/ 1129957381 h 54"/>
                <a:gd name="T110" fmla="*/ 2147483647 w 53"/>
                <a:gd name="T111" fmla="*/ 1185832829 h 54"/>
                <a:gd name="T112" fmla="*/ 2147483647 w 53"/>
                <a:gd name="T113" fmla="*/ 1185832829 h 54"/>
                <a:gd name="T114" fmla="*/ 2147483647 w 53"/>
                <a:gd name="T115" fmla="*/ 1286741030 h 54"/>
                <a:gd name="T116" fmla="*/ 2147483647 w 53"/>
                <a:gd name="T117" fmla="*/ 1337199107 h 54"/>
                <a:gd name="T118" fmla="*/ 2147483647 w 53"/>
                <a:gd name="T119" fmla="*/ 1387648936 h 54"/>
                <a:gd name="T120" fmla="*/ 2147483647 w 53"/>
                <a:gd name="T121" fmla="*/ 1543837953 h 54"/>
                <a:gd name="T122" fmla="*/ 2147483647 w 53"/>
                <a:gd name="T123" fmla="*/ 1650228615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"/>
                <a:gd name="T187" fmla="*/ 0 h 54"/>
                <a:gd name="T188" fmla="*/ 53 w 53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" h="54">
                  <a:moveTo>
                    <a:pt x="52" y="32"/>
                  </a:moveTo>
                  <a:lnTo>
                    <a:pt x="52" y="32"/>
                  </a:lnTo>
                  <a:lnTo>
                    <a:pt x="51" y="37"/>
                  </a:lnTo>
                  <a:cubicBezTo>
                    <a:pt x="52" y="37"/>
                    <a:pt x="51" y="38"/>
                    <a:pt x="52" y="38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3" y="39"/>
                    <a:pt x="52" y="39"/>
                    <a:pt x="53" y="39"/>
                  </a:cubicBezTo>
                  <a:cubicBezTo>
                    <a:pt x="53" y="39"/>
                    <a:pt x="53" y="40"/>
                    <a:pt x="53" y="40"/>
                  </a:cubicBezTo>
                  <a:lnTo>
                    <a:pt x="53" y="41"/>
                  </a:lnTo>
                  <a:lnTo>
                    <a:pt x="52" y="41"/>
                  </a:lnTo>
                  <a:cubicBezTo>
                    <a:pt x="51" y="41"/>
                    <a:pt x="51" y="40"/>
                    <a:pt x="51" y="40"/>
                  </a:cubicBezTo>
                  <a:cubicBezTo>
                    <a:pt x="51" y="40"/>
                    <a:pt x="50" y="40"/>
                    <a:pt x="50" y="40"/>
                  </a:cubicBezTo>
                  <a:cubicBezTo>
                    <a:pt x="50" y="40"/>
                    <a:pt x="50" y="42"/>
                    <a:pt x="49" y="42"/>
                  </a:cubicBezTo>
                  <a:cubicBezTo>
                    <a:pt x="49" y="42"/>
                    <a:pt x="49" y="43"/>
                    <a:pt x="49" y="43"/>
                  </a:cubicBezTo>
                  <a:cubicBezTo>
                    <a:pt x="48" y="43"/>
                    <a:pt x="47" y="43"/>
                    <a:pt x="47" y="43"/>
                  </a:cubicBezTo>
                  <a:cubicBezTo>
                    <a:pt x="47" y="43"/>
                    <a:pt x="45" y="42"/>
                    <a:pt x="45" y="43"/>
                  </a:cubicBezTo>
                  <a:lnTo>
                    <a:pt x="44" y="43"/>
                  </a:lnTo>
                  <a:cubicBezTo>
                    <a:pt x="44" y="43"/>
                    <a:pt x="44" y="43"/>
                    <a:pt x="44" y="43"/>
                  </a:cubicBezTo>
                  <a:lnTo>
                    <a:pt x="44" y="44"/>
                  </a:lnTo>
                  <a:lnTo>
                    <a:pt x="44" y="45"/>
                  </a:lnTo>
                  <a:lnTo>
                    <a:pt x="43" y="45"/>
                  </a:lnTo>
                  <a:cubicBezTo>
                    <a:pt x="42" y="45"/>
                    <a:pt x="40" y="45"/>
                    <a:pt x="39" y="45"/>
                  </a:cubicBezTo>
                  <a:lnTo>
                    <a:pt x="36" y="45"/>
                  </a:lnTo>
                  <a:lnTo>
                    <a:pt x="35" y="45"/>
                  </a:lnTo>
                  <a:lnTo>
                    <a:pt x="35" y="44"/>
                  </a:ln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lnTo>
                    <a:pt x="34" y="44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5"/>
                  </a:lnTo>
                  <a:lnTo>
                    <a:pt x="29" y="45"/>
                  </a:lnTo>
                  <a:cubicBezTo>
                    <a:pt x="29" y="45"/>
                    <a:pt x="29" y="46"/>
                    <a:pt x="29" y="47"/>
                  </a:cubicBezTo>
                  <a:lnTo>
                    <a:pt x="28" y="47"/>
                  </a:lnTo>
                  <a:cubicBezTo>
                    <a:pt x="28" y="47"/>
                    <a:pt x="27" y="48"/>
                    <a:pt x="27" y="48"/>
                  </a:cubicBezTo>
                  <a:lnTo>
                    <a:pt x="27" y="50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29" y="51"/>
                  </a:lnTo>
                  <a:cubicBezTo>
                    <a:pt x="29" y="51"/>
                    <a:pt x="29" y="52"/>
                    <a:pt x="29" y="53"/>
                  </a:cubicBezTo>
                  <a:cubicBezTo>
                    <a:pt x="29" y="53"/>
                    <a:pt x="28" y="53"/>
                    <a:pt x="28" y="54"/>
                  </a:cubicBezTo>
                  <a:cubicBezTo>
                    <a:pt x="27" y="54"/>
                    <a:pt x="26" y="53"/>
                    <a:pt x="26" y="53"/>
                  </a:cubicBezTo>
                  <a:lnTo>
                    <a:pt x="25" y="53"/>
                  </a:lnTo>
                  <a:cubicBezTo>
                    <a:pt x="25" y="53"/>
                    <a:pt x="25" y="53"/>
                    <a:pt x="25" y="53"/>
                  </a:cubicBezTo>
                  <a:lnTo>
                    <a:pt x="24" y="53"/>
                  </a:lnTo>
                  <a:lnTo>
                    <a:pt x="24" y="52"/>
                  </a:lnTo>
                  <a:lnTo>
                    <a:pt x="23" y="52"/>
                  </a:lnTo>
                  <a:cubicBezTo>
                    <a:pt x="23" y="52"/>
                    <a:pt x="23" y="52"/>
                    <a:pt x="23" y="53"/>
                  </a:cubicBezTo>
                  <a:lnTo>
                    <a:pt x="22" y="53"/>
                  </a:lnTo>
                  <a:lnTo>
                    <a:pt x="20" y="53"/>
                  </a:lnTo>
                  <a:cubicBezTo>
                    <a:pt x="20" y="52"/>
                    <a:pt x="19" y="52"/>
                    <a:pt x="19" y="52"/>
                  </a:cubicBezTo>
                  <a:lnTo>
                    <a:pt x="18" y="52"/>
                  </a:ln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5" y="53"/>
                    <a:pt x="14" y="52"/>
                  </a:cubicBezTo>
                  <a:lnTo>
                    <a:pt x="13" y="53"/>
                  </a:lnTo>
                  <a:lnTo>
                    <a:pt x="13" y="52"/>
                  </a:lnTo>
                  <a:cubicBezTo>
                    <a:pt x="13" y="52"/>
                    <a:pt x="13" y="52"/>
                    <a:pt x="12" y="52"/>
                  </a:cubicBezTo>
                  <a:cubicBezTo>
                    <a:pt x="13" y="52"/>
                    <a:pt x="13" y="52"/>
                    <a:pt x="12" y="52"/>
                  </a:cubicBezTo>
                  <a:cubicBezTo>
                    <a:pt x="12" y="52"/>
                    <a:pt x="12" y="51"/>
                    <a:pt x="12" y="51"/>
                  </a:cubicBezTo>
                  <a:cubicBezTo>
                    <a:pt x="11" y="51"/>
                    <a:pt x="11" y="51"/>
                    <a:pt x="10" y="51"/>
                  </a:cubicBezTo>
                  <a:cubicBezTo>
                    <a:pt x="10" y="51"/>
                    <a:pt x="10" y="50"/>
                    <a:pt x="10" y="50"/>
                  </a:cubicBezTo>
                  <a:cubicBezTo>
                    <a:pt x="10" y="51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49"/>
                    <a:pt x="10" y="49"/>
                  </a:cubicBezTo>
                  <a:lnTo>
                    <a:pt x="9" y="49"/>
                  </a:lnTo>
                  <a:cubicBezTo>
                    <a:pt x="9" y="49"/>
                    <a:pt x="9" y="49"/>
                    <a:pt x="9" y="49"/>
                  </a:cubicBezTo>
                  <a:cubicBezTo>
                    <a:pt x="9" y="45"/>
                    <a:pt x="18" y="47"/>
                    <a:pt x="21" y="47"/>
                  </a:cubicBezTo>
                  <a:cubicBezTo>
                    <a:pt x="21" y="46"/>
                    <a:pt x="18" y="45"/>
                    <a:pt x="18" y="44"/>
                  </a:cubicBezTo>
                  <a:cubicBezTo>
                    <a:pt x="19" y="44"/>
                    <a:pt x="20" y="44"/>
                    <a:pt x="22" y="44"/>
                  </a:cubicBezTo>
                  <a:cubicBezTo>
                    <a:pt x="22" y="42"/>
                    <a:pt x="21" y="41"/>
                    <a:pt x="19" y="41"/>
                  </a:cubicBezTo>
                  <a:cubicBezTo>
                    <a:pt x="17" y="41"/>
                    <a:pt x="15" y="40"/>
                    <a:pt x="15" y="38"/>
                  </a:cubicBezTo>
                  <a:cubicBezTo>
                    <a:pt x="16" y="38"/>
                    <a:pt x="16" y="38"/>
                    <a:pt x="17" y="38"/>
                  </a:cubicBezTo>
                  <a:cubicBezTo>
                    <a:pt x="17" y="36"/>
                    <a:pt x="16" y="35"/>
                    <a:pt x="15" y="34"/>
                  </a:cubicBezTo>
                  <a:cubicBezTo>
                    <a:pt x="14" y="32"/>
                    <a:pt x="12" y="32"/>
                    <a:pt x="12" y="30"/>
                  </a:cubicBezTo>
                  <a:cubicBezTo>
                    <a:pt x="12" y="27"/>
                    <a:pt x="9" y="27"/>
                    <a:pt x="9" y="23"/>
                  </a:cubicBezTo>
                  <a:cubicBezTo>
                    <a:pt x="9" y="20"/>
                    <a:pt x="3" y="20"/>
                    <a:pt x="3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14"/>
                  </a:ln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2" y="10"/>
                    <a:pt x="1" y="10"/>
                    <a:pt x="2" y="10"/>
                  </a:cubicBezTo>
                  <a:cubicBezTo>
                    <a:pt x="2" y="8"/>
                    <a:pt x="3" y="7"/>
                    <a:pt x="3" y="5"/>
                  </a:cubicBezTo>
                  <a:cubicBezTo>
                    <a:pt x="3" y="5"/>
                    <a:pt x="3" y="2"/>
                    <a:pt x="3" y="2"/>
                  </a:cubicBezTo>
                  <a:cubicBezTo>
                    <a:pt x="4" y="1"/>
                    <a:pt x="5" y="1"/>
                    <a:pt x="5" y="0"/>
                  </a:cubicBezTo>
                  <a:lnTo>
                    <a:pt x="6" y="0"/>
                  </a:lnTo>
                  <a:cubicBezTo>
                    <a:pt x="6" y="1"/>
                    <a:pt x="7" y="2"/>
                    <a:pt x="7" y="2"/>
                  </a:cubicBez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cubicBezTo>
                    <a:pt x="10" y="6"/>
                    <a:pt x="10" y="5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6"/>
                    <a:pt x="12" y="7"/>
                  </a:cubicBezTo>
                  <a:lnTo>
                    <a:pt x="13" y="7"/>
                  </a:lnTo>
                  <a:cubicBezTo>
                    <a:pt x="13" y="8"/>
                    <a:pt x="15" y="8"/>
                    <a:pt x="15" y="9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8"/>
                  </a:cubicBezTo>
                  <a:cubicBezTo>
                    <a:pt x="17" y="8"/>
                    <a:pt x="18" y="9"/>
                    <a:pt x="18" y="9"/>
                  </a:cubicBezTo>
                  <a:lnTo>
                    <a:pt x="19" y="9"/>
                  </a:lnTo>
                  <a:cubicBezTo>
                    <a:pt x="20" y="9"/>
                    <a:pt x="20" y="9"/>
                    <a:pt x="21" y="9"/>
                  </a:cubicBezTo>
                  <a:cubicBezTo>
                    <a:pt x="21" y="10"/>
                    <a:pt x="22" y="11"/>
                    <a:pt x="22" y="12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lnTo>
                    <a:pt x="23" y="13"/>
                  </a:lnTo>
                  <a:cubicBezTo>
                    <a:pt x="23" y="13"/>
                    <a:pt x="23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5" y="14"/>
                    <a:pt x="25" y="14"/>
                  </a:cubicBezTo>
                  <a:cubicBezTo>
                    <a:pt x="25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lnTo>
                    <a:pt x="31" y="16"/>
                  </a:lnTo>
                  <a:cubicBezTo>
                    <a:pt x="33" y="16"/>
                    <a:pt x="35" y="17"/>
                    <a:pt x="36" y="17"/>
                  </a:cubicBezTo>
                  <a:lnTo>
                    <a:pt x="36" y="20"/>
                  </a:lnTo>
                  <a:lnTo>
                    <a:pt x="37" y="20"/>
                  </a:lnTo>
                  <a:lnTo>
                    <a:pt x="39" y="20"/>
                  </a:lnTo>
                  <a:cubicBezTo>
                    <a:pt x="39" y="20"/>
                    <a:pt x="39" y="20"/>
                    <a:pt x="39" y="21"/>
                  </a:cubicBezTo>
                  <a:cubicBezTo>
                    <a:pt x="39" y="21"/>
                    <a:pt x="38" y="21"/>
                    <a:pt x="38" y="21"/>
                  </a:cubicBezTo>
                  <a:lnTo>
                    <a:pt x="37" y="21"/>
                  </a:lnTo>
                  <a:lnTo>
                    <a:pt x="37" y="22"/>
                  </a:lnTo>
                  <a:cubicBezTo>
                    <a:pt x="38" y="22"/>
                    <a:pt x="38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41" y="23"/>
                    <a:pt x="41" y="24"/>
                    <a:pt x="41" y="24"/>
                  </a:cubicBezTo>
                  <a:cubicBezTo>
                    <a:pt x="43" y="24"/>
                    <a:pt x="45" y="24"/>
                    <a:pt x="46" y="25"/>
                  </a:cubicBezTo>
                  <a:cubicBezTo>
                    <a:pt x="46" y="25"/>
                    <a:pt x="47" y="25"/>
                    <a:pt x="47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8" y="26"/>
                    <a:pt x="48" y="27"/>
                  </a:cubicBezTo>
                  <a:lnTo>
                    <a:pt x="49" y="27"/>
                  </a:lnTo>
                  <a:cubicBezTo>
                    <a:pt x="49" y="26"/>
                    <a:pt x="51" y="25"/>
                    <a:pt x="51" y="26"/>
                  </a:cubicBezTo>
                  <a:cubicBezTo>
                    <a:pt x="51" y="26"/>
                    <a:pt x="51" y="26"/>
                    <a:pt x="52" y="26"/>
                  </a:cubicBezTo>
                  <a:cubicBezTo>
                    <a:pt x="52" y="26"/>
                    <a:pt x="51" y="26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8"/>
                    <a:pt x="50" y="29"/>
                    <a:pt x="50" y="30"/>
                  </a:cubicBezTo>
                  <a:cubicBezTo>
                    <a:pt x="51" y="30"/>
                    <a:pt x="52" y="30"/>
                    <a:pt x="52" y="30"/>
                  </a:cubicBezTo>
                  <a:cubicBezTo>
                    <a:pt x="52" y="30"/>
                    <a:pt x="52" y="31"/>
                    <a:pt x="52" y="31"/>
                  </a:cubicBezTo>
                  <a:cubicBezTo>
                    <a:pt x="52" y="31"/>
                    <a:pt x="52" y="32"/>
                    <a:pt x="52" y="32"/>
                  </a:cubicBez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611188" y="1912938"/>
            <a:ext cx="1955800" cy="2425700"/>
            <a:chOff x="385" y="1205"/>
            <a:chExt cx="1232" cy="1528"/>
          </a:xfrm>
          <a:noFill/>
        </p:grpSpPr>
        <p:sp>
          <p:nvSpPr>
            <p:cNvPr id="181376" name="Freeform 64"/>
            <p:cNvSpPr>
              <a:spLocks/>
            </p:cNvSpPr>
            <p:nvPr/>
          </p:nvSpPr>
          <p:spPr bwMode="auto">
            <a:xfrm>
              <a:off x="1015" y="1398"/>
              <a:ext cx="602" cy="599"/>
            </a:xfrm>
            <a:custGeom>
              <a:avLst/>
              <a:gdLst>
                <a:gd name="T0" fmla="*/ 123999788 w 64"/>
                <a:gd name="T1" fmla="*/ 1557517226 h 65"/>
                <a:gd name="T2" fmla="*/ 182171810 w 64"/>
                <a:gd name="T3" fmla="*/ 1145922955 h 65"/>
                <a:gd name="T4" fmla="*/ 430100350 w 64"/>
                <a:gd name="T5" fmla="*/ 1038716676 h 65"/>
                <a:gd name="T6" fmla="*/ 554100251 w 64"/>
                <a:gd name="T7" fmla="*/ 677368787 h 65"/>
                <a:gd name="T8" fmla="*/ 488272486 w 64"/>
                <a:gd name="T9" fmla="*/ 677368787 h 65"/>
                <a:gd name="T10" fmla="*/ 918443571 w 64"/>
                <a:gd name="T11" fmla="*/ 50843999 h 65"/>
                <a:gd name="T12" fmla="*/ 1042373038 w 64"/>
                <a:gd name="T13" fmla="*/ 101688736 h 65"/>
                <a:gd name="T14" fmla="*/ 1224544773 w 64"/>
                <a:gd name="T15" fmla="*/ 208822066 h 65"/>
                <a:gd name="T16" fmla="*/ 1472543672 w 64"/>
                <a:gd name="T17" fmla="*/ 101688736 h 65"/>
                <a:gd name="T18" fmla="*/ 1902643571 w 64"/>
                <a:gd name="T19" fmla="*/ 208822066 h 65"/>
                <a:gd name="T20" fmla="*/ 1654716009 w 64"/>
                <a:gd name="T21" fmla="*/ 366864879 h 65"/>
                <a:gd name="T22" fmla="*/ 1902643571 w 64"/>
                <a:gd name="T23" fmla="*/ 677368787 h 65"/>
                <a:gd name="T24" fmla="*/ 2147483647 w 64"/>
                <a:gd name="T25" fmla="*/ 1145922955 h 65"/>
                <a:gd name="T26" fmla="*/ 2147483647 w 64"/>
                <a:gd name="T27" fmla="*/ 1196760006 h 65"/>
                <a:gd name="T28" fmla="*/ 2147483647 w 64"/>
                <a:gd name="T29" fmla="*/ 987873138 h 65"/>
                <a:gd name="T30" fmla="*/ 2147483647 w 64"/>
                <a:gd name="T31" fmla="*/ 1196760006 h 65"/>
                <a:gd name="T32" fmla="*/ 2147483647 w 64"/>
                <a:gd name="T33" fmla="*/ 1298448557 h 65"/>
                <a:gd name="T34" fmla="*/ 2147483647 w 64"/>
                <a:gd name="T35" fmla="*/ 1456425831 h 65"/>
                <a:gd name="T36" fmla="*/ 2147483647 w 64"/>
                <a:gd name="T37" fmla="*/ 1557517226 h 65"/>
                <a:gd name="T38" fmla="*/ 2147483647 w 64"/>
                <a:gd name="T39" fmla="*/ 1715486242 h 65"/>
                <a:gd name="T40" fmla="*/ 2147483647 w 64"/>
                <a:gd name="T41" fmla="*/ 1874135870 h 65"/>
                <a:gd name="T42" fmla="*/ 2147483647 w 64"/>
                <a:gd name="T43" fmla="*/ 2082352154 h 65"/>
                <a:gd name="T44" fmla="*/ 2147483647 w 64"/>
                <a:gd name="T45" fmla="*/ 2133197461 h 65"/>
                <a:gd name="T46" fmla="*/ 2147483647 w 64"/>
                <a:gd name="T47" fmla="*/ 2147483647 h 65"/>
                <a:gd name="T48" fmla="*/ 2147483647 w 64"/>
                <a:gd name="T49" fmla="*/ 2147483647 h 65"/>
                <a:gd name="T50" fmla="*/ 2147483647 w 64"/>
                <a:gd name="T51" fmla="*/ 2147483647 h 65"/>
                <a:gd name="T52" fmla="*/ 2147483647 w 64"/>
                <a:gd name="T53" fmla="*/ 2147483647 h 65"/>
                <a:gd name="T54" fmla="*/ 2147483647 w 64"/>
                <a:gd name="T55" fmla="*/ 2147483647 h 65"/>
                <a:gd name="T56" fmla="*/ 2147483647 w 64"/>
                <a:gd name="T57" fmla="*/ 2147483647 h 65"/>
                <a:gd name="T58" fmla="*/ 2147483647 w 64"/>
                <a:gd name="T59" fmla="*/ 2147483647 h 65"/>
                <a:gd name="T60" fmla="*/ 2147483647 w 64"/>
                <a:gd name="T61" fmla="*/ 2147483647 h 65"/>
                <a:gd name="T62" fmla="*/ 2147483647 w 64"/>
                <a:gd name="T63" fmla="*/ 2147483647 h 65"/>
                <a:gd name="T64" fmla="*/ 2147483647 w 64"/>
                <a:gd name="T65" fmla="*/ 2147483647 h 65"/>
                <a:gd name="T66" fmla="*/ 2147483647 w 64"/>
                <a:gd name="T67" fmla="*/ 2147483647 h 65"/>
                <a:gd name="T68" fmla="*/ 2143654156 w 64"/>
                <a:gd name="T69" fmla="*/ 2147483647 h 65"/>
                <a:gd name="T70" fmla="*/ 2019724087 w 64"/>
                <a:gd name="T71" fmla="*/ 2147483647 h 65"/>
                <a:gd name="T72" fmla="*/ 1837551750 w 64"/>
                <a:gd name="T73" fmla="*/ 2147483647 h 65"/>
                <a:gd name="T74" fmla="*/ 1713553053 w 64"/>
                <a:gd name="T75" fmla="*/ 2147483647 h 65"/>
                <a:gd name="T76" fmla="*/ 1654716009 w 64"/>
                <a:gd name="T77" fmla="*/ 2147483647 h 65"/>
                <a:gd name="T78" fmla="*/ 1713553053 w 64"/>
                <a:gd name="T79" fmla="*/ 2147483647 h 65"/>
                <a:gd name="T80" fmla="*/ 1596472537 w 64"/>
                <a:gd name="T81" fmla="*/ 2147483647 h 65"/>
                <a:gd name="T82" fmla="*/ 1472543672 w 64"/>
                <a:gd name="T83" fmla="*/ 2147483647 h 65"/>
                <a:gd name="T84" fmla="*/ 1166372337 w 64"/>
                <a:gd name="T85" fmla="*/ 2147483647 h 65"/>
                <a:gd name="T86" fmla="*/ 918443571 w 64"/>
                <a:gd name="T87" fmla="*/ 2147483647 h 65"/>
                <a:gd name="T88" fmla="*/ 612272387 w 64"/>
                <a:gd name="T89" fmla="*/ 2147483647 h 65"/>
                <a:gd name="T90" fmla="*/ 554100251 w 64"/>
                <a:gd name="T91" fmla="*/ 2147483647 h 65"/>
                <a:gd name="T92" fmla="*/ 554100251 w 64"/>
                <a:gd name="T93" fmla="*/ 2147483647 h 65"/>
                <a:gd name="T94" fmla="*/ 430100350 w 64"/>
                <a:gd name="T95" fmla="*/ 2147483647 h 65"/>
                <a:gd name="T96" fmla="*/ 671180015 w 64"/>
                <a:gd name="T97" fmla="*/ 2082352154 h 65"/>
                <a:gd name="T98" fmla="*/ 554100251 w 64"/>
                <a:gd name="T99" fmla="*/ 2025998260 h 65"/>
                <a:gd name="T100" fmla="*/ 554100251 w 64"/>
                <a:gd name="T101" fmla="*/ 1924374880 h 65"/>
                <a:gd name="T102" fmla="*/ 365008228 w 64"/>
                <a:gd name="T103" fmla="*/ 1874135870 h 65"/>
                <a:gd name="T104" fmla="*/ 182171810 w 64"/>
                <a:gd name="T105" fmla="*/ 1924374880 h 65"/>
                <a:gd name="T106" fmla="*/ 0 w 64"/>
                <a:gd name="T107" fmla="*/ 1924374880 h 65"/>
                <a:gd name="T108" fmla="*/ 123999788 w 64"/>
                <a:gd name="T109" fmla="*/ 1823291742 h 65"/>
                <a:gd name="T110" fmla="*/ 123999788 w 64"/>
                <a:gd name="T111" fmla="*/ 1766331550 h 65"/>
                <a:gd name="T112" fmla="*/ 58907685 w 64"/>
                <a:gd name="T113" fmla="*/ 1715486242 h 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65"/>
                <a:gd name="T173" fmla="*/ 64 w 64"/>
                <a:gd name="T174" fmla="*/ 65 h 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65">
                  <a:moveTo>
                    <a:pt x="0" y="32"/>
                  </a:moveTo>
                  <a:lnTo>
                    <a:pt x="2" y="32"/>
                  </a:ln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3" y="31"/>
                    <a:pt x="3" y="30"/>
                  </a:cubicBezTo>
                  <a:cubicBezTo>
                    <a:pt x="3" y="30"/>
                    <a:pt x="2" y="30"/>
                    <a:pt x="2" y="30"/>
                  </a:cubicBezTo>
                  <a:cubicBezTo>
                    <a:pt x="2" y="28"/>
                    <a:pt x="1" y="27"/>
                    <a:pt x="1" y="25"/>
                  </a:cubicBezTo>
                  <a:lnTo>
                    <a:pt x="0" y="24"/>
                  </a:lnTo>
                  <a:cubicBezTo>
                    <a:pt x="0" y="24"/>
                    <a:pt x="0" y="23"/>
                    <a:pt x="0" y="23"/>
                  </a:cubicBezTo>
                  <a:lnTo>
                    <a:pt x="2" y="23"/>
                  </a:ln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4" y="22"/>
                  </a:cubicBezTo>
                  <a:lnTo>
                    <a:pt x="4" y="21"/>
                  </a:lnTo>
                  <a:lnTo>
                    <a:pt x="6" y="21"/>
                  </a:lnTo>
                  <a:cubicBezTo>
                    <a:pt x="6" y="21"/>
                    <a:pt x="6" y="21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lnTo>
                    <a:pt x="7" y="19"/>
                  </a:ln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8"/>
                    <a:pt x="8" y="18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9" y="16"/>
                    <a:pt x="9" y="14"/>
                    <a:pt x="9" y="13"/>
                  </a:cubicBezTo>
                  <a:lnTo>
                    <a:pt x="8" y="13"/>
                  </a:lnTo>
                  <a:lnTo>
                    <a:pt x="8" y="12"/>
                  </a:lnTo>
                  <a:cubicBezTo>
                    <a:pt x="8" y="10"/>
                    <a:pt x="10" y="8"/>
                    <a:pt x="10" y="7"/>
                  </a:cubicBezTo>
                  <a:cubicBezTo>
                    <a:pt x="14" y="7"/>
                    <a:pt x="13" y="5"/>
                    <a:pt x="13" y="0"/>
                  </a:cubicBez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2"/>
                  </a:lnTo>
                  <a:cubicBezTo>
                    <a:pt x="17" y="2"/>
                    <a:pt x="17" y="2"/>
                    <a:pt x="17" y="2"/>
                  </a:cubicBezTo>
                  <a:lnTo>
                    <a:pt x="17" y="3"/>
                  </a:ln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3"/>
                    <a:pt x="18" y="4"/>
                  </a:cubicBezTo>
                  <a:lnTo>
                    <a:pt x="20" y="4"/>
                  </a:lnTo>
                  <a:cubicBezTo>
                    <a:pt x="20" y="4"/>
                    <a:pt x="21" y="3"/>
                    <a:pt x="21" y="3"/>
                  </a:cubicBez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cubicBezTo>
                    <a:pt x="24" y="2"/>
                    <a:pt x="25" y="3"/>
                    <a:pt x="26" y="3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7" y="4"/>
                    <a:pt x="29" y="4"/>
                    <a:pt x="30" y="4"/>
                  </a:cubicBezTo>
                  <a:lnTo>
                    <a:pt x="30" y="3"/>
                  </a:lnTo>
                  <a:cubicBezTo>
                    <a:pt x="30" y="3"/>
                    <a:pt x="31" y="3"/>
                    <a:pt x="31" y="3"/>
                  </a:cubicBezTo>
                  <a:lnTo>
                    <a:pt x="31" y="4"/>
                  </a:lnTo>
                  <a:lnTo>
                    <a:pt x="30" y="5"/>
                  </a:lnTo>
                  <a:cubicBezTo>
                    <a:pt x="30" y="5"/>
                    <a:pt x="30" y="6"/>
                    <a:pt x="30" y="6"/>
                  </a:cubicBezTo>
                  <a:cubicBezTo>
                    <a:pt x="29" y="6"/>
                    <a:pt x="28" y="7"/>
                    <a:pt x="27" y="7"/>
                  </a:cubicBezTo>
                  <a:lnTo>
                    <a:pt x="27" y="8"/>
                  </a:lnTo>
                  <a:lnTo>
                    <a:pt x="27" y="10"/>
                  </a:lnTo>
                  <a:cubicBezTo>
                    <a:pt x="28" y="10"/>
                    <a:pt x="29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1" y="12"/>
                    <a:pt x="31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31" y="13"/>
                    <a:pt x="33" y="16"/>
                    <a:pt x="33" y="16"/>
                  </a:cubicBezTo>
                  <a:cubicBezTo>
                    <a:pt x="33" y="16"/>
                    <a:pt x="34" y="17"/>
                    <a:pt x="35" y="17"/>
                  </a:cubicBezTo>
                  <a:cubicBezTo>
                    <a:pt x="35" y="17"/>
                    <a:pt x="35" y="19"/>
                    <a:pt x="35" y="19"/>
                  </a:cubicBezTo>
                  <a:cubicBezTo>
                    <a:pt x="36" y="19"/>
                    <a:pt x="37" y="20"/>
                    <a:pt x="38" y="20"/>
                  </a:cubicBezTo>
                  <a:lnTo>
                    <a:pt x="38" y="21"/>
                  </a:lnTo>
                  <a:cubicBezTo>
                    <a:pt x="38" y="21"/>
                    <a:pt x="38" y="22"/>
                    <a:pt x="38" y="22"/>
                  </a:cubicBezTo>
                  <a:cubicBezTo>
                    <a:pt x="38" y="22"/>
                    <a:pt x="39" y="22"/>
                    <a:pt x="39" y="22"/>
                  </a:cubicBezTo>
                  <a:lnTo>
                    <a:pt x="39" y="21"/>
                  </a:lnTo>
                  <a:cubicBezTo>
                    <a:pt x="40" y="21"/>
                    <a:pt x="41" y="22"/>
                    <a:pt x="41" y="22"/>
                  </a:cubicBezTo>
                  <a:cubicBezTo>
                    <a:pt x="41" y="22"/>
                    <a:pt x="42" y="23"/>
                    <a:pt x="42" y="23"/>
                  </a:cubicBezTo>
                  <a:lnTo>
                    <a:pt x="43" y="23"/>
                  </a:lnTo>
                  <a:cubicBezTo>
                    <a:pt x="43" y="23"/>
                    <a:pt x="43" y="22"/>
                    <a:pt x="43" y="21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lnTo>
                    <a:pt x="45" y="19"/>
                  </a:lnTo>
                  <a:cubicBezTo>
                    <a:pt x="45" y="19"/>
                    <a:pt x="46" y="19"/>
                    <a:pt x="46" y="19"/>
                  </a:cubicBezTo>
                  <a:cubicBezTo>
                    <a:pt x="46" y="19"/>
                    <a:pt x="46" y="20"/>
                    <a:pt x="46" y="20"/>
                  </a:cubicBezTo>
                  <a:cubicBezTo>
                    <a:pt x="46" y="21"/>
                    <a:pt x="47" y="22"/>
                    <a:pt x="47" y="23"/>
                  </a:cubicBezTo>
                  <a:lnTo>
                    <a:pt x="48" y="23"/>
                  </a:lnTo>
                  <a:cubicBezTo>
                    <a:pt x="48" y="24"/>
                    <a:pt x="50" y="24"/>
                    <a:pt x="50" y="24"/>
                  </a:cubicBezTo>
                  <a:cubicBezTo>
                    <a:pt x="50" y="24"/>
                    <a:pt x="51" y="24"/>
                    <a:pt x="51" y="24"/>
                  </a:cubicBezTo>
                  <a:cubicBezTo>
                    <a:pt x="51" y="25"/>
                    <a:pt x="52" y="25"/>
                    <a:pt x="52" y="25"/>
                  </a:cubicBezTo>
                  <a:cubicBezTo>
                    <a:pt x="53" y="25"/>
                    <a:pt x="55" y="25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7"/>
                    <a:pt x="55" y="27"/>
                  </a:cubicBezTo>
                  <a:cubicBezTo>
                    <a:pt x="55" y="27"/>
                    <a:pt x="56" y="28"/>
                    <a:pt x="56" y="28"/>
                  </a:cubicBezTo>
                  <a:lnTo>
                    <a:pt x="56" y="29"/>
                  </a:lnTo>
                  <a:cubicBezTo>
                    <a:pt x="56" y="29"/>
                    <a:pt x="56" y="29"/>
                    <a:pt x="56" y="29"/>
                  </a:cubicBezTo>
                  <a:lnTo>
                    <a:pt x="57" y="29"/>
                  </a:lnTo>
                  <a:lnTo>
                    <a:pt x="57" y="30"/>
                  </a:lnTo>
                  <a:cubicBezTo>
                    <a:pt x="57" y="30"/>
                    <a:pt x="58" y="30"/>
                    <a:pt x="58" y="30"/>
                  </a:cubicBezTo>
                  <a:lnTo>
                    <a:pt x="58" y="31"/>
                  </a:lnTo>
                  <a:lnTo>
                    <a:pt x="59" y="32"/>
                  </a:ln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60" y="33"/>
                    <a:pt x="60" y="33"/>
                  </a:cubicBezTo>
                  <a:cubicBezTo>
                    <a:pt x="60" y="33"/>
                    <a:pt x="61" y="34"/>
                    <a:pt x="61" y="34"/>
                  </a:cubicBezTo>
                  <a:cubicBezTo>
                    <a:pt x="61" y="34"/>
                    <a:pt x="61" y="35"/>
                    <a:pt x="61" y="35"/>
                  </a:cubicBezTo>
                  <a:lnTo>
                    <a:pt x="61" y="36"/>
                  </a:lnTo>
                  <a:lnTo>
                    <a:pt x="60" y="36"/>
                  </a:ln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7"/>
                    <a:pt x="60" y="37"/>
                  </a:cubicBezTo>
                  <a:lnTo>
                    <a:pt x="59" y="37"/>
                  </a:lnTo>
                  <a:cubicBezTo>
                    <a:pt x="59" y="37"/>
                    <a:pt x="59" y="37"/>
                    <a:pt x="59" y="37"/>
                  </a:cubicBezTo>
                  <a:lnTo>
                    <a:pt x="59" y="40"/>
                  </a:lnTo>
                  <a:cubicBezTo>
                    <a:pt x="59" y="40"/>
                    <a:pt x="59" y="40"/>
                    <a:pt x="59" y="40"/>
                  </a:cubicBezTo>
                  <a:lnTo>
                    <a:pt x="58" y="41"/>
                  </a:lnTo>
                  <a:lnTo>
                    <a:pt x="57" y="41"/>
                  </a:lnTo>
                  <a:lnTo>
                    <a:pt x="56" y="41"/>
                  </a:lnTo>
                  <a:cubicBezTo>
                    <a:pt x="56" y="42"/>
                    <a:pt x="56" y="42"/>
                    <a:pt x="56" y="42"/>
                  </a:cubicBezTo>
                  <a:lnTo>
                    <a:pt x="56" y="43"/>
                  </a:lnTo>
                  <a:lnTo>
                    <a:pt x="55" y="43"/>
                  </a:lnTo>
                  <a:lnTo>
                    <a:pt x="55" y="44"/>
                  </a:ln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4"/>
                    <a:pt x="54" y="46"/>
                    <a:pt x="54" y="47"/>
                  </a:cubicBezTo>
                  <a:lnTo>
                    <a:pt x="55" y="47"/>
                  </a:lnTo>
                  <a:lnTo>
                    <a:pt x="59" y="47"/>
                  </a:ln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lnTo>
                    <a:pt x="59" y="48"/>
                  </a:lnTo>
                  <a:cubicBezTo>
                    <a:pt x="59" y="48"/>
                    <a:pt x="60" y="48"/>
                    <a:pt x="60" y="48"/>
                  </a:cubicBezTo>
                  <a:lnTo>
                    <a:pt x="61" y="48"/>
                  </a:lnTo>
                  <a:lnTo>
                    <a:pt x="61" y="47"/>
                  </a:ln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7"/>
                    <a:pt x="62" y="47"/>
                    <a:pt x="62" y="47"/>
                  </a:cubicBezTo>
                  <a:lnTo>
                    <a:pt x="62" y="49"/>
                  </a:lnTo>
                  <a:cubicBezTo>
                    <a:pt x="63" y="49"/>
                    <a:pt x="62" y="49"/>
                    <a:pt x="63" y="49"/>
                  </a:cubicBezTo>
                  <a:lnTo>
                    <a:pt x="63" y="50"/>
                  </a:lnTo>
                  <a:cubicBezTo>
                    <a:pt x="63" y="51"/>
                    <a:pt x="64" y="51"/>
                    <a:pt x="64" y="51"/>
                  </a:cubicBezTo>
                  <a:lnTo>
                    <a:pt x="64" y="52"/>
                  </a:lnTo>
                  <a:lnTo>
                    <a:pt x="64" y="53"/>
                  </a:lnTo>
                  <a:cubicBezTo>
                    <a:pt x="64" y="53"/>
                    <a:pt x="64" y="54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3" y="55"/>
                    <a:pt x="63" y="55"/>
                  </a:cubicBezTo>
                  <a:lnTo>
                    <a:pt x="62" y="56"/>
                  </a:lnTo>
                  <a:lnTo>
                    <a:pt x="61" y="56"/>
                  </a:lnTo>
                  <a:lnTo>
                    <a:pt x="61" y="57"/>
                  </a:lnTo>
                  <a:cubicBezTo>
                    <a:pt x="61" y="57"/>
                    <a:pt x="59" y="58"/>
                    <a:pt x="59" y="59"/>
                  </a:cubicBezTo>
                  <a:cubicBezTo>
                    <a:pt x="59" y="59"/>
                    <a:pt x="59" y="61"/>
                    <a:pt x="59" y="62"/>
                  </a:cubicBezTo>
                  <a:lnTo>
                    <a:pt x="58" y="63"/>
                  </a:lnTo>
                  <a:lnTo>
                    <a:pt x="58" y="64"/>
                  </a:lnTo>
                  <a:cubicBezTo>
                    <a:pt x="58" y="64"/>
                    <a:pt x="58" y="65"/>
                    <a:pt x="58" y="65"/>
                  </a:cubicBezTo>
                  <a:cubicBezTo>
                    <a:pt x="57" y="65"/>
                    <a:pt x="57" y="65"/>
                    <a:pt x="56" y="65"/>
                  </a:cubicBezTo>
                  <a:lnTo>
                    <a:pt x="54" y="63"/>
                  </a:lnTo>
                  <a:lnTo>
                    <a:pt x="54" y="62"/>
                  </a:lnTo>
                  <a:cubicBezTo>
                    <a:pt x="53" y="62"/>
                    <a:pt x="53" y="61"/>
                    <a:pt x="53" y="61"/>
                  </a:cubicBezTo>
                  <a:lnTo>
                    <a:pt x="53" y="60"/>
                  </a:lnTo>
                  <a:lnTo>
                    <a:pt x="52" y="60"/>
                  </a:lnTo>
                  <a:cubicBezTo>
                    <a:pt x="52" y="59"/>
                    <a:pt x="52" y="56"/>
                    <a:pt x="52" y="56"/>
                  </a:cubicBezTo>
                  <a:lnTo>
                    <a:pt x="52" y="55"/>
                  </a:lnTo>
                  <a:lnTo>
                    <a:pt x="50" y="55"/>
                  </a:lnTo>
                  <a:cubicBezTo>
                    <a:pt x="50" y="55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8" y="56"/>
                  </a:lnTo>
                  <a:cubicBezTo>
                    <a:pt x="48" y="57"/>
                    <a:pt x="46" y="57"/>
                    <a:pt x="46" y="57"/>
                  </a:cubicBezTo>
                  <a:cubicBezTo>
                    <a:pt x="46" y="56"/>
                    <a:pt x="45" y="55"/>
                    <a:pt x="45" y="55"/>
                  </a:cubicBezTo>
                  <a:cubicBezTo>
                    <a:pt x="45" y="55"/>
                    <a:pt x="44" y="56"/>
                    <a:pt x="44" y="56"/>
                  </a:cubicBezTo>
                  <a:cubicBezTo>
                    <a:pt x="43" y="56"/>
                    <a:pt x="42" y="56"/>
                    <a:pt x="41" y="56"/>
                  </a:cubicBezTo>
                  <a:lnTo>
                    <a:pt x="40" y="56"/>
                  </a:lnTo>
                  <a:cubicBezTo>
                    <a:pt x="40" y="56"/>
                    <a:pt x="40" y="58"/>
                    <a:pt x="40" y="58"/>
                  </a:cubicBezTo>
                  <a:lnTo>
                    <a:pt x="39" y="58"/>
                  </a:lnTo>
                  <a:lnTo>
                    <a:pt x="39" y="59"/>
                  </a:lnTo>
                  <a:lnTo>
                    <a:pt x="38" y="60"/>
                  </a:lnTo>
                  <a:lnTo>
                    <a:pt x="36" y="60"/>
                  </a:lnTo>
                  <a:cubicBezTo>
                    <a:pt x="36" y="60"/>
                    <a:pt x="35" y="61"/>
                    <a:pt x="35" y="61"/>
                  </a:cubicBezTo>
                  <a:cubicBezTo>
                    <a:pt x="35" y="61"/>
                    <a:pt x="35" y="61"/>
                    <a:pt x="35" y="62"/>
                  </a:cubicBezTo>
                  <a:lnTo>
                    <a:pt x="34" y="62"/>
                  </a:lnTo>
                  <a:lnTo>
                    <a:pt x="34" y="61"/>
                  </a:lnTo>
                  <a:lnTo>
                    <a:pt x="33" y="61"/>
                  </a:ln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lnTo>
                    <a:pt x="32" y="61"/>
                  </a:lnTo>
                  <a:cubicBezTo>
                    <a:pt x="32" y="61"/>
                    <a:pt x="32" y="61"/>
                    <a:pt x="32" y="61"/>
                  </a:cubicBezTo>
                  <a:cubicBezTo>
                    <a:pt x="32" y="60"/>
                    <a:pt x="31" y="61"/>
                    <a:pt x="30" y="61"/>
                  </a:cubicBezTo>
                  <a:cubicBezTo>
                    <a:pt x="30" y="60"/>
                    <a:pt x="30" y="61"/>
                    <a:pt x="30" y="60"/>
                  </a:cubicBezTo>
                  <a:cubicBezTo>
                    <a:pt x="30" y="60"/>
                    <a:pt x="29" y="60"/>
                    <a:pt x="29" y="60"/>
                  </a:cubicBezTo>
                  <a:cubicBezTo>
                    <a:pt x="29" y="60"/>
                    <a:pt x="28" y="60"/>
                    <a:pt x="28" y="60"/>
                  </a:cubicBezTo>
                  <a:cubicBezTo>
                    <a:pt x="28" y="60"/>
                    <a:pt x="27" y="60"/>
                    <a:pt x="27" y="60"/>
                  </a:cubicBezTo>
                  <a:lnTo>
                    <a:pt x="27" y="59"/>
                  </a:lnTo>
                  <a:cubicBezTo>
                    <a:pt x="27" y="59"/>
                    <a:pt x="27" y="58"/>
                    <a:pt x="27" y="58"/>
                  </a:cubicBezTo>
                  <a:lnTo>
                    <a:pt x="27" y="57"/>
                  </a:ln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lnTo>
                    <a:pt x="28" y="55"/>
                  </a:lnTo>
                  <a:cubicBezTo>
                    <a:pt x="28" y="55"/>
                    <a:pt x="27" y="55"/>
                    <a:pt x="27" y="55"/>
                  </a:cubicBezTo>
                  <a:lnTo>
                    <a:pt x="26" y="55"/>
                  </a:ln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6"/>
                    <a:pt x="26" y="58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4" y="58"/>
                    <a:pt x="24" y="58"/>
                  </a:cubicBezTo>
                  <a:cubicBezTo>
                    <a:pt x="24" y="58"/>
                    <a:pt x="24" y="57"/>
                    <a:pt x="23" y="57"/>
                  </a:cubicBezTo>
                  <a:cubicBezTo>
                    <a:pt x="23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1" y="56"/>
                    <a:pt x="21" y="56"/>
                  </a:cubicBezTo>
                  <a:cubicBezTo>
                    <a:pt x="21" y="56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8" y="55"/>
                    <a:pt x="18" y="55"/>
                  </a:cubicBezTo>
                  <a:cubicBezTo>
                    <a:pt x="18" y="55"/>
                    <a:pt x="15" y="55"/>
                    <a:pt x="15" y="55"/>
                  </a:cubicBezTo>
                  <a:lnTo>
                    <a:pt x="15" y="54"/>
                  </a:lnTo>
                  <a:lnTo>
                    <a:pt x="15" y="53"/>
                  </a:lnTo>
                  <a:lnTo>
                    <a:pt x="14" y="53"/>
                  </a:lnTo>
                  <a:cubicBezTo>
                    <a:pt x="14" y="53"/>
                    <a:pt x="12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0" y="52"/>
                    <a:pt x="9" y="52"/>
                  </a:cubicBezTo>
                  <a:lnTo>
                    <a:pt x="10" y="52"/>
                  </a:lnTo>
                  <a:cubicBezTo>
                    <a:pt x="10" y="52"/>
                    <a:pt x="10" y="51"/>
                    <a:pt x="10" y="51"/>
                  </a:cubicBezTo>
                  <a:cubicBezTo>
                    <a:pt x="10" y="50"/>
                    <a:pt x="10" y="49"/>
                    <a:pt x="10" y="48"/>
                  </a:cubicBezTo>
                  <a:cubicBezTo>
                    <a:pt x="10" y="48"/>
                    <a:pt x="9" y="48"/>
                    <a:pt x="9" y="48"/>
                  </a:cubicBezTo>
                  <a:lnTo>
                    <a:pt x="9" y="47"/>
                  </a:lnTo>
                  <a:cubicBezTo>
                    <a:pt x="9" y="47"/>
                    <a:pt x="9" y="47"/>
                    <a:pt x="9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3"/>
                    <a:pt x="7" y="43"/>
                  </a:cubicBezTo>
                  <a:lnTo>
                    <a:pt x="7" y="42"/>
                  </a:lnTo>
                  <a:lnTo>
                    <a:pt x="6" y="42"/>
                  </a:lnTo>
                  <a:cubicBezTo>
                    <a:pt x="6" y="42"/>
                    <a:pt x="7" y="42"/>
                    <a:pt x="7" y="42"/>
                  </a:cubicBezTo>
                  <a:lnTo>
                    <a:pt x="7" y="41"/>
                  </a:lnTo>
                  <a:cubicBezTo>
                    <a:pt x="9" y="41"/>
                    <a:pt x="10" y="42"/>
                    <a:pt x="11" y="41"/>
                  </a:cubicBezTo>
                  <a:lnTo>
                    <a:pt x="11" y="40"/>
                  </a:lnTo>
                  <a:cubicBezTo>
                    <a:pt x="10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9"/>
                  </a:cubicBezTo>
                  <a:lnTo>
                    <a:pt x="9" y="38"/>
                  </a:lnTo>
                  <a:cubicBezTo>
                    <a:pt x="9" y="38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lnTo>
                    <a:pt x="8" y="36"/>
                  </a:lnTo>
                  <a:lnTo>
                    <a:pt x="8" y="37"/>
                  </a:lnTo>
                  <a:cubicBezTo>
                    <a:pt x="8" y="37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36"/>
                  </a:lnTo>
                  <a:cubicBezTo>
                    <a:pt x="5" y="37"/>
                    <a:pt x="4" y="36"/>
                    <a:pt x="4" y="36"/>
                  </a:cubicBezTo>
                  <a:lnTo>
                    <a:pt x="4" y="37"/>
                  </a:lnTo>
                  <a:lnTo>
                    <a:pt x="3" y="37"/>
                  </a:ln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8"/>
                    <a:pt x="2" y="38"/>
                  </a:cubicBezTo>
                  <a:lnTo>
                    <a:pt x="1" y="38"/>
                  </a:ln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0" y="38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3" y="35"/>
                  </a:lnTo>
                  <a:cubicBezTo>
                    <a:pt x="3" y="34"/>
                    <a:pt x="2" y="34"/>
                    <a:pt x="2" y="34"/>
                  </a:cubicBezTo>
                  <a:lnTo>
                    <a:pt x="2" y="33"/>
                  </a:lnTo>
                  <a:lnTo>
                    <a:pt x="1" y="33"/>
                  </a:ln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0" y="32"/>
                  </a:cubicBez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>
                <a:noFill/>
              </a:endParaRPr>
            </a:p>
          </p:txBody>
        </p:sp>
        <p:sp>
          <p:nvSpPr>
            <p:cNvPr id="181377" name="Freeform 65"/>
            <p:cNvSpPr>
              <a:spLocks/>
            </p:cNvSpPr>
            <p:nvPr/>
          </p:nvSpPr>
          <p:spPr bwMode="auto">
            <a:xfrm>
              <a:off x="479" y="1666"/>
              <a:ext cx="865" cy="699"/>
            </a:xfrm>
            <a:custGeom>
              <a:avLst/>
              <a:gdLst>
                <a:gd name="T0" fmla="*/ 2147483647 w 92"/>
                <a:gd name="T1" fmla="*/ 2147483647 h 76"/>
                <a:gd name="T2" fmla="*/ 2147483647 w 92"/>
                <a:gd name="T3" fmla="*/ 2147483647 h 76"/>
                <a:gd name="T4" fmla="*/ 2147483647 w 92"/>
                <a:gd name="T5" fmla="*/ 2147483647 h 76"/>
                <a:gd name="T6" fmla="*/ 2147483647 w 92"/>
                <a:gd name="T7" fmla="*/ 2147483647 h 76"/>
                <a:gd name="T8" fmla="*/ 2147483647 w 92"/>
                <a:gd name="T9" fmla="*/ 2147483647 h 76"/>
                <a:gd name="T10" fmla="*/ 2147483647 w 92"/>
                <a:gd name="T11" fmla="*/ 2147483647 h 76"/>
                <a:gd name="T12" fmla="*/ 2147483647 w 92"/>
                <a:gd name="T13" fmla="*/ 2147483647 h 76"/>
                <a:gd name="T14" fmla="*/ 2147483647 w 92"/>
                <a:gd name="T15" fmla="*/ 2147483647 h 76"/>
                <a:gd name="T16" fmla="*/ 2147483647 w 92"/>
                <a:gd name="T17" fmla="*/ 2147483647 h 76"/>
                <a:gd name="T18" fmla="*/ 2078689686 w 92"/>
                <a:gd name="T19" fmla="*/ 1948484527 h 76"/>
                <a:gd name="T20" fmla="*/ 1890080636 w 92"/>
                <a:gd name="T21" fmla="*/ 1998766594 h 76"/>
                <a:gd name="T22" fmla="*/ 1468031781 w 92"/>
                <a:gd name="T23" fmla="*/ 1436390563 h 76"/>
                <a:gd name="T24" fmla="*/ 1279425137 w 92"/>
                <a:gd name="T25" fmla="*/ 1330493430 h 76"/>
                <a:gd name="T26" fmla="*/ 610727256 w 92"/>
                <a:gd name="T27" fmla="*/ 1380711925 h 76"/>
                <a:gd name="T28" fmla="*/ 364071158 w 92"/>
                <a:gd name="T29" fmla="*/ 1230585916 h 76"/>
                <a:gd name="T30" fmla="*/ 181707331 w 92"/>
                <a:gd name="T31" fmla="*/ 974575429 h 76"/>
                <a:gd name="T32" fmla="*/ 551945185 w 92"/>
                <a:gd name="T33" fmla="*/ 461880620 h 76"/>
                <a:gd name="T34" fmla="*/ 792357488 w 92"/>
                <a:gd name="T35" fmla="*/ 205798541 h 76"/>
                <a:gd name="T36" fmla="*/ 1097717130 w 92"/>
                <a:gd name="T37" fmla="*/ 156174123 h 76"/>
                <a:gd name="T38" fmla="*/ 1403083691 w 92"/>
                <a:gd name="T39" fmla="*/ 50218807 h 76"/>
                <a:gd name="T40" fmla="*/ 1649669084 w 92"/>
                <a:gd name="T41" fmla="*/ 256017477 h 76"/>
                <a:gd name="T42" fmla="*/ 1831370172 w 92"/>
                <a:gd name="T43" fmla="*/ 205798541 h 76"/>
                <a:gd name="T44" fmla="*/ 2147483647 w 92"/>
                <a:gd name="T45" fmla="*/ 306300720 h 76"/>
                <a:gd name="T46" fmla="*/ 2147483647 w 92"/>
                <a:gd name="T47" fmla="*/ 205798541 h 76"/>
                <a:gd name="T48" fmla="*/ 2147483647 w 92"/>
                <a:gd name="T49" fmla="*/ 356512372 h 76"/>
                <a:gd name="T50" fmla="*/ 2147483647 w 92"/>
                <a:gd name="T51" fmla="*/ 461880620 h 76"/>
                <a:gd name="T52" fmla="*/ 2147483647 w 92"/>
                <a:gd name="T53" fmla="*/ 562311722 h 76"/>
                <a:gd name="T54" fmla="*/ 2147483647 w 92"/>
                <a:gd name="T55" fmla="*/ 512100291 h 76"/>
                <a:gd name="T56" fmla="*/ 2147483647 w 92"/>
                <a:gd name="T57" fmla="*/ 412191599 h 76"/>
                <a:gd name="T58" fmla="*/ 2147483647 w 92"/>
                <a:gd name="T59" fmla="*/ 306300720 h 76"/>
                <a:gd name="T60" fmla="*/ 2147483647 w 92"/>
                <a:gd name="T61" fmla="*/ 205798541 h 76"/>
                <a:gd name="T62" fmla="*/ 2147483647 w 92"/>
                <a:gd name="T63" fmla="*/ 306300720 h 76"/>
                <a:gd name="T64" fmla="*/ 2147483647 w 92"/>
                <a:gd name="T65" fmla="*/ 412191599 h 76"/>
                <a:gd name="T66" fmla="*/ 2147483647 w 92"/>
                <a:gd name="T67" fmla="*/ 412191599 h 76"/>
                <a:gd name="T68" fmla="*/ 2147483647 w 92"/>
                <a:gd name="T69" fmla="*/ 306300720 h 76"/>
                <a:gd name="T70" fmla="*/ 2147483647 w 92"/>
                <a:gd name="T71" fmla="*/ 461880620 h 76"/>
                <a:gd name="T72" fmla="*/ 2147483647 w 92"/>
                <a:gd name="T73" fmla="*/ 562311722 h 76"/>
                <a:gd name="T74" fmla="*/ 2147483647 w 92"/>
                <a:gd name="T75" fmla="*/ 612594672 h 76"/>
                <a:gd name="T76" fmla="*/ 2147483647 w 92"/>
                <a:gd name="T77" fmla="*/ 717898612 h 76"/>
                <a:gd name="T78" fmla="*/ 2147483647 w 92"/>
                <a:gd name="T79" fmla="*/ 924291008 h 76"/>
                <a:gd name="T80" fmla="*/ 2147483647 w 92"/>
                <a:gd name="T81" fmla="*/ 1180373307 h 76"/>
                <a:gd name="T82" fmla="*/ 2147483647 w 92"/>
                <a:gd name="T83" fmla="*/ 1230585916 h 76"/>
                <a:gd name="T84" fmla="*/ 2147483647 w 92"/>
                <a:gd name="T85" fmla="*/ 1330493430 h 76"/>
                <a:gd name="T86" fmla="*/ 2147483647 w 92"/>
                <a:gd name="T87" fmla="*/ 1536291898 h 76"/>
                <a:gd name="T88" fmla="*/ 2147483647 w 92"/>
                <a:gd name="T89" fmla="*/ 1330493430 h 76"/>
                <a:gd name="T90" fmla="*/ 2147483647 w 92"/>
                <a:gd name="T91" fmla="*/ 1380711925 h 76"/>
                <a:gd name="T92" fmla="*/ 2147483647 w 92"/>
                <a:gd name="T93" fmla="*/ 1586511569 h 76"/>
                <a:gd name="T94" fmla="*/ 2147483647 w 92"/>
                <a:gd name="T95" fmla="*/ 1586511569 h 76"/>
                <a:gd name="T96" fmla="*/ 2147483647 w 92"/>
                <a:gd name="T97" fmla="*/ 1636793636 h 76"/>
                <a:gd name="T98" fmla="*/ 2147483647 w 92"/>
                <a:gd name="T99" fmla="*/ 1692472274 h 76"/>
                <a:gd name="T100" fmla="*/ 2147483647 w 92"/>
                <a:gd name="T101" fmla="*/ 2147483647 h 76"/>
                <a:gd name="T102" fmla="*/ 2147483647 w 92"/>
                <a:gd name="T103" fmla="*/ 2147483647 h 76"/>
                <a:gd name="T104" fmla="*/ 2147483647 w 92"/>
                <a:gd name="T105" fmla="*/ 2147483647 h 76"/>
                <a:gd name="T106" fmla="*/ 2147483647 w 92"/>
                <a:gd name="T107" fmla="*/ 2147483647 h 76"/>
                <a:gd name="T108" fmla="*/ 2147483647 w 92"/>
                <a:gd name="T109" fmla="*/ 2147483647 h 76"/>
                <a:gd name="T110" fmla="*/ 2147483647 w 92"/>
                <a:gd name="T111" fmla="*/ 2147483647 h 76"/>
                <a:gd name="T112" fmla="*/ 2147483647 w 92"/>
                <a:gd name="T113" fmla="*/ 2147483647 h 76"/>
                <a:gd name="T114" fmla="*/ 2147483647 w 92"/>
                <a:gd name="T115" fmla="*/ 2147483647 h 76"/>
                <a:gd name="T116" fmla="*/ 2147483647 w 92"/>
                <a:gd name="T117" fmla="*/ 2147483647 h 76"/>
                <a:gd name="T118" fmla="*/ 2147483647 w 92"/>
                <a:gd name="T119" fmla="*/ 2147483647 h 76"/>
                <a:gd name="T120" fmla="*/ 2147483647 w 92"/>
                <a:gd name="T121" fmla="*/ 2147483647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"/>
                <a:gd name="T184" fmla="*/ 0 h 76"/>
                <a:gd name="T185" fmla="*/ 92 w 92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" h="76">
                  <a:moveTo>
                    <a:pt x="56" y="66"/>
                  </a:moveTo>
                  <a:cubicBezTo>
                    <a:pt x="56" y="66"/>
                    <a:pt x="57" y="66"/>
                    <a:pt x="57" y="65"/>
                  </a:cubicBezTo>
                  <a:lnTo>
                    <a:pt x="56" y="65"/>
                  </a:lnTo>
                  <a:cubicBezTo>
                    <a:pt x="56" y="65"/>
                    <a:pt x="56" y="65"/>
                    <a:pt x="55" y="65"/>
                  </a:cubicBezTo>
                  <a:lnTo>
                    <a:pt x="55" y="64"/>
                  </a:lnTo>
                  <a:cubicBezTo>
                    <a:pt x="55" y="64"/>
                    <a:pt x="55" y="64"/>
                    <a:pt x="55" y="64"/>
                  </a:cubicBezTo>
                  <a:cubicBezTo>
                    <a:pt x="54" y="64"/>
                    <a:pt x="53" y="62"/>
                    <a:pt x="53" y="62"/>
                  </a:cubicBezTo>
                  <a:cubicBezTo>
                    <a:pt x="53" y="62"/>
                    <a:pt x="52" y="61"/>
                    <a:pt x="52" y="61"/>
                  </a:cubicBezTo>
                  <a:cubicBezTo>
                    <a:pt x="52" y="60"/>
                    <a:pt x="52" y="60"/>
                    <a:pt x="52" y="60"/>
                  </a:cubicBezTo>
                  <a:lnTo>
                    <a:pt x="51" y="60"/>
                  </a:lnTo>
                  <a:cubicBezTo>
                    <a:pt x="51" y="60"/>
                    <a:pt x="52" y="59"/>
                    <a:pt x="52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4" y="60"/>
                    <a:pt x="54" y="60"/>
                  </a:cubicBezTo>
                  <a:cubicBezTo>
                    <a:pt x="54" y="60"/>
                    <a:pt x="54" y="59"/>
                    <a:pt x="54" y="58"/>
                  </a:cubicBezTo>
                  <a:lnTo>
                    <a:pt x="55" y="58"/>
                  </a:lnTo>
                  <a:cubicBezTo>
                    <a:pt x="55" y="57"/>
                    <a:pt x="55" y="56"/>
                    <a:pt x="55" y="56"/>
                  </a:cubicBezTo>
                  <a:lnTo>
                    <a:pt x="55" y="55"/>
                  </a:lnTo>
                  <a:lnTo>
                    <a:pt x="55" y="54"/>
                  </a:lnTo>
                  <a:cubicBezTo>
                    <a:pt x="54" y="54"/>
                    <a:pt x="50" y="54"/>
                    <a:pt x="50" y="53"/>
                  </a:cubicBezTo>
                  <a:cubicBezTo>
                    <a:pt x="50" y="53"/>
                    <a:pt x="50" y="49"/>
                    <a:pt x="49" y="49"/>
                  </a:cubicBezTo>
                  <a:lnTo>
                    <a:pt x="49" y="48"/>
                  </a:lnTo>
                  <a:cubicBezTo>
                    <a:pt x="48" y="48"/>
                    <a:pt x="46" y="49"/>
                    <a:pt x="45" y="49"/>
                  </a:cubicBezTo>
                  <a:cubicBezTo>
                    <a:pt x="45" y="49"/>
                    <a:pt x="42" y="49"/>
                    <a:pt x="42" y="49"/>
                  </a:cubicBezTo>
                  <a:lnTo>
                    <a:pt x="42" y="50"/>
                  </a:lnTo>
                  <a:cubicBezTo>
                    <a:pt x="42" y="50"/>
                    <a:pt x="41" y="52"/>
                    <a:pt x="41" y="52"/>
                  </a:cubicBezTo>
                  <a:cubicBezTo>
                    <a:pt x="41" y="52"/>
                    <a:pt x="41" y="53"/>
                    <a:pt x="41" y="53"/>
                  </a:cubicBezTo>
                  <a:lnTo>
                    <a:pt x="40" y="53"/>
                  </a:lnTo>
                  <a:cubicBezTo>
                    <a:pt x="40" y="53"/>
                    <a:pt x="40" y="52"/>
                    <a:pt x="40" y="52"/>
                  </a:cubicBezTo>
                  <a:cubicBezTo>
                    <a:pt x="39" y="52"/>
                    <a:pt x="38" y="51"/>
                    <a:pt x="38" y="51"/>
                  </a:cubicBezTo>
                  <a:cubicBezTo>
                    <a:pt x="38" y="51"/>
                    <a:pt x="38" y="50"/>
                    <a:pt x="38" y="50"/>
                  </a:cubicBezTo>
                  <a:lnTo>
                    <a:pt x="37" y="50"/>
                  </a:lnTo>
                  <a:cubicBezTo>
                    <a:pt x="37" y="50"/>
                    <a:pt x="36" y="50"/>
                    <a:pt x="35" y="50"/>
                  </a:cubicBezTo>
                  <a:cubicBezTo>
                    <a:pt x="35" y="50"/>
                    <a:pt x="35" y="49"/>
                    <a:pt x="35" y="49"/>
                  </a:cubicBezTo>
                  <a:lnTo>
                    <a:pt x="35" y="45"/>
                  </a:lnTo>
                  <a:lnTo>
                    <a:pt x="36" y="45"/>
                  </a:lnTo>
                  <a:cubicBezTo>
                    <a:pt x="36" y="45"/>
                    <a:pt x="36" y="45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lnTo>
                    <a:pt x="37" y="46"/>
                  </a:lnTo>
                  <a:cubicBezTo>
                    <a:pt x="38" y="46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5"/>
                    <a:pt x="39" y="45"/>
                  </a:cubicBezTo>
                  <a:lnTo>
                    <a:pt x="39" y="44"/>
                  </a:lnTo>
                  <a:cubicBezTo>
                    <a:pt x="38" y="44"/>
                    <a:pt x="38" y="43"/>
                    <a:pt x="38" y="43"/>
                  </a:cubicBezTo>
                  <a:lnTo>
                    <a:pt x="38" y="42"/>
                  </a:lnTo>
                  <a:lnTo>
                    <a:pt x="37" y="42"/>
                  </a:lnTo>
                  <a:lnTo>
                    <a:pt x="36" y="42"/>
                  </a:lnTo>
                  <a:cubicBezTo>
                    <a:pt x="36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lnTo>
                    <a:pt x="34" y="40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2" y="39"/>
                  </a:lnTo>
                  <a:cubicBezTo>
                    <a:pt x="32" y="39"/>
                    <a:pt x="32" y="40"/>
                    <a:pt x="32" y="40"/>
                  </a:cubicBezTo>
                  <a:lnTo>
                    <a:pt x="31" y="40"/>
                  </a:lnTo>
                  <a:lnTo>
                    <a:pt x="31" y="39"/>
                  </a:lnTo>
                  <a:cubicBezTo>
                    <a:pt x="30" y="39"/>
                    <a:pt x="31" y="37"/>
                    <a:pt x="31" y="37"/>
                  </a:cubicBezTo>
                  <a:lnTo>
                    <a:pt x="30" y="37"/>
                  </a:lnTo>
                  <a:cubicBezTo>
                    <a:pt x="30" y="36"/>
                    <a:pt x="30" y="34"/>
                    <a:pt x="28" y="34"/>
                  </a:cubicBezTo>
                  <a:cubicBezTo>
                    <a:pt x="28" y="33"/>
                    <a:pt x="27" y="33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0"/>
                    <a:pt x="26" y="30"/>
                  </a:cubicBezTo>
                  <a:cubicBezTo>
                    <a:pt x="25" y="30"/>
                    <a:pt x="25" y="29"/>
                    <a:pt x="24" y="29"/>
                  </a:cubicBezTo>
                  <a:lnTo>
                    <a:pt x="24" y="28"/>
                  </a:lnTo>
                  <a:lnTo>
                    <a:pt x="23" y="28"/>
                  </a:lnTo>
                  <a:cubicBezTo>
                    <a:pt x="23" y="28"/>
                    <a:pt x="23" y="27"/>
                    <a:pt x="23" y="27"/>
                  </a:cubicBezTo>
                  <a:lnTo>
                    <a:pt x="22" y="25"/>
                  </a:lnTo>
                  <a:cubicBezTo>
                    <a:pt x="22" y="25"/>
                    <a:pt x="21" y="25"/>
                    <a:pt x="21" y="26"/>
                  </a:cubicBezTo>
                  <a:lnTo>
                    <a:pt x="20" y="26"/>
                  </a:lnTo>
                  <a:cubicBezTo>
                    <a:pt x="20" y="26"/>
                    <a:pt x="18" y="27"/>
                    <a:pt x="18" y="28"/>
                  </a:cubicBezTo>
                  <a:cubicBezTo>
                    <a:pt x="18" y="28"/>
                    <a:pt x="16" y="29"/>
                    <a:pt x="16" y="29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6" y="29"/>
                    <a:pt x="16" y="29"/>
                    <a:pt x="15" y="28"/>
                  </a:cubicBezTo>
                  <a:cubicBezTo>
                    <a:pt x="15" y="28"/>
                    <a:pt x="14" y="28"/>
                    <a:pt x="14" y="28"/>
                  </a:cubicBezTo>
                  <a:cubicBezTo>
                    <a:pt x="14" y="28"/>
                    <a:pt x="12" y="28"/>
                    <a:pt x="12" y="28"/>
                  </a:cubicBezTo>
                  <a:cubicBezTo>
                    <a:pt x="12" y="28"/>
                    <a:pt x="11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6"/>
                    <a:pt x="9" y="26"/>
                    <a:pt x="9" y="26"/>
                  </a:cubicBezTo>
                  <a:lnTo>
                    <a:pt x="8" y="26"/>
                  </a:ln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7" y="25"/>
                    <a:pt x="6" y="25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lnTo>
                    <a:pt x="3" y="23"/>
                  </a:lnTo>
                  <a:cubicBezTo>
                    <a:pt x="3" y="23"/>
                    <a:pt x="2" y="23"/>
                    <a:pt x="2" y="22"/>
                  </a:cubicBezTo>
                  <a:lnTo>
                    <a:pt x="0" y="22"/>
                  </a:lnTo>
                  <a:cubicBezTo>
                    <a:pt x="0" y="22"/>
                    <a:pt x="0" y="22"/>
                    <a:pt x="0" y="22"/>
                  </a:cubicBezTo>
                  <a:lnTo>
                    <a:pt x="0" y="20"/>
                  </a:ln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3" y="20"/>
                  </a:cubicBezTo>
                  <a:lnTo>
                    <a:pt x="3" y="19"/>
                  </a:lnTo>
                  <a:cubicBezTo>
                    <a:pt x="3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lnTo>
                    <a:pt x="5" y="16"/>
                  </a:ln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1"/>
                    <a:pt x="8" y="11"/>
                  </a:cubicBezTo>
                  <a:cubicBezTo>
                    <a:pt x="8" y="11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0" y="7"/>
                    <a:pt x="11" y="6"/>
                    <a:pt x="11" y="6"/>
                  </a:cubicBezTo>
                  <a:lnTo>
                    <a:pt x="12" y="6"/>
                  </a:ln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5"/>
                    <a:pt x="12" y="4"/>
                    <a:pt x="12" y="4"/>
                  </a:cubicBezTo>
                  <a:lnTo>
                    <a:pt x="13" y="4"/>
                  </a:ln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lnTo>
                    <a:pt x="14" y="5"/>
                  </a:lnTo>
                  <a:cubicBezTo>
                    <a:pt x="14" y="5"/>
                    <a:pt x="15" y="5"/>
                    <a:pt x="15" y="5"/>
                  </a:cubicBezTo>
                  <a:lnTo>
                    <a:pt x="16" y="5"/>
                  </a:ln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4"/>
                  </a:lnTo>
                  <a:cubicBezTo>
                    <a:pt x="16" y="4"/>
                    <a:pt x="16" y="4"/>
                    <a:pt x="16" y="4"/>
                  </a:cubicBezTo>
                  <a:lnTo>
                    <a:pt x="18" y="4"/>
                  </a:lnTo>
                  <a:cubicBezTo>
                    <a:pt x="18" y="4"/>
                    <a:pt x="18" y="3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9" y="2"/>
                    <a:pt x="20" y="2"/>
                    <a:pt x="20" y="2"/>
                  </a:cubicBezTo>
                  <a:lnTo>
                    <a:pt x="21" y="1"/>
                  </a:lnTo>
                  <a:cubicBezTo>
                    <a:pt x="20" y="2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24" y="1"/>
                  </a:lnTo>
                  <a:lnTo>
                    <a:pt x="25" y="1"/>
                  </a:lnTo>
                  <a:cubicBezTo>
                    <a:pt x="25" y="1"/>
                    <a:pt x="25" y="2"/>
                    <a:pt x="25" y="2"/>
                  </a:cubicBezTo>
                  <a:cubicBezTo>
                    <a:pt x="25" y="2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8" y="5"/>
                  </a:lnTo>
                  <a:cubicBezTo>
                    <a:pt x="28" y="5"/>
                    <a:pt x="28" y="4"/>
                    <a:pt x="28" y="4"/>
                  </a:cubicBezTo>
                  <a:lnTo>
                    <a:pt x="28" y="3"/>
                  </a:lnTo>
                  <a:lnTo>
                    <a:pt x="29" y="3"/>
                  </a:ln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4"/>
                  </a:cubicBezTo>
                  <a:cubicBezTo>
                    <a:pt x="31" y="4"/>
                    <a:pt x="32" y="4"/>
                    <a:pt x="32" y="4"/>
                  </a:cubicBezTo>
                  <a:cubicBezTo>
                    <a:pt x="32" y="5"/>
                    <a:pt x="35" y="6"/>
                    <a:pt x="36" y="6"/>
                  </a:cubicBezTo>
                  <a:lnTo>
                    <a:pt x="39" y="6"/>
                  </a:lnTo>
                  <a:cubicBezTo>
                    <a:pt x="39" y="6"/>
                    <a:pt x="39" y="5"/>
                    <a:pt x="39" y="5"/>
                  </a:cubicBezTo>
                  <a:cubicBezTo>
                    <a:pt x="39" y="5"/>
                    <a:pt x="39" y="4"/>
                    <a:pt x="39" y="4"/>
                  </a:cubicBezTo>
                  <a:lnTo>
                    <a:pt x="39" y="3"/>
                  </a:lnTo>
                  <a:lnTo>
                    <a:pt x="40" y="3"/>
                  </a:lnTo>
                  <a:lnTo>
                    <a:pt x="40" y="4"/>
                  </a:lnTo>
                  <a:cubicBezTo>
                    <a:pt x="41" y="4"/>
                    <a:pt x="42" y="4"/>
                    <a:pt x="42" y="4"/>
                  </a:cubicBezTo>
                  <a:lnTo>
                    <a:pt x="42" y="5"/>
                  </a:lnTo>
                  <a:lnTo>
                    <a:pt x="43" y="5"/>
                  </a:lnTo>
                  <a:cubicBezTo>
                    <a:pt x="43" y="5"/>
                    <a:pt x="43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lnTo>
                    <a:pt x="41" y="7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10"/>
                  </a:lnTo>
                  <a:cubicBezTo>
                    <a:pt x="42" y="10"/>
                    <a:pt x="42" y="10"/>
                    <a:pt x="42" y="10"/>
                  </a:cubicBezTo>
                  <a:lnTo>
                    <a:pt x="42" y="11"/>
                  </a:lnTo>
                  <a:lnTo>
                    <a:pt x="43" y="11"/>
                  </a:lnTo>
                  <a:cubicBezTo>
                    <a:pt x="43" y="11"/>
                    <a:pt x="43" y="11"/>
                    <a:pt x="43" y="11"/>
                  </a:cubicBezTo>
                  <a:lnTo>
                    <a:pt x="44" y="11"/>
                  </a:lnTo>
                  <a:cubicBezTo>
                    <a:pt x="44" y="10"/>
                    <a:pt x="44" y="10"/>
                    <a:pt x="44" y="10"/>
                  </a:cubicBezTo>
                  <a:lnTo>
                    <a:pt x="45" y="10"/>
                  </a:lnTo>
                  <a:cubicBezTo>
                    <a:pt x="46" y="9"/>
                    <a:pt x="47" y="10"/>
                    <a:pt x="48" y="10"/>
                  </a:cubicBezTo>
                  <a:cubicBezTo>
                    <a:pt x="49" y="9"/>
                    <a:pt x="50" y="9"/>
                    <a:pt x="51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52" y="8"/>
                  </a:lnTo>
                  <a:cubicBezTo>
                    <a:pt x="52" y="8"/>
                    <a:pt x="53" y="7"/>
                    <a:pt x="54" y="7"/>
                  </a:cubicBezTo>
                  <a:lnTo>
                    <a:pt x="54" y="8"/>
                  </a:lnTo>
                  <a:cubicBezTo>
                    <a:pt x="54" y="8"/>
                    <a:pt x="54" y="8"/>
                    <a:pt x="54" y="8"/>
                  </a:cubicBezTo>
                  <a:lnTo>
                    <a:pt x="55" y="8"/>
                  </a:lnTo>
                  <a:cubicBezTo>
                    <a:pt x="55" y="8"/>
                    <a:pt x="55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lnTo>
                    <a:pt x="56" y="6"/>
                  </a:ln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7" y="6"/>
                    <a:pt x="57" y="6"/>
                  </a:cubicBezTo>
                  <a:cubicBezTo>
                    <a:pt x="58" y="5"/>
                    <a:pt x="57" y="4"/>
                    <a:pt x="57" y="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lnTo>
                    <a:pt x="59" y="4"/>
                  </a:lnTo>
                  <a:lnTo>
                    <a:pt x="59" y="5"/>
                  </a:lnTo>
                  <a:cubicBezTo>
                    <a:pt x="59" y="5"/>
                    <a:pt x="60" y="5"/>
                    <a:pt x="60" y="6"/>
                  </a:cubicBezTo>
                  <a:lnTo>
                    <a:pt x="59" y="6"/>
                  </a:ln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8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7" y="8"/>
                    <a:pt x="57" y="9"/>
                    <a:pt x="57" y="9"/>
                  </a:cubicBezTo>
                  <a:cubicBezTo>
                    <a:pt x="57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59" y="9"/>
                  </a:lnTo>
                  <a:cubicBezTo>
                    <a:pt x="59" y="9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lnTo>
                    <a:pt x="61" y="8"/>
                  </a:lnTo>
                  <a:lnTo>
                    <a:pt x="61" y="7"/>
                  </a:lnTo>
                  <a:cubicBezTo>
                    <a:pt x="61" y="7"/>
                    <a:pt x="62" y="8"/>
                    <a:pt x="63" y="7"/>
                  </a:cubicBezTo>
                  <a:lnTo>
                    <a:pt x="63" y="6"/>
                  </a:ln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5" y="8"/>
                    <a:pt x="65" y="8"/>
                  </a:cubicBezTo>
                  <a:lnTo>
                    <a:pt x="65" y="7"/>
                  </a:lnTo>
                  <a:lnTo>
                    <a:pt x="66" y="7"/>
                  </a:ln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9"/>
                    <a:pt x="66" y="9"/>
                  </a:cubicBezTo>
                  <a:lnTo>
                    <a:pt x="66" y="10"/>
                  </a:lnTo>
                  <a:cubicBezTo>
                    <a:pt x="66" y="10"/>
                    <a:pt x="66" y="10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7" y="11"/>
                    <a:pt x="68" y="11"/>
                  </a:cubicBezTo>
                  <a:lnTo>
                    <a:pt x="68" y="12"/>
                  </a:lnTo>
                  <a:cubicBezTo>
                    <a:pt x="67" y="13"/>
                    <a:pt x="66" y="12"/>
                    <a:pt x="64" y="12"/>
                  </a:cubicBezTo>
                  <a:lnTo>
                    <a:pt x="64" y="13"/>
                  </a:lnTo>
                  <a:cubicBezTo>
                    <a:pt x="64" y="13"/>
                    <a:pt x="63" y="13"/>
                    <a:pt x="63" y="13"/>
                  </a:cubicBezTo>
                  <a:lnTo>
                    <a:pt x="64" y="13"/>
                  </a:lnTo>
                  <a:lnTo>
                    <a:pt x="64" y="14"/>
                  </a:lnTo>
                  <a:cubicBezTo>
                    <a:pt x="64" y="14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7"/>
                    <a:pt x="64" y="17"/>
                    <a:pt x="65" y="17"/>
                  </a:cubicBezTo>
                  <a:cubicBezTo>
                    <a:pt x="65" y="17"/>
                    <a:pt x="65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lnTo>
                    <a:pt x="66" y="19"/>
                  </a:lnTo>
                  <a:cubicBezTo>
                    <a:pt x="66" y="19"/>
                    <a:pt x="67" y="19"/>
                    <a:pt x="67" y="19"/>
                  </a:cubicBezTo>
                  <a:cubicBezTo>
                    <a:pt x="67" y="20"/>
                    <a:pt x="67" y="21"/>
                    <a:pt x="67" y="22"/>
                  </a:cubicBezTo>
                  <a:cubicBezTo>
                    <a:pt x="67" y="22"/>
                    <a:pt x="67" y="23"/>
                    <a:pt x="67" y="23"/>
                  </a:cubicBezTo>
                  <a:lnTo>
                    <a:pt x="66" y="23"/>
                  </a:lnTo>
                  <a:cubicBezTo>
                    <a:pt x="67" y="23"/>
                    <a:pt x="68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4"/>
                    <a:pt x="69" y="24"/>
                  </a:cubicBezTo>
                  <a:cubicBezTo>
                    <a:pt x="69" y="25"/>
                    <a:pt x="71" y="24"/>
                    <a:pt x="71" y="24"/>
                  </a:cubicBez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cubicBezTo>
                    <a:pt x="72" y="26"/>
                    <a:pt x="75" y="26"/>
                    <a:pt x="75" y="26"/>
                  </a:cubicBezTo>
                  <a:cubicBezTo>
                    <a:pt x="75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80" y="28"/>
                    <a:pt x="80" y="28"/>
                  </a:cubicBezTo>
                  <a:cubicBezTo>
                    <a:pt x="81" y="28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3" y="30"/>
                  </a:cubicBezTo>
                  <a:cubicBezTo>
                    <a:pt x="83" y="29"/>
                    <a:pt x="82" y="27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lnTo>
                    <a:pt x="84" y="26"/>
                  </a:lnTo>
                  <a:cubicBezTo>
                    <a:pt x="84" y="26"/>
                    <a:pt x="85" y="26"/>
                    <a:pt x="85" y="26"/>
                  </a:cubicBezTo>
                  <a:lnTo>
                    <a:pt x="85" y="27"/>
                  </a:lnTo>
                  <a:cubicBezTo>
                    <a:pt x="85" y="27"/>
                    <a:pt x="85" y="28"/>
                    <a:pt x="85" y="28"/>
                  </a:cubicBezTo>
                  <a:cubicBezTo>
                    <a:pt x="85" y="28"/>
                    <a:pt x="85" y="28"/>
                    <a:pt x="84" y="28"/>
                  </a:cubicBezTo>
                  <a:lnTo>
                    <a:pt x="84" y="29"/>
                  </a:lnTo>
                  <a:cubicBezTo>
                    <a:pt x="84" y="29"/>
                    <a:pt x="84" y="30"/>
                    <a:pt x="84" y="30"/>
                  </a:cubicBezTo>
                  <a:lnTo>
                    <a:pt x="84" y="31"/>
                  </a:lnTo>
                  <a:cubicBezTo>
                    <a:pt x="84" y="31"/>
                    <a:pt x="85" y="31"/>
                    <a:pt x="85" y="31"/>
                  </a:cubicBezTo>
                  <a:cubicBezTo>
                    <a:pt x="85" y="31"/>
                    <a:pt x="86" y="31"/>
                    <a:pt x="86" y="31"/>
                  </a:cubicBezTo>
                  <a:cubicBezTo>
                    <a:pt x="86" y="31"/>
                    <a:pt x="87" y="31"/>
                    <a:pt x="87" y="31"/>
                  </a:cubicBezTo>
                  <a:cubicBezTo>
                    <a:pt x="87" y="32"/>
                    <a:pt x="87" y="31"/>
                    <a:pt x="87" y="32"/>
                  </a:cubicBezTo>
                  <a:cubicBezTo>
                    <a:pt x="88" y="32"/>
                    <a:pt x="89" y="31"/>
                    <a:pt x="89" y="32"/>
                  </a:cubicBezTo>
                  <a:cubicBezTo>
                    <a:pt x="89" y="32"/>
                    <a:pt x="89" y="32"/>
                    <a:pt x="89" y="32"/>
                  </a:cubicBezTo>
                  <a:lnTo>
                    <a:pt x="90" y="32"/>
                  </a:ln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lnTo>
                    <a:pt x="91" y="32"/>
                  </a:lnTo>
                  <a:lnTo>
                    <a:pt x="91" y="33"/>
                  </a:lnTo>
                  <a:lnTo>
                    <a:pt x="92" y="33"/>
                  </a:lnTo>
                  <a:cubicBezTo>
                    <a:pt x="92" y="34"/>
                    <a:pt x="92" y="38"/>
                    <a:pt x="91" y="38"/>
                  </a:cubicBezTo>
                  <a:cubicBezTo>
                    <a:pt x="91" y="38"/>
                    <a:pt x="91" y="40"/>
                    <a:pt x="91" y="40"/>
                  </a:cubicBezTo>
                  <a:cubicBezTo>
                    <a:pt x="91" y="41"/>
                    <a:pt x="90" y="41"/>
                    <a:pt x="90" y="42"/>
                  </a:cubicBezTo>
                  <a:cubicBezTo>
                    <a:pt x="90" y="42"/>
                    <a:pt x="89" y="42"/>
                    <a:pt x="89" y="43"/>
                  </a:cubicBezTo>
                  <a:cubicBezTo>
                    <a:pt x="89" y="43"/>
                    <a:pt x="89" y="43"/>
                    <a:pt x="88" y="43"/>
                  </a:cubicBezTo>
                  <a:lnTo>
                    <a:pt x="88" y="44"/>
                  </a:lnTo>
                  <a:cubicBezTo>
                    <a:pt x="87" y="45"/>
                    <a:pt x="88" y="47"/>
                    <a:pt x="88" y="48"/>
                  </a:cubicBezTo>
                  <a:lnTo>
                    <a:pt x="88" y="49"/>
                  </a:lnTo>
                  <a:lnTo>
                    <a:pt x="87" y="49"/>
                  </a:lnTo>
                  <a:lnTo>
                    <a:pt x="87" y="50"/>
                  </a:lnTo>
                  <a:lnTo>
                    <a:pt x="87" y="51"/>
                  </a:lnTo>
                  <a:cubicBezTo>
                    <a:pt x="86" y="51"/>
                    <a:pt x="87" y="51"/>
                    <a:pt x="86" y="51"/>
                  </a:cubicBezTo>
                  <a:lnTo>
                    <a:pt x="86" y="52"/>
                  </a:ln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5" y="53"/>
                    <a:pt x="85" y="53"/>
                  </a:cubicBezTo>
                  <a:lnTo>
                    <a:pt x="85" y="54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3" y="55"/>
                  </a:lnTo>
                  <a:cubicBezTo>
                    <a:pt x="83" y="55"/>
                    <a:pt x="82" y="56"/>
                    <a:pt x="82" y="56"/>
                  </a:cubicBezTo>
                  <a:lnTo>
                    <a:pt x="82" y="59"/>
                  </a:lnTo>
                  <a:lnTo>
                    <a:pt x="81" y="59"/>
                  </a:lnTo>
                  <a:cubicBezTo>
                    <a:pt x="81" y="60"/>
                    <a:pt x="80" y="59"/>
                    <a:pt x="80" y="60"/>
                  </a:cubicBezTo>
                  <a:cubicBezTo>
                    <a:pt x="80" y="61"/>
                    <a:pt x="80" y="61"/>
                    <a:pt x="80" y="62"/>
                  </a:cubicBezTo>
                  <a:lnTo>
                    <a:pt x="79" y="62"/>
                  </a:lnTo>
                  <a:lnTo>
                    <a:pt x="78" y="62"/>
                  </a:lnTo>
                  <a:lnTo>
                    <a:pt x="78" y="66"/>
                  </a:lnTo>
                  <a:lnTo>
                    <a:pt x="76" y="66"/>
                  </a:lnTo>
                  <a:lnTo>
                    <a:pt x="76" y="67"/>
                  </a:lnTo>
                  <a:lnTo>
                    <a:pt x="76" y="68"/>
                  </a:lnTo>
                  <a:lnTo>
                    <a:pt x="76" y="69"/>
                  </a:lnTo>
                  <a:lnTo>
                    <a:pt x="76" y="70"/>
                  </a:lnTo>
                  <a:lnTo>
                    <a:pt x="77" y="70"/>
                  </a:lnTo>
                  <a:cubicBezTo>
                    <a:pt x="77" y="70"/>
                    <a:pt x="78" y="71"/>
                    <a:pt x="78" y="71"/>
                  </a:cubicBezTo>
                  <a:cubicBezTo>
                    <a:pt x="78" y="71"/>
                    <a:pt x="78" y="71"/>
                    <a:pt x="79" y="71"/>
                  </a:cubicBezTo>
                  <a:lnTo>
                    <a:pt x="79" y="76"/>
                  </a:lnTo>
                  <a:cubicBezTo>
                    <a:pt x="78" y="75"/>
                    <a:pt x="78" y="75"/>
                    <a:pt x="77" y="75"/>
                  </a:cubicBezTo>
                  <a:lnTo>
                    <a:pt x="77" y="74"/>
                  </a:lnTo>
                  <a:cubicBezTo>
                    <a:pt x="77" y="74"/>
                    <a:pt x="75" y="75"/>
                    <a:pt x="75" y="74"/>
                  </a:cubicBezTo>
                  <a:lnTo>
                    <a:pt x="74" y="74"/>
                  </a:lnTo>
                  <a:cubicBezTo>
                    <a:pt x="74" y="74"/>
                    <a:pt x="74" y="74"/>
                    <a:pt x="74" y="74"/>
                  </a:cubicBezTo>
                  <a:lnTo>
                    <a:pt x="73" y="74"/>
                  </a:lnTo>
                  <a:lnTo>
                    <a:pt x="72" y="74"/>
                  </a:lnTo>
                  <a:lnTo>
                    <a:pt x="70" y="73"/>
                  </a:lnTo>
                  <a:lnTo>
                    <a:pt x="68" y="73"/>
                  </a:lnTo>
                  <a:cubicBezTo>
                    <a:pt x="68" y="73"/>
                    <a:pt x="68" y="73"/>
                    <a:pt x="68" y="73"/>
                  </a:cubicBezTo>
                  <a:lnTo>
                    <a:pt x="67" y="73"/>
                  </a:lnTo>
                  <a:lnTo>
                    <a:pt x="67" y="72"/>
                  </a:lnTo>
                  <a:lnTo>
                    <a:pt x="69" y="72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2" y="69"/>
                  </a:lnTo>
                  <a:lnTo>
                    <a:pt x="72" y="64"/>
                  </a:lnTo>
                  <a:lnTo>
                    <a:pt x="72" y="63"/>
                  </a:lnTo>
                  <a:cubicBezTo>
                    <a:pt x="71" y="63"/>
                    <a:pt x="71" y="64"/>
                    <a:pt x="70" y="64"/>
                  </a:cubicBezTo>
                  <a:cubicBezTo>
                    <a:pt x="70" y="64"/>
                    <a:pt x="69" y="64"/>
                    <a:pt x="69" y="65"/>
                  </a:cubicBezTo>
                  <a:cubicBezTo>
                    <a:pt x="69" y="65"/>
                    <a:pt x="65" y="65"/>
                    <a:pt x="65" y="65"/>
                  </a:cubicBezTo>
                  <a:cubicBezTo>
                    <a:pt x="65" y="65"/>
                    <a:pt x="65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4"/>
                    <a:pt x="63" y="64"/>
                    <a:pt x="63" y="64"/>
                  </a:cubicBezTo>
                  <a:cubicBezTo>
                    <a:pt x="63" y="64"/>
                    <a:pt x="62" y="65"/>
                    <a:pt x="62" y="65"/>
                  </a:cubicBezTo>
                  <a:lnTo>
                    <a:pt x="61" y="65"/>
                  </a:lnTo>
                  <a:cubicBezTo>
                    <a:pt x="61" y="65"/>
                    <a:pt x="59" y="65"/>
                    <a:pt x="59" y="65"/>
                  </a:cubicBezTo>
                  <a:lnTo>
                    <a:pt x="59" y="66"/>
                  </a:lnTo>
                  <a:cubicBezTo>
                    <a:pt x="59" y="66"/>
                    <a:pt x="57" y="65"/>
                    <a:pt x="56" y="66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>
                <a:noFill/>
              </a:endParaRPr>
            </a:p>
          </p:txBody>
        </p:sp>
        <p:sp>
          <p:nvSpPr>
            <p:cNvPr id="181378" name="Freeform 66"/>
            <p:cNvSpPr>
              <a:spLocks/>
            </p:cNvSpPr>
            <p:nvPr/>
          </p:nvSpPr>
          <p:spPr bwMode="auto">
            <a:xfrm>
              <a:off x="714" y="2245"/>
              <a:ext cx="583" cy="323"/>
            </a:xfrm>
            <a:custGeom>
              <a:avLst/>
              <a:gdLst>
                <a:gd name="T0" fmla="*/ 2147483647 w 62"/>
                <a:gd name="T1" fmla="*/ 735110470 h 35"/>
                <a:gd name="T2" fmla="*/ 2147483647 w 62"/>
                <a:gd name="T3" fmla="*/ 895089827 h 35"/>
                <a:gd name="T4" fmla="*/ 2147483647 w 62"/>
                <a:gd name="T5" fmla="*/ 946370540 h 35"/>
                <a:gd name="T6" fmla="*/ 2147483647 w 62"/>
                <a:gd name="T7" fmla="*/ 997644755 h 35"/>
                <a:gd name="T8" fmla="*/ 2147483647 w 62"/>
                <a:gd name="T9" fmla="*/ 1054475012 h 35"/>
                <a:gd name="T10" fmla="*/ 2147483647 w 62"/>
                <a:gd name="T11" fmla="*/ 1157022853 h 35"/>
                <a:gd name="T12" fmla="*/ 2147483647 w 62"/>
                <a:gd name="T13" fmla="*/ 1208295887 h 35"/>
                <a:gd name="T14" fmla="*/ 2147483647 w 62"/>
                <a:gd name="T15" fmla="*/ 1470822199 h 35"/>
                <a:gd name="T16" fmla="*/ 2147483647 w 62"/>
                <a:gd name="T17" fmla="*/ 1419549756 h 35"/>
                <a:gd name="T18" fmla="*/ 2147483647 w 62"/>
                <a:gd name="T19" fmla="*/ 1368276130 h 35"/>
                <a:gd name="T20" fmla="*/ 2147483647 w 62"/>
                <a:gd name="T21" fmla="*/ 1578933169 h 35"/>
                <a:gd name="T22" fmla="*/ 2147483647 w 62"/>
                <a:gd name="T23" fmla="*/ 1681482781 h 35"/>
                <a:gd name="T24" fmla="*/ 2147483647 w 62"/>
                <a:gd name="T25" fmla="*/ 1738913116 h 35"/>
                <a:gd name="T26" fmla="*/ 2147483647 w 62"/>
                <a:gd name="T27" fmla="*/ 1790187923 h 35"/>
                <a:gd name="T28" fmla="*/ 2147483647 w 62"/>
                <a:gd name="T29" fmla="*/ 1790187923 h 35"/>
                <a:gd name="T30" fmla="*/ 2147483647 w 62"/>
                <a:gd name="T31" fmla="*/ 1790187923 h 35"/>
                <a:gd name="T32" fmla="*/ 2147483647 w 62"/>
                <a:gd name="T33" fmla="*/ 1738913116 h 35"/>
                <a:gd name="T34" fmla="*/ 2147483647 w 62"/>
                <a:gd name="T35" fmla="*/ 1681482781 h 35"/>
                <a:gd name="T36" fmla="*/ 2147483647 w 62"/>
                <a:gd name="T37" fmla="*/ 1578933169 h 35"/>
                <a:gd name="T38" fmla="*/ 2138882792 w 62"/>
                <a:gd name="T39" fmla="*/ 1419549756 h 35"/>
                <a:gd name="T40" fmla="*/ 2080075484 w 62"/>
                <a:gd name="T41" fmla="*/ 1368276130 h 35"/>
                <a:gd name="T42" fmla="*/ 1898268596 w 62"/>
                <a:gd name="T43" fmla="*/ 1317001324 h 35"/>
                <a:gd name="T44" fmla="*/ 1650808251 w 62"/>
                <a:gd name="T45" fmla="*/ 1419549756 h 35"/>
                <a:gd name="T46" fmla="*/ 1345278413 w 62"/>
                <a:gd name="T47" fmla="*/ 1470822199 h 35"/>
                <a:gd name="T48" fmla="*/ 857860743 w 62"/>
                <a:gd name="T49" fmla="*/ 1317001324 h 35"/>
                <a:gd name="T50" fmla="*/ 552325338 w 62"/>
                <a:gd name="T51" fmla="*/ 1157022853 h 35"/>
                <a:gd name="T52" fmla="*/ 552325338 w 62"/>
                <a:gd name="T53" fmla="*/ 1157022853 h 35"/>
                <a:gd name="T54" fmla="*/ 552325338 w 62"/>
                <a:gd name="T55" fmla="*/ 1157022853 h 35"/>
                <a:gd name="T56" fmla="*/ 181805007 w 62"/>
                <a:gd name="T57" fmla="*/ 1260171068 h 35"/>
                <a:gd name="T58" fmla="*/ 58737856 w 62"/>
                <a:gd name="T59" fmla="*/ 1317001324 h 35"/>
                <a:gd name="T60" fmla="*/ 0 w 62"/>
                <a:gd name="T61" fmla="*/ 1105748637 h 35"/>
                <a:gd name="T62" fmla="*/ 123730661 w 62"/>
                <a:gd name="T63" fmla="*/ 1105748637 h 35"/>
                <a:gd name="T64" fmla="*/ 181805007 w 62"/>
                <a:gd name="T65" fmla="*/ 1054475012 h 35"/>
                <a:gd name="T66" fmla="*/ 246797831 w 62"/>
                <a:gd name="T67" fmla="*/ 1054475012 h 35"/>
                <a:gd name="T68" fmla="*/ 364344218 w 62"/>
                <a:gd name="T69" fmla="*/ 1054475012 h 35"/>
                <a:gd name="T70" fmla="*/ 487340789 w 62"/>
                <a:gd name="T71" fmla="*/ 1105748637 h 35"/>
                <a:gd name="T72" fmla="*/ 552325338 w 62"/>
                <a:gd name="T73" fmla="*/ 1054475012 h 35"/>
                <a:gd name="T74" fmla="*/ 611071262 w 62"/>
                <a:gd name="T75" fmla="*/ 843816792 h 35"/>
                <a:gd name="T76" fmla="*/ 734872598 w 62"/>
                <a:gd name="T77" fmla="*/ 786985945 h 35"/>
                <a:gd name="T78" fmla="*/ 1040400631 w 62"/>
                <a:gd name="T79" fmla="*/ 843816792 h 35"/>
                <a:gd name="T80" fmla="*/ 1040400631 w 62"/>
                <a:gd name="T81" fmla="*/ 735110470 h 35"/>
                <a:gd name="T82" fmla="*/ 974751387 w 62"/>
                <a:gd name="T83" fmla="*/ 683836254 h 35"/>
                <a:gd name="T84" fmla="*/ 974751387 w 62"/>
                <a:gd name="T85" fmla="*/ 632563220 h 35"/>
                <a:gd name="T86" fmla="*/ 974751387 w 62"/>
                <a:gd name="T87" fmla="*/ 421911349 h 35"/>
                <a:gd name="T88" fmla="*/ 1469002567 w 62"/>
                <a:gd name="T89" fmla="*/ 262527272 h 35"/>
                <a:gd name="T90" fmla="*/ 1585822799 w 62"/>
                <a:gd name="T91" fmla="*/ 159377138 h 35"/>
                <a:gd name="T92" fmla="*/ 1774537220 w 62"/>
                <a:gd name="T93" fmla="*/ 210651206 h 35"/>
                <a:gd name="T94" fmla="*/ 1774537220 w 62"/>
                <a:gd name="T95" fmla="*/ 210651206 h 35"/>
                <a:gd name="T96" fmla="*/ 1833277126 w 62"/>
                <a:gd name="T97" fmla="*/ 210651206 h 35"/>
                <a:gd name="T98" fmla="*/ 2080075484 w 62"/>
                <a:gd name="T99" fmla="*/ 102547952 h 35"/>
                <a:gd name="T100" fmla="*/ 2147483647 w 62"/>
                <a:gd name="T101" fmla="*/ 51273976 h 35"/>
                <a:gd name="T102" fmla="*/ 2147483647 w 62"/>
                <a:gd name="T103" fmla="*/ 102547952 h 35"/>
                <a:gd name="T104" fmla="*/ 2147483647 w 62"/>
                <a:gd name="T105" fmla="*/ 0 h 35"/>
                <a:gd name="T106" fmla="*/ 2147483647 w 62"/>
                <a:gd name="T107" fmla="*/ 370638019 h 35"/>
                <a:gd name="T108" fmla="*/ 2147483647 w 62"/>
                <a:gd name="T109" fmla="*/ 370638019 h 35"/>
                <a:gd name="T110" fmla="*/ 2147483647 w 62"/>
                <a:gd name="T111" fmla="*/ 473185270 h 35"/>
                <a:gd name="T112" fmla="*/ 2147483647 w 62"/>
                <a:gd name="T113" fmla="*/ 524459190 h 35"/>
                <a:gd name="T114" fmla="*/ 2147483647 w 62"/>
                <a:gd name="T115" fmla="*/ 581289151 h 35"/>
                <a:gd name="T116" fmla="*/ 2147483647 w 62"/>
                <a:gd name="T117" fmla="*/ 581289151 h 35"/>
                <a:gd name="T118" fmla="*/ 2147483647 w 62"/>
                <a:gd name="T119" fmla="*/ 632563220 h 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2"/>
                <a:gd name="T181" fmla="*/ 0 h 35"/>
                <a:gd name="T182" fmla="*/ 62 w 62"/>
                <a:gd name="T183" fmla="*/ 35 h 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2" h="35">
                  <a:moveTo>
                    <a:pt x="54" y="13"/>
                  </a:moveTo>
                  <a:lnTo>
                    <a:pt x="54" y="13"/>
                  </a:lnTo>
                  <a:cubicBezTo>
                    <a:pt x="54" y="13"/>
                    <a:pt x="57" y="14"/>
                    <a:pt x="57" y="14"/>
                  </a:cubicBezTo>
                  <a:cubicBezTo>
                    <a:pt x="57" y="15"/>
                    <a:pt x="58" y="14"/>
                    <a:pt x="58" y="15"/>
                  </a:cubicBezTo>
                  <a:lnTo>
                    <a:pt x="58" y="14"/>
                  </a:lnTo>
                  <a:cubicBezTo>
                    <a:pt x="59" y="14"/>
                    <a:pt x="61" y="14"/>
                    <a:pt x="62" y="14"/>
                  </a:cubicBezTo>
                  <a:cubicBezTo>
                    <a:pt x="62" y="15"/>
                    <a:pt x="62" y="17"/>
                    <a:pt x="61" y="17"/>
                  </a:cubicBezTo>
                  <a:lnTo>
                    <a:pt x="61" y="18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9" y="22"/>
                  </a:lnTo>
                  <a:cubicBezTo>
                    <a:pt x="59" y="22"/>
                    <a:pt x="59" y="22"/>
                    <a:pt x="59" y="22"/>
                  </a:cubicBezTo>
                  <a:lnTo>
                    <a:pt x="58" y="22"/>
                  </a:lnTo>
                  <a:lnTo>
                    <a:pt x="57" y="22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7" y="25"/>
                  </a:lnTo>
                  <a:cubicBezTo>
                    <a:pt x="57" y="25"/>
                    <a:pt x="57" y="27"/>
                    <a:pt x="57" y="28"/>
                  </a:cubicBezTo>
                  <a:lnTo>
                    <a:pt x="55" y="28"/>
                  </a:lnTo>
                  <a:lnTo>
                    <a:pt x="55" y="27"/>
                  </a:lnTo>
                  <a:lnTo>
                    <a:pt x="54" y="27"/>
                  </a:lnTo>
                  <a:cubicBezTo>
                    <a:pt x="54" y="27"/>
                    <a:pt x="54" y="26"/>
                    <a:pt x="54" y="26"/>
                  </a:cubicBezTo>
                  <a:cubicBezTo>
                    <a:pt x="53" y="26"/>
                    <a:pt x="52" y="26"/>
                    <a:pt x="51" y="26"/>
                  </a:cubicBezTo>
                  <a:lnTo>
                    <a:pt x="50" y="26"/>
                  </a:lnTo>
                  <a:cubicBezTo>
                    <a:pt x="50" y="27"/>
                    <a:pt x="50" y="27"/>
                    <a:pt x="50" y="28"/>
                  </a:cubicBezTo>
                  <a:lnTo>
                    <a:pt x="51" y="28"/>
                  </a:lnTo>
                  <a:lnTo>
                    <a:pt x="51" y="30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1" y="32"/>
                  </a:lnTo>
                  <a:cubicBezTo>
                    <a:pt x="50" y="32"/>
                    <a:pt x="49" y="32"/>
                    <a:pt x="49" y="31"/>
                  </a:cubicBezTo>
                  <a:lnTo>
                    <a:pt x="48" y="31"/>
                  </a:lnTo>
                  <a:lnTo>
                    <a:pt x="48" y="32"/>
                  </a:lnTo>
                  <a:lnTo>
                    <a:pt x="48" y="33"/>
                  </a:lnTo>
                  <a:lnTo>
                    <a:pt x="47" y="33"/>
                  </a:lnTo>
                  <a:cubicBezTo>
                    <a:pt x="46" y="33"/>
                    <a:pt x="46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4" y="35"/>
                  </a:lnTo>
                  <a:cubicBezTo>
                    <a:pt x="44" y="34"/>
                    <a:pt x="44" y="35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3" y="34"/>
                  </a:ln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3"/>
                    <a:pt x="42" y="33"/>
                  </a:cubicBezTo>
                  <a:cubicBezTo>
                    <a:pt x="42" y="33"/>
                    <a:pt x="41" y="33"/>
                    <a:pt x="41" y="33"/>
                  </a:cubicBezTo>
                  <a:cubicBezTo>
                    <a:pt x="41" y="33"/>
                    <a:pt x="40" y="33"/>
                    <a:pt x="39" y="33"/>
                  </a:cubicBezTo>
                  <a:lnTo>
                    <a:pt x="39" y="32"/>
                  </a:lnTo>
                  <a:cubicBezTo>
                    <a:pt x="39" y="32"/>
                    <a:pt x="39" y="32"/>
                    <a:pt x="39" y="32"/>
                  </a:cubicBezTo>
                  <a:cubicBezTo>
                    <a:pt x="38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5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3" y="25"/>
                    <a:pt x="33" y="25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1" y="24"/>
                    <a:pt x="31" y="24"/>
                    <a:pt x="31" y="25"/>
                  </a:cubicBezTo>
                  <a:cubicBezTo>
                    <a:pt x="31" y="25"/>
                    <a:pt x="29" y="25"/>
                    <a:pt x="29" y="25"/>
                  </a:cubicBezTo>
                  <a:cubicBezTo>
                    <a:pt x="29" y="25"/>
                    <a:pt x="29" y="26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7"/>
                    <a:pt x="27" y="27"/>
                  </a:cubicBezTo>
                  <a:lnTo>
                    <a:pt x="26" y="27"/>
                  </a:lnTo>
                  <a:cubicBezTo>
                    <a:pt x="26" y="27"/>
                    <a:pt x="26" y="28"/>
                    <a:pt x="26" y="29"/>
                  </a:cubicBezTo>
                  <a:cubicBezTo>
                    <a:pt x="25" y="29"/>
                    <a:pt x="23" y="29"/>
                    <a:pt x="23" y="28"/>
                  </a:cubicBezTo>
                  <a:cubicBezTo>
                    <a:pt x="23" y="28"/>
                    <a:pt x="22" y="28"/>
                    <a:pt x="22" y="28"/>
                  </a:cubicBezTo>
                  <a:cubicBezTo>
                    <a:pt x="22" y="27"/>
                    <a:pt x="21" y="26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20" y="24"/>
                    <a:pt x="19" y="23"/>
                    <a:pt x="19" y="23"/>
                  </a:cubicBezTo>
                  <a:cubicBezTo>
                    <a:pt x="17" y="23"/>
                    <a:pt x="15" y="23"/>
                    <a:pt x="14" y="25"/>
                  </a:cubicBezTo>
                  <a:cubicBezTo>
                    <a:pt x="14" y="26"/>
                    <a:pt x="12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9" y="23"/>
                    <a:pt x="9" y="22"/>
                  </a:cubicBezTo>
                  <a:cubicBezTo>
                    <a:pt x="8" y="22"/>
                    <a:pt x="9" y="22"/>
                    <a:pt x="8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3"/>
                    <a:pt x="7" y="24"/>
                  </a:cubicBezTo>
                  <a:lnTo>
                    <a:pt x="4" y="24"/>
                  </a:lnTo>
                  <a:cubicBezTo>
                    <a:pt x="4" y="24"/>
                    <a:pt x="3" y="24"/>
                    <a:pt x="3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lnTo>
                    <a:pt x="3" y="25"/>
                  </a:ln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1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1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3" y="20"/>
                  </a:ln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lnTo>
                    <a:pt x="4" y="20"/>
                  </a:ln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5" y="19"/>
                  </a:cubicBezTo>
                  <a:cubicBezTo>
                    <a:pt x="5" y="20"/>
                    <a:pt x="5" y="19"/>
                    <a:pt x="5" y="20"/>
                  </a:cubicBezTo>
                  <a:lnTo>
                    <a:pt x="6" y="20"/>
                  </a:lnTo>
                  <a:cubicBezTo>
                    <a:pt x="6" y="20"/>
                    <a:pt x="6" y="20"/>
                    <a:pt x="6" y="20"/>
                  </a:cubicBezTo>
                  <a:lnTo>
                    <a:pt x="6" y="21"/>
                  </a:lnTo>
                  <a:cubicBezTo>
                    <a:pt x="6" y="21"/>
                    <a:pt x="6" y="21"/>
                    <a:pt x="6" y="21"/>
                  </a:cubicBezTo>
                  <a:lnTo>
                    <a:pt x="8" y="21"/>
                  </a:lnTo>
                  <a:lnTo>
                    <a:pt x="8" y="20"/>
                  </a:lnTo>
                  <a:cubicBezTo>
                    <a:pt x="8" y="20"/>
                    <a:pt x="8" y="20"/>
                    <a:pt x="8" y="20"/>
                  </a:cubicBezTo>
                  <a:lnTo>
                    <a:pt x="9" y="20"/>
                  </a:lnTo>
                  <a:cubicBezTo>
                    <a:pt x="9" y="19"/>
                    <a:pt x="9" y="17"/>
                    <a:pt x="9" y="16"/>
                  </a:cubicBezTo>
                  <a:lnTo>
                    <a:pt x="10" y="16"/>
                  </a:lnTo>
                  <a:cubicBezTo>
                    <a:pt x="10" y="16"/>
                    <a:pt x="10" y="16"/>
                    <a:pt x="10" y="16"/>
                  </a:cubicBezTo>
                  <a:lnTo>
                    <a:pt x="12" y="16"/>
                  </a:ln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lnTo>
                    <a:pt x="13" y="15"/>
                  </a:lnTo>
                  <a:cubicBezTo>
                    <a:pt x="13" y="15"/>
                    <a:pt x="14" y="15"/>
                    <a:pt x="14" y="15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6" y="16"/>
                    <a:pt x="17" y="16"/>
                    <a:pt x="17" y="16"/>
                  </a:cubicBezTo>
                  <a:lnTo>
                    <a:pt x="18" y="16"/>
                  </a:lnTo>
                  <a:lnTo>
                    <a:pt x="18" y="14"/>
                  </a:lnTo>
                  <a:lnTo>
                    <a:pt x="17" y="14"/>
                  </a:lnTo>
                  <a:cubicBezTo>
                    <a:pt x="17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6" y="13"/>
                  </a:lnTo>
                  <a:lnTo>
                    <a:pt x="16" y="12"/>
                  </a:lnTo>
                  <a:cubicBezTo>
                    <a:pt x="16" y="12"/>
                    <a:pt x="16" y="11"/>
                    <a:pt x="16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lnTo>
                    <a:pt x="17" y="8"/>
                  </a:lnTo>
                  <a:cubicBezTo>
                    <a:pt x="17" y="8"/>
                    <a:pt x="18" y="8"/>
                    <a:pt x="19" y="8"/>
                  </a:cubicBezTo>
                  <a:cubicBezTo>
                    <a:pt x="19" y="8"/>
                    <a:pt x="20" y="7"/>
                    <a:pt x="20" y="6"/>
                  </a:cubicBezTo>
                  <a:lnTo>
                    <a:pt x="24" y="6"/>
                  </a:lnTo>
                  <a:cubicBezTo>
                    <a:pt x="24" y="6"/>
                    <a:pt x="24" y="5"/>
                    <a:pt x="24" y="5"/>
                  </a:cubicBezTo>
                  <a:lnTo>
                    <a:pt x="24" y="4"/>
                  </a:lnTo>
                  <a:lnTo>
                    <a:pt x="25" y="4"/>
                  </a:lnTo>
                  <a:cubicBezTo>
                    <a:pt x="25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7" y="3"/>
                  </a:lnTo>
                  <a:lnTo>
                    <a:pt x="28" y="3"/>
                  </a:lnTo>
                  <a:cubicBezTo>
                    <a:pt x="28" y="3"/>
                    <a:pt x="29" y="4"/>
                    <a:pt x="29" y="4"/>
                  </a:cubicBezTo>
                  <a:cubicBezTo>
                    <a:pt x="29" y="5"/>
                    <a:pt x="30" y="5"/>
                    <a:pt x="30" y="5"/>
                  </a:cubicBezTo>
                  <a:lnTo>
                    <a:pt x="30" y="4"/>
                  </a:lnTo>
                  <a:lnTo>
                    <a:pt x="31" y="4"/>
                  </a:lnTo>
                  <a:cubicBezTo>
                    <a:pt x="31" y="4"/>
                    <a:pt x="31" y="3"/>
                    <a:pt x="31" y="3"/>
                  </a:cubicBezTo>
                  <a:cubicBezTo>
                    <a:pt x="32" y="2"/>
                    <a:pt x="34" y="3"/>
                    <a:pt x="34" y="3"/>
                  </a:cubicBezTo>
                  <a:lnTo>
                    <a:pt x="34" y="2"/>
                  </a:lnTo>
                  <a:cubicBezTo>
                    <a:pt x="34" y="2"/>
                    <a:pt x="36" y="2"/>
                    <a:pt x="36" y="2"/>
                  </a:cubicBezTo>
                  <a:lnTo>
                    <a:pt x="37" y="2"/>
                  </a:lnTo>
                  <a:cubicBezTo>
                    <a:pt x="37" y="2"/>
                    <a:pt x="38" y="1"/>
                    <a:pt x="38" y="1"/>
                  </a:cubicBezTo>
                  <a:cubicBezTo>
                    <a:pt x="38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2"/>
                    <a:pt x="44" y="2"/>
                    <a:pt x="44" y="2"/>
                  </a:cubicBezTo>
                  <a:cubicBezTo>
                    <a:pt x="44" y="1"/>
                    <a:pt x="45" y="1"/>
                    <a:pt x="45" y="1"/>
                  </a:cubicBezTo>
                  <a:cubicBezTo>
                    <a:pt x="46" y="1"/>
                    <a:pt x="46" y="0"/>
                    <a:pt x="47" y="0"/>
                  </a:cubicBezTo>
                  <a:lnTo>
                    <a:pt x="47" y="1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3" y="10"/>
                  </a:lnTo>
                  <a:cubicBezTo>
                    <a:pt x="43" y="10"/>
                    <a:pt x="43" y="10"/>
                    <a:pt x="43" y="10"/>
                  </a:cubicBezTo>
                  <a:lnTo>
                    <a:pt x="45" y="10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9" y="11"/>
                  </a:lnTo>
                  <a:cubicBezTo>
                    <a:pt x="49" y="11"/>
                    <a:pt x="49" y="11"/>
                    <a:pt x="49" y="11"/>
                  </a:cubicBezTo>
                  <a:lnTo>
                    <a:pt x="50" y="11"/>
                  </a:lnTo>
                  <a:cubicBezTo>
                    <a:pt x="50" y="12"/>
                    <a:pt x="52" y="11"/>
                    <a:pt x="52" y="11"/>
                  </a:cubicBezTo>
                  <a:lnTo>
                    <a:pt x="52" y="12"/>
                  </a:lnTo>
                  <a:cubicBezTo>
                    <a:pt x="53" y="12"/>
                    <a:pt x="53" y="12"/>
                    <a:pt x="54" y="13"/>
                  </a:cubicBez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>
                <a:noFill/>
              </a:endParaRPr>
            </a:p>
          </p:txBody>
        </p:sp>
        <p:sp>
          <p:nvSpPr>
            <p:cNvPr id="181379" name="Freeform 67"/>
            <p:cNvSpPr>
              <a:spLocks/>
            </p:cNvSpPr>
            <p:nvPr/>
          </p:nvSpPr>
          <p:spPr bwMode="auto">
            <a:xfrm>
              <a:off x="385" y="1895"/>
              <a:ext cx="630" cy="543"/>
            </a:xfrm>
            <a:custGeom>
              <a:avLst/>
              <a:gdLst>
                <a:gd name="T0" fmla="*/ 1956015587 w 67"/>
                <a:gd name="T1" fmla="*/ 2147483647 h 59"/>
                <a:gd name="T2" fmla="*/ 1585541152 w 67"/>
                <a:gd name="T3" fmla="*/ 2147483647 h 59"/>
                <a:gd name="T4" fmla="*/ 1403763029 w 67"/>
                <a:gd name="T5" fmla="*/ 2147483647 h 59"/>
                <a:gd name="T6" fmla="*/ 916480705 w 67"/>
                <a:gd name="T7" fmla="*/ 2147483647 h 59"/>
                <a:gd name="T8" fmla="*/ 552260532 w 67"/>
                <a:gd name="T9" fmla="*/ 2147483647 h 59"/>
                <a:gd name="T10" fmla="*/ 305496151 w 67"/>
                <a:gd name="T11" fmla="*/ 2147483647 h 59"/>
                <a:gd name="T12" fmla="*/ 58732504 w 67"/>
                <a:gd name="T13" fmla="*/ 2147483647 h 59"/>
                <a:gd name="T14" fmla="*/ 0 w 67"/>
                <a:gd name="T15" fmla="*/ 2147483647 h 59"/>
                <a:gd name="T16" fmla="*/ 58732504 w 67"/>
                <a:gd name="T17" fmla="*/ 2058276198 h 59"/>
                <a:gd name="T18" fmla="*/ 181785872 w 67"/>
                <a:gd name="T19" fmla="*/ 1906936579 h 59"/>
                <a:gd name="T20" fmla="*/ 429206355 w 67"/>
                <a:gd name="T21" fmla="*/ 1750776445 h 59"/>
                <a:gd name="T22" fmla="*/ 429206355 w 67"/>
                <a:gd name="T23" fmla="*/ 1906936579 h 59"/>
                <a:gd name="T24" fmla="*/ 792770576 w 67"/>
                <a:gd name="T25" fmla="*/ 1800624937 h 59"/>
                <a:gd name="T26" fmla="*/ 916480705 w 67"/>
                <a:gd name="T27" fmla="*/ 1493126362 h 59"/>
                <a:gd name="T28" fmla="*/ 1345030657 w 67"/>
                <a:gd name="T29" fmla="*/ 1386756997 h 59"/>
                <a:gd name="T30" fmla="*/ 1163245612 w 67"/>
                <a:gd name="T31" fmla="*/ 1236071186 h 59"/>
                <a:gd name="T32" fmla="*/ 1098267254 w 67"/>
                <a:gd name="T33" fmla="*/ 1079251648 h 59"/>
                <a:gd name="T34" fmla="*/ 1039535484 w 67"/>
                <a:gd name="T35" fmla="*/ 771752484 h 59"/>
                <a:gd name="T36" fmla="*/ 1345030657 w 67"/>
                <a:gd name="T37" fmla="*/ 771752484 h 59"/>
                <a:gd name="T38" fmla="*/ 1468741989 w 67"/>
                <a:gd name="T39" fmla="*/ 1079251648 h 59"/>
                <a:gd name="T40" fmla="*/ 1709329514 w 67"/>
                <a:gd name="T41" fmla="*/ 928572905 h 59"/>
                <a:gd name="T42" fmla="*/ 1709329514 w 67"/>
                <a:gd name="T43" fmla="*/ 670929301 h 59"/>
                <a:gd name="T44" fmla="*/ 1709329514 w 67"/>
                <a:gd name="T45" fmla="*/ 307498501 h 59"/>
                <a:gd name="T46" fmla="*/ 1585541152 w 67"/>
                <a:gd name="T47" fmla="*/ 207199396 h 59"/>
                <a:gd name="T48" fmla="*/ 1891114859 w 67"/>
                <a:gd name="T49" fmla="*/ 50443822 h 59"/>
                <a:gd name="T50" fmla="*/ 2014826192 w 67"/>
                <a:gd name="T51" fmla="*/ 156755556 h 59"/>
                <a:gd name="T52" fmla="*/ 2147483647 w 67"/>
                <a:gd name="T53" fmla="*/ 357950367 h 59"/>
                <a:gd name="T54" fmla="*/ 2147483647 w 67"/>
                <a:gd name="T55" fmla="*/ 721308497 h 59"/>
                <a:gd name="T56" fmla="*/ 2147483647 w 67"/>
                <a:gd name="T57" fmla="*/ 670929301 h 59"/>
                <a:gd name="T58" fmla="*/ 2147483647 w 67"/>
                <a:gd name="T59" fmla="*/ 928572905 h 59"/>
                <a:gd name="T60" fmla="*/ 2147483647 w 67"/>
                <a:gd name="T61" fmla="*/ 872648117 h 59"/>
                <a:gd name="T62" fmla="*/ 2147483647 w 67"/>
                <a:gd name="T63" fmla="*/ 928572905 h 59"/>
                <a:gd name="T64" fmla="*/ 2147483647 w 67"/>
                <a:gd name="T65" fmla="*/ 1129702704 h 59"/>
                <a:gd name="T66" fmla="*/ 2147483647 w 67"/>
                <a:gd name="T67" fmla="*/ 1079251648 h 59"/>
                <a:gd name="T68" fmla="*/ 2147483647 w 67"/>
                <a:gd name="T69" fmla="*/ 1028807661 h 59"/>
                <a:gd name="T70" fmla="*/ 2147483647 w 67"/>
                <a:gd name="T71" fmla="*/ 1336902615 h 59"/>
                <a:gd name="T72" fmla="*/ 2147483647 w 67"/>
                <a:gd name="T73" fmla="*/ 1386756997 h 59"/>
                <a:gd name="T74" fmla="*/ 2147483647 w 67"/>
                <a:gd name="T75" fmla="*/ 1236071186 h 59"/>
                <a:gd name="T76" fmla="*/ 2147483647 w 67"/>
                <a:gd name="T77" fmla="*/ 1543576829 h 59"/>
                <a:gd name="T78" fmla="*/ 2147483647 w 67"/>
                <a:gd name="T79" fmla="*/ 1700333047 h 59"/>
                <a:gd name="T80" fmla="*/ 2147483647 w 67"/>
                <a:gd name="T81" fmla="*/ 1800624937 h 59"/>
                <a:gd name="T82" fmla="*/ 2147483647 w 67"/>
                <a:gd name="T83" fmla="*/ 1750776445 h 59"/>
                <a:gd name="T84" fmla="*/ 2147483647 w 67"/>
                <a:gd name="T85" fmla="*/ 1800624937 h 59"/>
                <a:gd name="T86" fmla="*/ 2147483647 w 67"/>
                <a:gd name="T87" fmla="*/ 2007832800 h 59"/>
                <a:gd name="T88" fmla="*/ 2147483647 w 67"/>
                <a:gd name="T89" fmla="*/ 2058276198 h 59"/>
                <a:gd name="T90" fmla="*/ 2147483647 w 67"/>
                <a:gd name="T91" fmla="*/ 2108720775 h 59"/>
                <a:gd name="T92" fmla="*/ 2147483647 w 67"/>
                <a:gd name="T93" fmla="*/ 2147483647 h 59"/>
                <a:gd name="T94" fmla="*/ 2147483647 w 67"/>
                <a:gd name="T95" fmla="*/ 2147483647 h 59"/>
                <a:gd name="T96" fmla="*/ 2147483647 w 67"/>
                <a:gd name="T97" fmla="*/ 2108720775 h 59"/>
                <a:gd name="T98" fmla="*/ 2147483647 w 67"/>
                <a:gd name="T99" fmla="*/ 2147483647 h 59"/>
                <a:gd name="T100" fmla="*/ 2147483647 w 67"/>
                <a:gd name="T101" fmla="*/ 2147483647 h 59"/>
                <a:gd name="T102" fmla="*/ 2147483647 w 67"/>
                <a:gd name="T103" fmla="*/ 2147483647 h 59"/>
                <a:gd name="T104" fmla="*/ 2147483647 w 67"/>
                <a:gd name="T105" fmla="*/ 2147483647 h 59"/>
                <a:gd name="T106" fmla="*/ 2147483647 w 67"/>
                <a:gd name="T107" fmla="*/ 2147483647 h 59"/>
                <a:gd name="T108" fmla="*/ 2147483647 w 67"/>
                <a:gd name="T109" fmla="*/ 2147483647 h 59"/>
                <a:gd name="T110" fmla="*/ 2147483647 w 67"/>
                <a:gd name="T111" fmla="*/ 2147483647 h 59"/>
                <a:gd name="T112" fmla="*/ 2147483647 w 67"/>
                <a:gd name="T113" fmla="*/ 2147483647 h 59"/>
                <a:gd name="T114" fmla="*/ 2147483647 w 67"/>
                <a:gd name="T115" fmla="*/ 2147483647 h 59"/>
                <a:gd name="T116" fmla="*/ 2147483647 w 67"/>
                <a:gd name="T117" fmla="*/ 2147483647 h 59"/>
                <a:gd name="T118" fmla="*/ 2147483647 w 67"/>
                <a:gd name="T119" fmla="*/ 2147483647 h 59"/>
                <a:gd name="T120" fmla="*/ 2147483647 w 67"/>
                <a:gd name="T121" fmla="*/ 2147483647 h 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"/>
                <a:gd name="T184" fmla="*/ 0 h 59"/>
                <a:gd name="T185" fmla="*/ 67 w 67"/>
                <a:gd name="T186" fmla="*/ 59 h 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" h="59">
                  <a:moveTo>
                    <a:pt x="35" y="59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3" y="56"/>
                    <a:pt x="32" y="56"/>
                  </a:cubicBezTo>
                  <a:cubicBezTo>
                    <a:pt x="32" y="56"/>
                    <a:pt x="32" y="57"/>
                    <a:pt x="32" y="57"/>
                  </a:cubicBezTo>
                  <a:cubicBezTo>
                    <a:pt x="32" y="56"/>
                    <a:pt x="32" y="57"/>
                    <a:pt x="32" y="57"/>
                  </a:cubicBezTo>
                  <a:cubicBezTo>
                    <a:pt x="32" y="57"/>
                    <a:pt x="31" y="57"/>
                    <a:pt x="31" y="58"/>
                  </a:cubicBezTo>
                  <a:lnTo>
                    <a:pt x="30" y="58"/>
                  </a:lnTo>
                  <a:cubicBezTo>
                    <a:pt x="30" y="58"/>
                    <a:pt x="30" y="57"/>
                    <a:pt x="30" y="57"/>
                  </a:cubicBezTo>
                  <a:cubicBezTo>
                    <a:pt x="30" y="57"/>
                    <a:pt x="27" y="56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5" y="54"/>
                    <a:pt x="26" y="51"/>
                    <a:pt x="26" y="50"/>
                  </a:cubicBezTo>
                  <a:cubicBezTo>
                    <a:pt x="26" y="50"/>
                    <a:pt x="26" y="50"/>
                    <a:pt x="26" y="49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9"/>
                    <a:pt x="24" y="52"/>
                    <a:pt x="23" y="52"/>
                  </a:cubicBezTo>
                  <a:cubicBezTo>
                    <a:pt x="24" y="49"/>
                    <a:pt x="24" y="52"/>
                    <a:pt x="23" y="53"/>
                  </a:cubicBezTo>
                  <a:cubicBezTo>
                    <a:pt x="24" y="49"/>
                    <a:pt x="24" y="52"/>
                    <a:pt x="23" y="53"/>
                  </a:cubicBezTo>
                  <a:cubicBezTo>
                    <a:pt x="23" y="53"/>
                    <a:pt x="21" y="52"/>
                    <a:pt x="21" y="52"/>
                  </a:cubicBezTo>
                  <a:lnTo>
                    <a:pt x="21" y="51"/>
                  </a:ln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lnTo>
                    <a:pt x="14" y="52"/>
                  </a:lnTo>
                  <a:cubicBezTo>
                    <a:pt x="14" y="52"/>
                    <a:pt x="13" y="54"/>
                    <a:pt x="12" y="54"/>
                  </a:cubicBezTo>
                  <a:cubicBezTo>
                    <a:pt x="12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0" y="54"/>
                    <a:pt x="10" y="54"/>
                  </a:cubicBezTo>
                  <a:cubicBezTo>
                    <a:pt x="10" y="54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8" y="53"/>
                  </a:lnTo>
                  <a:cubicBezTo>
                    <a:pt x="8" y="53"/>
                    <a:pt x="8" y="52"/>
                    <a:pt x="8" y="52"/>
                  </a:cubicBezTo>
                  <a:cubicBezTo>
                    <a:pt x="7" y="52"/>
                    <a:pt x="6" y="52"/>
                    <a:pt x="5" y="52"/>
                  </a:cubicBezTo>
                  <a:cubicBezTo>
                    <a:pt x="5" y="51"/>
                    <a:pt x="4" y="51"/>
                    <a:pt x="4" y="50"/>
                  </a:cubicBezTo>
                  <a:lnTo>
                    <a:pt x="3" y="50"/>
                  </a:ln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2" y="50"/>
                    <a:pt x="2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0"/>
                    <a:pt x="1" y="49"/>
                    <a:pt x="1" y="49"/>
                  </a:cubicBezTo>
                  <a:cubicBezTo>
                    <a:pt x="1" y="48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6"/>
                    <a:pt x="3" y="46"/>
                  </a:cubicBezTo>
                  <a:cubicBezTo>
                    <a:pt x="3" y="46"/>
                    <a:pt x="2" y="46"/>
                    <a:pt x="2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0" y="41"/>
                  </a:lnTo>
                  <a:cubicBezTo>
                    <a:pt x="0" y="41"/>
                    <a:pt x="0" y="40"/>
                    <a:pt x="0" y="40"/>
                  </a:cubicBezTo>
                  <a:cubicBezTo>
                    <a:pt x="0" y="41"/>
                    <a:pt x="0" y="40"/>
                    <a:pt x="0" y="40"/>
                  </a:cubicBezTo>
                  <a:cubicBezTo>
                    <a:pt x="0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lnTo>
                    <a:pt x="2" y="40"/>
                  </a:lnTo>
                  <a:cubicBezTo>
                    <a:pt x="2" y="40"/>
                    <a:pt x="2" y="39"/>
                    <a:pt x="2" y="39"/>
                  </a:cubicBezTo>
                  <a:cubicBezTo>
                    <a:pt x="2" y="39"/>
                    <a:pt x="2" y="38"/>
                    <a:pt x="2" y="38"/>
                  </a:cubicBezTo>
                  <a:cubicBezTo>
                    <a:pt x="2" y="37"/>
                    <a:pt x="2" y="37"/>
                    <a:pt x="2" y="37"/>
                  </a:cubicBezTo>
                  <a:lnTo>
                    <a:pt x="3" y="37"/>
                  </a:lnTo>
                  <a:cubicBezTo>
                    <a:pt x="3" y="37"/>
                    <a:pt x="4" y="37"/>
                    <a:pt x="4" y="37"/>
                  </a:cubicBezTo>
                  <a:cubicBezTo>
                    <a:pt x="4" y="36"/>
                    <a:pt x="4" y="34"/>
                    <a:pt x="4" y="33"/>
                  </a:cubicBezTo>
                  <a:cubicBezTo>
                    <a:pt x="5" y="33"/>
                    <a:pt x="6" y="33"/>
                    <a:pt x="6" y="33"/>
                  </a:cubicBezTo>
                  <a:lnTo>
                    <a:pt x="7" y="33"/>
                  </a:ln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36"/>
                  </a:ln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lnTo>
                    <a:pt x="7" y="37"/>
                  </a:ln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lnTo>
                    <a:pt x="8" y="38"/>
                  </a:lnTo>
                  <a:cubicBezTo>
                    <a:pt x="8" y="38"/>
                    <a:pt x="8" y="38"/>
                    <a:pt x="8" y="38"/>
                  </a:cubicBezTo>
                  <a:lnTo>
                    <a:pt x="8" y="40"/>
                  </a:lnTo>
                  <a:cubicBezTo>
                    <a:pt x="9" y="40"/>
                    <a:pt x="10" y="39"/>
                    <a:pt x="10" y="39"/>
                  </a:cubicBezTo>
                  <a:cubicBezTo>
                    <a:pt x="11" y="39"/>
                    <a:pt x="11" y="37"/>
                    <a:pt x="11" y="36"/>
                  </a:cubicBezTo>
                  <a:cubicBezTo>
                    <a:pt x="11" y="36"/>
                    <a:pt x="12" y="35"/>
                    <a:pt x="13" y="35"/>
                  </a:cubicBezTo>
                  <a:cubicBezTo>
                    <a:pt x="13" y="35"/>
                    <a:pt x="16" y="34"/>
                    <a:pt x="16" y="34"/>
                  </a:cubicBezTo>
                  <a:cubicBezTo>
                    <a:pt x="16" y="33"/>
                    <a:pt x="16" y="33"/>
                    <a:pt x="16" y="32"/>
                  </a:cubicBezTo>
                  <a:cubicBezTo>
                    <a:pt x="16" y="32"/>
                    <a:pt x="15" y="31"/>
                    <a:pt x="15" y="31"/>
                  </a:cubicBezTo>
                  <a:cubicBezTo>
                    <a:pt x="16" y="32"/>
                    <a:pt x="15" y="31"/>
                    <a:pt x="15" y="31"/>
                  </a:cubicBezTo>
                  <a:cubicBezTo>
                    <a:pt x="15" y="31"/>
                    <a:pt x="15" y="30"/>
                    <a:pt x="15" y="29"/>
                  </a:cubicBezTo>
                  <a:cubicBezTo>
                    <a:pt x="15" y="29"/>
                    <a:pt x="16" y="29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lnTo>
                    <a:pt x="19" y="29"/>
                  </a:lnTo>
                  <a:cubicBezTo>
                    <a:pt x="19" y="28"/>
                    <a:pt x="19" y="28"/>
                    <a:pt x="20" y="28"/>
                  </a:cubicBezTo>
                  <a:cubicBezTo>
                    <a:pt x="20" y="29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7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lnTo>
                    <a:pt x="19" y="25"/>
                  </a:lnTo>
                  <a:cubicBezTo>
                    <a:pt x="19" y="25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3"/>
                    <a:pt x="19" y="23"/>
                  </a:cubicBezTo>
                  <a:lnTo>
                    <a:pt x="18" y="23"/>
                  </a:lnTo>
                  <a:lnTo>
                    <a:pt x="17" y="23"/>
                  </a:ln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9" y="20"/>
                    <a:pt x="18" y="19"/>
                  </a:cubicBezTo>
                  <a:cubicBezTo>
                    <a:pt x="18" y="20"/>
                    <a:pt x="19" y="20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lnTo>
                    <a:pt x="17" y="18"/>
                  </a:lnTo>
                  <a:cubicBezTo>
                    <a:pt x="17" y="18"/>
                    <a:pt x="17" y="16"/>
                    <a:pt x="17" y="15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21" y="15"/>
                  </a:lnTo>
                  <a:cubicBezTo>
                    <a:pt x="21" y="15"/>
                    <a:pt x="21" y="15"/>
                    <a:pt x="21" y="15"/>
                  </a:cubicBezTo>
                  <a:lnTo>
                    <a:pt x="22" y="15"/>
                  </a:ln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3" y="17"/>
                    <a:pt x="23" y="18"/>
                    <a:pt x="24" y="18"/>
                  </a:cubicBezTo>
                  <a:lnTo>
                    <a:pt x="24" y="21"/>
                  </a:ln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0"/>
                    <a:pt x="25" y="20"/>
                  </a:cubicBezTo>
                  <a:cubicBezTo>
                    <a:pt x="25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7" y="19"/>
                    <a:pt x="28" y="19"/>
                    <a:pt x="28" y="19"/>
                  </a:cubicBezTo>
                  <a:cubicBezTo>
                    <a:pt x="28" y="19"/>
                    <a:pt x="29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lnTo>
                    <a:pt x="27" y="14"/>
                  </a:lnTo>
                  <a:cubicBezTo>
                    <a:pt x="28" y="14"/>
                    <a:pt x="28" y="13"/>
                    <a:pt x="28" y="13"/>
                  </a:cubicBezTo>
                  <a:cubicBezTo>
                    <a:pt x="28" y="14"/>
                    <a:pt x="28" y="13"/>
                    <a:pt x="28" y="13"/>
                  </a:cubicBezTo>
                  <a:lnTo>
                    <a:pt x="29" y="13"/>
                  </a:ln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30" y="10"/>
                    <a:pt x="29" y="9"/>
                    <a:pt x="29" y="7"/>
                  </a:cubicBezTo>
                  <a:cubicBezTo>
                    <a:pt x="29" y="7"/>
                    <a:pt x="28" y="7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5"/>
                    <a:pt x="27" y="5"/>
                    <a:pt x="26" y="5"/>
                  </a:cubicBezTo>
                  <a:lnTo>
                    <a:pt x="26" y="4"/>
                  </a:ln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8" y="3"/>
                    <a:pt x="28" y="3"/>
                  </a:cubicBezTo>
                  <a:cubicBezTo>
                    <a:pt x="28" y="2"/>
                    <a:pt x="30" y="1"/>
                    <a:pt x="30" y="1"/>
                  </a:cubicBezTo>
                  <a:lnTo>
                    <a:pt x="31" y="1"/>
                  </a:lnTo>
                  <a:cubicBezTo>
                    <a:pt x="31" y="0"/>
                    <a:pt x="32" y="0"/>
                    <a:pt x="32" y="0"/>
                  </a:cubicBezTo>
                  <a:lnTo>
                    <a:pt x="33" y="2"/>
                  </a:lnTo>
                  <a:cubicBezTo>
                    <a:pt x="33" y="2"/>
                    <a:pt x="33" y="3"/>
                    <a:pt x="33" y="3"/>
                  </a:cubicBezTo>
                  <a:lnTo>
                    <a:pt x="34" y="3"/>
                  </a:lnTo>
                  <a:lnTo>
                    <a:pt x="34" y="4"/>
                  </a:lnTo>
                  <a:cubicBezTo>
                    <a:pt x="35" y="4"/>
                    <a:pt x="35" y="5"/>
                    <a:pt x="36" y="5"/>
                  </a:cubicBezTo>
                  <a:cubicBezTo>
                    <a:pt x="36" y="5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8"/>
                    <a:pt x="38" y="8"/>
                    <a:pt x="38" y="9"/>
                  </a:cubicBezTo>
                  <a:cubicBezTo>
                    <a:pt x="40" y="9"/>
                    <a:pt x="40" y="11"/>
                    <a:pt x="40" y="12"/>
                  </a:cubicBezTo>
                  <a:lnTo>
                    <a:pt x="41" y="12"/>
                  </a:lnTo>
                  <a:cubicBezTo>
                    <a:pt x="41" y="12"/>
                    <a:pt x="40" y="14"/>
                    <a:pt x="41" y="14"/>
                  </a:cubicBezTo>
                  <a:lnTo>
                    <a:pt x="41" y="15"/>
                  </a:lnTo>
                  <a:lnTo>
                    <a:pt x="42" y="15"/>
                  </a:lnTo>
                  <a:cubicBezTo>
                    <a:pt x="42" y="15"/>
                    <a:pt x="42" y="14"/>
                    <a:pt x="42" y="14"/>
                  </a:cubicBezTo>
                  <a:lnTo>
                    <a:pt x="42" y="13"/>
                  </a:lnTo>
                  <a:lnTo>
                    <a:pt x="44" y="13"/>
                  </a:lnTo>
                  <a:lnTo>
                    <a:pt x="44" y="15"/>
                  </a:lnTo>
                  <a:lnTo>
                    <a:pt x="44" y="18"/>
                  </a:ln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6" y="18"/>
                    <a:pt x="46" y="17"/>
                  </a:cubicBezTo>
                  <a:lnTo>
                    <a:pt x="47" y="17"/>
                  </a:lnTo>
                  <a:lnTo>
                    <a:pt x="48" y="17"/>
                  </a:lnTo>
                  <a:lnTo>
                    <a:pt x="48" y="18"/>
                  </a:lnTo>
                  <a:cubicBezTo>
                    <a:pt x="48" y="18"/>
                    <a:pt x="48" y="19"/>
                    <a:pt x="49" y="19"/>
                  </a:cubicBezTo>
                  <a:lnTo>
                    <a:pt x="49" y="20"/>
                  </a:lnTo>
                  <a:cubicBezTo>
                    <a:pt x="49" y="20"/>
                    <a:pt x="49" y="22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1"/>
                    <a:pt x="47" y="21"/>
                  </a:cubicBezTo>
                  <a:lnTo>
                    <a:pt x="46" y="21"/>
                  </a:lnTo>
                  <a:cubicBezTo>
                    <a:pt x="46" y="21"/>
                    <a:pt x="46" y="21"/>
                    <a:pt x="46" y="21"/>
                  </a:cubicBezTo>
                  <a:cubicBezTo>
                    <a:pt x="46" y="20"/>
                    <a:pt x="46" y="20"/>
                    <a:pt x="46" y="20"/>
                  </a:cubicBezTo>
                  <a:lnTo>
                    <a:pt x="45" y="20"/>
                  </a:lnTo>
                  <a:lnTo>
                    <a:pt x="45" y="24"/>
                  </a:lnTo>
                  <a:cubicBezTo>
                    <a:pt x="45" y="24"/>
                    <a:pt x="45" y="25"/>
                    <a:pt x="45" y="25"/>
                  </a:cubicBezTo>
                  <a:cubicBezTo>
                    <a:pt x="46" y="25"/>
                    <a:pt x="47" y="25"/>
                    <a:pt x="47" y="25"/>
                  </a:cubicBezTo>
                  <a:lnTo>
                    <a:pt x="48" y="25"/>
                  </a:lnTo>
                  <a:cubicBezTo>
                    <a:pt x="48" y="25"/>
                    <a:pt x="48" y="26"/>
                    <a:pt x="48" y="26"/>
                  </a:cubicBezTo>
                  <a:cubicBezTo>
                    <a:pt x="48" y="26"/>
                    <a:pt x="49" y="27"/>
                    <a:pt x="50" y="27"/>
                  </a:cubicBezTo>
                  <a:cubicBezTo>
                    <a:pt x="50" y="27"/>
                    <a:pt x="50" y="28"/>
                    <a:pt x="50" y="28"/>
                  </a:cubicBezTo>
                  <a:lnTo>
                    <a:pt x="51" y="28"/>
                  </a:lnTo>
                  <a:cubicBezTo>
                    <a:pt x="51" y="28"/>
                    <a:pt x="51" y="27"/>
                    <a:pt x="51" y="27"/>
                  </a:cubicBezTo>
                  <a:cubicBezTo>
                    <a:pt x="51" y="27"/>
                    <a:pt x="52" y="25"/>
                    <a:pt x="52" y="25"/>
                  </a:cubicBezTo>
                  <a:lnTo>
                    <a:pt x="52" y="24"/>
                  </a:lnTo>
                  <a:cubicBezTo>
                    <a:pt x="52" y="24"/>
                    <a:pt x="55" y="24"/>
                    <a:pt x="55" y="24"/>
                  </a:cubicBezTo>
                  <a:cubicBezTo>
                    <a:pt x="56" y="24"/>
                    <a:pt x="58" y="23"/>
                    <a:pt x="59" y="23"/>
                  </a:cubicBezTo>
                  <a:lnTo>
                    <a:pt x="59" y="24"/>
                  </a:lnTo>
                  <a:cubicBezTo>
                    <a:pt x="60" y="24"/>
                    <a:pt x="60" y="28"/>
                    <a:pt x="60" y="28"/>
                  </a:cubicBezTo>
                  <a:cubicBezTo>
                    <a:pt x="60" y="29"/>
                    <a:pt x="64" y="29"/>
                    <a:pt x="65" y="29"/>
                  </a:cubicBezTo>
                  <a:lnTo>
                    <a:pt x="65" y="30"/>
                  </a:lnTo>
                  <a:lnTo>
                    <a:pt x="65" y="31"/>
                  </a:lnTo>
                  <a:cubicBezTo>
                    <a:pt x="65" y="31"/>
                    <a:pt x="65" y="32"/>
                    <a:pt x="65" y="33"/>
                  </a:cubicBezTo>
                  <a:lnTo>
                    <a:pt x="64" y="33"/>
                  </a:lnTo>
                  <a:cubicBezTo>
                    <a:pt x="64" y="34"/>
                    <a:pt x="64" y="35"/>
                    <a:pt x="64" y="35"/>
                  </a:cubicBezTo>
                  <a:cubicBezTo>
                    <a:pt x="64" y="35"/>
                    <a:pt x="63" y="34"/>
                    <a:pt x="63" y="34"/>
                  </a:cubicBezTo>
                  <a:cubicBezTo>
                    <a:pt x="63" y="34"/>
                    <a:pt x="63" y="34"/>
                    <a:pt x="62" y="34"/>
                  </a:cubicBezTo>
                  <a:cubicBezTo>
                    <a:pt x="62" y="34"/>
                    <a:pt x="61" y="35"/>
                    <a:pt x="61" y="35"/>
                  </a:cubicBezTo>
                  <a:lnTo>
                    <a:pt x="62" y="35"/>
                  </a:lnTo>
                  <a:cubicBezTo>
                    <a:pt x="62" y="35"/>
                    <a:pt x="62" y="35"/>
                    <a:pt x="62" y="36"/>
                  </a:cubicBezTo>
                  <a:cubicBezTo>
                    <a:pt x="62" y="36"/>
                    <a:pt x="63" y="37"/>
                    <a:pt x="63" y="37"/>
                  </a:cubicBezTo>
                  <a:cubicBezTo>
                    <a:pt x="63" y="37"/>
                    <a:pt x="64" y="39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lnTo>
                    <a:pt x="65" y="40"/>
                  </a:lnTo>
                  <a:cubicBezTo>
                    <a:pt x="66" y="40"/>
                    <a:pt x="66" y="40"/>
                    <a:pt x="66" y="40"/>
                  </a:cubicBezTo>
                  <a:lnTo>
                    <a:pt x="67" y="40"/>
                  </a:lnTo>
                  <a:cubicBezTo>
                    <a:pt x="67" y="41"/>
                    <a:pt x="66" y="41"/>
                    <a:pt x="66" y="41"/>
                  </a:cubicBezTo>
                  <a:cubicBezTo>
                    <a:pt x="66" y="41"/>
                    <a:pt x="66" y="42"/>
                    <a:pt x="66" y="42"/>
                  </a:cubicBezTo>
                  <a:lnTo>
                    <a:pt x="65" y="42"/>
                  </a:lnTo>
                  <a:lnTo>
                    <a:pt x="65" y="43"/>
                  </a:lnTo>
                  <a:cubicBezTo>
                    <a:pt x="65" y="43"/>
                    <a:pt x="64" y="43"/>
                    <a:pt x="64" y="42"/>
                  </a:cubicBezTo>
                  <a:cubicBezTo>
                    <a:pt x="64" y="42"/>
                    <a:pt x="63" y="41"/>
                    <a:pt x="63" y="41"/>
                  </a:cubicBezTo>
                  <a:lnTo>
                    <a:pt x="62" y="41"/>
                  </a:lnTo>
                  <a:lnTo>
                    <a:pt x="61" y="41"/>
                  </a:lnTo>
                  <a:cubicBezTo>
                    <a:pt x="61" y="41"/>
                    <a:pt x="61" y="41"/>
                    <a:pt x="61" y="41"/>
                  </a:cubicBezTo>
                  <a:cubicBezTo>
                    <a:pt x="61" y="42"/>
                    <a:pt x="60" y="42"/>
                    <a:pt x="60" y="42"/>
                  </a:cubicBezTo>
                  <a:lnTo>
                    <a:pt x="59" y="42"/>
                  </a:lnTo>
                  <a:lnTo>
                    <a:pt x="59" y="43"/>
                  </a:lnTo>
                  <a:cubicBezTo>
                    <a:pt x="59" y="43"/>
                    <a:pt x="59" y="44"/>
                    <a:pt x="59" y="44"/>
                  </a:cubicBezTo>
                  <a:lnTo>
                    <a:pt x="55" y="44"/>
                  </a:lnTo>
                  <a:cubicBezTo>
                    <a:pt x="55" y="45"/>
                    <a:pt x="54" y="46"/>
                    <a:pt x="54" y="46"/>
                  </a:cubicBezTo>
                  <a:cubicBezTo>
                    <a:pt x="53" y="46"/>
                    <a:pt x="52" y="46"/>
                    <a:pt x="52" y="46"/>
                  </a:cubicBezTo>
                  <a:lnTo>
                    <a:pt x="51" y="46"/>
                  </a:lnTo>
                  <a:cubicBezTo>
                    <a:pt x="51" y="46"/>
                    <a:pt x="51" y="46"/>
                    <a:pt x="51" y="46"/>
                  </a:cubicBezTo>
                  <a:cubicBezTo>
                    <a:pt x="51" y="47"/>
                    <a:pt x="50" y="48"/>
                    <a:pt x="51" y="48"/>
                  </a:cubicBezTo>
                  <a:cubicBezTo>
                    <a:pt x="51" y="49"/>
                    <a:pt x="51" y="50"/>
                    <a:pt x="51" y="50"/>
                  </a:cubicBezTo>
                  <a:lnTo>
                    <a:pt x="51" y="51"/>
                  </a:lnTo>
                  <a:lnTo>
                    <a:pt x="52" y="51"/>
                  </a:ln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2"/>
                    <a:pt x="52" y="52"/>
                  </a:cubicBezTo>
                  <a:lnTo>
                    <a:pt x="53" y="52"/>
                  </a:lnTo>
                  <a:lnTo>
                    <a:pt x="53" y="54"/>
                  </a:lnTo>
                  <a:lnTo>
                    <a:pt x="52" y="54"/>
                  </a:lnTo>
                  <a:cubicBezTo>
                    <a:pt x="52" y="54"/>
                    <a:pt x="51" y="54"/>
                    <a:pt x="50" y="54"/>
                  </a:cubicBezTo>
                  <a:cubicBezTo>
                    <a:pt x="50" y="54"/>
                    <a:pt x="49" y="54"/>
                    <a:pt x="49" y="53"/>
                  </a:cubicBezTo>
                  <a:cubicBezTo>
                    <a:pt x="49" y="53"/>
                    <a:pt x="48" y="53"/>
                    <a:pt x="48" y="53"/>
                  </a:cubicBezTo>
                  <a:lnTo>
                    <a:pt x="47" y="53"/>
                  </a:lnTo>
                  <a:cubicBezTo>
                    <a:pt x="47" y="53"/>
                    <a:pt x="47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lnTo>
                    <a:pt x="45" y="54"/>
                  </a:lnTo>
                  <a:cubicBezTo>
                    <a:pt x="45" y="54"/>
                    <a:pt x="45" y="54"/>
                    <a:pt x="45" y="54"/>
                  </a:cubicBezTo>
                  <a:lnTo>
                    <a:pt x="44" y="54"/>
                  </a:lnTo>
                  <a:cubicBezTo>
                    <a:pt x="44" y="55"/>
                    <a:pt x="44" y="57"/>
                    <a:pt x="44" y="58"/>
                  </a:cubicBezTo>
                  <a:lnTo>
                    <a:pt x="43" y="58"/>
                  </a:lnTo>
                  <a:cubicBezTo>
                    <a:pt x="43" y="58"/>
                    <a:pt x="43" y="58"/>
                    <a:pt x="43" y="58"/>
                  </a:cubicBezTo>
                  <a:lnTo>
                    <a:pt x="43" y="59"/>
                  </a:lnTo>
                  <a:lnTo>
                    <a:pt x="41" y="59"/>
                  </a:lnTo>
                  <a:cubicBezTo>
                    <a:pt x="41" y="59"/>
                    <a:pt x="41" y="59"/>
                    <a:pt x="41" y="59"/>
                  </a:cubicBezTo>
                  <a:lnTo>
                    <a:pt x="41" y="58"/>
                  </a:lnTo>
                  <a:cubicBezTo>
                    <a:pt x="41" y="58"/>
                    <a:pt x="41" y="58"/>
                    <a:pt x="41" y="58"/>
                  </a:cubicBezTo>
                  <a:lnTo>
                    <a:pt x="40" y="58"/>
                  </a:lnTo>
                  <a:cubicBezTo>
                    <a:pt x="40" y="57"/>
                    <a:pt x="40" y="58"/>
                    <a:pt x="40" y="57"/>
                  </a:cubicBezTo>
                  <a:cubicBezTo>
                    <a:pt x="40" y="57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lnTo>
                    <a:pt x="38" y="58"/>
                  </a:ln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lnTo>
                    <a:pt x="37" y="58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cubicBezTo>
                    <a:pt x="35" y="59"/>
                    <a:pt x="35" y="59"/>
                    <a:pt x="35" y="59"/>
                  </a:cubicBez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>
                <a:noFill/>
              </a:endParaRPr>
            </a:p>
          </p:txBody>
        </p:sp>
        <p:sp>
          <p:nvSpPr>
            <p:cNvPr id="181380" name="Freeform 68"/>
            <p:cNvSpPr>
              <a:spLocks/>
            </p:cNvSpPr>
            <p:nvPr/>
          </p:nvSpPr>
          <p:spPr bwMode="auto">
            <a:xfrm>
              <a:off x="676" y="2448"/>
              <a:ext cx="470" cy="285"/>
            </a:xfrm>
            <a:custGeom>
              <a:avLst/>
              <a:gdLst>
                <a:gd name="T0" fmla="*/ 2147483647 w 50"/>
                <a:gd name="T1" fmla="*/ 865892303 h 31"/>
                <a:gd name="T2" fmla="*/ 2147483647 w 50"/>
                <a:gd name="T3" fmla="*/ 1171356331 h 31"/>
                <a:gd name="T4" fmla="*/ 2147483647 w 50"/>
                <a:gd name="T5" fmla="*/ 1226920653 h 31"/>
                <a:gd name="T6" fmla="*/ 2147483647 w 50"/>
                <a:gd name="T7" fmla="*/ 1226920653 h 31"/>
                <a:gd name="T8" fmla="*/ 2147483647 w 50"/>
                <a:gd name="T9" fmla="*/ 1277028568 h 31"/>
                <a:gd name="T10" fmla="*/ 2147483647 w 50"/>
                <a:gd name="T11" fmla="*/ 1326549568 h 31"/>
                <a:gd name="T12" fmla="*/ 2147483647 w 50"/>
                <a:gd name="T13" fmla="*/ 1376663661 h 31"/>
                <a:gd name="T14" fmla="*/ 2133754830 w 50"/>
                <a:gd name="T15" fmla="*/ 1326549568 h 31"/>
                <a:gd name="T16" fmla="*/ 2010310158 w 50"/>
                <a:gd name="T17" fmla="*/ 1277028568 h 31"/>
                <a:gd name="T18" fmla="*/ 1886795699 w 50"/>
                <a:gd name="T19" fmla="*/ 1326549568 h 31"/>
                <a:gd name="T20" fmla="*/ 1828817119 w 50"/>
                <a:gd name="T21" fmla="*/ 1531856604 h 31"/>
                <a:gd name="T22" fmla="*/ 1770174372 w 50"/>
                <a:gd name="T23" fmla="*/ 1531856604 h 31"/>
                <a:gd name="T24" fmla="*/ 1647395068 w 50"/>
                <a:gd name="T25" fmla="*/ 1581970697 h 31"/>
                <a:gd name="T26" fmla="*/ 1647395068 w 50"/>
                <a:gd name="T27" fmla="*/ 1482335604 h 31"/>
                <a:gd name="T28" fmla="*/ 1647395068 w 50"/>
                <a:gd name="T29" fmla="*/ 1426777755 h 31"/>
                <a:gd name="T30" fmla="*/ 1465308852 w 50"/>
                <a:gd name="T31" fmla="*/ 1426777755 h 31"/>
                <a:gd name="T32" fmla="*/ 1161035006 w 50"/>
                <a:gd name="T33" fmla="*/ 1326549568 h 31"/>
                <a:gd name="T34" fmla="*/ 1037591536 w 50"/>
                <a:gd name="T35" fmla="*/ 1021614205 h 31"/>
                <a:gd name="T36" fmla="*/ 791295970 w 50"/>
                <a:gd name="T37" fmla="*/ 1021614205 h 31"/>
                <a:gd name="T38" fmla="*/ 0 w 50"/>
                <a:gd name="T39" fmla="*/ 815714075 h 31"/>
                <a:gd name="T40" fmla="*/ 246294589 w 50"/>
                <a:gd name="T41" fmla="*/ 665971361 h 31"/>
                <a:gd name="T42" fmla="*/ 246294589 w 50"/>
                <a:gd name="T43" fmla="*/ 610471027 h 31"/>
                <a:gd name="T44" fmla="*/ 246294589 w 50"/>
                <a:gd name="T45" fmla="*/ 610471027 h 31"/>
                <a:gd name="T46" fmla="*/ 362845454 w 50"/>
                <a:gd name="T47" fmla="*/ 610471027 h 31"/>
                <a:gd name="T48" fmla="*/ 551231925 w 50"/>
                <a:gd name="T49" fmla="*/ 610471027 h 31"/>
                <a:gd name="T50" fmla="*/ 486359912 w 50"/>
                <a:gd name="T51" fmla="*/ 560949733 h 31"/>
                <a:gd name="T52" fmla="*/ 551231925 w 50"/>
                <a:gd name="T53" fmla="*/ 305528677 h 31"/>
                <a:gd name="T54" fmla="*/ 667781511 w 50"/>
                <a:gd name="T55" fmla="*/ 99634983 h 31"/>
                <a:gd name="T56" fmla="*/ 732654426 w 50"/>
                <a:gd name="T57" fmla="*/ 0 h 31"/>
                <a:gd name="T58" fmla="*/ 791295970 w 50"/>
                <a:gd name="T59" fmla="*/ 0 h 31"/>
                <a:gd name="T60" fmla="*/ 791295970 w 50"/>
                <a:gd name="T61" fmla="*/ 0 h 31"/>
                <a:gd name="T62" fmla="*/ 791295970 w 50"/>
                <a:gd name="T63" fmla="*/ 0 h 31"/>
                <a:gd name="T64" fmla="*/ 791295970 w 50"/>
                <a:gd name="T65" fmla="*/ 0 h 31"/>
                <a:gd name="T66" fmla="*/ 914077078 w 50"/>
                <a:gd name="T67" fmla="*/ 155193457 h 31"/>
                <a:gd name="T68" fmla="*/ 1465308852 w 50"/>
                <a:gd name="T69" fmla="*/ 99634983 h 31"/>
                <a:gd name="T70" fmla="*/ 1582591939 w 50"/>
                <a:gd name="T71" fmla="*/ 305528677 h 31"/>
                <a:gd name="T72" fmla="*/ 1828817119 w 50"/>
                <a:gd name="T73" fmla="*/ 355049015 h 31"/>
                <a:gd name="T74" fmla="*/ 1886795699 w 50"/>
                <a:gd name="T75" fmla="*/ 205307109 h 31"/>
                <a:gd name="T76" fmla="*/ 2133754830 w 50"/>
                <a:gd name="T77" fmla="*/ 155193457 h 31"/>
                <a:gd name="T78" fmla="*/ 2147483647 w 50"/>
                <a:gd name="T79" fmla="*/ 155193457 h 31"/>
                <a:gd name="T80" fmla="*/ 2147483647 w 50"/>
                <a:gd name="T81" fmla="*/ 205307109 h 31"/>
                <a:gd name="T82" fmla="*/ 2147483647 w 50"/>
                <a:gd name="T83" fmla="*/ 255421203 h 31"/>
                <a:gd name="T84" fmla="*/ 2147483647 w 50"/>
                <a:gd name="T85" fmla="*/ 255421203 h 31"/>
                <a:gd name="T86" fmla="*/ 2147483647 w 50"/>
                <a:gd name="T87" fmla="*/ 355049015 h 31"/>
                <a:gd name="T88" fmla="*/ 2147483647 w 50"/>
                <a:gd name="T89" fmla="*/ 410614807 h 31"/>
                <a:gd name="T90" fmla="*/ 2147483647 w 50"/>
                <a:gd name="T91" fmla="*/ 510835345 h 31"/>
                <a:gd name="T92" fmla="*/ 2147483647 w 50"/>
                <a:gd name="T93" fmla="*/ 560949733 h 31"/>
                <a:gd name="T94" fmla="*/ 2147483647 w 50"/>
                <a:gd name="T95" fmla="*/ 560949733 h 31"/>
                <a:gd name="T96" fmla="*/ 2147483647 w 50"/>
                <a:gd name="T97" fmla="*/ 610471027 h 31"/>
                <a:gd name="T98" fmla="*/ 2147483647 w 50"/>
                <a:gd name="T99" fmla="*/ 610471027 h 31"/>
                <a:gd name="T100" fmla="*/ 2147483647 w 50"/>
                <a:gd name="T101" fmla="*/ 610471027 h 31"/>
                <a:gd name="T102" fmla="*/ 2147483647 w 50"/>
                <a:gd name="T103" fmla="*/ 610471027 h 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"/>
                <a:gd name="T157" fmla="*/ 0 h 31"/>
                <a:gd name="T158" fmla="*/ 50 w 50"/>
                <a:gd name="T159" fmla="*/ 31 h 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" h="31">
                  <a:moveTo>
                    <a:pt x="49" y="12"/>
                  </a:moveTo>
                  <a:cubicBezTo>
                    <a:pt x="49" y="14"/>
                    <a:pt x="49" y="16"/>
                    <a:pt x="49" y="17"/>
                  </a:cubicBezTo>
                  <a:cubicBezTo>
                    <a:pt x="50" y="17"/>
                    <a:pt x="50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lnTo>
                    <a:pt x="50" y="23"/>
                  </a:lnTo>
                  <a:lnTo>
                    <a:pt x="50" y="24"/>
                  </a:lnTo>
                  <a:lnTo>
                    <a:pt x="49" y="24"/>
                  </a:lnTo>
                  <a:cubicBezTo>
                    <a:pt x="49" y="24"/>
                    <a:pt x="49" y="24"/>
                    <a:pt x="49" y="24"/>
                  </a:cubicBezTo>
                  <a:cubicBezTo>
                    <a:pt x="49" y="25"/>
                    <a:pt x="48" y="24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5"/>
                    <a:pt x="46" y="26"/>
                    <a:pt x="46" y="26"/>
                  </a:cubicBezTo>
                  <a:cubicBezTo>
                    <a:pt x="46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5" y="27"/>
                    <a:pt x="44" y="27"/>
                  </a:cubicBezTo>
                  <a:cubicBezTo>
                    <a:pt x="44" y="29"/>
                    <a:pt x="41" y="28"/>
                    <a:pt x="40" y="28"/>
                  </a:cubicBezTo>
                  <a:cubicBezTo>
                    <a:pt x="40" y="27"/>
                    <a:pt x="36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lnTo>
                    <a:pt x="33" y="25"/>
                  </a:lnTo>
                  <a:lnTo>
                    <a:pt x="33" y="26"/>
                  </a:lnTo>
                  <a:lnTo>
                    <a:pt x="31" y="26"/>
                  </a:lnTo>
                  <a:cubicBezTo>
                    <a:pt x="30" y="27"/>
                    <a:pt x="31" y="29"/>
                    <a:pt x="31" y="30"/>
                  </a:cubicBezTo>
                  <a:lnTo>
                    <a:pt x="30" y="30"/>
                  </a:lnTo>
                  <a:lnTo>
                    <a:pt x="29" y="30"/>
                  </a:lnTo>
                  <a:cubicBezTo>
                    <a:pt x="29" y="31"/>
                    <a:pt x="29" y="31"/>
                    <a:pt x="29" y="31"/>
                  </a:cubicBezTo>
                  <a:lnTo>
                    <a:pt x="27" y="31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19" y="29"/>
                  </a:lnTo>
                  <a:lnTo>
                    <a:pt x="19" y="26"/>
                  </a:lnTo>
                  <a:cubicBezTo>
                    <a:pt x="20" y="26"/>
                    <a:pt x="20" y="23"/>
                    <a:pt x="21" y="22"/>
                  </a:cubicBezTo>
                  <a:cubicBezTo>
                    <a:pt x="22" y="22"/>
                    <a:pt x="23" y="22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lnTo>
                    <a:pt x="16" y="21"/>
                  </a:lnTo>
                  <a:cubicBezTo>
                    <a:pt x="16" y="21"/>
                    <a:pt x="16" y="21"/>
                    <a:pt x="16" y="21"/>
                  </a:cubicBezTo>
                  <a:cubicBezTo>
                    <a:pt x="14" y="21"/>
                    <a:pt x="15" y="22"/>
                    <a:pt x="13" y="20"/>
                  </a:cubicBezTo>
                  <a:cubicBezTo>
                    <a:pt x="12" y="19"/>
                    <a:pt x="11" y="20"/>
                    <a:pt x="10" y="20"/>
                  </a:cubicBezTo>
                  <a:cubicBezTo>
                    <a:pt x="7" y="20"/>
                    <a:pt x="6" y="18"/>
                    <a:pt x="4" y="18"/>
                  </a:cubicBezTo>
                  <a:cubicBezTo>
                    <a:pt x="3" y="18"/>
                    <a:pt x="0" y="19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lnTo>
                    <a:pt x="4" y="13"/>
                  </a:lnTo>
                  <a:cubicBezTo>
                    <a:pt x="4" y="13"/>
                    <a:pt x="4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5" y="13"/>
                    <a:pt x="6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7" y="8"/>
                    <a:pt x="9" y="7"/>
                    <a:pt x="9" y="6"/>
                  </a:cubicBezTo>
                  <a:cubicBezTo>
                    <a:pt x="7" y="8"/>
                    <a:pt x="9" y="7"/>
                    <a:pt x="9" y="6"/>
                  </a:cubicBezTo>
                  <a:cubicBezTo>
                    <a:pt x="9" y="6"/>
                    <a:pt x="10" y="5"/>
                    <a:pt x="11" y="5"/>
                  </a:cubicBezTo>
                  <a:lnTo>
                    <a:pt x="11" y="2"/>
                  </a:ln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13" y="0"/>
                    <a:pt x="12" y="0"/>
                    <a:pt x="13" y="0"/>
                  </a:cubicBezTo>
                  <a:cubicBezTo>
                    <a:pt x="13" y="1"/>
                    <a:pt x="14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8" y="4"/>
                    <a:pt x="18" y="3"/>
                  </a:cubicBezTo>
                  <a:cubicBezTo>
                    <a:pt x="19" y="1"/>
                    <a:pt x="21" y="1"/>
                    <a:pt x="23" y="1"/>
                  </a:cubicBezTo>
                  <a:cubicBezTo>
                    <a:pt x="23" y="1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6"/>
                    <a:pt x="27" y="6"/>
                    <a:pt x="27" y="6"/>
                  </a:cubicBezTo>
                  <a:cubicBezTo>
                    <a:pt x="27" y="7"/>
                    <a:pt x="29" y="7"/>
                    <a:pt x="30" y="7"/>
                  </a:cubicBezTo>
                  <a:cubicBezTo>
                    <a:pt x="30" y="6"/>
                    <a:pt x="30" y="5"/>
                    <a:pt x="30" y="5"/>
                  </a:cubicBezTo>
                  <a:lnTo>
                    <a:pt x="31" y="5"/>
                  </a:ln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2" y="4"/>
                    <a:pt x="32" y="4"/>
                  </a:cubicBezTo>
                  <a:cubicBezTo>
                    <a:pt x="33" y="4"/>
                    <a:pt x="33" y="3"/>
                    <a:pt x="33" y="3"/>
                  </a:cubicBezTo>
                  <a:cubicBezTo>
                    <a:pt x="33" y="3"/>
                    <a:pt x="35" y="3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7" y="2"/>
                    <a:pt x="37" y="3"/>
                  </a:cubicBezTo>
                  <a:cubicBezTo>
                    <a:pt x="37" y="3"/>
                    <a:pt x="38" y="4"/>
                    <a:pt x="38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1" y="7"/>
                    <a:pt x="41" y="7"/>
                  </a:cubicBezTo>
                  <a:cubicBezTo>
                    <a:pt x="41" y="7"/>
                    <a:pt x="41" y="7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2" y="9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lnTo>
                    <a:pt x="43" y="11"/>
                  </a:lnTo>
                  <a:cubicBezTo>
                    <a:pt x="44" y="11"/>
                    <a:pt x="45" y="11"/>
                    <a:pt x="45" y="11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1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lnTo>
                    <a:pt x="48" y="12"/>
                  </a:ln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8" y="12"/>
                    <a:pt x="48" y="13"/>
                  </a:cubicBezTo>
                  <a:lnTo>
                    <a:pt x="49" y="12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>
                <a:noFill/>
              </a:endParaRPr>
            </a:p>
          </p:txBody>
        </p:sp>
        <p:sp>
          <p:nvSpPr>
            <p:cNvPr id="181381" name="Freeform 69"/>
            <p:cNvSpPr>
              <a:spLocks/>
            </p:cNvSpPr>
            <p:nvPr/>
          </p:nvSpPr>
          <p:spPr bwMode="auto">
            <a:xfrm>
              <a:off x="667" y="1205"/>
              <a:ext cx="432" cy="562"/>
            </a:xfrm>
            <a:custGeom>
              <a:avLst/>
              <a:gdLst>
                <a:gd name="T0" fmla="*/ 244941590 w 46"/>
                <a:gd name="T1" fmla="*/ 2147483647 h 61"/>
                <a:gd name="T2" fmla="*/ 302580889 w 46"/>
                <a:gd name="T3" fmla="*/ 2147483647 h 61"/>
                <a:gd name="T4" fmla="*/ 122139996 w 46"/>
                <a:gd name="T5" fmla="*/ 1814480780 h 61"/>
                <a:gd name="T6" fmla="*/ 58292727 w 46"/>
                <a:gd name="T7" fmla="*/ 1402924413 h 61"/>
                <a:gd name="T8" fmla="*/ 425382821 w 46"/>
                <a:gd name="T9" fmla="*/ 676407258 h 61"/>
                <a:gd name="T10" fmla="*/ 425382821 w 46"/>
                <a:gd name="T11" fmla="*/ 569336003 h 61"/>
                <a:gd name="T12" fmla="*/ 482943834 w 46"/>
                <a:gd name="T13" fmla="*/ 569336003 h 61"/>
                <a:gd name="T14" fmla="*/ 482943834 w 46"/>
                <a:gd name="T15" fmla="*/ 310053959 h 61"/>
                <a:gd name="T16" fmla="*/ 1571703532 w 46"/>
                <a:gd name="T17" fmla="*/ 467840523 h 61"/>
                <a:gd name="T18" fmla="*/ 1874939482 w 46"/>
                <a:gd name="T19" fmla="*/ 1245145219 h 61"/>
                <a:gd name="T20" fmla="*/ 2147483647 w 46"/>
                <a:gd name="T21" fmla="*/ 1712983826 h 61"/>
                <a:gd name="T22" fmla="*/ 2147483647 w 46"/>
                <a:gd name="T23" fmla="*/ 1763764733 h 61"/>
                <a:gd name="T24" fmla="*/ 2147483647 w 46"/>
                <a:gd name="T25" fmla="*/ 1763764733 h 61"/>
                <a:gd name="T26" fmla="*/ 2147483647 w 46"/>
                <a:gd name="T27" fmla="*/ 1763764733 h 61"/>
                <a:gd name="T28" fmla="*/ 2147483647 w 46"/>
                <a:gd name="T29" fmla="*/ 2079331377 h 61"/>
                <a:gd name="T30" fmla="*/ 2147483647 w 46"/>
                <a:gd name="T31" fmla="*/ 2079331377 h 61"/>
                <a:gd name="T32" fmla="*/ 2147483647 w 46"/>
                <a:gd name="T33" fmla="*/ 2130046244 h 61"/>
                <a:gd name="T34" fmla="*/ 2147483647 w 46"/>
                <a:gd name="T35" fmla="*/ 2147483647 h 61"/>
                <a:gd name="T36" fmla="*/ 2147483647 w 46"/>
                <a:gd name="T37" fmla="*/ 2147483647 h 61"/>
                <a:gd name="T38" fmla="*/ 2147483647 w 46"/>
                <a:gd name="T39" fmla="*/ 2147483647 h 61"/>
                <a:gd name="T40" fmla="*/ 2147483647 w 46"/>
                <a:gd name="T41" fmla="*/ 2147483647 h 61"/>
                <a:gd name="T42" fmla="*/ 2147483647 w 46"/>
                <a:gd name="T43" fmla="*/ 2147483647 h 61"/>
                <a:gd name="T44" fmla="*/ 2147483647 w 46"/>
                <a:gd name="T45" fmla="*/ 2147483647 h 61"/>
                <a:gd name="T46" fmla="*/ 2147483647 w 46"/>
                <a:gd name="T47" fmla="*/ 2147483647 h 61"/>
                <a:gd name="T48" fmla="*/ 2119880246 w 46"/>
                <a:gd name="T49" fmla="*/ 2147483647 h 61"/>
                <a:gd name="T50" fmla="*/ 2055379887 w 46"/>
                <a:gd name="T51" fmla="*/ 2147483647 h 61"/>
                <a:gd name="T52" fmla="*/ 1939447053 w 46"/>
                <a:gd name="T53" fmla="*/ 2147483647 h 61"/>
                <a:gd name="T54" fmla="*/ 1874939482 w 46"/>
                <a:gd name="T55" fmla="*/ 2147483647 h 61"/>
                <a:gd name="T56" fmla="*/ 1514141617 w 46"/>
                <a:gd name="T57" fmla="*/ 2147483647 h 61"/>
                <a:gd name="T58" fmla="*/ 1449634046 w 46"/>
                <a:gd name="T59" fmla="*/ 2147483647 h 61"/>
                <a:gd name="T60" fmla="*/ 1391993995 w 46"/>
                <a:gd name="T61" fmla="*/ 2147483647 h 61"/>
                <a:gd name="T62" fmla="*/ 1333701212 w 46"/>
                <a:gd name="T63" fmla="*/ 2147483647 h 61"/>
                <a:gd name="T64" fmla="*/ 1333701212 w 46"/>
                <a:gd name="T65" fmla="*/ 2147483647 h 61"/>
                <a:gd name="T66" fmla="*/ 1333701212 w 46"/>
                <a:gd name="T67" fmla="*/ 2147483647 h 61"/>
                <a:gd name="T68" fmla="*/ 1269200853 w 46"/>
                <a:gd name="T69" fmla="*/ 2147483647 h 61"/>
                <a:gd name="T70" fmla="*/ 1333701212 w 46"/>
                <a:gd name="T71" fmla="*/ 2147483647 h 61"/>
                <a:gd name="T72" fmla="*/ 1333701212 w 46"/>
                <a:gd name="T73" fmla="*/ 2147483647 h 61"/>
                <a:gd name="T74" fmla="*/ 1333701212 w 46"/>
                <a:gd name="T75" fmla="*/ 2147483647 h 61"/>
                <a:gd name="T76" fmla="*/ 1211561705 w 46"/>
                <a:gd name="T77" fmla="*/ 2147483647 h 61"/>
                <a:gd name="T78" fmla="*/ 1147053533 w 46"/>
                <a:gd name="T79" fmla="*/ 2147483647 h 61"/>
                <a:gd name="T80" fmla="*/ 1147053533 w 46"/>
                <a:gd name="T81" fmla="*/ 2147483647 h 61"/>
                <a:gd name="T82" fmla="*/ 966620340 w 46"/>
                <a:gd name="T83" fmla="*/ 2147483647 h 61"/>
                <a:gd name="T84" fmla="*/ 605816314 w 46"/>
                <a:gd name="T85" fmla="*/ 2147483647 h 61"/>
                <a:gd name="T86" fmla="*/ 547444493 w 46"/>
                <a:gd name="T87" fmla="*/ 2147483647 h 61"/>
                <a:gd name="T88" fmla="*/ 482943834 w 46"/>
                <a:gd name="T89" fmla="*/ 2147483647 h 61"/>
                <a:gd name="T90" fmla="*/ 425382821 w 46"/>
                <a:gd name="T91" fmla="*/ 2147483647 h 61"/>
                <a:gd name="T92" fmla="*/ 360874348 w 46"/>
                <a:gd name="T93" fmla="*/ 2147483647 h 61"/>
                <a:gd name="T94" fmla="*/ 244941590 w 46"/>
                <a:gd name="T95" fmla="*/ 2147483647 h 61"/>
                <a:gd name="T96" fmla="*/ 180440931 w 46"/>
                <a:gd name="T97" fmla="*/ 2147483647 h 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61"/>
                <a:gd name="T149" fmla="*/ 46 w 46"/>
                <a:gd name="T150" fmla="*/ 61 h 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61">
                  <a:moveTo>
                    <a:pt x="2" y="50"/>
                  </a:moveTo>
                  <a:cubicBezTo>
                    <a:pt x="3" y="49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6"/>
                    <a:pt x="4" y="46"/>
                  </a:cubicBezTo>
                  <a:lnTo>
                    <a:pt x="5" y="46"/>
                  </a:ln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6" y="44"/>
                    <a:pt x="4" y="41"/>
                    <a:pt x="4" y="39"/>
                  </a:cubicBezTo>
                  <a:cubicBezTo>
                    <a:pt x="3" y="38"/>
                    <a:pt x="3" y="37"/>
                    <a:pt x="2" y="36"/>
                  </a:cubicBezTo>
                  <a:cubicBezTo>
                    <a:pt x="2" y="36"/>
                    <a:pt x="2" y="35"/>
                    <a:pt x="2" y="35"/>
                  </a:cubicBezTo>
                  <a:cubicBezTo>
                    <a:pt x="2" y="35"/>
                    <a:pt x="1" y="35"/>
                    <a:pt x="1" y="35"/>
                  </a:cubicBezTo>
                  <a:cubicBezTo>
                    <a:pt x="2" y="35"/>
                    <a:pt x="1" y="35"/>
                    <a:pt x="1" y="34"/>
                  </a:cubicBezTo>
                  <a:cubicBezTo>
                    <a:pt x="1" y="34"/>
                    <a:pt x="0" y="32"/>
                    <a:pt x="0" y="32"/>
                  </a:cubicBezTo>
                  <a:cubicBezTo>
                    <a:pt x="0" y="31"/>
                    <a:pt x="1" y="29"/>
                    <a:pt x="1" y="27"/>
                  </a:cubicBezTo>
                  <a:cubicBezTo>
                    <a:pt x="2" y="27"/>
                    <a:pt x="3" y="25"/>
                    <a:pt x="3" y="24"/>
                  </a:cubicBezTo>
                  <a:cubicBezTo>
                    <a:pt x="4" y="24"/>
                    <a:pt x="5" y="22"/>
                    <a:pt x="5" y="21"/>
                  </a:cubicBezTo>
                  <a:cubicBezTo>
                    <a:pt x="5" y="21"/>
                    <a:pt x="7" y="18"/>
                    <a:pt x="7" y="18"/>
                  </a:cubicBezTo>
                  <a:cubicBezTo>
                    <a:pt x="7" y="16"/>
                    <a:pt x="7" y="15"/>
                    <a:pt x="7" y="13"/>
                  </a:cubicBezTo>
                  <a:cubicBezTo>
                    <a:pt x="7" y="13"/>
                    <a:pt x="7" y="12"/>
                    <a:pt x="7" y="12"/>
                  </a:cubicBezTo>
                  <a:lnTo>
                    <a:pt x="7" y="11"/>
                  </a:ln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1"/>
                  </a:ln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lnTo>
                    <a:pt x="8" y="6"/>
                  </a:lnTo>
                  <a:cubicBezTo>
                    <a:pt x="8" y="6"/>
                    <a:pt x="8" y="6"/>
                    <a:pt x="8" y="6"/>
                  </a:cubicBezTo>
                  <a:cubicBezTo>
                    <a:pt x="10" y="4"/>
                    <a:pt x="12" y="2"/>
                    <a:pt x="12" y="0"/>
                  </a:cubicBezTo>
                  <a:cubicBezTo>
                    <a:pt x="14" y="0"/>
                    <a:pt x="14" y="7"/>
                    <a:pt x="15" y="8"/>
                  </a:cubicBezTo>
                  <a:cubicBezTo>
                    <a:pt x="16" y="8"/>
                    <a:pt x="20" y="9"/>
                    <a:pt x="21" y="9"/>
                  </a:cubicBezTo>
                  <a:cubicBezTo>
                    <a:pt x="22" y="9"/>
                    <a:pt x="24" y="9"/>
                    <a:pt x="26" y="9"/>
                  </a:cubicBezTo>
                  <a:cubicBezTo>
                    <a:pt x="26" y="11"/>
                    <a:pt x="25" y="13"/>
                    <a:pt x="25" y="15"/>
                  </a:cubicBezTo>
                  <a:cubicBezTo>
                    <a:pt x="26" y="15"/>
                    <a:pt x="28" y="14"/>
                    <a:pt x="29" y="14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1"/>
                    <a:pt x="30" y="23"/>
                    <a:pt x="31" y="24"/>
                  </a:cubicBezTo>
                  <a:cubicBezTo>
                    <a:pt x="34" y="25"/>
                    <a:pt x="38" y="26"/>
                    <a:pt x="40" y="29"/>
                  </a:cubicBezTo>
                  <a:cubicBezTo>
                    <a:pt x="40" y="30"/>
                    <a:pt x="45" y="33"/>
                    <a:pt x="45" y="33"/>
                  </a:cubicBezTo>
                  <a:lnTo>
                    <a:pt x="45" y="34"/>
                  </a:lnTo>
                  <a:lnTo>
                    <a:pt x="46" y="34"/>
                  </a:lnTo>
                  <a:cubicBezTo>
                    <a:pt x="46" y="35"/>
                    <a:pt x="46" y="37"/>
                    <a:pt x="46" y="38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39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lnTo>
                    <a:pt x="44" y="41"/>
                  </a:lnTo>
                  <a:cubicBezTo>
                    <a:pt x="44" y="41"/>
                    <a:pt x="43" y="41"/>
                    <a:pt x="43" y="41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41" y="42"/>
                  </a:lnTo>
                  <a:lnTo>
                    <a:pt x="41" y="43"/>
                  </a:ln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39" y="43"/>
                  </a:cubicBezTo>
                  <a:cubicBezTo>
                    <a:pt x="39" y="43"/>
                    <a:pt x="39" y="43"/>
                    <a:pt x="39" y="44"/>
                  </a:cubicBezTo>
                  <a:lnTo>
                    <a:pt x="37" y="44"/>
                  </a:lnTo>
                  <a:cubicBezTo>
                    <a:pt x="37" y="44"/>
                    <a:pt x="37" y="45"/>
                    <a:pt x="37" y="45"/>
                  </a:cubicBezTo>
                  <a:lnTo>
                    <a:pt x="38" y="46"/>
                  </a:lnTo>
                  <a:cubicBezTo>
                    <a:pt x="38" y="48"/>
                    <a:pt x="39" y="49"/>
                    <a:pt x="39" y="51"/>
                  </a:cubicBezTo>
                  <a:cubicBezTo>
                    <a:pt x="39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lnTo>
                    <a:pt x="37" y="53"/>
                  </a:lnTo>
                  <a:cubicBezTo>
                    <a:pt x="37" y="54"/>
                    <a:pt x="38" y="55"/>
                    <a:pt x="37" y="56"/>
                  </a:cubicBezTo>
                  <a:cubicBezTo>
                    <a:pt x="37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lnTo>
                    <a:pt x="36" y="58"/>
                  </a:lnTo>
                  <a:cubicBezTo>
                    <a:pt x="36" y="58"/>
                    <a:pt x="36" y="58"/>
                    <a:pt x="36" y="58"/>
                  </a:cubicBezTo>
                  <a:cubicBezTo>
                    <a:pt x="35" y="58"/>
                    <a:pt x="35" y="58"/>
                    <a:pt x="35" y="58"/>
                  </a:cubicBezTo>
                  <a:lnTo>
                    <a:pt x="34" y="58"/>
                  </a:lnTo>
                  <a:cubicBezTo>
                    <a:pt x="34" y="58"/>
                    <a:pt x="34" y="58"/>
                    <a:pt x="34" y="58"/>
                  </a:cubicBezTo>
                  <a:lnTo>
                    <a:pt x="34" y="57"/>
                  </a:lnTo>
                  <a:cubicBezTo>
                    <a:pt x="33" y="57"/>
                    <a:pt x="32" y="58"/>
                    <a:pt x="32" y="58"/>
                  </a:cubicBezTo>
                  <a:lnTo>
                    <a:pt x="31" y="58"/>
                  </a:ln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0" y="59"/>
                    <a:pt x="29" y="59"/>
                    <a:pt x="28" y="60"/>
                  </a:cubicBezTo>
                  <a:cubicBezTo>
                    <a:pt x="27" y="60"/>
                    <a:pt x="26" y="59"/>
                    <a:pt x="25" y="60"/>
                  </a:cubicBezTo>
                  <a:lnTo>
                    <a:pt x="24" y="60"/>
                  </a:lnTo>
                  <a:cubicBezTo>
                    <a:pt x="24" y="60"/>
                    <a:pt x="24" y="60"/>
                    <a:pt x="24" y="61"/>
                  </a:cubicBezTo>
                  <a:lnTo>
                    <a:pt x="23" y="61"/>
                  </a:lnTo>
                  <a:cubicBezTo>
                    <a:pt x="23" y="61"/>
                    <a:pt x="23" y="61"/>
                    <a:pt x="23" y="61"/>
                  </a:cubicBezTo>
                  <a:lnTo>
                    <a:pt x="22" y="61"/>
                  </a:lnTo>
                  <a:lnTo>
                    <a:pt x="22" y="60"/>
                  </a:lnTo>
                  <a:cubicBezTo>
                    <a:pt x="22" y="60"/>
                    <a:pt x="22" y="60"/>
                    <a:pt x="22" y="60"/>
                  </a:cubicBezTo>
                  <a:lnTo>
                    <a:pt x="22" y="59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2" y="57"/>
                  </a:ln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lnTo>
                    <a:pt x="22" y="55"/>
                  </a:lnTo>
                  <a:lnTo>
                    <a:pt x="22" y="54"/>
                  </a:lnTo>
                  <a:cubicBezTo>
                    <a:pt x="22" y="54"/>
                    <a:pt x="21" y="54"/>
                    <a:pt x="20" y="54"/>
                  </a:cubicBezTo>
                  <a:lnTo>
                    <a:pt x="20" y="53"/>
                  </a:lnTo>
                  <a:lnTo>
                    <a:pt x="19" y="53"/>
                  </a:lnTo>
                  <a:lnTo>
                    <a:pt x="19" y="54"/>
                  </a:ln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lnTo>
                    <a:pt x="16" y="56"/>
                  </a:lnTo>
                  <a:cubicBezTo>
                    <a:pt x="15" y="56"/>
                    <a:pt x="12" y="55"/>
                    <a:pt x="12" y="54"/>
                  </a:cubicBezTo>
                  <a:cubicBezTo>
                    <a:pt x="12" y="54"/>
                    <a:pt x="11" y="54"/>
                    <a:pt x="11" y="54"/>
                  </a:cubicBezTo>
                  <a:cubicBezTo>
                    <a:pt x="11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8" y="53"/>
                  </a:lnTo>
                  <a:lnTo>
                    <a:pt x="8" y="54"/>
                  </a:lnTo>
                  <a:cubicBezTo>
                    <a:pt x="8" y="54"/>
                    <a:pt x="8" y="55"/>
                    <a:pt x="8" y="55"/>
                  </a:cubicBezTo>
                  <a:lnTo>
                    <a:pt x="7" y="55"/>
                  </a:ln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6" y="54"/>
                    <a:pt x="6" y="54"/>
                  </a:cubicBezTo>
                  <a:cubicBezTo>
                    <a:pt x="6" y="54"/>
                    <a:pt x="6" y="54"/>
                    <a:pt x="6" y="53"/>
                  </a:cubicBezTo>
                  <a:cubicBezTo>
                    <a:pt x="6" y="53"/>
                    <a:pt x="5" y="52"/>
                    <a:pt x="5" y="52"/>
                  </a:cubicBezTo>
                  <a:cubicBezTo>
                    <a:pt x="5" y="52"/>
                    <a:pt x="5" y="51"/>
                    <a:pt x="5" y="51"/>
                  </a:cubicBezTo>
                  <a:lnTo>
                    <a:pt x="4" y="51"/>
                  </a:lnTo>
                  <a:lnTo>
                    <a:pt x="3" y="51"/>
                  </a:ln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2" y="50"/>
                    <a:pt x="2" y="50"/>
                  </a:cubicBez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>
                <a:noFill/>
              </a:endParaRPr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3863975" y="1081088"/>
            <a:ext cx="1419225" cy="1357312"/>
            <a:chOff x="2434" y="681"/>
            <a:chExt cx="894" cy="855"/>
          </a:xfrm>
          <a:noFill/>
        </p:grpSpPr>
        <p:sp>
          <p:nvSpPr>
            <p:cNvPr id="181370" name="Freeform 71"/>
            <p:cNvSpPr>
              <a:spLocks/>
            </p:cNvSpPr>
            <p:nvPr/>
          </p:nvSpPr>
          <p:spPr bwMode="auto">
            <a:xfrm>
              <a:off x="3092" y="681"/>
              <a:ext cx="236" cy="220"/>
            </a:xfrm>
            <a:custGeom>
              <a:avLst/>
              <a:gdLst>
                <a:gd name="T0" fmla="*/ 60122870 w 25"/>
                <a:gd name="T1" fmla="*/ 500113668 h 24"/>
                <a:gd name="T2" fmla="*/ 0 w 25"/>
                <a:gd name="T3" fmla="*/ 299018845 h 24"/>
                <a:gd name="T4" fmla="*/ 186809915 w 25"/>
                <a:gd name="T5" fmla="*/ 0 h 24"/>
                <a:gd name="T6" fmla="*/ 314179190 w 25"/>
                <a:gd name="T7" fmla="*/ 49255473 h 24"/>
                <a:gd name="T8" fmla="*/ 567559663 w 25"/>
                <a:gd name="T9" fmla="*/ 97924059 h 24"/>
                <a:gd name="T10" fmla="*/ 567559663 w 25"/>
                <a:gd name="T11" fmla="*/ 152489542 h 24"/>
                <a:gd name="T12" fmla="*/ 755051448 w 25"/>
                <a:gd name="T13" fmla="*/ 299018845 h 24"/>
                <a:gd name="T14" fmla="*/ 821615360 w 25"/>
                <a:gd name="T15" fmla="*/ 396943380 h 24"/>
                <a:gd name="T16" fmla="*/ 948309486 w 25"/>
                <a:gd name="T17" fmla="*/ 396943380 h 24"/>
                <a:gd name="T18" fmla="*/ 1068556622 w 25"/>
                <a:gd name="T19" fmla="*/ 549369012 h 24"/>
                <a:gd name="T20" fmla="*/ 1195996886 w 25"/>
                <a:gd name="T21" fmla="*/ 549369012 h 24"/>
                <a:gd name="T22" fmla="*/ 1262488902 w 25"/>
                <a:gd name="T23" fmla="*/ 598038570 h 24"/>
                <a:gd name="T24" fmla="*/ 1449306294 w 25"/>
                <a:gd name="T25" fmla="*/ 598038570 h 24"/>
                <a:gd name="T26" fmla="*/ 1576668017 w 25"/>
                <a:gd name="T27" fmla="*/ 647292888 h 24"/>
                <a:gd name="T28" fmla="*/ 1516543240 w 25"/>
                <a:gd name="T29" fmla="*/ 897636968 h 24"/>
                <a:gd name="T30" fmla="*/ 1516543240 w 25"/>
                <a:gd name="T31" fmla="*/ 946312686 h 24"/>
                <a:gd name="T32" fmla="*/ 1322611564 w 25"/>
                <a:gd name="T33" fmla="*/ 995567444 h 24"/>
                <a:gd name="T34" fmla="*/ 1389858177 w 25"/>
                <a:gd name="T35" fmla="*/ 1098801384 h 24"/>
                <a:gd name="T36" fmla="*/ 1449306294 w 25"/>
                <a:gd name="T37" fmla="*/ 1098801384 h 24"/>
                <a:gd name="T38" fmla="*/ 1449306294 w 25"/>
                <a:gd name="T39" fmla="*/ 1196662046 h 24"/>
                <a:gd name="T40" fmla="*/ 1262488902 w 25"/>
                <a:gd name="T41" fmla="*/ 1147407875 h 24"/>
                <a:gd name="T42" fmla="*/ 1262488902 w 25"/>
                <a:gd name="T43" fmla="*/ 1098801384 h 24"/>
                <a:gd name="T44" fmla="*/ 1262488902 w 25"/>
                <a:gd name="T45" fmla="*/ 1098801384 h 24"/>
                <a:gd name="T46" fmla="*/ 1195996886 w 25"/>
                <a:gd name="T47" fmla="*/ 1049547213 h 24"/>
                <a:gd name="T48" fmla="*/ 1195996886 w 25"/>
                <a:gd name="T49" fmla="*/ 1049547213 h 24"/>
                <a:gd name="T50" fmla="*/ 1195996886 w 25"/>
                <a:gd name="T51" fmla="*/ 1049547213 h 24"/>
                <a:gd name="T52" fmla="*/ 1195996886 w 25"/>
                <a:gd name="T53" fmla="*/ 1049547213 h 24"/>
                <a:gd name="T54" fmla="*/ 1195996886 w 25"/>
                <a:gd name="T55" fmla="*/ 995567444 h 24"/>
                <a:gd name="T56" fmla="*/ 1135794777 w 25"/>
                <a:gd name="T57" fmla="*/ 995567444 h 24"/>
                <a:gd name="T58" fmla="*/ 1135794777 w 25"/>
                <a:gd name="T59" fmla="*/ 946312686 h 24"/>
                <a:gd name="T60" fmla="*/ 1068556622 w 25"/>
                <a:gd name="T61" fmla="*/ 946312686 h 24"/>
                <a:gd name="T62" fmla="*/ 627682929 w 25"/>
                <a:gd name="T63" fmla="*/ 848388077 h 24"/>
                <a:gd name="T64" fmla="*/ 507365710 w 25"/>
                <a:gd name="T65" fmla="*/ 799775719 h 24"/>
                <a:gd name="T66" fmla="*/ 507365710 w 25"/>
                <a:gd name="T67" fmla="*/ 799775719 h 24"/>
                <a:gd name="T68" fmla="*/ 507365710 w 25"/>
                <a:gd name="T69" fmla="*/ 799775719 h 24"/>
                <a:gd name="T70" fmla="*/ 314179190 w 25"/>
                <a:gd name="T71" fmla="*/ 799775719 h 24"/>
                <a:gd name="T72" fmla="*/ 314179190 w 25"/>
                <a:gd name="T73" fmla="*/ 799775719 h 24"/>
                <a:gd name="T74" fmla="*/ 314179190 w 25"/>
                <a:gd name="T75" fmla="*/ 799775719 h 24"/>
                <a:gd name="T76" fmla="*/ 254055471 w 25"/>
                <a:gd name="T77" fmla="*/ 745154136 h 24"/>
                <a:gd name="T78" fmla="*/ 254055471 w 25"/>
                <a:gd name="T79" fmla="*/ 745154136 h 24"/>
                <a:gd name="T80" fmla="*/ 254055471 w 25"/>
                <a:gd name="T81" fmla="*/ 695962739 h 24"/>
                <a:gd name="T82" fmla="*/ 254055471 w 25"/>
                <a:gd name="T83" fmla="*/ 695962739 h 24"/>
                <a:gd name="T84" fmla="*/ 186809915 w 25"/>
                <a:gd name="T85" fmla="*/ 695962739 h 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4"/>
                <a:gd name="T131" fmla="*/ 25 w 25"/>
                <a:gd name="T132" fmla="*/ 24 h 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4">
                  <a:moveTo>
                    <a:pt x="3" y="13"/>
                  </a:moveTo>
                  <a:cubicBezTo>
                    <a:pt x="3" y="13"/>
                    <a:pt x="3" y="12"/>
                    <a:pt x="3" y="11"/>
                  </a:cubicBezTo>
                  <a:cubicBezTo>
                    <a:pt x="3" y="11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4"/>
                    <a:pt x="2" y="2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lnTo>
                    <a:pt x="5" y="2"/>
                  </a:lnTo>
                  <a:cubicBezTo>
                    <a:pt x="6" y="2"/>
                    <a:pt x="7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lnTo>
                    <a:pt x="9" y="3"/>
                  </a:ln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10"/>
                    <a:pt x="15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9" y="11"/>
                    <a:pt x="19" y="10"/>
                    <a:pt x="19" y="11"/>
                  </a:cubicBezTo>
                  <a:cubicBezTo>
                    <a:pt x="19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2"/>
                    <a:pt x="22" y="12"/>
                    <a:pt x="22" y="12"/>
                  </a:cubicBezTo>
                  <a:lnTo>
                    <a:pt x="23" y="12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5" y="13"/>
                  </a:lnTo>
                  <a:cubicBezTo>
                    <a:pt x="25" y="14"/>
                    <a:pt x="25" y="16"/>
                    <a:pt x="25" y="17"/>
                  </a:cubicBezTo>
                  <a:lnTo>
                    <a:pt x="24" y="17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3" y="19"/>
                  </a:lnTo>
                  <a:cubicBezTo>
                    <a:pt x="23" y="19"/>
                    <a:pt x="22" y="20"/>
                    <a:pt x="21" y="20"/>
                  </a:cubicBez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4"/>
                  </a:lnTo>
                  <a:cubicBezTo>
                    <a:pt x="22" y="24"/>
                    <a:pt x="22" y="23"/>
                    <a:pt x="21" y="23"/>
                  </a:cubicBezTo>
                  <a:lnTo>
                    <a:pt x="20" y="23"/>
                  </a:lnTo>
                  <a:lnTo>
                    <a:pt x="20" y="22"/>
                  </a:lnTo>
                  <a:lnTo>
                    <a:pt x="19" y="21"/>
                  </a:ln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0"/>
                  </a:ln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7" y="19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4" y="18"/>
                    <a:pt x="12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lnTo>
                    <a:pt x="4" y="15"/>
                  </a:ln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4" y="14"/>
                  </a:ln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2434" y="689"/>
              <a:ext cx="837" cy="847"/>
              <a:chOff x="2434" y="689"/>
              <a:chExt cx="837" cy="847"/>
            </a:xfrm>
            <a:grpFill/>
          </p:grpSpPr>
          <p:sp>
            <p:nvSpPr>
              <p:cNvPr id="181372" name="Freeform 73"/>
              <p:cNvSpPr>
                <a:spLocks/>
              </p:cNvSpPr>
              <p:nvPr/>
            </p:nvSpPr>
            <p:spPr bwMode="auto">
              <a:xfrm>
                <a:off x="2434" y="689"/>
                <a:ext cx="526" cy="590"/>
              </a:xfrm>
              <a:custGeom>
                <a:avLst/>
                <a:gdLst>
                  <a:gd name="T0" fmla="*/ 1696194443 w 56"/>
                  <a:gd name="T1" fmla="*/ 2147483647 h 64"/>
                  <a:gd name="T2" fmla="*/ 1451053262 w 56"/>
                  <a:gd name="T3" fmla="*/ 2147483647 h 64"/>
                  <a:gd name="T4" fmla="*/ 1335027913 w 56"/>
                  <a:gd name="T5" fmla="*/ 2147483647 h 64"/>
                  <a:gd name="T6" fmla="*/ 1148224925 w 56"/>
                  <a:gd name="T7" fmla="*/ 2147483647 h 64"/>
                  <a:gd name="T8" fmla="*/ 909224416 w 56"/>
                  <a:gd name="T9" fmla="*/ 2147483647 h 64"/>
                  <a:gd name="T10" fmla="*/ 728632134 w 56"/>
                  <a:gd name="T11" fmla="*/ 2147483647 h 64"/>
                  <a:gd name="T12" fmla="*/ 851538162 w 56"/>
                  <a:gd name="T13" fmla="*/ 2147483647 h 64"/>
                  <a:gd name="T14" fmla="*/ 967633244 w 56"/>
                  <a:gd name="T15" fmla="*/ 2147483647 h 64"/>
                  <a:gd name="T16" fmla="*/ 1148224925 w 56"/>
                  <a:gd name="T17" fmla="*/ 2147483647 h 64"/>
                  <a:gd name="T18" fmla="*/ 1089807681 w 56"/>
                  <a:gd name="T19" fmla="*/ 2147483647 h 64"/>
                  <a:gd name="T20" fmla="*/ 967633244 w 56"/>
                  <a:gd name="T21" fmla="*/ 2147483647 h 64"/>
                  <a:gd name="T22" fmla="*/ 606387513 w 56"/>
                  <a:gd name="T23" fmla="*/ 2147483647 h 64"/>
                  <a:gd name="T24" fmla="*/ 548048719 w 56"/>
                  <a:gd name="T25" fmla="*/ 2147483647 h 64"/>
                  <a:gd name="T26" fmla="*/ 302827961 w 56"/>
                  <a:gd name="T27" fmla="*/ 2147483647 h 64"/>
                  <a:gd name="T28" fmla="*/ 245142909 w 56"/>
                  <a:gd name="T29" fmla="*/ 2147483647 h 64"/>
                  <a:gd name="T30" fmla="*/ 122244508 w 56"/>
                  <a:gd name="T31" fmla="*/ 2147483647 h 64"/>
                  <a:gd name="T32" fmla="*/ 58347417 w 56"/>
                  <a:gd name="T33" fmla="*/ 2088155914 h 64"/>
                  <a:gd name="T34" fmla="*/ 122244508 w 56"/>
                  <a:gd name="T35" fmla="*/ 2037222419 h 64"/>
                  <a:gd name="T36" fmla="*/ 245142909 w 56"/>
                  <a:gd name="T37" fmla="*/ 1878890094 h 64"/>
                  <a:gd name="T38" fmla="*/ 361245731 w 56"/>
                  <a:gd name="T39" fmla="*/ 1827884618 h 64"/>
                  <a:gd name="T40" fmla="*/ 425803947 w 56"/>
                  <a:gd name="T41" fmla="*/ 1770825746 h 64"/>
                  <a:gd name="T42" fmla="*/ 483489600 w 56"/>
                  <a:gd name="T43" fmla="*/ 1618618798 h 64"/>
                  <a:gd name="T44" fmla="*/ 606387513 w 56"/>
                  <a:gd name="T45" fmla="*/ 1567679402 h 64"/>
                  <a:gd name="T46" fmla="*/ 909224416 w 56"/>
                  <a:gd name="T47" fmla="*/ 1408683918 h 64"/>
                  <a:gd name="T48" fmla="*/ 1032122028 w 56"/>
                  <a:gd name="T49" fmla="*/ 1357750423 h 64"/>
                  <a:gd name="T50" fmla="*/ 1089807681 w 56"/>
                  <a:gd name="T51" fmla="*/ 1250352774 h 64"/>
                  <a:gd name="T52" fmla="*/ 1089807681 w 56"/>
                  <a:gd name="T53" fmla="*/ 1097481192 h 64"/>
                  <a:gd name="T54" fmla="*/ 1089807681 w 56"/>
                  <a:gd name="T55" fmla="*/ 990082363 h 64"/>
                  <a:gd name="T56" fmla="*/ 1212783442 w 56"/>
                  <a:gd name="T57" fmla="*/ 729812247 h 64"/>
                  <a:gd name="T58" fmla="*/ 1335027913 w 56"/>
                  <a:gd name="T59" fmla="*/ 418601703 h 64"/>
                  <a:gd name="T60" fmla="*/ 1573950874 w 56"/>
                  <a:gd name="T61" fmla="*/ 469541984 h 64"/>
                  <a:gd name="T62" fmla="*/ 1754612288 w 56"/>
                  <a:gd name="T63" fmla="*/ 209336841 h 64"/>
                  <a:gd name="T64" fmla="*/ 1876855857 w 56"/>
                  <a:gd name="T65" fmla="*/ 0 h 64"/>
                  <a:gd name="T66" fmla="*/ 2147483647 w 56"/>
                  <a:gd name="T67" fmla="*/ 209336841 h 64"/>
                  <a:gd name="T68" fmla="*/ 2147483647 w 56"/>
                  <a:gd name="T69" fmla="*/ 571480955 h 64"/>
                  <a:gd name="T70" fmla="*/ 2147483647 w 56"/>
                  <a:gd name="T71" fmla="*/ 520475479 h 64"/>
                  <a:gd name="T72" fmla="*/ 2147483647 w 56"/>
                  <a:gd name="T73" fmla="*/ 780744563 h 64"/>
                  <a:gd name="T74" fmla="*/ 2147483647 w 56"/>
                  <a:gd name="T75" fmla="*/ 990082363 h 64"/>
                  <a:gd name="T76" fmla="*/ 2147483647 w 56"/>
                  <a:gd name="T77" fmla="*/ 1250352774 h 64"/>
                  <a:gd name="T78" fmla="*/ 2147483647 w 56"/>
                  <a:gd name="T79" fmla="*/ 1510557990 h 64"/>
                  <a:gd name="T80" fmla="*/ 2147483647 w 56"/>
                  <a:gd name="T81" fmla="*/ 1669553474 h 64"/>
                  <a:gd name="T82" fmla="*/ 2147483647 w 56"/>
                  <a:gd name="T83" fmla="*/ 1719886350 h 64"/>
                  <a:gd name="T84" fmla="*/ 2147483647 w 56"/>
                  <a:gd name="T85" fmla="*/ 1827884618 h 64"/>
                  <a:gd name="T86" fmla="*/ 2147483647 w 56"/>
                  <a:gd name="T87" fmla="*/ 1929823590 h 64"/>
                  <a:gd name="T88" fmla="*/ 2147483647 w 56"/>
                  <a:gd name="T89" fmla="*/ 2037222419 h 64"/>
                  <a:gd name="T90" fmla="*/ 2147483647 w 56"/>
                  <a:gd name="T91" fmla="*/ 2088155914 h 64"/>
                  <a:gd name="T92" fmla="*/ 2147483647 w 56"/>
                  <a:gd name="T93" fmla="*/ 2147483647 h 64"/>
                  <a:gd name="T94" fmla="*/ 2147483647 w 56"/>
                  <a:gd name="T95" fmla="*/ 2147483647 h 64"/>
                  <a:gd name="T96" fmla="*/ 2147483647 w 56"/>
                  <a:gd name="T97" fmla="*/ 2147483647 h 64"/>
                  <a:gd name="T98" fmla="*/ 2147483647 w 56"/>
                  <a:gd name="T99" fmla="*/ 2147483647 h 64"/>
                  <a:gd name="T100" fmla="*/ 2057441526 w 56"/>
                  <a:gd name="T101" fmla="*/ 2147483647 h 64"/>
                  <a:gd name="T102" fmla="*/ 1999754671 w 56"/>
                  <a:gd name="T103" fmla="*/ 2147483647 h 64"/>
                  <a:gd name="T104" fmla="*/ 1876855857 w 56"/>
                  <a:gd name="T105" fmla="*/ 2147483647 h 64"/>
                  <a:gd name="T106" fmla="*/ 1754612288 w 56"/>
                  <a:gd name="T107" fmla="*/ 2147483647 h 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"/>
                  <a:gd name="T163" fmla="*/ 0 h 64"/>
                  <a:gd name="T164" fmla="*/ 56 w 56"/>
                  <a:gd name="T165" fmla="*/ 64 h 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" h="64">
                    <a:moveTo>
                      <a:pt x="29" y="58"/>
                    </a:moveTo>
                    <a:lnTo>
                      <a:pt x="29" y="58"/>
                    </a:lnTo>
                    <a:lnTo>
                      <a:pt x="28" y="59"/>
                    </a:lnTo>
                    <a:cubicBezTo>
                      <a:pt x="28" y="59"/>
                      <a:pt x="28" y="60"/>
                      <a:pt x="28" y="60"/>
                    </a:cubicBezTo>
                    <a:lnTo>
                      <a:pt x="27" y="60"/>
                    </a:lnTo>
                    <a:cubicBezTo>
                      <a:pt x="27" y="61"/>
                      <a:pt x="26" y="61"/>
                      <a:pt x="26" y="62"/>
                    </a:cubicBezTo>
                    <a:cubicBezTo>
                      <a:pt x="26" y="62"/>
                      <a:pt x="25" y="63"/>
                      <a:pt x="25" y="63"/>
                    </a:cubicBezTo>
                    <a:lnTo>
                      <a:pt x="24" y="63"/>
                    </a:lnTo>
                    <a:lnTo>
                      <a:pt x="24" y="64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1"/>
                    </a:lnTo>
                    <a:cubicBezTo>
                      <a:pt x="18" y="61"/>
                      <a:pt x="17" y="61"/>
                      <a:pt x="16" y="61"/>
                    </a:cubicBezTo>
                    <a:lnTo>
                      <a:pt x="16" y="60"/>
                    </a:lnTo>
                    <a:lnTo>
                      <a:pt x="15" y="60"/>
                    </a:lnTo>
                    <a:cubicBezTo>
                      <a:pt x="15" y="60"/>
                      <a:pt x="15" y="60"/>
                      <a:pt x="15" y="60"/>
                    </a:cubicBezTo>
                    <a:cubicBezTo>
                      <a:pt x="14" y="60"/>
                      <a:pt x="13" y="59"/>
                      <a:pt x="12" y="59"/>
                    </a:cubicBezTo>
                    <a:cubicBezTo>
                      <a:pt x="12" y="58"/>
                      <a:pt x="12" y="57"/>
                      <a:pt x="12" y="57"/>
                    </a:cubicBezTo>
                    <a:lnTo>
                      <a:pt x="13" y="56"/>
                    </a:lnTo>
                    <a:cubicBezTo>
                      <a:pt x="13" y="56"/>
                      <a:pt x="14" y="55"/>
                      <a:pt x="14" y="55"/>
                    </a:cubicBezTo>
                    <a:cubicBezTo>
                      <a:pt x="14" y="55"/>
                      <a:pt x="14" y="55"/>
                      <a:pt x="14" y="55"/>
                    </a:cubicBezTo>
                    <a:lnTo>
                      <a:pt x="14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6" y="52"/>
                    </a:lnTo>
                    <a:cubicBezTo>
                      <a:pt x="16" y="52"/>
                      <a:pt x="16" y="52"/>
                      <a:pt x="16" y="51"/>
                    </a:cubicBezTo>
                    <a:lnTo>
                      <a:pt x="17" y="51"/>
                    </a:lnTo>
                    <a:cubicBezTo>
                      <a:pt x="17" y="51"/>
                      <a:pt x="17" y="51"/>
                      <a:pt x="18" y="50"/>
                    </a:cubicBezTo>
                    <a:cubicBezTo>
                      <a:pt x="18" y="50"/>
                      <a:pt x="18" y="50"/>
                      <a:pt x="19" y="50"/>
                    </a:cubicBezTo>
                    <a:lnTo>
                      <a:pt x="19" y="49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5" y="47"/>
                    </a:lnTo>
                    <a:cubicBezTo>
                      <a:pt x="15" y="47"/>
                      <a:pt x="15" y="46"/>
                      <a:pt x="15" y="45"/>
                    </a:cubicBezTo>
                    <a:cubicBezTo>
                      <a:pt x="13" y="45"/>
                      <a:pt x="12" y="45"/>
                      <a:pt x="10" y="45"/>
                    </a:cubicBezTo>
                    <a:lnTo>
                      <a:pt x="10" y="46"/>
                    </a:lnTo>
                    <a:lnTo>
                      <a:pt x="9" y="46"/>
                    </a:lnTo>
                    <a:lnTo>
                      <a:pt x="9" y="47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5" y="52"/>
                    </a:lnTo>
                    <a:cubicBezTo>
                      <a:pt x="5" y="52"/>
                      <a:pt x="5" y="52"/>
                      <a:pt x="4" y="52"/>
                    </a:cubicBezTo>
                    <a:lnTo>
                      <a:pt x="4" y="51"/>
                    </a:lnTo>
                    <a:lnTo>
                      <a:pt x="3" y="51"/>
                    </a:lnTo>
                    <a:cubicBezTo>
                      <a:pt x="3" y="51"/>
                      <a:pt x="3" y="51"/>
                      <a:pt x="3" y="51"/>
                    </a:cubicBezTo>
                    <a:lnTo>
                      <a:pt x="2" y="51"/>
                    </a:lnTo>
                    <a:cubicBezTo>
                      <a:pt x="2" y="50"/>
                      <a:pt x="3" y="49"/>
                      <a:pt x="2" y="48"/>
                    </a:cubicBezTo>
                    <a:cubicBezTo>
                      <a:pt x="2" y="48"/>
                      <a:pt x="2" y="47"/>
                      <a:pt x="2" y="47"/>
                    </a:cubicBezTo>
                    <a:lnTo>
                      <a:pt x="1" y="47"/>
                    </a:lnTo>
                    <a:cubicBezTo>
                      <a:pt x="1" y="45"/>
                      <a:pt x="0" y="41"/>
                      <a:pt x="1" y="40"/>
                    </a:cubicBezTo>
                    <a:lnTo>
                      <a:pt x="1" y="39"/>
                    </a:lnTo>
                    <a:lnTo>
                      <a:pt x="2" y="39"/>
                    </a:lnTo>
                    <a:lnTo>
                      <a:pt x="2" y="37"/>
                    </a:lnTo>
                    <a:cubicBezTo>
                      <a:pt x="3" y="37"/>
                      <a:pt x="4" y="36"/>
                      <a:pt x="4" y="36"/>
                    </a:cubicBezTo>
                    <a:lnTo>
                      <a:pt x="5" y="36"/>
                    </a:lnTo>
                    <a:lnTo>
                      <a:pt x="5" y="35"/>
                    </a:lnTo>
                    <a:lnTo>
                      <a:pt x="6" y="35"/>
                    </a:lnTo>
                    <a:cubicBezTo>
                      <a:pt x="6" y="35"/>
                      <a:pt x="7" y="35"/>
                      <a:pt x="7" y="35"/>
                    </a:cubicBezTo>
                    <a:lnTo>
                      <a:pt x="7" y="34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8" y="26"/>
                    </a:lnTo>
                    <a:cubicBezTo>
                      <a:pt x="17" y="26"/>
                      <a:pt x="18" y="25"/>
                      <a:pt x="17" y="25"/>
                    </a:cubicBezTo>
                    <a:lnTo>
                      <a:pt x="18" y="24"/>
                    </a:lnTo>
                    <a:cubicBezTo>
                      <a:pt x="18" y="24"/>
                      <a:pt x="18" y="24"/>
                      <a:pt x="19" y="24"/>
                    </a:cubicBezTo>
                    <a:lnTo>
                      <a:pt x="19" y="22"/>
                    </a:lnTo>
                    <a:cubicBezTo>
                      <a:pt x="18" y="22"/>
                      <a:pt x="19" y="22"/>
                      <a:pt x="18" y="22"/>
                    </a:cubicBezTo>
                    <a:lnTo>
                      <a:pt x="18" y="21"/>
                    </a:lnTo>
                    <a:lnTo>
                      <a:pt x="18" y="19"/>
                    </a:lnTo>
                    <a:lnTo>
                      <a:pt x="19" y="19"/>
                    </a:lnTo>
                    <a:cubicBezTo>
                      <a:pt x="19" y="18"/>
                      <a:pt x="19" y="19"/>
                      <a:pt x="19" y="18"/>
                    </a:cubicBezTo>
                    <a:lnTo>
                      <a:pt x="20" y="18"/>
                    </a:lnTo>
                    <a:cubicBezTo>
                      <a:pt x="20" y="17"/>
                      <a:pt x="20" y="15"/>
                      <a:pt x="20" y="14"/>
                    </a:cubicBezTo>
                    <a:cubicBezTo>
                      <a:pt x="21" y="14"/>
                      <a:pt x="20" y="14"/>
                      <a:pt x="21" y="14"/>
                    </a:cubicBezTo>
                    <a:lnTo>
                      <a:pt x="21" y="13"/>
                    </a:lnTo>
                    <a:lnTo>
                      <a:pt x="22" y="13"/>
                    </a:lnTo>
                    <a:cubicBezTo>
                      <a:pt x="22" y="11"/>
                      <a:pt x="22" y="10"/>
                      <a:pt x="22" y="8"/>
                    </a:cubicBezTo>
                    <a:cubicBezTo>
                      <a:pt x="23" y="6"/>
                      <a:pt x="23" y="8"/>
                      <a:pt x="22" y="8"/>
                    </a:cubicBezTo>
                    <a:lnTo>
                      <a:pt x="22" y="9"/>
                    </a:ln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6" y="10"/>
                      <a:pt x="26" y="9"/>
                    </a:cubicBezTo>
                    <a:cubicBezTo>
                      <a:pt x="22" y="9"/>
                      <a:pt x="26" y="10"/>
                      <a:pt x="26" y="9"/>
                    </a:cubicBezTo>
                    <a:lnTo>
                      <a:pt x="26" y="6"/>
                    </a:lnTo>
                    <a:cubicBezTo>
                      <a:pt x="26" y="6"/>
                      <a:pt x="26" y="6"/>
                      <a:pt x="26" y="6"/>
                    </a:cubicBezTo>
                    <a:cubicBezTo>
                      <a:pt x="27" y="6"/>
                      <a:pt x="27" y="5"/>
                      <a:pt x="28" y="5"/>
                    </a:cubicBezTo>
                    <a:cubicBezTo>
                      <a:pt x="28" y="5"/>
                      <a:pt x="28" y="4"/>
                      <a:pt x="28" y="4"/>
                    </a:cubicBezTo>
                    <a:cubicBezTo>
                      <a:pt x="28" y="5"/>
                      <a:pt x="28" y="4"/>
                      <a:pt x="29" y="4"/>
                    </a:cubicBezTo>
                    <a:cubicBezTo>
                      <a:pt x="29" y="4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1"/>
                      <a:pt x="31" y="0"/>
                    </a:cubicBezTo>
                    <a:cubicBezTo>
                      <a:pt x="31" y="0"/>
                      <a:pt x="31" y="1"/>
                      <a:pt x="32" y="0"/>
                    </a:cubicBezTo>
                    <a:cubicBezTo>
                      <a:pt x="32" y="1"/>
                      <a:pt x="34" y="2"/>
                      <a:pt x="34" y="2"/>
                    </a:cubicBezTo>
                    <a:cubicBezTo>
                      <a:pt x="34" y="2"/>
                      <a:pt x="37" y="3"/>
                      <a:pt x="37" y="3"/>
                    </a:cubicBezTo>
                    <a:cubicBezTo>
                      <a:pt x="34" y="2"/>
                      <a:pt x="37" y="3"/>
                      <a:pt x="38" y="3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5"/>
                      <a:pt x="40" y="4"/>
                      <a:pt x="40" y="5"/>
                    </a:cubicBezTo>
                    <a:cubicBezTo>
                      <a:pt x="41" y="5"/>
                      <a:pt x="41" y="6"/>
                      <a:pt x="42" y="6"/>
                    </a:cubicBezTo>
                    <a:lnTo>
                      <a:pt x="42" y="8"/>
                    </a:lnTo>
                    <a:cubicBezTo>
                      <a:pt x="42" y="8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10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8"/>
                    </a:lnTo>
                    <a:cubicBezTo>
                      <a:pt x="46" y="8"/>
                      <a:pt x="47" y="8"/>
                      <a:pt x="47" y="8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8"/>
                      <a:pt x="48" y="8"/>
                      <a:pt x="48" y="8"/>
                    </a:cubicBezTo>
                    <a:cubicBezTo>
                      <a:pt x="49" y="9"/>
                      <a:pt x="52" y="10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5" y="10"/>
                      <a:pt x="55" y="11"/>
                      <a:pt x="56" y="11"/>
                    </a:cubicBezTo>
                    <a:cubicBezTo>
                      <a:pt x="56" y="11"/>
                      <a:pt x="56" y="13"/>
                      <a:pt x="56" y="13"/>
                    </a:cubicBezTo>
                    <a:cubicBezTo>
                      <a:pt x="56" y="13"/>
                      <a:pt x="56" y="14"/>
                      <a:pt x="56" y="14"/>
                    </a:cubicBezTo>
                    <a:cubicBezTo>
                      <a:pt x="55" y="14"/>
                      <a:pt x="56" y="15"/>
                      <a:pt x="56" y="15"/>
                    </a:cubicBezTo>
                    <a:cubicBezTo>
                      <a:pt x="56" y="15"/>
                      <a:pt x="55" y="16"/>
                      <a:pt x="55" y="16"/>
                    </a:cubicBezTo>
                    <a:cubicBezTo>
                      <a:pt x="55" y="16"/>
                      <a:pt x="55" y="17"/>
                      <a:pt x="54" y="17"/>
                    </a:cubicBezTo>
                    <a:lnTo>
                      <a:pt x="54" y="19"/>
                    </a:lnTo>
                    <a:lnTo>
                      <a:pt x="53" y="19"/>
                    </a:lnTo>
                    <a:cubicBezTo>
                      <a:pt x="53" y="20"/>
                      <a:pt x="51" y="19"/>
                      <a:pt x="51" y="19"/>
                    </a:cubicBezTo>
                    <a:lnTo>
                      <a:pt x="51" y="20"/>
                    </a:lnTo>
                    <a:cubicBezTo>
                      <a:pt x="52" y="21"/>
                      <a:pt x="52" y="23"/>
                      <a:pt x="52" y="24"/>
                    </a:cubicBezTo>
                    <a:cubicBezTo>
                      <a:pt x="53" y="25"/>
                      <a:pt x="53" y="28"/>
                      <a:pt x="53" y="29"/>
                    </a:cubicBezTo>
                    <a:lnTo>
                      <a:pt x="52" y="29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1" y="33"/>
                    </a:lnTo>
                    <a:cubicBezTo>
                      <a:pt x="50" y="33"/>
                      <a:pt x="49" y="33"/>
                      <a:pt x="49" y="33"/>
                    </a:cubicBezTo>
                    <a:lnTo>
                      <a:pt x="48" y="33"/>
                    </a:lnTo>
                    <a:lnTo>
                      <a:pt x="48" y="34"/>
                    </a:lnTo>
                    <a:lnTo>
                      <a:pt x="48" y="35"/>
                    </a:lnTo>
                    <a:cubicBezTo>
                      <a:pt x="47" y="35"/>
                      <a:pt x="47" y="35"/>
                      <a:pt x="47" y="36"/>
                    </a:cubicBezTo>
                    <a:lnTo>
                      <a:pt x="47" y="37"/>
                    </a:lnTo>
                    <a:lnTo>
                      <a:pt x="46" y="37"/>
                    </a:lnTo>
                    <a:cubicBezTo>
                      <a:pt x="46" y="37"/>
                      <a:pt x="46" y="37"/>
                      <a:pt x="45" y="37"/>
                    </a:cubicBezTo>
                    <a:cubicBezTo>
                      <a:pt x="45" y="38"/>
                      <a:pt x="45" y="37"/>
                      <a:pt x="45" y="38"/>
                    </a:cubicBezTo>
                    <a:cubicBezTo>
                      <a:pt x="45" y="38"/>
                      <a:pt x="45" y="38"/>
                      <a:pt x="44" y="38"/>
                    </a:cubicBezTo>
                    <a:lnTo>
                      <a:pt x="44" y="39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3" y="41"/>
                    </a:lnTo>
                    <a:cubicBezTo>
                      <a:pt x="42" y="41"/>
                      <a:pt x="42" y="41"/>
                      <a:pt x="42" y="42"/>
                    </a:cubicBezTo>
                    <a:lnTo>
                      <a:pt x="42" y="43"/>
                    </a:lnTo>
                    <a:cubicBezTo>
                      <a:pt x="41" y="43"/>
                      <a:pt x="41" y="44"/>
                      <a:pt x="40" y="44"/>
                    </a:cubicBezTo>
                    <a:lnTo>
                      <a:pt x="40" y="45"/>
                    </a:lnTo>
                    <a:cubicBezTo>
                      <a:pt x="40" y="45"/>
                      <a:pt x="40" y="45"/>
                      <a:pt x="40" y="45"/>
                    </a:cubicBezTo>
                    <a:cubicBezTo>
                      <a:pt x="39" y="46"/>
                      <a:pt x="39" y="47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8"/>
                      <a:pt x="38" y="49"/>
                      <a:pt x="38" y="49"/>
                    </a:cubicBezTo>
                    <a:cubicBezTo>
                      <a:pt x="38" y="49"/>
                      <a:pt x="37" y="49"/>
                      <a:pt x="37" y="49"/>
                    </a:cubicBezTo>
                    <a:cubicBezTo>
                      <a:pt x="37" y="49"/>
                      <a:pt x="36" y="50"/>
                      <a:pt x="36" y="50"/>
                    </a:cubicBezTo>
                    <a:cubicBezTo>
                      <a:pt x="36" y="50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lnTo>
                      <a:pt x="35" y="52"/>
                    </a:lnTo>
                    <a:lnTo>
                      <a:pt x="34" y="52"/>
                    </a:lnTo>
                    <a:cubicBezTo>
                      <a:pt x="34" y="52"/>
                      <a:pt x="34" y="53"/>
                      <a:pt x="33" y="53"/>
                    </a:cubicBezTo>
                    <a:lnTo>
                      <a:pt x="33" y="54"/>
                    </a:lnTo>
                    <a:cubicBezTo>
                      <a:pt x="33" y="54"/>
                      <a:pt x="33" y="54"/>
                      <a:pt x="33" y="54"/>
                    </a:cubicBezTo>
                    <a:lnTo>
                      <a:pt x="32" y="54"/>
                    </a:ln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1" y="55"/>
                      <a:pt x="31" y="56"/>
                    </a:cubicBezTo>
                    <a:lnTo>
                      <a:pt x="30" y="56"/>
                    </a:lnTo>
                    <a:cubicBezTo>
                      <a:pt x="30" y="56"/>
                      <a:pt x="30" y="56"/>
                      <a:pt x="30" y="56"/>
                    </a:cubicBezTo>
                    <a:lnTo>
                      <a:pt x="30" y="57"/>
                    </a:lnTo>
                    <a:cubicBezTo>
                      <a:pt x="30" y="57"/>
                      <a:pt x="30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</a:path>
                </a:pathLst>
              </a:custGeom>
              <a:solidFill>
                <a:srgbClr val="FF000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424" tIns="45712" rIns="91424" bIns="45712"/>
              <a:lstStyle/>
              <a:p>
                <a:endParaRPr lang="pl-PL" b="1"/>
              </a:p>
            </p:txBody>
          </p:sp>
          <p:sp>
            <p:nvSpPr>
              <p:cNvPr id="181373" name="Freeform 74"/>
              <p:cNvSpPr>
                <a:spLocks/>
              </p:cNvSpPr>
              <p:nvPr/>
            </p:nvSpPr>
            <p:spPr bwMode="auto">
              <a:xfrm>
                <a:off x="2913" y="800"/>
                <a:ext cx="358" cy="258"/>
              </a:xfrm>
              <a:custGeom>
                <a:avLst/>
                <a:gdLst>
                  <a:gd name="T0" fmla="*/ 59444651 w 38"/>
                  <a:gd name="T1" fmla="*/ 936409123 h 28"/>
                  <a:gd name="T2" fmla="*/ 59444651 w 38"/>
                  <a:gd name="T3" fmla="*/ 885596406 h 28"/>
                  <a:gd name="T4" fmla="*/ 59444651 w 38"/>
                  <a:gd name="T5" fmla="*/ 626089756 h 28"/>
                  <a:gd name="T6" fmla="*/ 59444651 w 38"/>
                  <a:gd name="T7" fmla="*/ 626089756 h 28"/>
                  <a:gd name="T8" fmla="*/ 125128826 w 38"/>
                  <a:gd name="T9" fmla="*/ 366582075 h 28"/>
                  <a:gd name="T10" fmla="*/ 184573496 w 38"/>
                  <a:gd name="T11" fmla="*/ 366582075 h 28"/>
                  <a:gd name="T12" fmla="*/ 494354992 w 38"/>
                  <a:gd name="T13" fmla="*/ 157880993 h 28"/>
                  <a:gd name="T14" fmla="*/ 685238255 w 38"/>
                  <a:gd name="T15" fmla="*/ 259506870 h 28"/>
                  <a:gd name="T16" fmla="*/ 744604429 w 38"/>
                  <a:gd name="T17" fmla="*/ 310320104 h 28"/>
                  <a:gd name="T18" fmla="*/ 869811223 w 38"/>
                  <a:gd name="T19" fmla="*/ 259506870 h 28"/>
                  <a:gd name="T20" fmla="*/ 928515964 w 38"/>
                  <a:gd name="T21" fmla="*/ 101625841 h 28"/>
                  <a:gd name="T22" fmla="*/ 928515964 w 38"/>
                  <a:gd name="T23" fmla="*/ 0 h 28"/>
                  <a:gd name="T24" fmla="*/ 1053716126 w 38"/>
                  <a:gd name="T25" fmla="*/ 50813289 h 28"/>
                  <a:gd name="T26" fmla="*/ 1120139796 w 38"/>
                  <a:gd name="T27" fmla="*/ 157880993 h 28"/>
                  <a:gd name="T28" fmla="*/ 1363418410 w 38"/>
                  <a:gd name="T29" fmla="*/ 0 h 28"/>
                  <a:gd name="T30" fmla="*/ 1429173412 w 38"/>
                  <a:gd name="T31" fmla="*/ 50813289 h 28"/>
                  <a:gd name="T32" fmla="*/ 1429173412 w 38"/>
                  <a:gd name="T33" fmla="*/ 50813289 h 28"/>
                  <a:gd name="T34" fmla="*/ 1429173412 w 38"/>
                  <a:gd name="T35" fmla="*/ 101625841 h 28"/>
                  <a:gd name="T36" fmla="*/ 1488546821 w 38"/>
                  <a:gd name="T37" fmla="*/ 101625841 h 28"/>
                  <a:gd name="T38" fmla="*/ 1488546821 w 38"/>
                  <a:gd name="T39" fmla="*/ 157880993 h 28"/>
                  <a:gd name="T40" fmla="*/ 1488546821 w 38"/>
                  <a:gd name="T41" fmla="*/ 157880993 h 28"/>
                  <a:gd name="T42" fmla="*/ 1673199379 w 38"/>
                  <a:gd name="T43" fmla="*/ 157880993 h 28"/>
                  <a:gd name="T44" fmla="*/ 1673199379 w 38"/>
                  <a:gd name="T45" fmla="*/ 157880993 h 28"/>
                  <a:gd name="T46" fmla="*/ 2147483647 w 38"/>
                  <a:gd name="T47" fmla="*/ 310320104 h 28"/>
                  <a:gd name="T48" fmla="*/ 2147483647 w 38"/>
                  <a:gd name="T49" fmla="*/ 310320104 h 28"/>
                  <a:gd name="T50" fmla="*/ 2147483647 w 38"/>
                  <a:gd name="T51" fmla="*/ 366582075 h 28"/>
                  <a:gd name="T52" fmla="*/ 2147483647 w 38"/>
                  <a:gd name="T53" fmla="*/ 366582075 h 28"/>
                  <a:gd name="T54" fmla="*/ 2147483647 w 38"/>
                  <a:gd name="T55" fmla="*/ 417395677 h 28"/>
                  <a:gd name="T56" fmla="*/ 2147483647 w 38"/>
                  <a:gd name="T57" fmla="*/ 417395677 h 28"/>
                  <a:gd name="T58" fmla="*/ 2147483647 w 38"/>
                  <a:gd name="T59" fmla="*/ 417395677 h 28"/>
                  <a:gd name="T60" fmla="*/ 2048655760 w 38"/>
                  <a:gd name="T61" fmla="*/ 519014331 h 28"/>
                  <a:gd name="T62" fmla="*/ 1982903170 w 38"/>
                  <a:gd name="T63" fmla="*/ 519014331 h 28"/>
                  <a:gd name="T64" fmla="*/ 1613746380 w 38"/>
                  <a:gd name="T65" fmla="*/ 676902474 h 28"/>
                  <a:gd name="T66" fmla="*/ 1488546821 w 38"/>
                  <a:gd name="T67" fmla="*/ 727715781 h 28"/>
                  <a:gd name="T68" fmla="*/ 1363418410 w 38"/>
                  <a:gd name="T69" fmla="*/ 987221841 h 28"/>
                  <a:gd name="T70" fmla="*/ 1429173412 w 38"/>
                  <a:gd name="T71" fmla="*/ 1094290927 h 28"/>
                  <a:gd name="T72" fmla="*/ 1429173412 w 38"/>
                  <a:gd name="T73" fmla="*/ 1094290927 h 28"/>
                  <a:gd name="T74" fmla="*/ 1363418410 w 38"/>
                  <a:gd name="T75" fmla="*/ 1094290927 h 28"/>
                  <a:gd name="T76" fmla="*/ 1238289697 w 38"/>
                  <a:gd name="T77" fmla="*/ 1145103055 h 28"/>
                  <a:gd name="T78" fmla="*/ 1238289697 w 38"/>
                  <a:gd name="T79" fmla="*/ 1353205798 h 28"/>
                  <a:gd name="T80" fmla="*/ 928515964 w 38"/>
                  <a:gd name="T81" fmla="*/ 1404019105 h 28"/>
                  <a:gd name="T82" fmla="*/ 744604429 w 38"/>
                  <a:gd name="T83" fmla="*/ 1296878664 h 28"/>
                  <a:gd name="T84" fmla="*/ 560031008 w 38"/>
                  <a:gd name="T85" fmla="*/ 1094290927 h 28"/>
                  <a:gd name="T86" fmla="*/ 434902295 w 38"/>
                  <a:gd name="T87" fmla="*/ 1145103055 h 28"/>
                  <a:gd name="T88" fmla="*/ 309773356 w 38"/>
                  <a:gd name="T89" fmla="*/ 1195252934 h 28"/>
                  <a:gd name="T90" fmla="*/ 250328649 w 38"/>
                  <a:gd name="T91" fmla="*/ 1094290927 h 28"/>
                  <a:gd name="T92" fmla="*/ 59444651 w 38"/>
                  <a:gd name="T93" fmla="*/ 1037371720 h 28"/>
                  <a:gd name="T94" fmla="*/ 59444651 w 38"/>
                  <a:gd name="T95" fmla="*/ 1037371720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28"/>
                  <a:gd name="T146" fmla="*/ 38 w 38"/>
                  <a:gd name="T147" fmla="*/ 28 h 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28">
                    <a:moveTo>
                      <a:pt x="0" y="20"/>
                    </a:moveTo>
                    <a:lnTo>
                      <a:pt x="0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cubicBezTo>
                      <a:pt x="2" y="16"/>
                      <a:pt x="2" y="13"/>
                      <a:pt x="1" y="12"/>
                    </a:cubicBezTo>
                    <a:cubicBezTo>
                      <a:pt x="1" y="11"/>
                      <a:pt x="1" y="9"/>
                      <a:pt x="0" y="8"/>
                    </a:cubicBezTo>
                    <a:lnTo>
                      <a:pt x="0" y="7"/>
                    </a:lnTo>
                    <a:cubicBezTo>
                      <a:pt x="0" y="7"/>
                      <a:pt x="2" y="8"/>
                      <a:pt x="2" y="7"/>
                    </a:cubicBezTo>
                    <a:lnTo>
                      <a:pt x="3" y="7"/>
                    </a:lnTo>
                    <a:lnTo>
                      <a:pt x="3" y="5"/>
                    </a:ln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8" y="3"/>
                      <a:pt x="10" y="4"/>
                      <a:pt x="10" y="4"/>
                    </a:cubicBezTo>
                    <a:cubicBezTo>
                      <a:pt x="10" y="4"/>
                      <a:pt x="11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1" y="5"/>
                      <a:pt x="12" y="5"/>
                      <a:pt x="12" y="5"/>
                    </a:cubicBezTo>
                    <a:lnTo>
                      <a:pt x="12" y="6"/>
                    </a:lnTo>
                    <a:cubicBezTo>
                      <a:pt x="12" y="5"/>
                      <a:pt x="12" y="6"/>
                      <a:pt x="12" y="6"/>
                    </a:cubicBezTo>
                    <a:cubicBezTo>
                      <a:pt x="12" y="6"/>
                      <a:pt x="13" y="6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5" y="4"/>
                      <a:pt x="15" y="4"/>
                      <a:pt x="15" y="3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5" y="2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16" y="0"/>
                    </a:lnTo>
                    <a:cubicBezTo>
                      <a:pt x="15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7" y="3"/>
                      <a:pt x="18" y="3"/>
                    </a:cubicBezTo>
                    <a:cubicBezTo>
                      <a:pt x="17" y="1"/>
                      <a:pt x="17" y="3"/>
                      <a:pt x="18" y="3"/>
                    </a:cubicBezTo>
                    <a:cubicBezTo>
                      <a:pt x="17" y="1"/>
                      <a:pt x="17" y="3"/>
                      <a:pt x="18" y="3"/>
                    </a:cubicBezTo>
                    <a:cubicBezTo>
                      <a:pt x="18" y="3"/>
                      <a:pt x="19" y="3"/>
                      <a:pt x="19" y="3"/>
                    </a:cubicBezTo>
                    <a:cubicBezTo>
                      <a:pt x="19" y="4"/>
                      <a:pt x="19" y="3"/>
                      <a:pt x="19" y="4"/>
                    </a:cubicBezTo>
                    <a:cubicBezTo>
                      <a:pt x="20" y="4"/>
                      <a:pt x="21" y="3"/>
                      <a:pt x="21" y="3"/>
                    </a:cubicBezTo>
                    <a:cubicBezTo>
                      <a:pt x="21" y="2"/>
                      <a:pt x="22" y="1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23" y="2"/>
                    </a:ln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lnTo>
                      <a:pt x="24" y="2"/>
                    </a:ln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3"/>
                      <a:pt x="26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8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1" y="4"/>
                      <a:pt x="33" y="5"/>
                      <a:pt x="35" y="6"/>
                    </a:cubicBezTo>
                    <a:cubicBezTo>
                      <a:pt x="35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lnTo>
                      <a:pt x="37" y="6"/>
                    </a:ln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8" y="7"/>
                    </a:cubicBezTo>
                    <a:lnTo>
                      <a:pt x="38" y="8"/>
                    </a:ln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7" y="8"/>
                      <a:pt x="37" y="8"/>
                    </a:cubicBezTo>
                    <a:cubicBezTo>
                      <a:pt x="36" y="8"/>
                      <a:pt x="35" y="9"/>
                      <a:pt x="35" y="9"/>
                    </a:cubicBezTo>
                    <a:cubicBezTo>
                      <a:pt x="35" y="9"/>
                      <a:pt x="34" y="9"/>
                      <a:pt x="34" y="9"/>
                    </a:cubicBezTo>
                    <a:lnTo>
                      <a:pt x="33" y="10"/>
                    </a:ln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1"/>
                      <a:pt x="32" y="10"/>
                      <a:pt x="32" y="11"/>
                    </a:cubicBezTo>
                    <a:cubicBezTo>
                      <a:pt x="31" y="11"/>
                      <a:pt x="30" y="11"/>
                      <a:pt x="30" y="11"/>
                    </a:cubicBezTo>
                    <a:cubicBezTo>
                      <a:pt x="29" y="12"/>
                      <a:pt x="27" y="12"/>
                      <a:pt x="26" y="12"/>
                    </a:cubicBezTo>
                    <a:cubicBezTo>
                      <a:pt x="26" y="13"/>
                      <a:pt x="26" y="12"/>
                      <a:pt x="26" y="13"/>
                    </a:cubicBezTo>
                    <a:cubicBezTo>
                      <a:pt x="26" y="13"/>
                      <a:pt x="25" y="14"/>
                      <a:pt x="25" y="14"/>
                    </a:cubicBezTo>
                    <a:lnTo>
                      <a:pt x="24" y="14"/>
                    </a:lnTo>
                    <a:lnTo>
                      <a:pt x="23" y="15"/>
                    </a:ln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6"/>
                      <a:pt x="22" y="18"/>
                      <a:pt x="22" y="19"/>
                    </a:cubicBezTo>
                    <a:lnTo>
                      <a:pt x="23" y="19"/>
                    </a:lnTo>
                    <a:lnTo>
                      <a:pt x="23" y="20"/>
                    </a:lnTo>
                    <a:cubicBezTo>
                      <a:pt x="23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lnTo>
                      <a:pt x="20" y="21"/>
                    </a:ln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3"/>
                      <a:pt x="20" y="24"/>
                      <a:pt x="21" y="25"/>
                    </a:cubicBezTo>
                    <a:cubicBezTo>
                      <a:pt x="21" y="25"/>
                      <a:pt x="21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7"/>
                      <a:pt x="18" y="27"/>
                      <a:pt x="17" y="28"/>
                    </a:cubicBezTo>
                    <a:lnTo>
                      <a:pt x="15" y="28"/>
                    </a:lnTo>
                    <a:cubicBezTo>
                      <a:pt x="15" y="28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7"/>
                      <a:pt x="13" y="26"/>
                      <a:pt x="13" y="26"/>
                    </a:cubicBezTo>
                    <a:cubicBezTo>
                      <a:pt x="13" y="26"/>
                      <a:pt x="12" y="25"/>
                      <a:pt x="12" y="25"/>
                    </a:cubicBezTo>
                    <a:cubicBezTo>
                      <a:pt x="11" y="25"/>
                      <a:pt x="10" y="25"/>
                      <a:pt x="10" y="25"/>
                    </a:cubicBezTo>
                    <a:cubicBezTo>
                      <a:pt x="9" y="24"/>
                      <a:pt x="9" y="23"/>
                      <a:pt x="9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7" y="22"/>
                      <a:pt x="5" y="23"/>
                      <a:pt x="5" y="23"/>
                    </a:cubicBezTo>
                    <a:cubicBezTo>
                      <a:pt x="5" y="22"/>
                      <a:pt x="5" y="23"/>
                      <a:pt x="5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</a:path>
                </a:pathLst>
              </a:custGeom>
              <a:solidFill>
                <a:srgbClr val="FFC00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424" tIns="45712" rIns="91424" bIns="45712"/>
              <a:lstStyle/>
              <a:p>
                <a:endParaRPr lang="pl-PL" b="1"/>
              </a:p>
            </p:txBody>
          </p:sp>
          <p:sp>
            <p:nvSpPr>
              <p:cNvPr id="181374" name="Freeform 75"/>
              <p:cNvSpPr>
                <a:spLocks/>
              </p:cNvSpPr>
              <p:nvPr/>
            </p:nvSpPr>
            <p:spPr bwMode="auto">
              <a:xfrm>
                <a:off x="2800" y="985"/>
                <a:ext cx="406" cy="331"/>
              </a:xfrm>
              <a:custGeom>
                <a:avLst/>
                <a:gdLst>
                  <a:gd name="T0" fmla="*/ 60257762 w 43"/>
                  <a:gd name="T1" fmla="*/ 666359208 h 36"/>
                  <a:gd name="T2" fmla="*/ 187076047 w 43"/>
                  <a:gd name="T3" fmla="*/ 511084820 h 36"/>
                  <a:gd name="T4" fmla="*/ 187076047 w 43"/>
                  <a:gd name="T5" fmla="*/ 511084820 h 36"/>
                  <a:gd name="T6" fmla="*/ 254383345 w 43"/>
                  <a:gd name="T7" fmla="*/ 410817166 h 36"/>
                  <a:gd name="T8" fmla="*/ 314561815 w 43"/>
                  <a:gd name="T9" fmla="*/ 355223606 h 36"/>
                  <a:gd name="T10" fmla="*/ 381201611 w 43"/>
                  <a:gd name="T11" fmla="*/ 305683152 h 36"/>
                  <a:gd name="T12" fmla="*/ 508687530 w 43"/>
                  <a:gd name="T13" fmla="*/ 205408877 h 36"/>
                  <a:gd name="T14" fmla="*/ 568945311 w 43"/>
                  <a:gd name="T15" fmla="*/ 100274238 h 36"/>
                  <a:gd name="T16" fmla="*/ 755941065 w 43"/>
                  <a:gd name="T17" fmla="*/ 50133625 h 36"/>
                  <a:gd name="T18" fmla="*/ 822580937 w 43"/>
                  <a:gd name="T19" fmla="*/ 0 h 36"/>
                  <a:gd name="T20" fmla="*/ 1010324334 w 43"/>
                  <a:gd name="T21" fmla="*/ 50133625 h 36"/>
                  <a:gd name="T22" fmla="*/ 1076964811 w 43"/>
                  <a:gd name="T23" fmla="*/ 155267400 h 36"/>
                  <a:gd name="T24" fmla="*/ 1197401212 w 43"/>
                  <a:gd name="T25" fmla="*/ 50133625 h 36"/>
                  <a:gd name="T26" fmla="*/ 1391525492 w 43"/>
                  <a:gd name="T27" fmla="*/ 255542410 h 36"/>
                  <a:gd name="T28" fmla="*/ 1706087685 w 43"/>
                  <a:gd name="T29" fmla="*/ 355223606 h 36"/>
                  <a:gd name="T30" fmla="*/ 2019974293 w 43"/>
                  <a:gd name="T31" fmla="*/ 305683152 h 36"/>
                  <a:gd name="T32" fmla="*/ 2019974293 w 43"/>
                  <a:gd name="T33" fmla="*/ 100274238 h 36"/>
                  <a:gd name="T34" fmla="*/ 2147483647 w 43"/>
                  <a:gd name="T35" fmla="*/ 50133625 h 36"/>
                  <a:gd name="T36" fmla="*/ 2147483647 w 43"/>
                  <a:gd name="T37" fmla="*/ 50133625 h 36"/>
                  <a:gd name="T38" fmla="*/ 2147483647 w 43"/>
                  <a:gd name="T39" fmla="*/ 100274238 h 36"/>
                  <a:gd name="T40" fmla="*/ 2147483647 w 43"/>
                  <a:gd name="T41" fmla="*/ 305683152 h 36"/>
                  <a:gd name="T42" fmla="*/ 2147483647 w 43"/>
                  <a:gd name="T43" fmla="*/ 355223606 h 36"/>
                  <a:gd name="T44" fmla="*/ 2147483647 w 43"/>
                  <a:gd name="T45" fmla="*/ 561289114 h 36"/>
                  <a:gd name="T46" fmla="*/ 2147483647 w 43"/>
                  <a:gd name="T47" fmla="*/ 766698359 h 36"/>
                  <a:gd name="T48" fmla="*/ 2147483647 w 43"/>
                  <a:gd name="T49" fmla="*/ 816831450 h 36"/>
                  <a:gd name="T50" fmla="*/ 2147483647 w 43"/>
                  <a:gd name="T51" fmla="*/ 1072373934 h 36"/>
                  <a:gd name="T52" fmla="*/ 2147483647 w 43"/>
                  <a:gd name="T53" fmla="*/ 1121921524 h 36"/>
                  <a:gd name="T54" fmla="*/ 2147483647 w 43"/>
                  <a:gd name="T55" fmla="*/ 1227649057 h 36"/>
                  <a:gd name="T56" fmla="*/ 2147483647 w 43"/>
                  <a:gd name="T57" fmla="*/ 1427596805 h 36"/>
                  <a:gd name="T58" fmla="*/ 2147483647 w 43"/>
                  <a:gd name="T59" fmla="*/ 1277782443 h 36"/>
                  <a:gd name="T60" fmla="*/ 2087288541 w 43"/>
                  <a:gd name="T61" fmla="*/ 1327330621 h 36"/>
                  <a:gd name="T62" fmla="*/ 2019974293 w 43"/>
                  <a:gd name="T63" fmla="*/ 1377463713 h 36"/>
                  <a:gd name="T64" fmla="*/ 1959722857 w 43"/>
                  <a:gd name="T65" fmla="*/ 1483190658 h 36"/>
                  <a:gd name="T66" fmla="*/ 1893162750 w 43"/>
                  <a:gd name="T67" fmla="*/ 1533324927 h 36"/>
                  <a:gd name="T68" fmla="*/ 1832905271 w 43"/>
                  <a:gd name="T69" fmla="*/ 1582871928 h 36"/>
                  <a:gd name="T70" fmla="*/ 1706087685 w 43"/>
                  <a:gd name="T71" fmla="*/ 1788938024 h 36"/>
                  <a:gd name="T72" fmla="*/ 1324218496 w 43"/>
                  <a:gd name="T73" fmla="*/ 1838479141 h 36"/>
                  <a:gd name="T74" fmla="*/ 1264708208 w 43"/>
                  <a:gd name="T75" fmla="*/ 1788938024 h 36"/>
                  <a:gd name="T76" fmla="*/ 1076964811 w 43"/>
                  <a:gd name="T77" fmla="*/ 1738799048 h 36"/>
                  <a:gd name="T78" fmla="*/ 1076964811 w 43"/>
                  <a:gd name="T79" fmla="*/ 1683211079 h 36"/>
                  <a:gd name="T80" fmla="*/ 1076964811 w 43"/>
                  <a:gd name="T81" fmla="*/ 1633077987 h 36"/>
                  <a:gd name="T82" fmla="*/ 1076964811 w 43"/>
                  <a:gd name="T83" fmla="*/ 1533324927 h 36"/>
                  <a:gd name="T84" fmla="*/ 1137143129 w 43"/>
                  <a:gd name="T85" fmla="*/ 1277782443 h 36"/>
                  <a:gd name="T86" fmla="*/ 1137143129 w 43"/>
                  <a:gd name="T87" fmla="*/ 1227649057 h 36"/>
                  <a:gd name="T88" fmla="*/ 882831164 w 43"/>
                  <a:gd name="T89" fmla="*/ 1172055204 h 36"/>
                  <a:gd name="T90" fmla="*/ 822580937 w 43"/>
                  <a:gd name="T91" fmla="*/ 1277782443 h 36"/>
                  <a:gd name="T92" fmla="*/ 381201611 w 43"/>
                  <a:gd name="T93" fmla="*/ 1277782443 h 36"/>
                  <a:gd name="T94" fmla="*/ 314561815 w 43"/>
                  <a:gd name="T95" fmla="*/ 1227649057 h 36"/>
                  <a:gd name="T96" fmla="*/ 254383345 w 43"/>
                  <a:gd name="T97" fmla="*/ 1072373934 h 36"/>
                  <a:gd name="T98" fmla="*/ 60257762 w 43"/>
                  <a:gd name="T99" fmla="*/ 1072373934 h 36"/>
                  <a:gd name="T100" fmla="*/ 126818379 w 43"/>
                  <a:gd name="T101" fmla="*/ 716557029 h 36"/>
                  <a:gd name="T102" fmla="*/ 60257762 w 43"/>
                  <a:gd name="T103" fmla="*/ 716557029 h 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3"/>
                  <a:gd name="T157" fmla="*/ 0 h 36"/>
                  <a:gd name="T158" fmla="*/ 43 w 43"/>
                  <a:gd name="T159" fmla="*/ 36 h 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3" h="36">
                    <a:moveTo>
                      <a:pt x="0" y="14"/>
                    </a:moveTo>
                    <a:cubicBezTo>
                      <a:pt x="1" y="14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lnTo>
                      <a:pt x="1" y="12"/>
                    </a:lnTo>
                    <a:cubicBezTo>
                      <a:pt x="2" y="12"/>
                      <a:pt x="2" y="11"/>
                      <a:pt x="3" y="11"/>
                    </a:cubicBezTo>
                    <a:lnTo>
                      <a:pt x="3" y="10"/>
                    </a:lnTo>
                    <a:cubicBezTo>
                      <a:pt x="3" y="9"/>
                      <a:pt x="3" y="9"/>
                      <a:pt x="4" y="9"/>
                    </a:cubicBezTo>
                    <a:lnTo>
                      <a:pt x="4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6"/>
                    </a:ln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6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lnTo>
                      <a:pt x="8" y="5"/>
                    </a:lnTo>
                    <a:lnTo>
                      <a:pt x="8" y="4"/>
                    </a:lnTo>
                    <a:cubicBezTo>
                      <a:pt x="8" y="3"/>
                      <a:pt x="8" y="3"/>
                      <a:pt x="9" y="3"/>
                    </a:cubicBez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cubicBezTo>
                      <a:pt x="10" y="1"/>
                      <a:pt x="11" y="1"/>
                      <a:pt x="12" y="1"/>
                    </a:cubicBezTo>
                    <a:lnTo>
                      <a:pt x="12" y="0"/>
                    </a:ln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3"/>
                      <a:pt x="17" y="2"/>
                      <a:pt x="17" y="3"/>
                    </a:cubicBezTo>
                    <a:cubicBezTo>
                      <a:pt x="17" y="3"/>
                      <a:pt x="19" y="2"/>
                      <a:pt x="19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2"/>
                      <a:pt x="21" y="2"/>
                    </a:cubicBezTo>
                    <a:cubicBezTo>
                      <a:pt x="21" y="3"/>
                      <a:pt x="21" y="4"/>
                      <a:pt x="22" y="5"/>
                    </a:cubicBezTo>
                    <a:cubicBezTo>
                      <a:pt x="22" y="5"/>
                      <a:pt x="23" y="5"/>
                      <a:pt x="24" y="5"/>
                    </a:cubicBezTo>
                    <a:cubicBezTo>
                      <a:pt x="24" y="5"/>
                      <a:pt x="25" y="6"/>
                      <a:pt x="25" y="6"/>
                    </a:cubicBezTo>
                    <a:cubicBezTo>
                      <a:pt x="25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7" y="8"/>
                      <a:pt x="27" y="8"/>
                    </a:cubicBezTo>
                    <a:lnTo>
                      <a:pt x="29" y="8"/>
                    </a:lnTo>
                    <a:cubicBezTo>
                      <a:pt x="30" y="7"/>
                      <a:pt x="31" y="7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4"/>
                      <a:pt x="32" y="3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1"/>
                      <a:pt x="32" y="1"/>
                    </a:cubicBezTo>
                    <a:lnTo>
                      <a:pt x="34" y="1"/>
                    </a:lnTo>
                    <a:cubicBezTo>
                      <a:pt x="34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lnTo>
                      <a:pt x="35" y="1"/>
                    </a:lnTo>
                    <a:cubicBezTo>
                      <a:pt x="36" y="1"/>
                      <a:pt x="36" y="1"/>
                      <a:pt x="36" y="2"/>
                    </a:cubicBezTo>
                    <a:cubicBezTo>
                      <a:pt x="37" y="2"/>
                      <a:pt x="37" y="3"/>
                      <a:pt x="37" y="3"/>
                    </a:cubicBezTo>
                    <a:cubicBezTo>
                      <a:pt x="37" y="3"/>
                      <a:pt x="38" y="3"/>
                      <a:pt x="39" y="3"/>
                    </a:cubicBezTo>
                    <a:lnTo>
                      <a:pt x="39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1" y="6"/>
                    </a:lnTo>
                    <a:cubicBezTo>
                      <a:pt x="41" y="7"/>
                      <a:pt x="41" y="6"/>
                      <a:pt x="41" y="7"/>
                    </a:cubicBezTo>
                    <a:lnTo>
                      <a:pt x="42" y="7"/>
                    </a:lnTo>
                    <a:cubicBezTo>
                      <a:pt x="42" y="8"/>
                      <a:pt x="41" y="9"/>
                      <a:pt x="41" y="10"/>
                    </a:cubicBezTo>
                    <a:cubicBezTo>
                      <a:pt x="41" y="10"/>
                      <a:pt x="41" y="10"/>
                      <a:pt x="40" y="10"/>
                    </a:cubicBezTo>
                    <a:cubicBezTo>
                      <a:pt x="40" y="10"/>
                      <a:pt x="40" y="11"/>
                      <a:pt x="40" y="11"/>
                    </a:cubicBezTo>
                    <a:lnTo>
                      <a:pt x="40" y="12"/>
                    </a:lnTo>
                    <a:lnTo>
                      <a:pt x="39" y="12"/>
                    </a:lnTo>
                    <a:cubicBezTo>
                      <a:pt x="39" y="13"/>
                      <a:pt x="39" y="14"/>
                      <a:pt x="40" y="15"/>
                    </a:cubicBezTo>
                    <a:lnTo>
                      <a:pt x="40" y="16"/>
                    </a:lnTo>
                    <a:cubicBezTo>
                      <a:pt x="40" y="16"/>
                      <a:pt x="41" y="16"/>
                      <a:pt x="41" y="16"/>
                    </a:cubicBezTo>
                    <a:lnTo>
                      <a:pt x="41" y="17"/>
                    </a:lnTo>
                    <a:lnTo>
                      <a:pt x="43" y="17"/>
                    </a:lnTo>
                    <a:cubicBezTo>
                      <a:pt x="42" y="18"/>
                      <a:pt x="43" y="20"/>
                      <a:pt x="43" y="21"/>
                    </a:cubicBezTo>
                    <a:lnTo>
                      <a:pt x="42" y="22"/>
                    </a:lnTo>
                    <a:lnTo>
                      <a:pt x="41" y="22"/>
                    </a:lnTo>
                    <a:cubicBezTo>
                      <a:pt x="41" y="22"/>
                      <a:pt x="40" y="23"/>
                      <a:pt x="40" y="23"/>
                    </a:cubicBezTo>
                    <a:cubicBezTo>
                      <a:pt x="39" y="23"/>
                      <a:pt x="39" y="24"/>
                      <a:pt x="39" y="24"/>
                    </a:cubicBezTo>
                    <a:lnTo>
                      <a:pt x="38" y="24"/>
                    </a:lnTo>
                    <a:cubicBezTo>
                      <a:pt x="38" y="24"/>
                      <a:pt x="38" y="26"/>
                      <a:pt x="38" y="26"/>
                    </a:cubicBezTo>
                    <a:lnTo>
                      <a:pt x="38" y="28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1" y="27"/>
                    </a:lnTo>
                    <a:cubicBezTo>
                      <a:pt x="31" y="28"/>
                      <a:pt x="31" y="28"/>
                      <a:pt x="31" y="28"/>
                    </a:cubicBezTo>
                    <a:lnTo>
                      <a:pt x="31" y="29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31"/>
                    </a:ln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2"/>
                      <a:pt x="28" y="34"/>
                      <a:pt x="28" y="34"/>
                    </a:cubicBezTo>
                    <a:lnTo>
                      <a:pt x="28" y="35"/>
                    </a:lnTo>
                    <a:lnTo>
                      <a:pt x="27" y="35"/>
                    </a:lnTo>
                    <a:cubicBezTo>
                      <a:pt x="27" y="35"/>
                      <a:pt x="27" y="35"/>
                      <a:pt x="27" y="35"/>
                    </a:cubicBezTo>
                    <a:cubicBezTo>
                      <a:pt x="26" y="35"/>
                      <a:pt x="24" y="35"/>
                      <a:pt x="23" y="35"/>
                    </a:cubicBezTo>
                    <a:lnTo>
                      <a:pt x="23" y="36"/>
                    </a:lnTo>
                    <a:cubicBezTo>
                      <a:pt x="23" y="36"/>
                      <a:pt x="21" y="36"/>
                      <a:pt x="21" y="36"/>
                    </a:cubicBezTo>
                    <a:cubicBezTo>
                      <a:pt x="21" y="36"/>
                      <a:pt x="20" y="35"/>
                      <a:pt x="20" y="35"/>
                    </a:cubicBezTo>
                    <a:cubicBezTo>
                      <a:pt x="19" y="35"/>
                      <a:pt x="18" y="35"/>
                      <a:pt x="17" y="35"/>
                    </a:cubicBezTo>
                    <a:lnTo>
                      <a:pt x="17" y="34"/>
                    </a:lnTo>
                    <a:lnTo>
                      <a:pt x="17" y="33"/>
                    </a:lnTo>
                    <a:cubicBezTo>
                      <a:pt x="17" y="33"/>
                      <a:pt x="17" y="33"/>
                      <a:pt x="17" y="33"/>
                    </a:cubicBezTo>
                    <a:lnTo>
                      <a:pt x="17" y="32"/>
                    </a:lnTo>
                    <a:lnTo>
                      <a:pt x="17" y="31"/>
                    </a:ln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9"/>
                      <a:pt x="17" y="28"/>
                      <a:pt x="18" y="27"/>
                    </a:cubicBezTo>
                    <a:cubicBezTo>
                      <a:pt x="18" y="26"/>
                      <a:pt x="17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7" y="24"/>
                      <a:pt x="17" y="24"/>
                    </a:cubicBezTo>
                    <a:cubicBezTo>
                      <a:pt x="16" y="23"/>
                      <a:pt x="15" y="23"/>
                      <a:pt x="14" y="23"/>
                    </a:cubicBezTo>
                    <a:lnTo>
                      <a:pt x="14" y="24"/>
                    </a:lnTo>
                    <a:cubicBezTo>
                      <a:pt x="14" y="24"/>
                      <a:pt x="13" y="24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5"/>
                      <a:pt x="11" y="25"/>
                      <a:pt x="10" y="25"/>
                    </a:cubicBezTo>
                    <a:cubicBezTo>
                      <a:pt x="9" y="25"/>
                      <a:pt x="7" y="26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lnTo>
                      <a:pt x="5" y="25"/>
                    </a:lnTo>
                    <a:lnTo>
                      <a:pt x="5" y="24"/>
                    </a:lnTo>
                    <a:cubicBezTo>
                      <a:pt x="5" y="24"/>
                      <a:pt x="5" y="23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4" y="22"/>
                      <a:pt x="4" y="21"/>
                    </a:cubicBezTo>
                    <a:cubicBezTo>
                      <a:pt x="3" y="21"/>
                      <a:pt x="2" y="21"/>
                      <a:pt x="1" y="21"/>
                    </a:cubicBezTo>
                    <a:cubicBezTo>
                      <a:pt x="1" y="20"/>
                      <a:pt x="1" y="19"/>
                      <a:pt x="1" y="19"/>
                    </a:cubicBezTo>
                    <a:cubicBezTo>
                      <a:pt x="1" y="19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7"/>
                    </a:cubicBezTo>
                    <a:cubicBezTo>
                      <a:pt x="2" y="17"/>
                      <a:pt x="2" y="15"/>
                      <a:pt x="2" y="14"/>
                    </a:cubicBezTo>
                    <a:lnTo>
                      <a:pt x="1" y="14"/>
                    </a:lnTo>
                    <a:cubicBezTo>
                      <a:pt x="1" y="14"/>
                      <a:pt x="0" y="14"/>
                      <a:pt x="0" y="14"/>
                    </a:cubicBezTo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424" tIns="45712" rIns="91424" bIns="45712"/>
              <a:lstStyle/>
              <a:p>
                <a:endParaRPr lang="pl-PL" b="1"/>
              </a:p>
            </p:txBody>
          </p:sp>
          <p:sp>
            <p:nvSpPr>
              <p:cNvPr id="181375" name="Freeform 76"/>
              <p:cNvSpPr>
                <a:spLocks/>
              </p:cNvSpPr>
              <p:nvPr/>
            </p:nvSpPr>
            <p:spPr bwMode="auto">
              <a:xfrm>
                <a:off x="2707" y="1113"/>
                <a:ext cx="347" cy="423"/>
              </a:xfrm>
              <a:custGeom>
                <a:avLst/>
                <a:gdLst>
                  <a:gd name="T0" fmla="*/ 1971839704 w 37"/>
                  <a:gd name="T1" fmla="*/ 1228652013 h 46"/>
                  <a:gd name="T2" fmla="*/ 1914671534 w 37"/>
                  <a:gd name="T3" fmla="*/ 1484364918 h 46"/>
                  <a:gd name="T4" fmla="*/ 1914671534 w 37"/>
                  <a:gd name="T5" fmla="*/ 1584769048 h 46"/>
                  <a:gd name="T6" fmla="*/ 1856846727 w 37"/>
                  <a:gd name="T7" fmla="*/ 1584769048 h 46"/>
                  <a:gd name="T8" fmla="*/ 1856846727 w 37"/>
                  <a:gd name="T9" fmla="*/ 1790307843 h 46"/>
                  <a:gd name="T10" fmla="*/ 1914671534 w 37"/>
                  <a:gd name="T11" fmla="*/ 1840546396 h 46"/>
                  <a:gd name="T12" fmla="*/ 2147483647 w 37"/>
                  <a:gd name="T13" fmla="*/ 1995916084 h 46"/>
                  <a:gd name="T14" fmla="*/ 2147483647 w 37"/>
                  <a:gd name="T15" fmla="*/ 2046085191 h 46"/>
                  <a:gd name="T16" fmla="*/ 2147483647 w 37"/>
                  <a:gd name="T17" fmla="*/ 2046085191 h 46"/>
                  <a:gd name="T18" fmla="*/ 2092923672 w 37"/>
                  <a:gd name="T19" fmla="*/ 2096260184 h 46"/>
                  <a:gd name="T20" fmla="*/ 2092923672 w 37"/>
                  <a:gd name="T21" fmla="*/ 2146489321 h 46"/>
                  <a:gd name="T22" fmla="*/ 2035755502 w 37"/>
                  <a:gd name="T23" fmla="*/ 2147483647 h 46"/>
                  <a:gd name="T24" fmla="*/ 1971839704 w 37"/>
                  <a:gd name="T25" fmla="*/ 2147483647 h 46"/>
                  <a:gd name="T26" fmla="*/ 1914671534 w 37"/>
                  <a:gd name="T27" fmla="*/ 2147483647 h 46"/>
                  <a:gd name="T28" fmla="*/ 1856846727 w 37"/>
                  <a:gd name="T29" fmla="*/ 2147483647 h 46"/>
                  <a:gd name="T30" fmla="*/ 1792856503 w 37"/>
                  <a:gd name="T31" fmla="*/ 2147483647 h 46"/>
                  <a:gd name="T32" fmla="*/ 1735687132 w 37"/>
                  <a:gd name="T33" fmla="*/ 2147483647 h 46"/>
                  <a:gd name="T34" fmla="*/ 1435619962 w 37"/>
                  <a:gd name="T35" fmla="*/ 2147483647 h 46"/>
                  <a:gd name="T36" fmla="*/ 1314537195 w 37"/>
                  <a:gd name="T37" fmla="*/ 2147483647 h 46"/>
                  <a:gd name="T38" fmla="*/ 1199543318 w 37"/>
                  <a:gd name="T39" fmla="*/ 2096260184 h 46"/>
                  <a:gd name="T40" fmla="*/ 899476148 w 37"/>
                  <a:gd name="T41" fmla="*/ 2146489321 h 46"/>
                  <a:gd name="T42" fmla="*/ 836212184 w 37"/>
                  <a:gd name="T43" fmla="*/ 2096260184 h 46"/>
                  <a:gd name="T44" fmla="*/ 778393980 w 37"/>
                  <a:gd name="T45" fmla="*/ 2046085191 h 46"/>
                  <a:gd name="T46" fmla="*/ 478326361 w 37"/>
                  <a:gd name="T47" fmla="*/ 1684509325 h 46"/>
                  <a:gd name="T48" fmla="*/ 421149487 w 37"/>
                  <a:gd name="T49" fmla="*/ 1278819061 h 46"/>
                  <a:gd name="T50" fmla="*/ 478326361 w 37"/>
                  <a:gd name="T51" fmla="*/ 1228652013 h 46"/>
                  <a:gd name="T52" fmla="*/ 478326361 w 37"/>
                  <a:gd name="T53" fmla="*/ 922707912 h 46"/>
                  <a:gd name="T54" fmla="*/ 357235790 w 37"/>
                  <a:gd name="T55" fmla="*/ 817504389 h 46"/>
                  <a:gd name="T56" fmla="*/ 300067695 w 37"/>
                  <a:gd name="T57" fmla="*/ 717098494 h 46"/>
                  <a:gd name="T58" fmla="*/ 0 w 37"/>
                  <a:gd name="T59" fmla="*/ 611895118 h 46"/>
                  <a:gd name="T60" fmla="*/ 57168114 w 37"/>
                  <a:gd name="T61" fmla="*/ 511553078 h 46"/>
                  <a:gd name="T62" fmla="*/ 178977574 w 37"/>
                  <a:gd name="T63" fmla="*/ 461322176 h 46"/>
                  <a:gd name="T64" fmla="*/ 242241538 w 37"/>
                  <a:gd name="T65" fmla="*/ 411147771 h 46"/>
                  <a:gd name="T66" fmla="*/ 300067695 w 37"/>
                  <a:gd name="T67" fmla="*/ 305943587 h 46"/>
                  <a:gd name="T68" fmla="*/ 300067695 w 37"/>
                  <a:gd name="T69" fmla="*/ 305943587 h 46"/>
                  <a:gd name="T70" fmla="*/ 357235790 w 37"/>
                  <a:gd name="T71" fmla="*/ 255777128 h 46"/>
                  <a:gd name="T72" fmla="*/ 478326361 w 37"/>
                  <a:gd name="T73" fmla="*/ 155370644 h 46"/>
                  <a:gd name="T74" fmla="*/ 600135390 w 37"/>
                  <a:gd name="T75" fmla="*/ 0 h 46"/>
                  <a:gd name="T76" fmla="*/ 657303410 w 37"/>
                  <a:gd name="T77" fmla="*/ 0 h 46"/>
                  <a:gd name="T78" fmla="*/ 721217407 w 37"/>
                  <a:gd name="T79" fmla="*/ 155370644 h 46"/>
                  <a:gd name="T80" fmla="*/ 657303410 w 37"/>
                  <a:gd name="T81" fmla="*/ 356118064 h 46"/>
                  <a:gd name="T82" fmla="*/ 836212184 w 37"/>
                  <a:gd name="T83" fmla="*/ 356118064 h 46"/>
                  <a:gd name="T84" fmla="*/ 899476148 w 37"/>
                  <a:gd name="T85" fmla="*/ 411147771 h 46"/>
                  <a:gd name="T86" fmla="*/ 957300954 w 37"/>
                  <a:gd name="T87" fmla="*/ 561720420 h 46"/>
                  <a:gd name="T88" fmla="*/ 957300954 w 37"/>
                  <a:gd name="T89" fmla="*/ 561720420 h 46"/>
                  <a:gd name="T90" fmla="*/ 1378529820 w 37"/>
                  <a:gd name="T91" fmla="*/ 561720420 h 46"/>
                  <a:gd name="T92" fmla="*/ 1435619962 w 37"/>
                  <a:gd name="T93" fmla="*/ 511553078 h 46"/>
                  <a:gd name="T94" fmla="*/ 1614605565 w 37"/>
                  <a:gd name="T95" fmla="*/ 511553078 h 46"/>
                  <a:gd name="T96" fmla="*/ 1678518962 w 37"/>
                  <a:gd name="T97" fmla="*/ 511553078 h 46"/>
                  <a:gd name="T98" fmla="*/ 1678518962 w 37"/>
                  <a:gd name="T99" fmla="*/ 561720420 h 46"/>
                  <a:gd name="T100" fmla="*/ 1614605565 w 37"/>
                  <a:gd name="T101" fmla="*/ 817504389 h 46"/>
                  <a:gd name="T102" fmla="*/ 1614605565 w 37"/>
                  <a:gd name="T103" fmla="*/ 867672319 h 46"/>
                  <a:gd name="T104" fmla="*/ 1614605565 w 37"/>
                  <a:gd name="T105" fmla="*/ 972874665 h 46"/>
                  <a:gd name="T106" fmla="*/ 1614605565 w 37"/>
                  <a:gd name="T107" fmla="*/ 972874665 h 46"/>
                  <a:gd name="T108" fmla="*/ 1614605565 w 37"/>
                  <a:gd name="T109" fmla="*/ 1023042596 h 46"/>
                  <a:gd name="T110" fmla="*/ 1792856503 w 37"/>
                  <a:gd name="T111" fmla="*/ 1073209938 h 46"/>
                  <a:gd name="T112" fmla="*/ 1856846727 w 37"/>
                  <a:gd name="T113" fmla="*/ 1123447902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"/>
                  <a:gd name="T172" fmla="*/ 0 h 46"/>
                  <a:gd name="T173" fmla="*/ 37 w 37"/>
                  <a:gd name="T174" fmla="*/ 46 h 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" h="46">
                    <a:moveTo>
                      <a:pt x="33" y="22"/>
                    </a:moveTo>
                    <a:lnTo>
                      <a:pt x="33" y="22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2" y="25"/>
                    </a:lnTo>
                    <a:cubicBezTo>
                      <a:pt x="32" y="25"/>
                      <a:pt x="33" y="28"/>
                      <a:pt x="32" y="29"/>
                    </a:cubicBezTo>
                    <a:lnTo>
                      <a:pt x="32" y="30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2"/>
                    </a:lnTo>
                    <a:lnTo>
                      <a:pt x="31" y="34"/>
                    </a:lnTo>
                    <a:cubicBezTo>
                      <a:pt x="31" y="34"/>
                      <a:pt x="31" y="35"/>
                      <a:pt x="31" y="35"/>
                    </a:cubicBezTo>
                    <a:cubicBezTo>
                      <a:pt x="32" y="35"/>
                      <a:pt x="31" y="35"/>
                      <a:pt x="32" y="35"/>
                    </a:cubicBezTo>
                    <a:lnTo>
                      <a:pt x="32" y="36"/>
                    </a:lnTo>
                    <a:lnTo>
                      <a:pt x="37" y="36"/>
                    </a:lnTo>
                    <a:lnTo>
                      <a:pt x="37" y="39"/>
                    </a:lnTo>
                    <a:cubicBezTo>
                      <a:pt x="36" y="39"/>
                      <a:pt x="37" y="39"/>
                      <a:pt x="36" y="39"/>
                    </a:cubicBezTo>
                    <a:lnTo>
                      <a:pt x="36" y="40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5" y="42"/>
                    </a:lnTo>
                    <a:cubicBezTo>
                      <a:pt x="35" y="42"/>
                      <a:pt x="35" y="42"/>
                      <a:pt x="35" y="42"/>
                    </a:cubicBezTo>
                    <a:cubicBezTo>
                      <a:pt x="34" y="42"/>
                      <a:pt x="34" y="43"/>
                      <a:pt x="34" y="43"/>
                    </a:cubicBezTo>
                    <a:lnTo>
                      <a:pt x="34" y="44"/>
                    </a:lnTo>
                    <a:lnTo>
                      <a:pt x="33" y="44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6"/>
                    </a:lnTo>
                    <a:lnTo>
                      <a:pt x="31" y="46"/>
                    </a:lnTo>
                    <a:cubicBezTo>
                      <a:pt x="31" y="46"/>
                      <a:pt x="31" y="46"/>
                      <a:pt x="31" y="46"/>
                    </a:cubicBezTo>
                    <a:lnTo>
                      <a:pt x="30" y="46"/>
                    </a:lnTo>
                    <a:lnTo>
                      <a:pt x="30" y="45"/>
                    </a:lnTo>
                    <a:lnTo>
                      <a:pt x="29" y="45"/>
                    </a:lnTo>
                    <a:cubicBezTo>
                      <a:pt x="29" y="45"/>
                      <a:pt x="29" y="45"/>
                      <a:pt x="29" y="44"/>
                    </a:cubicBezTo>
                    <a:lnTo>
                      <a:pt x="28" y="44"/>
                    </a:lnTo>
                    <a:cubicBezTo>
                      <a:pt x="28" y="44"/>
                      <a:pt x="26" y="43"/>
                      <a:pt x="26" y="43"/>
                    </a:cubicBezTo>
                    <a:lnTo>
                      <a:pt x="24" y="43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2" y="45"/>
                    </a:lnTo>
                    <a:cubicBezTo>
                      <a:pt x="22" y="45"/>
                      <a:pt x="23" y="42"/>
                      <a:pt x="22" y="41"/>
                    </a:cubicBezTo>
                    <a:lnTo>
                      <a:pt x="20" y="41"/>
                    </a:lnTo>
                    <a:cubicBezTo>
                      <a:pt x="20" y="41"/>
                      <a:pt x="19" y="41"/>
                      <a:pt x="18" y="41"/>
                    </a:cubicBezTo>
                    <a:cubicBezTo>
                      <a:pt x="18" y="42"/>
                      <a:pt x="15" y="42"/>
                      <a:pt x="15" y="42"/>
                    </a:cubicBez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cubicBezTo>
                      <a:pt x="12" y="39"/>
                      <a:pt x="13" y="33"/>
                      <a:pt x="14" y="33"/>
                    </a:cubicBezTo>
                    <a:cubicBezTo>
                      <a:pt x="12" y="33"/>
                      <a:pt x="10" y="33"/>
                      <a:pt x="8" y="33"/>
                    </a:cubicBezTo>
                    <a:cubicBezTo>
                      <a:pt x="8" y="32"/>
                      <a:pt x="8" y="30"/>
                      <a:pt x="8" y="29"/>
                    </a:cubicBezTo>
                    <a:lnTo>
                      <a:pt x="8" y="28"/>
                    </a:lnTo>
                    <a:cubicBezTo>
                      <a:pt x="7" y="28"/>
                      <a:pt x="7" y="25"/>
                      <a:pt x="7" y="25"/>
                    </a:cubicBez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cubicBezTo>
                      <a:pt x="9" y="22"/>
                      <a:pt x="9" y="19"/>
                      <a:pt x="9" y="19"/>
                    </a:cubicBezTo>
                    <a:lnTo>
                      <a:pt x="8" y="19"/>
                    </a:lnTo>
                    <a:lnTo>
                      <a:pt x="8" y="18"/>
                    </a:ln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7" y="17"/>
                      <a:pt x="7" y="16"/>
                    </a:cubicBezTo>
                    <a:cubicBezTo>
                      <a:pt x="7" y="16"/>
                      <a:pt x="6" y="16"/>
                      <a:pt x="6" y="16"/>
                    </a:cubicBezTo>
                    <a:lnTo>
                      <a:pt x="6" y="15"/>
                    </a:ln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4"/>
                      <a:pt x="2" y="12"/>
                      <a:pt x="2" y="12"/>
                    </a:cubicBezTo>
                    <a:lnTo>
                      <a:pt x="0" y="12"/>
                    </a:lnTo>
                    <a:cubicBezTo>
                      <a:pt x="0" y="12"/>
                      <a:pt x="0" y="12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1" y="10"/>
                    </a:lnTo>
                    <a:cubicBezTo>
                      <a:pt x="1" y="10"/>
                      <a:pt x="1" y="10"/>
                      <a:pt x="1" y="10"/>
                    </a:cubicBezTo>
                    <a:lnTo>
                      <a:pt x="2" y="10"/>
                    </a:lnTo>
                    <a:cubicBezTo>
                      <a:pt x="2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8"/>
                    </a:cubicBezTo>
                    <a:lnTo>
                      <a:pt x="4" y="8"/>
                    </a:lnTo>
                    <a:cubicBezTo>
                      <a:pt x="4" y="8"/>
                      <a:pt x="4" y="8"/>
                      <a:pt x="4" y="8"/>
                    </a:cubicBezTo>
                    <a:lnTo>
                      <a:pt x="4" y="7"/>
                    </a:lnTo>
                    <a:cubicBezTo>
                      <a:pt x="5" y="7"/>
                      <a:pt x="5" y="6"/>
                      <a:pt x="5" y="6"/>
                    </a:cubicBezTo>
                    <a:lnTo>
                      <a:pt x="6" y="6"/>
                    </a:lnTo>
                    <a:lnTo>
                      <a:pt x="6" y="5"/>
                    </a:ln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4"/>
                      <a:pt x="7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lnTo>
                      <a:pt x="12" y="0"/>
                    </a:lnTo>
                    <a:cubicBezTo>
                      <a:pt x="12" y="1"/>
                      <a:pt x="12" y="3"/>
                      <a:pt x="12" y="3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2" y="7"/>
                      <a:pt x="13" y="7"/>
                      <a:pt x="14" y="7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9"/>
                      <a:pt x="15" y="10"/>
                      <a:pt x="15" y="10"/>
                    </a:cubicBezTo>
                    <a:lnTo>
                      <a:pt x="15" y="11"/>
                    </a:lnTo>
                    <a:lnTo>
                      <a:pt x="16" y="11"/>
                    </a:ln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2"/>
                      <a:pt x="19" y="11"/>
                      <a:pt x="20" y="11"/>
                    </a:cubicBezTo>
                    <a:cubicBezTo>
                      <a:pt x="21" y="11"/>
                      <a:pt x="22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0"/>
                    </a:cubicBezTo>
                    <a:lnTo>
                      <a:pt x="24" y="9"/>
                    </a:lnTo>
                    <a:cubicBezTo>
                      <a:pt x="25" y="9"/>
                      <a:pt x="26" y="9"/>
                      <a:pt x="27" y="10"/>
                    </a:cubicBezTo>
                    <a:cubicBezTo>
                      <a:pt x="27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11"/>
                      <a:pt x="28" y="12"/>
                      <a:pt x="28" y="13"/>
                    </a:cubicBezTo>
                    <a:cubicBezTo>
                      <a:pt x="27" y="14"/>
                      <a:pt x="27" y="15"/>
                      <a:pt x="27" y="16"/>
                    </a:cubicBezTo>
                    <a:cubicBezTo>
                      <a:pt x="27" y="16"/>
                      <a:pt x="27" y="16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lnTo>
                      <a:pt x="27" y="18"/>
                    </a:lnTo>
                    <a:lnTo>
                      <a:pt x="27" y="19"/>
                    </a:lnTo>
                    <a:cubicBezTo>
                      <a:pt x="27" y="19"/>
                      <a:pt x="27" y="19"/>
                      <a:pt x="27" y="19"/>
                    </a:cubicBezTo>
                    <a:lnTo>
                      <a:pt x="27" y="20"/>
                    </a:lnTo>
                    <a:lnTo>
                      <a:pt x="27" y="21"/>
                    </a:lnTo>
                    <a:cubicBezTo>
                      <a:pt x="28" y="21"/>
                      <a:pt x="29" y="21"/>
                      <a:pt x="30" y="21"/>
                    </a:cubicBezTo>
                    <a:cubicBezTo>
                      <a:pt x="30" y="21"/>
                      <a:pt x="31" y="22"/>
                      <a:pt x="31" y="22"/>
                    </a:cubicBezTo>
                    <a:cubicBezTo>
                      <a:pt x="31" y="22"/>
                      <a:pt x="33" y="22"/>
                      <a:pt x="33" y="22"/>
                    </a:cubicBezTo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424" tIns="45712" rIns="91424" bIns="45712"/>
              <a:lstStyle/>
              <a:p>
                <a:endParaRPr lang="pl-PL" b="1"/>
              </a:p>
            </p:txBody>
          </p:sp>
        </p:grp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5910263" y="1489075"/>
            <a:ext cx="2566987" cy="2308225"/>
            <a:chOff x="3723" y="938"/>
            <a:chExt cx="1617" cy="1454"/>
          </a:xfrm>
        </p:grpSpPr>
        <p:sp>
          <p:nvSpPr>
            <p:cNvPr id="181362" name="Freeform 78"/>
            <p:cNvSpPr>
              <a:spLocks/>
            </p:cNvSpPr>
            <p:nvPr/>
          </p:nvSpPr>
          <p:spPr bwMode="auto">
            <a:xfrm>
              <a:off x="3959" y="1647"/>
              <a:ext cx="563" cy="322"/>
            </a:xfrm>
            <a:custGeom>
              <a:avLst/>
              <a:gdLst>
                <a:gd name="T0" fmla="*/ 723495052 w 60"/>
                <a:gd name="T1" fmla="*/ 1746298195 h 35"/>
                <a:gd name="T2" fmla="*/ 537852380 w 60"/>
                <a:gd name="T3" fmla="*/ 1589830552 h 35"/>
                <a:gd name="T4" fmla="*/ 57319973 w 60"/>
                <a:gd name="T5" fmla="*/ 1489192900 h 35"/>
                <a:gd name="T6" fmla="*/ 57319973 w 60"/>
                <a:gd name="T7" fmla="*/ 1489192900 h 35"/>
                <a:gd name="T8" fmla="*/ 57319973 w 60"/>
                <a:gd name="T9" fmla="*/ 1489192900 h 35"/>
                <a:gd name="T10" fmla="*/ 57319973 w 60"/>
                <a:gd name="T11" fmla="*/ 1439497024 h 35"/>
                <a:gd name="T12" fmla="*/ 121478066 w 60"/>
                <a:gd name="T13" fmla="*/ 1383675275 h 35"/>
                <a:gd name="T14" fmla="*/ 243684879 w 60"/>
                <a:gd name="T15" fmla="*/ 1283029380 h 35"/>
                <a:gd name="T16" fmla="*/ 358324787 w 60"/>
                <a:gd name="T17" fmla="*/ 1232746176 h 35"/>
                <a:gd name="T18" fmla="*/ 480531488 w 60"/>
                <a:gd name="T19" fmla="*/ 1026583245 h 35"/>
                <a:gd name="T20" fmla="*/ 602009441 w 60"/>
                <a:gd name="T21" fmla="*/ 719716717 h 35"/>
                <a:gd name="T22" fmla="*/ 781543790 w 60"/>
                <a:gd name="T23" fmla="*/ 770071459 h 35"/>
                <a:gd name="T24" fmla="*/ 903022644 w 60"/>
                <a:gd name="T25" fmla="*/ 669425564 h 35"/>
                <a:gd name="T26" fmla="*/ 1262076329 w 60"/>
                <a:gd name="T27" fmla="*/ 613603963 h 35"/>
                <a:gd name="T28" fmla="*/ 1319396020 w 60"/>
                <a:gd name="T29" fmla="*/ 463268963 h 35"/>
                <a:gd name="T30" fmla="*/ 1383553381 w 60"/>
                <a:gd name="T31" fmla="*/ 412914809 h 35"/>
                <a:gd name="T32" fmla="*/ 1684558628 w 60"/>
                <a:gd name="T33" fmla="*/ 412914809 h 35"/>
                <a:gd name="T34" fmla="*/ 1921405311 w 60"/>
                <a:gd name="T35" fmla="*/ 357157239 h 35"/>
                <a:gd name="T36" fmla="*/ 1921405311 w 60"/>
                <a:gd name="T37" fmla="*/ 156467129 h 35"/>
                <a:gd name="T38" fmla="*/ 2147483647 w 60"/>
                <a:gd name="T39" fmla="*/ 156467129 h 35"/>
                <a:gd name="T40" fmla="*/ 2147483647 w 60"/>
                <a:gd name="T41" fmla="*/ 0 h 35"/>
                <a:gd name="T42" fmla="*/ 2147483647 w 60"/>
                <a:gd name="T43" fmla="*/ 156467129 h 35"/>
                <a:gd name="T44" fmla="*/ 2147483647 w 60"/>
                <a:gd name="T45" fmla="*/ 206163888 h 35"/>
                <a:gd name="T46" fmla="*/ 2147483647 w 60"/>
                <a:gd name="T47" fmla="*/ 357157239 h 35"/>
                <a:gd name="T48" fmla="*/ 2147483647 w 60"/>
                <a:gd name="T49" fmla="*/ 156467129 h 35"/>
                <a:gd name="T50" fmla="*/ 2147483647 w 60"/>
                <a:gd name="T51" fmla="*/ 50355350 h 35"/>
                <a:gd name="T52" fmla="*/ 2147483647 w 60"/>
                <a:gd name="T53" fmla="*/ 100639087 h 35"/>
                <a:gd name="T54" fmla="*/ 2147483647 w 60"/>
                <a:gd name="T55" fmla="*/ 206163888 h 35"/>
                <a:gd name="T56" fmla="*/ 2147483647 w 60"/>
                <a:gd name="T57" fmla="*/ 357157239 h 35"/>
                <a:gd name="T58" fmla="*/ 2147483647 w 60"/>
                <a:gd name="T59" fmla="*/ 563313399 h 35"/>
                <a:gd name="T60" fmla="*/ 2147483647 w 60"/>
                <a:gd name="T61" fmla="*/ 512965722 h 35"/>
                <a:gd name="T62" fmla="*/ 2147483647 w 60"/>
                <a:gd name="T63" fmla="*/ 412914809 h 35"/>
                <a:gd name="T64" fmla="*/ 2147483647 w 60"/>
                <a:gd name="T65" fmla="*/ 613603963 h 35"/>
                <a:gd name="T66" fmla="*/ 2147483647 w 60"/>
                <a:gd name="T67" fmla="*/ 719716717 h 35"/>
                <a:gd name="T68" fmla="*/ 2147483647 w 60"/>
                <a:gd name="T69" fmla="*/ 770071459 h 35"/>
                <a:gd name="T70" fmla="*/ 2147483647 w 60"/>
                <a:gd name="T71" fmla="*/ 770071459 h 35"/>
                <a:gd name="T72" fmla="*/ 2147483647 w 60"/>
                <a:gd name="T73" fmla="*/ 819767924 h 35"/>
                <a:gd name="T74" fmla="*/ 2147483647 w 60"/>
                <a:gd name="T75" fmla="*/ 1076874398 h 35"/>
                <a:gd name="T76" fmla="*/ 2147483647 w 60"/>
                <a:gd name="T77" fmla="*/ 1076874398 h 35"/>
                <a:gd name="T78" fmla="*/ 2147483647 w 60"/>
                <a:gd name="T79" fmla="*/ 1076874398 h 35"/>
                <a:gd name="T80" fmla="*/ 2147483647 w 60"/>
                <a:gd name="T81" fmla="*/ 1076874398 h 35"/>
                <a:gd name="T82" fmla="*/ 2147483647 w 60"/>
                <a:gd name="T83" fmla="*/ 1182391433 h 35"/>
                <a:gd name="T84" fmla="*/ 2147483647 w 60"/>
                <a:gd name="T85" fmla="*/ 1283029380 h 35"/>
                <a:gd name="T86" fmla="*/ 2147483647 w 60"/>
                <a:gd name="T87" fmla="*/ 1383675275 h 35"/>
                <a:gd name="T88" fmla="*/ 2147483647 w 60"/>
                <a:gd name="T89" fmla="*/ 1383675275 h 35"/>
                <a:gd name="T90" fmla="*/ 2147483647 w 60"/>
                <a:gd name="T91" fmla="*/ 1333384711 h 35"/>
                <a:gd name="T92" fmla="*/ 2147483647 w 60"/>
                <a:gd name="T93" fmla="*/ 1283029380 h 35"/>
                <a:gd name="T94" fmla="*/ 2147483647 w 60"/>
                <a:gd name="T95" fmla="*/ 1333384711 h 35"/>
                <a:gd name="T96" fmla="*/ 2147483647 w 60"/>
                <a:gd name="T97" fmla="*/ 1489192900 h 35"/>
                <a:gd name="T98" fmla="*/ 1684558628 w 60"/>
                <a:gd name="T99" fmla="*/ 1489192900 h 35"/>
                <a:gd name="T100" fmla="*/ 1684558628 w 60"/>
                <a:gd name="T101" fmla="*/ 1489192900 h 35"/>
                <a:gd name="T102" fmla="*/ 1563081575 w 60"/>
                <a:gd name="T103" fmla="*/ 1589830552 h 35"/>
                <a:gd name="T104" fmla="*/ 1440874274 w 60"/>
                <a:gd name="T105" fmla="*/ 1695944041 h 35"/>
                <a:gd name="T106" fmla="*/ 1319396020 w 60"/>
                <a:gd name="T107" fmla="*/ 1695944041 h 35"/>
                <a:gd name="T108" fmla="*/ 1262076329 w 60"/>
                <a:gd name="T109" fmla="*/ 1746298195 h 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35"/>
                <a:gd name="T167" fmla="*/ 60 w 60"/>
                <a:gd name="T168" fmla="*/ 35 h 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35">
                  <a:moveTo>
                    <a:pt x="21" y="35"/>
                  </a:moveTo>
                  <a:cubicBezTo>
                    <a:pt x="20" y="35"/>
                    <a:pt x="17" y="35"/>
                    <a:pt x="17" y="34"/>
                  </a:cubicBezTo>
                  <a:cubicBezTo>
                    <a:pt x="17" y="34"/>
                    <a:pt x="13" y="34"/>
                    <a:pt x="13" y="34"/>
                  </a:cubicBezTo>
                  <a:lnTo>
                    <a:pt x="12" y="34"/>
                  </a:lnTo>
                  <a:cubicBezTo>
                    <a:pt x="12" y="34"/>
                    <a:pt x="12" y="33"/>
                    <a:pt x="12" y="33"/>
                  </a:cubicBezTo>
                  <a:cubicBezTo>
                    <a:pt x="12" y="33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0" y="32"/>
                    <a:pt x="9" y="31"/>
                    <a:pt x="9" y="31"/>
                  </a:cubicBezTo>
                  <a:cubicBezTo>
                    <a:pt x="9" y="31"/>
                    <a:pt x="9" y="31"/>
                    <a:pt x="8" y="31"/>
                  </a:cubicBezTo>
                  <a:cubicBezTo>
                    <a:pt x="8" y="31"/>
                    <a:pt x="6" y="30"/>
                    <a:pt x="6" y="29"/>
                  </a:cubicBezTo>
                  <a:lnTo>
                    <a:pt x="1" y="30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8"/>
                  </a:lnTo>
                  <a:cubicBezTo>
                    <a:pt x="1" y="28"/>
                    <a:pt x="1" y="28"/>
                    <a:pt x="1" y="28"/>
                  </a:cubicBezTo>
                  <a:lnTo>
                    <a:pt x="1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4"/>
                  </a:lnTo>
                  <a:cubicBezTo>
                    <a:pt x="5" y="24"/>
                    <a:pt x="6" y="24"/>
                    <a:pt x="6" y="24"/>
                  </a:cubicBezTo>
                  <a:lnTo>
                    <a:pt x="6" y="23"/>
                  </a:lnTo>
                  <a:cubicBezTo>
                    <a:pt x="7" y="22"/>
                    <a:pt x="6" y="19"/>
                    <a:pt x="6" y="18"/>
                  </a:cubicBezTo>
                  <a:cubicBezTo>
                    <a:pt x="6" y="18"/>
                    <a:pt x="7" y="19"/>
                    <a:pt x="7" y="19"/>
                  </a:cubicBezTo>
                  <a:cubicBezTo>
                    <a:pt x="7" y="19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9" y="15"/>
                    <a:pt x="9" y="15"/>
                  </a:cubicBezTo>
                  <a:lnTo>
                    <a:pt x="10" y="15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8" y="13"/>
                  </a:lnTo>
                  <a:cubicBezTo>
                    <a:pt x="18" y="13"/>
                    <a:pt x="18" y="12"/>
                    <a:pt x="18" y="12"/>
                  </a:cubicBezTo>
                  <a:cubicBezTo>
                    <a:pt x="19" y="12"/>
                    <a:pt x="21" y="12"/>
                    <a:pt x="21" y="12"/>
                  </a:cubicBezTo>
                  <a:lnTo>
                    <a:pt x="22" y="12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7"/>
                  </a:lnTo>
                  <a:cubicBezTo>
                    <a:pt x="23" y="7"/>
                    <a:pt x="26" y="8"/>
                    <a:pt x="26" y="8"/>
                  </a:cubicBezTo>
                  <a:lnTo>
                    <a:pt x="27" y="8"/>
                  </a:lnTo>
                  <a:lnTo>
                    <a:pt x="28" y="8"/>
                  </a:lnTo>
                  <a:lnTo>
                    <a:pt x="28" y="7"/>
                  </a:lnTo>
                  <a:cubicBezTo>
                    <a:pt x="29" y="7"/>
                    <a:pt x="31" y="7"/>
                    <a:pt x="32" y="7"/>
                  </a:cubicBezTo>
                  <a:lnTo>
                    <a:pt x="32" y="3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6" y="3"/>
                  </a:lnTo>
                  <a:cubicBezTo>
                    <a:pt x="37" y="4"/>
                    <a:pt x="38" y="2"/>
                    <a:pt x="38" y="2"/>
                  </a:cubicBezTo>
                  <a:cubicBezTo>
                    <a:pt x="39" y="2"/>
                    <a:pt x="39" y="1"/>
                    <a:pt x="39" y="1"/>
                  </a:cubicBez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cubicBezTo>
                    <a:pt x="41" y="1"/>
                    <a:pt x="41" y="3"/>
                    <a:pt x="41" y="3"/>
                  </a:cubicBezTo>
                  <a:lnTo>
                    <a:pt x="40" y="4"/>
                  </a:lnTo>
                  <a:lnTo>
                    <a:pt x="39" y="4"/>
                  </a:lnTo>
                  <a:lnTo>
                    <a:pt x="39" y="6"/>
                  </a:lnTo>
                  <a:cubicBezTo>
                    <a:pt x="40" y="6"/>
                    <a:pt x="40" y="6"/>
                    <a:pt x="40" y="7"/>
                  </a:cubicBezTo>
                  <a:lnTo>
                    <a:pt x="41" y="7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43" y="3"/>
                  </a:lnTo>
                  <a:cubicBezTo>
                    <a:pt x="44" y="3"/>
                    <a:pt x="44" y="2"/>
                    <a:pt x="44" y="2"/>
                  </a:cubicBezTo>
                  <a:lnTo>
                    <a:pt x="44" y="1"/>
                  </a:lnTo>
                  <a:lnTo>
                    <a:pt x="45" y="1"/>
                  </a:lnTo>
                  <a:cubicBezTo>
                    <a:pt x="45" y="1"/>
                    <a:pt x="45" y="1"/>
                    <a:pt x="45" y="1"/>
                  </a:cubicBezTo>
                  <a:lnTo>
                    <a:pt x="45" y="2"/>
                  </a:lnTo>
                  <a:cubicBezTo>
                    <a:pt x="45" y="2"/>
                    <a:pt x="46" y="2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lnTo>
                    <a:pt x="49" y="2"/>
                  </a:lnTo>
                  <a:cubicBezTo>
                    <a:pt x="49" y="2"/>
                    <a:pt x="52" y="3"/>
                    <a:pt x="52" y="3"/>
                  </a:cubicBezTo>
                  <a:lnTo>
                    <a:pt x="52" y="4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5" y="6"/>
                  </a:lnTo>
                  <a:cubicBezTo>
                    <a:pt x="55" y="6"/>
                    <a:pt x="55" y="6"/>
                    <a:pt x="55" y="7"/>
                  </a:cubicBezTo>
                  <a:lnTo>
                    <a:pt x="54" y="7"/>
                  </a:lnTo>
                  <a:cubicBezTo>
                    <a:pt x="54" y="8"/>
                    <a:pt x="54" y="10"/>
                    <a:pt x="54" y="11"/>
                  </a:cubicBezTo>
                  <a:lnTo>
                    <a:pt x="56" y="11"/>
                  </a:lnTo>
                  <a:lnTo>
                    <a:pt x="56" y="10"/>
                  </a:lnTo>
                  <a:lnTo>
                    <a:pt x="57" y="10"/>
                  </a:lnTo>
                  <a:cubicBezTo>
                    <a:pt x="57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9"/>
                  </a:cubicBezTo>
                  <a:cubicBezTo>
                    <a:pt x="59" y="9"/>
                    <a:pt x="58" y="9"/>
                    <a:pt x="59" y="9"/>
                  </a:cubicBezTo>
                  <a:cubicBezTo>
                    <a:pt x="59" y="9"/>
                    <a:pt x="59" y="8"/>
                    <a:pt x="59" y="8"/>
                  </a:cubicBezTo>
                  <a:lnTo>
                    <a:pt x="60" y="8"/>
                  </a:lnTo>
                  <a:cubicBezTo>
                    <a:pt x="60" y="9"/>
                    <a:pt x="60" y="10"/>
                    <a:pt x="60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2"/>
                    <a:pt x="59" y="12"/>
                  </a:cubicBezTo>
                  <a:cubicBezTo>
                    <a:pt x="58" y="12"/>
                    <a:pt x="58" y="13"/>
                    <a:pt x="58" y="13"/>
                  </a:cubicBezTo>
                  <a:lnTo>
                    <a:pt x="57" y="13"/>
                  </a:lnTo>
                  <a:lnTo>
                    <a:pt x="57" y="14"/>
                  </a:lnTo>
                  <a:cubicBezTo>
                    <a:pt x="57" y="14"/>
                    <a:pt x="55" y="15"/>
                    <a:pt x="55" y="15"/>
                  </a:cubicBezTo>
                  <a:lnTo>
                    <a:pt x="54" y="15"/>
                  </a:lnTo>
                  <a:cubicBezTo>
                    <a:pt x="54" y="15"/>
                    <a:pt x="54" y="15"/>
                    <a:pt x="54" y="15"/>
                  </a:cubicBezTo>
                  <a:lnTo>
                    <a:pt x="53" y="15"/>
                  </a:lnTo>
                  <a:cubicBezTo>
                    <a:pt x="53" y="16"/>
                    <a:pt x="50" y="16"/>
                    <a:pt x="50" y="16"/>
                  </a:cubicBezTo>
                  <a:cubicBezTo>
                    <a:pt x="50" y="16"/>
                    <a:pt x="49" y="18"/>
                    <a:pt x="49" y="18"/>
                  </a:cubicBezTo>
                  <a:lnTo>
                    <a:pt x="49" y="21"/>
                  </a:lnTo>
                  <a:lnTo>
                    <a:pt x="48" y="21"/>
                  </a:lnTo>
                  <a:cubicBezTo>
                    <a:pt x="47" y="22"/>
                    <a:pt x="46" y="21"/>
                    <a:pt x="46" y="21"/>
                  </a:cubicBezTo>
                  <a:lnTo>
                    <a:pt x="45" y="21"/>
                  </a:lnTo>
                  <a:cubicBezTo>
                    <a:pt x="45" y="21"/>
                    <a:pt x="44" y="21"/>
                    <a:pt x="43" y="21"/>
                  </a:cubicBezTo>
                  <a:cubicBezTo>
                    <a:pt x="43" y="22"/>
                    <a:pt x="43" y="22"/>
                    <a:pt x="43" y="23"/>
                  </a:cubicBezTo>
                  <a:cubicBezTo>
                    <a:pt x="43" y="23"/>
                    <a:pt x="44" y="23"/>
                    <a:pt x="44" y="23"/>
                  </a:cubicBezTo>
                  <a:lnTo>
                    <a:pt x="44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3" y="25"/>
                  </a:lnTo>
                  <a:cubicBezTo>
                    <a:pt x="43" y="25"/>
                    <a:pt x="43" y="26"/>
                    <a:pt x="43" y="26"/>
                  </a:cubicBezTo>
                  <a:lnTo>
                    <a:pt x="43" y="27"/>
                  </a:lnTo>
                  <a:lnTo>
                    <a:pt x="42" y="27"/>
                  </a:lnTo>
                  <a:lnTo>
                    <a:pt x="41" y="27"/>
                  </a:lnTo>
                  <a:cubicBezTo>
                    <a:pt x="41" y="27"/>
                    <a:pt x="41" y="27"/>
                    <a:pt x="41" y="27"/>
                  </a:cubicBezTo>
                  <a:lnTo>
                    <a:pt x="40" y="27"/>
                  </a:lnTo>
                  <a:lnTo>
                    <a:pt x="40" y="26"/>
                  </a:lnTo>
                  <a:cubicBezTo>
                    <a:pt x="40" y="26"/>
                    <a:pt x="39" y="25"/>
                    <a:pt x="39" y="25"/>
                  </a:cubicBezTo>
                  <a:lnTo>
                    <a:pt x="39" y="26"/>
                  </a:ln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6"/>
                    <a:pt x="37" y="26"/>
                    <a:pt x="37" y="26"/>
                  </a:cubicBezTo>
                  <a:cubicBezTo>
                    <a:pt x="37" y="27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3" y="29"/>
                    <a:pt x="33" y="29"/>
                  </a:cubicBezTo>
                  <a:cubicBezTo>
                    <a:pt x="33" y="29"/>
                    <a:pt x="32" y="29"/>
                    <a:pt x="32" y="29"/>
                  </a:cubicBezTo>
                  <a:cubicBezTo>
                    <a:pt x="32" y="29"/>
                    <a:pt x="31" y="30"/>
                    <a:pt x="30" y="29"/>
                  </a:cubicBezTo>
                  <a:cubicBezTo>
                    <a:pt x="30" y="29"/>
                    <a:pt x="29" y="29"/>
                    <a:pt x="28" y="29"/>
                  </a:cubicBezTo>
                  <a:lnTo>
                    <a:pt x="27" y="29"/>
                  </a:lnTo>
                  <a:lnTo>
                    <a:pt x="27" y="30"/>
                  </a:ln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2"/>
                    <a:pt x="25" y="32"/>
                    <a:pt x="25" y="33"/>
                  </a:cubicBezTo>
                  <a:lnTo>
                    <a:pt x="24" y="33"/>
                  </a:lnTo>
                  <a:cubicBezTo>
                    <a:pt x="24" y="33"/>
                    <a:pt x="23" y="33"/>
                    <a:pt x="23" y="33"/>
                  </a:cubicBezTo>
                  <a:cubicBezTo>
                    <a:pt x="23" y="32"/>
                    <a:pt x="22" y="32"/>
                    <a:pt x="22" y="32"/>
                  </a:cubicBezTo>
                  <a:lnTo>
                    <a:pt x="22" y="33"/>
                  </a:lnTo>
                  <a:lnTo>
                    <a:pt x="21" y="33"/>
                  </a:lnTo>
                  <a:lnTo>
                    <a:pt x="21" y="34"/>
                  </a:lnTo>
                  <a:cubicBezTo>
                    <a:pt x="21" y="34"/>
                    <a:pt x="21" y="35"/>
                    <a:pt x="21" y="35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63" name="Freeform 79"/>
            <p:cNvSpPr>
              <a:spLocks/>
            </p:cNvSpPr>
            <p:nvPr/>
          </p:nvSpPr>
          <p:spPr bwMode="auto">
            <a:xfrm>
              <a:off x="4738" y="1371"/>
              <a:ext cx="602" cy="662"/>
            </a:xfrm>
            <a:custGeom>
              <a:avLst/>
              <a:gdLst>
                <a:gd name="T0" fmla="*/ 58907685 w 64"/>
                <a:gd name="T1" fmla="*/ 1277782443 h 72"/>
                <a:gd name="T2" fmla="*/ 182171810 w 64"/>
                <a:gd name="T3" fmla="*/ 1072373934 h 72"/>
                <a:gd name="T4" fmla="*/ 306171561 w 64"/>
                <a:gd name="T5" fmla="*/ 1022240254 h 72"/>
                <a:gd name="T6" fmla="*/ 554100251 w 64"/>
                <a:gd name="T7" fmla="*/ 921965244 h 72"/>
                <a:gd name="T8" fmla="*/ 554100251 w 64"/>
                <a:gd name="T9" fmla="*/ 716557029 h 72"/>
                <a:gd name="T10" fmla="*/ 554100251 w 64"/>
                <a:gd name="T11" fmla="*/ 610837292 h 72"/>
                <a:gd name="T12" fmla="*/ 554100251 w 64"/>
                <a:gd name="T13" fmla="*/ 460950552 h 72"/>
                <a:gd name="T14" fmla="*/ 488272486 w 64"/>
                <a:gd name="T15" fmla="*/ 410817166 h 72"/>
                <a:gd name="T16" fmla="*/ 488272486 w 64"/>
                <a:gd name="T17" fmla="*/ 355223606 h 72"/>
                <a:gd name="T18" fmla="*/ 554100251 w 64"/>
                <a:gd name="T19" fmla="*/ 305683152 h 72"/>
                <a:gd name="T20" fmla="*/ 612272387 w 64"/>
                <a:gd name="T21" fmla="*/ 255542410 h 72"/>
                <a:gd name="T22" fmla="*/ 983535392 w 64"/>
                <a:gd name="T23" fmla="*/ 50133625 h 72"/>
                <a:gd name="T24" fmla="*/ 1101280516 w 64"/>
                <a:gd name="T25" fmla="*/ 50133625 h 72"/>
                <a:gd name="T26" fmla="*/ 1224544773 w 64"/>
                <a:gd name="T27" fmla="*/ 100274238 h 72"/>
                <a:gd name="T28" fmla="*/ 1596472537 w 64"/>
                <a:gd name="T29" fmla="*/ 255542410 h 72"/>
                <a:gd name="T30" fmla="*/ 1778643670 w 64"/>
                <a:gd name="T31" fmla="*/ 511084820 h 72"/>
                <a:gd name="T32" fmla="*/ 2019724087 w 64"/>
                <a:gd name="T33" fmla="*/ 766698359 h 72"/>
                <a:gd name="T34" fmla="*/ 2019724087 w 64"/>
                <a:gd name="T35" fmla="*/ 561289114 h 72"/>
                <a:gd name="T36" fmla="*/ 2147483647 w 64"/>
                <a:gd name="T37" fmla="*/ 511084820 h 72"/>
                <a:gd name="T38" fmla="*/ 2147483647 w 64"/>
                <a:gd name="T39" fmla="*/ 460950552 h 72"/>
                <a:gd name="T40" fmla="*/ 2147483647 w 64"/>
                <a:gd name="T41" fmla="*/ 410817166 h 72"/>
                <a:gd name="T42" fmla="*/ 2147483647 w 64"/>
                <a:gd name="T43" fmla="*/ 410817166 h 72"/>
                <a:gd name="T44" fmla="*/ 2147483647 w 64"/>
                <a:gd name="T45" fmla="*/ 460950552 h 72"/>
                <a:gd name="T46" fmla="*/ 2147483647 w 64"/>
                <a:gd name="T47" fmla="*/ 410817166 h 72"/>
                <a:gd name="T48" fmla="*/ 2147483647 w 64"/>
                <a:gd name="T49" fmla="*/ 1533324927 h 72"/>
                <a:gd name="T50" fmla="*/ 2147483647 w 64"/>
                <a:gd name="T51" fmla="*/ 1633077987 h 72"/>
                <a:gd name="T52" fmla="*/ 2147483647 w 64"/>
                <a:gd name="T53" fmla="*/ 1633077987 h 72"/>
                <a:gd name="T54" fmla="*/ 2147483647 w 64"/>
                <a:gd name="T55" fmla="*/ 1683211079 h 72"/>
                <a:gd name="T56" fmla="*/ 2147483647 w 64"/>
                <a:gd name="T57" fmla="*/ 1582871928 h 72"/>
                <a:gd name="T58" fmla="*/ 2147483647 w 64"/>
                <a:gd name="T59" fmla="*/ 1888619294 h 72"/>
                <a:gd name="T60" fmla="*/ 2147483647 w 64"/>
                <a:gd name="T61" fmla="*/ 2094027509 h 72"/>
                <a:gd name="T62" fmla="*/ 2147483647 w 64"/>
                <a:gd name="T63" fmla="*/ 2147483647 h 72"/>
                <a:gd name="T64" fmla="*/ 2147483647 w 64"/>
                <a:gd name="T65" fmla="*/ 2147483647 h 72"/>
                <a:gd name="T66" fmla="*/ 2147483647 w 64"/>
                <a:gd name="T67" fmla="*/ 2147483647 h 72"/>
                <a:gd name="T68" fmla="*/ 2147483647 w 64"/>
                <a:gd name="T69" fmla="*/ 2147483647 h 72"/>
                <a:gd name="T70" fmla="*/ 2147483647 w 64"/>
                <a:gd name="T71" fmla="*/ 2147483647 h 72"/>
                <a:gd name="T72" fmla="*/ 2147483647 w 64"/>
                <a:gd name="T73" fmla="*/ 2147483647 h 72"/>
                <a:gd name="T74" fmla="*/ 2084815908 w 64"/>
                <a:gd name="T75" fmla="*/ 2147483647 h 72"/>
                <a:gd name="T76" fmla="*/ 1713553053 w 64"/>
                <a:gd name="T77" fmla="*/ 2147483647 h 72"/>
                <a:gd name="T78" fmla="*/ 1472543672 w 64"/>
                <a:gd name="T79" fmla="*/ 2147483647 h 72"/>
                <a:gd name="T80" fmla="*/ 1348543771 w 64"/>
                <a:gd name="T81" fmla="*/ 2147483647 h 72"/>
                <a:gd name="T82" fmla="*/ 983535392 w 64"/>
                <a:gd name="T83" fmla="*/ 2147483647 h 72"/>
                <a:gd name="T84" fmla="*/ 860271737 w 64"/>
                <a:gd name="T85" fmla="*/ 2147483647 h 72"/>
                <a:gd name="T86" fmla="*/ 918443571 w 64"/>
                <a:gd name="T87" fmla="*/ 2147483647 h 72"/>
                <a:gd name="T88" fmla="*/ 918443571 w 64"/>
                <a:gd name="T89" fmla="*/ 2147483647 h 72"/>
                <a:gd name="T90" fmla="*/ 918443571 w 64"/>
                <a:gd name="T91" fmla="*/ 2147483647 h 72"/>
                <a:gd name="T92" fmla="*/ 1166372337 w 64"/>
                <a:gd name="T93" fmla="*/ 2147483647 h 72"/>
                <a:gd name="T94" fmla="*/ 1224544773 w 64"/>
                <a:gd name="T95" fmla="*/ 2147483647 h 72"/>
                <a:gd name="T96" fmla="*/ 1407380815 w 64"/>
                <a:gd name="T97" fmla="*/ 2147483647 h 72"/>
                <a:gd name="T98" fmla="*/ 1530716108 w 64"/>
                <a:gd name="T99" fmla="*/ 2147483647 h 72"/>
                <a:gd name="T100" fmla="*/ 1472543672 w 64"/>
                <a:gd name="T101" fmla="*/ 2144161777 h 72"/>
                <a:gd name="T102" fmla="*/ 983535392 w 64"/>
                <a:gd name="T103" fmla="*/ 1994346239 h 72"/>
                <a:gd name="T104" fmla="*/ 983535392 w 64"/>
                <a:gd name="T105" fmla="*/ 1838479141 h 72"/>
                <a:gd name="T106" fmla="*/ 1042373038 w 64"/>
                <a:gd name="T107" fmla="*/ 1582871928 h 72"/>
                <a:gd name="T108" fmla="*/ 860271737 w 64"/>
                <a:gd name="T109" fmla="*/ 1533324927 h 72"/>
                <a:gd name="T110" fmla="*/ 247263782 w 64"/>
                <a:gd name="T111" fmla="*/ 1633077987 h 72"/>
                <a:gd name="T112" fmla="*/ 182171810 w 64"/>
                <a:gd name="T113" fmla="*/ 1427596805 h 72"/>
                <a:gd name="T114" fmla="*/ 247263782 w 64"/>
                <a:gd name="T115" fmla="*/ 1327330621 h 72"/>
                <a:gd name="T116" fmla="*/ 123999788 w 64"/>
                <a:gd name="T117" fmla="*/ 1327330621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"/>
                <a:gd name="T178" fmla="*/ 0 h 72"/>
                <a:gd name="T179" fmla="*/ 64 w 64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" h="72">
                  <a:moveTo>
                    <a:pt x="0" y="26"/>
                  </a:moveTo>
                  <a:lnTo>
                    <a:pt x="0" y="26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" y="24"/>
                  </a:lnTo>
                  <a:cubicBezTo>
                    <a:pt x="1" y="24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lnTo>
                    <a:pt x="2" y="22"/>
                  </a:lnTo>
                  <a:cubicBezTo>
                    <a:pt x="2" y="22"/>
                    <a:pt x="2" y="21"/>
                    <a:pt x="3" y="21"/>
                  </a:cubicBezTo>
                  <a:cubicBezTo>
                    <a:pt x="3" y="21"/>
                    <a:pt x="4" y="20"/>
                    <a:pt x="4" y="20"/>
                  </a:cubicBezTo>
                  <a:lnTo>
                    <a:pt x="5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1"/>
                  </a:lnTo>
                  <a:cubicBezTo>
                    <a:pt x="9" y="11"/>
                    <a:pt x="9" y="10"/>
                    <a:pt x="9" y="9"/>
                  </a:cubicBez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9" y="6"/>
                  </a:lnTo>
                  <a:cubicBezTo>
                    <a:pt x="9" y="6"/>
                    <a:pt x="9" y="6"/>
                    <a:pt x="9" y="6"/>
                  </a:cubicBezTo>
                  <a:lnTo>
                    <a:pt x="10" y="6"/>
                  </a:ln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lnTo>
                    <a:pt x="10" y="5"/>
                  </a:ln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4"/>
                    <a:pt x="22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4"/>
                    <a:pt x="26" y="5"/>
                    <a:pt x="26" y="5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7"/>
                    <a:pt x="27" y="8"/>
                  </a:cubicBezTo>
                  <a:cubicBezTo>
                    <a:pt x="27" y="8"/>
                    <a:pt x="27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8" y="10"/>
                    <a:pt x="29" y="10"/>
                  </a:cubicBezTo>
                  <a:lnTo>
                    <a:pt x="29" y="11"/>
                  </a:lnTo>
                  <a:cubicBezTo>
                    <a:pt x="29" y="12"/>
                    <a:pt x="29" y="13"/>
                    <a:pt x="29" y="13"/>
                  </a:cubicBezTo>
                  <a:cubicBezTo>
                    <a:pt x="29" y="13"/>
                    <a:pt x="30" y="14"/>
                    <a:pt x="30" y="14"/>
                  </a:cubicBezTo>
                  <a:cubicBezTo>
                    <a:pt x="30" y="14"/>
                    <a:pt x="31" y="14"/>
                    <a:pt x="31" y="15"/>
                  </a:cubicBezTo>
                  <a:cubicBezTo>
                    <a:pt x="31" y="15"/>
                    <a:pt x="32" y="15"/>
                    <a:pt x="32" y="15"/>
                  </a:cubicBezTo>
                  <a:lnTo>
                    <a:pt x="33" y="15"/>
                  </a:lnTo>
                  <a:cubicBezTo>
                    <a:pt x="33" y="15"/>
                    <a:pt x="33" y="14"/>
                    <a:pt x="33" y="14"/>
                  </a:cubicBezTo>
                  <a:cubicBezTo>
                    <a:pt x="33" y="13"/>
                    <a:pt x="33" y="13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1"/>
                    <a:pt x="35" y="11"/>
                  </a:cubicBezTo>
                  <a:cubicBezTo>
                    <a:pt x="35" y="11"/>
                    <a:pt x="36" y="11"/>
                    <a:pt x="36" y="11"/>
                  </a:cubicBezTo>
                  <a:lnTo>
                    <a:pt x="37" y="11"/>
                  </a:lnTo>
                  <a:cubicBezTo>
                    <a:pt x="37" y="11"/>
                    <a:pt x="37" y="10"/>
                    <a:pt x="37" y="10"/>
                  </a:cubicBezTo>
                  <a:lnTo>
                    <a:pt x="37" y="9"/>
                  </a:lnTo>
                  <a:cubicBezTo>
                    <a:pt x="37" y="9"/>
                    <a:pt x="38" y="9"/>
                    <a:pt x="38" y="9"/>
                  </a:cubicBezTo>
                  <a:lnTo>
                    <a:pt x="39" y="9"/>
                  </a:ln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39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lnTo>
                    <a:pt x="47" y="7"/>
                  </a:lnTo>
                  <a:cubicBezTo>
                    <a:pt x="48" y="7"/>
                    <a:pt x="48" y="7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1" y="9"/>
                    <a:pt x="54" y="8"/>
                    <a:pt x="56" y="8"/>
                  </a:cubicBezTo>
                  <a:lnTo>
                    <a:pt x="56" y="9"/>
                  </a:lnTo>
                  <a:lnTo>
                    <a:pt x="57" y="9"/>
                  </a:lnTo>
                  <a:cubicBezTo>
                    <a:pt x="57" y="9"/>
                    <a:pt x="58" y="9"/>
                    <a:pt x="58" y="9"/>
                  </a:cubicBezTo>
                  <a:cubicBezTo>
                    <a:pt x="58" y="9"/>
                    <a:pt x="59" y="8"/>
                    <a:pt x="59" y="8"/>
                  </a:cubicBezTo>
                  <a:cubicBezTo>
                    <a:pt x="61" y="10"/>
                    <a:pt x="63" y="12"/>
                    <a:pt x="63" y="14"/>
                  </a:cubicBezTo>
                  <a:cubicBezTo>
                    <a:pt x="63" y="14"/>
                    <a:pt x="63" y="18"/>
                    <a:pt x="63" y="19"/>
                  </a:cubicBezTo>
                  <a:cubicBezTo>
                    <a:pt x="63" y="21"/>
                    <a:pt x="64" y="23"/>
                    <a:pt x="64" y="25"/>
                  </a:cubicBezTo>
                  <a:lnTo>
                    <a:pt x="64" y="29"/>
                  </a:lnTo>
                  <a:cubicBezTo>
                    <a:pt x="63" y="29"/>
                    <a:pt x="62" y="29"/>
                    <a:pt x="61" y="29"/>
                  </a:cubicBezTo>
                  <a:lnTo>
                    <a:pt x="61" y="30"/>
                  </a:lnTo>
                  <a:cubicBezTo>
                    <a:pt x="60" y="30"/>
                    <a:pt x="61" y="30"/>
                    <a:pt x="60" y="30"/>
                  </a:cubicBezTo>
                  <a:lnTo>
                    <a:pt x="60" y="31"/>
                  </a:lnTo>
                  <a:lnTo>
                    <a:pt x="60" y="32"/>
                  </a:lnTo>
                  <a:lnTo>
                    <a:pt x="59" y="32"/>
                  </a:lnTo>
                  <a:cubicBezTo>
                    <a:pt x="58" y="33"/>
                    <a:pt x="55" y="33"/>
                    <a:pt x="54" y="33"/>
                  </a:cubicBezTo>
                  <a:lnTo>
                    <a:pt x="54" y="32"/>
                  </a:lnTo>
                  <a:lnTo>
                    <a:pt x="53" y="32"/>
                  </a:lnTo>
                  <a:lnTo>
                    <a:pt x="50" y="32"/>
                  </a:lnTo>
                  <a:cubicBezTo>
                    <a:pt x="50" y="32"/>
                    <a:pt x="50" y="32"/>
                    <a:pt x="50" y="32"/>
                  </a:cubicBezTo>
                  <a:lnTo>
                    <a:pt x="49" y="32"/>
                  </a:lnTo>
                  <a:lnTo>
                    <a:pt x="49" y="33"/>
                  </a:lnTo>
                  <a:lnTo>
                    <a:pt x="48" y="33"/>
                  </a:lnTo>
                  <a:cubicBezTo>
                    <a:pt x="48" y="32"/>
                    <a:pt x="48" y="32"/>
                    <a:pt x="48" y="32"/>
                  </a:cubicBezTo>
                  <a:lnTo>
                    <a:pt x="47" y="32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45" y="34"/>
                  </a:lnTo>
                  <a:cubicBezTo>
                    <a:pt x="46" y="34"/>
                    <a:pt x="45" y="34"/>
                    <a:pt x="46" y="34"/>
                  </a:cubicBezTo>
                  <a:lnTo>
                    <a:pt x="46" y="36"/>
                  </a:lnTo>
                  <a:cubicBezTo>
                    <a:pt x="46" y="36"/>
                    <a:pt x="47" y="37"/>
                    <a:pt x="47" y="37"/>
                  </a:cubicBezTo>
                  <a:lnTo>
                    <a:pt x="48" y="37"/>
                  </a:lnTo>
                  <a:cubicBezTo>
                    <a:pt x="48" y="37"/>
                    <a:pt x="48" y="38"/>
                    <a:pt x="48" y="38"/>
                  </a:cubicBezTo>
                  <a:cubicBezTo>
                    <a:pt x="48" y="39"/>
                    <a:pt x="49" y="40"/>
                    <a:pt x="48" y="40"/>
                  </a:cubicBezTo>
                  <a:lnTo>
                    <a:pt x="48" y="41"/>
                  </a:lnTo>
                  <a:lnTo>
                    <a:pt x="47" y="41"/>
                  </a:lnTo>
                  <a:lnTo>
                    <a:pt x="47" y="42"/>
                  </a:lnTo>
                  <a:lnTo>
                    <a:pt x="46" y="42"/>
                  </a:lnTo>
                  <a:lnTo>
                    <a:pt x="46" y="43"/>
                  </a:lnTo>
                  <a:cubicBezTo>
                    <a:pt x="45" y="43"/>
                    <a:pt x="44" y="43"/>
                    <a:pt x="43" y="43"/>
                  </a:cubicBezTo>
                  <a:lnTo>
                    <a:pt x="42" y="43"/>
                  </a:lnTo>
                  <a:lnTo>
                    <a:pt x="40" y="43"/>
                  </a:lnTo>
                  <a:lnTo>
                    <a:pt x="40" y="45"/>
                  </a:lnTo>
                  <a:cubicBezTo>
                    <a:pt x="39" y="45"/>
                    <a:pt x="38" y="45"/>
                    <a:pt x="38" y="44"/>
                  </a:cubicBezTo>
                  <a:lnTo>
                    <a:pt x="37" y="44"/>
                  </a:lnTo>
                  <a:lnTo>
                    <a:pt x="36" y="44"/>
                  </a:lnTo>
                  <a:cubicBezTo>
                    <a:pt x="36" y="45"/>
                    <a:pt x="36" y="47"/>
                    <a:pt x="36" y="48"/>
                  </a:cubicBezTo>
                  <a:lnTo>
                    <a:pt x="35" y="48"/>
                  </a:lnTo>
                  <a:lnTo>
                    <a:pt x="35" y="49"/>
                  </a:lnTo>
                  <a:cubicBezTo>
                    <a:pt x="36" y="49"/>
                    <a:pt x="36" y="50"/>
                    <a:pt x="36" y="50"/>
                  </a:cubicBezTo>
                  <a:cubicBezTo>
                    <a:pt x="36" y="50"/>
                    <a:pt x="38" y="51"/>
                    <a:pt x="38" y="51"/>
                  </a:cubicBezTo>
                  <a:lnTo>
                    <a:pt x="39" y="51"/>
                  </a:lnTo>
                  <a:lnTo>
                    <a:pt x="39" y="53"/>
                  </a:lnTo>
                  <a:lnTo>
                    <a:pt x="38" y="53"/>
                  </a:lnTo>
                  <a:cubicBezTo>
                    <a:pt x="38" y="53"/>
                    <a:pt x="38" y="55"/>
                    <a:pt x="38" y="56"/>
                  </a:cubicBezTo>
                  <a:lnTo>
                    <a:pt x="38" y="58"/>
                  </a:lnTo>
                  <a:cubicBezTo>
                    <a:pt x="38" y="59"/>
                    <a:pt x="40" y="58"/>
                    <a:pt x="40" y="58"/>
                  </a:cubicBezTo>
                  <a:lnTo>
                    <a:pt x="40" y="59"/>
                  </a:lnTo>
                  <a:cubicBezTo>
                    <a:pt x="41" y="59"/>
                    <a:pt x="40" y="60"/>
                    <a:pt x="41" y="61"/>
                  </a:cubicBezTo>
                  <a:lnTo>
                    <a:pt x="41" y="62"/>
                  </a:lnTo>
                  <a:cubicBezTo>
                    <a:pt x="39" y="63"/>
                    <a:pt x="40" y="65"/>
                    <a:pt x="40" y="66"/>
                  </a:cubicBezTo>
                  <a:lnTo>
                    <a:pt x="38" y="66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5" y="70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1"/>
                  </a:lnTo>
                  <a:cubicBezTo>
                    <a:pt x="33" y="71"/>
                    <a:pt x="33" y="71"/>
                    <a:pt x="32" y="71"/>
                  </a:cubicBezTo>
                  <a:cubicBezTo>
                    <a:pt x="32" y="72"/>
                    <a:pt x="32" y="72"/>
                    <a:pt x="32" y="72"/>
                  </a:cubicBezTo>
                  <a:lnTo>
                    <a:pt x="30" y="72"/>
                  </a:lnTo>
                  <a:lnTo>
                    <a:pt x="28" y="72"/>
                  </a:lnTo>
                  <a:cubicBezTo>
                    <a:pt x="28" y="72"/>
                    <a:pt x="28" y="71"/>
                    <a:pt x="28" y="71"/>
                  </a:cubicBezTo>
                  <a:lnTo>
                    <a:pt x="28" y="70"/>
                  </a:lnTo>
                  <a:cubicBezTo>
                    <a:pt x="27" y="70"/>
                    <a:pt x="27" y="70"/>
                    <a:pt x="27" y="70"/>
                  </a:cubicBezTo>
                  <a:cubicBezTo>
                    <a:pt x="26" y="70"/>
                    <a:pt x="25" y="69"/>
                    <a:pt x="24" y="69"/>
                  </a:cubicBezTo>
                  <a:cubicBezTo>
                    <a:pt x="24" y="69"/>
                    <a:pt x="24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lnTo>
                    <a:pt x="22" y="67"/>
                  </a:lnTo>
                  <a:lnTo>
                    <a:pt x="21" y="67"/>
                  </a:lnTo>
                  <a:lnTo>
                    <a:pt x="20" y="66"/>
                  </a:lnTo>
                  <a:cubicBezTo>
                    <a:pt x="20" y="66"/>
                    <a:pt x="18" y="65"/>
                    <a:pt x="18" y="65"/>
                  </a:cubicBezTo>
                  <a:lnTo>
                    <a:pt x="17" y="65"/>
                  </a:lnTo>
                  <a:cubicBezTo>
                    <a:pt x="17" y="65"/>
                    <a:pt x="16" y="64"/>
                    <a:pt x="16" y="64"/>
                  </a:cubicBezTo>
                  <a:lnTo>
                    <a:pt x="15" y="64"/>
                  </a:lnTo>
                  <a:cubicBezTo>
                    <a:pt x="15" y="64"/>
                    <a:pt x="15" y="64"/>
                    <a:pt x="15" y="64"/>
                  </a:cubicBezTo>
                  <a:lnTo>
                    <a:pt x="14" y="64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5" y="59"/>
                  </a:lnTo>
                  <a:lnTo>
                    <a:pt x="15" y="58"/>
                  </a:lnTo>
                  <a:cubicBezTo>
                    <a:pt x="15" y="58"/>
                    <a:pt x="15" y="56"/>
                    <a:pt x="15" y="56"/>
                  </a:cubicBezTo>
                  <a:lnTo>
                    <a:pt x="15" y="55"/>
                  </a:lnTo>
                  <a:lnTo>
                    <a:pt x="18" y="55"/>
                  </a:ln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9" y="55"/>
                  </a:cubicBezTo>
                  <a:cubicBezTo>
                    <a:pt x="19" y="54"/>
                    <a:pt x="18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1"/>
                  </a:cubicBezTo>
                  <a:lnTo>
                    <a:pt x="20" y="51"/>
                  </a:lnTo>
                  <a:lnTo>
                    <a:pt x="20" y="52"/>
                  </a:lnTo>
                  <a:cubicBezTo>
                    <a:pt x="21" y="52"/>
                    <a:pt x="21" y="52"/>
                    <a:pt x="22" y="53"/>
                  </a:cubicBezTo>
                  <a:cubicBezTo>
                    <a:pt x="22" y="53"/>
                    <a:pt x="23" y="53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ubicBezTo>
                    <a:pt x="24" y="52"/>
                    <a:pt x="25" y="50"/>
                    <a:pt x="25" y="50"/>
                  </a:cubicBezTo>
                  <a:cubicBezTo>
                    <a:pt x="25" y="49"/>
                    <a:pt x="25" y="49"/>
                    <a:pt x="25" y="48"/>
                  </a:cubicBezTo>
                  <a:cubicBezTo>
                    <a:pt x="25" y="48"/>
                    <a:pt x="25" y="47"/>
                    <a:pt x="25" y="47"/>
                  </a:cubicBezTo>
                  <a:lnTo>
                    <a:pt x="25" y="46"/>
                  </a:lnTo>
                  <a:cubicBezTo>
                    <a:pt x="25" y="46"/>
                    <a:pt x="25" y="45"/>
                    <a:pt x="25" y="44"/>
                  </a:cubicBezTo>
                  <a:cubicBezTo>
                    <a:pt x="26" y="44"/>
                    <a:pt x="24" y="43"/>
                    <a:pt x="24" y="42"/>
                  </a:cubicBezTo>
                  <a:cubicBezTo>
                    <a:pt x="24" y="42"/>
                    <a:pt x="23" y="41"/>
                    <a:pt x="23" y="41"/>
                  </a:cubicBezTo>
                  <a:cubicBezTo>
                    <a:pt x="23" y="41"/>
                    <a:pt x="21" y="41"/>
                    <a:pt x="21" y="41"/>
                  </a:cubicBezTo>
                  <a:cubicBezTo>
                    <a:pt x="20" y="40"/>
                    <a:pt x="19" y="40"/>
                    <a:pt x="19" y="40"/>
                  </a:cubicBezTo>
                  <a:cubicBezTo>
                    <a:pt x="19" y="40"/>
                    <a:pt x="17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lnTo>
                    <a:pt x="15" y="38"/>
                  </a:lnTo>
                  <a:cubicBezTo>
                    <a:pt x="15" y="38"/>
                    <a:pt x="15" y="38"/>
                    <a:pt x="15" y="38"/>
                  </a:cubicBezTo>
                  <a:cubicBezTo>
                    <a:pt x="15" y="37"/>
                    <a:pt x="15" y="36"/>
                    <a:pt x="16" y="36"/>
                  </a:cubicBezTo>
                  <a:lnTo>
                    <a:pt x="16" y="35"/>
                  </a:lnTo>
                  <a:cubicBezTo>
                    <a:pt x="16" y="35"/>
                    <a:pt x="16" y="33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lnTo>
                    <a:pt x="13" y="30"/>
                  </a:lnTo>
                  <a:cubicBezTo>
                    <a:pt x="13" y="30"/>
                    <a:pt x="9" y="31"/>
                    <a:pt x="9" y="31"/>
                  </a:cubicBezTo>
                  <a:cubicBezTo>
                    <a:pt x="9" y="31"/>
                    <a:pt x="6" y="32"/>
                    <a:pt x="6" y="32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3" y="29"/>
                  </a:cubicBezTo>
                  <a:lnTo>
                    <a:pt x="3" y="28"/>
                  </a:ln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7"/>
                    <a:pt x="4" y="27"/>
                  </a:cubicBezTo>
                  <a:cubicBezTo>
                    <a:pt x="4" y="27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lnTo>
                    <a:pt x="3" y="25"/>
                  </a:ln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lnTo>
                    <a:pt x="1" y="26"/>
                  </a:ln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6"/>
                    <a:pt x="0" y="26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64" name="Freeform 80"/>
            <p:cNvSpPr>
              <a:spLocks/>
            </p:cNvSpPr>
            <p:nvPr/>
          </p:nvSpPr>
          <p:spPr bwMode="auto">
            <a:xfrm>
              <a:off x="4598" y="1601"/>
              <a:ext cx="385" cy="468"/>
            </a:xfrm>
            <a:custGeom>
              <a:avLst/>
              <a:gdLst>
                <a:gd name="T0" fmla="*/ 180335961 w 41"/>
                <a:gd name="T1" fmla="*/ 1309458176 h 51"/>
                <a:gd name="T2" fmla="*/ 244729572 w 41"/>
                <a:gd name="T3" fmla="*/ 1205541505 h 51"/>
                <a:gd name="T4" fmla="*/ 425066134 w 41"/>
                <a:gd name="T5" fmla="*/ 1107027057 h 51"/>
                <a:gd name="T6" fmla="*/ 547065640 w 41"/>
                <a:gd name="T7" fmla="*/ 953593578 h 51"/>
                <a:gd name="T8" fmla="*/ 605402021 w 41"/>
                <a:gd name="T9" fmla="*/ 904014224 h 51"/>
                <a:gd name="T10" fmla="*/ 843266726 w 41"/>
                <a:gd name="T11" fmla="*/ 855079718 h 51"/>
                <a:gd name="T12" fmla="*/ 907736962 w 41"/>
                <a:gd name="T13" fmla="*/ 602480042 h 51"/>
                <a:gd name="T14" fmla="*/ 907736962 w 41"/>
                <a:gd name="T15" fmla="*/ 454967954 h 51"/>
                <a:gd name="T16" fmla="*/ 907736962 w 41"/>
                <a:gd name="T17" fmla="*/ 153432928 h 51"/>
                <a:gd name="T18" fmla="*/ 965997319 w 41"/>
                <a:gd name="T19" fmla="*/ 49579850 h 51"/>
                <a:gd name="T20" fmla="*/ 1087995923 w 41"/>
                <a:gd name="T21" fmla="*/ 0 h 51"/>
                <a:gd name="T22" fmla="*/ 1145601818 w 41"/>
                <a:gd name="T23" fmla="*/ 49579850 h 51"/>
                <a:gd name="T24" fmla="*/ 1087995923 w 41"/>
                <a:gd name="T25" fmla="*/ 153432928 h 51"/>
                <a:gd name="T26" fmla="*/ 1087995923 w 41"/>
                <a:gd name="T27" fmla="*/ 301534108 h 51"/>
                <a:gd name="T28" fmla="*/ 1268331508 w 41"/>
                <a:gd name="T29" fmla="*/ 350532703 h 51"/>
                <a:gd name="T30" fmla="*/ 1751003688 w 41"/>
                <a:gd name="T31" fmla="*/ 251947266 h 51"/>
                <a:gd name="T32" fmla="*/ 1995734087 w 41"/>
                <a:gd name="T33" fmla="*/ 301534108 h 51"/>
                <a:gd name="T34" fmla="*/ 1873733679 w 41"/>
                <a:gd name="T35" fmla="*/ 350532703 h 51"/>
                <a:gd name="T36" fmla="*/ 1873733679 w 41"/>
                <a:gd name="T37" fmla="*/ 553545242 h 51"/>
                <a:gd name="T38" fmla="*/ 1873733679 w 41"/>
                <a:gd name="T39" fmla="*/ 701582811 h 51"/>
                <a:gd name="T40" fmla="*/ 2147483647 w 41"/>
                <a:gd name="T41" fmla="*/ 805499776 h 51"/>
                <a:gd name="T42" fmla="*/ 2147483647 w 41"/>
                <a:gd name="T43" fmla="*/ 953593578 h 51"/>
                <a:gd name="T44" fmla="*/ 2147483647 w 41"/>
                <a:gd name="T45" fmla="*/ 1254540319 h 51"/>
                <a:gd name="T46" fmla="*/ 2147483647 w 41"/>
                <a:gd name="T47" fmla="*/ 1457559613 h 51"/>
                <a:gd name="T48" fmla="*/ 2147483647 w 41"/>
                <a:gd name="T49" fmla="*/ 1407972036 h 51"/>
                <a:gd name="T50" fmla="*/ 2117732090 w 41"/>
                <a:gd name="T51" fmla="*/ 1359044578 h 51"/>
                <a:gd name="T52" fmla="*/ 2053338779 w 41"/>
                <a:gd name="T53" fmla="*/ 1407972036 h 51"/>
                <a:gd name="T54" fmla="*/ 1815395797 w 41"/>
                <a:gd name="T55" fmla="*/ 1507074365 h 51"/>
                <a:gd name="T56" fmla="*/ 1815395797 w 41"/>
                <a:gd name="T57" fmla="*/ 1556074648 h 51"/>
                <a:gd name="T58" fmla="*/ 1815395797 w 41"/>
                <a:gd name="T59" fmla="*/ 1659990438 h 51"/>
                <a:gd name="T60" fmla="*/ 1815395797 w 41"/>
                <a:gd name="T61" fmla="*/ 1709507539 h 51"/>
                <a:gd name="T62" fmla="*/ 1815395797 w 41"/>
                <a:gd name="T63" fmla="*/ 1808020225 h 51"/>
                <a:gd name="T64" fmla="*/ 1751003688 w 41"/>
                <a:gd name="T65" fmla="*/ 1912526833 h 51"/>
                <a:gd name="T66" fmla="*/ 1693397793 w 41"/>
                <a:gd name="T67" fmla="*/ 1961525941 h 51"/>
                <a:gd name="T68" fmla="*/ 1635139239 w 41"/>
                <a:gd name="T69" fmla="*/ 2060039802 h 51"/>
                <a:gd name="T70" fmla="*/ 1570667802 w 41"/>
                <a:gd name="T71" fmla="*/ 2109556903 h 51"/>
                <a:gd name="T72" fmla="*/ 1448668596 w 41"/>
                <a:gd name="T73" fmla="*/ 2147483647 h 51"/>
                <a:gd name="T74" fmla="*/ 1332802946 w 41"/>
                <a:gd name="T75" fmla="*/ 2147483647 h 51"/>
                <a:gd name="T76" fmla="*/ 1332802946 w 41"/>
                <a:gd name="T77" fmla="*/ 2147483647 h 51"/>
                <a:gd name="T78" fmla="*/ 1145601818 w 41"/>
                <a:gd name="T79" fmla="*/ 2147483647 h 51"/>
                <a:gd name="T80" fmla="*/ 907736962 w 41"/>
                <a:gd name="T81" fmla="*/ 2147483647 h 51"/>
                <a:gd name="T82" fmla="*/ 785660231 w 41"/>
                <a:gd name="T83" fmla="*/ 2147483647 h 51"/>
                <a:gd name="T84" fmla="*/ 727401076 w 41"/>
                <a:gd name="T85" fmla="*/ 2147483647 h 51"/>
                <a:gd name="T86" fmla="*/ 605402021 w 41"/>
                <a:gd name="T87" fmla="*/ 2147483647 h 51"/>
                <a:gd name="T88" fmla="*/ 425066134 w 41"/>
                <a:gd name="T89" fmla="*/ 2147483647 h 51"/>
                <a:gd name="T90" fmla="*/ 360594697 w 41"/>
                <a:gd name="T91" fmla="*/ 2147483647 h 51"/>
                <a:gd name="T92" fmla="*/ 360594697 w 41"/>
                <a:gd name="T93" fmla="*/ 2147483647 h 51"/>
                <a:gd name="T94" fmla="*/ 302336068 w 41"/>
                <a:gd name="T95" fmla="*/ 2147483647 h 51"/>
                <a:gd name="T96" fmla="*/ 244729572 w 41"/>
                <a:gd name="T97" fmla="*/ 2147483647 h 51"/>
                <a:gd name="T98" fmla="*/ 180335961 w 41"/>
                <a:gd name="T99" fmla="*/ 2109556903 h 51"/>
                <a:gd name="T100" fmla="*/ 121999168 w 41"/>
                <a:gd name="T101" fmla="*/ 2011040693 h 51"/>
                <a:gd name="T102" fmla="*/ 58258948 w 41"/>
                <a:gd name="T103" fmla="*/ 1709507539 h 51"/>
                <a:gd name="T104" fmla="*/ 0 w 41"/>
                <a:gd name="T105" fmla="*/ 1709507539 h 51"/>
                <a:gd name="T106" fmla="*/ 58258948 w 41"/>
                <a:gd name="T107" fmla="*/ 1407972036 h 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51"/>
                <a:gd name="T164" fmla="*/ 41 w 41"/>
                <a:gd name="T165" fmla="*/ 51 h 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51">
                  <a:moveTo>
                    <a:pt x="1" y="28"/>
                  </a:moveTo>
                  <a:cubicBezTo>
                    <a:pt x="1" y="27"/>
                    <a:pt x="1" y="28"/>
                    <a:pt x="1" y="27"/>
                  </a:cubicBezTo>
                  <a:lnTo>
                    <a:pt x="2" y="27"/>
                  </a:lnTo>
                  <a:cubicBezTo>
                    <a:pt x="2" y="27"/>
                    <a:pt x="2" y="26"/>
                    <a:pt x="3" y="26"/>
                  </a:cubicBezTo>
                  <a:cubicBezTo>
                    <a:pt x="3" y="25"/>
                    <a:pt x="3" y="25"/>
                    <a:pt x="3" y="24"/>
                  </a:cubicBezTo>
                  <a:lnTo>
                    <a:pt x="4" y="24"/>
                  </a:lnTo>
                  <a:cubicBezTo>
                    <a:pt x="5" y="24"/>
                    <a:pt x="6" y="23"/>
                    <a:pt x="6" y="23"/>
                  </a:cubicBezTo>
                  <a:lnTo>
                    <a:pt x="7" y="23"/>
                  </a:lnTo>
                  <a:lnTo>
                    <a:pt x="7" y="22"/>
                  </a:lnTo>
                  <a:lnTo>
                    <a:pt x="7" y="20"/>
                  </a:lnTo>
                  <a:cubicBezTo>
                    <a:pt x="7" y="20"/>
                    <a:pt x="8" y="20"/>
                    <a:pt x="8" y="20"/>
                  </a:cubicBezTo>
                  <a:lnTo>
                    <a:pt x="9" y="20"/>
                  </a:lnTo>
                  <a:lnTo>
                    <a:pt x="9" y="19"/>
                  </a:lnTo>
                  <a:cubicBezTo>
                    <a:pt x="9" y="19"/>
                    <a:pt x="10" y="18"/>
                    <a:pt x="10" y="18"/>
                  </a:cubicBezTo>
                  <a:cubicBezTo>
                    <a:pt x="10" y="17"/>
                    <a:pt x="10" y="16"/>
                    <a:pt x="10" y="16"/>
                  </a:cubicBezTo>
                  <a:lnTo>
                    <a:pt x="12" y="16"/>
                  </a:lnTo>
                  <a:cubicBezTo>
                    <a:pt x="12" y="17"/>
                    <a:pt x="13" y="16"/>
                    <a:pt x="13" y="16"/>
                  </a:cubicBezTo>
                  <a:lnTo>
                    <a:pt x="13" y="17"/>
                  </a:lnTo>
                  <a:lnTo>
                    <a:pt x="14" y="17"/>
                  </a:lnTo>
                  <a:cubicBezTo>
                    <a:pt x="14" y="17"/>
                    <a:pt x="15" y="18"/>
                    <a:pt x="15" y="18"/>
                  </a:cubicBezTo>
                  <a:cubicBezTo>
                    <a:pt x="15" y="17"/>
                    <a:pt x="16" y="14"/>
                    <a:pt x="15" y="14"/>
                  </a:cubicBezTo>
                  <a:cubicBezTo>
                    <a:pt x="15" y="14"/>
                    <a:pt x="15" y="12"/>
                    <a:pt x="15" y="12"/>
                  </a:cubicBezTo>
                  <a:lnTo>
                    <a:pt x="15" y="10"/>
                  </a:lnTo>
                  <a:cubicBezTo>
                    <a:pt x="15" y="10"/>
                    <a:pt x="15" y="9"/>
                    <a:pt x="15" y="9"/>
                  </a:cubicBezTo>
                  <a:cubicBezTo>
                    <a:pt x="16" y="8"/>
                    <a:pt x="15" y="5"/>
                    <a:pt x="15" y="4"/>
                  </a:cubicBezTo>
                  <a:lnTo>
                    <a:pt x="15" y="3"/>
                  </a:lnTo>
                  <a:lnTo>
                    <a:pt x="14" y="3"/>
                  </a:lnTo>
                  <a:cubicBezTo>
                    <a:pt x="14" y="3"/>
                    <a:pt x="15" y="2"/>
                    <a:pt x="15" y="2"/>
                  </a:cubicBezTo>
                  <a:lnTo>
                    <a:pt x="15" y="1"/>
                  </a:ln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lnTo>
                    <a:pt x="17" y="1"/>
                  </a:ln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9" y="0"/>
                  </a:ln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4"/>
                  </a:lnTo>
                  <a:cubicBezTo>
                    <a:pt x="18" y="4"/>
                    <a:pt x="18" y="5"/>
                    <a:pt x="18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4" y="6"/>
                    <a:pt x="24" y="6"/>
                  </a:cubicBezTo>
                  <a:cubicBezTo>
                    <a:pt x="24" y="6"/>
                    <a:pt x="28" y="5"/>
                    <a:pt x="28" y="5"/>
                  </a:cubicBezTo>
                  <a:lnTo>
                    <a:pt x="29" y="5"/>
                  </a:lnTo>
                  <a:cubicBezTo>
                    <a:pt x="29" y="5"/>
                    <a:pt x="29" y="5"/>
                    <a:pt x="29" y="5"/>
                  </a:cubicBezTo>
                  <a:cubicBezTo>
                    <a:pt x="30" y="5"/>
                    <a:pt x="31" y="4"/>
                    <a:pt x="31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10"/>
                    <a:pt x="31" y="10"/>
                  </a:cubicBezTo>
                  <a:lnTo>
                    <a:pt x="31" y="11"/>
                  </a:lnTo>
                  <a:cubicBezTo>
                    <a:pt x="30" y="11"/>
                    <a:pt x="30" y="12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31" y="14"/>
                  </a:ln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5"/>
                  </a:cubicBezTo>
                  <a:cubicBezTo>
                    <a:pt x="32" y="15"/>
                    <a:pt x="34" y="15"/>
                    <a:pt x="34" y="15"/>
                  </a:cubicBezTo>
                  <a:cubicBezTo>
                    <a:pt x="34" y="15"/>
                    <a:pt x="35" y="15"/>
                    <a:pt x="36" y="16"/>
                  </a:cubicBezTo>
                  <a:cubicBezTo>
                    <a:pt x="36" y="16"/>
                    <a:pt x="38" y="16"/>
                    <a:pt x="38" y="16"/>
                  </a:cubicBezTo>
                  <a:cubicBezTo>
                    <a:pt x="38" y="16"/>
                    <a:pt x="39" y="17"/>
                    <a:pt x="39" y="17"/>
                  </a:cubicBezTo>
                  <a:cubicBezTo>
                    <a:pt x="39" y="18"/>
                    <a:pt x="41" y="19"/>
                    <a:pt x="40" y="19"/>
                  </a:cubicBezTo>
                  <a:cubicBezTo>
                    <a:pt x="40" y="20"/>
                    <a:pt x="40" y="21"/>
                    <a:pt x="40" y="21"/>
                  </a:cubicBezTo>
                  <a:lnTo>
                    <a:pt x="40" y="22"/>
                  </a:lnTo>
                  <a:cubicBezTo>
                    <a:pt x="40" y="22"/>
                    <a:pt x="40" y="23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39" y="27"/>
                    <a:pt x="40" y="28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39" y="29"/>
                    <a:pt x="39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7" y="28"/>
                    <a:pt x="37" y="28"/>
                  </a:cubicBezTo>
                  <a:cubicBezTo>
                    <a:pt x="36" y="27"/>
                    <a:pt x="36" y="27"/>
                    <a:pt x="35" y="27"/>
                  </a:cubicBezTo>
                  <a:lnTo>
                    <a:pt x="35" y="26"/>
                  </a:lnTo>
                  <a:lnTo>
                    <a:pt x="34" y="26"/>
                  </a:ln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8"/>
                  </a:cubicBezTo>
                  <a:cubicBezTo>
                    <a:pt x="33" y="28"/>
                    <a:pt x="34" y="29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lnTo>
                    <a:pt x="30" y="30"/>
                  </a:lnTo>
                  <a:lnTo>
                    <a:pt x="30" y="31"/>
                  </a:lnTo>
                  <a:cubicBezTo>
                    <a:pt x="30" y="31"/>
                    <a:pt x="30" y="33"/>
                    <a:pt x="30" y="33"/>
                  </a:cubicBezTo>
                  <a:lnTo>
                    <a:pt x="30" y="34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39"/>
                  </a:lnTo>
                  <a:cubicBezTo>
                    <a:pt x="28" y="40"/>
                    <a:pt x="28" y="39"/>
                    <a:pt x="28" y="40"/>
                  </a:cubicBezTo>
                  <a:lnTo>
                    <a:pt x="27" y="40"/>
                  </a:lnTo>
                  <a:cubicBezTo>
                    <a:pt x="27" y="40"/>
                    <a:pt x="27" y="41"/>
                    <a:pt x="27" y="41"/>
                  </a:cubicBezTo>
                  <a:lnTo>
                    <a:pt x="26" y="41"/>
                  </a:lnTo>
                  <a:lnTo>
                    <a:pt x="26" y="42"/>
                  </a:lnTo>
                  <a:cubicBezTo>
                    <a:pt x="26" y="42"/>
                    <a:pt x="25" y="43"/>
                    <a:pt x="25" y="43"/>
                  </a:cubicBezTo>
                  <a:lnTo>
                    <a:pt x="24" y="43"/>
                  </a:lnTo>
                  <a:lnTo>
                    <a:pt x="24" y="44"/>
                  </a:lnTo>
                  <a:cubicBezTo>
                    <a:pt x="23" y="44"/>
                    <a:pt x="22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lnTo>
                    <a:pt x="21" y="45"/>
                  </a:lnTo>
                  <a:cubicBezTo>
                    <a:pt x="21" y="45"/>
                    <a:pt x="21" y="45"/>
                    <a:pt x="22" y="45"/>
                  </a:cubicBezTo>
                  <a:lnTo>
                    <a:pt x="22" y="46"/>
                  </a:lnTo>
                  <a:lnTo>
                    <a:pt x="22" y="51"/>
                  </a:lnTo>
                  <a:cubicBezTo>
                    <a:pt x="21" y="51"/>
                    <a:pt x="20" y="51"/>
                    <a:pt x="19" y="50"/>
                  </a:cubicBezTo>
                  <a:lnTo>
                    <a:pt x="19" y="49"/>
                  </a:lnTo>
                  <a:lnTo>
                    <a:pt x="18" y="48"/>
                  </a:lnTo>
                  <a:lnTo>
                    <a:pt x="16" y="48"/>
                  </a:lnTo>
                  <a:cubicBezTo>
                    <a:pt x="16" y="49"/>
                    <a:pt x="16" y="49"/>
                    <a:pt x="15" y="49"/>
                  </a:cubicBezTo>
                  <a:cubicBezTo>
                    <a:pt x="15" y="50"/>
                    <a:pt x="16" y="50"/>
                    <a:pt x="16" y="49"/>
                  </a:cubicBezTo>
                  <a:lnTo>
                    <a:pt x="15" y="49"/>
                  </a:lnTo>
                  <a:cubicBezTo>
                    <a:pt x="15" y="49"/>
                    <a:pt x="15" y="49"/>
                    <a:pt x="15" y="49"/>
                  </a:cubicBezTo>
                  <a:lnTo>
                    <a:pt x="15" y="48"/>
                  </a:lnTo>
                  <a:lnTo>
                    <a:pt x="13" y="48"/>
                  </a:lnTo>
                  <a:cubicBezTo>
                    <a:pt x="13" y="48"/>
                    <a:pt x="13" y="47"/>
                    <a:pt x="13" y="47"/>
                  </a:cubicBezTo>
                  <a:lnTo>
                    <a:pt x="12" y="47"/>
                  </a:lnTo>
                  <a:cubicBezTo>
                    <a:pt x="12" y="47"/>
                    <a:pt x="11" y="46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8" y="47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lnTo>
                    <a:pt x="7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5" y="44"/>
                  </a:ln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4" y="43"/>
                    <a:pt x="4" y="43"/>
                  </a:cubicBezTo>
                  <a:lnTo>
                    <a:pt x="3" y="43"/>
                  </a:lnTo>
                  <a:lnTo>
                    <a:pt x="3" y="42"/>
                  </a:ln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2" y="40"/>
                    <a:pt x="2" y="40"/>
                  </a:cubicBezTo>
                  <a:lnTo>
                    <a:pt x="2" y="39"/>
                  </a:ln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2" y="39"/>
                    <a:pt x="1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1" y="37"/>
                    <a:pt x="1" y="35"/>
                    <a:pt x="1" y="34"/>
                  </a:cubicBezTo>
                  <a:lnTo>
                    <a:pt x="0" y="34"/>
                  </a:ln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1" y="29"/>
                    <a:pt x="1" y="28"/>
                  </a:cubicBezTo>
                  <a:cubicBezTo>
                    <a:pt x="0" y="28"/>
                    <a:pt x="0" y="28"/>
                    <a:pt x="1" y="28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65" name="Freeform 81"/>
            <p:cNvSpPr>
              <a:spLocks/>
            </p:cNvSpPr>
            <p:nvPr/>
          </p:nvSpPr>
          <p:spPr bwMode="auto">
            <a:xfrm>
              <a:off x="4315" y="1987"/>
              <a:ext cx="470" cy="405"/>
            </a:xfrm>
            <a:custGeom>
              <a:avLst/>
              <a:gdLst>
                <a:gd name="T0" fmla="*/ 2075112084 w 50"/>
                <a:gd name="T1" fmla="*/ 50476071 h 44"/>
                <a:gd name="T2" fmla="*/ 2133754830 w 50"/>
                <a:gd name="T3" fmla="*/ 100960022 h 44"/>
                <a:gd name="T4" fmla="*/ 2147483647 w 50"/>
                <a:gd name="T5" fmla="*/ 100960022 h 44"/>
                <a:gd name="T6" fmla="*/ 2147483647 w 50"/>
                <a:gd name="T7" fmla="*/ 156920730 h 44"/>
                <a:gd name="T8" fmla="*/ 2147483647 w 50"/>
                <a:gd name="T9" fmla="*/ 207396820 h 44"/>
                <a:gd name="T10" fmla="*/ 2147483647 w 50"/>
                <a:gd name="T11" fmla="*/ 257277044 h 44"/>
                <a:gd name="T12" fmla="*/ 2147483647 w 50"/>
                <a:gd name="T13" fmla="*/ 257277044 h 44"/>
                <a:gd name="T14" fmla="*/ 2147483647 w 50"/>
                <a:gd name="T15" fmla="*/ 307696140 h 44"/>
                <a:gd name="T16" fmla="*/ 2147483647 w 50"/>
                <a:gd name="T17" fmla="*/ 358172303 h 44"/>
                <a:gd name="T18" fmla="*/ 2147483647 w 50"/>
                <a:gd name="T19" fmla="*/ 414132975 h 44"/>
                <a:gd name="T20" fmla="*/ 2147483647 w 50"/>
                <a:gd name="T21" fmla="*/ 464609212 h 44"/>
                <a:gd name="T22" fmla="*/ 2147483647 w 50"/>
                <a:gd name="T23" fmla="*/ 565568755 h 44"/>
                <a:gd name="T24" fmla="*/ 2147483647 w 50"/>
                <a:gd name="T25" fmla="*/ 672005516 h 44"/>
                <a:gd name="T26" fmla="*/ 2147483647 w 50"/>
                <a:gd name="T27" fmla="*/ 721893251 h 44"/>
                <a:gd name="T28" fmla="*/ 2147483647 w 50"/>
                <a:gd name="T29" fmla="*/ 772370078 h 44"/>
                <a:gd name="T30" fmla="*/ 2147483647 w 50"/>
                <a:gd name="T31" fmla="*/ 929290881 h 44"/>
                <a:gd name="T32" fmla="*/ 2147483647 w 50"/>
                <a:gd name="T33" fmla="*/ 1030179145 h 44"/>
                <a:gd name="T34" fmla="*/ 2147483647 w 50"/>
                <a:gd name="T35" fmla="*/ 1186502610 h 44"/>
                <a:gd name="T36" fmla="*/ 2147483647 w 50"/>
                <a:gd name="T37" fmla="*/ 1136622533 h 44"/>
                <a:gd name="T38" fmla="*/ 2147483647 w 50"/>
                <a:gd name="T39" fmla="*/ 1287463037 h 44"/>
                <a:gd name="T40" fmla="*/ 2147483647 w 50"/>
                <a:gd name="T41" fmla="*/ 1494859489 h 44"/>
                <a:gd name="T42" fmla="*/ 2147483647 w 50"/>
                <a:gd name="T43" fmla="*/ 1701596159 h 44"/>
                <a:gd name="T44" fmla="*/ 2147483647 w 50"/>
                <a:gd name="T45" fmla="*/ 1802547455 h 44"/>
                <a:gd name="T46" fmla="*/ 2147483647 w 50"/>
                <a:gd name="T47" fmla="*/ 1853031350 h 44"/>
                <a:gd name="T48" fmla="*/ 2147483647 w 50"/>
                <a:gd name="T49" fmla="*/ 2059832820 h 44"/>
                <a:gd name="T50" fmla="*/ 2147483647 w 50"/>
                <a:gd name="T51" fmla="*/ 2110309646 h 44"/>
                <a:gd name="T52" fmla="*/ 2133754830 w 50"/>
                <a:gd name="T53" fmla="*/ 2147483647 h 44"/>
                <a:gd name="T54" fmla="*/ 2133754830 w 50"/>
                <a:gd name="T55" fmla="*/ 2147483647 h 44"/>
                <a:gd name="T56" fmla="*/ 1951667411 w 50"/>
                <a:gd name="T57" fmla="*/ 2110309646 h 44"/>
                <a:gd name="T58" fmla="*/ 1705373649 w 50"/>
                <a:gd name="T59" fmla="*/ 1853031350 h 44"/>
                <a:gd name="T60" fmla="*/ 1523951599 w 50"/>
                <a:gd name="T61" fmla="*/ 1651119333 h 44"/>
                <a:gd name="T62" fmla="*/ 1400435937 w 50"/>
                <a:gd name="T63" fmla="*/ 1544740155 h 44"/>
                <a:gd name="T64" fmla="*/ 1342458560 w 50"/>
                <a:gd name="T65" fmla="*/ 1701596159 h 44"/>
                <a:gd name="T66" fmla="*/ 972719223 w 50"/>
                <a:gd name="T67" fmla="*/ 1853031350 h 44"/>
                <a:gd name="T68" fmla="*/ 667781511 w 50"/>
                <a:gd name="T69" fmla="*/ 1853031350 h 44"/>
                <a:gd name="T70" fmla="*/ 609874371 w 50"/>
                <a:gd name="T71" fmla="*/ 1802547455 h 44"/>
                <a:gd name="T72" fmla="*/ 486359912 w 50"/>
                <a:gd name="T73" fmla="*/ 1752070629 h 44"/>
                <a:gd name="T74" fmla="*/ 486359912 w 50"/>
                <a:gd name="T75" fmla="*/ 1651119333 h 44"/>
                <a:gd name="T76" fmla="*/ 246294589 w 50"/>
                <a:gd name="T77" fmla="*/ 1444383841 h 44"/>
                <a:gd name="T78" fmla="*/ 181422727 w 50"/>
                <a:gd name="T79" fmla="*/ 1337938685 h 44"/>
                <a:gd name="T80" fmla="*/ 123514421 w 50"/>
                <a:gd name="T81" fmla="*/ 1080066291 h 44"/>
                <a:gd name="T82" fmla="*/ 0 w 50"/>
                <a:gd name="T83" fmla="*/ 979766529 h 44"/>
                <a:gd name="T84" fmla="*/ 58641713 w 50"/>
                <a:gd name="T85" fmla="*/ 929290881 h 44"/>
                <a:gd name="T86" fmla="*/ 304937185 w 50"/>
                <a:gd name="T87" fmla="*/ 822846904 h 44"/>
                <a:gd name="T88" fmla="*/ 362845454 w 50"/>
                <a:gd name="T89" fmla="*/ 873329621 h 44"/>
                <a:gd name="T90" fmla="*/ 609874371 w 50"/>
                <a:gd name="T91" fmla="*/ 929290881 h 44"/>
                <a:gd name="T92" fmla="*/ 667781511 w 50"/>
                <a:gd name="T93" fmla="*/ 873329621 h 44"/>
                <a:gd name="T94" fmla="*/ 732654426 w 50"/>
                <a:gd name="T95" fmla="*/ 822846904 h 44"/>
                <a:gd name="T96" fmla="*/ 791295970 w 50"/>
                <a:gd name="T97" fmla="*/ 615450010 h 44"/>
                <a:gd name="T98" fmla="*/ 914077078 w 50"/>
                <a:gd name="T99" fmla="*/ 515092812 h 44"/>
                <a:gd name="T100" fmla="*/ 972719223 w 50"/>
                <a:gd name="T101" fmla="*/ 615450010 h 44"/>
                <a:gd name="T102" fmla="*/ 1037591536 w 50"/>
                <a:gd name="T103" fmla="*/ 721893251 h 44"/>
                <a:gd name="T104" fmla="*/ 1277656634 w 50"/>
                <a:gd name="T105" fmla="*/ 721893251 h 44"/>
                <a:gd name="T106" fmla="*/ 1400435937 w 50"/>
                <a:gd name="T107" fmla="*/ 615450010 h 44"/>
                <a:gd name="T108" fmla="*/ 1582591939 w 50"/>
                <a:gd name="T109" fmla="*/ 672005516 h 44"/>
                <a:gd name="T110" fmla="*/ 1770174372 w 50"/>
                <a:gd name="T111" fmla="*/ 615450010 h 44"/>
                <a:gd name="T112" fmla="*/ 1770174372 w 50"/>
                <a:gd name="T113" fmla="*/ 464609212 h 44"/>
                <a:gd name="T114" fmla="*/ 1951667411 w 50"/>
                <a:gd name="T115" fmla="*/ 358172303 h 44"/>
                <a:gd name="T116" fmla="*/ 1951667411 w 50"/>
                <a:gd name="T117" fmla="*/ 100960022 h 44"/>
                <a:gd name="T118" fmla="*/ 2010310158 w 50"/>
                <a:gd name="T119" fmla="*/ 50476071 h 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"/>
                <a:gd name="T181" fmla="*/ 0 h 44"/>
                <a:gd name="T182" fmla="*/ 50 w 50"/>
                <a:gd name="T183" fmla="*/ 44 h 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" h="44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lnTo>
                    <a:pt x="33" y="1"/>
                  </a:lnTo>
                  <a:lnTo>
                    <a:pt x="34" y="1"/>
                  </a:lnTo>
                  <a:cubicBezTo>
                    <a:pt x="34" y="1"/>
                    <a:pt x="35" y="1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cubicBezTo>
                    <a:pt x="37" y="4"/>
                    <a:pt x="37" y="5"/>
                    <a:pt x="37" y="5"/>
                  </a:cubicBezTo>
                  <a:cubicBezTo>
                    <a:pt x="38" y="5"/>
                    <a:pt x="39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41" y="4"/>
                    <a:pt x="42" y="5"/>
                    <a:pt x="42" y="5"/>
                  </a:cubicBezTo>
                  <a:lnTo>
                    <a:pt x="43" y="5"/>
                  </a:lnTo>
                  <a:cubicBezTo>
                    <a:pt x="43" y="5"/>
                    <a:pt x="43" y="6"/>
                    <a:pt x="43" y="6"/>
                  </a:cubicBezTo>
                  <a:lnTo>
                    <a:pt x="45" y="6"/>
                  </a:lnTo>
                  <a:lnTo>
                    <a:pt x="45" y="7"/>
                  </a:lnTo>
                  <a:cubicBezTo>
                    <a:pt x="45" y="7"/>
                    <a:pt x="45" y="7"/>
                    <a:pt x="45" y="7"/>
                  </a:cubicBezTo>
                  <a:lnTo>
                    <a:pt x="46" y="7"/>
                  </a:lnTo>
                  <a:cubicBezTo>
                    <a:pt x="46" y="8"/>
                    <a:pt x="45" y="8"/>
                    <a:pt x="45" y="7"/>
                  </a:cubicBezTo>
                  <a:lnTo>
                    <a:pt x="45" y="8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lnTo>
                    <a:pt x="43" y="11"/>
                  </a:lnTo>
                  <a:cubicBezTo>
                    <a:pt x="43" y="11"/>
                    <a:pt x="42" y="11"/>
                    <a:pt x="41" y="11"/>
                  </a:cubicBezTo>
                  <a:lnTo>
                    <a:pt x="41" y="13"/>
                  </a:lnTo>
                  <a:lnTo>
                    <a:pt x="42" y="13"/>
                  </a:lnTo>
                  <a:lnTo>
                    <a:pt x="43" y="14"/>
                  </a:lnTo>
                  <a:lnTo>
                    <a:pt x="44" y="14"/>
                  </a:lnTo>
                  <a:cubicBezTo>
                    <a:pt x="44" y="15"/>
                    <a:pt x="45" y="15"/>
                    <a:pt x="45" y="15"/>
                  </a:cubicBezTo>
                  <a:lnTo>
                    <a:pt x="45" y="16"/>
                  </a:lnTo>
                  <a:lnTo>
                    <a:pt x="45" y="18"/>
                  </a:lnTo>
                  <a:lnTo>
                    <a:pt x="46" y="18"/>
                  </a:lnTo>
                  <a:cubicBezTo>
                    <a:pt x="46" y="18"/>
                    <a:pt x="47" y="18"/>
                    <a:pt x="48" y="18"/>
                  </a:cubicBezTo>
                  <a:lnTo>
                    <a:pt x="48" y="19"/>
                  </a:lnTo>
                  <a:cubicBezTo>
                    <a:pt x="48" y="19"/>
                    <a:pt x="48" y="20"/>
                    <a:pt x="48" y="20"/>
                  </a:cubicBezTo>
                  <a:lnTo>
                    <a:pt x="49" y="20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0" y="23"/>
                  </a:lnTo>
                  <a:cubicBezTo>
                    <a:pt x="49" y="23"/>
                    <a:pt x="48" y="23"/>
                    <a:pt x="47" y="23"/>
                  </a:cubicBezTo>
                  <a:cubicBezTo>
                    <a:pt x="47" y="23"/>
                    <a:pt x="46" y="23"/>
                    <a:pt x="46" y="23"/>
                  </a:cubicBezTo>
                  <a:lnTo>
                    <a:pt x="45" y="22"/>
                  </a:lnTo>
                  <a:lnTo>
                    <a:pt x="44" y="22"/>
                  </a:ln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cubicBezTo>
                    <a:pt x="43" y="24"/>
                    <a:pt x="42" y="24"/>
                    <a:pt x="42" y="24"/>
                  </a:cubicBezTo>
                  <a:lnTo>
                    <a:pt x="42" y="25"/>
                  </a:lnTo>
                  <a:cubicBezTo>
                    <a:pt x="42" y="25"/>
                    <a:pt x="40" y="26"/>
                    <a:pt x="40" y="26"/>
                  </a:cubicBezTo>
                  <a:lnTo>
                    <a:pt x="40" y="27"/>
                  </a:lnTo>
                  <a:cubicBezTo>
                    <a:pt x="40" y="27"/>
                    <a:pt x="40" y="29"/>
                    <a:pt x="40" y="29"/>
                  </a:cubicBezTo>
                  <a:lnTo>
                    <a:pt x="39" y="29"/>
                  </a:lnTo>
                  <a:lnTo>
                    <a:pt x="39" y="30"/>
                  </a:lnTo>
                  <a:lnTo>
                    <a:pt x="39" y="33"/>
                  </a:lnTo>
                  <a:cubicBezTo>
                    <a:pt x="39" y="33"/>
                    <a:pt x="39" y="33"/>
                    <a:pt x="40" y="33"/>
                  </a:cubicBezTo>
                  <a:lnTo>
                    <a:pt x="40" y="34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7"/>
                    <a:pt x="38" y="38"/>
                  </a:cubicBezTo>
                  <a:cubicBezTo>
                    <a:pt x="38" y="38"/>
                    <a:pt x="38" y="39"/>
                    <a:pt x="37" y="39"/>
                  </a:cubicBezTo>
                  <a:lnTo>
                    <a:pt x="37" y="40"/>
                  </a:lnTo>
                  <a:cubicBezTo>
                    <a:pt x="37" y="40"/>
                    <a:pt x="37" y="40"/>
                    <a:pt x="37" y="40"/>
                  </a:cubicBezTo>
                  <a:lnTo>
                    <a:pt x="36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4"/>
                  </a:lnTo>
                  <a:cubicBezTo>
                    <a:pt x="35" y="44"/>
                    <a:pt x="35" y="44"/>
                    <a:pt x="35" y="44"/>
                  </a:cubicBezTo>
                  <a:lnTo>
                    <a:pt x="34" y="44"/>
                  </a:lnTo>
                  <a:cubicBezTo>
                    <a:pt x="33" y="44"/>
                    <a:pt x="33" y="44"/>
                    <a:pt x="33" y="43"/>
                  </a:cubicBezTo>
                  <a:cubicBezTo>
                    <a:pt x="33" y="43"/>
                    <a:pt x="33" y="42"/>
                    <a:pt x="33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39"/>
                    <a:pt x="29" y="38"/>
                    <a:pt x="29" y="37"/>
                  </a:cubicBezTo>
                  <a:lnTo>
                    <a:pt x="29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7" y="33"/>
                  </a:lnTo>
                  <a:cubicBezTo>
                    <a:pt x="26" y="33"/>
                    <a:pt x="25" y="32"/>
                    <a:pt x="25" y="32"/>
                  </a:cubicBezTo>
                  <a:cubicBezTo>
                    <a:pt x="25" y="32"/>
                    <a:pt x="24" y="32"/>
                    <a:pt x="24" y="32"/>
                  </a:cubicBezTo>
                  <a:lnTo>
                    <a:pt x="23" y="30"/>
                  </a:lnTo>
                  <a:cubicBezTo>
                    <a:pt x="23" y="30"/>
                    <a:pt x="23" y="31"/>
                    <a:pt x="23" y="31"/>
                  </a:cubicBezTo>
                  <a:lnTo>
                    <a:pt x="23" y="33"/>
                  </a:lnTo>
                  <a:cubicBezTo>
                    <a:pt x="22" y="33"/>
                    <a:pt x="22" y="33"/>
                    <a:pt x="22" y="33"/>
                  </a:cubicBezTo>
                  <a:lnTo>
                    <a:pt x="21" y="34"/>
                  </a:lnTo>
                  <a:cubicBezTo>
                    <a:pt x="21" y="34"/>
                    <a:pt x="17" y="34"/>
                    <a:pt x="17" y="33"/>
                  </a:cubicBezTo>
                  <a:lnTo>
                    <a:pt x="17" y="36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cubicBezTo>
                    <a:pt x="15" y="37"/>
                    <a:pt x="13" y="37"/>
                    <a:pt x="12" y="37"/>
                  </a:cubicBezTo>
                  <a:lnTo>
                    <a:pt x="12" y="36"/>
                  </a:lnTo>
                  <a:lnTo>
                    <a:pt x="11" y="36"/>
                  </a:lnTo>
                  <a:cubicBezTo>
                    <a:pt x="11" y="35"/>
                    <a:pt x="10" y="35"/>
                    <a:pt x="10" y="35"/>
                  </a:cubicBezTo>
                  <a:cubicBezTo>
                    <a:pt x="10" y="35"/>
                    <a:pt x="10" y="34"/>
                    <a:pt x="10" y="34"/>
                  </a:cubicBezTo>
                  <a:cubicBezTo>
                    <a:pt x="10" y="34"/>
                    <a:pt x="9" y="34"/>
                    <a:pt x="9" y="34"/>
                  </a:cubicBezTo>
                  <a:lnTo>
                    <a:pt x="8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1"/>
                  </a:lnTo>
                  <a:cubicBezTo>
                    <a:pt x="7" y="31"/>
                    <a:pt x="7" y="31"/>
                    <a:pt x="6" y="31"/>
                  </a:cubicBezTo>
                  <a:cubicBezTo>
                    <a:pt x="6" y="30"/>
                    <a:pt x="7" y="28"/>
                    <a:pt x="6" y="28"/>
                  </a:cubicBezTo>
                  <a:cubicBezTo>
                    <a:pt x="5" y="27"/>
                    <a:pt x="4" y="28"/>
                    <a:pt x="4" y="28"/>
                  </a:cubicBezTo>
                  <a:lnTo>
                    <a:pt x="4" y="27"/>
                  </a:ln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2"/>
                    <a:pt x="2" y="22"/>
                  </a:cubicBezTo>
                  <a:cubicBezTo>
                    <a:pt x="2" y="22"/>
                    <a:pt x="2" y="22"/>
                    <a:pt x="2" y="21"/>
                  </a:cubicBezTo>
                  <a:lnTo>
                    <a:pt x="1" y="21"/>
                  </a:lnTo>
                  <a:cubicBezTo>
                    <a:pt x="1" y="21"/>
                    <a:pt x="0" y="21"/>
                    <a:pt x="0" y="21"/>
                  </a:cubicBezTo>
                  <a:lnTo>
                    <a:pt x="0" y="20"/>
                  </a:ln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9"/>
                    <a:pt x="0" y="18"/>
                  </a:cubicBezTo>
                  <a:lnTo>
                    <a:pt x="1" y="18"/>
                  </a:ln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3" y="18"/>
                    <a:pt x="3" y="18"/>
                  </a:cubicBezTo>
                  <a:cubicBezTo>
                    <a:pt x="4" y="17"/>
                    <a:pt x="4" y="17"/>
                    <a:pt x="4" y="16"/>
                  </a:cubicBezTo>
                  <a:lnTo>
                    <a:pt x="5" y="16"/>
                  </a:ln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7"/>
                    <a:pt x="9" y="18"/>
                    <a:pt x="9" y="18"/>
                  </a:cubicBezTo>
                  <a:lnTo>
                    <a:pt x="10" y="18"/>
                  </a:lnTo>
                  <a:cubicBezTo>
                    <a:pt x="10" y="18"/>
                    <a:pt x="10" y="17"/>
                    <a:pt x="11" y="17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5"/>
                    <a:pt x="12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12"/>
                  </a:lnTo>
                  <a:cubicBezTo>
                    <a:pt x="13" y="12"/>
                    <a:pt x="14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lnTo>
                    <a:pt x="15" y="11"/>
                  </a:ln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4"/>
                  </a:lnTo>
                  <a:lnTo>
                    <a:pt x="18" y="14"/>
                  </a:lnTo>
                  <a:cubicBezTo>
                    <a:pt x="18" y="14"/>
                    <a:pt x="21" y="14"/>
                    <a:pt x="21" y="14"/>
                  </a:cubicBezTo>
                  <a:cubicBezTo>
                    <a:pt x="21" y="14"/>
                    <a:pt x="22" y="14"/>
                    <a:pt x="22" y="13"/>
                  </a:cubicBezTo>
                  <a:lnTo>
                    <a:pt x="23" y="13"/>
                  </a:ln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5" y="12"/>
                  </a:lnTo>
                  <a:cubicBezTo>
                    <a:pt x="25" y="12"/>
                    <a:pt x="25" y="12"/>
                    <a:pt x="25" y="12"/>
                  </a:cubicBezTo>
                  <a:lnTo>
                    <a:pt x="26" y="12"/>
                  </a:lnTo>
                  <a:lnTo>
                    <a:pt x="26" y="13"/>
                  </a:lnTo>
                  <a:cubicBezTo>
                    <a:pt x="26" y="13"/>
                    <a:pt x="26" y="13"/>
                    <a:pt x="26" y="13"/>
                  </a:cubicBezTo>
                  <a:lnTo>
                    <a:pt x="29" y="13"/>
                  </a:lnTo>
                  <a:cubicBezTo>
                    <a:pt x="29" y="13"/>
                    <a:pt x="29" y="12"/>
                    <a:pt x="29" y="12"/>
                  </a:cubicBezTo>
                  <a:cubicBezTo>
                    <a:pt x="29" y="12"/>
                    <a:pt x="29" y="10"/>
                    <a:pt x="29" y="9"/>
                  </a:cubicBezTo>
                  <a:cubicBezTo>
                    <a:pt x="30" y="9"/>
                    <a:pt x="31" y="8"/>
                    <a:pt x="32" y="8"/>
                  </a:cubicBezTo>
                  <a:lnTo>
                    <a:pt x="32" y="7"/>
                  </a:lnTo>
                  <a:cubicBezTo>
                    <a:pt x="33" y="6"/>
                    <a:pt x="32" y="4"/>
                    <a:pt x="32" y="3"/>
                  </a:cubicBezTo>
                  <a:lnTo>
                    <a:pt x="32" y="2"/>
                  </a:lnTo>
                  <a:lnTo>
                    <a:pt x="33" y="2"/>
                  </a:ln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66" name="Freeform 82"/>
            <p:cNvSpPr>
              <a:spLocks/>
            </p:cNvSpPr>
            <p:nvPr/>
          </p:nvSpPr>
          <p:spPr bwMode="auto">
            <a:xfrm>
              <a:off x="3733" y="2107"/>
              <a:ext cx="667" cy="285"/>
            </a:xfrm>
            <a:custGeom>
              <a:avLst/>
              <a:gdLst>
                <a:gd name="T0" fmla="*/ 2147483647 w 71"/>
                <a:gd name="T1" fmla="*/ 460729195 h 31"/>
                <a:gd name="T2" fmla="*/ 2147483647 w 71"/>
                <a:gd name="T3" fmla="*/ 716143117 h 31"/>
                <a:gd name="T4" fmla="*/ 2147483647 w 71"/>
                <a:gd name="T5" fmla="*/ 971500112 h 31"/>
                <a:gd name="T6" fmla="*/ 2147483647 w 71"/>
                <a:gd name="T7" fmla="*/ 1071134616 h 31"/>
                <a:gd name="T8" fmla="*/ 2147483647 w 71"/>
                <a:gd name="T9" fmla="*/ 1171356331 h 31"/>
                <a:gd name="T10" fmla="*/ 2147483647 w 71"/>
                <a:gd name="T11" fmla="*/ 1226920653 h 31"/>
                <a:gd name="T12" fmla="*/ 2147483647 w 71"/>
                <a:gd name="T13" fmla="*/ 1326549568 h 31"/>
                <a:gd name="T14" fmla="*/ 2147483647 w 71"/>
                <a:gd name="T15" fmla="*/ 1277028568 h 31"/>
                <a:gd name="T16" fmla="*/ 2147483647 w 71"/>
                <a:gd name="T17" fmla="*/ 1277028568 h 31"/>
                <a:gd name="T18" fmla="*/ 2147483647 w 71"/>
                <a:gd name="T19" fmla="*/ 1531856604 h 31"/>
                <a:gd name="T20" fmla="*/ 2147483647 w 71"/>
                <a:gd name="T21" fmla="*/ 1482335604 h 31"/>
                <a:gd name="T22" fmla="*/ 2147483647 w 71"/>
                <a:gd name="T23" fmla="*/ 1426777755 h 31"/>
                <a:gd name="T24" fmla="*/ 2147483647 w 71"/>
                <a:gd name="T25" fmla="*/ 1277028568 h 31"/>
                <a:gd name="T26" fmla="*/ 2124732960 w 71"/>
                <a:gd name="T27" fmla="*/ 1376663661 h 31"/>
                <a:gd name="T28" fmla="*/ 2001654491 w 71"/>
                <a:gd name="T29" fmla="*/ 1581970697 h 31"/>
                <a:gd name="T30" fmla="*/ 1820924399 w 71"/>
                <a:gd name="T31" fmla="*/ 1482335604 h 31"/>
                <a:gd name="T32" fmla="*/ 1575505781 w 71"/>
                <a:gd name="T33" fmla="*/ 1426777755 h 31"/>
                <a:gd name="T34" fmla="*/ 1394705945 w 71"/>
                <a:gd name="T35" fmla="*/ 1426777755 h 31"/>
                <a:gd name="T36" fmla="*/ 1213905208 w 71"/>
                <a:gd name="T37" fmla="*/ 1426777755 h 31"/>
                <a:gd name="T38" fmla="*/ 1149288831 w 71"/>
                <a:gd name="T39" fmla="*/ 1482335604 h 31"/>
                <a:gd name="T40" fmla="*/ 910827151 w 71"/>
                <a:gd name="T41" fmla="*/ 1226920653 h 31"/>
                <a:gd name="T42" fmla="*/ 730026714 w 71"/>
                <a:gd name="T43" fmla="*/ 1277028568 h 31"/>
                <a:gd name="T44" fmla="*/ 606948395 w 71"/>
                <a:gd name="T45" fmla="*/ 1277028568 h 31"/>
                <a:gd name="T46" fmla="*/ 245416739 w 71"/>
                <a:gd name="T47" fmla="*/ 1277028568 h 31"/>
                <a:gd name="T48" fmla="*/ 0 w 71"/>
                <a:gd name="T49" fmla="*/ 1376663661 h 31"/>
                <a:gd name="T50" fmla="*/ 0 w 71"/>
                <a:gd name="T51" fmla="*/ 1277028568 h 31"/>
                <a:gd name="T52" fmla="*/ 58462487 w 71"/>
                <a:gd name="T53" fmla="*/ 915998747 h 31"/>
                <a:gd name="T54" fmla="*/ 245416739 w 71"/>
                <a:gd name="T55" fmla="*/ 971500112 h 31"/>
                <a:gd name="T56" fmla="*/ 426217401 w 71"/>
                <a:gd name="T57" fmla="*/ 1071134616 h 31"/>
                <a:gd name="T58" fmla="*/ 484610051 w 71"/>
                <a:gd name="T59" fmla="*/ 1021614205 h 31"/>
                <a:gd name="T60" fmla="*/ 484610051 w 71"/>
                <a:gd name="T61" fmla="*/ 815714075 h 31"/>
                <a:gd name="T62" fmla="*/ 484610051 w 71"/>
                <a:gd name="T63" fmla="*/ 815714075 h 31"/>
                <a:gd name="T64" fmla="*/ 606948395 w 71"/>
                <a:gd name="T65" fmla="*/ 716143117 h 31"/>
                <a:gd name="T66" fmla="*/ 665410939 w 71"/>
                <a:gd name="T67" fmla="*/ 610471027 h 31"/>
                <a:gd name="T68" fmla="*/ 787757099 w 71"/>
                <a:gd name="T69" fmla="*/ 560949733 h 31"/>
                <a:gd name="T70" fmla="*/ 968558137 w 71"/>
                <a:gd name="T71" fmla="*/ 560949733 h 31"/>
                <a:gd name="T72" fmla="*/ 968558137 w 71"/>
                <a:gd name="T73" fmla="*/ 510835345 h 31"/>
                <a:gd name="T74" fmla="*/ 1091559047 w 71"/>
                <a:gd name="T75" fmla="*/ 255421203 h 31"/>
                <a:gd name="T76" fmla="*/ 1394705945 w 71"/>
                <a:gd name="T77" fmla="*/ 255421203 h 31"/>
                <a:gd name="T78" fmla="*/ 1394705945 w 71"/>
                <a:gd name="T79" fmla="*/ 205307109 h 31"/>
                <a:gd name="T80" fmla="*/ 1756314034 w 71"/>
                <a:gd name="T81" fmla="*/ 155193457 h 31"/>
                <a:gd name="T82" fmla="*/ 2060116583 w 71"/>
                <a:gd name="T83" fmla="*/ 205307109 h 31"/>
                <a:gd name="T84" fmla="*/ 2124732960 w 71"/>
                <a:gd name="T85" fmla="*/ 0 h 31"/>
                <a:gd name="T86" fmla="*/ 2147483647 w 71"/>
                <a:gd name="T87" fmla="*/ 0 h 31"/>
                <a:gd name="T88" fmla="*/ 2147483647 w 71"/>
                <a:gd name="T89" fmla="*/ 50114406 h 31"/>
                <a:gd name="T90" fmla="*/ 2147483647 w 71"/>
                <a:gd name="T91" fmla="*/ 255421203 h 31"/>
                <a:gd name="T92" fmla="*/ 2147483647 w 71"/>
                <a:gd name="T93" fmla="*/ 205307109 h 31"/>
                <a:gd name="T94" fmla="*/ 2147483647 w 71"/>
                <a:gd name="T95" fmla="*/ 255421203 h 31"/>
                <a:gd name="T96" fmla="*/ 2147483647 w 71"/>
                <a:gd name="T97" fmla="*/ 410614807 h 31"/>
                <a:gd name="T98" fmla="*/ 2147483647 w 71"/>
                <a:gd name="T99" fmla="*/ 510835345 h 31"/>
                <a:gd name="T100" fmla="*/ 2147483647 w 71"/>
                <a:gd name="T101" fmla="*/ 410614807 h 31"/>
                <a:gd name="T102" fmla="*/ 2147483647 w 71"/>
                <a:gd name="T103" fmla="*/ 460729195 h 31"/>
                <a:gd name="T104" fmla="*/ 2147483647 w 71"/>
                <a:gd name="T105" fmla="*/ 560949733 h 31"/>
                <a:gd name="T106" fmla="*/ 2147483647 w 71"/>
                <a:gd name="T107" fmla="*/ 460729195 h 31"/>
                <a:gd name="T108" fmla="*/ 2147483647 w 71"/>
                <a:gd name="T109" fmla="*/ 355049015 h 31"/>
                <a:gd name="T110" fmla="*/ 2147483647 w 71"/>
                <a:gd name="T111" fmla="*/ 355049015 h 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31"/>
                <a:gd name="T170" fmla="*/ 71 w 71"/>
                <a:gd name="T171" fmla="*/ 31 h 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31">
                  <a:moveTo>
                    <a:pt x="62" y="8"/>
                  </a:moveTo>
                  <a:cubicBezTo>
                    <a:pt x="62" y="8"/>
                    <a:pt x="63" y="8"/>
                    <a:pt x="63" y="8"/>
                  </a:cubicBezTo>
                  <a:lnTo>
                    <a:pt x="64" y="8"/>
                  </a:ln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66" y="15"/>
                  </a:lnTo>
                  <a:cubicBezTo>
                    <a:pt x="66" y="15"/>
                    <a:pt x="67" y="14"/>
                    <a:pt x="68" y="15"/>
                  </a:cubicBezTo>
                  <a:cubicBezTo>
                    <a:pt x="69" y="15"/>
                    <a:pt x="68" y="17"/>
                    <a:pt x="68" y="18"/>
                  </a:cubicBezTo>
                  <a:cubicBezTo>
                    <a:pt x="69" y="18"/>
                    <a:pt x="69" y="18"/>
                    <a:pt x="70" y="18"/>
                  </a:cubicBezTo>
                  <a:lnTo>
                    <a:pt x="70" y="19"/>
                  </a:lnTo>
                  <a:lnTo>
                    <a:pt x="71" y="19"/>
                  </a:lnTo>
                  <a:lnTo>
                    <a:pt x="71" y="20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0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69" y="23"/>
                  </a:lnTo>
                  <a:lnTo>
                    <a:pt x="67" y="23"/>
                  </a:lnTo>
                  <a:lnTo>
                    <a:pt x="67" y="24"/>
                  </a:lnTo>
                  <a:cubicBezTo>
                    <a:pt x="66" y="24"/>
                    <a:pt x="66" y="24"/>
                    <a:pt x="66" y="24"/>
                  </a:cubicBezTo>
                  <a:lnTo>
                    <a:pt x="66" y="25"/>
                  </a:lnTo>
                  <a:cubicBezTo>
                    <a:pt x="65" y="25"/>
                    <a:pt x="65" y="25"/>
                    <a:pt x="65" y="25"/>
                  </a:cubicBezTo>
                  <a:lnTo>
                    <a:pt x="65" y="26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63" y="27"/>
                  </a:lnTo>
                  <a:cubicBezTo>
                    <a:pt x="63" y="27"/>
                    <a:pt x="62" y="26"/>
                    <a:pt x="62" y="25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60" y="25"/>
                    <a:pt x="59" y="26"/>
                    <a:pt x="59" y="26"/>
                  </a:cubicBezTo>
                  <a:lnTo>
                    <a:pt x="57" y="26"/>
                  </a:lnTo>
                  <a:cubicBezTo>
                    <a:pt x="56" y="26"/>
                    <a:pt x="56" y="25"/>
                    <a:pt x="56" y="25"/>
                  </a:cubicBezTo>
                  <a:lnTo>
                    <a:pt x="55" y="25"/>
                  </a:lnTo>
                  <a:cubicBezTo>
                    <a:pt x="55" y="26"/>
                    <a:pt x="56" y="29"/>
                    <a:pt x="55" y="30"/>
                  </a:cubicBezTo>
                  <a:lnTo>
                    <a:pt x="54" y="30"/>
                  </a:lnTo>
                  <a:lnTo>
                    <a:pt x="54" y="31"/>
                  </a:lnTo>
                  <a:cubicBezTo>
                    <a:pt x="54" y="30"/>
                    <a:pt x="52" y="29"/>
                    <a:pt x="51" y="29"/>
                  </a:cubicBezTo>
                  <a:cubicBezTo>
                    <a:pt x="51" y="28"/>
                    <a:pt x="49" y="28"/>
                    <a:pt x="48" y="28"/>
                  </a:cubicBezTo>
                  <a:cubicBezTo>
                    <a:pt x="48" y="29"/>
                    <a:pt x="48" y="28"/>
                    <a:pt x="48" y="29"/>
                  </a:cubicBezTo>
                  <a:lnTo>
                    <a:pt x="47" y="29"/>
                  </a:lnTo>
                  <a:lnTo>
                    <a:pt x="47" y="28"/>
                  </a:lnTo>
                  <a:lnTo>
                    <a:pt x="45" y="28"/>
                  </a:lnTo>
                  <a:lnTo>
                    <a:pt x="44" y="28"/>
                  </a:lnTo>
                  <a:lnTo>
                    <a:pt x="40" y="28"/>
                  </a:lnTo>
                  <a:cubicBezTo>
                    <a:pt x="40" y="28"/>
                    <a:pt x="40" y="27"/>
                    <a:pt x="40" y="27"/>
                  </a:cubicBezTo>
                  <a:cubicBezTo>
                    <a:pt x="39" y="26"/>
                    <a:pt x="39" y="26"/>
                    <a:pt x="39" y="25"/>
                  </a:cubicBezTo>
                  <a:lnTo>
                    <a:pt x="38" y="25"/>
                  </a:ln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7" y="26"/>
                    <a:pt x="37" y="26"/>
                  </a:cubicBezTo>
                  <a:lnTo>
                    <a:pt x="37" y="27"/>
                  </a:lnTo>
                  <a:lnTo>
                    <a:pt x="37" y="28"/>
                  </a:lnTo>
                  <a:cubicBezTo>
                    <a:pt x="37" y="28"/>
                    <a:pt x="35" y="27"/>
                    <a:pt x="35" y="27"/>
                  </a:cubicBezTo>
                  <a:lnTo>
                    <a:pt x="35" y="29"/>
                  </a:lnTo>
                  <a:lnTo>
                    <a:pt x="35" y="30"/>
                  </a:lnTo>
                  <a:lnTo>
                    <a:pt x="34" y="30"/>
                  </a:lnTo>
                  <a:lnTo>
                    <a:pt x="34" y="31"/>
                  </a:lnTo>
                  <a:cubicBezTo>
                    <a:pt x="34" y="31"/>
                    <a:pt x="33" y="31"/>
                    <a:pt x="33" y="31"/>
                  </a:cubicBezTo>
                  <a:lnTo>
                    <a:pt x="32" y="31"/>
                  </a:lnTo>
                  <a:lnTo>
                    <a:pt x="31" y="31"/>
                  </a:lnTo>
                  <a:cubicBezTo>
                    <a:pt x="31" y="31"/>
                    <a:pt x="31" y="31"/>
                    <a:pt x="31" y="31"/>
                  </a:cubicBezTo>
                  <a:cubicBezTo>
                    <a:pt x="31" y="30"/>
                    <a:pt x="30" y="30"/>
                    <a:pt x="30" y="29"/>
                  </a:cubicBezTo>
                  <a:lnTo>
                    <a:pt x="28" y="29"/>
                  </a:lnTo>
                  <a:lnTo>
                    <a:pt x="27" y="29"/>
                  </a:lnTo>
                  <a:cubicBezTo>
                    <a:pt x="27" y="28"/>
                    <a:pt x="27" y="28"/>
                    <a:pt x="27" y="28"/>
                  </a:cubicBezTo>
                  <a:lnTo>
                    <a:pt x="26" y="28"/>
                  </a:lnTo>
                  <a:lnTo>
                    <a:pt x="26" y="29"/>
                  </a:lnTo>
                  <a:lnTo>
                    <a:pt x="24" y="29"/>
                  </a:ln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8"/>
                    <a:pt x="23" y="28"/>
                  </a:cubicBezTo>
                  <a:lnTo>
                    <a:pt x="23" y="27"/>
                  </a:lnTo>
                  <a:cubicBezTo>
                    <a:pt x="22" y="27"/>
                    <a:pt x="21" y="28"/>
                    <a:pt x="20" y="28"/>
                  </a:cubicBezTo>
                  <a:lnTo>
                    <a:pt x="20" y="29"/>
                  </a:lnTo>
                  <a:lnTo>
                    <a:pt x="19" y="29"/>
                  </a:lnTo>
                  <a:lnTo>
                    <a:pt x="17" y="29"/>
                  </a:lnTo>
                  <a:cubicBezTo>
                    <a:pt x="17" y="29"/>
                    <a:pt x="16" y="29"/>
                    <a:pt x="16" y="29"/>
                  </a:cubicBezTo>
                  <a:cubicBezTo>
                    <a:pt x="16" y="27"/>
                    <a:pt x="16" y="25"/>
                    <a:pt x="15" y="24"/>
                  </a:cubicBezTo>
                  <a:lnTo>
                    <a:pt x="12" y="24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cubicBezTo>
                    <a:pt x="11" y="26"/>
                    <a:pt x="10" y="25"/>
                    <a:pt x="10" y="25"/>
                  </a:cubicBezTo>
                  <a:cubicBezTo>
                    <a:pt x="10" y="25"/>
                    <a:pt x="10" y="24"/>
                    <a:pt x="10" y="24"/>
                  </a:cubicBezTo>
                  <a:lnTo>
                    <a:pt x="9" y="24"/>
                  </a:lnTo>
                  <a:cubicBezTo>
                    <a:pt x="8" y="23"/>
                    <a:pt x="7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6"/>
                    <a:pt x="3" y="26"/>
                  </a:cubicBezTo>
                  <a:lnTo>
                    <a:pt x="3" y="27"/>
                  </a:lnTo>
                  <a:cubicBezTo>
                    <a:pt x="3" y="27"/>
                    <a:pt x="3" y="27"/>
                    <a:pt x="3" y="27"/>
                  </a:cubicBezTo>
                  <a:lnTo>
                    <a:pt x="0" y="27"/>
                  </a:lnTo>
                  <a:lnTo>
                    <a:pt x="0" y="26"/>
                  </a:lnTo>
                  <a:cubicBezTo>
                    <a:pt x="0" y="26"/>
                    <a:pt x="1" y="26"/>
                    <a:pt x="1" y="26"/>
                  </a:cubicBezTo>
                  <a:lnTo>
                    <a:pt x="1" y="25"/>
                  </a:lnTo>
                  <a:lnTo>
                    <a:pt x="0" y="25"/>
                  </a:lnTo>
                  <a:lnTo>
                    <a:pt x="0" y="23"/>
                  </a:lnTo>
                  <a:cubicBezTo>
                    <a:pt x="0" y="22"/>
                    <a:pt x="0" y="20"/>
                    <a:pt x="0" y="20"/>
                  </a:cubicBezTo>
                  <a:lnTo>
                    <a:pt x="1" y="20"/>
                  </a:lnTo>
                  <a:lnTo>
                    <a:pt x="1" y="19"/>
                  </a:lnTo>
                  <a:cubicBezTo>
                    <a:pt x="1" y="19"/>
                    <a:pt x="1" y="18"/>
                    <a:pt x="1" y="18"/>
                  </a:cubicBez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cubicBezTo>
                    <a:pt x="5" y="20"/>
                    <a:pt x="5" y="21"/>
                    <a:pt x="6" y="21"/>
                  </a:cubicBezTo>
                  <a:lnTo>
                    <a:pt x="7" y="21"/>
                  </a:lnTo>
                  <a:lnTo>
                    <a:pt x="7" y="20"/>
                  </a:lnTo>
                  <a:lnTo>
                    <a:pt x="8" y="20"/>
                  </a:lnTo>
                  <a:cubicBezTo>
                    <a:pt x="8" y="20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lnTo>
                    <a:pt x="7" y="16"/>
                  </a:lnTo>
                  <a:lnTo>
                    <a:pt x="8" y="16"/>
                  </a:ln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9" y="15"/>
                  </a:ln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3" y="12"/>
                  </a:lnTo>
                  <a:cubicBezTo>
                    <a:pt x="13" y="12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cubicBezTo>
                    <a:pt x="17" y="10"/>
                    <a:pt x="17" y="9"/>
                    <a:pt x="17" y="8"/>
                  </a:cubicBezTo>
                  <a:cubicBezTo>
                    <a:pt x="17" y="8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20" y="5"/>
                    <a:pt x="21" y="5"/>
                  </a:cubicBezTo>
                  <a:cubicBezTo>
                    <a:pt x="22" y="5"/>
                    <a:pt x="22" y="5"/>
                    <a:pt x="23" y="5"/>
                  </a:cubicBezTo>
                  <a:lnTo>
                    <a:pt x="23" y="4"/>
                  </a:lnTo>
                  <a:cubicBezTo>
                    <a:pt x="23" y="4"/>
                    <a:pt x="24" y="4"/>
                    <a:pt x="24" y="4"/>
                  </a:cubicBezTo>
                  <a:cubicBezTo>
                    <a:pt x="24" y="4"/>
                    <a:pt x="27" y="4"/>
                    <a:pt x="27" y="4"/>
                  </a:cubicBezTo>
                  <a:lnTo>
                    <a:pt x="27" y="3"/>
                  </a:lnTo>
                  <a:lnTo>
                    <a:pt x="29" y="3"/>
                  </a:lnTo>
                  <a:cubicBezTo>
                    <a:pt x="29" y="3"/>
                    <a:pt x="29" y="3"/>
                    <a:pt x="29" y="3"/>
                  </a:cubicBezTo>
                  <a:lnTo>
                    <a:pt x="30" y="3"/>
                  </a:lnTo>
                  <a:cubicBezTo>
                    <a:pt x="30" y="3"/>
                    <a:pt x="30" y="2"/>
                    <a:pt x="30" y="2"/>
                  </a:cubicBezTo>
                  <a:lnTo>
                    <a:pt x="32" y="2"/>
                  </a:lnTo>
                  <a:cubicBezTo>
                    <a:pt x="32" y="2"/>
                    <a:pt x="33" y="3"/>
                    <a:pt x="33" y="4"/>
                  </a:cubicBezTo>
                  <a:lnTo>
                    <a:pt x="34" y="4"/>
                  </a:lnTo>
                  <a:cubicBezTo>
                    <a:pt x="34" y="3"/>
                    <a:pt x="34" y="4"/>
                    <a:pt x="34" y="3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5" y="2"/>
                    <a:pt x="35" y="1"/>
                    <a:pt x="35" y="0"/>
                  </a:cubicBezTo>
                  <a:lnTo>
                    <a:pt x="36" y="0"/>
                  </a:lnTo>
                  <a:lnTo>
                    <a:pt x="37" y="0"/>
                  </a:lnTo>
                  <a:lnTo>
                    <a:pt x="37" y="1"/>
                  </a:ln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8" y="2"/>
                    <a:pt x="38" y="2"/>
                  </a:cubicBezTo>
                  <a:cubicBezTo>
                    <a:pt x="38" y="2"/>
                    <a:pt x="39" y="3"/>
                    <a:pt x="39" y="3"/>
                  </a:cubicBezTo>
                  <a:lnTo>
                    <a:pt x="39" y="4"/>
                  </a:lnTo>
                  <a:lnTo>
                    <a:pt x="40" y="4"/>
                  </a:lnTo>
                  <a:lnTo>
                    <a:pt x="40" y="5"/>
                  </a:ln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2" y="5"/>
                    <a:pt x="42" y="5"/>
                    <a:pt x="42" y="4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7" y="6"/>
                    <a:pt x="47" y="6"/>
                  </a:cubicBezTo>
                  <a:cubicBezTo>
                    <a:pt x="47" y="6"/>
                    <a:pt x="47" y="7"/>
                    <a:pt x="47" y="8"/>
                  </a:cubicBezTo>
                  <a:cubicBezTo>
                    <a:pt x="47" y="8"/>
                    <a:pt x="46" y="9"/>
                    <a:pt x="45" y="8"/>
                  </a:cubicBezTo>
                  <a:lnTo>
                    <a:pt x="45" y="10"/>
                  </a:lnTo>
                  <a:cubicBezTo>
                    <a:pt x="46" y="10"/>
                    <a:pt x="47" y="10"/>
                    <a:pt x="48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52" y="8"/>
                  </a:lnTo>
                  <a:cubicBezTo>
                    <a:pt x="52" y="8"/>
                    <a:pt x="52" y="8"/>
                    <a:pt x="52" y="8"/>
                  </a:cubicBezTo>
                  <a:lnTo>
                    <a:pt x="52" y="9"/>
                  </a:lnTo>
                  <a:lnTo>
                    <a:pt x="53" y="9"/>
                  </a:ln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11"/>
                    <a:pt x="53" y="11"/>
                  </a:cubicBezTo>
                  <a:lnTo>
                    <a:pt x="56" y="11"/>
                  </a:lnTo>
                  <a:cubicBezTo>
                    <a:pt x="56" y="10"/>
                    <a:pt x="56" y="10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8"/>
                    <a:pt x="57" y="8"/>
                  </a:cubicBezTo>
                  <a:cubicBezTo>
                    <a:pt x="57" y="8"/>
                    <a:pt x="58" y="8"/>
                    <a:pt x="58" y="8"/>
                  </a:cubicBezTo>
                  <a:cubicBezTo>
                    <a:pt x="58" y="8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59" y="7"/>
                  </a:lnTo>
                  <a:cubicBezTo>
                    <a:pt x="59" y="7"/>
                    <a:pt x="59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60" y="8"/>
                  </a:lnTo>
                  <a:cubicBezTo>
                    <a:pt x="60" y="8"/>
                    <a:pt x="60" y="8"/>
                    <a:pt x="60" y="8"/>
                  </a:cubicBezTo>
                  <a:cubicBezTo>
                    <a:pt x="61" y="8"/>
                    <a:pt x="62" y="8"/>
                    <a:pt x="62" y="8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67" name="Freeform 83"/>
            <p:cNvSpPr>
              <a:spLocks/>
            </p:cNvSpPr>
            <p:nvPr/>
          </p:nvSpPr>
          <p:spPr bwMode="auto">
            <a:xfrm>
              <a:off x="3723" y="1895"/>
              <a:ext cx="536" cy="369"/>
            </a:xfrm>
            <a:custGeom>
              <a:avLst/>
              <a:gdLst>
                <a:gd name="T0" fmla="*/ 2147483647 w 57"/>
                <a:gd name="T1" fmla="*/ 1415672978 h 40"/>
                <a:gd name="T2" fmla="*/ 2147483647 w 57"/>
                <a:gd name="T3" fmla="*/ 1466845288 h 40"/>
                <a:gd name="T4" fmla="*/ 2147483647 w 57"/>
                <a:gd name="T5" fmla="*/ 1415672978 h 40"/>
                <a:gd name="T6" fmla="*/ 2147483647 w 57"/>
                <a:gd name="T7" fmla="*/ 1313320093 h 40"/>
                <a:gd name="T8" fmla="*/ 2147483647 w 57"/>
                <a:gd name="T9" fmla="*/ 1256665330 h 40"/>
                <a:gd name="T10" fmla="*/ 2147483647 w 57"/>
                <a:gd name="T11" fmla="*/ 1205493315 h 40"/>
                <a:gd name="T12" fmla="*/ 2147483647 w 57"/>
                <a:gd name="T13" fmla="*/ 1205493315 h 40"/>
                <a:gd name="T14" fmla="*/ 2139209506 w 57"/>
                <a:gd name="T15" fmla="*/ 1364493583 h 40"/>
                <a:gd name="T16" fmla="*/ 2080455797 w 57"/>
                <a:gd name="T17" fmla="*/ 1415672978 h 40"/>
                <a:gd name="T18" fmla="*/ 1898622980 w 57"/>
                <a:gd name="T19" fmla="*/ 1364493583 h 40"/>
                <a:gd name="T20" fmla="*/ 1709883626 w 57"/>
                <a:gd name="T21" fmla="*/ 1415672978 h 40"/>
                <a:gd name="T22" fmla="*/ 1469226085 w 57"/>
                <a:gd name="T23" fmla="*/ 1415672978 h 40"/>
                <a:gd name="T24" fmla="*/ 1469226085 w 57"/>
                <a:gd name="T25" fmla="*/ 1466845288 h 40"/>
                <a:gd name="T26" fmla="*/ 1222391117 w 57"/>
                <a:gd name="T27" fmla="*/ 1415672978 h 40"/>
                <a:gd name="T28" fmla="*/ 1163645834 w 57"/>
                <a:gd name="T29" fmla="*/ 1466845288 h 40"/>
                <a:gd name="T30" fmla="*/ 1098645789 w 57"/>
                <a:gd name="T31" fmla="*/ 1625852937 h 40"/>
                <a:gd name="T32" fmla="*/ 1040557096 w 57"/>
                <a:gd name="T33" fmla="*/ 1728132613 h 40"/>
                <a:gd name="T34" fmla="*/ 975564274 w 57"/>
                <a:gd name="T35" fmla="*/ 1785455708 h 40"/>
                <a:gd name="T36" fmla="*/ 858065883 w 57"/>
                <a:gd name="T37" fmla="*/ 1785455708 h 40"/>
                <a:gd name="T38" fmla="*/ 793064635 w 57"/>
                <a:gd name="T39" fmla="*/ 1836563074 h 40"/>
                <a:gd name="T40" fmla="*/ 734977146 w 57"/>
                <a:gd name="T41" fmla="*/ 1887742469 h 40"/>
                <a:gd name="T42" fmla="*/ 669983722 w 57"/>
                <a:gd name="T43" fmla="*/ 1938915960 h 40"/>
                <a:gd name="T44" fmla="*/ 552415670 w 57"/>
                <a:gd name="T45" fmla="*/ 1995634485 h 40"/>
                <a:gd name="T46" fmla="*/ 552415670 w 57"/>
                <a:gd name="T47" fmla="*/ 2046744213 h 40"/>
                <a:gd name="T48" fmla="*/ 552415670 w 57"/>
                <a:gd name="T49" fmla="*/ 2046744213 h 40"/>
                <a:gd name="T50" fmla="*/ 552415670 w 57"/>
                <a:gd name="T51" fmla="*/ 2097916523 h 40"/>
                <a:gd name="T52" fmla="*/ 487414422 w 57"/>
                <a:gd name="T53" fmla="*/ 2097916523 h 40"/>
                <a:gd name="T54" fmla="*/ 487414422 w 57"/>
                <a:gd name="T55" fmla="*/ 2046744213 h 40"/>
                <a:gd name="T56" fmla="*/ 552415670 w 57"/>
                <a:gd name="T57" fmla="*/ 1785455708 h 40"/>
                <a:gd name="T58" fmla="*/ 552415670 w 57"/>
                <a:gd name="T59" fmla="*/ 1728132613 h 40"/>
                <a:gd name="T60" fmla="*/ 552415670 w 57"/>
                <a:gd name="T61" fmla="*/ 1523501232 h 40"/>
                <a:gd name="T62" fmla="*/ 364403621 w 57"/>
                <a:gd name="T63" fmla="*/ 1466845288 h 40"/>
                <a:gd name="T64" fmla="*/ 305580627 w 57"/>
                <a:gd name="T65" fmla="*/ 1415672978 h 40"/>
                <a:gd name="T66" fmla="*/ 181834698 w 57"/>
                <a:gd name="T67" fmla="*/ 1313320093 h 40"/>
                <a:gd name="T68" fmla="*/ 58745716 w 57"/>
                <a:gd name="T69" fmla="*/ 1256665330 h 40"/>
                <a:gd name="T70" fmla="*/ 58745716 w 57"/>
                <a:gd name="T71" fmla="*/ 682249744 h 40"/>
                <a:gd name="T72" fmla="*/ 123745967 w 57"/>
                <a:gd name="T73" fmla="*/ 523242243 h 40"/>
                <a:gd name="T74" fmla="*/ 181834698 w 57"/>
                <a:gd name="T75" fmla="*/ 472069638 h 40"/>
                <a:gd name="T76" fmla="*/ 181834698 w 57"/>
                <a:gd name="T77" fmla="*/ 312461258 h 40"/>
                <a:gd name="T78" fmla="*/ 58745716 w 57"/>
                <a:gd name="T79" fmla="*/ 261288431 h 40"/>
                <a:gd name="T80" fmla="*/ 0 w 57"/>
                <a:gd name="T81" fmla="*/ 159007722 h 40"/>
                <a:gd name="T82" fmla="*/ 58745716 w 57"/>
                <a:gd name="T83" fmla="*/ 102280599 h 40"/>
                <a:gd name="T84" fmla="*/ 0 w 57"/>
                <a:gd name="T85" fmla="*/ 102280599 h 40"/>
                <a:gd name="T86" fmla="*/ 429396444 w 57"/>
                <a:gd name="T87" fmla="*/ 51172882 h 40"/>
                <a:gd name="T88" fmla="*/ 611231066 w 57"/>
                <a:gd name="T89" fmla="*/ 0 h 40"/>
                <a:gd name="T90" fmla="*/ 734977146 w 57"/>
                <a:gd name="T91" fmla="*/ 0 h 40"/>
                <a:gd name="T92" fmla="*/ 916811167 w 57"/>
                <a:gd name="T93" fmla="*/ 0 h 40"/>
                <a:gd name="T94" fmla="*/ 975564274 w 57"/>
                <a:gd name="T95" fmla="*/ 51172882 h 40"/>
                <a:gd name="T96" fmla="*/ 1040557096 w 57"/>
                <a:gd name="T97" fmla="*/ 102280599 h 40"/>
                <a:gd name="T98" fmla="*/ 1586138900 w 57"/>
                <a:gd name="T99" fmla="*/ 102280599 h 40"/>
                <a:gd name="T100" fmla="*/ 1586138900 w 57"/>
                <a:gd name="T101" fmla="*/ 102280599 h 40"/>
                <a:gd name="T102" fmla="*/ 1586138900 w 57"/>
                <a:gd name="T103" fmla="*/ 102280599 h 40"/>
                <a:gd name="T104" fmla="*/ 2015463576 w 57"/>
                <a:gd name="T105" fmla="*/ 210180622 h 40"/>
                <a:gd name="T106" fmla="*/ 2147483647 w 57"/>
                <a:gd name="T107" fmla="*/ 312461258 h 40"/>
                <a:gd name="T108" fmla="*/ 2147483647 w 57"/>
                <a:gd name="T109" fmla="*/ 369781991 h 40"/>
                <a:gd name="T110" fmla="*/ 2147483647 w 57"/>
                <a:gd name="T111" fmla="*/ 523242243 h 40"/>
                <a:gd name="T112" fmla="*/ 2147483647 w 57"/>
                <a:gd name="T113" fmla="*/ 682249744 h 40"/>
                <a:gd name="T114" fmla="*/ 2147483647 w 57"/>
                <a:gd name="T115" fmla="*/ 784530601 h 40"/>
                <a:gd name="T116" fmla="*/ 2147483647 w 57"/>
                <a:gd name="T117" fmla="*/ 784530601 h 40"/>
                <a:gd name="T118" fmla="*/ 2147483647 w 57"/>
                <a:gd name="T119" fmla="*/ 841250897 h 40"/>
                <a:gd name="T120" fmla="*/ 2147483647 w 57"/>
                <a:gd name="T121" fmla="*/ 892430883 h 40"/>
                <a:gd name="T122" fmla="*/ 2147483647 w 57"/>
                <a:gd name="T123" fmla="*/ 892430883 h 40"/>
                <a:gd name="T124" fmla="*/ 2147483647 w 57"/>
                <a:gd name="T125" fmla="*/ 1205493315 h 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40"/>
                <a:gd name="T191" fmla="*/ 57 w 57"/>
                <a:gd name="T192" fmla="*/ 40 h 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40">
                  <a:moveTo>
                    <a:pt x="46" y="27"/>
                  </a:moveTo>
                  <a:lnTo>
                    <a:pt x="46" y="27"/>
                  </a:lnTo>
                  <a:cubicBezTo>
                    <a:pt x="45" y="27"/>
                    <a:pt x="44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lnTo>
                    <a:pt x="41" y="27"/>
                  </a:lnTo>
                  <a:lnTo>
                    <a:pt x="40" y="27"/>
                  </a:lnTo>
                  <a:lnTo>
                    <a:pt x="40" y="26"/>
                  </a:lnTo>
                  <a:cubicBezTo>
                    <a:pt x="40" y="26"/>
                    <a:pt x="39" y="25"/>
                    <a:pt x="39" y="25"/>
                  </a:cubicBezTo>
                  <a:cubicBezTo>
                    <a:pt x="39" y="25"/>
                    <a:pt x="39" y="24"/>
                    <a:pt x="39" y="24"/>
                  </a:cubicBezTo>
                  <a:cubicBezTo>
                    <a:pt x="39" y="24"/>
                    <a:pt x="38" y="24"/>
                    <a:pt x="38" y="24"/>
                  </a:cubicBezTo>
                  <a:lnTo>
                    <a:pt x="38" y="23"/>
                  </a:lnTo>
                  <a:lnTo>
                    <a:pt x="37" y="23"/>
                  </a:lnTo>
                  <a:lnTo>
                    <a:pt x="36" y="23"/>
                  </a:lnTo>
                  <a:cubicBezTo>
                    <a:pt x="36" y="24"/>
                    <a:pt x="36" y="25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6"/>
                    <a:pt x="35" y="27"/>
                  </a:cubicBezTo>
                  <a:lnTo>
                    <a:pt x="34" y="27"/>
                  </a:lnTo>
                  <a:cubicBezTo>
                    <a:pt x="34" y="26"/>
                    <a:pt x="33" y="25"/>
                    <a:pt x="33" y="25"/>
                  </a:cubicBezTo>
                  <a:lnTo>
                    <a:pt x="31" y="25"/>
                  </a:lnTo>
                  <a:cubicBezTo>
                    <a:pt x="31" y="25"/>
                    <a:pt x="31" y="26"/>
                    <a:pt x="31" y="26"/>
                  </a:cubicBezTo>
                  <a:lnTo>
                    <a:pt x="30" y="26"/>
                  </a:lnTo>
                  <a:cubicBezTo>
                    <a:pt x="30" y="26"/>
                    <a:pt x="30" y="26"/>
                    <a:pt x="30" y="26"/>
                  </a:cubicBezTo>
                  <a:lnTo>
                    <a:pt x="28" y="26"/>
                  </a:lnTo>
                  <a:lnTo>
                    <a:pt x="28" y="27"/>
                  </a:lnTo>
                  <a:cubicBezTo>
                    <a:pt x="28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lnTo>
                    <a:pt x="24" y="28"/>
                  </a:lnTo>
                  <a:cubicBezTo>
                    <a:pt x="23" y="28"/>
                    <a:pt x="23" y="28"/>
                    <a:pt x="22" y="28"/>
                  </a:cubicBezTo>
                  <a:cubicBezTo>
                    <a:pt x="21" y="28"/>
                    <a:pt x="20" y="27"/>
                    <a:pt x="20" y="27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19" y="30"/>
                    <a:pt x="18" y="31"/>
                    <a:pt x="18" y="31"/>
                  </a:cubicBezTo>
                  <a:cubicBezTo>
                    <a:pt x="18" y="32"/>
                    <a:pt x="18" y="33"/>
                    <a:pt x="17" y="33"/>
                  </a:cubicBezTo>
                  <a:lnTo>
                    <a:pt x="17" y="34"/>
                  </a:lnTo>
                  <a:lnTo>
                    <a:pt x="16" y="34"/>
                  </a:lnTo>
                  <a:lnTo>
                    <a:pt x="15" y="33"/>
                  </a:lnTo>
                  <a:lnTo>
                    <a:pt x="15" y="34"/>
                  </a:lnTo>
                  <a:cubicBezTo>
                    <a:pt x="15" y="34"/>
                    <a:pt x="15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5"/>
                    <a:pt x="14" y="35"/>
                  </a:cubicBezTo>
                  <a:lnTo>
                    <a:pt x="13" y="35"/>
                  </a:ln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12" y="35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9" y="38"/>
                  </a:ln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9"/>
                    <a:pt x="9" y="39"/>
                  </a:cubicBezTo>
                  <a:lnTo>
                    <a:pt x="8" y="39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8" y="35"/>
                  </a:lnTo>
                  <a:lnTo>
                    <a:pt x="8" y="34"/>
                  </a:lnTo>
                  <a:cubicBezTo>
                    <a:pt x="8" y="34"/>
                    <a:pt x="8" y="34"/>
                    <a:pt x="9" y="34"/>
                  </a:cubicBezTo>
                  <a:lnTo>
                    <a:pt x="9" y="33"/>
                  </a:lnTo>
                  <a:cubicBezTo>
                    <a:pt x="10" y="33"/>
                    <a:pt x="9" y="32"/>
                    <a:pt x="10" y="32"/>
                  </a:cubicBezTo>
                  <a:lnTo>
                    <a:pt x="10" y="29"/>
                  </a:lnTo>
                  <a:lnTo>
                    <a:pt x="9" y="29"/>
                  </a:lnTo>
                  <a:cubicBezTo>
                    <a:pt x="9" y="29"/>
                    <a:pt x="8" y="28"/>
                    <a:pt x="7" y="28"/>
                  </a:cubicBez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cubicBezTo>
                    <a:pt x="5" y="27"/>
                    <a:pt x="5" y="27"/>
                    <a:pt x="5" y="26"/>
                  </a:cubicBezTo>
                  <a:lnTo>
                    <a:pt x="4" y="26"/>
                  </a:lnTo>
                  <a:cubicBezTo>
                    <a:pt x="4" y="25"/>
                    <a:pt x="3" y="25"/>
                    <a:pt x="3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lnTo>
                    <a:pt x="1" y="22"/>
                  </a:lnTo>
                  <a:lnTo>
                    <a:pt x="0" y="22"/>
                  </a:lnTo>
                  <a:cubicBezTo>
                    <a:pt x="0" y="21"/>
                    <a:pt x="0" y="16"/>
                    <a:pt x="1" y="15"/>
                  </a:cubicBezTo>
                  <a:lnTo>
                    <a:pt x="1" y="13"/>
                  </a:lnTo>
                  <a:cubicBezTo>
                    <a:pt x="1" y="13"/>
                    <a:pt x="1" y="11"/>
                    <a:pt x="2" y="11"/>
                  </a:cubicBez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cubicBezTo>
                    <a:pt x="0" y="5"/>
                    <a:pt x="1" y="4"/>
                    <a:pt x="0" y="4"/>
                  </a:cubicBez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cubicBezTo>
                    <a:pt x="2" y="2"/>
                    <a:pt x="4" y="2"/>
                    <a:pt x="5" y="2"/>
                  </a:cubicBezTo>
                  <a:cubicBezTo>
                    <a:pt x="5" y="1"/>
                    <a:pt x="7" y="2"/>
                    <a:pt x="7" y="1"/>
                  </a:cubicBez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7" y="1"/>
                  </a:lnTo>
                  <a:cubicBezTo>
                    <a:pt x="17" y="1"/>
                    <a:pt x="17" y="1"/>
                    <a:pt x="17" y="2"/>
                  </a:cubicBez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1" y="2"/>
                  </a:lnTo>
                  <a:cubicBezTo>
                    <a:pt x="31" y="3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5"/>
                    <a:pt x="35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6" y="5"/>
                    <a:pt x="37" y="6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lnTo>
                    <a:pt x="38" y="7"/>
                  </a:lnTo>
                  <a:cubicBezTo>
                    <a:pt x="38" y="7"/>
                    <a:pt x="42" y="7"/>
                    <a:pt x="42" y="7"/>
                  </a:cubicBezTo>
                  <a:cubicBezTo>
                    <a:pt x="42" y="8"/>
                    <a:pt x="45" y="8"/>
                    <a:pt x="46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9"/>
                    <a:pt x="48" y="10"/>
                    <a:pt x="48" y="10"/>
                  </a:cubicBezTo>
                  <a:cubicBezTo>
                    <a:pt x="48" y="10"/>
                    <a:pt x="49" y="10"/>
                    <a:pt x="49" y="10"/>
                  </a:cubicBezTo>
                  <a:cubicBezTo>
                    <a:pt x="49" y="10"/>
                    <a:pt x="50" y="11"/>
                    <a:pt x="50" y="11"/>
                  </a:cubicBezTo>
                  <a:cubicBezTo>
                    <a:pt x="50" y="12"/>
                    <a:pt x="52" y="12"/>
                    <a:pt x="52" y="13"/>
                  </a:cubicBezTo>
                  <a:lnTo>
                    <a:pt x="56" y="13"/>
                  </a:lnTo>
                  <a:cubicBezTo>
                    <a:pt x="56" y="13"/>
                    <a:pt x="56" y="13"/>
                    <a:pt x="57" y="13"/>
                  </a:cubicBezTo>
                  <a:lnTo>
                    <a:pt x="57" y="14"/>
                  </a:lnTo>
                  <a:lnTo>
                    <a:pt x="56" y="15"/>
                  </a:lnTo>
                  <a:lnTo>
                    <a:pt x="55" y="15"/>
                  </a:lnTo>
                  <a:cubicBezTo>
                    <a:pt x="55" y="15"/>
                    <a:pt x="53" y="15"/>
                    <a:pt x="53" y="15"/>
                  </a:cubicBezTo>
                  <a:cubicBezTo>
                    <a:pt x="53" y="15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lnTo>
                    <a:pt x="51" y="17"/>
                  </a:lnTo>
                  <a:lnTo>
                    <a:pt x="50" y="17"/>
                  </a:lnTo>
                  <a:cubicBezTo>
                    <a:pt x="50" y="17"/>
                    <a:pt x="50" y="17"/>
                    <a:pt x="50" y="17"/>
                  </a:cubicBezTo>
                  <a:lnTo>
                    <a:pt x="49" y="18"/>
                  </a:lnTo>
                  <a:cubicBezTo>
                    <a:pt x="49" y="18"/>
                    <a:pt x="50" y="21"/>
                    <a:pt x="49" y="21"/>
                  </a:cubicBezTo>
                  <a:cubicBezTo>
                    <a:pt x="49" y="21"/>
                    <a:pt x="48" y="22"/>
                    <a:pt x="48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4"/>
                    <a:pt x="47" y="24"/>
                  </a:cubicBezTo>
                  <a:cubicBezTo>
                    <a:pt x="46" y="25"/>
                    <a:pt x="47" y="26"/>
                    <a:pt x="46" y="27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68" name="Freeform 84"/>
            <p:cNvSpPr>
              <a:spLocks/>
            </p:cNvSpPr>
            <p:nvPr/>
          </p:nvSpPr>
          <p:spPr bwMode="auto">
            <a:xfrm>
              <a:off x="4156" y="1775"/>
              <a:ext cx="469" cy="433"/>
            </a:xfrm>
            <a:custGeom>
              <a:avLst/>
              <a:gdLst>
                <a:gd name="T0" fmla="*/ 2147483647 w 50"/>
                <a:gd name="T1" fmla="*/ 50772513 h 47"/>
                <a:gd name="T2" fmla="*/ 2147483647 w 50"/>
                <a:gd name="T3" fmla="*/ 157755152 h 47"/>
                <a:gd name="T4" fmla="*/ 2147483647 w 50"/>
                <a:gd name="T5" fmla="*/ 208527647 h 47"/>
                <a:gd name="T6" fmla="*/ 2147483647 w 50"/>
                <a:gd name="T7" fmla="*/ 416983360 h 47"/>
                <a:gd name="T8" fmla="*/ 2147483647 w 50"/>
                <a:gd name="T9" fmla="*/ 625502974 h 47"/>
                <a:gd name="T10" fmla="*/ 2147483647 w 50"/>
                <a:gd name="T11" fmla="*/ 777084616 h 47"/>
                <a:gd name="T12" fmla="*/ 2147483647 w 50"/>
                <a:gd name="T13" fmla="*/ 1087085688 h 47"/>
                <a:gd name="T14" fmla="*/ 2147483647 w 50"/>
                <a:gd name="T15" fmla="*/ 1244839735 h 47"/>
                <a:gd name="T16" fmla="*/ 2147483647 w 50"/>
                <a:gd name="T17" fmla="*/ 1295612819 h 47"/>
                <a:gd name="T18" fmla="*/ 2147483647 w 50"/>
                <a:gd name="T19" fmla="*/ 1554840217 h 47"/>
                <a:gd name="T20" fmla="*/ 2147483647 w 50"/>
                <a:gd name="T21" fmla="*/ 1661823832 h 47"/>
                <a:gd name="T22" fmla="*/ 2147483647 w 50"/>
                <a:gd name="T23" fmla="*/ 1870343003 h 47"/>
                <a:gd name="T24" fmla="*/ 2147483647 w 50"/>
                <a:gd name="T25" fmla="*/ 1814067615 h 47"/>
                <a:gd name="T26" fmla="*/ 2147483647 w 50"/>
                <a:gd name="T27" fmla="*/ 1870343003 h 47"/>
                <a:gd name="T28" fmla="*/ 2037883470 w 50"/>
                <a:gd name="T29" fmla="*/ 1921116088 h 47"/>
                <a:gd name="T30" fmla="*/ 1980660985 w 50"/>
                <a:gd name="T31" fmla="*/ 1814067615 h 47"/>
                <a:gd name="T32" fmla="*/ 1859402386 w 50"/>
                <a:gd name="T33" fmla="*/ 1763360567 h 47"/>
                <a:gd name="T34" fmla="*/ 1795427503 w 50"/>
                <a:gd name="T35" fmla="*/ 1870343003 h 47"/>
                <a:gd name="T36" fmla="*/ 1680260949 w 50"/>
                <a:gd name="T37" fmla="*/ 2078798496 h 47"/>
                <a:gd name="T38" fmla="*/ 1616288468 w 50"/>
                <a:gd name="T39" fmla="*/ 2128973709 h 47"/>
                <a:gd name="T40" fmla="*/ 1379940155 w 50"/>
                <a:gd name="T41" fmla="*/ 2078798496 h 47"/>
                <a:gd name="T42" fmla="*/ 1200800219 w 50"/>
                <a:gd name="T43" fmla="*/ 2128973709 h 47"/>
                <a:gd name="T44" fmla="*/ 1015567337 w 50"/>
                <a:gd name="T45" fmla="*/ 2147483647 h 47"/>
                <a:gd name="T46" fmla="*/ 901127770 w 50"/>
                <a:gd name="T47" fmla="*/ 2147483647 h 47"/>
                <a:gd name="T48" fmla="*/ 837085052 w 50"/>
                <a:gd name="T49" fmla="*/ 2147483647 h 47"/>
                <a:gd name="T50" fmla="*/ 779211820 w 50"/>
                <a:gd name="T51" fmla="*/ 2147483647 h 47"/>
                <a:gd name="T52" fmla="*/ 657944216 w 50"/>
                <a:gd name="T53" fmla="*/ 2147483647 h 47"/>
                <a:gd name="T54" fmla="*/ 479539222 w 50"/>
                <a:gd name="T55" fmla="*/ 2147483647 h 47"/>
                <a:gd name="T56" fmla="*/ 421588849 w 50"/>
                <a:gd name="T57" fmla="*/ 2147483647 h 47"/>
                <a:gd name="T58" fmla="*/ 179132357 w 50"/>
                <a:gd name="T59" fmla="*/ 2147483647 h 47"/>
                <a:gd name="T60" fmla="*/ 0 w 50"/>
                <a:gd name="T61" fmla="*/ 2147483647 h 47"/>
                <a:gd name="T62" fmla="*/ 121267042 w 50"/>
                <a:gd name="T63" fmla="*/ 2147483647 h 47"/>
                <a:gd name="T64" fmla="*/ 0 w 50"/>
                <a:gd name="T65" fmla="*/ 2078798496 h 47"/>
                <a:gd name="T66" fmla="*/ 179132357 w 50"/>
                <a:gd name="T67" fmla="*/ 1611115606 h 47"/>
                <a:gd name="T68" fmla="*/ 300399361 w 50"/>
                <a:gd name="T69" fmla="*/ 1554840217 h 47"/>
                <a:gd name="T70" fmla="*/ 357622671 w 50"/>
                <a:gd name="T71" fmla="*/ 1504067132 h 47"/>
                <a:gd name="T72" fmla="*/ 600728485 w 50"/>
                <a:gd name="T73" fmla="*/ 1453361264 h 47"/>
                <a:gd name="T74" fmla="*/ 179132357 w 50"/>
                <a:gd name="T75" fmla="*/ 1194132982 h 47"/>
                <a:gd name="T76" fmla="*/ 0 w 50"/>
                <a:gd name="T77" fmla="*/ 1036385127 h 47"/>
                <a:gd name="T78" fmla="*/ 57215975 w 50"/>
                <a:gd name="T79" fmla="*/ 934840727 h 47"/>
                <a:gd name="T80" fmla="*/ 300399361 w 50"/>
                <a:gd name="T81" fmla="*/ 884133090 h 47"/>
                <a:gd name="T82" fmla="*/ 421588849 w 50"/>
                <a:gd name="T83" fmla="*/ 777084616 h 47"/>
                <a:gd name="T84" fmla="*/ 536685766 w 50"/>
                <a:gd name="T85" fmla="*/ 777084616 h 47"/>
                <a:gd name="T86" fmla="*/ 901127770 w 50"/>
                <a:gd name="T87" fmla="*/ 726385234 h 47"/>
                <a:gd name="T88" fmla="*/ 1079533215 w 50"/>
                <a:gd name="T89" fmla="*/ 568630156 h 47"/>
                <a:gd name="T90" fmla="*/ 1137484488 w 50"/>
                <a:gd name="T91" fmla="*/ 625502974 h 47"/>
                <a:gd name="T92" fmla="*/ 1200800219 w 50"/>
                <a:gd name="T93" fmla="*/ 676210611 h 47"/>
                <a:gd name="T94" fmla="*/ 1315888432 w 50"/>
                <a:gd name="T95" fmla="*/ 625502974 h 47"/>
                <a:gd name="T96" fmla="*/ 1437155436 w 50"/>
                <a:gd name="T97" fmla="*/ 518455827 h 47"/>
                <a:gd name="T98" fmla="*/ 1315888432 w 50"/>
                <a:gd name="T99" fmla="*/ 467755266 h 47"/>
                <a:gd name="T100" fmla="*/ 1501197554 w 50"/>
                <a:gd name="T101" fmla="*/ 360772535 h 47"/>
                <a:gd name="T102" fmla="*/ 1616288468 w 50"/>
                <a:gd name="T103" fmla="*/ 360772535 h 47"/>
                <a:gd name="T104" fmla="*/ 1680260949 w 50"/>
                <a:gd name="T105" fmla="*/ 360772535 h 47"/>
                <a:gd name="T106" fmla="*/ 1916616466 w 50"/>
                <a:gd name="T107" fmla="*/ 50772513 h 47"/>
                <a:gd name="T108" fmla="*/ 1980660985 w 50"/>
                <a:gd name="T109" fmla="*/ 50772513 h 47"/>
                <a:gd name="T110" fmla="*/ 2037883470 w 50"/>
                <a:gd name="T111" fmla="*/ 50772513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"/>
                <a:gd name="T169" fmla="*/ 0 h 47"/>
                <a:gd name="T170" fmla="*/ 50 w 50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" h="47">
                  <a:moveTo>
                    <a:pt x="36" y="0"/>
                  </a:moveTo>
                  <a:lnTo>
                    <a:pt x="37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3"/>
                  </a:lnTo>
                  <a:cubicBezTo>
                    <a:pt x="38" y="3"/>
                    <a:pt x="38" y="3"/>
                    <a:pt x="39" y="3"/>
                  </a:cubicBezTo>
                  <a:lnTo>
                    <a:pt x="39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2" y="5"/>
                  </a:lnTo>
                  <a:cubicBezTo>
                    <a:pt x="42" y="5"/>
                    <a:pt x="42" y="7"/>
                    <a:pt x="42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5" y="9"/>
                    <a:pt x="46" y="9"/>
                    <a:pt x="48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10"/>
                    <a:pt x="48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lnTo>
                    <a:pt x="48" y="15"/>
                  </a:lnTo>
                  <a:cubicBezTo>
                    <a:pt x="48" y="16"/>
                    <a:pt x="48" y="18"/>
                    <a:pt x="48" y="19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9" y="20"/>
                    <a:pt x="48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lnTo>
                    <a:pt x="49" y="21"/>
                  </a:lnTo>
                  <a:cubicBezTo>
                    <a:pt x="49" y="21"/>
                    <a:pt x="50" y="22"/>
                    <a:pt x="50" y="23"/>
                  </a:cubicBezTo>
                  <a:cubicBezTo>
                    <a:pt x="50" y="23"/>
                    <a:pt x="50" y="23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lnTo>
                    <a:pt x="50" y="25"/>
                  </a:lnTo>
                  <a:lnTo>
                    <a:pt x="49" y="25"/>
                  </a:lnTo>
                  <a:lnTo>
                    <a:pt x="49" y="26"/>
                  </a:lnTo>
                  <a:cubicBezTo>
                    <a:pt x="49" y="27"/>
                    <a:pt x="50" y="29"/>
                    <a:pt x="49" y="30"/>
                  </a:cubicBezTo>
                  <a:lnTo>
                    <a:pt x="49" y="31"/>
                  </a:lnTo>
                  <a:cubicBezTo>
                    <a:pt x="48" y="31"/>
                    <a:pt x="47" y="32"/>
                    <a:pt x="46" y="32"/>
                  </a:cubicBezTo>
                  <a:cubicBezTo>
                    <a:pt x="46" y="33"/>
                    <a:pt x="46" y="35"/>
                    <a:pt x="46" y="35"/>
                  </a:cubicBezTo>
                  <a:cubicBezTo>
                    <a:pt x="46" y="35"/>
                    <a:pt x="46" y="36"/>
                    <a:pt x="46" y="36"/>
                  </a:cubicBezTo>
                  <a:lnTo>
                    <a:pt x="43" y="36"/>
                  </a:lnTo>
                  <a:cubicBezTo>
                    <a:pt x="43" y="36"/>
                    <a:pt x="43" y="36"/>
                    <a:pt x="43" y="36"/>
                  </a:cubicBezTo>
                  <a:lnTo>
                    <a:pt x="43" y="35"/>
                  </a:lnTo>
                  <a:lnTo>
                    <a:pt x="42" y="35"/>
                  </a:lnTo>
                  <a:cubicBezTo>
                    <a:pt x="42" y="35"/>
                    <a:pt x="42" y="35"/>
                    <a:pt x="42" y="35"/>
                  </a:cubicBezTo>
                  <a:lnTo>
                    <a:pt x="41" y="35"/>
                  </a:lnTo>
                  <a:cubicBezTo>
                    <a:pt x="41" y="35"/>
                    <a:pt x="41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lnTo>
                    <a:pt x="39" y="36"/>
                  </a:lnTo>
                  <a:cubicBezTo>
                    <a:pt x="39" y="37"/>
                    <a:pt x="38" y="37"/>
                    <a:pt x="38" y="37"/>
                  </a:cubicBezTo>
                  <a:cubicBezTo>
                    <a:pt x="38" y="37"/>
                    <a:pt x="35" y="37"/>
                    <a:pt x="35" y="37"/>
                  </a:cubicBezTo>
                  <a:lnTo>
                    <a:pt x="34" y="37"/>
                  </a:lnTo>
                  <a:lnTo>
                    <a:pt x="34" y="36"/>
                  </a:ln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lnTo>
                    <a:pt x="32" y="33"/>
                  </a:lnTo>
                  <a:cubicBezTo>
                    <a:pt x="32" y="33"/>
                    <a:pt x="31" y="34"/>
                    <a:pt x="31" y="34"/>
                  </a:cubicBezTo>
                  <a:cubicBezTo>
                    <a:pt x="31" y="34"/>
                    <a:pt x="30" y="35"/>
                    <a:pt x="30" y="35"/>
                  </a:cubicBezTo>
                  <a:lnTo>
                    <a:pt x="30" y="36"/>
                  </a:lnTo>
                  <a:cubicBezTo>
                    <a:pt x="30" y="36"/>
                    <a:pt x="30" y="36"/>
                    <a:pt x="30" y="36"/>
                  </a:cubicBezTo>
                  <a:cubicBezTo>
                    <a:pt x="29" y="37"/>
                    <a:pt x="29" y="38"/>
                    <a:pt x="29" y="39"/>
                  </a:cubicBezTo>
                  <a:cubicBezTo>
                    <a:pt x="29" y="39"/>
                    <a:pt x="28" y="39"/>
                    <a:pt x="28" y="40"/>
                  </a:cubicBezTo>
                  <a:cubicBezTo>
                    <a:pt x="27" y="40"/>
                    <a:pt x="27" y="41"/>
                    <a:pt x="27" y="41"/>
                  </a:cubicBezTo>
                  <a:lnTo>
                    <a:pt x="26" y="41"/>
                  </a:lnTo>
                  <a:cubicBezTo>
                    <a:pt x="26" y="41"/>
                    <a:pt x="25" y="40"/>
                    <a:pt x="25" y="40"/>
                  </a:cubicBezTo>
                  <a:cubicBezTo>
                    <a:pt x="25" y="40"/>
                    <a:pt x="24" y="40"/>
                    <a:pt x="23" y="40"/>
                  </a:cubicBezTo>
                  <a:cubicBezTo>
                    <a:pt x="23" y="39"/>
                    <a:pt x="23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1" y="39"/>
                  </a:lnTo>
                  <a:cubicBezTo>
                    <a:pt x="21" y="40"/>
                    <a:pt x="21" y="40"/>
                    <a:pt x="20" y="41"/>
                  </a:cubicBezTo>
                  <a:cubicBezTo>
                    <a:pt x="20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lnTo>
                    <a:pt x="17" y="41"/>
                  </a:lnTo>
                  <a:cubicBezTo>
                    <a:pt x="17" y="42"/>
                    <a:pt x="17" y="41"/>
                    <a:pt x="17" y="42"/>
                  </a:cubicBezTo>
                  <a:cubicBezTo>
                    <a:pt x="17" y="42"/>
                    <a:pt x="17" y="43"/>
                    <a:pt x="17" y="43"/>
                  </a:cubicBezTo>
                  <a:lnTo>
                    <a:pt x="17" y="44"/>
                  </a:lnTo>
                  <a:cubicBezTo>
                    <a:pt x="17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lnTo>
                    <a:pt x="15" y="43"/>
                  </a:ln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lnTo>
                    <a:pt x="13" y="43"/>
                  </a:ln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4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1" y="45"/>
                  </a:cubicBezTo>
                  <a:cubicBezTo>
                    <a:pt x="11" y="46"/>
                    <a:pt x="11" y="46"/>
                    <a:pt x="11" y="47"/>
                  </a:cubicBezTo>
                  <a:lnTo>
                    <a:pt x="8" y="47"/>
                  </a:lnTo>
                  <a:cubicBezTo>
                    <a:pt x="8" y="47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lnTo>
                    <a:pt x="7" y="45"/>
                  </a:lnTo>
                  <a:lnTo>
                    <a:pt x="7" y="44"/>
                  </a:lnTo>
                  <a:cubicBezTo>
                    <a:pt x="7" y="44"/>
                    <a:pt x="7" y="44"/>
                    <a:pt x="7" y="44"/>
                  </a:cubicBezTo>
                  <a:lnTo>
                    <a:pt x="5" y="44"/>
                  </a:ln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4" y="44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2" y="46"/>
                    <a:pt x="1" y="46"/>
                    <a:pt x="0" y="46"/>
                  </a:cubicBezTo>
                  <a:lnTo>
                    <a:pt x="0" y="44"/>
                  </a:lnTo>
                  <a:cubicBezTo>
                    <a:pt x="1" y="45"/>
                    <a:pt x="2" y="44"/>
                    <a:pt x="2" y="44"/>
                  </a:cubicBezTo>
                  <a:cubicBezTo>
                    <a:pt x="2" y="43"/>
                    <a:pt x="2" y="42"/>
                    <a:pt x="2" y="42"/>
                  </a:cubicBezTo>
                  <a:cubicBezTo>
                    <a:pt x="2" y="42"/>
                    <a:pt x="1" y="41"/>
                    <a:pt x="0" y="41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1" y="39"/>
                    <a:pt x="0" y="38"/>
                    <a:pt x="1" y="37"/>
                  </a:cubicBezTo>
                  <a:cubicBezTo>
                    <a:pt x="1" y="37"/>
                    <a:pt x="1" y="36"/>
                    <a:pt x="1" y="36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2" y="35"/>
                    <a:pt x="3" y="34"/>
                    <a:pt x="3" y="34"/>
                  </a:cubicBezTo>
                  <a:cubicBezTo>
                    <a:pt x="4" y="34"/>
                    <a:pt x="3" y="31"/>
                    <a:pt x="3" y="31"/>
                  </a:cubicBezTo>
                  <a:lnTo>
                    <a:pt x="4" y="30"/>
                  </a:lnTo>
                  <a:cubicBezTo>
                    <a:pt x="4" y="30"/>
                    <a:pt x="4" y="30"/>
                    <a:pt x="4" y="30"/>
                  </a:cubicBezTo>
                  <a:lnTo>
                    <a:pt x="5" y="30"/>
                  </a:lnTo>
                  <a:lnTo>
                    <a:pt x="5" y="29"/>
                  </a:ln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cubicBezTo>
                    <a:pt x="10" y="26"/>
                    <a:pt x="10" y="26"/>
                    <a:pt x="10" y="26"/>
                  </a:cubicBezTo>
                  <a:lnTo>
                    <a:pt x="6" y="26"/>
                  </a:lnTo>
                  <a:cubicBezTo>
                    <a:pt x="6" y="25"/>
                    <a:pt x="4" y="25"/>
                    <a:pt x="4" y="24"/>
                  </a:cubicBezTo>
                  <a:cubicBezTo>
                    <a:pt x="4" y="24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1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cubicBezTo>
                    <a:pt x="1" y="18"/>
                    <a:pt x="2" y="18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lnTo>
                    <a:pt x="4" y="19"/>
                  </a:lnTo>
                  <a:cubicBezTo>
                    <a:pt x="4" y="18"/>
                    <a:pt x="4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lnTo>
                    <a:pt x="6" y="15"/>
                  </a:lnTo>
                  <a:lnTo>
                    <a:pt x="7" y="15"/>
                  </a:lnTo>
                  <a:cubicBezTo>
                    <a:pt x="8" y="15"/>
                    <a:pt x="9" y="15"/>
                    <a:pt x="9" y="15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4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8" y="11"/>
                  </a:lnTo>
                  <a:cubicBezTo>
                    <a:pt x="18" y="11"/>
                    <a:pt x="19" y="12"/>
                    <a:pt x="19" y="12"/>
                  </a:cubicBezTo>
                  <a:lnTo>
                    <a:pt x="19" y="13"/>
                  </a:lnTo>
                  <a:lnTo>
                    <a:pt x="20" y="13"/>
                  </a:lnTo>
                  <a:cubicBezTo>
                    <a:pt x="20" y="13"/>
                    <a:pt x="20" y="13"/>
                    <a:pt x="20" y="13"/>
                  </a:cubicBezTo>
                  <a:lnTo>
                    <a:pt x="21" y="13"/>
                  </a:lnTo>
                  <a:lnTo>
                    <a:pt x="22" y="13"/>
                  </a:lnTo>
                  <a:lnTo>
                    <a:pt x="22" y="12"/>
                  </a:lnTo>
                  <a:cubicBezTo>
                    <a:pt x="22" y="12"/>
                    <a:pt x="22" y="11"/>
                    <a:pt x="22" y="11"/>
                  </a:cubicBezTo>
                  <a:lnTo>
                    <a:pt x="24" y="11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cubicBezTo>
                    <a:pt x="23" y="9"/>
                    <a:pt x="22" y="9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3" y="7"/>
                    <a:pt x="24" y="7"/>
                    <a:pt x="24" y="7"/>
                  </a:cubicBezTo>
                  <a:lnTo>
                    <a:pt x="25" y="7"/>
                  </a:lnTo>
                  <a:cubicBezTo>
                    <a:pt x="25" y="7"/>
                    <a:pt x="26" y="8"/>
                    <a:pt x="27" y="7"/>
                  </a:cubicBezTo>
                  <a:lnTo>
                    <a:pt x="28" y="7"/>
                  </a:lnTo>
                  <a:lnTo>
                    <a:pt x="28" y="4"/>
                  </a:lnTo>
                  <a:cubicBezTo>
                    <a:pt x="28" y="4"/>
                    <a:pt x="29" y="2"/>
                    <a:pt x="29" y="2"/>
                  </a:cubicBezTo>
                  <a:cubicBezTo>
                    <a:pt x="29" y="2"/>
                    <a:pt x="32" y="2"/>
                    <a:pt x="32" y="1"/>
                  </a:cubicBez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lnTo>
                    <a:pt x="34" y="1"/>
                  </a:lnTo>
                  <a:cubicBezTo>
                    <a:pt x="34" y="1"/>
                    <a:pt x="36" y="0"/>
                    <a:pt x="36" y="0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69" name="Freeform 85"/>
            <p:cNvSpPr>
              <a:spLocks/>
            </p:cNvSpPr>
            <p:nvPr/>
          </p:nvSpPr>
          <p:spPr bwMode="auto">
            <a:xfrm>
              <a:off x="4776" y="938"/>
              <a:ext cx="526" cy="571"/>
            </a:xfrm>
            <a:custGeom>
              <a:avLst/>
              <a:gdLst>
                <a:gd name="T0" fmla="*/ 180583491 w 56"/>
                <a:gd name="T1" fmla="*/ 2147483647 h 62"/>
                <a:gd name="T2" fmla="*/ 122244508 w 56"/>
                <a:gd name="T3" fmla="*/ 2147483647 h 62"/>
                <a:gd name="T4" fmla="*/ 0 w 56"/>
                <a:gd name="T5" fmla="*/ 2147483647 h 62"/>
                <a:gd name="T6" fmla="*/ 58347417 w 56"/>
                <a:gd name="T7" fmla="*/ 2147483647 h 62"/>
                <a:gd name="T8" fmla="*/ 180583491 w 56"/>
                <a:gd name="T9" fmla="*/ 2147483647 h 62"/>
                <a:gd name="T10" fmla="*/ 180583491 w 56"/>
                <a:gd name="T11" fmla="*/ 2147483647 h 62"/>
                <a:gd name="T12" fmla="*/ 361245731 w 56"/>
                <a:gd name="T13" fmla="*/ 2124083523 h 62"/>
                <a:gd name="T14" fmla="*/ 548048719 w 56"/>
                <a:gd name="T15" fmla="*/ 2017280762 h 62"/>
                <a:gd name="T16" fmla="*/ 606387513 w 56"/>
                <a:gd name="T17" fmla="*/ 1809837029 h 62"/>
                <a:gd name="T18" fmla="*/ 728632134 w 56"/>
                <a:gd name="T19" fmla="*/ 1865952095 h 62"/>
                <a:gd name="T20" fmla="*/ 786979645 w 56"/>
                <a:gd name="T21" fmla="*/ 1916643326 h 62"/>
                <a:gd name="T22" fmla="*/ 1148224925 w 56"/>
                <a:gd name="T23" fmla="*/ 1916643326 h 62"/>
                <a:gd name="T24" fmla="*/ 1089807681 w 56"/>
                <a:gd name="T25" fmla="*/ 1809837029 h 62"/>
                <a:gd name="T26" fmla="*/ 1089807681 w 56"/>
                <a:gd name="T27" fmla="*/ 1759214170 h 62"/>
                <a:gd name="T28" fmla="*/ 1089807681 w 56"/>
                <a:gd name="T29" fmla="*/ 1657913048 h 62"/>
                <a:gd name="T30" fmla="*/ 1032122028 w 56"/>
                <a:gd name="T31" fmla="*/ 1551109109 h 62"/>
                <a:gd name="T32" fmla="*/ 1148224925 w 56"/>
                <a:gd name="T33" fmla="*/ 1551109109 h 62"/>
                <a:gd name="T34" fmla="*/ 1212783442 w 56"/>
                <a:gd name="T35" fmla="*/ 1449800914 h 62"/>
                <a:gd name="T36" fmla="*/ 1270468794 w 56"/>
                <a:gd name="T37" fmla="*/ 1399183950 h 62"/>
                <a:gd name="T38" fmla="*/ 1393366407 w 56"/>
                <a:gd name="T39" fmla="*/ 1343062989 h 62"/>
                <a:gd name="T40" fmla="*/ 1393366407 w 56"/>
                <a:gd name="T41" fmla="*/ 1241761867 h 62"/>
                <a:gd name="T42" fmla="*/ 1032122028 w 56"/>
                <a:gd name="T43" fmla="*/ 1191072699 h 62"/>
                <a:gd name="T44" fmla="*/ 1032122028 w 56"/>
                <a:gd name="T45" fmla="*/ 1084340669 h 62"/>
                <a:gd name="T46" fmla="*/ 967633244 w 56"/>
                <a:gd name="T47" fmla="*/ 1034248288 h 62"/>
                <a:gd name="T48" fmla="*/ 909224416 w 56"/>
                <a:gd name="T49" fmla="*/ 983630734 h 62"/>
                <a:gd name="T50" fmla="*/ 851538162 w 56"/>
                <a:gd name="T51" fmla="*/ 933012002 h 62"/>
                <a:gd name="T52" fmla="*/ 664073617 w 56"/>
                <a:gd name="T53" fmla="*/ 775583436 h 62"/>
                <a:gd name="T54" fmla="*/ 606387513 w 56"/>
                <a:gd name="T55" fmla="*/ 674283493 h 62"/>
                <a:gd name="T56" fmla="*/ 606387513 w 56"/>
                <a:gd name="T57" fmla="*/ 516860968 h 62"/>
                <a:gd name="T58" fmla="*/ 483489600 w 56"/>
                <a:gd name="T59" fmla="*/ 416151034 h 62"/>
                <a:gd name="T60" fmla="*/ 361245731 w 56"/>
                <a:gd name="T61" fmla="*/ 309347094 h 62"/>
                <a:gd name="T62" fmla="*/ 302827961 w 56"/>
                <a:gd name="T63" fmla="*/ 208111914 h 62"/>
                <a:gd name="T64" fmla="*/ 664073617 w 56"/>
                <a:gd name="T65" fmla="*/ 101307790 h 62"/>
                <a:gd name="T66" fmla="*/ 728632134 w 56"/>
                <a:gd name="T67" fmla="*/ 208111914 h 62"/>
                <a:gd name="T68" fmla="*/ 851538162 w 56"/>
                <a:gd name="T69" fmla="*/ 157421567 h 62"/>
                <a:gd name="T70" fmla="*/ 1089807681 w 56"/>
                <a:gd name="T71" fmla="*/ 50617609 h 62"/>
                <a:gd name="T72" fmla="*/ 1999754671 w 56"/>
                <a:gd name="T73" fmla="*/ 724900457 h 62"/>
                <a:gd name="T74" fmla="*/ 2147483647 w 56"/>
                <a:gd name="T75" fmla="*/ 309347094 h 62"/>
                <a:gd name="T76" fmla="*/ 2147483647 w 56"/>
                <a:gd name="T77" fmla="*/ 933012002 h 62"/>
                <a:gd name="T78" fmla="*/ 2147483647 w 56"/>
                <a:gd name="T79" fmla="*/ 1865952095 h 62"/>
                <a:gd name="T80" fmla="*/ 2147483647 w 56"/>
                <a:gd name="T81" fmla="*/ 2147483647 h 62"/>
                <a:gd name="T82" fmla="*/ 2147483647 w 56"/>
                <a:gd name="T83" fmla="*/ 2147483647 h 62"/>
                <a:gd name="T84" fmla="*/ 2147483647 w 56"/>
                <a:gd name="T85" fmla="*/ 2147483647 h 62"/>
                <a:gd name="T86" fmla="*/ 2147483647 w 56"/>
                <a:gd name="T87" fmla="*/ 2147483647 h 62"/>
                <a:gd name="T88" fmla="*/ 2147483647 w 56"/>
                <a:gd name="T89" fmla="*/ 2147483647 h 62"/>
                <a:gd name="T90" fmla="*/ 2121998240 w 56"/>
                <a:gd name="T91" fmla="*/ 2147483647 h 62"/>
                <a:gd name="T92" fmla="*/ 2057441526 w 56"/>
                <a:gd name="T93" fmla="*/ 2147483647 h 62"/>
                <a:gd name="T94" fmla="*/ 1999754671 w 56"/>
                <a:gd name="T95" fmla="*/ 2147483647 h 62"/>
                <a:gd name="T96" fmla="*/ 1754612288 w 56"/>
                <a:gd name="T97" fmla="*/ 2147483647 h 62"/>
                <a:gd name="T98" fmla="*/ 1754612288 w 56"/>
                <a:gd name="T99" fmla="*/ 2147483647 h 62"/>
                <a:gd name="T100" fmla="*/ 1696194443 w 56"/>
                <a:gd name="T101" fmla="*/ 2147483647 h 62"/>
                <a:gd name="T102" fmla="*/ 1515611178 w 56"/>
                <a:gd name="T103" fmla="*/ 2147483647 h 62"/>
                <a:gd name="T104" fmla="*/ 1393366407 w 56"/>
                <a:gd name="T105" fmla="*/ 2147483647 h 62"/>
                <a:gd name="T106" fmla="*/ 1270468794 w 56"/>
                <a:gd name="T107" fmla="*/ 2147483647 h 62"/>
                <a:gd name="T108" fmla="*/ 967633244 w 56"/>
                <a:gd name="T109" fmla="*/ 2147483647 h 62"/>
                <a:gd name="T110" fmla="*/ 909224416 w 56"/>
                <a:gd name="T111" fmla="*/ 2147483647 h 62"/>
                <a:gd name="T112" fmla="*/ 786979645 w 56"/>
                <a:gd name="T113" fmla="*/ 2147483647 h 62"/>
                <a:gd name="T114" fmla="*/ 548048719 w 56"/>
                <a:gd name="T115" fmla="*/ 2147483647 h 62"/>
                <a:gd name="T116" fmla="*/ 361245731 w 56"/>
                <a:gd name="T117" fmla="*/ 2147483647 h 62"/>
                <a:gd name="T118" fmla="*/ 361245731 w 56"/>
                <a:gd name="T119" fmla="*/ 2147483647 h 62"/>
                <a:gd name="T120" fmla="*/ 302827961 w 56"/>
                <a:gd name="T121" fmla="*/ 2147483647 h 62"/>
                <a:gd name="T122" fmla="*/ 245142909 w 56"/>
                <a:gd name="T123" fmla="*/ 2147483647 h 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"/>
                <a:gd name="T187" fmla="*/ 0 h 62"/>
                <a:gd name="T188" fmla="*/ 56 w 56"/>
                <a:gd name="T189" fmla="*/ 62 h 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" h="62">
                  <a:moveTo>
                    <a:pt x="3" y="55"/>
                  </a:moveTo>
                  <a:lnTo>
                    <a:pt x="3" y="54"/>
                  </a:lnTo>
                  <a:lnTo>
                    <a:pt x="3" y="53"/>
                  </a:lnTo>
                  <a:lnTo>
                    <a:pt x="2" y="53"/>
                  </a:lnTo>
                  <a:lnTo>
                    <a:pt x="2" y="52"/>
                  </a:lnTo>
                  <a:lnTo>
                    <a:pt x="1" y="52"/>
                  </a:lnTo>
                  <a:cubicBezTo>
                    <a:pt x="1" y="51"/>
                    <a:pt x="1" y="49"/>
                    <a:pt x="1" y="49"/>
                  </a:cubicBez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cubicBezTo>
                    <a:pt x="1" y="47"/>
                    <a:pt x="0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5"/>
                    <a:pt x="1" y="46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lnTo>
                    <a:pt x="2" y="44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4" y="42"/>
                  </a:lnTo>
                  <a:cubicBezTo>
                    <a:pt x="4" y="42"/>
                    <a:pt x="5" y="41"/>
                    <a:pt x="6" y="41"/>
                  </a:cubicBezTo>
                  <a:cubicBezTo>
                    <a:pt x="7" y="41"/>
                    <a:pt x="8" y="40"/>
                    <a:pt x="9" y="40"/>
                  </a:cubicBez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6"/>
                  </a:lnTo>
                  <a:cubicBezTo>
                    <a:pt x="9" y="36"/>
                    <a:pt x="10" y="36"/>
                    <a:pt x="10" y="35"/>
                  </a:cubicBezTo>
                  <a:lnTo>
                    <a:pt x="11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8" y="30"/>
                  </a:lnTo>
                  <a:cubicBezTo>
                    <a:pt x="18" y="30"/>
                    <a:pt x="18" y="30"/>
                    <a:pt x="18" y="30"/>
                  </a:cubicBezTo>
                  <a:lnTo>
                    <a:pt x="19" y="30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1" y="28"/>
                  </a:ln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2" y="27"/>
                  </a:lnTo>
                  <a:cubicBezTo>
                    <a:pt x="22" y="26"/>
                    <a:pt x="23" y="26"/>
                    <a:pt x="23" y="26"/>
                  </a:cubicBezTo>
                  <a:lnTo>
                    <a:pt x="23" y="25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cubicBezTo>
                    <a:pt x="22" y="23"/>
                    <a:pt x="18" y="23"/>
                    <a:pt x="18" y="23"/>
                  </a:cubicBezTo>
                  <a:cubicBezTo>
                    <a:pt x="18" y="23"/>
                    <a:pt x="17" y="23"/>
                    <a:pt x="17" y="23"/>
                  </a:cubicBez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3" y="18"/>
                  </a:cubicBezTo>
                  <a:cubicBezTo>
                    <a:pt x="13" y="17"/>
                    <a:pt x="12" y="16"/>
                    <a:pt x="12" y="15"/>
                  </a:cubicBezTo>
                  <a:lnTo>
                    <a:pt x="11" y="15"/>
                  </a:lnTo>
                  <a:cubicBezTo>
                    <a:pt x="11" y="15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11" y="13"/>
                  </a:lnTo>
                  <a:cubicBezTo>
                    <a:pt x="10" y="13"/>
                    <a:pt x="11" y="13"/>
                    <a:pt x="10" y="13"/>
                  </a:cubicBezTo>
                  <a:lnTo>
                    <a:pt x="10" y="12"/>
                  </a:lnTo>
                  <a:lnTo>
                    <a:pt x="10" y="11"/>
                  </a:lnTo>
                  <a:lnTo>
                    <a:pt x="10" y="10"/>
                  </a:lnTo>
                  <a:cubicBezTo>
                    <a:pt x="9" y="10"/>
                    <a:pt x="10" y="10"/>
                    <a:pt x="9" y="10"/>
                  </a:cubicBezTo>
                  <a:cubicBezTo>
                    <a:pt x="9" y="9"/>
                    <a:pt x="7" y="8"/>
                    <a:pt x="7" y="8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lnTo>
                    <a:pt x="5" y="5"/>
                  </a:lnTo>
                  <a:cubicBezTo>
                    <a:pt x="5" y="5"/>
                    <a:pt x="5" y="5"/>
                    <a:pt x="5" y="5"/>
                  </a:cubicBezTo>
                  <a:lnTo>
                    <a:pt x="5" y="4"/>
                  </a:ln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8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3"/>
                    <a:pt x="12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3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19" y="3"/>
                    <a:pt x="22" y="3"/>
                    <a:pt x="22" y="5"/>
                  </a:cubicBezTo>
                  <a:cubicBezTo>
                    <a:pt x="22" y="7"/>
                    <a:pt x="23" y="9"/>
                    <a:pt x="23" y="10"/>
                  </a:cubicBezTo>
                  <a:cubicBezTo>
                    <a:pt x="23" y="12"/>
                    <a:pt x="26" y="12"/>
                    <a:pt x="27" y="13"/>
                  </a:cubicBezTo>
                  <a:cubicBezTo>
                    <a:pt x="28" y="14"/>
                    <a:pt x="26" y="16"/>
                    <a:pt x="30" y="16"/>
                  </a:cubicBezTo>
                  <a:cubicBezTo>
                    <a:pt x="31" y="16"/>
                    <a:pt x="33" y="14"/>
                    <a:pt x="33" y="14"/>
                  </a:cubicBezTo>
                  <a:cubicBezTo>
                    <a:pt x="34" y="13"/>
                    <a:pt x="36" y="16"/>
                    <a:pt x="37" y="16"/>
                  </a:cubicBezTo>
                  <a:cubicBezTo>
                    <a:pt x="39" y="17"/>
                    <a:pt x="39" y="17"/>
                    <a:pt x="39" y="15"/>
                  </a:cubicBezTo>
                  <a:cubicBezTo>
                    <a:pt x="40" y="13"/>
                    <a:pt x="46" y="16"/>
                    <a:pt x="44" y="12"/>
                  </a:cubicBezTo>
                  <a:cubicBezTo>
                    <a:pt x="43" y="10"/>
                    <a:pt x="46" y="10"/>
                    <a:pt x="46" y="8"/>
                  </a:cubicBezTo>
                  <a:cubicBezTo>
                    <a:pt x="46" y="8"/>
                    <a:pt x="45" y="7"/>
                    <a:pt x="45" y="6"/>
                  </a:cubicBezTo>
                  <a:cubicBezTo>
                    <a:pt x="45" y="4"/>
                    <a:pt x="46" y="5"/>
                    <a:pt x="48" y="4"/>
                  </a:cubicBezTo>
                  <a:cubicBezTo>
                    <a:pt x="48" y="4"/>
                    <a:pt x="50" y="2"/>
                    <a:pt x="50" y="1"/>
                  </a:cubicBezTo>
                  <a:cubicBezTo>
                    <a:pt x="50" y="0"/>
                    <a:pt x="51" y="4"/>
                    <a:pt x="51" y="4"/>
                  </a:cubicBezTo>
                  <a:cubicBezTo>
                    <a:pt x="52" y="7"/>
                    <a:pt x="55" y="7"/>
                    <a:pt x="55" y="11"/>
                  </a:cubicBezTo>
                  <a:cubicBezTo>
                    <a:pt x="55" y="13"/>
                    <a:pt x="56" y="16"/>
                    <a:pt x="54" y="18"/>
                  </a:cubicBezTo>
                  <a:cubicBezTo>
                    <a:pt x="53" y="19"/>
                    <a:pt x="52" y="19"/>
                    <a:pt x="52" y="21"/>
                  </a:cubicBezTo>
                  <a:cubicBezTo>
                    <a:pt x="52" y="23"/>
                    <a:pt x="55" y="24"/>
                    <a:pt x="55" y="27"/>
                  </a:cubicBezTo>
                  <a:cubicBezTo>
                    <a:pt x="55" y="28"/>
                    <a:pt x="55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5"/>
                    <a:pt x="56" y="36"/>
                  </a:cubicBezTo>
                  <a:cubicBezTo>
                    <a:pt x="56" y="36"/>
                    <a:pt x="55" y="37"/>
                    <a:pt x="55" y="37"/>
                  </a:cubicBezTo>
                  <a:cubicBezTo>
                    <a:pt x="55" y="37"/>
                    <a:pt x="55" y="38"/>
                    <a:pt x="55" y="38"/>
                  </a:cubicBezTo>
                  <a:cubicBezTo>
                    <a:pt x="55" y="40"/>
                    <a:pt x="56" y="41"/>
                    <a:pt x="56" y="43"/>
                  </a:cubicBezTo>
                  <a:cubicBezTo>
                    <a:pt x="56" y="46"/>
                    <a:pt x="54" y="48"/>
                    <a:pt x="54" y="52"/>
                  </a:cubicBezTo>
                  <a:cubicBezTo>
                    <a:pt x="54" y="53"/>
                    <a:pt x="54" y="54"/>
                    <a:pt x="55" y="55"/>
                  </a:cubicBezTo>
                  <a:cubicBezTo>
                    <a:pt x="55" y="55"/>
                    <a:pt x="54" y="56"/>
                    <a:pt x="54" y="56"/>
                  </a:cubicBezTo>
                  <a:cubicBezTo>
                    <a:pt x="54" y="56"/>
                    <a:pt x="53" y="56"/>
                    <a:pt x="53" y="56"/>
                  </a:cubicBezTo>
                  <a:lnTo>
                    <a:pt x="52" y="56"/>
                  </a:lnTo>
                  <a:lnTo>
                    <a:pt x="52" y="55"/>
                  </a:lnTo>
                  <a:cubicBezTo>
                    <a:pt x="50" y="55"/>
                    <a:pt x="47" y="56"/>
                    <a:pt x="45" y="56"/>
                  </a:cubicBezTo>
                  <a:cubicBezTo>
                    <a:pt x="45" y="56"/>
                    <a:pt x="44" y="56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4" y="54"/>
                    <a:pt x="43" y="54"/>
                  </a:cubicBezTo>
                  <a:lnTo>
                    <a:pt x="36" y="54"/>
                  </a:lnTo>
                  <a:cubicBezTo>
                    <a:pt x="36" y="54"/>
                    <a:pt x="36" y="54"/>
                    <a:pt x="36" y="55"/>
                  </a:cubicBezTo>
                  <a:cubicBezTo>
                    <a:pt x="35" y="55"/>
                    <a:pt x="36" y="55"/>
                    <a:pt x="35" y="55"/>
                  </a:cubicBez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34" y="56"/>
                  </a:lnTo>
                  <a:cubicBezTo>
                    <a:pt x="34" y="56"/>
                    <a:pt x="33" y="56"/>
                    <a:pt x="33" y="56"/>
                  </a:cubicBezTo>
                  <a:lnTo>
                    <a:pt x="33" y="57"/>
                  </a:lnTo>
                  <a:cubicBezTo>
                    <a:pt x="33" y="57"/>
                    <a:pt x="33" y="58"/>
                    <a:pt x="33" y="58"/>
                  </a:cubicBezTo>
                  <a:lnTo>
                    <a:pt x="32" y="58"/>
                  </a:lnTo>
                  <a:cubicBezTo>
                    <a:pt x="32" y="58"/>
                    <a:pt x="31" y="58"/>
                    <a:pt x="31" y="58"/>
                  </a:cubicBezTo>
                  <a:cubicBezTo>
                    <a:pt x="30" y="58"/>
                    <a:pt x="30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9"/>
                    <a:pt x="29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2"/>
                    <a:pt x="29" y="62"/>
                  </a:cubicBezTo>
                  <a:lnTo>
                    <a:pt x="28" y="62"/>
                  </a:lnTo>
                  <a:cubicBezTo>
                    <a:pt x="28" y="62"/>
                    <a:pt x="27" y="62"/>
                    <a:pt x="27" y="62"/>
                  </a:cubicBezTo>
                  <a:cubicBezTo>
                    <a:pt x="27" y="61"/>
                    <a:pt x="26" y="61"/>
                    <a:pt x="26" y="61"/>
                  </a:cubicBezTo>
                  <a:cubicBezTo>
                    <a:pt x="26" y="61"/>
                    <a:pt x="25" y="60"/>
                    <a:pt x="25" y="60"/>
                  </a:cubicBezTo>
                  <a:cubicBezTo>
                    <a:pt x="25" y="60"/>
                    <a:pt x="25" y="59"/>
                    <a:pt x="25" y="58"/>
                  </a:cubicBezTo>
                  <a:lnTo>
                    <a:pt x="25" y="57"/>
                  </a:lnTo>
                  <a:cubicBezTo>
                    <a:pt x="24" y="57"/>
                    <a:pt x="24" y="56"/>
                    <a:pt x="24" y="56"/>
                  </a:cubicBezTo>
                  <a:cubicBezTo>
                    <a:pt x="24" y="56"/>
                    <a:pt x="23" y="56"/>
                    <a:pt x="23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4" y="54"/>
                    <a:pt x="23" y="53"/>
                    <a:pt x="23" y="53"/>
                  </a:cubicBezTo>
                  <a:cubicBezTo>
                    <a:pt x="23" y="53"/>
                    <a:pt x="23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1" y="51"/>
                    <a:pt x="21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3" y="47"/>
                    <a:pt x="13" y="47"/>
                  </a:cubicBezTo>
                  <a:cubicBezTo>
                    <a:pt x="13" y="47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1" y="49"/>
                    <a:pt x="10" y="49"/>
                    <a:pt x="9" y="49"/>
                  </a:cubicBezTo>
                  <a:cubicBezTo>
                    <a:pt x="9" y="49"/>
                    <a:pt x="9" y="50"/>
                    <a:pt x="9" y="51"/>
                  </a:cubicBezTo>
                  <a:cubicBezTo>
                    <a:pt x="8" y="51"/>
                    <a:pt x="7" y="51"/>
                    <a:pt x="6" y="51"/>
                  </a:cubicBezTo>
                  <a:cubicBezTo>
                    <a:pt x="6" y="51"/>
                    <a:pt x="6" y="51"/>
                    <a:pt x="6" y="52"/>
                  </a:cubicBezTo>
                  <a:lnTo>
                    <a:pt x="7" y="52"/>
                  </a:lnTo>
                  <a:cubicBezTo>
                    <a:pt x="7" y="52"/>
                    <a:pt x="7" y="53"/>
                    <a:pt x="7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lnTo>
                    <a:pt x="5" y="53"/>
                  </a:lnTo>
                  <a:cubicBezTo>
                    <a:pt x="5" y="53"/>
                    <a:pt x="5" y="53"/>
                    <a:pt x="5" y="53"/>
                  </a:cubicBezTo>
                  <a:lnTo>
                    <a:pt x="4" y="54"/>
                  </a:ln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3" y="55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grpSp>
        <p:nvGrpSpPr>
          <p:cNvPr id="16" name="Group 86"/>
          <p:cNvGrpSpPr>
            <a:grpSpLocks/>
          </p:cNvGrpSpPr>
          <p:nvPr/>
        </p:nvGrpSpPr>
        <p:grpSpPr bwMode="auto">
          <a:xfrm>
            <a:off x="6731000" y="2598738"/>
            <a:ext cx="1895475" cy="2149475"/>
            <a:chOff x="4240" y="1637"/>
            <a:chExt cx="1194" cy="1354"/>
          </a:xfrm>
        </p:grpSpPr>
        <p:sp>
          <p:nvSpPr>
            <p:cNvPr id="181353" name="Freeform 87"/>
            <p:cNvSpPr>
              <a:spLocks/>
            </p:cNvSpPr>
            <p:nvPr/>
          </p:nvSpPr>
          <p:spPr bwMode="auto">
            <a:xfrm>
              <a:off x="5068" y="1895"/>
              <a:ext cx="347" cy="442"/>
            </a:xfrm>
            <a:custGeom>
              <a:avLst/>
              <a:gdLst>
                <a:gd name="T0" fmla="*/ 300067695 w 37"/>
                <a:gd name="T1" fmla="*/ 566996683 h 48"/>
                <a:gd name="T2" fmla="*/ 357235790 w 37"/>
                <a:gd name="T3" fmla="*/ 465770170 h 48"/>
                <a:gd name="T4" fmla="*/ 357235790 w 37"/>
                <a:gd name="T5" fmla="*/ 415181518 h 48"/>
                <a:gd name="T6" fmla="*/ 778393980 w 37"/>
                <a:gd name="T7" fmla="*/ 308461904 h 48"/>
                <a:gd name="T8" fmla="*/ 778393980 w 37"/>
                <a:gd name="T9" fmla="*/ 308461904 h 48"/>
                <a:gd name="T10" fmla="*/ 836212184 w 37"/>
                <a:gd name="T11" fmla="*/ 308461904 h 48"/>
                <a:gd name="T12" fmla="*/ 899476148 w 37"/>
                <a:gd name="T13" fmla="*/ 101233843 h 48"/>
                <a:gd name="T14" fmla="*/ 1014469725 w 37"/>
                <a:gd name="T15" fmla="*/ 50581377 h 48"/>
                <a:gd name="T16" fmla="*/ 1135629320 w 37"/>
                <a:gd name="T17" fmla="*/ 50581377 h 48"/>
                <a:gd name="T18" fmla="*/ 1078461750 w 37"/>
                <a:gd name="T19" fmla="*/ 258470100 h 48"/>
                <a:gd name="T20" fmla="*/ 1135629320 w 37"/>
                <a:gd name="T21" fmla="*/ 465770170 h 48"/>
                <a:gd name="T22" fmla="*/ 1199543318 w 37"/>
                <a:gd name="T23" fmla="*/ 415181518 h 48"/>
                <a:gd name="T24" fmla="*/ 1435619962 w 37"/>
                <a:gd name="T25" fmla="*/ 308461904 h 48"/>
                <a:gd name="T26" fmla="*/ 1735687132 w 37"/>
                <a:gd name="T27" fmla="*/ 308461904 h 48"/>
                <a:gd name="T28" fmla="*/ 1735687132 w 37"/>
                <a:gd name="T29" fmla="*/ 308461904 h 48"/>
                <a:gd name="T30" fmla="*/ 1792856503 w 37"/>
                <a:gd name="T31" fmla="*/ 359107059 h 48"/>
                <a:gd name="T32" fmla="*/ 1856846727 w 37"/>
                <a:gd name="T33" fmla="*/ 415181518 h 48"/>
                <a:gd name="T34" fmla="*/ 1914671534 w 37"/>
                <a:gd name="T35" fmla="*/ 465770170 h 48"/>
                <a:gd name="T36" fmla="*/ 1914671534 w 37"/>
                <a:gd name="T37" fmla="*/ 465770170 h 48"/>
                <a:gd name="T38" fmla="*/ 1971839704 w 37"/>
                <a:gd name="T39" fmla="*/ 516351161 h 48"/>
                <a:gd name="T40" fmla="*/ 1971839704 w 37"/>
                <a:gd name="T41" fmla="*/ 516351161 h 48"/>
                <a:gd name="T42" fmla="*/ 2147483647 w 37"/>
                <a:gd name="T43" fmla="*/ 566996683 h 48"/>
                <a:gd name="T44" fmla="*/ 2147483647 w 37"/>
                <a:gd name="T45" fmla="*/ 566996683 h 48"/>
                <a:gd name="T46" fmla="*/ 2092923672 w 37"/>
                <a:gd name="T47" fmla="*/ 1240656478 h 48"/>
                <a:gd name="T48" fmla="*/ 1792856503 w 37"/>
                <a:gd name="T49" fmla="*/ 2147483647 h 48"/>
                <a:gd name="T50" fmla="*/ 1314537195 w 37"/>
                <a:gd name="T51" fmla="*/ 2147483647 h 48"/>
                <a:gd name="T52" fmla="*/ 1135629320 w 37"/>
                <a:gd name="T53" fmla="*/ 2147483647 h 48"/>
                <a:gd name="T54" fmla="*/ 1135629320 w 37"/>
                <a:gd name="T55" fmla="*/ 2147483647 h 48"/>
                <a:gd name="T56" fmla="*/ 1078461750 w 37"/>
                <a:gd name="T57" fmla="*/ 2147483647 h 48"/>
                <a:gd name="T58" fmla="*/ 1078461750 w 37"/>
                <a:gd name="T59" fmla="*/ 2122204571 h 48"/>
                <a:gd name="T60" fmla="*/ 1135629320 w 37"/>
                <a:gd name="T61" fmla="*/ 2066124807 h 48"/>
                <a:gd name="T62" fmla="*/ 899476148 w 37"/>
                <a:gd name="T63" fmla="*/ 2066124807 h 48"/>
                <a:gd name="T64" fmla="*/ 778393980 w 37"/>
                <a:gd name="T65" fmla="*/ 2015541165 h 48"/>
                <a:gd name="T66" fmla="*/ 657303410 w 37"/>
                <a:gd name="T67" fmla="*/ 1914313767 h 48"/>
                <a:gd name="T68" fmla="*/ 600135390 w 37"/>
                <a:gd name="T69" fmla="*/ 1964897410 h 48"/>
                <a:gd name="T70" fmla="*/ 536143964 w 37"/>
                <a:gd name="T71" fmla="*/ 1914313767 h 48"/>
                <a:gd name="T72" fmla="*/ 478326361 w 37"/>
                <a:gd name="T73" fmla="*/ 1914313767 h 48"/>
                <a:gd name="T74" fmla="*/ 357235790 w 37"/>
                <a:gd name="T75" fmla="*/ 2015541165 h 48"/>
                <a:gd name="T76" fmla="*/ 357235790 w 37"/>
                <a:gd name="T77" fmla="*/ 2015541165 h 48"/>
                <a:gd name="T78" fmla="*/ 242241538 w 37"/>
                <a:gd name="T79" fmla="*/ 1964897410 h 48"/>
                <a:gd name="T80" fmla="*/ 300067695 w 37"/>
                <a:gd name="T81" fmla="*/ 1914313767 h 48"/>
                <a:gd name="T82" fmla="*/ 357235790 w 37"/>
                <a:gd name="T83" fmla="*/ 1914313767 h 48"/>
                <a:gd name="T84" fmla="*/ 300067695 w 37"/>
                <a:gd name="T85" fmla="*/ 1599763094 h 48"/>
                <a:gd name="T86" fmla="*/ 300067695 w 37"/>
                <a:gd name="T87" fmla="*/ 1499126209 h 48"/>
                <a:gd name="T88" fmla="*/ 178977574 w 37"/>
                <a:gd name="T89" fmla="*/ 1499126209 h 48"/>
                <a:gd name="T90" fmla="*/ 0 w 37"/>
                <a:gd name="T91" fmla="*/ 1448544924 h 48"/>
                <a:gd name="T92" fmla="*/ 357235790 w 37"/>
                <a:gd name="T93" fmla="*/ 1448544924 h 48"/>
                <a:gd name="T94" fmla="*/ 357235790 w 37"/>
                <a:gd name="T95" fmla="*/ 1341889768 h 48"/>
                <a:gd name="T96" fmla="*/ 421149487 w 37"/>
                <a:gd name="T97" fmla="*/ 1291237763 h 48"/>
                <a:gd name="T98" fmla="*/ 421149487 w 37"/>
                <a:gd name="T99" fmla="*/ 1291237763 h 48"/>
                <a:gd name="T100" fmla="*/ 357235790 w 37"/>
                <a:gd name="T101" fmla="*/ 1240656478 h 48"/>
                <a:gd name="T102" fmla="*/ 178977574 w 37"/>
                <a:gd name="T103" fmla="*/ 1083347844 h 48"/>
                <a:gd name="T104" fmla="*/ 178977574 w 37"/>
                <a:gd name="T105" fmla="*/ 825466856 h 48"/>
                <a:gd name="T106" fmla="*/ 242241538 w 37"/>
                <a:gd name="T107" fmla="*/ 825466856 h 48"/>
                <a:gd name="T108" fmla="*/ 242241538 w 37"/>
                <a:gd name="T109" fmla="*/ 825466856 h 48"/>
                <a:gd name="T110" fmla="*/ 300067695 w 37"/>
                <a:gd name="T111" fmla="*/ 774886160 h 48"/>
                <a:gd name="T112" fmla="*/ 300067695 w 37"/>
                <a:gd name="T113" fmla="*/ 673659353 h 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"/>
                <a:gd name="T172" fmla="*/ 0 h 48"/>
                <a:gd name="T173" fmla="*/ 37 w 37"/>
                <a:gd name="T174" fmla="*/ 48 h 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" h="48">
                  <a:moveTo>
                    <a:pt x="3" y="12"/>
                  </a:moveTo>
                  <a:lnTo>
                    <a:pt x="4" y="12"/>
                  </a:lnTo>
                  <a:lnTo>
                    <a:pt x="5" y="12"/>
                  </a:lnTo>
                  <a:lnTo>
                    <a:pt x="5" y="11"/>
                  </a:ln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9"/>
                    <a:pt x="6" y="9"/>
                  </a:cubicBezTo>
                  <a:lnTo>
                    <a:pt x="6" y="8"/>
                  </a:lnTo>
                  <a:lnTo>
                    <a:pt x="7" y="7"/>
                  </a:ln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2" y="7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5"/>
                    <a:pt x="14" y="6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2"/>
                  </a:ln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7" y="1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lnTo>
                    <a:pt x="19" y="0"/>
                  </a:lnTo>
                  <a:lnTo>
                    <a:pt x="19" y="1"/>
                  </a:lnTo>
                  <a:cubicBezTo>
                    <a:pt x="19" y="1"/>
                    <a:pt x="19" y="3"/>
                    <a:pt x="19" y="3"/>
                  </a:cubicBezTo>
                  <a:cubicBezTo>
                    <a:pt x="18" y="3"/>
                    <a:pt x="18" y="5"/>
                    <a:pt x="18" y="5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9" y="8"/>
                    <a:pt x="19" y="9"/>
                    <a:pt x="19" y="9"/>
                  </a:cubicBezTo>
                  <a:lnTo>
                    <a:pt x="19" y="10"/>
                  </a:lnTo>
                  <a:lnTo>
                    <a:pt x="20" y="10"/>
                  </a:lnTo>
                  <a:cubicBezTo>
                    <a:pt x="20" y="9"/>
                    <a:pt x="20" y="9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lnTo>
                    <a:pt x="22" y="8"/>
                  </a:lnTo>
                  <a:cubicBezTo>
                    <a:pt x="22" y="8"/>
                    <a:pt x="24" y="7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6" y="6"/>
                    <a:pt x="28" y="6"/>
                    <a:pt x="29" y="6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2" y="8"/>
                  </a:cubicBezTo>
                  <a:lnTo>
                    <a:pt x="32" y="9"/>
                  </a:lnTo>
                  <a:cubicBezTo>
                    <a:pt x="32" y="9"/>
                    <a:pt x="33" y="9"/>
                    <a:pt x="33" y="9"/>
                  </a:cubicBezTo>
                  <a:cubicBezTo>
                    <a:pt x="33" y="10"/>
                    <a:pt x="33" y="9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4" y="10"/>
                    <a:pt x="36" y="10"/>
                    <a:pt x="36" y="11"/>
                  </a:cubicBezTo>
                  <a:lnTo>
                    <a:pt x="37" y="11"/>
                  </a:ln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1"/>
                    <a:pt x="37" y="11"/>
                  </a:cubicBezTo>
                  <a:cubicBezTo>
                    <a:pt x="36" y="13"/>
                    <a:pt x="34" y="14"/>
                    <a:pt x="34" y="16"/>
                  </a:cubicBezTo>
                  <a:cubicBezTo>
                    <a:pt x="34" y="19"/>
                    <a:pt x="34" y="21"/>
                    <a:pt x="35" y="24"/>
                  </a:cubicBezTo>
                  <a:cubicBezTo>
                    <a:pt x="35" y="26"/>
                    <a:pt x="35" y="32"/>
                    <a:pt x="33" y="33"/>
                  </a:cubicBezTo>
                  <a:cubicBezTo>
                    <a:pt x="33" y="34"/>
                    <a:pt x="31" y="36"/>
                    <a:pt x="31" y="38"/>
                  </a:cubicBezTo>
                  <a:cubicBezTo>
                    <a:pt x="31" y="39"/>
                    <a:pt x="31" y="42"/>
                    <a:pt x="30" y="42"/>
                  </a:cubicBezTo>
                  <a:cubicBezTo>
                    <a:pt x="30" y="43"/>
                    <a:pt x="30" y="44"/>
                    <a:pt x="30" y="44"/>
                  </a:cubicBezTo>
                  <a:lnTo>
                    <a:pt x="30" y="45"/>
                  </a:lnTo>
                  <a:cubicBezTo>
                    <a:pt x="29" y="45"/>
                    <a:pt x="28" y="46"/>
                    <a:pt x="26" y="46"/>
                  </a:cubicBezTo>
                  <a:cubicBezTo>
                    <a:pt x="26" y="47"/>
                    <a:pt x="23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lnTo>
                    <a:pt x="22" y="47"/>
                  </a:lnTo>
                  <a:cubicBezTo>
                    <a:pt x="22" y="47"/>
                    <a:pt x="22" y="47"/>
                    <a:pt x="22" y="47"/>
                  </a:cubicBezTo>
                  <a:lnTo>
                    <a:pt x="19" y="47"/>
                  </a:lnTo>
                  <a:cubicBezTo>
                    <a:pt x="19" y="47"/>
                    <a:pt x="19" y="47"/>
                    <a:pt x="19" y="47"/>
                  </a:cubicBezTo>
                  <a:lnTo>
                    <a:pt x="19" y="46"/>
                  </a:ln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5"/>
                    <a:pt x="18" y="45"/>
                  </a:cubicBezTo>
                  <a:cubicBezTo>
                    <a:pt x="18" y="45"/>
                    <a:pt x="18" y="44"/>
                    <a:pt x="18" y="44"/>
                  </a:cubicBezTo>
                  <a:cubicBezTo>
                    <a:pt x="17" y="43"/>
                    <a:pt x="18" y="42"/>
                    <a:pt x="18" y="41"/>
                  </a:cubicBezTo>
                  <a:lnTo>
                    <a:pt x="18" y="40"/>
                  </a:lnTo>
                  <a:lnTo>
                    <a:pt x="19" y="40"/>
                  </a:lnTo>
                  <a:cubicBezTo>
                    <a:pt x="18" y="40"/>
                    <a:pt x="18" y="39"/>
                    <a:pt x="17" y="39"/>
                  </a:cubicBezTo>
                  <a:lnTo>
                    <a:pt x="15" y="39"/>
                  </a:lnTo>
                  <a:cubicBezTo>
                    <a:pt x="15" y="40"/>
                    <a:pt x="15" y="39"/>
                    <a:pt x="15" y="40"/>
                  </a:cubicBezTo>
                  <a:lnTo>
                    <a:pt x="14" y="40"/>
                  </a:lnTo>
                  <a:cubicBezTo>
                    <a:pt x="14" y="40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lnTo>
                    <a:pt x="13" y="37"/>
                  </a:lnTo>
                  <a:lnTo>
                    <a:pt x="13" y="36"/>
                  </a:lnTo>
                  <a:cubicBezTo>
                    <a:pt x="12" y="36"/>
                    <a:pt x="11" y="37"/>
                    <a:pt x="11" y="37"/>
                  </a:cubicBezTo>
                  <a:cubicBezTo>
                    <a:pt x="11" y="37"/>
                    <a:pt x="11" y="38"/>
                    <a:pt x="11" y="38"/>
                  </a:cubicBezTo>
                  <a:lnTo>
                    <a:pt x="10" y="38"/>
                  </a:ln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7"/>
                    <a:pt x="9" y="36"/>
                  </a:cubicBezTo>
                  <a:cubicBezTo>
                    <a:pt x="9" y="37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7" y="38"/>
                    <a:pt x="7" y="39"/>
                  </a:cubicBezTo>
                  <a:lnTo>
                    <a:pt x="6" y="39"/>
                  </a:lnTo>
                  <a:cubicBezTo>
                    <a:pt x="5" y="38"/>
                    <a:pt x="5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6" y="37"/>
                  </a:lnTo>
                  <a:lnTo>
                    <a:pt x="6" y="36"/>
                  </a:lnTo>
                  <a:lnTo>
                    <a:pt x="6" y="31"/>
                  </a:ln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29"/>
                    <a:pt x="5" y="29"/>
                  </a:cubicBezTo>
                  <a:cubicBezTo>
                    <a:pt x="4" y="29"/>
                    <a:pt x="3" y="29"/>
                    <a:pt x="3" y="29"/>
                  </a:cubicBez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8"/>
                  </a:lnTo>
                  <a:cubicBezTo>
                    <a:pt x="2" y="27"/>
                    <a:pt x="5" y="28"/>
                    <a:pt x="6" y="28"/>
                  </a:cubicBezTo>
                  <a:lnTo>
                    <a:pt x="6" y="27"/>
                  </a:lnTo>
                  <a:lnTo>
                    <a:pt x="6" y="26"/>
                  </a:lnTo>
                  <a:cubicBezTo>
                    <a:pt x="6" y="26"/>
                    <a:pt x="7" y="26"/>
                    <a:pt x="7" y="26"/>
                  </a:cubicBezTo>
                  <a:lnTo>
                    <a:pt x="7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4" y="22"/>
                  </a:ln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17"/>
                  </a:lnTo>
                  <a:cubicBezTo>
                    <a:pt x="3" y="17"/>
                    <a:pt x="3" y="16"/>
                    <a:pt x="3" y="16"/>
                  </a:cubicBezTo>
                  <a:lnTo>
                    <a:pt x="4" y="16"/>
                  </a:ln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4" y="12"/>
                    <a:pt x="4" y="13"/>
                    <a:pt x="3" y="12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54" name="Freeform 88"/>
            <p:cNvSpPr>
              <a:spLocks/>
            </p:cNvSpPr>
            <p:nvPr/>
          </p:nvSpPr>
          <p:spPr bwMode="auto">
            <a:xfrm>
              <a:off x="4541" y="2530"/>
              <a:ext cx="470" cy="304"/>
            </a:xfrm>
            <a:custGeom>
              <a:avLst/>
              <a:gdLst>
                <a:gd name="T0" fmla="*/ 2147483647 w 50"/>
                <a:gd name="T1" fmla="*/ 1452722839 h 33"/>
                <a:gd name="T2" fmla="*/ 2147483647 w 50"/>
                <a:gd name="T3" fmla="*/ 1711258764 h 33"/>
                <a:gd name="T4" fmla="*/ 2147483647 w 50"/>
                <a:gd name="T5" fmla="*/ 1661170789 h 33"/>
                <a:gd name="T6" fmla="*/ 2147483647 w 50"/>
                <a:gd name="T7" fmla="*/ 1661170789 h 33"/>
                <a:gd name="T8" fmla="*/ 2147483647 w 50"/>
                <a:gd name="T9" fmla="*/ 1661170789 h 33"/>
                <a:gd name="T10" fmla="*/ 2147483647 w 50"/>
                <a:gd name="T11" fmla="*/ 1554159301 h 33"/>
                <a:gd name="T12" fmla="*/ 1886795699 w 50"/>
                <a:gd name="T13" fmla="*/ 1503473496 h 33"/>
                <a:gd name="T14" fmla="*/ 1886795699 w 50"/>
                <a:gd name="T15" fmla="*/ 1452722839 h 33"/>
                <a:gd name="T16" fmla="*/ 1828817119 w 50"/>
                <a:gd name="T17" fmla="*/ 1351279301 h 33"/>
                <a:gd name="T18" fmla="*/ 1647395068 w 50"/>
                <a:gd name="T19" fmla="*/ 1193582304 h 33"/>
                <a:gd name="T20" fmla="*/ 1582591939 w 50"/>
                <a:gd name="T21" fmla="*/ 1142896499 h 33"/>
                <a:gd name="T22" fmla="*/ 1523951599 w 50"/>
                <a:gd name="T23" fmla="*/ 1086636259 h 33"/>
                <a:gd name="T24" fmla="*/ 1465308852 w 50"/>
                <a:gd name="T25" fmla="*/ 1086636259 h 33"/>
                <a:gd name="T26" fmla="*/ 1465308852 w 50"/>
                <a:gd name="T27" fmla="*/ 1035950454 h 33"/>
                <a:gd name="T28" fmla="*/ 972719223 w 50"/>
                <a:gd name="T29" fmla="*/ 1035950454 h 33"/>
                <a:gd name="T30" fmla="*/ 856097896 w 50"/>
                <a:gd name="T31" fmla="*/ 883762745 h 33"/>
                <a:gd name="T32" fmla="*/ 362845454 w 50"/>
                <a:gd name="T33" fmla="*/ 883762745 h 33"/>
                <a:gd name="T34" fmla="*/ 362845454 w 50"/>
                <a:gd name="T35" fmla="*/ 883762745 h 33"/>
                <a:gd name="T36" fmla="*/ 246294589 w 50"/>
                <a:gd name="T37" fmla="*/ 675307720 h 33"/>
                <a:gd name="T38" fmla="*/ 58641713 w 50"/>
                <a:gd name="T39" fmla="*/ 518273847 h 33"/>
                <a:gd name="T40" fmla="*/ 58641713 w 50"/>
                <a:gd name="T41" fmla="*/ 518273847 h 33"/>
                <a:gd name="T42" fmla="*/ 0 w 50"/>
                <a:gd name="T43" fmla="*/ 518273847 h 33"/>
                <a:gd name="T44" fmla="*/ 58641713 w 50"/>
                <a:gd name="T45" fmla="*/ 360577144 h 33"/>
                <a:gd name="T46" fmla="*/ 58641713 w 50"/>
                <a:gd name="T47" fmla="*/ 259140903 h 33"/>
                <a:gd name="T48" fmla="*/ 123514421 w 50"/>
                <a:gd name="T49" fmla="*/ 259140903 h 33"/>
                <a:gd name="T50" fmla="*/ 181422727 w 50"/>
                <a:gd name="T51" fmla="*/ 208383023 h 33"/>
                <a:gd name="T52" fmla="*/ 427717466 w 50"/>
                <a:gd name="T53" fmla="*/ 208383023 h 33"/>
                <a:gd name="T54" fmla="*/ 609874371 w 50"/>
                <a:gd name="T55" fmla="*/ 0 h 33"/>
                <a:gd name="T56" fmla="*/ 856097896 w 50"/>
                <a:gd name="T57" fmla="*/ 0 h 33"/>
                <a:gd name="T58" fmla="*/ 856097896 w 50"/>
                <a:gd name="T59" fmla="*/ 0 h 33"/>
                <a:gd name="T60" fmla="*/ 856097896 w 50"/>
                <a:gd name="T61" fmla="*/ 50750860 h 33"/>
                <a:gd name="T62" fmla="*/ 914077078 w 50"/>
                <a:gd name="T63" fmla="*/ 50750860 h 33"/>
                <a:gd name="T64" fmla="*/ 1037591536 w 50"/>
                <a:gd name="T65" fmla="*/ 101436941 h 33"/>
                <a:gd name="T66" fmla="*/ 1037591536 w 50"/>
                <a:gd name="T67" fmla="*/ 208383023 h 33"/>
                <a:gd name="T68" fmla="*/ 914077078 w 50"/>
                <a:gd name="T69" fmla="*/ 309891635 h 33"/>
                <a:gd name="T70" fmla="*/ 972719223 w 50"/>
                <a:gd name="T71" fmla="*/ 360577144 h 33"/>
                <a:gd name="T72" fmla="*/ 1582591939 w 50"/>
                <a:gd name="T73" fmla="*/ 360577144 h 33"/>
                <a:gd name="T74" fmla="*/ 1647395068 w 50"/>
                <a:gd name="T75" fmla="*/ 259140903 h 33"/>
                <a:gd name="T76" fmla="*/ 1886795699 w 50"/>
                <a:gd name="T77" fmla="*/ 208383023 h 33"/>
                <a:gd name="T78" fmla="*/ 1951667411 w 50"/>
                <a:gd name="T79" fmla="*/ 208383023 h 33"/>
                <a:gd name="T80" fmla="*/ 2010310158 w 50"/>
                <a:gd name="T81" fmla="*/ 309891635 h 33"/>
                <a:gd name="T82" fmla="*/ 2147483647 w 50"/>
                <a:gd name="T83" fmla="*/ 157696924 h 33"/>
                <a:gd name="T84" fmla="*/ 2147483647 w 50"/>
                <a:gd name="T85" fmla="*/ 518273847 h 33"/>
                <a:gd name="T86" fmla="*/ 2147483647 w 50"/>
                <a:gd name="T87" fmla="*/ 675307720 h 33"/>
                <a:gd name="T88" fmla="*/ 2147483647 w 50"/>
                <a:gd name="T89" fmla="*/ 625219745 h 33"/>
                <a:gd name="T90" fmla="*/ 2147483647 w 50"/>
                <a:gd name="T91" fmla="*/ 625219745 h 33"/>
                <a:gd name="T92" fmla="*/ 2147483647 w 50"/>
                <a:gd name="T93" fmla="*/ 625219745 h 33"/>
                <a:gd name="T94" fmla="*/ 2147483647 w 50"/>
                <a:gd name="T95" fmla="*/ 675307720 h 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"/>
                <a:gd name="T145" fmla="*/ 0 h 33"/>
                <a:gd name="T146" fmla="*/ 50 w 50"/>
                <a:gd name="T147" fmla="*/ 33 h 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" h="33">
                  <a:moveTo>
                    <a:pt x="50" y="13"/>
                  </a:moveTo>
                  <a:cubicBezTo>
                    <a:pt x="50" y="15"/>
                    <a:pt x="48" y="17"/>
                    <a:pt x="48" y="19"/>
                  </a:cubicBezTo>
                  <a:cubicBezTo>
                    <a:pt x="48" y="21"/>
                    <a:pt x="48" y="23"/>
                    <a:pt x="47" y="25"/>
                  </a:cubicBezTo>
                  <a:cubicBezTo>
                    <a:pt x="47" y="25"/>
                    <a:pt x="45" y="27"/>
                    <a:pt x="45" y="28"/>
                  </a:cubicBezTo>
                  <a:cubicBezTo>
                    <a:pt x="45" y="28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3" y="29"/>
                  </a:lnTo>
                  <a:cubicBezTo>
                    <a:pt x="43" y="30"/>
                    <a:pt x="41" y="31"/>
                    <a:pt x="40" y="33"/>
                  </a:cubicBezTo>
                  <a:lnTo>
                    <a:pt x="40" y="32"/>
                  </a:lnTo>
                  <a:lnTo>
                    <a:pt x="39" y="32"/>
                  </a:lnTo>
                  <a:lnTo>
                    <a:pt x="37" y="32"/>
                  </a:lnTo>
                  <a:cubicBezTo>
                    <a:pt x="37" y="32"/>
                    <a:pt x="37" y="32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35" y="30"/>
                  </a:lnTo>
                  <a:cubicBezTo>
                    <a:pt x="35" y="30"/>
                    <a:pt x="34" y="30"/>
                    <a:pt x="34" y="31"/>
                  </a:cubicBezTo>
                  <a:cubicBezTo>
                    <a:pt x="33" y="31"/>
                    <a:pt x="32" y="31"/>
                    <a:pt x="31" y="31"/>
                  </a:cubicBezTo>
                  <a:lnTo>
                    <a:pt x="31" y="29"/>
                  </a:lnTo>
                  <a:lnTo>
                    <a:pt x="32" y="29"/>
                  </a:lnTo>
                  <a:cubicBezTo>
                    <a:pt x="32" y="29"/>
                    <a:pt x="32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0" y="27"/>
                    <a:pt x="30" y="26"/>
                    <a:pt x="30" y="26"/>
                  </a:cubicBezTo>
                  <a:lnTo>
                    <a:pt x="26" y="26"/>
                  </a:lnTo>
                  <a:lnTo>
                    <a:pt x="26" y="23"/>
                  </a:lnTo>
                  <a:lnTo>
                    <a:pt x="27" y="23"/>
                  </a:ln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6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25" y="22"/>
                  </a:ln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3" y="20"/>
                    <a:pt x="22" y="19"/>
                    <a:pt x="21" y="19"/>
                  </a:cubicBezTo>
                  <a:cubicBezTo>
                    <a:pt x="20" y="20"/>
                    <a:pt x="18" y="20"/>
                    <a:pt x="16" y="20"/>
                  </a:cubicBezTo>
                  <a:cubicBezTo>
                    <a:pt x="16" y="20"/>
                    <a:pt x="16" y="18"/>
                    <a:pt x="16" y="17"/>
                  </a:cubicBezTo>
                  <a:cubicBezTo>
                    <a:pt x="16" y="17"/>
                    <a:pt x="15" y="16"/>
                    <a:pt x="15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6" y="17"/>
                  </a:ln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4" y="13"/>
                  </a:lnTo>
                  <a:cubicBezTo>
                    <a:pt x="4" y="13"/>
                    <a:pt x="4" y="14"/>
                    <a:pt x="4" y="14"/>
                  </a:cubicBezTo>
                  <a:lnTo>
                    <a:pt x="1" y="14"/>
                  </a:lnTo>
                  <a:cubicBezTo>
                    <a:pt x="1" y="14"/>
                    <a:pt x="1" y="13"/>
                    <a:pt x="1" y="13"/>
                  </a:cubicBezTo>
                  <a:cubicBezTo>
                    <a:pt x="1" y="13"/>
                    <a:pt x="2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0" y="10"/>
                  </a:lnTo>
                  <a:cubicBezTo>
                    <a:pt x="0" y="9"/>
                    <a:pt x="0" y="8"/>
                    <a:pt x="1" y="8"/>
                  </a:cubicBezTo>
                  <a:lnTo>
                    <a:pt x="1" y="7"/>
                  </a:lnTo>
                  <a:cubicBezTo>
                    <a:pt x="1" y="7"/>
                    <a:pt x="1" y="6"/>
                    <a:pt x="1" y="5"/>
                  </a:cubicBezTo>
                  <a:lnTo>
                    <a:pt x="2" y="5"/>
                  </a:ln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3" y="3"/>
                  </a:lnTo>
                  <a:cubicBezTo>
                    <a:pt x="4" y="3"/>
                    <a:pt x="6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2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lnTo>
                    <a:pt x="14" y="1"/>
                  </a:lnTo>
                  <a:cubicBezTo>
                    <a:pt x="14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15" y="5"/>
                  </a:lnTo>
                  <a:lnTo>
                    <a:pt x="15" y="6"/>
                  </a:lnTo>
                  <a:cubicBezTo>
                    <a:pt x="15" y="6"/>
                    <a:pt x="15" y="6"/>
                    <a:pt x="15" y="6"/>
                  </a:cubicBezTo>
                  <a:lnTo>
                    <a:pt x="15" y="7"/>
                  </a:lnTo>
                  <a:lnTo>
                    <a:pt x="16" y="7"/>
                  </a:lnTo>
                  <a:lnTo>
                    <a:pt x="23" y="7"/>
                  </a:ln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6"/>
                    <a:pt x="26" y="6"/>
                  </a:cubicBezTo>
                  <a:cubicBezTo>
                    <a:pt x="26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4"/>
                    <a:pt x="30" y="4"/>
                    <a:pt x="31" y="4"/>
                  </a:cubicBezTo>
                  <a:lnTo>
                    <a:pt x="31" y="5"/>
                  </a:ln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2" y="4"/>
                    <a:pt x="32" y="4"/>
                  </a:cubicBezTo>
                  <a:lnTo>
                    <a:pt x="32" y="6"/>
                  </a:lnTo>
                  <a:cubicBezTo>
                    <a:pt x="32" y="6"/>
                    <a:pt x="3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lnTo>
                    <a:pt x="34" y="5"/>
                  </a:lnTo>
                  <a:cubicBezTo>
                    <a:pt x="34" y="3"/>
                    <a:pt x="34" y="2"/>
                    <a:pt x="36" y="2"/>
                  </a:cubicBezTo>
                  <a:lnTo>
                    <a:pt x="36" y="3"/>
                  </a:ln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7" y="6"/>
                    <a:pt x="37" y="8"/>
                    <a:pt x="36" y="10"/>
                  </a:cubicBezTo>
                  <a:cubicBezTo>
                    <a:pt x="36" y="10"/>
                    <a:pt x="36" y="11"/>
                    <a:pt x="36" y="11"/>
                  </a:cubicBezTo>
                  <a:cubicBezTo>
                    <a:pt x="38" y="11"/>
                    <a:pt x="40" y="11"/>
                    <a:pt x="40" y="13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lnTo>
                    <a:pt x="43" y="12"/>
                  </a:lnTo>
                  <a:cubicBezTo>
                    <a:pt x="44" y="12"/>
                    <a:pt x="46" y="11"/>
                    <a:pt x="46" y="11"/>
                  </a:cubicBezTo>
                  <a:lnTo>
                    <a:pt x="47" y="11"/>
                  </a:lnTo>
                  <a:cubicBezTo>
                    <a:pt x="47" y="12"/>
                    <a:pt x="47" y="12"/>
                    <a:pt x="47" y="12"/>
                  </a:cubicBezTo>
                  <a:lnTo>
                    <a:pt x="48" y="12"/>
                  </a:lnTo>
                  <a:lnTo>
                    <a:pt x="48" y="13"/>
                  </a:lnTo>
                  <a:cubicBezTo>
                    <a:pt x="48" y="13"/>
                    <a:pt x="50" y="13"/>
                    <a:pt x="50" y="13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55" name="Freeform 89"/>
            <p:cNvSpPr>
              <a:spLocks/>
            </p:cNvSpPr>
            <p:nvPr/>
          </p:nvSpPr>
          <p:spPr bwMode="auto">
            <a:xfrm>
              <a:off x="4645" y="2300"/>
              <a:ext cx="498" cy="350"/>
            </a:xfrm>
            <a:custGeom>
              <a:avLst/>
              <a:gdLst>
                <a:gd name="T0" fmla="*/ 123191596 w 53"/>
                <a:gd name="T1" fmla="*/ 1293108449 h 38"/>
                <a:gd name="T2" fmla="*/ 58524699 w 53"/>
                <a:gd name="T3" fmla="*/ 1085502680 h 38"/>
                <a:gd name="T4" fmla="*/ 0 w 53"/>
                <a:gd name="T5" fmla="*/ 1034859248 h 38"/>
                <a:gd name="T6" fmla="*/ 0 w 53"/>
                <a:gd name="T7" fmla="*/ 1034859248 h 38"/>
                <a:gd name="T8" fmla="*/ 0 w 53"/>
                <a:gd name="T9" fmla="*/ 933507541 h 38"/>
                <a:gd name="T10" fmla="*/ 180983672 w 53"/>
                <a:gd name="T11" fmla="*/ 933507541 h 38"/>
                <a:gd name="T12" fmla="*/ 304182597 w 53"/>
                <a:gd name="T13" fmla="*/ 776013204 h 38"/>
                <a:gd name="T14" fmla="*/ 426711384 w 53"/>
                <a:gd name="T15" fmla="*/ 826649563 h 38"/>
                <a:gd name="T16" fmla="*/ 485166419 w 53"/>
                <a:gd name="T17" fmla="*/ 725304340 h 38"/>
                <a:gd name="T18" fmla="*/ 549911061 w 53"/>
                <a:gd name="T19" fmla="*/ 725304340 h 38"/>
                <a:gd name="T20" fmla="*/ 969668939 w 53"/>
                <a:gd name="T21" fmla="*/ 776013204 h 38"/>
                <a:gd name="T22" fmla="*/ 1092860798 w 53"/>
                <a:gd name="T23" fmla="*/ 826649563 h 38"/>
                <a:gd name="T24" fmla="*/ 1338589337 w 53"/>
                <a:gd name="T25" fmla="*/ 725304340 h 38"/>
                <a:gd name="T26" fmla="*/ 1215397778 w 53"/>
                <a:gd name="T27" fmla="*/ 466451371 h 38"/>
                <a:gd name="T28" fmla="*/ 1338589337 w 53"/>
                <a:gd name="T29" fmla="*/ 466451371 h 38"/>
                <a:gd name="T30" fmla="*/ 1461787210 w 53"/>
                <a:gd name="T31" fmla="*/ 517095392 h 38"/>
                <a:gd name="T32" fmla="*/ 1946291985 w 53"/>
                <a:gd name="T33" fmla="*/ 567803372 h 38"/>
                <a:gd name="T34" fmla="*/ 1946291985 w 53"/>
                <a:gd name="T35" fmla="*/ 567803372 h 38"/>
                <a:gd name="T36" fmla="*/ 2127274379 w 53"/>
                <a:gd name="T37" fmla="*/ 567803372 h 38"/>
                <a:gd name="T38" fmla="*/ 2127274379 w 53"/>
                <a:gd name="T39" fmla="*/ 567803372 h 38"/>
                <a:gd name="T40" fmla="*/ 2147483647 w 53"/>
                <a:gd name="T41" fmla="*/ 517095392 h 38"/>
                <a:gd name="T42" fmla="*/ 2147483647 w 53"/>
                <a:gd name="T43" fmla="*/ 466451371 h 38"/>
                <a:gd name="T44" fmla="*/ 2147483647 w 53"/>
                <a:gd name="T45" fmla="*/ 258846117 h 38"/>
                <a:gd name="T46" fmla="*/ 2147483647 w 53"/>
                <a:gd name="T47" fmla="*/ 157493968 h 38"/>
                <a:gd name="T48" fmla="*/ 2147483647 w 53"/>
                <a:gd name="T49" fmla="*/ 0 h 38"/>
                <a:gd name="T50" fmla="*/ 2147483647 w 53"/>
                <a:gd name="T51" fmla="*/ 50643303 h 38"/>
                <a:gd name="T52" fmla="*/ 2147483647 w 53"/>
                <a:gd name="T53" fmla="*/ 50643303 h 38"/>
                <a:gd name="T54" fmla="*/ 2147483647 w 53"/>
                <a:gd name="T55" fmla="*/ 50643303 h 38"/>
                <a:gd name="T56" fmla="*/ 2147483647 w 53"/>
                <a:gd name="T57" fmla="*/ 101352259 h 38"/>
                <a:gd name="T58" fmla="*/ 2147483647 w 53"/>
                <a:gd name="T59" fmla="*/ 359600466 h 38"/>
                <a:gd name="T60" fmla="*/ 2147483647 w 53"/>
                <a:gd name="T61" fmla="*/ 359600466 h 38"/>
                <a:gd name="T62" fmla="*/ 2147483647 w 53"/>
                <a:gd name="T63" fmla="*/ 517095392 h 38"/>
                <a:gd name="T64" fmla="*/ 2147483647 w 53"/>
                <a:gd name="T65" fmla="*/ 623952044 h 38"/>
                <a:gd name="T66" fmla="*/ 2147483647 w 53"/>
                <a:gd name="T67" fmla="*/ 776013204 h 38"/>
                <a:gd name="T68" fmla="*/ 2147483647 w 53"/>
                <a:gd name="T69" fmla="*/ 933507541 h 38"/>
                <a:gd name="T70" fmla="*/ 2147483647 w 53"/>
                <a:gd name="T71" fmla="*/ 1141708973 h 38"/>
                <a:gd name="T72" fmla="*/ 2147483647 w 53"/>
                <a:gd name="T73" fmla="*/ 1608166681 h 38"/>
                <a:gd name="T74" fmla="*/ 2147483647 w 53"/>
                <a:gd name="T75" fmla="*/ 1968366789 h 38"/>
                <a:gd name="T76" fmla="*/ 2147483647 w 53"/>
                <a:gd name="T77" fmla="*/ 1917649672 h 38"/>
                <a:gd name="T78" fmla="*/ 2147483647 w 53"/>
                <a:gd name="T79" fmla="*/ 1867012724 h 38"/>
                <a:gd name="T80" fmla="*/ 1946291985 w 53"/>
                <a:gd name="T81" fmla="*/ 1917649672 h 38"/>
                <a:gd name="T82" fmla="*/ 1881546140 w 53"/>
                <a:gd name="T83" fmla="*/ 1968366789 h 38"/>
                <a:gd name="T84" fmla="*/ 1519580150 w 53"/>
                <a:gd name="T85" fmla="*/ 1810800536 h 38"/>
                <a:gd name="T86" fmla="*/ 1519580150 w 53"/>
                <a:gd name="T87" fmla="*/ 1450601607 h 38"/>
                <a:gd name="T88" fmla="*/ 1338589337 w 53"/>
                <a:gd name="T89" fmla="*/ 1608166681 h 38"/>
                <a:gd name="T90" fmla="*/ 1215397778 w 53"/>
                <a:gd name="T91" fmla="*/ 1551954493 h 38"/>
                <a:gd name="T92" fmla="*/ 1092860798 w 53"/>
                <a:gd name="T93" fmla="*/ 1501309292 h 38"/>
                <a:gd name="T94" fmla="*/ 969668939 w 53"/>
                <a:gd name="T95" fmla="*/ 1551954493 h 38"/>
                <a:gd name="T96" fmla="*/ 853352409 w 53"/>
                <a:gd name="T97" fmla="*/ 1658803629 h 38"/>
                <a:gd name="T98" fmla="*/ 304182597 w 53"/>
                <a:gd name="T99" fmla="*/ 1658803629 h 38"/>
                <a:gd name="T100" fmla="*/ 245658105 w 53"/>
                <a:gd name="T101" fmla="*/ 1551954493 h 38"/>
                <a:gd name="T102" fmla="*/ 361966441 w 53"/>
                <a:gd name="T103" fmla="*/ 1501309292 h 38"/>
                <a:gd name="T104" fmla="*/ 361966441 w 53"/>
                <a:gd name="T105" fmla="*/ 1399958764 h 38"/>
                <a:gd name="T106" fmla="*/ 245658105 w 53"/>
                <a:gd name="T107" fmla="*/ 1343751292 h 38"/>
                <a:gd name="T108" fmla="*/ 180983672 w 53"/>
                <a:gd name="T109" fmla="*/ 1293108449 h 38"/>
                <a:gd name="T110" fmla="*/ 180983672 w 53"/>
                <a:gd name="T111" fmla="*/ 1293108449 h 38"/>
                <a:gd name="T112" fmla="*/ 123191596 w 53"/>
                <a:gd name="T113" fmla="*/ 1293108449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"/>
                <a:gd name="T172" fmla="*/ 0 h 38"/>
                <a:gd name="T173" fmla="*/ 53 w 53"/>
                <a:gd name="T174" fmla="*/ 38 h 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" h="38">
                  <a:moveTo>
                    <a:pt x="2" y="25"/>
                  </a:moveTo>
                  <a:lnTo>
                    <a:pt x="2" y="25"/>
                  </a:lnTo>
                  <a:cubicBezTo>
                    <a:pt x="2" y="25"/>
                    <a:pt x="2" y="25"/>
                    <a:pt x="2" y="25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2" y="22"/>
                    <a:pt x="2" y="22"/>
                    <a:pt x="2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1"/>
                    <a:pt x="0" y="20"/>
                  </a:cubicBezTo>
                  <a:cubicBezTo>
                    <a:pt x="0" y="19"/>
                    <a:pt x="0" y="18"/>
                    <a:pt x="0" y="18"/>
                  </a:cubicBezTo>
                  <a:lnTo>
                    <a:pt x="0" y="17"/>
                  </a:lnTo>
                  <a:lnTo>
                    <a:pt x="1" y="17"/>
                  </a:lnTo>
                  <a:cubicBezTo>
                    <a:pt x="2" y="18"/>
                    <a:pt x="3" y="18"/>
                    <a:pt x="3" y="18"/>
                  </a:cubicBezTo>
                  <a:lnTo>
                    <a:pt x="4" y="18"/>
                  </a:ln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6"/>
                    <a:pt x="4" y="15"/>
                  </a:cubicBezTo>
                  <a:lnTo>
                    <a:pt x="5" y="15"/>
                  </a:lnTo>
                  <a:cubicBezTo>
                    <a:pt x="6" y="16"/>
                    <a:pt x="6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11" y="14"/>
                    <a:pt x="11" y="14"/>
                  </a:cubicBezTo>
                  <a:cubicBezTo>
                    <a:pt x="11" y="14"/>
                    <a:pt x="12" y="14"/>
                    <a:pt x="13" y="14"/>
                  </a:cubicBezTo>
                  <a:cubicBezTo>
                    <a:pt x="13" y="14"/>
                    <a:pt x="15" y="15"/>
                    <a:pt x="16" y="15"/>
                  </a:cubicBezTo>
                  <a:cubicBezTo>
                    <a:pt x="16" y="15"/>
                    <a:pt x="18" y="15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20" y="15"/>
                    <a:pt x="21" y="14"/>
                    <a:pt x="22" y="14"/>
                  </a:cubicBezTo>
                  <a:cubicBezTo>
                    <a:pt x="22" y="13"/>
                    <a:pt x="22" y="12"/>
                    <a:pt x="21" y="12"/>
                  </a:cubicBezTo>
                  <a:lnTo>
                    <a:pt x="20" y="10"/>
                  </a:lnTo>
                  <a:cubicBezTo>
                    <a:pt x="20" y="10"/>
                    <a:pt x="20" y="10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2" y="10"/>
                    <a:pt x="23" y="10"/>
                    <a:pt x="23" y="10"/>
                  </a:cubicBezTo>
                  <a:lnTo>
                    <a:pt x="24" y="10"/>
                  </a:lnTo>
                  <a:cubicBezTo>
                    <a:pt x="24" y="11"/>
                    <a:pt x="26" y="11"/>
                    <a:pt x="26" y="12"/>
                  </a:cubicBezTo>
                  <a:cubicBezTo>
                    <a:pt x="27" y="12"/>
                    <a:pt x="29" y="12"/>
                    <a:pt x="30" y="12"/>
                  </a:cubicBezTo>
                  <a:cubicBezTo>
                    <a:pt x="30" y="11"/>
                    <a:pt x="31" y="12"/>
                    <a:pt x="32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3" y="12"/>
                    <a:pt x="34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lnTo>
                    <a:pt x="35" y="10"/>
                  </a:ln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lnTo>
                    <a:pt x="37" y="9"/>
                  </a:lnTo>
                  <a:cubicBezTo>
                    <a:pt x="37" y="8"/>
                    <a:pt x="39" y="9"/>
                    <a:pt x="40" y="9"/>
                  </a:cubicBezTo>
                  <a:lnTo>
                    <a:pt x="40" y="8"/>
                  </a:lnTo>
                  <a:cubicBezTo>
                    <a:pt x="40" y="8"/>
                    <a:pt x="41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3" y="3"/>
                    <a:pt x="42" y="3"/>
                  </a:cubicBezTo>
                  <a:cubicBezTo>
                    <a:pt x="42" y="2"/>
                    <a:pt x="42" y="1"/>
                    <a:pt x="42" y="0"/>
                  </a:cubicBezTo>
                  <a:lnTo>
                    <a:pt x="43" y="0"/>
                  </a:lnTo>
                  <a:cubicBezTo>
                    <a:pt x="43" y="0"/>
                    <a:pt x="44" y="0"/>
                    <a:pt x="45" y="1"/>
                  </a:cubicBezTo>
                  <a:lnTo>
                    <a:pt x="46" y="1"/>
                  </a:lnTo>
                  <a:cubicBezTo>
                    <a:pt x="46" y="1"/>
                    <a:pt x="46" y="1"/>
                    <a:pt x="46" y="1"/>
                  </a:cubicBezTo>
                  <a:cubicBezTo>
                    <a:pt x="47" y="2"/>
                    <a:pt x="48" y="1"/>
                    <a:pt x="48" y="1"/>
                  </a:cubicBezTo>
                  <a:cubicBezTo>
                    <a:pt x="49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1" y="4"/>
                    <a:pt x="51" y="4"/>
                  </a:cubicBezTo>
                  <a:lnTo>
                    <a:pt x="50" y="4"/>
                  </a:lnTo>
                  <a:cubicBezTo>
                    <a:pt x="50" y="4"/>
                    <a:pt x="50" y="6"/>
                    <a:pt x="50" y="7"/>
                  </a:cubicBezTo>
                  <a:cubicBezTo>
                    <a:pt x="51" y="7"/>
                    <a:pt x="50" y="7"/>
                    <a:pt x="51" y="7"/>
                  </a:cubicBezTo>
                  <a:cubicBezTo>
                    <a:pt x="51" y="7"/>
                    <a:pt x="51" y="8"/>
                    <a:pt x="51" y="8"/>
                  </a:cubicBezTo>
                  <a:lnTo>
                    <a:pt x="51" y="9"/>
                  </a:lnTo>
                  <a:lnTo>
                    <a:pt x="52" y="10"/>
                  </a:lnTo>
                  <a:cubicBezTo>
                    <a:pt x="52" y="10"/>
                    <a:pt x="52" y="10"/>
                    <a:pt x="52" y="10"/>
                  </a:cubicBezTo>
                  <a:cubicBezTo>
                    <a:pt x="52" y="10"/>
                    <a:pt x="52" y="11"/>
                    <a:pt x="52" y="12"/>
                  </a:cubicBezTo>
                  <a:lnTo>
                    <a:pt x="53" y="12"/>
                  </a:lnTo>
                  <a:cubicBezTo>
                    <a:pt x="53" y="12"/>
                    <a:pt x="53" y="14"/>
                    <a:pt x="53" y="14"/>
                  </a:cubicBezTo>
                  <a:lnTo>
                    <a:pt x="53" y="15"/>
                  </a:lnTo>
                  <a:cubicBezTo>
                    <a:pt x="53" y="15"/>
                    <a:pt x="53" y="18"/>
                    <a:pt x="52" y="18"/>
                  </a:cubicBezTo>
                  <a:cubicBezTo>
                    <a:pt x="52" y="19"/>
                    <a:pt x="52" y="20"/>
                    <a:pt x="52" y="22"/>
                  </a:cubicBezTo>
                  <a:cubicBezTo>
                    <a:pt x="52" y="23"/>
                    <a:pt x="51" y="25"/>
                    <a:pt x="50" y="25"/>
                  </a:cubicBezTo>
                  <a:cubicBezTo>
                    <a:pt x="50" y="26"/>
                    <a:pt x="46" y="31"/>
                    <a:pt x="45" y="31"/>
                  </a:cubicBezTo>
                  <a:cubicBezTo>
                    <a:pt x="45" y="33"/>
                    <a:pt x="42" y="33"/>
                    <a:pt x="42" y="35"/>
                  </a:cubicBezTo>
                  <a:cubicBezTo>
                    <a:pt x="41" y="35"/>
                    <a:pt x="40" y="36"/>
                    <a:pt x="40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38"/>
                    <a:pt x="37" y="38"/>
                    <a:pt x="37" y="38"/>
                  </a:cubicBezTo>
                  <a:lnTo>
                    <a:pt x="37" y="37"/>
                  </a:lnTo>
                  <a:lnTo>
                    <a:pt x="36" y="37"/>
                  </a:lnTo>
                  <a:cubicBezTo>
                    <a:pt x="36" y="37"/>
                    <a:pt x="36" y="37"/>
                    <a:pt x="36" y="36"/>
                  </a:cubicBezTo>
                  <a:lnTo>
                    <a:pt x="35" y="36"/>
                  </a:lnTo>
                  <a:cubicBezTo>
                    <a:pt x="35" y="36"/>
                    <a:pt x="33" y="37"/>
                    <a:pt x="32" y="37"/>
                  </a:cubicBezTo>
                  <a:lnTo>
                    <a:pt x="32" y="38"/>
                  </a:lnTo>
                  <a:cubicBezTo>
                    <a:pt x="32" y="38"/>
                    <a:pt x="32" y="38"/>
                    <a:pt x="31" y="38"/>
                  </a:cubicBezTo>
                  <a:cubicBezTo>
                    <a:pt x="31" y="38"/>
                    <a:pt x="30" y="38"/>
                    <a:pt x="29" y="38"/>
                  </a:cubicBezTo>
                  <a:cubicBezTo>
                    <a:pt x="29" y="36"/>
                    <a:pt x="27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6" y="33"/>
                    <a:pt x="26" y="31"/>
                    <a:pt x="26" y="29"/>
                  </a:cubicBezTo>
                  <a:cubicBezTo>
                    <a:pt x="26" y="29"/>
                    <a:pt x="25" y="29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5" y="27"/>
                  </a:lnTo>
                  <a:cubicBezTo>
                    <a:pt x="23" y="27"/>
                    <a:pt x="23" y="28"/>
                    <a:pt x="23" y="30"/>
                  </a:cubicBezTo>
                  <a:lnTo>
                    <a:pt x="22" y="31"/>
                  </a:ln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21" y="29"/>
                  </a:lnTo>
                  <a:cubicBezTo>
                    <a:pt x="21" y="29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lnTo>
                    <a:pt x="20" y="29"/>
                  </a:lnTo>
                  <a:cubicBezTo>
                    <a:pt x="19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cubicBezTo>
                    <a:pt x="17" y="29"/>
                    <a:pt x="1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4" y="31"/>
                    <a:pt x="13" y="31"/>
                    <a:pt x="12" y="31"/>
                  </a:cubicBezTo>
                  <a:cubicBezTo>
                    <a:pt x="12" y="31"/>
                    <a:pt x="12" y="31"/>
                    <a:pt x="12" y="32"/>
                  </a:cubicBezTo>
                  <a:lnTo>
                    <a:pt x="5" y="32"/>
                  </a:lnTo>
                  <a:lnTo>
                    <a:pt x="4" y="32"/>
                  </a:lnTo>
                  <a:lnTo>
                    <a:pt x="4" y="31"/>
                  </a:lnTo>
                  <a:cubicBezTo>
                    <a:pt x="4" y="31"/>
                    <a:pt x="4" y="31"/>
                    <a:pt x="4" y="31"/>
                  </a:cubicBezTo>
                  <a:lnTo>
                    <a:pt x="4" y="30"/>
                  </a:lnTo>
                  <a:lnTo>
                    <a:pt x="4" y="29"/>
                  </a:ln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7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6"/>
                  </a:cubicBezTo>
                  <a:lnTo>
                    <a:pt x="3" y="25"/>
                  </a:ln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56" name="Freeform 90"/>
            <p:cNvSpPr>
              <a:spLocks/>
            </p:cNvSpPr>
            <p:nvPr/>
          </p:nvSpPr>
          <p:spPr bwMode="auto">
            <a:xfrm>
              <a:off x="4410" y="2576"/>
              <a:ext cx="506" cy="415"/>
            </a:xfrm>
            <a:custGeom>
              <a:avLst/>
              <a:gdLst>
                <a:gd name="T0" fmla="*/ 2147483647 w 54"/>
                <a:gd name="T1" fmla="*/ 2042463898 h 45"/>
                <a:gd name="T2" fmla="*/ 2147483647 w 54"/>
                <a:gd name="T3" fmla="*/ 2093494494 h 45"/>
                <a:gd name="T4" fmla="*/ 1604981171 w 54"/>
                <a:gd name="T5" fmla="*/ 2147483647 h 45"/>
                <a:gd name="T6" fmla="*/ 1547475599 w 54"/>
                <a:gd name="T7" fmla="*/ 2144592375 h 45"/>
                <a:gd name="T8" fmla="*/ 1484481541 w 54"/>
                <a:gd name="T9" fmla="*/ 2093494494 h 45"/>
                <a:gd name="T10" fmla="*/ 1426975969 w 54"/>
                <a:gd name="T11" fmla="*/ 2042463898 h 45"/>
                <a:gd name="T12" fmla="*/ 1426975969 w 54"/>
                <a:gd name="T13" fmla="*/ 2042463898 h 45"/>
                <a:gd name="T14" fmla="*/ 1185976408 w 54"/>
                <a:gd name="T15" fmla="*/ 2042463898 h 45"/>
                <a:gd name="T16" fmla="*/ 1185976408 w 54"/>
                <a:gd name="T17" fmla="*/ 1985826192 h 45"/>
                <a:gd name="T18" fmla="*/ 1129126912 w 54"/>
                <a:gd name="T19" fmla="*/ 1934795596 h 45"/>
                <a:gd name="T20" fmla="*/ 1129126912 w 54"/>
                <a:gd name="T21" fmla="*/ 1934795596 h 45"/>
                <a:gd name="T22" fmla="*/ 1072270219 w 54"/>
                <a:gd name="T23" fmla="*/ 1883697715 h 45"/>
                <a:gd name="T24" fmla="*/ 951777785 w 54"/>
                <a:gd name="T25" fmla="*/ 1781635343 h 45"/>
                <a:gd name="T26" fmla="*/ 894195451 w 54"/>
                <a:gd name="T27" fmla="*/ 1622869160 h 45"/>
                <a:gd name="T28" fmla="*/ 894195451 w 54"/>
                <a:gd name="T29" fmla="*/ 1622869160 h 45"/>
                <a:gd name="T30" fmla="*/ 894195451 w 54"/>
                <a:gd name="T31" fmla="*/ 1571837383 h 45"/>
                <a:gd name="T32" fmla="*/ 951777785 w 54"/>
                <a:gd name="T33" fmla="*/ 1571837383 h 45"/>
                <a:gd name="T34" fmla="*/ 831277555 w 54"/>
                <a:gd name="T35" fmla="*/ 1412472716 h 45"/>
                <a:gd name="T36" fmla="*/ 894195451 w 54"/>
                <a:gd name="T37" fmla="*/ 1361440939 h 45"/>
                <a:gd name="T38" fmla="*/ 831277555 w 54"/>
                <a:gd name="T39" fmla="*/ 1310344238 h 45"/>
                <a:gd name="T40" fmla="*/ 653203386 w 54"/>
                <a:gd name="T41" fmla="*/ 1361440939 h 45"/>
                <a:gd name="T42" fmla="*/ 596346244 w 54"/>
                <a:gd name="T43" fmla="*/ 1310344238 h 45"/>
                <a:gd name="T44" fmla="*/ 532704505 w 54"/>
                <a:gd name="T45" fmla="*/ 1253778540 h 45"/>
                <a:gd name="T46" fmla="*/ 355354779 w 54"/>
                <a:gd name="T47" fmla="*/ 1043981466 h 45"/>
                <a:gd name="T48" fmla="*/ 355354779 w 54"/>
                <a:gd name="T49" fmla="*/ 992949690 h 45"/>
                <a:gd name="T50" fmla="*/ 297849282 w 54"/>
                <a:gd name="T51" fmla="*/ 941852989 h 45"/>
                <a:gd name="T52" fmla="*/ 234924339 w 54"/>
                <a:gd name="T53" fmla="*/ 890821213 h 45"/>
                <a:gd name="T54" fmla="*/ 177349652 w 54"/>
                <a:gd name="T55" fmla="*/ 783152321 h 45"/>
                <a:gd name="T56" fmla="*/ 120499743 w 54"/>
                <a:gd name="T57" fmla="*/ 681023844 h 45"/>
                <a:gd name="T58" fmla="*/ 56849890 w 54"/>
                <a:gd name="T59" fmla="*/ 681023844 h 45"/>
                <a:gd name="T60" fmla="*/ 56849890 w 54"/>
                <a:gd name="T61" fmla="*/ 629992067 h 45"/>
                <a:gd name="T62" fmla="*/ 56849890 w 54"/>
                <a:gd name="T63" fmla="*/ 572754549 h 45"/>
                <a:gd name="T64" fmla="*/ 234924339 w 54"/>
                <a:gd name="T65" fmla="*/ 521657553 h 45"/>
                <a:gd name="T66" fmla="*/ 234924339 w 54"/>
                <a:gd name="T67" fmla="*/ 419595180 h 45"/>
                <a:gd name="T68" fmla="*/ 532704505 w 54"/>
                <a:gd name="T69" fmla="*/ 260828776 h 45"/>
                <a:gd name="T70" fmla="*/ 596346244 w 54"/>
                <a:gd name="T71" fmla="*/ 158701037 h 45"/>
                <a:gd name="T72" fmla="*/ 894195451 w 54"/>
                <a:gd name="T73" fmla="*/ 0 h 45"/>
                <a:gd name="T74" fmla="*/ 894195451 w 54"/>
                <a:gd name="T75" fmla="*/ 158701037 h 45"/>
                <a:gd name="T76" fmla="*/ 894195451 w 54"/>
                <a:gd name="T77" fmla="*/ 260828776 h 45"/>
                <a:gd name="T78" fmla="*/ 894195451 w 54"/>
                <a:gd name="T79" fmla="*/ 260828776 h 45"/>
                <a:gd name="T80" fmla="*/ 1072270219 w 54"/>
                <a:gd name="T81" fmla="*/ 470626072 h 45"/>
                <a:gd name="T82" fmla="*/ 1129126912 w 54"/>
                <a:gd name="T83" fmla="*/ 419595180 h 45"/>
                <a:gd name="T84" fmla="*/ 1185976408 w 54"/>
                <a:gd name="T85" fmla="*/ 629992067 h 45"/>
                <a:gd name="T86" fmla="*/ 1661831867 w 54"/>
                <a:gd name="T87" fmla="*/ 629992067 h 45"/>
                <a:gd name="T88" fmla="*/ 1782330298 w 54"/>
                <a:gd name="T89" fmla="*/ 629992067 h 45"/>
                <a:gd name="T90" fmla="*/ 2080180255 w 54"/>
                <a:gd name="T91" fmla="*/ 732055030 h 45"/>
                <a:gd name="T92" fmla="*/ 2147483647 w 54"/>
                <a:gd name="T93" fmla="*/ 839716839 h 45"/>
                <a:gd name="T94" fmla="*/ 2147483647 w 54"/>
                <a:gd name="T95" fmla="*/ 839716839 h 45"/>
                <a:gd name="T96" fmla="*/ 2147483647 w 54"/>
                <a:gd name="T97" fmla="*/ 890821213 h 45"/>
                <a:gd name="T98" fmla="*/ 2147483647 w 54"/>
                <a:gd name="T99" fmla="*/ 941852989 h 45"/>
                <a:gd name="T100" fmla="*/ 2147483647 w 54"/>
                <a:gd name="T101" fmla="*/ 1100611499 h 45"/>
                <a:gd name="T102" fmla="*/ 2147483647 w 54"/>
                <a:gd name="T103" fmla="*/ 1202673871 h 45"/>
                <a:gd name="T104" fmla="*/ 2147483647 w 54"/>
                <a:gd name="T105" fmla="*/ 1253778540 h 45"/>
                <a:gd name="T106" fmla="*/ 2147483647 w 54"/>
                <a:gd name="T107" fmla="*/ 1310344238 h 45"/>
                <a:gd name="T108" fmla="*/ 2147483647 w 54"/>
                <a:gd name="T109" fmla="*/ 1361440939 h 45"/>
                <a:gd name="T110" fmla="*/ 2147483647 w 54"/>
                <a:gd name="T111" fmla="*/ 1412472716 h 45"/>
                <a:gd name="T112" fmla="*/ 2147483647 w 54"/>
                <a:gd name="T113" fmla="*/ 1412472716 h 45"/>
                <a:gd name="T114" fmla="*/ 2147483647 w 54"/>
                <a:gd name="T115" fmla="*/ 1463575319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"/>
                <a:gd name="T175" fmla="*/ 0 h 45"/>
                <a:gd name="T176" fmla="*/ 54 w 5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" h="45">
                  <a:moveTo>
                    <a:pt x="54" y="28"/>
                  </a:moveTo>
                  <a:cubicBezTo>
                    <a:pt x="53" y="28"/>
                    <a:pt x="53" y="29"/>
                    <a:pt x="53" y="30"/>
                  </a:cubicBezTo>
                  <a:cubicBezTo>
                    <a:pt x="52" y="30"/>
                    <a:pt x="50" y="34"/>
                    <a:pt x="50" y="34"/>
                  </a:cubicBezTo>
                  <a:cubicBezTo>
                    <a:pt x="49" y="34"/>
                    <a:pt x="50" y="39"/>
                    <a:pt x="49" y="39"/>
                  </a:cubicBezTo>
                  <a:cubicBezTo>
                    <a:pt x="49" y="40"/>
                    <a:pt x="48" y="40"/>
                    <a:pt x="48" y="40"/>
                  </a:cubicBezTo>
                  <a:cubicBezTo>
                    <a:pt x="48" y="40"/>
                    <a:pt x="46" y="40"/>
                    <a:pt x="46" y="40"/>
                  </a:cubicBezTo>
                  <a:cubicBezTo>
                    <a:pt x="46" y="40"/>
                    <a:pt x="42" y="40"/>
                    <a:pt x="41" y="40"/>
                  </a:cubicBezTo>
                  <a:cubicBezTo>
                    <a:pt x="41" y="40"/>
                    <a:pt x="38" y="40"/>
                    <a:pt x="38" y="40"/>
                  </a:cubicBezTo>
                  <a:cubicBezTo>
                    <a:pt x="35" y="40"/>
                    <a:pt x="33" y="42"/>
                    <a:pt x="31" y="42"/>
                  </a:cubicBezTo>
                  <a:cubicBezTo>
                    <a:pt x="31" y="42"/>
                    <a:pt x="30" y="43"/>
                    <a:pt x="30" y="43"/>
                  </a:cubicBezTo>
                  <a:cubicBezTo>
                    <a:pt x="31" y="42"/>
                    <a:pt x="30" y="43"/>
                    <a:pt x="30" y="43"/>
                  </a:cubicBezTo>
                  <a:cubicBezTo>
                    <a:pt x="29" y="43"/>
                    <a:pt x="28" y="45"/>
                    <a:pt x="27" y="45"/>
                  </a:cubicBezTo>
                  <a:lnTo>
                    <a:pt x="26" y="42"/>
                  </a:lnTo>
                  <a:lnTo>
                    <a:pt x="26" y="41"/>
                  </a:lnTo>
                  <a:cubicBezTo>
                    <a:pt x="25" y="41"/>
                    <a:pt x="25" y="41"/>
                    <a:pt x="25" y="41"/>
                  </a:cubicBezTo>
                  <a:lnTo>
                    <a:pt x="25" y="40"/>
                  </a:lnTo>
                  <a:cubicBezTo>
                    <a:pt x="25" y="40"/>
                    <a:pt x="25" y="40"/>
                    <a:pt x="25" y="40"/>
                  </a:cubicBezTo>
                  <a:lnTo>
                    <a:pt x="24" y="40"/>
                  </a:lnTo>
                  <a:lnTo>
                    <a:pt x="24" y="39"/>
                  </a:lnTo>
                  <a:cubicBezTo>
                    <a:pt x="23" y="38"/>
                    <a:pt x="21" y="39"/>
                    <a:pt x="20" y="39"/>
                  </a:cubicBezTo>
                  <a:lnTo>
                    <a:pt x="20" y="38"/>
                  </a:lnTo>
                  <a:lnTo>
                    <a:pt x="20" y="37"/>
                  </a:lnTo>
                  <a:lnTo>
                    <a:pt x="19" y="37"/>
                  </a:lnTo>
                  <a:cubicBezTo>
                    <a:pt x="19" y="37"/>
                    <a:pt x="19" y="37"/>
                    <a:pt x="19" y="37"/>
                  </a:cubicBezTo>
                  <a:lnTo>
                    <a:pt x="18" y="37"/>
                  </a:ln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5"/>
                    <a:pt x="16" y="34"/>
                    <a:pt x="16" y="34"/>
                  </a:cubicBezTo>
                  <a:cubicBezTo>
                    <a:pt x="15" y="34"/>
                    <a:pt x="16" y="34"/>
                    <a:pt x="15" y="34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5" y="33"/>
                    <a:pt x="15" y="31"/>
                    <a:pt x="15" y="31"/>
                  </a:cubicBezTo>
                  <a:lnTo>
                    <a:pt x="15" y="30"/>
                  </a:lnTo>
                  <a:lnTo>
                    <a:pt x="16" y="30"/>
                  </a:lnTo>
                  <a:cubicBezTo>
                    <a:pt x="16" y="30"/>
                    <a:pt x="16" y="28"/>
                    <a:pt x="16" y="28"/>
                  </a:cubicBezTo>
                  <a:lnTo>
                    <a:pt x="14" y="28"/>
                  </a:lnTo>
                  <a:lnTo>
                    <a:pt x="14" y="27"/>
                  </a:lnTo>
                  <a:lnTo>
                    <a:pt x="15" y="27"/>
                  </a:ln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cubicBezTo>
                    <a:pt x="14" y="26"/>
                    <a:pt x="13" y="25"/>
                    <a:pt x="13" y="26"/>
                  </a:cubicBezTo>
                  <a:cubicBezTo>
                    <a:pt x="13" y="26"/>
                    <a:pt x="12" y="26"/>
                    <a:pt x="11" y="26"/>
                  </a:cubicBezTo>
                  <a:lnTo>
                    <a:pt x="10" y="25"/>
                  </a:lnTo>
                  <a:lnTo>
                    <a:pt x="9" y="24"/>
                  </a:lnTo>
                  <a:lnTo>
                    <a:pt x="9" y="20"/>
                  </a:lnTo>
                  <a:cubicBezTo>
                    <a:pt x="8" y="20"/>
                    <a:pt x="7" y="20"/>
                    <a:pt x="6" y="20"/>
                  </a:cubicBezTo>
                  <a:lnTo>
                    <a:pt x="6" y="19"/>
                  </a:lnTo>
                  <a:cubicBezTo>
                    <a:pt x="6" y="19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lnTo>
                    <a:pt x="3" y="14"/>
                  </a:lnTo>
                  <a:cubicBezTo>
                    <a:pt x="2" y="14"/>
                    <a:pt x="3" y="14"/>
                    <a:pt x="2" y="14"/>
                  </a:cubicBezTo>
                  <a:lnTo>
                    <a:pt x="2" y="13"/>
                  </a:ln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cubicBezTo>
                    <a:pt x="1" y="12"/>
                    <a:pt x="1" y="12"/>
                    <a:pt x="1" y="11"/>
                  </a:cubicBezTo>
                  <a:lnTo>
                    <a:pt x="2" y="11"/>
                  </a:lnTo>
                  <a:cubicBezTo>
                    <a:pt x="2" y="11"/>
                    <a:pt x="3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5"/>
                    <a:pt x="8" y="6"/>
                    <a:pt x="9" y="6"/>
                  </a:cubicBezTo>
                  <a:lnTo>
                    <a:pt x="9" y="5"/>
                  </a:ln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lnTo>
                    <a:pt x="10" y="3"/>
                  </a:lnTo>
                  <a:cubicBezTo>
                    <a:pt x="9" y="2"/>
                    <a:pt x="9" y="1"/>
                    <a:pt x="10" y="0"/>
                  </a:cubicBezTo>
                  <a:lnTo>
                    <a:pt x="11" y="0"/>
                  </a:lnTo>
                  <a:cubicBezTo>
                    <a:pt x="12" y="1"/>
                    <a:pt x="14" y="1"/>
                    <a:pt x="15" y="0"/>
                  </a:cubicBezTo>
                  <a:cubicBezTo>
                    <a:pt x="15" y="1"/>
                    <a:pt x="15" y="2"/>
                    <a:pt x="15" y="2"/>
                  </a:cubicBezTo>
                  <a:lnTo>
                    <a:pt x="15" y="3"/>
                  </a:lnTo>
                  <a:cubicBezTo>
                    <a:pt x="14" y="3"/>
                    <a:pt x="14" y="4"/>
                    <a:pt x="14" y="5"/>
                  </a:cubicBezTo>
                  <a:lnTo>
                    <a:pt x="15" y="5"/>
                  </a:ln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5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lnTo>
                    <a:pt x="18" y="9"/>
                  </a:lnTo>
                  <a:cubicBezTo>
                    <a:pt x="18" y="9"/>
                    <a:pt x="18" y="8"/>
                    <a:pt x="18" y="8"/>
                  </a:cubicBezTo>
                  <a:lnTo>
                    <a:pt x="19" y="8"/>
                  </a:ln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0" y="10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28" y="12"/>
                  </a:ln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9" y="11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0" y="13"/>
                    <a:pt x="30" y="15"/>
                    <a:pt x="30" y="15"/>
                  </a:cubicBezTo>
                  <a:cubicBezTo>
                    <a:pt x="32" y="15"/>
                    <a:pt x="34" y="15"/>
                    <a:pt x="35" y="14"/>
                  </a:cubicBezTo>
                  <a:cubicBezTo>
                    <a:pt x="36" y="14"/>
                    <a:pt x="37" y="15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6"/>
                    <a:pt x="39" y="16"/>
                    <a:pt x="39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lnTo>
                    <a:pt x="40" y="17"/>
                  </a:lnTo>
                  <a:cubicBezTo>
                    <a:pt x="40" y="17"/>
                    <a:pt x="40" y="17"/>
                    <a:pt x="40" y="18"/>
                  </a:cubicBezTo>
                  <a:cubicBezTo>
                    <a:pt x="40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lnTo>
                    <a:pt x="40" y="18"/>
                  </a:lnTo>
                  <a:lnTo>
                    <a:pt x="40" y="21"/>
                  </a:lnTo>
                  <a:lnTo>
                    <a:pt x="44" y="21"/>
                  </a:lnTo>
                  <a:cubicBezTo>
                    <a:pt x="44" y="21"/>
                    <a:pt x="44" y="22"/>
                    <a:pt x="45" y="22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6" y="23"/>
                    <a:pt x="46" y="24"/>
                    <a:pt x="46" y="24"/>
                  </a:cubicBezTo>
                  <a:lnTo>
                    <a:pt x="45" y="24"/>
                  </a:lnTo>
                  <a:lnTo>
                    <a:pt x="45" y="26"/>
                  </a:lnTo>
                  <a:cubicBezTo>
                    <a:pt x="46" y="26"/>
                    <a:pt x="47" y="26"/>
                    <a:pt x="48" y="26"/>
                  </a:cubicBezTo>
                  <a:cubicBezTo>
                    <a:pt x="48" y="25"/>
                    <a:pt x="49" y="25"/>
                    <a:pt x="49" y="25"/>
                  </a:cubicBezTo>
                  <a:lnTo>
                    <a:pt x="50" y="25"/>
                  </a:ln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1" y="26"/>
                    <a:pt x="51" y="26"/>
                  </a:cubicBezTo>
                  <a:cubicBezTo>
                    <a:pt x="51" y="26"/>
                    <a:pt x="51" y="26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lnTo>
                    <a:pt x="53" y="27"/>
                  </a:lnTo>
                  <a:lnTo>
                    <a:pt x="54" y="27"/>
                  </a:lnTo>
                  <a:lnTo>
                    <a:pt x="54" y="28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57" name="Freeform 91"/>
            <p:cNvSpPr>
              <a:spLocks/>
            </p:cNvSpPr>
            <p:nvPr/>
          </p:nvSpPr>
          <p:spPr bwMode="auto">
            <a:xfrm>
              <a:off x="4240" y="2264"/>
              <a:ext cx="489" cy="442"/>
            </a:xfrm>
            <a:custGeom>
              <a:avLst/>
              <a:gdLst>
                <a:gd name="T0" fmla="*/ 1040823706 w 52"/>
                <a:gd name="T1" fmla="*/ 2147483647 h 48"/>
                <a:gd name="T2" fmla="*/ 858220026 w 52"/>
                <a:gd name="T3" fmla="*/ 2147483647 h 48"/>
                <a:gd name="T4" fmla="*/ 793210429 w 52"/>
                <a:gd name="T5" fmla="*/ 2147483647 h 48"/>
                <a:gd name="T6" fmla="*/ 793210429 w 52"/>
                <a:gd name="T7" fmla="*/ 2147483647 h 48"/>
                <a:gd name="T8" fmla="*/ 975813508 w 52"/>
                <a:gd name="T9" fmla="*/ 2066124807 h 48"/>
                <a:gd name="T10" fmla="*/ 1098919898 w 52"/>
                <a:gd name="T11" fmla="*/ 2015541165 h 48"/>
                <a:gd name="T12" fmla="*/ 975813508 w 52"/>
                <a:gd name="T13" fmla="*/ 1863733661 h 48"/>
                <a:gd name="T14" fmla="*/ 793210429 w 52"/>
                <a:gd name="T15" fmla="*/ 1863733661 h 48"/>
                <a:gd name="T16" fmla="*/ 735113033 w 52"/>
                <a:gd name="T17" fmla="*/ 1807652719 h 48"/>
                <a:gd name="T18" fmla="*/ 917051674 w 52"/>
                <a:gd name="T19" fmla="*/ 1599763094 h 48"/>
                <a:gd name="T20" fmla="*/ 975813508 w 52"/>
                <a:gd name="T21" fmla="*/ 1499126209 h 48"/>
                <a:gd name="T22" fmla="*/ 858220026 w 52"/>
                <a:gd name="T23" fmla="*/ 1499126209 h 48"/>
                <a:gd name="T24" fmla="*/ 793210429 w 52"/>
                <a:gd name="T25" fmla="*/ 1448544924 h 48"/>
                <a:gd name="T26" fmla="*/ 305631756 w 52"/>
                <a:gd name="T27" fmla="*/ 1240656478 h 48"/>
                <a:gd name="T28" fmla="*/ 123771769 w 52"/>
                <a:gd name="T29" fmla="*/ 982185862 h 48"/>
                <a:gd name="T30" fmla="*/ 58761138 w 52"/>
                <a:gd name="T31" fmla="*/ 881547798 h 48"/>
                <a:gd name="T32" fmla="*/ 0 w 52"/>
                <a:gd name="T33" fmla="*/ 724304875 h 48"/>
                <a:gd name="T34" fmla="*/ 58761138 w 52"/>
                <a:gd name="T35" fmla="*/ 673659353 h 48"/>
                <a:gd name="T36" fmla="*/ 305631756 w 52"/>
                <a:gd name="T37" fmla="*/ 465770170 h 48"/>
                <a:gd name="T38" fmla="*/ 552580521 w 52"/>
                <a:gd name="T39" fmla="*/ 516351161 h 48"/>
                <a:gd name="T40" fmla="*/ 670103436 w 52"/>
                <a:gd name="T41" fmla="*/ 465770170 h 48"/>
                <a:gd name="T42" fmla="*/ 735113033 w 52"/>
                <a:gd name="T43" fmla="*/ 359107059 h 48"/>
                <a:gd name="T44" fmla="*/ 917051674 w 52"/>
                <a:gd name="T45" fmla="*/ 308461904 h 48"/>
                <a:gd name="T46" fmla="*/ 975813508 w 52"/>
                <a:gd name="T47" fmla="*/ 157308118 h 48"/>
                <a:gd name="T48" fmla="*/ 1098919898 w 52"/>
                <a:gd name="T49" fmla="*/ 207889404 h 48"/>
                <a:gd name="T50" fmla="*/ 1163930097 w 52"/>
                <a:gd name="T51" fmla="*/ 308461904 h 48"/>
                <a:gd name="T52" fmla="*/ 1404551429 w 52"/>
                <a:gd name="T53" fmla="*/ 308461904 h 48"/>
                <a:gd name="T54" fmla="*/ 1775271699 w 52"/>
                <a:gd name="T55" fmla="*/ 207889404 h 48"/>
                <a:gd name="T56" fmla="*/ 1899043732 w 52"/>
                <a:gd name="T57" fmla="*/ 50581377 h 48"/>
                <a:gd name="T58" fmla="*/ 1957795936 w 52"/>
                <a:gd name="T59" fmla="*/ 101233843 h 48"/>
                <a:gd name="T60" fmla="*/ 2147483647 w 52"/>
                <a:gd name="T61" fmla="*/ 207889404 h 48"/>
                <a:gd name="T62" fmla="*/ 2147483647 w 52"/>
                <a:gd name="T63" fmla="*/ 566996683 h 48"/>
                <a:gd name="T64" fmla="*/ 2147483647 w 52"/>
                <a:gd name="T65" fmla="*/ 724304875 h 48"/>
                <a:gd name="T66" fmla="*/ 2147483647 w 52"/>
                <a:gd name="T67" fmla="*/ 623078067 h 48"/>
                <a:gd name="T68" fmla="*/ 2147483647 w 52"/>
                <a:gd name="T69" fmla="*/ 566996683 h 48"/>
                <a:gd name="T70" fmla="*/ 2147483647 w 52"/>
                <a:gd name="T71" fmla="*/ 516351161 h 48"/>
                <a:gd name="T72" fmla="*/ 2147483647 w 52"/>
                <a:gd name="T73" fmla="*/ 516351161 h 48"/>
                <a:gd name="T74" fmla="*/ 2147483647 w 52"/>
                <a:gd name="T75" fmla="*/ 566996683 h 48"/>
                <a:gd name="T76" fmla="*/ 2147483647 w 52"/>
                <a:gd name="T77" fmla="*/ 566996683 h 48"/>
                <a:gd name="T78" fmla="*/ 2147483647 w 52"/>
                <a:gd name="T79" fmla="*/ 566996683 h 48"/>
                <a:gd name="T80" fmla="*/ 2147483647 w 52"/>
                <a:gd name="T81" fmla="*/ 673659353 h 48"/>
                <a:gd name="T82" fmla="*/ 2147483647 w 52"/>
                <a:gd name="T83" fmla="*/ 673659353 h 48"/>
                <a:gd name="T84" fmla="*/ 2147483647 w 52"/>
                <a:gd name="T85" fmla="*/ 881547798 h 48"/>
                <a:gd name="T86" fmla="*/ 2147483647 w 52"/>
                <a:gd name="T87" fmla="*/ 932194500 h 48"/>
                <a:gd name="T88" fmla="*/ 2147483647 w 52"/>
                <a:gd name="T89" fmla="*/ 982185862 h 48"/>
                <a:gd name="T90" fmla="*/ 2147483647 w 52"/>
                <a:gd name="T91" fmla="*/ 982185862 h 48"/>
                <a:gd name="T92" fmla="*/ 2147483647 w 52"/>
                <a:gd name="T93" fmla="*/ 1139422303 h 48"/>
                <a:gd name="T94" fmla="*/ 2147483647 w 52"/>
                <a:gd name="T95" fmla="*/ 1240656478 h 48"/>
                <a:gd name="T96" fmla="*/ 2147483647 w 52"/>
                <a:gd name="T97" fmla="*/ 1240656478 h 48"/>
                <a:gd name="T98" fmla="*/ 2147483647 w 52"/>
                <a:gd name="T99" fmla="*/ 1291237763 h 48"/>
                <a:gd name="T100" fmla="*/ 2147483647 w 52"/>
                <a:gd name="T101" fmla="*/ 1499126209 h 48"/>
                <a:gd name="T102" fmla="*/ 2147483647 w 52"/>
                <a:gd name="T103" fmla="*/ 1499126209 h 48"/>
                <a:gd name="T104" fmla="*/ 2139736383 w 52"/>
                <a:gd name="T105" fmla="*/ 1655836964 h 48"/>
                <a:gd name="T106" fmla="*/ 2080903531 w 52"/>
                <a:gd name="T107" fmla="*/ 1706425322 h 48"/>
                <a:gd name="T108" fmla="*/ 2015894536 w 52"/>
                <a:gd name="T109" fmla="*/ 1757005428 h 48"/>
                <a:gd name="T110" fmla="*/ 1775271699 w 52"/>
                <a:gd name="T111" fmla="*/ 1757005428 h 48"/>
                <a:gd name="T112" fmla="*/ 1710262704 w 52"/>
                <a:gd name="T113" fmla="*/ 2015541165 h 48"/>
                <a:gd name="T114" fmla="*/ 1404551429 w 52"/>
                <a:gd name="T115" fmla="*/ 2122204571 h 48"/>
                <a:gd name="T116" fmla="*/ 1346455237 w 52"/>
                <a:gd name="T117" fmla="*/ 2147483647 h 48"/>
                <a:gd name="T118" fmla="*/ 1163930097 w 52"/>
                <a:gd name="T119" fmla="*/ 2147483647 h 48"/>
                <a:gd name="T120" fmla="*/ 1163930097 w 52"/>
                <a:gd name="T121" fmla="*/ 2147483647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48"/>
                <a:gd name="T185" fmla="*/ 52 w 52"/>
                <a:gd name="T186" fmla="*/ 48 h 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48">
                  <a:moveTo>
                    <a:pt x="18" y="47"/>
                  </a:moveTo>
                  <a:lnTo>
                    <a:pt x="17" y="47"/>
                  </a:lnTo>
                  <a:lnTo>
                    <a:pt x="16" y="48"/>
                  </a:lnTo>
                  <a:lnTo>
                    <a:pt x="15" y="48"/>
                  </a:lnTo>
                  <a:cubicBezTo>
                    <a:pt x="15" y="48"/>
                    <a:pt x="15" y="47"/>
                    <a:pt x="15" y="47"/>
                  </a:cubicBezTo>
                  <a:cubicBezTo>
                    <a:pt x="14" y="47"/>
                    <a:pt x="15" y="46"/>
                    <a:pt x="14" y="46"/>
                  </a:cubicBezTo>
                  <a:cubicBezTo>
                    <a:pt x="14" y="45"/>
                    <a:pt x="14" y="44"/>
                    <a:pt x="14" y="44"/>
                  </a:cubicBezTo>
                  <a:lnTo>
                    <a:pt x="13" y="44"/>
                  </a:lnTo>
                  <a:lnTo>
                    <a:pt x="13" y="43"/>
                  </a:ln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1"/>
                  </a:lnTo>
                  <a:cubicBezTo>
                    <a:pt x="14" y="41"/>
                    <a:pt x="15" y="41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lnTo>
                    <a:pt x="17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7" y="38"/>
                  </a:lnTo>
                  <a:cubicBezTo>
                    <a:pt x="17" y="38"/>
                    <a:pt x="16" y="37"/>
                    <a:pt x="16" y="37"/>
                  </a:cubicBezTo>
                  <a:cubicBezTo>
                    <a:pt x="16" y="37"/>
                    <a:pt x="16" y="37"/>
                    <a:pt x="16" y="36"/>
                  </a:cubicBezTo>
                  <a:cubicBezTo>
                    <a:pt x="15" y="36"/>
                    <a:pt x="14" y="36"/>
                    <a:pt x="14" y="36"/>
                  </a:cubicBezTo>
                  <a:lnTo>
                    <a:pt x="13" y="36"/>
                  </a:lnTo>
                  <a:cubicBezTo>
                    <a:pt x="13" y="36"/>
                    <a:pt x="12" y="35"/>
                    <a:pt x="12" y="35"/>
                  </a:cubicBezTo>
                  <a:cubicBezTo>
                    <a:pt x="12" y="35"/>
                    <a:pt x="12" y="33"/>
                    <a:pt x="12" y="33"/>
                  </a:cubicBezTo>
                  <a:lnTo>
                    <a:pt x="12" y="32"/>
                  </a:lnTo>
                  <a:cubicBezTo>
                    <a:pt x="13" y="32"/>
                    <a:pt x="14" y="32"/>
                    <a:pt x="14" y="32"/>
                  </a:cubicBezTo>
                  <a:cubicBezTo>
                    <a:pt x="14" y="31"/>
                    <a:pt x="14" y="32"/>
                    <a:pt x="14" y="31"/>
                  </a:cubicBezTo>
                  <a:lnTo>
                    <a:pt x="15" y="31"/>
                  </a:lnTo>
                  <a:cubicBezTo>
                    <a:pt x="16" y="30"/>
                    <a:pt x="16" y="29"/>
                    <a:pt x="16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4" y="30"/>
                    <a:pt x="14" y="29"/>
                    <a:pt x="14" y="30"/>
                  </a:cubicBezTo>
                  <a:lnTo>
                    <a:pt x="12" y="30"/>
                  </a:lnTo>
                  <a:cubicBezTo>
                    <a:pt x="12" y="29"/>
                    <a:pt x="12" y="28"/>
                    <a:pt x="12" y="28"/>
                  </a:cubicBezTo>
                  <a:lnTo>
                    <a:pt x="13" y="28"/>
                  </a:lnTo>
                  <a:lnTo>
                    <a:pt x="14" y="27"/>
                  </a:lnTo>
                  <a:cubicBezTo>
                    <a:pt x="14" y="27"/>
                    <a:pt x="14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lnTo>
                    <a:pt x="5" y="24"/>
                  </a:lnTo>
                  <a:cubicBezTo>
                    <a:pt x="5" y="24"/>
                    <a:pt x="5" y="24"/>
                    <a:pt x="5" y="24"/>
                  </a:cubicBezTo>
                  <a:lnTo>
                    <a:pt x="2" y="24"/>
                  </a:lnTo>
                  <a:lnTo>
                    <a:pt x="2" y="19"/>
                  </a:lnTo>
                  <a:cubicBezTo>
                    <a:pt x="2" y="19"/>
                    <a:pt x="3" y="19"/>
                    <a:pt x="3" y="19"/>
                  </a:cubicBezTo>
                  <a:lnTo>
                    <a:pt x="3" y="18"/>
                  </a:lnTo>
                  <a:cubicBezTo>
                    <a:pt x="3" y="18"/>
                    <a:pt x="2" y="18"/>
                    <a:pt x="2" y="17"/>
                  </a:cubicBezTo>
                  <a:lnTo>
                    <a:pt x="1" y="17"/>
                  </a:lnTo>
                  <a:cubicBezTo>
                    <a:pt x="1" y="17"/>
                    <a:pt x="1" y="15"/>
                    <a:pt x="1" y="14"/>
                  </a:cubicBezTo>
                  <a:lnTo>
                    <a:pt x="1" y="13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cubicBezTo>
                    <a:pt x="2" y="12"/>
                    <a:pt x="1" y="9"/>
                    <a:pt x="1" y="8"/>
                  </a:cubicBezTo>
                  <a:lnTo>
                    <a:pt x="2" y="8"/>
                  </a:lnTo>
                  <a:cubicBezTo>
                    <a:pt x="2" y="8"/>
                    <a:pt x="2" y="9"/>
                    <a:pt x="3" y="9"/>
                  </a:cubicBezTo>
                  <a:lnTo>
                    <a:pt x="5" y="9"/>
                  </a:lnTo>
                  <a:cubicBezTo>
                    <a:pt x="5" y="9"/>
                    <a:pt x="6" y="8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9"/>
                    <a:pt x="9" y="10"/>
                    <a:pt x="9" y="10"/>
                  </a:cubicBez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cubicBezTo>
                    <a:pt x="11" y="8"/>
                    <a:pt x="11" y="8"/>
                    <a:pt x="12" y="8"/>
                  </a:cubicBezTo>
                  <a:lnTo>
                    <a:pt x="12" y="7"/>
                  </a:lnTo>
                  <a:cubicBezTo>
                    <a:pt x="12" y="7"/>
                    <a:pt x="12" y="7"/>
                    <a:pt x="13" y="7"/>
                  </a:cubicBezTo>
                  <a:lnTo>
                    <a:pt x="13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4"/>
                  </a:lnTo>
                  <a:cubicBezTo>
                    <a:pt x="17" y="4"/>
                    <a:pt x="18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5"/>
                    <a:pt x="19" y="6"/>
                  </a:cubicBezTo>
                  <a:lnTo>
                    <a:pt x="20" y="6"/>
                  </a:lnTo>
                  <a:lnTo>
                    <a:pt x="20" y="7"/>
                  </a:lnTo>
                  <a:cubicBezTo>
                    <a:pt x="21" y="7"/>
                    <a:pt x="23" y="7"/>
                    <a:pt x="23" y="7"/>
                  </a:cubicBezTo>
                  <a:lnTo>
                    <a:pt x="23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3"/>
                  </a:lnTo>
                  <a:cubicBezTo>
                    <a:pt x="25" y="4"/>
                    <a:pt x="29" y="4"/>
                    <a:pt x="29" y="4"/>
                  </a:cubicBezTo>
                  <a:lnTo>
                    <a:pt x="30" y="3"/>
                  </a:lnTo>
                  <a:cubicBezTo>
                    <a:pt x="30" y="3"/>
                    <a:pt x="30" y="3"/>
                    <a:pt x="31" y="3"/>
                  </a:cubicBezTo>
                  <a:lnTo>
                    <a:pt x="31" y="1"/>
                  </a:lnTo>
                  <a:cubicBezTo>
                    <a:pt x="31" y="1"/>
                    <a:pt x="31" y="0"/>
                    <a:pt x="31" y="0"/>
                  </a:cubicBezTo>
                  <a:lnTo>
                    <a:pt x="32" y="2"/>
                  </a:ln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4" y="3"/>
                    <a:pt x="35" y="3"/>
                  </a:cubicBezTo>
                  <a:lnTo>
                    <a:pt x="36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cubicBezTo>
                    <a:pt x="37" y="8"/>
                    <a:pt x="39" y="9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2"/>
                    <a:pt x="41" y="12"/>
                  </a:cubicBezTo>
                  <a:cubicBezTo>
                    <a:pt x="41" y="12"/>
                    <a:pt x="41" y="13"/>
                    <a:pt x="41" y="13"/>
                  </a:cubicBezTo>
                  <a:cubicBezTo>
                    <a:pt x="41" y="14"/>
                    <a:pt x="41" y="14"/>
                    <a:pt x="42" y="14"/>
                  </a:cubicBezTo>
                  <a:lnTo>
                    <a:pt x="43" y="14"/>
                  </a:lnTo>
                  <a:cubicBezTo>
                    <a:pt x="43" y="14"/>
                    <a:pt x="43" y="14"/>
                    <a:pt x="43" y="14"/>
                  </a:cubicBezTo>
                  <a:lnTo>
                    <a:pt x="43" y="13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5" y="10"/>
                  </a:ln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lnTo>
                    <a:pt x="46" y="10"/>
                  </a:lnTo>
                  <a:cubicBezTo>
                    <a:pt x="46" y="10"/>
                    <a:pt x="46" y="10"/>
                    <a:pt x="46" y="10"/>
                  </a:cubicBezTo>
                  <a:lnTo>
                    <a:pt x="46" y="11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8" y="12"/>
                  </a:lnTo>
                  <a:cubicBezTo>
                    <a:pt x="48" y="12"/>
                    <a:pt x="48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lnTo>
                    <a:pt x="50" y="13"/>
                  </a:lnTo>
                  <a:cubicBezTo>
                    <a:pt x="50" y="14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1" y="18"/>
                  </a:lnTo>
                  <a:lnTo>
                    <a:pt x="52" y="18"/>
                  </a:lnTo>
                  <a:cubicBezTo>
                    <a:pt x="52" y="18"/>
                    <a:pt x="52" y="18"/>
                    <a:pt x="51" y="18"/>
                  </a:cubicBezTo>
                  <a:cubicBezTo>
                    <a:pt x="51" y="18"/>
                    <a:pt x="51" y="19"/>
                    <a:pt x="51" y="19"/>
                  </a:cubicBezTo>
                  <a:cubicBezTo>
                    <a:pt x="51" y="19"/>
                    <a:pt x="51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0"/>
                    <a:pt x="49" y="20"/>
                    <a:pt x="48" y="19"/>
                  </a:cubicBezTo>
                  <a:lnTo>
                    <a:pt x="47" y="19"/>
                  </a:lnTo>
                  <a:cubicBezTo>
                    <a:pt x="47" y="20"/>
                    <a:pt x="47" y="21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lnTo>
                    <a:pt x="46" y="22"/>
                  </a:lnTo>
                  <a:cubicBezTo>
                    <a:pt x="46" y="22"/>
                    <a:pt x="45" y="22"/>
                    <a:pt x="44" y="21"/>
                  </a:cubicBezTo>
                  <a:lnTo>
                    <a:pt x="43" y="21"/>
                  </a:lnTo>
                  <a:lnTo>
                    <a:pt x="43" y="22"/>
                  </a:lnTo>
                  <a:cubicBezTo>
                    <a:pt x="43" y="22"/>
                    <a:pt x="43" y="23"/>
                    <a:pt x="43" y="24"/>
                  </a:cubicBezTo>
                  <a:cubicBezTo>
                    <a:pt x="43" y="25"/>
                    <a:pt x="43" y="24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lnTo>
                    <a:pt x="45" y="25"/>
                  </a:ln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4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0" y="32"/>
                    <a:pt x="40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8" y="33"/>
                    <a:pt x="36" y="32"/>
                    <a:pt x="35" y="32"/>
                  </a:cubicBezTo>
                  <a:lnTo>
                    <a:pt x="35" y="33"/>
                  </a:ln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4"/>
                    <a:pt x="34" y="34"/>
                  </a:cubicBezTo>
                  <a:lnTo>
                    <a:pt x="33" y="34"/>
                  </a:lnTo>
                  <a:cubicBezTo>
                    <a:pt x="32" y="35"/>
                    <a:pt x="30" y="35"/>
                    <a:pt x="29" y="34"/>
                  </a:cubicBezTo>
                  <a:lnTo>
                    <a:pt x="28" y="34"/>
                  </a:lnTo>
                  <a:cubicBezTo>
                    <a:pt x="27" y="35"/>
                    <a:pt x="27" y="36"/>
                    <a:pt x="28" y="37"/>
                  </a:cubicBezTo>
                  <a:lnTo>
                    <a:pt x="28" y="39"/>
                  </a:lnTo>
                  <a:cubicBezTo>
                    <a:pt x="28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lnTo>
                    <a:pt x="27" y="40"/>
                  </a:lnTo>
                  <a:cubicBezTo>
                    <a:pt x="26" y="40"/>
                    <a:pt x="24" y="39"/>
                    <a:pt x="24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2" y="42"/>
                    <a:pt x="22" y="42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1" y="44"/>
                    <a:pt x="21" y="44"/>
                  </a:cubicBezTo>
                  <a:cubicBezTo>
                    <a:pt x="21" y="44"/>
                    <a:pt x="20" y="45"/>
                    <a:pt x="20" y="45"/>
                  </a:cubicBezTo>
                  <a:lnTo>
                    <a:pt x="19" y="45"/>
                  </a:lnTo>
                  <a:cubicBezTo>
                    <a:pt x="19" y="46"/>
                    <a:pt x="19" y="46"/>
                    <a:pt x="19" y="46"/>
                  </a:cubicBezTo>
                  <a:lnTo>
                    <a:pt x="19" y="47"/>
                  </a:lnTo>
                  <a:lnTo>
                    <a:pt x="18" y="47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58" name="Freeform 92"/>
            <p:cNvSpPr>
              <a:spLocks/>
            </p:cNvSpPr>
            <p:nvPr/>
          </p:nvSpPr>
          <p:spPr bwMode="auto">
            <a:xfrm>
              <a:off x="4663" y="2180"/>
              <a:ext cx="470" cy="268"/>
            </a:xfrm>
            <a:custGeom>
              <a:avLst/>
              <a:gdLst>
                <a:gd name="T0" fmla="*/ 0 w 50"/>
                <a:gd name="T1" fmla="*/ 955516081 h 29"/>
                <a:gd name="T2" fmla="*/ 123514421 w 50"/>
                <a:gd name="T3" fmla="*/ 742519052 h 29"/>
                <a:gd name="T4" fmla="*/ 181422727 w 50"/>
                <a:gd name="T5" fmla="*/ 639123275 h 29"/>
                <a:gd name="T6" fmla="*/ 123514421 w 50"/>
                <a:gd name="T7" fmla="*/ 477758040 h 29"/>
                <a:gd name="T8" fmla="*/ 181422727 w 50"/>
                <a:gd name="T9" fmla="*/ 264760790 h 29"/>
                <a:gd name="T10" fmla="*/ 427717466 w 50"/>
                <a:gd name="T11" fmla="*/ 103395445 h 29"/>
                <a:gd name="T12" fmla="*/ 551231925 w 50"/>
                <a:gd name="T13" fmla="*/ 103395445 h 29"/>
                <a:gd name="T14" fmla="*/ 856097896 w 50"/>
                <a:gd name="T15" fmla="*/ 51697722 h 29"/>
                <a:gd name="T16" fmla="*/ 1096233681 w 50"/>
                <a:gd name="T17" fmla="*/ 51697722 h 29"/>
                <a:gd name="T18" fmla="*/ 1161035006 w 50"/>
                <a:gd name="T19" fmla="*/ 103395445 h 29"/>
                <a:gd name="T20" fmla="*/ 1277656634 w 50"/>
                <a:gd name="T21" fmla="*/ 51697722 h 29"/>
                <a:gd name="T22" fmla="*/ 1342458560 w 50"/>
                <a:gd name="T23" fmla="*/ 103395445 h 29"/>
                <a:gd name="T24" fmla="*/ 1465308852 w 50"/>
                <a:gd name="T25" fmla="*/ 213063049 h 29"/>
                <a:gd name="T26" fmla="*/ 1770174372 w 50"/>
                <a:gd name="T27" fmla="*/ 213063049 h 29"/>
                <a:gd name="T28" fmla="*/ 1770174372 w 50"/>
                <a:gd name="T29" fmla="*/ 264760790 h 29"/>
                <a:gd name="T30" fmla="*/ 1886795699 w 50"/>
                <a:gd name="T31" fmla="*/ 213063049 h 29"/>
                <a:gd name="T32" fmla="*/ 1951667411 w 50"/>
                <a:gd name="T33" fmla="*/ 161365308 h 29"/>
                <a:gd name="T34" fmla="*/ 2147483647 w 50"/>
                <a:gd name="T35" fmla="*/ 264760790 h 29"/>
                <a:gd name="T36" fmla="*/ 2147483647 w 50"/>
                <a:gd name="T37" fmla="*/ 316458605 h 29"/>
                <a:gd name="T38" fmla="*/ 2147483647 w 50"/>
                <a:gd name="T39" fmla="*/ 374362854 h 29"/>
                <a:gd name="T40" fmla="*/ 2147483647 w 50"/>
                <a:gd name="T41" fmla="*/ 426060743 h 29"/>
                <a:gd name="T42" fmla="*/ 2147483647 w 50"/>
                <a:gd name="T43" fmla="*/ 426060743 h 29"/>
                <a:gd name="T44" fmla="*/ 2147483647 w 50"/>
                <a:gd name="T45" fmla="*/ 374362854 h 29"/>
                <a:gd name="T46" fmla="*/ 2147483647 w 50"/>
                <a:gd name="T47" fmla="*/ 374362854 h 29"/>
                <a:gd name="T48" fmla="*/ 2147483647 w 50"/>
                <a:gd name="T49" fmla="*/ 316458605 h 29"/>
                <a:gd name="T50" fmla="*/ 2147483647 w 50"/>
                <a:gd name="T51" fmla="*/ 374362854 h 29"/>
                <a:gd name="T52" fmla="*/ 2147483647 w 50"/>
                <a:gd name="T53" fmla="*/ 426060743 h 29"/>
                <a:gd name="T54" fmla="*/ 2147483647 w 50"/>
                <a:gd name="T55" fmla="*/ 587426717 h 29"/>
                <a:gd name="T56" fmla="*/ 2147483647 w 50"/>
                <a:gd name="T57" fmla="*/ 529455929 h 29"/>
                <a:gd name="T58" fmla="*/ 2147483647 w 50"/>
                <a:gd name="T59" fmla="*/ 477758040 h 29"/>
                <a:gd name="T60" fmla="*/ 2147483647 w 50"/>
                <a:gd name="T61" fmla="*/ 742519052 h 29"/>
                <a:gd name="T62" fmla="*/ 2147483647 w 50"/>
                <a:gd name="T63" fmla="*/ 742519052 h 29"/>
                <a:gd name="T64" fmla="*/ 2147483647 w 50"/>
                <a:gd name="T65" fmla="*/ 742519052 h 29"/>
                <a:gd name="T66" fmla="*/ 2147483647 w 50"/>
                <a:gd name="T67" fmla="*/ 852121486 h 29"/>
                <a:gd name="T68" fmla="*/ 2147483647 w 50"/>
                <a:gd name="T69" fmla="*/ 955516081 h 29"/>
                <a:gd name="T70" fmla="*/ 2133754830 w 50"/>
                <a:gd name="T71" fmla="*/ 1168579352 h 29"/>
                <a:gd name="T72" fmla="*/ 2075112084 w 50"/>
                <a:gd name="T73" fmla="*/ 1225872340 h 29"/>
                <a:gd name="T74" fmla="*/ 2010310158 w 50"/>
                <a:gd name="T75" fmla="*/ 1278174393 h 29"/>
                <a:gd name="T76" fmla="*/ 1828817119 w 50"/>
                <a:gd name="T77" fmla="*/ 1278174393 h 29"/>
                <a:gd name="T78" fmla="*/ 1828817119 w 50"/>
                <a:gd name="T79" fmla="*/ 1278174393 h 29"/>
                <a:gd name="T80" fmla="*/ 1277656634 w 50"/>
                <a:gd name="T81" fmla="*/ 1225872340 h 29"/>
                <a:gd name="T82" fmla="*/ 1096233681 w 50"/>
                <a:gd name="T83" fmla="*/ 1168579352 h 29"/>
                <a:gd name="T84" fmla="*/ 1219014188 w 50"/>
                <a:gd name="T85" fmla="*/ 1438935906 h 29"/>
                <a:gd name="T86" fmla="*/ 972719223 w 50"/>
                <a:gd name="T87" fmla="*/ 1542934961 h 29"/>
                <a:gd name="T88" fmla="*/ 551231925 w 50"/>
                <a:gd name="T89" fmla="*/ 1438935906 h 29"/>
                <a:gd name="T90" fmla="*/ 427717466 w 50"/>
                <a:gd name="T91" fmla="*/ 1438935906 h 29"/>
                <a:gd name="T92" fmla="*/ 362845454 w 50"/>
                <a:gd name="T93" fmla="*/ 1381577267 h 29"/>
                <a:gd name="T94" fmla="*/ 304937185 w 50"/>
                <a:gd name="T95" fmla="*/ 1168579352 h 29"/>
                <a:gd name="T96" fmla="*/ 246294589 w 50"/>
                <a:gd name="T97" fmla="*/ 1168579352 h 29"/>
                <a:gd name="T98" fmla="*/ 181422727 w 50"/>
                <a:gd name="T99" fmla="*/ 1116882054 h 29"/>
                <a:gd name="T100" fmla="*/ 181422727 w 50"/>
                <a:gd name="T101" fmla="*/ 1065184757 h 29"/>
                <a:gd name="T102" fmla="*/ 123514421 w 50"/>
                <a:gd name="T103" fmla="*/ 1065184757 h 29"/>
                <a:gd name="T104" fmla="*/ 58641713 w 50"/>
                <a:gd name="T105" fmla="*/ 1012807886 h 29"/>
                <a:gd name="T106" fmla="*/ 0 w 50"/>
                <a:gd name="T107" fmla="*/ 1012807886 h 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"/>
                <a:gd name="T163" fmla="*/ 0 h 29"/>
                <a:gd name="T164" fmla="*/ 50 w 50"/>
                <a:gd name="T165" fmla="*/ 29 h 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" h="29">
                  <a:moveTo>
                    <a:pt x="0" y="19"/>
                  </a:moveTo>
                  <a:lnTo>
                    <a:pt x="0" y="19"/>
                  </a:lnTo>
                  <a:lnTo>
                    <a:pt x="0" y="18"/>
                  </a:lnTo>
                  <a:cubicBezTo>
                    <a:pt x="1" y="18"/>
                    <a:pt x="1" y="17"/>
                    <a:pt x="1" y="17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2"/>
                  </a:lnTo>
                  <a:cubicBezTo>
                    <a:pt x="2" y="12"/>
                    <a:pt x="2" y="12"/>
                    <a:pt x="2" y="12"/>
                  </a:cubicBez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ubicBezTo>
                    <a:pt x="3" y="8"/>
                    <a:pt x="3" y="6"/>
                    <a:pt x="3" y="6"/>
                  </a:cubicBezTo>
                  <a:lnTo>
                    <a:pt x="3" y="5"/>
                  </a:lnTo>
                  <a:cubicBezTo>
                    <a:pt x="3" y="5"/>
                    <a:pt x="5" y="4"/>
                    <a:pt x="5" y="4"/>
                  </a:cubicBezTo>
                  <a:lnTo>
                    <a:pt x="5" y="3"/>
                  </a:ln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8" y="1"/>
                  </a:lnTo>
                  <a:lnTo>
                    <a:pt x="9" y="2"/>
                  </a:ln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lnTo>
                    <a:pt x="13" y="1"/>
                  </a:lnTo>
                  <a:cubicBezTo>
                    <a:pt x="13" y="1"/>
                    <a:pt x="13" y="1"/>
                    <a:pt x="13" y="1"/>
                  </a:cubicBezTo>
                  <a:lnTo>
                    <a:pt x="14" y="1"/>
                  </a:lnTo>
                  <a:cubicBezTo>
                    <a:pt x="14" y="0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lnTo>
                    <a:pt x="21" y="2"/>
                  </a:lnTo>
                  <a:cubicBezTo>
                    <a:pt x="21" y="2"/>
                    <a:pt x="21" y="2"/>
                    <a:pt x="21" y="1"/>
                  </a:cubicBezTo>
                  <a:lnTo>
                    <a:pt x="22" y="1"/>
                  </a:lnTo>
                  <a:cubicBezTo>
                    <a:pt x="22" y="1"/>
                    <a:pt x="22" y="2"/>
                    <a:pt x="22" y="2"/>
                  </a:cubicBezTo>
                  <a:lnTo>
                    <a:pt x="22" y="3"/>
                  </a:lnTo>
                  <a:lnTo>
                    <a:pt x="23" y="3"/>
                  </a:lnTo>
                  <a:cubicBezTo>
                    <a:pt x="23" y="3"/>
                    <a:pt x="24" y="4"/>
                    <a:pt x="24" y="4"/>
                  </a:cubicBezTo>
                  <a:lnTo>
                    <a:pt x="25" y="4"/>
                  </a:ln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lnTo>
                    <a:pt x="29" y="4"/>
                  </a:lnTo>
                  <a:cubicBezTo>
                    <a:pt x="29" y="4"/>
                    <a:pt x="29" y="4"/>
                    <a:pt x="29" y="5"/>
                  </a:cubicBezTo>
                  <a:cubicBezTo>
                    <a:pt x="29" y="5"/>
                    <a:pt x="30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31" y="4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4"/>
                  </a:lnTo>
                  <a:cubicBezTo>
                    <a:pt x="32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4"/>
                    <a:pt x="36" y="5"/>
                  </a:cubicBezTo>
                  <a:cubicBezTo>
                    <a:pt x="36" y="5"/>
                    <a:pt x="37" y="5"/>
                    <a:pt x="38" y="5"/>
                  </a:cubicBezTo>
                  <a:lnTo>
                    <a:pt x="38" y="6"/>
                  </a:ln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9" y="6"/>
                    <a:pt x="39" y="6"/>
                  </a:cubicBezTo>
                  <a:lnTo>
                    <a:pt x="39" y="7"/>
                  </a:lnTo>
                  <a:cubicBezTo>
                    <a:pt x="39" y="7"/>
                    <a:pt x="39" y="7"/>
                    <a:pt x="39" y="7"/>
                  </a:cubicBezTo>
                  <a:cubicBezTo>
                    <a:pt x="40" y="7"/>
                    <a:pt x="41" y="8"/>
                    <a:pt x="41" y="8"/>
                  </a:cubicBez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lnTo>
                    <a:pt x="43" y="7"/>
                  </a:lnTo>
                  <a:cubicBezTo>
                    <a:pt x="43" y="7"/>
                    <a:pt x="44" y="7"/>
                    <a:pt x="45" y="7"/>
                  </a:cubicBezTo>
                  <a:lnTo>
                    <a:pt x="45" y="6"/>
                  </a:lnTo>
                  <a:cubicBezTo>
                    <a:pt x="46" y="6"/>
                    <a:pt x="46" y="6"/>
                    <a:pt x="47" y="6"/>
                  </a:cubicBezTo>
                  <a:cubicBezTo>
                    <a:pt x="47" y="6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8"/>
                  </a:cubicBezTo>
                  <a:lnTo>
                    <a:pt x="50" y="11"/>
                  </a:lnTo>
                  <a:cubicBezTo>
                    <a:pt x="49" y="11"/>
                    <a:pt x="49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7" y="11"/>
                    <a:pt x="46" y="11"/>
                  </a:cubicBezTo>
                  <a:lnTo>
                    <a:pt x="46" y="10"/>
                  </a:lnTo>
                  <a:cubicBezTo>
                    <a:pt x="46" y="10"/>
                    <a:pt x="46" y="10"/>
                    <a:pt x="46" y="10"/>
                  </a:cubicBezTo>
                  <a:lnTo>
                    <a:pt x="45" y="9"/>
                  </a:lnTo>
                  <a:cubicBezTo>
                    <a:pt x="45" y="9"/>
                    <a:pt x="44" y="9"/>
                    <a:pt x="43" y="9"/>
                  </a:cubicBezTo>
                  <a:lnTo>
                    <a:pt x="43" y="10"/>
                  </a:ln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4" y="11"/>
                    <a:pt x="43" y="11"/>
                    <a:pt x="44" y="11"/>
                  </a:cubicBezTo>
                  <a:cubicBezTo>
                    <a:pt x="44" y="12"/>
                    <a:pt x="44" y="13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lnTo>
                    <a:pt x="43" y="14"/>
                  </a:lnTo>
                  <a:cubicBezTo>
                    <a:pt x="42" y="13"/>
                    <a:pt x="41" y="13"/>
                    <a:pt x="41" y="13"/>
                  </a:cubicBezTo>
                  <a:lnTo>
                    <a:pt x="40" y="13"/>
                  </a:lnTo>
                  <a:cubicBezTo>
                    <a:pt x="40" y="14"/>
                    <a:pt x="40" y="15"/>
                    <a:pt x="40" y="16"/>
                  </a:cubicBezTo>
                  <a:cubicBezTo>
                    <a:pt x="41" y="16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39" y="18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8" y="21"/>
                    <a:pt x="38" y="21"/>
                  </a:cubicBezTo>
                  <a:lnTo>
                    <a:pt x="38" y="22"/>
                  </a:lnTo>
                  <a:cubicBezTo>
                    <a:pt x="37" y="22"/>
                    <a:pt x="35" y="21"/>
                    <a:pt x="35" y="22"/>
                  </a:cubicBezTo>
                  <a:lnTo>
                    <a:pt x="34" y="23"/>
                  </a:ln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lnTo>
                    <a:pt x="33" y="24"/>
                  </a:ln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1" y="25"/>
                    <a:pt x="31" y="25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29" y="25"/>
                    <a:pt x="28" y="24"/>
                    <a:pt x="28" y="25"/>
                  </a:cubicBezTo>
                  <a:cubicBezTo>
                    <a:pt x="27" y="25"/>
                    <a:pt x="25" y="25"/>
                    <a:pt x="24" y="25"/>
                  </a:cubicBezTo>
                  <a:cubicBezTo>
                    <a:pt x="24" y="24"/>
                    <a:pt x="22" y="24"/>
                    <a:pt x="22" y="23"/>
                  </a:cubicBezTo>
                  <a:lnTo>
                    <a:pt x="21" y="23"/>
                  </a:lnTo>
                  <a:cubicBezTo>
                    <a:pt x="21" y="23"/>
                    <a:pt x="20" y="23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9" y="25"/>
                  </a:lnTo>
                  <a:cubicBezTo>
                    <a:pt x="20" y="25"/>
                    <a:pt x="20" y="26"/>
                    <a:pt x="20" y="27"/>
                  </a:cubicBezTo>
                  <a:cubicBezTo>
                    <a:pt x="19" y="27"/>
                    <a:pt x="18" y="28"/>
                    <a:pt x="17" y="28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ubicBezTo>
                    <a:pt x="16" y="28"/>
                    <a:pt x="14" y="28"/>
                    <a:pt x="14" y="28"/>
                  </a:cubicBezTo>
                  <a:cubicBezTo>
                    <a:pt x="13" y="28"/>
                    <a:pt x="11" y="27"/>
                    <a:pt x="11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lnTo>
                    <a:pt x="6" y="27"/>
                  </a:lnTo>
                  <a:lnTo>
                    <a:pt x="6" y="26"/>
                  </a:lnTo>
                  <a:cubicBezTo>
                    <a:pt x="6" y="26"/>
                    <a:pt x="6" y="26"/>
                    <a:pt x="6" y="26"/>
                  </a:cubicBezTo>
                  <a:cubicBezTo>
                    <a:pt x="5" y="25"/>
                    <a:pt x="5" y="23"/>
                    <a:pt x="5" y="22"/>
                  </a:cubicBezTo>
                  <a:lnTo>
                    <a:pt x="4" y="22"/>
                  </a:ln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1"/>
                    <a:pt x="3" y="21"/>
                  </a:cubicBezTo>
                  <a:lnTo>
                    <a:pt x="3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19"/>
                  </a:lnTo>
                  <a:cubicBezTo>
                    <a:pt x="1" y="19"/>
                    <a:pt x="1" y="19"/>
                    <a:pt x="1" y="19"/>
                  </a:cubicBezTo>
                  <a:lnTo>
                    <a:pt x="0" y="19"/>
                  </a:ln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59" name="Freeform 93"/>
            <p:cNvSpPr>
              <a:spLocks/>
            </p:cNvSpPr>
            <p:nvPr/>
          </p:nvSpPr>
          <p:spPr bwMode="auto">
            <a:xfrm>
              <a:off x="5068" y="2226"/>
              <a:ext cx="206" cy="277"/>
            </a:xfrm>
            <a:custGeom>
              <a:avLst/>
              <a:gdLst>
                <a:gd name="T0" fmla="*/ 353211672 w 22"/>
                <a:gd name="T1" fmla="*/ 160462514 h 30"/>
                <a:gd name="T2" fmla="*/ 473135093 w 22"/>
                <a:gd name="T3" fmla="*/ 51408509 h 30"/>
                <a:gd name="T4" fmla="*/ 530436033 w 22"/>
                <a:gd name="T5" fmla="*/ 51408509 h 30"/>
                <a:gd name="T6" fmla="*/ 530436033 w 22"/>
                <a:gd name="T7" fmla="*/ 51408509 h 30"/>
                <a:gd name="T8" fmla="*/ 530436033 w 22"/>
                <a:gd name="T9" fmla="*/ 0 h 30"/>
                <a:gd name="T10" fmla="*/ 530436033 w 22"/>
                <a:gd name="T11" fmla="*/ 0 h 30"/>
                <a:gd name="T12" fmla="*/ 593127130 w 22"/>
                <a:gd name="T13" fmla="*/ 102883203 h 30"/>
                <a:gd name="T14" fmla="*/ 649783103 w 22"/>
                <a:gd name="T15" fmla="*/ 102883203 h 30"/>
                <a:gd name="T16" fmla="*/ 769697534 w 22"/>
                <a:gd name="T17" fmla="*/ 0 h 30"/>
                <a:gd name="T18" fmla="*/ 769697534 w 22"/>
                <a:gd name="T19" fmla="*/ 51408509 h 30"/>
                <a:gd name="T20" fmla="*/ 769697534 w 22"/>
                <a:gd name="T21" fmla="*/ 160462514 h 30"/>
                <a:gd name="T22" fmla="*/ 826999972 w 22"/>
                <a:gd name="T23" fmla="*/ 211937078 h 30"/>
                <a:gd name="T24" fmla="*/ 883648005 w 22"/>
                <a:gd name="T25" fmla="*/ 160462514 h 30"/>
                <a:gd name="T26" fmla="*/ 1123563162 w 22"/>
                <a:gd name="T27" fmla="*/ 211937078 h 30"/>
                <a:gd name="T28" fmla="*/ 1066269713 w 22"/>
                <a:gd name="T29" fmla="*/ 211937078 h 30"/>
                <a:gd name="T30" fmla="*/ 1066269713 w 22"/>
                <a:gd name="T31" fmla="*/ 263345606 h 30"/>
                <a:gd name="T32" fmla="*/ 1066269713 w 22"/>
                <a:gd name="T33" fmla="*/ 423197833 h 30"/>
                <a:gd name="T34" fmla="*/ 1066269713 w 22"/>
                <a:gd name="T35" fmla="*/ 474671659 h 30"/>
                <a:gd name="T36" fmla="*/ 1066269713 w 22"/>
                <a:gd name="T37" fmla="*/ 474671659 h 30"/>
                <a:gd name="T38" fmla="*/ 1123563162 w 22"/>
                <a:gd name="T39" fmla="*/ 526081073 h 30"/>
                <a:gd name="T40" fmla="*/ 1123563162 w 22"/>
                <a:gd name="T41" fmla="*/ 526081073 h 30"/>
                <a:gd name="T42" fmla="*/ 1123563162 w 22"/>
                <a:gd name="T43" fmla="*/ 583733696 h 30"/>
                <a:gd name="T44" fmla="*/ 1300134316 w 22"/>
                <a:gd name="T45" fmla="*/ 583733696 h 30"/>
                <a:gd name="T46" fmla="*/ 1300134316 w 22"/>
                <a:gd name="T47" fmla="*/ 635134690 h 30"/>
                <a:gd name="T48" fmla="*/ 1300134316 w 22"/>
                <a:gd name="T49" fmla="*/ 635134690 h 30"/>
                <a:gd name="T50" fmla="*/ 1300134316 w 22"/>
                <a:gd name="T51" fmla="*/ 635134690 h 30"/>
                <a:gd name="T52" fmla="*/ 1300134316 w 22"/>
                <a:gd name="T53" fmla="*/ 794993934 h 30"/>
                <a:gd name="T54" fmla="*/ 1180211794 w 22"/>
                <a:gd name="T55" fmla="*/ 1424562033 h 30"/>
                <a:gd name="T56" fmla="*/ 707008235 w 22"/>
                <a:gd name="T57" fmla="*/ 1270277652 h 30"/>
                <a:gd name="T58" fmla="*/ 530436033 w 22"/>
                <a:gd name="T59" fmla="*/ 1373152028 h 30"/>
                <a:gd name="T60" fmla="*/ 593127130 w 22"/>
                <a:gd name="T61" fmla="*/ 1481603632 h 30"/>
                <a:gd name="T62" fmla="*/ 416555077 w 22"/>
                <a:gd name="T63" fmla="*/ 1585089033 h 30"/>
                <a:gd name="T64" fmla="*/ 416555077 w 22"/>
                <a:gd name="T65" fmla="*/ 1585089033 h 30"/>
                <a:gd name="T66" fmla="*/ 416555077 w 22"/>
                <a:gd name="T67" fmla="*/ 1585089033 h 30"/>
                <a:gd name="T68" fmla="*/ 416555077 w 22"/>
                <a:gd name="T69" fmla="*/ 1373152028 h 30"/>
                <a:gd name="T70" fmla="*/ 473135093 w 22"/>
                <a:gd name="T71" fmla="*/ 1212689736 h 30"/>
                <a:gd name="T72" fmla="*/ 473135093 w 22"/>
                <a:gd name="T73" fmla="*/ 1212689736 h 30"/>
                <a:gd name="T74" fmla="*/ 473135093 w 22"/>
                <a:gd name="T75" fmla="*/ 1161215320 h 30"/>
                <a:gd name="T76" fmla="*/ 416555077 w 22"/>
                <a:gd name="T77" fmla="*/ 1058405355 h 30"/>
                <a:gd name="T78" fmla="*/ 416555077 w 22"/>
                <a:gd name="T79" fmla="*/ 949954934 h 30"/>
                <a:gd name="T80" fmla="*/ 416555077 w 22"/>
                <a:gd name="T81" fmla="*/ 949954934 h 30"/>
                <a:gd name="T82" fmla="*/ 353211672 w 22"/>
                <a:gd name="T83" fmla="*/ 898480517 h 30"/>
                <a:gd name="T84" fmla="*/ 353211672 w 22"/>
                <a:gd name="T85" fmla="*/ 794993934 h 30"/>
                <a:gd name="T86" fmla="*/ 353211672 w 22"/>
                <a:gd name="T87" fmla="*/ 794993934 h 30"/>
                <a:gd name="T88" fmla="*/ 296563115 w 22"/>
                <a:gd name="T89" fmla="*/ 794993934 h 30"/>
                <a:gd name="T90" fmla="*/ 353211672 w 22"/>
                <a:gd name="T91" fmla="*/ 635134690 h 30"/>
                <a:gd name="T92" fmla="*/ 296563115 w 22"/>
                <a:gd name="T93" fmla="*/ 526081073 h 30"/>
                <a:gd name="T94" fmla="*/ 56648538 w 22"/>
                <a:gd name="T95" fmla="*/ 474671659 h 30"/>
                <a:gd name="T96" fmla="*/ 56648538 w 22"/>
                <a:gd name="T97" fmla="*/ 474671659 h 30"/>
                <a:gd name="T98" fmla="*/ 0 w 22"/>
                <a:gd name="T99" fmla="*/ 314820096 h 30"/>
                <a:gd name="T100" fmla="*/ 0 w 22"/>
                <a:gd name="T101" fmla="*/ 263345606 h 30"/>
                <a:gd name="T102" fmla="*/ 0 w 22"/>
                <a:gd name="T103" fmla="*/ 211937078 h 30"/>
                <a:gd name="T104" fmla="*/ 119992224 w 22"/>
                <a:gd name="T105" fmla="*/ 211937078 h 30"/>
                <a:gd name="T106" fmla="*/ 176570929 w 22"/>
                <a:gd name="T107" fmla="*/ 263345606 h 30"/>
                <a:gd name="T108" fmla="*/ 176570929 w 22"/>
                <a:gd name="T109" fmla="*/ 263345606 h 30"/>
                <a:gd name="T110" fmla="*/ 176570929 w 22"/>
                <a:gd name="T111" fmla="*/ 314820096 h 30"/>
                <a:gd name="T112" fmla="*/ 296563115 w 22"/>
                <a:gd name="T113" fmla="*/ 314820096 h 30"/>
                <a:gd name="T114" fmla="*/ 416555077 w 22"/>
                <a:gd name="T115" fmla="*/ 314820096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"/>
                <a:gd name="T175" fmla="*/ 0 h 30"/>
                <a:gd name="T176" fmla="*/ 22 w 22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" h="30">
                  <a:moveTo>
                    <a:pt x="6" y="3"/>
                  </a:moveTo>
                  <a:lnTo>
                    <a:pt x="6" y="3"/>
                  </a:lnTo>
                  <a:lnTo>
                    <a:pt x="7" y="3"/>
                  </a:lnTo>
                  <a:cubicBezTo>
                    <a:pt x="7" y="2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1"/>
                    <a:pt x="9" y="0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11" y="2"/>
                  </a:ln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2" y="0"/>
                    <a:pt x="13" y="0"/>
                  </a:cubicBezTo>
                  <a:lnTo>
                    <a:pt x="13" y="1"/>
                  </a:lnTo>
                  <a:lnTo>
                    <a:pt x="13" y="3"/>
                  </a:ln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4"/>
                    <a:pt x="14" y="4"/>
                  </a:cubicBezTo>
                  <a:lnTo>
                    <a:pt x="15" y="4"/>
                  </a:lnTo>
                  <a:cubicBezTo>
                    <a:pt x="15" y="3"/>
                    <a:pt x="15" y="4"/>
                    <a:pt x="15" y="3"/>
                  </a:cubicBezTo>
                  <a:lnTo>
                    <a:pt x="17" y="3"/>
                  </a:lnTo>
                  <a:cubicBezTo>
                    <a:pt x="18" y="3"/>
                    <a:pt x="18" y="4"/>
                    <a:pt x="19" y="4"/>
                  </a:cubicBezTo>
                  <a:lnTo>
                    <a:pt x="18" y="4"/>
                  </a:lnTo>
                  <a:lnTo>
                    <a:pt x="18" y="5"/>
                  </a:lnTo>
                  <a:cubicBezTo>
                    <a:pt x="18" y="6"/>
                    <a:pt x="17" y="7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9" y="11"/>
                  </a:lnTo>
                  <a:cubicBezTo>
                    <a:pt x="19" y="11"/>
                    <a:pt x="19" y="11"/>
                    <a:pt x="19" y="11"/>
                  </a:cubicBezTo>
                  <a:lnTo>
                    <a:pt x="22" y="11"/>
                  </a:lnTo>
                  <a:cubicBezTo>
                    <a:pt x="22" y="11"/>
                    <a:pt x="22" y="11"/>
                    <a:pt x="22" y="11"/>
                  </a:cubicBezTo>
                  <a:lnTo>
                    <a:pt x="22" y="12"/>
                  </a:lnTo>
                  <a:cubicBezTo>
                    <a:pt x="22" y="12"/>
                    <a:pt x="22" y="12"/>
                    <a:pt x="22" y="12"/>
                  </a:cubicBezTo>
                  <a:lnTo>
                    <a:pt x="22" y="14"/>
                  </a:lnTo>
                  <a:cubicBezTo>
                    <a:pt x="22" y="14"/>
                    <a:pt x="22" y="14"/>
                    <a:pt x="22" y="15"/>
                  </a:cubicBezTo>
                  <a:cubicBezTo>
                    <a:pt x="20" y="15"/>
                    <a:pt x="20" y="20"/>
                    <a:pt x="20" y="21"/>
                  </a:cubicBezTo>
                  <a:lnTo>
                    <a:pt x="20" y="27"/>
                  </a:lnTo>
                  <a:cubicBezTo>
                    <a:pt x="19" y="27"/>
                    <a:pt x="18" y="27"/>
                    <a:pt x="16" y="27"/>
                  </a:cubicBezTo>
                  <a:cubicBezTo>
                    <a:pt x="16" y="26"/>
                    <a:pt x="14" y="24"/>
                    <a:pt x="12" y="24"/>
                  </a:cubicBezTo>
                  <a:cubicBezTo>
                    <a:pt x="12" y="24"/>
                    <a:pt x="12" y="25"/>
                    <a:pt x="12" y="26"/>
                  </a:cubicBezTo>
                  <a:cubicBezTo>
                    <a:pt x="11" y="26"/>
                    <a:pt x="10" y="26"/>
                    <a:pt x="9" y="26"/>
                  </a:cubicBezTo>
                  <a:cubicBezTo>
                    <a:pt x="9" y="26"/>
                    <a:pt x="9" y="27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9"/>
                    <a:pt x="10" y="30"/>
                  </a:cubicBezTo>
                  <a:cubicBezTo>
                    <a:pt x="9" y="30"/>
                    <a:pt x="8" y="30"/>
                    <a:pt x="7" y="30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8" y="26"/>
                    <a:pt x="8" y="23"/>
                    <a:pt x="8" y="23"/>
                  </a:cubicBezTo>
                  <a:lnTo>
                    <a:pt x="8" y="22"/>
                  </a:lnTo>
                  <a:cubicBezTo>
                    <a:pt x="8" y="22"/>
                    <a:pt x="8" y="20"/>
                    <a:pt x="8" y="20"/>
                  </a:cubicBezTo>
                  <a:lnTo>
                    <a:pt x="7" y="20"/>
                  </a:lnTo>
                  <a:cubicBezTo>
                    <a:pt x="7" y="19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lnTo>
                    <a:pt x="6" y="17"/>
                  </a:lnTo>
                  <a:lnTo>
                    <a:pt x="6" y="16"/>
                  </a:ln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6" y="15"/>
                    <a:pt x="5" y="15"/>
                  </a:cubicBezTo>
                  <a:cubicBezTo>
                    <a:pt x="5" y="14"/>
                    <a:pt x="5" y="12"/>
                    <a:pt x="5" y="12"/>
                  </a:cubicBezTo>
                  <a:lnTo>
                    <a:pt x="6" y="12"/>
                  </a:lnTo>
                  <a:cubicBezTo>
                    <a:pt x="6" y="12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0"/>
                    <a:pt x="3" y="9"/>
                  </a:cubicBezTo>
                  <a:cubicBezTo>
                    <a:pt x="3" y="9"/>
                    <a:pt x="2" y="10"/>
                    <a:pt x="1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0" y="6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4"/>
                  </a:lnTo>
                  <a:cubicBezTo>
                    <a:pt x="1" y="4"/>
                    <a:pt x="2" y="4"/>
                    <a:pt x="2" y="4"/>
                  </a:cubicBezTo>
                  <a:lnTo>
                    <a:pt x="3" y="5"/>
                  </a:lnTo>
                  <a:cubicBezTo>
                    <a:pt x="3" y="5"/>
                    <a:pt x="3" y="5"/>
                    <a:pt x="3" y="5"/>
                  </a:cubicBezTo>
                  <a:lnTo>
                    <a:pt x="3" y="6"/>
                  </a:ln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lnTo>
                    <a:pt x="6" y="3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60" name="Freeform 94"/>
            <p:cNvSpPr>
              <a:spLocks/>
            </p:cNvSpPr>
            <p:nvPr/>
          </p:nvSpPr>
          <p:spPr bwMode="auto">
            <a:xfrm>
              <a:off x="4701" y="1960"/>
              <a:ext cx="432" cy="304"/>
            </a:xfrm>
            <a:custGeom>
              <a:avLst/>
              <a:gdLst>
                <a:gd name="T0" fmla="*/ 482943834 w 46"/>
                <a:gd name="T1" fmla="*/ 1295026725 h 33"/>
                <a:gd name="T2" fmla="*/ 425382821 w 46"/>
                <a:gd name="T3" fmla="*/ 1086636259 h 33"/>
                <a:gd name="T4" fmla="*/ 244941590 w 46"/>
                <a:gd name="T5" fmla="*/ 934449139 h 33"/>
                <a:gd name="T6" fmla="*/ 122139996 w 46"/>
                <a:gd name="T7" fmla="*/ 883762745 h 33"/>
                <a:gd name="T8" fmla="*/ 58292727 w 46"/>
                <a:gd name="T9" fmla="*/ 827502504 h 33"/>
                <a:gd name="T10" fmla="*/ 0 w 46"/>
                <a:gd name="T11" fmla="*/ 726058377 h 33"/>
                <a:gd name="T12" fmla="*/ 180440931 w 46"/>
                <a:gd name="T13" fmla="*/ 675307720 h 33"/>
                <a:gd name="T14" fmla="*/ 244941590 w 46"/>
                <a:gd name="T15" fmla="*/ 568362706 h 33"/>
                <a:gd name="T16" fmla="*/ 425382821 w 46"/>
                <a:gd name="T17" fmla="*/ 467522895 h 33"/>
                <a:gd name="T18" fmla="*/ 482943834 w 46"/>
                <a:gd name="T19" fmla="*/ 568362706 h 33"/>
                <a:gd name="T20" fmla="*/ 663377778 w 46"/>
                <a:gd name="T21" fmla="*/ 309891635 h 33"/>
                <a:gd name="T22" fmla="*/ 605816314 w 46"/>
                <a:gd name="T23" fmla="*/ 259140903 h 33"/>
                <a:gd name="T24" fmla="*/ 843818183 w 46"/>
                <a:gd name="T25" fmla="*/ 208383023 h 33"/>
                <a:gd name="T26" fmla="*/ 966620340 w 46"/>
                <a:gd name="T27" fmla="*/ 101436941 h 33"/>
                <a:gd name="T28" fmla="*/ 1031120699 w 46"/>
                <a:gd name="T29" fmla="*/ 0 h 33"/>
                <a:gd name="T30" fmla="*/ 1211561705 w 46"/>
                <a:gd name="T31" fmla="*/ 0 h 33"/>
                <a:gd name="T32" fmla="*/ 1514141617 w 46"/>
                <a:gd name="T33" fmla="*/ 157696924 h 33"/>
                <a:gd name="T34" fmla="*/ 1636205092 w 46"/>
                <a:gd name="T35" fmla="*/ 157696924 h 33"/>
                <a:gd name="T36" fmla="*/ 1874939482 w 46"/>
                <a:gd name="T37" fmla="*/ 309891635 h 33"/>
                <a:gd name="T38" fmla="*/ 1939447053 w 46"/>
                <a:gd name="T39" fmla="*/ 416836795 h 33"/>
                <a:gd name="T40" fmla="*/ 2147483647 w 46"/>
                <a:gd name="T41" fmla="*/ 360577144 h 33"/>
                <a:gd name="T42" fmla="*/ 2147483647 w 46"/>
                <a:gd name="T43" fmla="*/ 309891635 h 33"/>
                <a:gd name="T44" fmla="*/ 2147483647 w 46"/>
                <a:gd name="T45" fmla="*/ 259140903 h 33"/>
                <a:gd name="T46" fmla="*/ 2147483647 w 46"/>
                <a:gd name="T47" fmla="*/ 309891635 h 33"/>
                <a:gd name="T48" fmla="*/ 2147483647 w 46"/>
                <a:gd name="T49" fmla="*/ 467522895 h 33"/>
                <a:gd name="T50" fmla="*/ 2147483647 w 46"/>
                <a:gd name="T51" fmla="*/ 467522895 h 33"/>
                <a:gd name="T52" fmla="*/ 2147483647 w 46"/>
                <a:gd name="T53" fmla="*/ 467522895 h 33"/>
                <a:gd name="T54" fmla="*/ 2147483647 w 46"/>
                <a:gd name="T55" fmla="*/ 776816700 h 33"/>
                <a:gd name="T56" fmla="*/ 2147483647 w 46"/>
                <a:gd name="T57" fmla="*/ 934449139 h 33"/>
                <a:gd name="T58" fmla="*/ 2147483647 w 46"/>
                <a:gd name="T59" fmla="*/ 985199797 h 33"/>
                <a:gd name="T60" fmla="*/ 2147483647 w 46"/>
                <a:gd name="T61" fmla="*/ 1035950454 h 33"/>
                <a:gd name="T62" fmla="*/ 2147483647 w 46"/>
                <a:gd name="T63" fmla="*/ 1086636259 h 33"/>
                <a:gd name="T64" fmla="*/ 2147483647 w 46"/>
                <a:gd name="T65" fmla="*/ 1142896499 h 33"/>
                <a:gd name="T66" fmla="*/ 2147483647 w 46"/>
                <a:gd name="T67" fmla="*/ 1142896499 h 33"/>
                <a:gd name="T68" fmla="*/ 2147483647 w 46"/>
                <a:gd name="T69" fmla="*/ 1503473496 h 33"/>
                <a:gd name="T70" fmla="*/ 2147483647 w 46"/>
                <a:gd name="T71" fmla="*/ 1554159301 h 33"/>
                <a:gd name="T72" fmla="*/ 2147483647 w 46"/>
                <a:gd name="T73" fmla="*/ 1554159301 h 33"/>
                <a:gd name="T74" fmla="*/ 2147483647 w 46"/>
                <a:gd name="T75" fmla="*/ 1610418952 h 33"/>
                <a:gd name="T76" fmla="*/ 2147483647 w 46"/>
                <a:gd name="T77" fmla="*/ 1610418952 h 33"/>
                <a:gd name="T78" fmla="*/ 2147483647 w 46"/>
                <a:gd name="T79" fmla="*/ 1661170789 h 33"/>
                <a:gd name="T80" fmla="*/ 2147483647 w 46"/>
                <a:gd name="T81" fmla="*/ 1711258764 h 33"/>
                <a:gd name="T82" fmla="*/ 2119880246 w 46"/>
                <a:gd name="T83" fmla="*/ 1554159301 h 33"/>
                <a:gd name="T84" fmla="*/ 2055379887 w 46"/>
                <a:gd name="T85" fmla="*/ 1503473496 h 33"/>
                <a:gd name="T86" fmla="*/ 1694574809 w 46"/>
                <a:gd name="T87" fmla="*/ 1452722839 h 33"/>
                <a:gd name="T88" fmla="*/ 1636205092 w 46"/>
                <a:gd name="T89" fmla="*/ 1452722839 h 33"/>
                <a:gd name="T90" fmla="*/ 1636205092 w 46"/>
                <a:gd name="T91" fmla="*/ 1503473496 h 33"/>
                <a:gd name="T92" fmla="*/ 1514141617 w 46"/>
                <a:gd name="T93" fmla="*/ 1452722839 h 33"/>
                <a:gd name="T94" fmla="*/ 1269200853 w 46"/>
                <a:gd name="T95" fmla="*/ 1452722839 h 33"/>
                <a:gd name="T96" fmla="*/ 1147053533 w 46"/>
                <a:gd name="T97" fmla="*/ 1402037034 h 33"/>
                <a:gd name="T98" fmla="*/ 1088759547 w 46"/>
                <a:gd name="T99" fmla="*/ 1295026725 h 33"/>
                <a:gd name="T100" fmla="*/ 966620340 w 46"/>
                <a:gd name="T101" fmla="*/ 1351279301 h 33"/>
                <a:gd name="T102" fmla="*/ 908319142 w 46"/>
                <a:gd name="T103" fmla="*/ 1351279301 h 33"/>
                <a:gd name="T104" fmla="*/ 786179334 w 46"/>
                <a:gd name="T105" fmla="*/ 1295026725 h 33"/>
                <a:gd name="T106" fmla="*/ 547444493 w 46"/>
                <a:gd name="T107" fmla="*/ 1351279301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"/>
                <a:gd name="T163" fmla="*/ 0 h 33"/>
                <a:gd name="T164" fmla="*/ 46 w 46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" h="33">
                  <a:moveTo>
                    <a:pt x="9" y="26"/>
                  </a:moveTo>
                  <a:lnTo>
                    <a:pt x="9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7" y="23"/>
                  </a:lnTo>
                  <a:cubicBezTo>
                    <a:pt x="7" y="23"/>
                    <a:pt x="7" y="22"/>
                    <a:pt x="7" y="22"/>
                  </a:cubicBezTo>
                  <a:lnTo>
                    <a:pt x="7" y="21"/>
                  </a:lnTo>
                  <a:cubicBezTo>
                    <a:pt x="6" y="21"/>
                    <a:pt x="5" y="21"/>
                    <a:pt x="5" y="21"/>
                  </a:cubicBezTo>
                  <a:lnTo>
                    <a:pt x="4" y="21"/>
                  </a:lnTo>
                  <a:lnTo>
                    <a:pt x="4" y="19"/>
                  </a:lnTo>
                  <a:lnTo>
                    <a:pt x="4" y="18"/>
                  </a:lnTo>
                  <a:cubicBezTo>
                    <a:pt x="4" y="18"/>
                    <a:pt x="3" y="18"/>
                    <a:pt x="3" y="17"/>
                  </a:cubicBezTo>
                  <a:lnTo>
                    <a:pt x="2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cubicBezTo>
                    <a:pt x="1" y="14"/>
                    <a:pt x="2" y="14"/>
                    <a:pt x="2" y="14"/>
                  </a:cubicBezTo>
                  <a:lnTo>
                    <a:pt x="3" y="13"/>
                  </a:lnTo>
                  <a:cubicBezTo>
                    <a:pt x="3" y="13"/>
                    <a:pt x="3" y="13"/>
                    <a:pt x="3" y="13"/>
                  </a:cubicBez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cubicBezTo>
                    <a:pt x="5" y="10"/>
                    <a:pt x="5" y="10"/>
                    <a:pt x="5" y="9"/>
                  </a:cubicBezTo>
                  <a:lnTo>
                    <a:pt x="7" y="9"/>
                  </a:lnTo>
                  <a:lnTo>
                    <a:pt x="8" y="10"/>
                  </a:lnTo>
                  <a:lnTo>
                    <a:pt x="8" y="11"/>
                  </a:lnTo>
                  <a:cubicBezTo>
                    <a:pt x="9" y="12"/>
                    <a:pt x="10" y="12"/>
                    <a:pt x="11" y="12"/>
                  </a:cubicBezTo>
                  <a:lnTo>
                    <a:pt x="11" y="7"/>
                  </a:lnTo>
                  <a:lnTo>
                    <a:pt x="11" y="6"/>
                  </a:lnTo>
                  <a:cubicBezTo>
                    <a:pt x="10" y="6"/>
                    <a:pt x="10" y="6"/>
                    <a:pt x="10" y="6"/>
                  </a:cubicBezTo>
                  <a:lnTo>
                    <a:pt x="10" y="5"/>
                  </a:ln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2" y="5"/>
                    <a:pt x="13" y="5"/>
                  </a:cubicBezTo>
                  <a:lnTo>
                    <a:pt x="13" y="4"/>
                  </a:lnTo>
                  <a:lnTo>
                    <a:pt x="14" y="4"/>
                  </a:lnTo>
                  <a:cubicBezTo>
                    <a:pt x="14" y="4"/>
                    <a:pt x="15" y="3"/>
                    <a:pt x="15" y="3"/>
                  </a:cubicBezTo>
                  <a:lnTo>
                    <a:pt x="15" y="2"/>
                  </a:lnTo>
                  <a:lnTo>
                    <a:pt x="16" y="2"/>
                  </a:lnTo>
                  <a:cubicBezTo>
                    <a:pt x="16" y="2"/>
                    <a:pt x="16" y="1"/>
                    <a:pt x="16" y="1"/>
                  </a:cubicBezTo>
                  <a:lnTo>
                    <a:pt x="17" y="1"/>
                  </a:lnTo>
                  <a:cubicBezTo>
                    <a:pt x="17" y="0"/>
                    <a:pt x="17" y="1"/>
                    <a:pt x="17" y="0"/>
                  </a:cubicBezTo>
                  <a:lnTo>
                    <a:pt x="19" y="0"/>
                  </a:lnTo>
                  <a:cubicBezTo>
                    <a:pt x="19" y="0"/>
                    <a:pt x="19" y="0"/>
                    <a:pt x="19" y="0"/>
                  </a:cubicBezTo>
                  <a:lnTo>
                    <a:pt x="20" y="0"/>
                  </a:lnTo>
                  <a:cubicBezTo>
                    <a:pt x="20" y="0"/>
                    <a:pt x="21" y="1"/>
                    <a:pt x="21" y="1"/>
                  </a:cubicBezTo>
                  <a:lnTo>
                    <a:pt x="22" y="1"/>
                  </a:lnTo>
                  <a:cubicBezTo>
                    <a:pt x="22" y="1"/>
                    <a:pt x="24" y="2"/>
                    <a:pt x="24" y="2"/>
                  </a:cubicBezTo>
                  <a:lnTo>
                    <a:pt x="25" y="3"/>
                  </a:lnTo>
                  <a:lnTo>
                    <a:pt x="26" y="3"/>
                  </a:lnTo>
                  <a:lnTo>
                    <a:pt x="27" y="3"/>
                  </a:ln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9" y="5"/>
                    <a:pt x="30" y="6"/>
                    <a:pt x="31" y="6"/>
                  </a:cubicBezTo>
                  <a:cubicBezTo>
                    <a:pt x="31" y="6"/>
                    <a:pt x="31" y="6"/>
                    <a:pt x="32" y="6"/>
                  </a:cubicBezTo>
                  <a:lnTo>
                    <a:pt x="32" y="7"/>
                  </a:lnTo>
                  <a:cubicBezTo>
                    <a:pt x="32" y="7"/>
                    <a:pt x="32" y="8"/>
                    <a:pt x="32" y="8"/>
                  </a:cubicBezTo>
                  <a:lnTo>
                    <a:pt x="34" y="8"/>
                  </a:lnTo>
                  <a:lnTo>
                    <a:pt x="36" y="8"/>
                  </a:lnTo>
                  <a:cubicBezTo>
                    <a:pt x="36" y="8"/>
                    <a:pt x="36" y="8"/>
                    <a:pt x="36" y="7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38" y="7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2" y="5"/>
                  </a:lnTo>
                  <a:cubicBezTo>
                    <a:pt x="43" y="6"/>
                    <a:pt x="43" y="5"/>
                    <a:pt x="44" y="6"/>
                  </a:cubicBezTo>
                  <a:cubicBezTo>
                    <a:pt x="44" y="6"/>
                    <a:pt x="44" y="7"/>
                    <a:pt x="44" y="8"/>
                  </a:cubicBezTo>
                  <a:cubicBezTo>
                    <a:pt x="44" y="8"/>
                    <a:pt x="43" y="8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lnTo>
                    <a:pt x="42" y="9"/>
                  </a:lnTo>
                  <a:cubicBezTo>
                    <a:pt x="42" y="9"/>
                    <a:pt x="42" y="10"/>
                    <a:pt x="42" y="10"/>
                  </a:cubicBezTo>
                  <a:lnTo>
                    <a:pt x="42" y="14"/>
                  </a:lnTo>
                  <a:cubicBezTo>
                    <a:pt x="42" y="14"/>
                    <a:pt x="42" y="14"/>
                    <a:pt x="42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cubicBezTo>
                    <a:pt x="46" y="19"/>
                    <a:pt x="45" y="19"/>
                    <a:pt x="45" y="19"/>
                  </a:cubicBezTo>
                  <a:lnTo>
                    <a:pt x="45" y="20"/>
                  </a:lnTo>
                  <a:lnTo>
                    <a:pt x="45" y="21"/>
                  </a:lnTo>
                  <a:cubicBezTo>
                    <a:pt x="44" y="21"/>
                    <a:pt x="41" y="20"/>
                    <a:pt x="40" y="21"/>
                  </a:cubicBez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2" y="22"/>
                  </a:lnTo>
                  <a:cubicBezTo>
                    <a:pt x="42" y="22"/>
                    <a:pt x="43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4"/>
                    <a:pt x="44" y="24"/>
                  </a:cubicBezTo>
                  <a:cubicBezTo>
                    <a:pt x="44" y="24"/>
                    <a:pt x="45" y="24"/>
                    <a:pt x="45" y="24"/>
                  </a:cubicBez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3" y="30"/>
                    <a:pt x="43" y="30"/>
                  </a:cubicBezTo>
                  <a:cubicBezTo>
                    <a:pt x="42" y="30"/>
                    <a:pt x="42" y="30"/>
                    <a:pt x="41" y="30"/>
                  </a:cubicBezTo>
                  <a:lnTo>
                    <a:pt x="41" y="31"/>
                  </a:lnTo>
                  <a:cubicBezTo>
                    <a:pt x="40" y="31"/>
                    <a:pt x="39" y="31"/>
                    <a:pt x="39" y="31"/>
                  </a:cubicBezTo>
                  <a:lnTo>
                    <a:pt x="39" y="32"/>
                  </a:lnTo>
                  <a:cubicBezTo>
                    <a:pt x="39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lnTo>
                    <a:pt x="38" y="33"/>
                  </a:lnTo>
                  <a:lnTo>
                    <a:pt x="37" y="33"/>
                  </a:lnTo>
                  <a:lnTo>
                    <a:pt x="37" y="32"/>
                  </a:lnTo>
                  <a:cubicBezTo>
                    <a:pt x="37" y="32"/>
                    <a:pt x="36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lnTo>
                    <a:pt x="35" y="30"/>
                  </a:lnTo>
                  <a:cubicBezTo>
                    <a:pt x="35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lnTo>
                    <a:pt x="34" y="29"/>
                  </a:lnTo>
                  <a:cubicBezTo>
                    <a:pt x="33" y="29"/>
                    <a:pt x="32" y="29"/>
                    <a:pt x="32" y="29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lnTo>
                    <a:pt x="28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4" y="28"/>
                  </a:lnTo>
                  <a:cubicBezTo>
                    <a:pt x="24" y="28"/>
                    <a:pt x="23" y="28"/>
                    <a:pt x="23" y="28"/>
                  </a:cubicBezTo>
                  <a:cubicBezTo>
                    <a:pt x="23" y="28"/>
                    <a:pt x="22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lnTo>
                    <a:pt x="20" y="28"/>
                  </a:lnTo>
                  <a:cubicBezTo>
                    <a:pt x="20" y="28"/>
                    <a:pt x="19" y="27"/>
                    <a:pt x="19" y="27"/>
                  </a:cubicBezTo>
                  <a:lnTo>
                    <a:pt x="18" y="27"/>
                  </a:lnTo>
                  <a:lnTo>
                    <a:pt x="18" y="26"/>
                  </a:lnTo>
                  <a:cubicBezTo>
                    <a:pt x="18" y="26"/>
                    <a:pt x="18" y="25"/>
                    <a:pt x="18" y="25"/>
                  </a:cubicBezTo>
                  <a:lnTo>
                    <a:pt x="17" y="25"/>
                  </a:lnTo>
                  <a:cubicBezTo>
                    <a:pt x="17" y="26"/>
                    <a:pt x="17" y="26"/>
                    <a:pt x="17" y="26"/>
                  </a:cubicBezTo>
                  <a:lnTo>
                    <a:pt x="16" y="26"/>
                  </a:lnTo>
                  <a:cubicBezTo>
                    <a:pt x="16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5"/>
                    <a:pt x="10" y="24"/>
                    <a:pt x="10" y="25"/>
                  </a:cubicBezTo>
                  <a:lnTo>
                    <a:pt x="9" y="25"/>
                  </a:lnTo>
                  <a:cubicBezTo>
                    <a:pt x="9" y="25"/>
                    <a:pt x="9" y="25"/>
                    <a:pt x="9" y="25"/>
                  </a:cubicBezTo>
                  <a:lnTo>
                    <a:pt x="9" y="26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61" name="Freeform 95"/>
            <p:cNvSpPr>
              <a:spLocks/>
            </p:cNvSpPr>
            <p:nvPr/>
          </p:nvSpPr>
          <p:spPr bwMode="auto">
            <a:xfrm>
              <a:off x="5068" y="1637"/>
              <a:ext cx="366" cy="369"/>
            </a:xfrm>
            <a:custGeom>
              <a:avLst/>
              <a:gdLst>
                <a:gd name="T0" fmla="*/ 243848324 w 39"/>
                <a:gd name="T1" fmla="*/ 2046744213 h 40"/>
                <a:gd name="T2" fmla="*/ 301286052 w 39"/>
                <a:gd name="T3" fmla="*/ 1938915960 h 40"/>
                <a:gd name="T4" fmla="*/ 301286052 w 39"/>
                <a:gd name="T5" fmla="*/ 1574672361 h 40"/>
                <a:gd name="T6" fmla="*/ 179648271 w 39"/>
                <a:gd name="T7" fmla="*/ 1523501232 h 40"/>
                <a:gd name="T8" fmla="*/ 179648271 w 39"/>
                <a:gd name="T9" fmla="*/ 1415672978 h 40"/>
                <a:gd name="T10" fmla="*/ 243848324 w 39"/>
                <a:gd name="T11" fmla="*/ 1154319824 h 40"/>
                <a:gd name="T12" fmla="*/ 57359141 w 39"/>
                <a:gd name="T13" fmla="*/ 1103205374 h 40"/>
                <a:gd name="T14" fmla="*/ 0 w 39"/>
                <a:gd name="T15" fmla="*/ 1052032473 h 40"/>
                <a:gd name="T16" fmla="*/ 57359141 w 39"/>
                <a:gd name="T17" fmla="*/ 784530601 h 40"/>
                <a:gd name="T18" fmla="*/ 179648271 w 39"/>
                <a:gd name="T19" fmla="*/ 784530601 h 40"/>
                <a:gd name="T20" fmla="*/ 301286052 w 39"/>
                <a:gd name="T21" fmla="*/ 841250897 h 40"/>
                <a:gd name="T22" fmla="*/ 480934022 w 39"/>
                <a:gd name="T23" fmla="*/ 733422644 h 40"/>
                <a:gd name="T24" fmla="*/ 660582068 w 39"/>
                <a:gd name="T25" fmla="*/ 682249744 h 40"/>
                <a:gd name="T26" fmla="*/ 724130754 w 39"/>
                <a:gd name="T27" fmla="*/ 631070349 h 40"/>
                <a:gd name="T28" fmla="*/ 782150178 w 39"/>
                <a:gd name="T29" fmla="*/ 631070349 h 40"/>
                <a:gd name="T30" fmla="*/ 782150178 w 39"/>
                <a:gd name="T31" fmla="*/ 472069638 h 40"/>
                <a:gd name="T32" fmla="*/ 724130754 w 39"/>
                <a:gd name="T33" fmla="*/ 420962567 h 40"/>
                <a:gd name="T34" fmla="*/ 660582068 w 39"/>
                <a:gd name="T35" fmla="*/ 369781991 h 40"/>
                <a:gd name="T36" fmla="*/ 602493423 w 39"/>
                <a:gd name="T37" fmla="*/ 102280599 h 40"/>
                <a:gd name="T38" fmla="*/ 724130754 w 39"/>
                <a:gd name="T39" fmla="*/ 102280599 h 40"/>
                <a:gd name="T40" fmla="*/ 782150178 w 39"/>
                <a:gd name="T41" fmla="*/ 159007722 h 40"/>
                <a:gd name="T42" fmla="*/ 839577995 w 39"/>
                <a:gd name="T43" fmla="*/ 159007722 h 40"/>
                <a:gd name="T44" fmla="*/ 903779550 w 39"/>
                <a:gd name="T45" fmla="*/ 159007722 h 40"/>
                <a:gd name="T46" fmla="*/ 1140794301 w 39"/>
                <a:gd name="T47" fmla="*/ 159007722 h 40"/>
                <a:gd name="T48" fmla="*/ 1442732245 w 39"/>
                <a:gd name="T49" fmla="*/ 159007722 h 40"/>
                <a:gd name="T50" fmla="*/ 1442732245 w 39"/>
                <a:gd name="T51" fmla="*/ 159007722 h 40"/>
                <a:gd name="T52" fmla="*/ 1506279731 w 39"/>
                <a:gd name="T53" fmla="*/ 102280599 h 40"/>
                <a:gd name="T54" fmla="*/ 1564368825 w 39"/>
                <a:gd name="T55" fmla="*/ 51172882 h 40"/>
                <a:gd name="T56" fmla="*/ 1564368825 w 39"/>
                <a:gd name="T57" fmla="*/ 0 h 40"/>
                <a:gd name="T58" fmla="*/ 1744016420 w 39"/>
                <a:gd name="T59" fmla="*/ 102280599 h 40"/>
                <a:gd name="T60" fmla="*/ 1987213903 w 39"/>
                <a:gd name="T61" fmla="*/ 733422644 h 40"/>
                <a:gd name="T62" fmla="*/ 2147483647 w 39"/>
                <a:gd name="T63" fmla="*/ 1938915960 h 40"/>
                <a:gd name="T64" fmla="*/ 2147483647 w 39"/>
                <a:gd name="T65" fmla="*/ 2046744213 h 40"/>
                <a:gd name="T66" fmla="*/ 2147483647 w 39"/>
                <a:gd name="T67" fmla="*/ 2046744213 h 40"/>
                <a:gd name="T68" fmla="*/ 2147483647 w 39"/>
                <a:gd name="T69" fmla="*/ 2046744213 h 40"/>
                <a:gd name="T70" fmla="*/ 1987213903 w 39"/>
                <a:gd name="T71" fmla="*/ 1995634485 h 40"/>
                <a:gd name="T72" fmla="*/ 1987213903 w 39"/>
                <a:gd name="T73" fmla="*/ 1995634485 h 40"/>
                <a:gd name="T74" fmla="*/ 1987213903 w 39"/>
                <a:gd name="T75" fmla="*/ 1938915960 h 40"/>
                <a:gd name="T76" fmla="*/ 1923012949 w 39"/>
                <a:gd name="T77" fmla="*/ 1938915960 h 40"/>
                <a:gd name="T78" fmla="*/ 1923012949 w 39"/>
                <a:gd name="T79" fmla="*/ 1938915960 h 40"/>
                <a:gd name="T80" fmla="*/ 1865576122 w 39"/>
                <a:gd name="T81" fmla="*/ 1887742469 h 40"/>
                <a:gd name="T82" fmla="*/ 1807566308 w 39"/>
                <a:gd name="T83" fmla="*/ 1836563074 h 40"/>
                <a:gd name="T84" fmla="*/ 1807566308 w 39"/>
                <a:gd name="T85" fmla="*/ 1836563074 h 40"/>
                <a:gd name="T86" fmla="*/ 1744016420 w 39"/>
                <a:gd name="T87" fmla="*/ 1785455708 h 40"/>
                <a:gd name="T88" fmla="*/ 1744016420 w 39"/>
                <a:gd name="T89" fmla="*/ 1785455708 h 40"/>
                <a:gd name="T90" fmla="*/ 1442732245 w 39"/>
                <a:gd name="T91" fmla="*/ 1785455708 h 40"/>
                <a:gd name="T92" fmla="*/ 1320443397 w 39"/>
                <a:gd name="T93" fmla="*/ 1887742469 h 40"/>
                <a:gd name="T94" fmla="*/ 1204994655 w 39"/>
                <a:gd name="T95" fmla="*/ 1887742469 h 40"/>
                <a:gd name="T96" fmla="*/ 1140794301 w 39"/>
                <a:gd name="T97" fmla="*/ 1938915960 h 40"/>
                <a:gd name="T98" fmla="*/ 1140794301 w 39"/>
                <a:gd name="T99" fmla="*/ 1836563074 h 40"/>
                <a:gd name="T100" fmla="*/ 1140794301 w 39"/>
                <a:gd name="T101" fmla="*/ 1625852937 h 40"/>
                <a:gd name="T102" fmla="*/ 1140794301 w 39"/>
                <a:gd name="T103" fmla="*/ 1466845288 h 40"/>
                <a:gd name="T104" fmla="*/ 1026075606 w 39"/>
                <a:gd name="T105" fmla="*/ 1523501232 h 40"/>
                <a:gd name="T106" fmla="*/ 961867444 w 39"/>
                <a:gd name="T107" fmla="*/ 1574672361 h 40"/>
                <a:gd name="T108" fmla="*/ 903779550 w 39"/>
                <a:gd name="T109" fmla="*/ 1728132613 h 40"/>
                <a:gd name="T110" fmla="*/ 839577995 w 39"/>
                <a:gd name="T111" fmla="*/ 1785455708 h 40"/>
                <a:gd name="T112" fmla="*/ 782150178 w 39"/>
                <a:gd name="T113" fmla="*/ 1785455708 h 40"/>
                <a:gd name="T114" fmla="*/ 782150178 w 39"/>
                <a:gd name="T115" fmla="*/ 1785455708 h 40"/>
                <a:gd name="T116" fmla="*/ 480934022 w 39"/>
                <a:gd name="T117" fmla="*/ 1836563074 h 40"/>
                <a:gd name="T118" fmla="*/ 359296241 w 39"/>
                <a:gd name="T119" fmla="*/ 1887742469 h 40"/>
                <a:gd name="T120" fmla="*/ 359296241 w 39"/>
                <a:gd name="T121" fmla="*/ 1938915960 h 40"/>
                <a:gd name="T122" fmla="*/ 301286052 w 39"/>
                <a:gd name="T123" fmla="*/ 2046744213 h 40"/>
                <a:gd name="T124" fmla="*/ 243848324 w 39"/>
                <a:gd name="T125" fmla="*/ 2097916523 h 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"/>
                <a:gd name="T190" fmla="*/ 0 h 40"/>
                <a:gd name="T191" fmla="*/ 39 w 39"/>
                <a:gd name="T192" fmla="*/ 40 h 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" h="40">
                  <a:moveTo>
                    <a:pt x="4" y="40"/>
                  </a:moveTo>
                  <a:lnTo>
                    <a:pt x="4" y="40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5" y="37"/>
                  </a:lnTo>
                  <a:cubicBezTo>
                    <a:pt x="5" y="36"/>
                    <a:pt x="4" y="34"/>
                    <a:pt x="6" y="33"/>
                  </a:cubicBezTo>
                  <a:lnTo>
                    <a:pt x="6" y="32"/>
                  </a:lnTo>
                  <a:cubicBezTo>
                    <a:pt x="5" y="31"/>
                    <a:pt x="6" y="30"/>
                    <a:pt x="5" y="30"/>
                  </a:cubicBezTo>
                  <a:lnTo>
                    <a:pt x="5" y="29"/>
                  </a:lnTo>
                  <a:cubicBezTo>
                    <a:pt x="5" y="29"/>
                    <a:pt x="3" y="30"/>
                    <a:pt x="3" y="29"/>
                  </a:cubicBezTo>
                  <a:lnTo>
                    <a:pt x="3" y="27"/>
                  </a:lnTo>
                  <a:cubicBezTo>
                    <a:pt x="3" y="26"/>
                    <a:pt x="3" y="24"/>
                    <a:pt x="3" y="24"/>
                  </a:cubicBezTo>
                  <a:lnTo>
                    <a:pt x="4" y="24"/>
                  </a:lnTo>
                  <a:lnTo>
                    <a:pt x="4" y="22"/>
                  </a:lnTo>
                  <a:lnTo>
                    <a:pt x="3" y="22"/>
                  </a:lnTo>
                  <a:cubicBezTo>
                    <a:pt x="3" y="22"/>
                    <a:pt x="1" y="21"/>
                    <a:pt x="1" y="21"/>
                  </a:cubicBezTo>
                  <a:cubicBezTo>
                    <a:pt x="1" y="21"/>
                    <a:pt x="1" y="20"/>
                    <a:pt x="0" y="20"/>
                  </a:cubicBezTo>
                  <a:lnTo>
                    <a:pt x="0" y="19"/>
                  </a:lnTo>
                  <a:lnTo>
                    <a:pt x="1" y="19"/>
                  </a:lnTo>
                  <a:cubicBezTo>
                    <a:pt x="1" y="18"/>
                    <a:pt x="1" y="16"/>
                    <a:pt x="1" y="15"/>
                  </a:cubicBezTo>
                  <a:lnTo>
                    <a:pt x="2" y="15"/>
                  </a:lnTo>
                  <a:lnTo>
                    <a:pt x="3" y="15"/>
                  </a:lnTo>
                  <a:cubicBezTo>
                    <a:pt x="3" y="16"/>
                    <a:pt x="4" y="16"/>
                    <a:pt x="5" y="16"/>
                  </a:cubicBezTo>
                  <a:lnTo>
                    <a:pt x="5" y="14"/>
                  </a:lnTo>
                  <a:lnTo>
                    <a:pt x="7" y="14"/>
                  </a:lnTo>
                  <a:lnTo>
                    <a:pt x="8" y="14"/>
                  </a:lnTo>
                  <a:cubicBezTo>
                    <a:pt x="9" y="14"/>
                    <a:pt x="10" y="14"/>
                    <a:pt x="11" y="14"/>
                  </a:cubicBez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lnTo>
                    <a:pt x="12" y="8"/>
                  </a:lnTo>
                  <a:cubicBezTo>
                    <a:pt x="12" y="8"/>
                    <a:pt x="11" y="7"/>
                    <a:pt x="11" y="7"/>
                  </a:cubicBezTo>
                  <a:lnTo>
                    <a:pt x="11" y="5"/>
                  </a:lnTo>
                  <a:cubicBezTo>
                    <a:pt x="10" y="5"/>
                    <a:pt x="11" y="5"/>
                    <a:pt x="10" y="5"/>
                  </a:cubicBezTo>
                  <a:lnTo>
                    <a:pt x="10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cubicBezTo>
                    <a:pt x="13" y="3"/>
                    <a:pt x="13" y="3"/>
                    <a:pt x="13" y="4"/>
                  </a:cubicBezTo>
                  <a:lnTo>
                    <a:pt x="14" y="4"/>
                  </a:lnTo>
                  <a:lnTo>
                    <a:pt x="14" y="3"/>
                  </a:lnTo>
                  <a:lnTo>
                    <a:pt x="15" y="3"/>
                  </a:lnTo>
                  <a:cubicBezTo>
                    <a:pt x="15" y="3"/>
                    <a:pt x="15" y="3"/>
                    <a:pt x="15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cubicBezTo>
                    <a:pt x="20" y="4"/>
                    <a:pt x="23" y="4"/>
                    <a:pt x="24" y="3"/>
                  </a:cubicBezTo>
                  <a:lnTo>
                    <a:pt x="25" y="3"/>
                  </a:lnTo>
                  <a:lnTo>
                    <a:pt x="25" y="2"/>
                  </a:lnTo>
                  <a:lnTo>
                    <a:pt x="25" y="1"/>
                  </a:lnTo>
                  <a:cubicBezTo>
                    <a:pt x="26" y="1"/>
                    <a:pt x="25" y="1"/>
                    <a:pt x="26" y="1"/>
                  </a:cubicBezTo>
                  <a:lnTo>
                    <a:pt x="26" y="0"/>
                  </a:lnTo>
                  <a:cubicBezTo>
                    <a:pt x="27" y="0"/>
                    <a:pt x="28" y="0"/>
                    <a:pt x="29" y="0"/>
                  </a:cubicBezTo>
                  <a:lnTo>
                    <a:pt x="29" y="2"/>
                  </a:lnTo>
                  <a:cubicBezTo>
                    <a:pt x="29" y="2"/>
                    <a:pt x="29" y="2"/>
                    <a:pt x="29" y="2"/>
                  </a:cubicBezTo>
                  <a:cubicBezTo>
                    <a:pt x="34" y="2"/>
                    <a:pt x="33" y="7"/>
                    <a:pt x="33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2"/>
                    <a:pt x="33" y="14"/>
                    <a:pt x="33" y="14"/>
                  </a:cubicBezTo>
                  <a:cubicBezTo>
                    <a:pt x="33" y="15"/>
                    <a:pt x="37" y="19"/>
                    <a:pt x="37" y="20"/>
                  </a:cubicBezTo>
                  <a:cubicBezTo>
                    <a:pt x="39" y="22"/>
                    <a:pt x="39" y="27"/>
                    <a:pt x="39" y="30"/>
                  </a:cubicBezTo>
                  <a:cubicBezTo>
                    <a:pt x="39" y="32"/>
                    <a:pt x="38" y="35"/>
                    <a:pt x="38" y="37"/>
                  </a:cubicBezTo>
                  <a:cubicBezTo>
                    <a:pt x="37" y="37"/>
                    <a:pt x="37" y="38"/>
                    <a:pt x="37" y="38"/>
                  </a:cubicBezTo>
                  <a:cubicBezTo>
                    <a:pt x="37" y="38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lnTo>
                    <a:pt x="36" y="39"/>
                  </a:lnTo>
                  <a:cubicBezTo>
                    <a:pt x="36" y="38"/>
                    <a:pt x="34" y="38"/>
                    <a:pt x="34" y="38"/>
                  </a:cubicBezTo>
                  <a:cubicBezTo>
                    <a:pt x="34" y="38"/>
                    <a:pt x="33" y="38"/>
                    <a:pt x="33" y="38"/>
                  </a:cubicBezTo>
                  <a:cubicBezTo>
                    <a:pt x="33" y="37"/>
                    <a:pt x="33" y="38"/>
                    <a:pt x="33" y="37"/>
                  </a:cubicBezTo>
                  <a:cubicBezTo>
                    <a:pt x="33" y="37"/>
                    <a:pt x="32" y="37"/>
                    <a:pt x="32" y="37"/>
                  </a:cubicBezTo>
                  <a:lnTo>
                    <a:pt x="32" y="36"/>
                  </a:ln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4"/>
                  </a:cubicBezTo>
                  <a:cubicBezTo>
                    <a:pt x="28" y="34"/>
                    <a:pt x="26" y="34"/>
                    <a:pt x="25" y="34"/>
                  </a:cubicBezTo>
                  <a:cubicBezTo>
                    <a:pt x="25" y="34"/>
                    <a:pt x="24" y="34"/>
                    <a:pt x="24" y="34"/>
                  </a:cubicBezTo>
                  <a:cubicBezTo>
                    <a:pt x="24" y="34"/>
                    <a:pt x="24" y="35"/>
                    <a:pt x="24" y="35"/>
                  </a:cubicBezTo>
                  <a:cubicBezTo>
                    <a:pt x="24" y="35"/>
                    <a:pt x="22" y="36"/>
                    <a:pt x="22" y="36"/>
                  </a:cubicBezTo>
                  <a:lnTo>
                    <a:pt x="21" y="36"/>
                  </a:lnTo>
                  <a:cubicBezTo>
                    <a:pt x="21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8"/>
                  </a:cubicBezTo>
                  <a:lnTo>
                    <a:pt x="19" y="38"/>
                  </a:lnTo>
                  <a:lnTo>
                    <a:pt x="19" y="37"/>
                  </a:lnTo>
                  <a:cubicBezTo>
                    <a:pt x="19" y="37"/>
                    <a:pt x="19" y="36"/>
                    <a:pt x="19" y="35"/>
                  </a:cubicBezTo>
                  <a:cubicBezTo>
                    <a:pt x="19" y="35"/>
                    <a:pt x="19" y="34"/>
                    <a:pt x="18" y="33"/>
                  </a:cubicBezTo>
                  <a:cubicBezTo>
                    <a:pt x="18" y="33"/>
                    <a:pt x="18" y="31"/>
                    <a:pt x="19" y="31"/>
                  </a:cubicBezTo>
                  <a:cubicBezTo>
                    <a:pt x="19" y="31"/>
                    <a:pt x="19" y="29"/>
                    <a:pt x="19" y="29"/>
                  </a:cubicBezTo>
                  <a:lnTo>
                    <a:pt x="19" y="28"/>
                  </a:lnTo>
                  <a:lnTo>
                    <a:pt x="17" y="28"/>
                  </a:ln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6" y="30"/>
                    <a:pt x="16" y="30"/>
                  </a:cubicBezTo>
                  <a:cubicBezTo>
                    <a:pt x="16" y="30"/>
                    <a:pt x="15" y="30"/>
                    <a:pt x="15" y="30"/>
                  </a:cubicBezTo>
                  <a:lnTo>
                    <a:pt x="15" y="33"/>
                  </a:lnTo>
                  <a:cubicBezTo>
                    <a:pt x="15" y="33"/>
                    <a:pt x="15" y="33"/>
                    <a:pt x="14" y="33"/>
                  </a:cubicBezTo>
                  <a:cubicBezTo>
                    <a:pt x="14" y="34"/>
                    <a:pt x="14" y="33"/>
                    <a:pt x="14" y="34"/>
                  </a:cubicBezTo>
                  <a:cubicBezTo>
                    <a:pt x="14" y="34"/>
                    <a:pt x="13" y="34"/>
                    <a:pt x="13" y="34"/>
                  </a:cubicBezTo>
                  <a:cubicBezTo>
                    <a:pt x="12" y="35"/>
                    <a:pt x="9" y="35"/>
                    <a:pt x="8" y="35"/>
                  </a:cubicBezTo>
                  <a:cubicBezTo>
                    <a:pt x="8" y="35"/>
                    <a:pt x="7" y="35"/>
                    <a:pt x="7" y="35"/>
                  </a:cubicBezTo>
                  <a:lnTo>
                    <a:pt x="6" y="36"/>
                  </a:lnTo>
                  <a:lnTo>
                    <a:pt x="6" y="37"/>
                  </a:lnTo>
                  <a:cubicBezTo>
                    <a:pt x="6" y="37"/>
                    <a:pt x="6" y="39"/>
                    <a:pt x="6" y="39"/>
                  </a:cubicBezTo>
                  <a:cubicBezTo>
                    <a:pt x="5" y="39"/>
                    <a:pt x="5" y="39"/>
                    <a:pt x="5" y="39"/>
                  </a:cubicBezTo>
                  <a:lnTo>
                    <a:pt x="5" y="40"/>
                  </a:lnTo>
                  <a:lnTo>
                    <a:pt x="4" y="4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grpSp>
        <p:nvGrpSpPr>
          <p:cNvPr id="17" name="Group 96"/>
          <p:cNvGrpSpPr>
            <a:grpSpLocks/>
          </p:cNvGrpSpPr>
          <p:nvPr/>
        </p:nvGrpSpPr>
        <p:grpSpPr bwMode="auto">
          <a:xfrm>
            <a:off x="4953000" y="3679825"/>
            <a:ext cx="2449513" cy="2133600"/>
            <a:chOff x="3120" y="2318"/>
            <a:chExt cx="1543" cy="1344"/>
          </a:xfrm>
          <a:noFill/>
        </p:grpSpPr>
        <p:sp>
          <p:nvSpPr>
            <p:cNvPr id="181345" name="Freeform 97"/>
            <p:cNvSpPr>
              <a:spLocks/>
            </p:cNvSpPr>
            <p:nvPr/>
          </p:nvSpPr>
          <p:spPr bwMode="auto">
            <a:xfrm>
              <a:off x="3751" y="2318"/>
              <a:ext cx="659" cy="369"/>
            </a:xfrm>
            <a:custGeom>
              <a:avLst/>
              <a:gdLst>
                <a:gd name="T0" fmla="*/ 249209817 w 70"/>
                <a:gd name="T1" fmla="*/ 994711740 h 40"/>
                <a:gd name="T2" fmla="*/ 366862504 w 70"/>
                <a:gd name="T3" fmla="*/ 784530601 h 40"/>
                <a:gd name="T4" fmla="*/ 59156390 w 70"/>
                <a:gd name="T5" fmla="*/ 420962567 h 40"/>
                <a:gd name="T6" fmla="*/ 249209817 w 70"/>
                <a:gd name="T7" fmla="*/ 369781991 h 40"/>
                <a:gd name="T8" fmla="*/ 183761279 w 70"/>
                <a:gd name="T9" fmla="*/ 210180622 h 40"/>
                <a:gd name="T10" fmla="*/ 124604908 w 70"/>
                <a:gd name="T11" fmla="*/ 102280599 h 40"/>
                <a:gd name="T12" fmla="*/ 491467525 w 70"/>
                <a:gd name="T13" fmla="*/ 102280599 h 40"/>
                <a:gd name="T14" fmla="*/ 616150874 w 70"/>
                <a:gd name="T15" fmla="*/ 102280599 h 40"/>
                <a:gd name="T16" fmla="*/ 865359862 w 70"/>
                <a:gd name="T17" fmla="*/ 312461258 h 40"/>
                <a:gd name="T18" fmla="*/ 1107617495 w 70"/>
                <a:gd name="T19" fmla="*/ 261288431 h 40"/>
                <a:gd name="T20" fmla="*/ 1297670000 w 70"/>
                <a:gd name="T21" fmla="*/ 261288431 h 40"/>
                <a:gd name="T22" fmla="*/ 1481510283 w 70"/>
                <a:gd name="T23" fmla="*/ 261288431 h 40"/>
                <a:gd name="T24" fmla="*/ 1729979836 w 70"/>
                <a:gd name="T25" fmla="*/ 312461258 h 40"/>
                <a:gd name="T26" fmla="*/ 1972977357 w 70"/>
                <a:gd name="T27" fmla="*/ 420962567 h 40"/>
                <a:gd name="T28" fmla="*/ 2147483647 w 70"/>
                <a:gd name="T29" fmla="*/ 210180622 h 40"/>
                <a:gd name="T30" fmla="*/ 2147483647 w 70"/>
                <a:gd name="T31" fmla="*/ 210180622 h 40"/>
                <a:gd name="T32" fmla="*/ 2147483647 w 70"/>
                <a:gd name="T33" fmla="*/ 312461258 h 40"/>
                <a:gd name="T34" fmla="*/ 2147483647 w 70"/>
                <a:gd name="T35" fmla="*/ 369781991 h 40"/>
                <a:gd name="T36" fmla="*/ 2147483647 w 70"/>
                <a:gd name="T37" fmla="*/ 682249744 h 40"/>
                <a:gd name="T38" fmla="*/ 2147483647 w 70"/>
                <a:gd name="T39" fmla="*/ 994711740 h 40"/>
                <a:gd name="T40" fmla="*/ 2147483647 w 70"/>
                <a:gd name="T41" fmla="*/ 1256665330 h 40"/>
                <a:gd name="T42" fmla="*/ 2147483647 w 70"/>
                <a:gd name="T43" fmla="*/ 1205493315 h 40"/>
                <a:gd name="T44" fmla="*/ 2147483647 w 70"/>
                <a:gd name="T45" fmla="*/ 1364493583 h 40"/>
                <a:gd name="T46" fmla="*/ 2147483647 w 70"/>
                <a:gd name="T47" fmla="*/ 1574672361 h 40"/>
                <a:gd name="T48" fmla="*/ 2147483647 w 70"/>
                <a:gd name="T49" fmla="*/ 1625852937 h 40"/>
                <a:gd name="T50" fmla="*/ 2147483647 w 70"/>
                <a:gd name="T51" fmla="*/ 1785455708 h 40"/>
                <a:gd name="T52" fmla="*/ 2147483647 w 70"/>
                <a:gd name="T53" fmla="*/ 1887742469 h 40"/>
                <a:gd name="T54" fmla="*/ 2147483647 w 70"/>
                <a:gd name="T55" fmla="*/ 1995634485 h 40"/>
                <a:gd name="T56" fmla="*/ 2147483647 w 70"/>
                <a:gd name="T57" fmla="*/ 2097916523 h 40"/>
                <a:gd name="T58" fmla="*/ 2147483647 w 70"/>
                <a:gd name="T59" fmla="*/ 1887742469 h 40"/>
                <a:gd name="T60" fmla="*/ 2147483647 w 70"/>
                <a:gd name="T61" fmla="*/ 1728132613 h 40"/>
                <a:gd name="T62" fmla="*/ 2147483647 w 70"/>
                <a:gd name="T63" fmla="*/ 1785455708 h 40"/>
                <a:gd name="T64" fmla="*/ 2147483647 w 70"/>
                <a:gd name="T65" fmla="*/ 1625852937 h 40"/>
                <a:gd name="T66" fmla="*/ 2147483647 w 70"/>
                <a:gd name="T67" fmla="*/ 1523501232 h 40"/>
                <a:gd name="T68" fmla="*/ 2147483647 w 70"/>
                <a:gd name="T69" fmla="*/ 1574672361 h 40"/>
                <a:gd name="T70" fmla="*/ 2147483647 w 70"/>
                <a:gd name="T71" fmla="*/ 1574672361 h 40"/>
                <a:gd name="T72" fmla="*/ 1972977357 w 70"/>
                <a:gd name="T73" fmla="*/ 1728132613 h 40"/>
                <a:gd name="T74" fmla="*/ 1972977357 w 70"/>
                <a:gd name="T75" fmla="*/ 1676961483 h 40"/>
                <a:gd name="T76" fmla="*/ 1972977357 w 70"/>
                <a:gd name="T77" fmla="*/ 1523501232 h 40"/>
                <a:gd name="T78" fmla="*/ 2038424840 w 70"/>
                <a:gd name="T79" fmla="*/ 1466845288 h 40"/>
                <a:gd name="T80" fmla="*/ 1913818915 w 70"/>
                <a:gd name="T81" fmla="*/ 1364493583 h 40"/>
                <a:gd name="T82" fmla="*/ 1913818915 w 70"/>
                <a:gd name="T83" fmla="*/ 1415672978 h 40"/>
                <a:gd name="T84" fmla="*/ 1729979836 w 70"/>
                <a:gd name="T85" fmla="*/ 1676961483 h 40"/>
                <a:gd name="T86" fmla="*/ 1664610680 w 70"/>
                <a:gd name="T87" fmla="*/ 1728132613 h 40"/>
                <a:gd name="T88" fmla="*/ 1481510283 w 70"/>
                <a:gd name="T89" fmla="*/ 1785455708 h 40"/>
                <a:gd name="T90" fmla="*/ 1481510283 w 70"/>
                <a:gd name="T91" fmla="*/ 1836563074 h 40"/>
                <a:gd name="T92" fmla="*/ 1539927633 w 70"/>
                <a:gd name="T93" fmla="*/ 1887742469 h 40"/>
                <a:gd name="T94" fmla="*/ 1297670000 w 70"/>
                <a:gd name="T95" fmla="*/ 1785455708 h 40"/>
                <a:gd name="T96" fmla="*/ 1173065581 w 70"/>
                <a:gd name="T97" fmla="*/ 1836563074 h 40"/>
                <a:gd name="T98" fmla="*/ 1048460861 w 70"/>
                <a:gd name="T99" fmla="*/ 1785455708 h 40"/>
                <a:gd name="T100" fmla="*/ 989964582 w 70"/>
                <a:gd name="T101" fmla="*/ 1625852937 h 40"/>
                <a:gd name="T102" fmla="*/ 1048460861 w 70"/>
                <a:gd name="T103" fmla="*/ 1574672361 h 40"/>
                <a:gd name="T104" fmla="*/ 1297670000 w 70"/>
                <a:gd name="T105" fmla="*/ 1574672361 h 40"/>
                <a:gd name="T106" fmla="*/ 1297670000 w 70"/>
                <a:gd name="T107" fmla="*/ 1523501232 h 40"/>
                <a:gd name="T108" fmla="*/ 1297670000 w 70"/>
                <a:gd name="T109" fmla="*/ 1415672978 h 40"/>
                <a:gd name="T110" fmla="*/ 1048460861 w 70"/>
                <a:gd name="T111" fmla="*/ 1313320093 h 40"/>
                <a:gd name="T112" fmla="*/ 989964582 w 70"/>
                <a:gd name="T113" fmla="*/ 1415672978 h 40"/>
                <a:gd name="T114" fmla="*/ 865359862 w 70"/>
                <a:gd name="T115" fmla="*/ 1574672361 h 40"/>
                <a:gd name="T116" fmla="*/ 799911174 w 70"/>
                <a:gd name="T117" fmla="*/ 1523501232 h 40"/>
                <a:gd name="T118" fmla="*/ 681590675 w 70"/>
                <a:gd name="T119" fmla="*/ 1415672978 h 40"/>
                <a:gd name="T120" fmla="*/ 681590675 w 70"/>
                <a:gd name="T121" fmla="*/ 1313320093 h 40"/>
                <a:gd name="T122" fmla="*/ 556915009 w 70"/>
                <a:gd name="T123" fmla="*/ 1313320093 h 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"/>
                <a:gd name="T187" fmla="*/ 0 h 40"/>
                <a:gd name="T188" fmla="*/ 70 w 70"/>
                <a:gd name="T189" fmla="*/ 40 h 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" h="40">
                  <a:moveTo>
                    <a:pt x="5" y="24"/>
                  </a:moveTo>
                  <a:lnTo>
                    <a:pt x="5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19"/>
                  </a:lnTo>
                  <a:cubicBezTo>
                    <a:pt x="4" y="19"/>
                    <a:pt x="4" y="19"/>
                    <a:pt x="4" y="19"/>
                  </a:cubicBezTo>
                  <a:lnTo>
                    <a:pt x="4" y="18"/>
                  </a:lnTo>
                  <a:cubicBezTo>
                    <a:pt x="5" y="18"/>
                    <a:pt x="5" y="17"/>
                    <a:pt x="5" y="17"/>
                  </a:cubicBezTo>
                  <a:lnTo>
                    <a:pt x="5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5" y="14"/>
                  </a:lnTo>
                  <a:cubicBezTo>
                    <a:pt x="4" y="14"/>
                    <a:pt x="2" y="14"/>
                    <a:pt x="0" y="13"/>
                  </a:cubicBez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cubicBezTo>
                    <a:pt x="3" y="4"/>
                    <a:pt x="2" y="4"/>
                    <a:pt x="2" y="3"/>
                  </a:cubicBezTo>
                  <a:lnTo>
                    <a:pt x="1" y="4"/>
                  </a:lnTo>
                  <a:cubicBezTo>
                    <a:pt x="1" y="4"/>
                    <a:pt x="1" y="4"/>
                    <a:pt x="1" y="4"/>
                  </a:cubicBezTo>
                  <a:lnTo>
                    <a:pt x="1" y="3"/>
                  </a:ln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6" y="0"/>
                    <a:pt x="7" y="1"/>
                  </a:cubicBezTo>
                  <a:lnTo>
                    <a:pt x="8" y="1"/>
                  </a:ln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9" y="3"/>
                    <a:pt x="9" y="3"/>
                  </a:cubicBez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3" y="1"/>
                  </a:lnTo>
                  <a:cubicBezTo>
                    <a:pt x="14" y="2"/>
                    <a:pt x="14" y="4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lnTo>
                    <a:pt x="17" y="6"/>
                  </a:lnTo>
                  <a:lnTo>
                    <a:pt x="18" y="6"/>
                  </a:lnTo>
                  <a:lnTo>
                    <a:pt x="18" y="5"/>
                  </a:lnTo>
                  <a:cubicBezTo>
                    <a:pt x="19" y="5"/>
                    <a:pt x="20" y="4"/>
                    <a:pt x="21" y="4"/>
                  </a:cubicBezTo>
                  <a:lnTo>
                    <a:pt x="21" y="5"/>
                  </a:lnTo>
                  <a:cubicBezTo>
                    <a:pt x="22" y="5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lnTo>
                    <a:pt x="24" y="6"/>
                  </a:lnTo>
                  <a:lnTo>
                    <a:pt x="24" y="5"/>
                  </a:lnTo>
                  <a:lnTo>
                    <a:pt x="25" y="5"/>
                  </a:lnTo>
                  <a:cubicBezTo>
                    <a:pt x="25" y="5"/>
                    <a:pt x="25" y="5"/>
                    <a:pt x="25" y="6"/>
                  </a:cubicBezTo>
                  <a:lnTo>
                    <a:pt x="26" y="6"/>
                  </a:lnTo>
                  <a:lnTo>
                    <a:pt x="28" y="6"/>
                  </a:lnTo>
                  <a:cubicBezTo>
                    <a:pt x="28" y="7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lnTo>
                    <a:pt x="30" y="8"/>
                  </a:lnTo>
                  <a:lnTo>
                    <a:pt x="31" y="8"/>
                  </a:lnTo>
                  <a:cubicBezTo>
                    <a:pt x="31" y="8"/>
                    <a:pt x="32" y="8"/>
                    <a:pt x="32" y="8"/>
                  </a:cubicBezTo>
                  <a:lnTo>
                    <a:pt x="32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4"/>
                  </a:lnTo>
                  <a:cubicBezTo>
                    <a:pt x="33" y="4"/>
                    <a:pt x="35" y="5"/>
                    <a:pt x="35" y="5"/>
                  </a:cubicBezTo>
                  <a:lnTo>
                    <a:pt x="35" y="4"/>
                  </a:lnTo>
                  <a:lnTo>
                    <a:pt x="35" y="3"/>
                  </a:lnTo>
                  <a:cubicBezTo>
                    <a:pt x="35" y="3"/>
                    <a:pt x="36" y="3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lnTo>
                    <a:pt x="37" y="2"/>
                  </a:lnTo>
                  <a:cubicBezTo>
                    <a:pt x="37" y="3"/>
                    <a:pt x="37" y="3"/>
                    <a:pt x="38" y="4"/>
                  </a:cubicBezTo>
                  <a:cubicBezTo>
                    <a:pt x="38" y="4"/>
                    <a:pt x="38" y="5"/>
                    <a:pt x="38" y="5"/>
                  </a:cubicBezTo>
                  <a:lnTo>
                    <a:pt x="42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6" y="6"/>
                  </a:lnTo>
                  <a:cubicBezTo>
                    <a:pt x="46" y="5"/>
                    <a:pt x="46" y="6"/>
                    <a:pt x="46" y="5"/>
                  </a:cubicBezTo>
                  <a:cubicBezTo>
                    <a:pt x="47" y="5"/>
                    <a:pt x="49" y="5"/>
                    <a:pt x="49" y="6"/>
                  </a:cubicBezTo>
                  <a:cubicBezTo>
                    <a:pt x="50" y="6"/>
                    <a:pt x="52" y="7"/>
                    <a:pt x="52" y="8"/>
                  </a:cubicBezTo>
                  <a:lnTo>
                    <a:pt x="53" y="7"/>
                  </a:lnTo>
                  <a:lnTo>
                    <a:pt x="53" y="8"/>
                  </a:lnTo>
                  <a:cubicBezTo>
                    <a:pt x="53" y="9"/>
                    <a:pt x="53" y="11"/>
                    <a:pt x="53" y="11"/>
                  </a:cubicBezTo>
                  <a:lnTo>
                    <a:pt x="54" y="11"/>
                  </a:lnTo>
                  <a:cubicBezTo>
                    <a:pt x="54" y="12"/>
                    <a:pt x="55" y="12"/>
                    <a:pt x="55" y="12"/>
                  </a:cubicBezTo>
                  <a:lnTo>
                    <a:pt x="55" y="13"/>
                  </a:lnTo>
                  <a:cubicBezTo>
                    <a:pt x="55" y="13"/>
                    <a:pt x="54" y="13"/>
                    <a:pt x="54" y="13"/>
                  </a:cubicBezTo>
                  <a:lnTo>
                    <a:pt x="54" y="18"/>
                  </a:lnTo>
                  <a:lnTo>
                    <a:pt x="57" y="18"/>
                  </a:lnTo>
                  <a:cubicBezTo>
                    <a:pt x="57" y="18"/>
                    <a:pt x="57" y="18"/>
                    <a:pt x="57" y="18"/>
                  </a:cubicBezTo>
                  <a:lnTo>
                    <a:pt x="66" y="19"/>
                  </a:lnTo>
                  <a:cubicBezTo>
                    <a:pt x="66" y="19"/>
                    <a:pt x="66" y="20"/>
                    <a:pt x="66" y="20"/>
                  </a:cubicBezTo>
                  <a:cubicBezTo>
                    <a:pt x="66" y="20"/>
                    <a:pt x="66" y="21"/>
                    <a:pt x="66" y="21"/>
                  </a:cubicBezTo>
                  <a:lnTo>
                    <a:pt x="65" y="22"/>
                  </a:lnTo>
                  <a:lnTo>
                    <a:pt x="64" y="22"/>
                  </a:lnTo>
                  <a:cubicBezTo>
                    <a:pt x="64" y="22"/>
                    <a:pt x="64" y="23"/>
                    <a:pt x="64" y="24"/>
                  </a:cubicBezTo>
                  <a:lnTo>
                    <a:pt x="66" y="24"/>
                  </a:lnTo>
                  <a:cubicBezTo>
                    <a:pt x="66" y="23"/>
                    <a:pt x="66" y="24"/>
                    <a:pt x="66" y="23"/>
                  </a:cubicBezTo>
                  <a:cubicBezTo>
                    <a:pt x="67" y="23"/>
                    <a:pt x="67" y="23"/>
                    <a:pt x="68" y="23"/>
                  </a:cubicBezTo>
                  <a:cubicBezTo>
                    <a:pt x="68" y="23"/>
                    <a:pt x="68" y="24"/>
                    <a:pt x="67" y="25"/>
                  </a:cubicBezTo>
                  <a:lnTo>
                    <a:pt x="66" y="25"/>
                  </a:lnTo>
                  <a:cubicBezTo>
                    <a:pt x="66" y="26"/>
                    <a:pt x="66" y="25"/>
                    <a:pt x="66" y="26"/>
                  </a:cubicBezTo>
                  <a:cubicBezTo>
                    <a:pt x="66" y="26"/>
                    <a:pt x="65" y="26"/>
                    <a:pt x="64" y="26"/>
                  </a:cubicBezTo>
                  <a:lnTo>
                    <a:pt x="64" y="27"/>
                  </a:lnTo>
                  <a:cubicBezTo>
                    <a:pt x="64" y="27"/>
                    <a:pt x="64" y="29"/>
                    <a:pt x="64" y="29"/>
                  </a:cubicBezTo>
                  <a:cubicBezTo>
                    <a:pt x="64" y="29"/>
                    <a:pt x="65" y="30"/>
                    <a:pt x="65" y="30"/>
                  </a:cubicBezTo>
                  <a:lnTo>
                    <a:pt x="66" y="30"/>
                  </a:lnTo>
                  <a:cubicBezTo>
                    <a:pt x="66" y="30"/>
                    <a:pt x="67" y="30"/>
                    <a:pt x="68" y="30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9" y="32"/>
                    <a:pt x="69" y="32"/>
                  </a:cubicBezTo>
                  <a:lnTo>
                    <a:pt x="70" y="32"/>
                  </a:lnTo>
                  <a:lnTo>
                    <a:pt x="70" y="33"/>
                  </a:lnTo>
                  <a:lnTo>
                    <a:pt x="69" y="33"/>
                  </a:lnTo>
                  <a:lnTo>
                    <a:pt x="68" y="34"/>
                  </a:lnTo>
                  <a:cubicBezTo>
                    <a:pt x="68" y="34"/>
                    <a:pt x="68" y="34"/>
                    <a:pt x="68" y="34"/>
                  </a:cubicBezTo>
                  <a:cubicBezTo>
                    <a:pt x="67" y="35"/>
                    <a:pt x="66" y="35"/>
                    <a:pt x="65" y="35"/>
                  </a:cubicBezTo>
                  <a:cubicBezTo>
                    <a:pt x="64" y="36"/>
                    <a:pt x="62" y="36"/>
                    <a:pt x="62" y="36"/>
                  </a:cubicBezTo>
                  <a:cubicBezTo>
                    <a:pt x="62" y="36"/>
                    <a:pt x="60" y="37"/>
                    <a:pt x="59" y="37"/>
                  </a:cubicBezTo>
                  <a:cubicBezTo>
                    <a:pt x="59" y="38"/>
                    <a:pt x="58" y="37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lnTo>
                    <a:pt x="57" y="38"/>
                  </a:ln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9"/>
                    <a:pt x="57" y="39"/>
                  </a:cubicBezTo>
                  <a:cubicBezTo>
                    <a:pt x="57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40"/>
                    <a:pt x="54" y="40"/>
                  </a:cubicBezTo>
                  <a:cubicBezTo>
                    <a:pt x="54" y="39"/>
                    <a:pt x="54" y="37"/>
                    <a:pt x="53" y="37"/>
                  </a:cubicBezTo>
                  <a:lnTo>
                    <a:pt x="53" y="36"/>
                  </a:lnTo>
                  <a:lnTo>
                    <a:pt x="52" y="36"/>
                  </a:lnTo>
                  <a:cubicBezTo>
                    <a:pt x="52" y="36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lnTo>
                    <a:pt x="51" y="35"/>
                  </a:lnTo>
                  <a:lnTo>
                    <a:pt x="51" y="33"/>
                  </a:lnTo>
                  <a:lnTo>
                    <a:pt x="50" y="33"/>
                  </a:lnTo>
                  <a:cubicBezTo>
                    <a:pt x="50" y="33"/>
                    <a:pt x="50" y="34"/>
                    <a:pt x="50" y="34"/>
                  </a:cubicBezTo>
                  <a:cubicBezTo>
                    <a:pt x="49" y="34"/>
                    <a:pt x="47" y="34"/>
                    <a:pt x="47" y="34"/>
                  </a:cubicBezTo>
                  <a:lnTo>
                    <a:pt x="46" y="34"/>
                  </a:lnTo>
                  <a:cubicBezTo>
                    <a:pt x="46" y="34"/>
                    <a:pt x="45" y="33"/>
                    <a:pt x="45" y="33"/>
                  </a:cubicBezTo>
                  <a:cubicBezTo>
                    <a:pt x="45" y="33"/>
                    <a:pt x="45" y="32"/>
                    <a:pt x="44" y="32"/>
                  </a:cubicBezTo>
                  <a:lnTo>
                    <a:pt x="43" y="32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0" y="29"/>
                  </a:lnTo>
                  <a:cubicBezTo>
                    <a:pt x="40" y="29"/>
                    <a:pt x="38" y="29"/>
                    <a:pt x="38" y="29"/>
                  </a:cubicBezTo>
                  <a:cubicBezTo>
                    <a:pt x="38" y="29"/>
                    <a:pt x="38" y="30"/>
                    <a:pt x="37" y="30"/>
                  </a:cubicBezTo>
                  <a:cubicBezTo>
                    <a:pt x="36" y="30"/>
                    <a:pt x="35" y="32"/>
                    <a:pt x="35" y="32"/>
                  </a:cubicBezTo>
                  <a:cubicBezTo>
                    <a:pt x="35" y="32"/>
                    <a:pt x="34" y="32"/>
                    <a:pt x="34" y="32"/>
                  </a:cubicBezTo>
                  <a:cubicBezTo>
                    <a:pt x="34" y="32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2" y="33"/>
                  </a:cubicBezTo>
                  <a:lnTo>
                    <a:pt x="32" y="34"/>
                  </a:lnTo>
                  <a:cubicBezTo>
                    <a:pt x="32" y="34"/>
                    <a:pt x="32" y="32"/>
                    <a:pt x="32" y="32"/>
                  </a:cubicBezTo>
                  <a:lnTo>
                    <a:pt x="32" y="31"/>
                  </a:lnTo>
                  <a:cubicBezTo>
                    <a:pt x="31" y="31"/>
                    <a:pt x="32" y="31"/>
                    <a:pt x="31" y="31"/>
                  </a:cubicBezTo>
                  <a:cubicBezTo>
                    <a:pt x="31" y="31"/>
                    <a:pt x="31" y="30"/>
                    <a:pt x="32" y="30"/>
                  </a:cubicBezTo>
                  <a:cubicBezTo>
                    <a:pt x="32" y="30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lnTo>
                    <a:pt x="33" y="29"/>
                  </a:lnTo>
                  <a:lnTo>
                    <a:pt x="33" y="28"/>
                  </a:lnTo>
                  <a:cubicBezTo>
                    <a:pt x="33" y="28"/>
                    <a:pt x="33" y="26"/>
                    <a:pt x="33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1" y="27"/>
                  </a:lnTo>
                  <a:cubicBezTo>
                    <a:pt x="31" y="27"/>
                    <a:pt x="30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29" y="31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lnTo>
                    <a:pt x="27" y="33"/>
                  </a:lnTo>
                  <a:cubicBezTo>
                    <a:pt x="27" y="34"/>
                    <a:pt x="27" y="33"/>
                    <a:pt x="27" y="34"/>
                  </a:cubicBezTo>
                  <a:cubicBezTo>
                    <a:pt x="27" y="34"/>
                    <a:pt x="25" y="34"/>
                    <a:pt x="25" y="34"/>
                  </a:cubicBezTo>
                  <a:cubicBezTo>
                    <a:pt x="25" y="34"/>
                    <a:pt x="24" y="34"/>
                    <a:pt x="24" y="34"/>
                  </a:cubicBezTo>
                  <a:lnTo>
                    <a:pt x="24" y="35"/>
                  </a:ln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2" y="36"/>
                    <a:pt x="22" y="36"/>
                  </a:cubicBezTo>
                  <a:cubicBezTo>
                    <a:pt x="22" y="36"/>
                    <a:pt x="21" y="35"/>
                    <a:pt x="21" y="35"/>
                  </a:cubicBezTo>
                  <a:lnTo>
                    <a:pt x="21" y="34"/>
                  </a:ln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20" y="35"/>
                    <a:pt x="19" y="34"/>
                    <a:pt x="19" y="35"/>
                  </a:cubicBezTo>
                  <a:cubicBezTo>
                    <a:pt x="19" y="35"/>
                    <a:pt x="18" y="35"/>
                    <a:pt x="17" y="35"/>
                  </a:cubicBezTo>
                  <a:lnTo>
                    <a:pt x="17" y="34"/>
                  </a:lnTo>
                  <a:cubicBezTo>
                    <a:pt x="17" y="34"/>
                    <a:pt x="17" y="34"/>
                    <a:pt x="17" y="33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2"/>
                    <a:pt x="16" y="32"/>
                  </a:cubicBezTo>
                  <a:lnTo>
                    <a:pt x="16" y="31"/>
                  </a:lnTo>
                  <a:cubicBezTo>
                    <a:pt x="16" y="31"/>
                    <a:pt x="16" y="31"/>
                    <a:pt x="16" y="31"/>
                  </a:cubicBezTo>
                  <a:cubicBezTo>
                    <a:pt x="16" y="30"/>
                    <a:pt x="17" y="31"/>
                    <a:pt x="17" y="30"/>
                  </a:cubicBezTo>
                  <a:cubicBezTo>
                    <a:pt x="18" y="31"/>
                    <a:pt x="19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1" y="30"/>
                  </a:cubicBezTo>
                  <a:lnTo>
                    <a:pt x="21" y="29"/>
                  </a:lnTo>
                  <a:cubicBezTo>
                    <a:pt x="21" y="29"/>
                    <a:pt x="21" y="29"/>
                    <a:pt x="21" y="29"/>
                  </a:cubicBezTo>
                  <a:lnTo>
                    <a:pt x="21" y="28"/>
                  </a:lnTo>
                  <a:lnTo>
                    <a:pt x="22" y="28"/>
                  </a:ln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6"/>
                    <a:pt x="18" y="26"/>
                    <a:pt x="18" y="25"/>
                  </a:cubicBezTo>
                  <a:cubicBezTo>
                    <a:pt x="18" y="25"/>
                    <a:pt x="17" y="25"/>
                    <a:pt x="17" y="25"/>
                  </a:cubicBezTo>
                  <a:lnTo>
                    <a:pt x="16" y="26"/>
                  </a:lnTo>
                  <a:cubicBezTo>
                    <a:pt x="16" y="26"/>
                    <a:pt x="16" y="26"/>
                    <a:pt x="16" y="26"/>
                  </a:cubicBezTo>
                  <a:lnTo>
                    <a:pt x="16" y="27"/>
                  </a:lnTo>
                  <a:cubicBezTo>
                    <a:pt x="15" y="27"/>
                    <a:pt x="14" y="27"/>
                    <a:pt x="13" y="27"/>
                  </a:cubicBezTo>
                  <a:cubicBezTo>
                    <a:pt x="13" y="27"/>
                    <a:pt x="14" y="28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14" y="30"/>
                  </a:lnTo>
                  <a:lnTo>
                    <a:pt x="13" y="30"/>
                  </a:lnTo>
                  <a:cubicBezTo>
                    <a:pt x="13" y="30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8"/>
                    <a:pt x="12" y="28"/>
                  </a:cubicBezTo>
                  <a:lnTo>
                    <a:pt x="12" y="27"/>
                  </a:lnTo>
                  <a:lnTo>
                    <a:pt x="11" y="27"/>
                  </a:lnTo>
                  <a:cubicBezTo>
                    <a:pt x="11" y="27"/>
                    <a:pt x="11" y="26"/>
                    <a:pt x="11" y="26"/>
                  </a:cubicBezTo>
                  <a:cubicBezTo>
                    <a:pt x="11" y="26"/>
                    <a:pt x="11" y="25"/>
                    <a:pt x="11" y="25"/>
                  </a:cubicBezTo>
                  <a:lnTo>
                    <a:pt x="11" y="24"/>
                  </a:lnTo>
                  <a:lnTo>
                    <a:pt x="10" y="24"/>
                  </a:ln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7" y="25"/>
                    <a:pt x="7" y="25"/>
                  </a:cubicBezTo>
                  <a:cubicBezTo>
                    <a:pt x="7" y="25"/>
                    <a:pt x="6" y="25"/>
                    <a:pt x="6" y="25"/>
                  </a:cubicBezTo>
                  <a:lnTo>
                    <a:pt x="6" y="24"/>
                  </a:lnTo>
                  <a:lnTo>
                    <a:pt x="5" y="24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46" name="Freeform 98"/>
            <p:cNvSpPr>
              <a:spLocks/>
            </p:cNvSpPr>
            <p:nvPr/>
          </p:nvSpPr>
          <p:spPr bwMode="auto">
            <a:xfrm>
              <a:off x="3694" y="2843"/>
              <a:ext cx="611" cy="359"/>
            </a:xfrm>
            <a:custGeom>
              <a:avLst/>
              <a:gdLst>
                <a:gd name="T0" fmla="*/ 58641666 w 65"/>
                <a:gd name="T1" fmla="*/ 1394411127 h 39"/>
                <a:gd name="T2" fmla="*/ 123514400 w 65"/>
                <a:gd name="T3" fmla="*/ 1186947060 h 39"/>
                <a:gd name="T4" fmla="*/ 123514400 w 65"/>
                <a:gd name="T5" fmla="*/ 1030576000 h 39"/>
                <a:gd name="T6" fmla="*/ 58641666 w 65"/>
                <a:gd name="T7" fmla="*/ 929583558 h 39"/>
                <a:gd name="T8" fmla="*/ 181422697 w 65"/>
                <a:gd name="T9" fmla="*/ 772680516 h 39"/>
                <a:gd name="T10" fmla="*/ 362845394 w 65"/>
                <a:gd name="T11" fmla="*/ 823176442 h 39"/>
                <a:gd name="T12" fmla="*/ 362845394 w 65"/>
                <a:gd name="T13" fmla="*/ 823176442 h 39"/>
                <a:gd name="T14" fmla="*/ 486358930 w 65"/>
                <a:gd name="T15" fmla="*/ 823176442 h 39"/>
                <a:gd name="T16" fmla="*/ 551231533 w 65"/>
                <a:gd name="T17" fmla="*/ 772680516 h 39"/>
                <a:gd name="T18" fmla="*/ 667781402 w 65"/>
                <a:gd name="T19" fmla="*/ 616309603 h 39"/>
                <a:gd name="T20" fmla="*/ 732654306 w 65"/>
                <a:gd name="T21" fmla="*/ 565812793 h 39"/>
                <a:gd name="T22" fmla="*/ 1096232900 w 65"/>
                <a:gd name="T23" fmla="*/ 414330906 h 39"/>
                <a:gd name="T24" fmla="*/ 1161034815 w 65"/>
                <a:gd name="T25" fmla="*/ 414330906 h 39"/>
                <a:gd name="T26" fmla="*/ 1342457136 w 65"/>
                <a:gd name="T27" fmla="*/ 100985409 h 39"/>
                <a:gd name="T28" fmla="*/ 1465308611 w 65"/>
                <a:gd name="T29" fmla="*/ 100985409 h 39"/>
                <a:gd name="T30" fmla="*/ 1647392391 w 65"/>
                <a:gd name="T31" fmla="*/ 307852726 h 39"/>
                <a:gd name="T32" fmla="*/ 2010308624 w 65"/>
                <a:gd name="T33" fmla="*/ 257364164 h 39"/>
                <a:gd name="T34" fmla="*/ 2147483647 w 65"/>
                <a:gd name="T35" fmla="*/ 358349315 h 39"/>
                <a:gd name="T36" fmla="*/ 2147483647 w 65"/>
                <a:gd name="T37" fmla="*/ 307852726 h 39"/>
                <a:gd name="T38" fmla="*/ 2147483647 w 65"/>
                <a:gd name="T39" fmla="*/ 257364164 h 39"/>
                <a:gd name="T40" fmla="*/ 2147483647 w 65"/>
                <a:gd name="T41" fmla="*/ 100985409 h 39"/>
                <a:gd name="T42" fmla="*/ 2147483647 w 65"/>
                <a:gd name="T43" fmla="*/ 100985409 h 39"/>
                <a:gd name="T44" fmla="*/ 2147483647 w 65"/>
                <a:gd name="T45" fmla="*/ 100985409 h 39"/>
                <a:gd name="T46" fmla="*/ 2147483647 w 65"/>
                <a:gd name="T47" fmla="*/ 0 h 39"/>
                <a:gd name="T48" fmla="*/ 2147483647 w 65"/>
                <a:gd name="T49" fmla="*/ 207463405 h 39"/>
                <a:gd name="T50" fmla="*/ 2147483647 w 65"/>
                <a:gd name="T51" fmla="*/ 307852726 h 39"/>
                <a:gd name="T52" fmla="*/ 2147483647 w 65"/>
                <a:gd name="T53" fmla="*/ 358349315 h 39"/>
                <a:gd name="T54" fmla="*/ 2147483647 w 65"/>
                <a:gd name="T55" fmla="*/ 464827421 h 39"/>
                <a:gd name="T56" fmla="*/ 2147483647 w 65"/>
                <a:gd name="T57" fmla="*/ 565812793 h 39"/>
                <a:gd name="T58" fmla="*/ 2147483647 w 65"/>
                <a:gd name="T59" fmla="*/ 616309603 h 39"/>
                <a:gd name="T60" fmla="*/ 2147483647 w 65"/>
                <a:gd name="T61" fmla="*/ 672290752 h 39"/>
                <a:gd name="T62" fmla="*/ 2147483647 w 65"/>
                <a:gd name="T63" fmla="*/ 722119786 h 39"/>
                <a:gd name="T64" fmla="*/ 2147483647 w 65"/>
                <a:gd name="T65" fmla="*/ 873672957 h 39"/>
                <a:gd name="T66" fmla="*/ 2147483647 w 65"/>
                <a:gd name="T67" fmla="*/ 1137046153 h 39"/>
                <a:gd name="T68" fmla="*/ 2147483647 w 65"/>
                <a:gd name="T69" fmla="*/ 1287932137 h 39"/>
                <a:gd name="T70" fmla="*/ 2147483647 w 65"/>
                <a:gd name="T71" fmla="*/ 1394411127 h 39"/>
                <a:gd name="T72" fmla="*/ 2147483647 w 65"/>
                <a:gd name="T73" fmla="*/ 1545892425 h 39"/>
                <a:gd name="T74" fmla="*/ 2147483647 w 65"/>
                <a:gd name="T75" fmla="*/ 1652363167 h 39"/>
                <a:gd name="T76" fmla="*/ 2147483647 w 65"/>
                <a:gd name="T77" fmla="*/ 1702263485 h 39"/>
                <a:gd name="T78" fmla="*/ 2147483647 w 65"/>
                <a:gd name="T79" fmla="*/ 1752760000 h 39"/>
                <a:gd name="T80" fmla="*/ 2147483647 w 65"/>
                <a:gd name="T81" fmla="*/ 1752760000 h 39"/>
                <a:gd name="T82" fmla="*/ 2147483647 w 65"/>
                <a:gd name="T83" fmla="*/ 1702263485 h 39"/>
                <a:gd name="T84" fmla="*/ 2147483647 w 65"/>
                <a:gd name="T85" fmla="*/ 1652363167 h 39"/>
                <a:gd name="T86" fmla="*/ 2147483647 w 65"/>
                <a:gd name="T87" fmla="*/ 1595791564 h 39"/>
                <a:gd name="T88" fmla="*/ 2147483647 w 65"/>
                <a:gd name="T89" fmla="*/ 1652363167 h 39"/>
                <a:gd name="T90" fmla="*/ 2147483647 w 65"/>
                <a:gd name="T91" fmla="*/ 1652363167 h 39"/>
                <a:gd name="T92" fmla="*/ 2147483647 w 65"/>
                <a:gd name="T93" fmla="*/ 1853744783 h 39"/>
                <a:gd name="T94" fmla="*/ 2147483647 w 65"/>
                <a:gd name="T95" fmla="*/ 1960222595 h 39"/>
                <a:gd name="T96" fmla="*/ 2133753277 w 65"/>
                <a:gd name="T97" fmla="*/ 1803255337 h 39"/>
                <a:gd name="T98" fmla="*/ 2075111743 w 65"/>
                <a:gd name="T99" fmla="*/ 1752760000 h 39"/>
                <a:gd name="T100" fmla="*/ 1886794186 w 65"/>
                <a:gd name="T101" fmla="*/ 1803255337 h 39"/>
                <a:gd name="T102" fmla="*/ 1705372166 w 65"/>
                <a:gd name="T103" fmla="*/ 1853744783 h 39"/>
                <a:gd name="T104" fmla="*/ 1342457136 w 65"/>
                <a:gd name="T105" fmla="*/ 2010720288 h 39"/>
                <a:gd name="T106" fmla="*/ 1219012784 w 65"/>
                <a:gd name="T107" fmla="*/ 1960222595 h 39"/>
                <a:gd name="T108" fmla="*/ 1037591366 w 65"/>
                <a:gd name="T109" fmla="*/ 1960222595 h 39"/>
                <a:gd name="T110" fmla="*/ 667781402 w 65"/>
                <a:gd name="T111" fmla="*/ 1909726079 h 39"/>
                <a:gd name="T112" fmla="*/ 486358930 w 65"/>
                <a:gd name="T113" fmla="*/ 2010720288 h 39"/>
                <a:gd name="T114" fmla="*/ 609873970 w 65"/>
                <a:gd name="T115" fmla="*/ 1803255337 h 39"/>
                <a:gd name="T116" fmla="*/ 427717095 w 65"/>
                <a:gd name="T117" fmla="*/ 1652363167 h 39"/>
                <a:gd name="T118" fmla="*/ 246294548 w 65"/>
                <a:gd name="T119" fmla="*/ 1652363167 h 39"/>
                <a:gd name="T120" fmla="*/ 181422697 w 65"/>
                <a:gd name="T121" fmla="*/ 1545892425 h 39"/>
                <a:gd name="T122" fmla="*/ 58641666 w 65"/>
                <a:gd name="T123" fmla="*/ 1495395910 h 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39"/>
                <a:gd name="T188" fmla="*/ 65 w 65"/>
                <a:gd name="T189" fmla="*/ 39 h 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39">
                  <a:moveTo>
                    <a:pt x="1" y="29"/>
                  </a:moveTo>
                  <a:lnTo>
                    <a:pt x="1" y="30"/>
                  </a:lnTo>
                  <a:lnTo>
                    <a:pt x="2" y="30"/>
                  </a:lnTo>
                  <a:cubicBezTo>
                    <a:pt x="2" y="29"/>
                    <a:pt x="1" y="28"/>
                    <a:pt x="1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2" y="23"/>
                  </a:cubicBezTo>
                  <a:cubicBezTo>
                    <a:pt x="2" y="23"/>
                    <a:pt x="2" y="21"/>
                    <a:pt x="2" y="21"/>
                  </a:cubicBezTo>
                  <a:lnTo>
                    <a:pt x="2" y="20"/>
                  </a:lnTo>
                  <a:cubicBezTo>
                    <a:pt x="2" y="20"/>
                    <a:pt x="1" y="19"/>
                    <a:pt x="1" y="19"/>
                  </a:cubicBezTo>
                  <a:lnTo>
                    <a:pt x="1" y="18"/>
                  </a:ln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5"/>
                    <a:pt x="5" y="15"/>
                  </a:cubicBezTo>
                  <a:lnTo>
                    <a:pt x="5" y="16"/>
                  </a:lnTo>
                  <a:cubicBezTo>
                    <a:pt x="6" y="16"/>
                    <a:pt x="6" y="16"/>
                    <a:pt x="6" y="16"/>
                  </a:cubicBezTo>
                  <a:lnTo>
                    <a:pt x="7" y="16"/>
                  </a:lnTo>
                  <a:cubicBezTo>
                    <a:pt x="7" y="16"/>
                    <a:pt x="7" y="16"/>
                    <a:pt x="8" y="16"/>
                  </a:cubicBezTo>
                  <a:lnTo>
                    <a:pt x="8" y="15"/>
                  </a:ln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10" y="13"/>
                    <a:pt x="10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1" y="11"/>
                    <a:pt x="11" y="12"/>
                    <a:pt x="11" y="11"/>
                  </a:cubicBezTo>
                  <a:lnTo>
                    <a:pt x="12" y="11"/>
                  </a:ln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9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6"/>
                    <a:pt x="19" y="5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lnTo>
                    <a:pt x="22" y="2"/>
                  </a:lnTo>
                  <a:cubicBezTo>
                    <a:pt x="22" y="2"/>
                    <a:pt x="22" y="2"/>
                    <a:pt x="22" y="2"/>
                  </a:cubicBezTo>
                  <a:lnTo>
                    <a:pt x="23" y="2"/>
                  </a:lnTo>
                  <a:cubicBezTo>
                    <a:pt x="23" y="2"/>
                    <a:pt x="24" y="2"/>
                    <a:pt x="24" y="2"/>
                  </a:cubicBezTo>
                  <a:cubicBezTo>
                    <a:pt x="24" y="2"/>
                    <a:pt x="25" y="3"/>
                    <a:pt x="26" y="3"/>
                  </a:cubicBezTo>
                  <a:cubicBezTo>
                    <a:pt x="26" y="4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9" y="6"/>
                    <a:pt x="30" y="6"/>
                  </a:cubicBezTo>
                  <a:cubicBezTo>
                    <a:pt x="30" y="6"/>
                    <a:pt x="32" y="6"/>
                    <a:pt x="32" y="5"/>
                  </a:cubicBezTo>
                  <a:lnTo>
                    <a:pt x="33" y="5"/>
                  </a:lnTo>
                  <a:cubicBezTo>
                    <a:pt x="33" y="5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5" y="6"/>
                    <a:pt x="35" y="7"/>
                    <a:pt x="36" y="7"/>
                  </a:cubicBezTo>
                  <a:lnTo>
                    <a:pt x="37" y="7"/>
                  </a:lnTo>
                  <a:cubicBezTo>
                    <a:pt x="37" y="7"/>
                    <a:pt x="37" y="7"/>
                    <a:pt x="37" y="7"/>
                  </a:cubicBezTo>
                  <a:lnTo>
                    <a:pt x="37" y="6"/>
                  </a:lnTo>
                  <a:lnTo>
                    <a:pt x="38" y="6"/>
                  </a:ln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1" y="4"/>
                    <a:pt x="42" y="4"/>
                    <a:pt x="42" y="3"/>
                  </a:cubicBezTo>
                  <a:cubicBezTo>
                    <a:pt x="43" y="3"/>
                    <a:pt x="43" y="3"/>
                    <a:pt x="44" y="3"/>
                  </a:cubicBezTo>
                  <a:lnTo>
                    <a:pt x="44" y="2"/>
                  </a:lnTo>
                  <a:cubicBezTo>
                    <a:pt x="45" y="2"/>
                    <a:pt x="46" y="1"/>
                    <a:pt x="47" y="1"/>
                  </a:cubicBezTo>
                  <a:cubicBezTo>
                    <a:pt x="48" y="1"/>
                    <a:pt x="50" y="2"/>
                    <a:pt x="50" y="2"/>
                  </a:cubicBezTo>
                  <a:cubicBezTo>
                    <a:pt x="51" y="2"/>
                    <a:pt x="52" y="3"/>
                    <a:pt x="53" y="3"/>
                  </a:cubicBezTo>
                  <a:lnTo>
                    <a:pt x="53" y="2"/>
                  </a:lnTo>
                  <a:lnTo>
                    <a:pt x="54" y="2"/>
                  </a:ln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58" y="1"/>
                    <a:pt x="59" y="1"/>
                    <a:pt x="59" y="1"/>
                  </a:cubicBez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6"/>
                  </a:ln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lnTo>
                    <a:pt x="63" y="8"/>
                  </a:lnTo>
                  <a:lnTo>
                    <a:pt x="63" y="9"/>
                  </a:lnTo>
                  <a:cubicBezTo>
                    <a:pt x="63" y="9"/>
                    <a:pt x="63" y="10"/>
                    <a:pt x="63" y="10"/>
                  </a:cubicBezTo>
                  <a:lnTo>
                    <a:pt x="63" y="11"/>
                  </a:lnTo>
                  <a:lnTo>
                    <a:pt x="62" y="11"/>
                  </a:lnTo>
                  <a:cubicBezTo>
                    <a:pt x="62" y="11"/>
                    <a:pt x="62" y="11"/>
                    <a:pt x="62" y="12"/>
                  </a:cubicBezTo>
                  <a:cubicBezTo>
                    <a:pt x="62" y="12"/>
                    <a:pt x="61" y="12"/>
                    <a:pt x="60" y="12"/>
                  </a:cubicBezTo>
                  <a:cubicBezTo>
                    <a:pt x="60" y="13"/>
                    <a:pt x="60" y="12"/>
                    <a:pt x="60" y="13"/>
                  </a:cubicBezTo>
                  <a:lnTo>
                    <a:pt x="59" y="13"/>
                  </a:lnTo>
                  <a:lnTo>
                    <a:pt x="59" y="14"/>
                  </a:lnTo>
                  <a:cubicBezTo>
                    <a:pt x="59" y="14"/>
                    <a:pt x="59" y="15"/>
                    <a:pt x="59" y="15"/>
                  </a:cubicBezTo>
                  <a:lnTo>
                    <a:pt x="59" y="16"/>
                  </a:lnTo>
                  <a:lnTo>
                    <a:pt x="58" y="16"/>
                  </a:lnTo>
                  <a:cubicBezTo>
                    <a:pt x="58" y="17"/>
                    <a:pt x="58" y="16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6" y="19"/>
                    <a:pt x="56" y="19"/>
                  </a:cubicBezTo>
                  <a:cubicBezTo>
                    <a:pt x="56" y="19"/>
                    <a:pt x="55" y="20"/>
                    <a:pt x="55" y="20"/>
                  </a:cubicBezTo>
                  <a:cubicBezTo>
                    <a:pt x="55" y="21"/>
                    <a:pt x="54" y="22"/>
                    <a:pt x="54" y="22"/>
                  </a:cubicBezTo>
                  <a:cubicBezTo>
                    <a:pt x="54" y="22"/>
                    <a:pt x="53" y="23"/>
                    <a:pt x="53" y="23"/>
                  </a:cubicBezTo>
                  <a:cubicBezTo>
                    <a:pt x="53" y="23"/>
                    <a:pt x="52" y="24"/>
                    <a:pt x="52" y="24"/>
                  </a:cubicBezTo>
                  <a:lnTo>
                    <a:pt x="52" y="25"/>
                  </a:lnTo>
                  <a:cubicBezTo>
                    <a:pt x="52" y="25"/>
                    <a:pt x="51" y="25"/>
                    <a:pt x="51" y="25"/>
                  </a:cubicBezTo>
                  <a:lnTo>
                    <a:pt x="51" y="26"/>
                  </a:ln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0" y="27"/>
                    <a:pt x="50" y="27"/>
                  </a:cubicBezTo>
                  <a:lnTo>
                    <a:pt x="50" y="28"/>
                  </a:lnTo>
                  <a:cubicBezTo>
                    <a:pt x="49" y="28"/>
                    <a:pt x="49" y="30"/>
                    <a:pt x="49" y="30"/>
                  </a:cubicBezTo>
                  <a:cubicBezTo>
                    <a:pt x="49" y="30"/>
                    <a:pt x="48" y="30"/>
                    <a:pt x="48" y="3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2"/>
                    <a:pt x="47" y="32"/>
                  </a:cubicBezTo>
                  <a:cubicBezTo>
                    <a:pt x="47" y="32"/>
                    <a:pt x="47" y="33"/>
                    <a:pt x="47" y="33"/>
                  </a:cubicBezTo>
                  <a:lnTo>
                    <a:pt x="46" y="33"/>
                  </a:lnTo>
                  <a:lnTo>
                    <a:pt x="46" y="34"/>
                  </a:lnTo>
                  <a:cubicBezTo>
                    <a:pt x="46" y="34"/>
                    <a:pt x="45" y="34"/>
                    <a:pt x="45" y="34"/>
                  </a:cubicBezTo>
                  <a:lnTo>
                    <a:pt x="45" y="35"/>
                  </a:lnTo>
                  <a:cubicBezTo>
                    <a:pt x="45" y="34"/>
                    <a:pt x="45" y="35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33"/>
                  </a:ln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lnTo>
                    <a:pt x="45" y="32"/>
                  </a:lnTo>
                  <a:cubicBezTo>
                    <a:pt x="45" y="32"/>
                    <a:pt x="45" y="32"/>
                    <a:pt x="45" y="32"/>
                  </a:cubicBezTo>
                  <a:cubicBezTo>
                    <a:pt x="46" y="32"/>
                    <a:pt x="46" y="30"/>
                    <a:pt x="46" y="29"/>
                  </a:cubicBezTo>
                  <a:cubicBezTo>
                    <a:pt x="45" y="29"/>
                    <a:pt x="45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1"/>
                    <a:pt x="43" y="31"/>
                  </a:cubicBezTo>
                  <a:cubicBezTo>
                    <a:pt x="43" y="31"/>
                    <a:pt x="42" y="31"/>
                    <a:pt x="42" y="31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40" y="32"/>
                    <a:pt x="40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8" y="35"/>
                    <a:pt x="38" y="36"/>
                  </a:cubicBezTo>
                  <a:cubicBezTo>
                    <a:pt x="38" y="36"/>
                    <a:pt x="38" y="37"/>
                    <a:pt x="38" y="37"/>
                  </a:cubicBezTo>
                  <a:cubicBezTo>
                    <a:pt x="37" y="37"/>
                    <a:pt x="37" y="38"/>
                    <a:pt x="37" y="38"/>
                  </a:cubicBezTo>
                  <a:lnTo>
                    <a:pt x="36" y="38"/>
                  </a:lnTo>
                  <a:cubicBezTo>
                    <a:pt x="35" y="38"/>
                    <a:pt x="35" y="37"/>
                    <a:pt x="35" y="36"/>
                  </a:cubicBez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cubicBezTo>
                    <a:pt x="34" y="34"/>
                    <a:pt x="32" y="34"/>
                    <a:pt x="32" y="34"/>
                  </a:cubicBezTo>
                  <a:lnTo>
                    <a:pt x="31" y="34"/>
                  </a:lnTo>
                  <a:cubicBezTo>
                    <a:pt x="31" y="34"/>
                    <a:pt x="31" y="34"/>
                    <a:pt x="31" y="35"/>
                  </a:cubicBezTo>
                  <a:cubicBezTo>
                    <a:pt x="30" y="35"/>
                    <a:pt x="29" y="34"/>
                    <a:pt x="29" y="34"/>
                  </a:cubicBezTo>
                  <a:cubicBezTo>
                    <a:pt x="29" y="34"/>
                    <a:pt x="28" y="34"/>
                    <a:pt x="28" y="34"/>
                  </a:cubicBezTo>
                  <a:cubicBezTo>
                    <a:pt x="27" y="34"/>
                    <a:pt x="28" y="36"/>
                    <a:pt x="28" y="36"/>
                  </a:cubicBezTo>
                  <a:cubicBezTo>
                    <a:pt x="27" y="36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8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4" y="39"/>
                    <a:pt x="23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1" y="39"/>
                  </a:lnTo>
                  <a:cubicBezTo>
                    <a:pt x="21" y="39"/>
                    <a:pt x="20" y="38"/>
                    <a:pt x="20" y="38"/>
                  </a:cubicBezTo>
                  <a:cubicBezTo>
                    <a:pt x="20" y="38"/>
                    <a:pt x="19" y="38"/>
                    <a:pt x="19" y="38"/>
                  </a:cubicBezTo>
                  <a:lnTo>
                    <a:pt x="18" y="38"/>
                  </a:lnTo>
                  <a:cubicBezTo>
                    <a:pt x="18" y="38"/>
                    <a:pt x="18" y="38"/>
                    <a:pt x="18" y="38"/>
                  </a:cubicBezTo>
                  <a:lnTo>
                    <a:pt x="17" y="38"/>
                  </a:lnTo>
                  <a:cubicBezTo>
                    <a:pt x="16" y="37"/>
                    <a:pt x="15" y="37"/>
                    <a:pt x="14" y="37"/>
                  </a:cubicBezTo>
                  <a:cubicBezTo>
                    <a:pt x="14" y="36"/>
                    <a:pt x="12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8" y="39"/>
                  </a:lnTo>
                  <a:lnTo>
                    <a:pt x="8" y="38"/>
                  </a:lnTo>
                  <a:cubicBezTo>
                    <a:pt x="7" y="38"/>
                    <a:pt x="7" y="37"/>
                    <a:pt x="7" y="36"/>
                  </a:cubicBezTo>
                  <a:cubicBezTo>
                    <a:pt x="8" y="36"/>
                    <a:pt x="10" y="35"/>
                    <a:pt x="10" y="35"/>
                  </a:cubicBezTo>
                  <a:cubicBezTo>
                    <a:pt x="10" y="35"/>
                    <a:pt x="10" y="34"/>
                    <a:pt x="10" y="34"/>
                  </a:cubicBezTo>
                  <a:lnTo>
                    <a:pt x="10" y="33"/>
                  </a:lnTo>
                  <a:lnTo>
                    <a:pt x="10" y="32"/>
                  </a:lnTo>
                  <a:cubicBezTo>
                    <a:pt x="9" y="32"/>
                    <a:pt x="8" y="32"/>
                    <a:pt x="7" y="32"/>
                  </a:cubicBezTo>
                  <a:cubicBezTo>
                    <a:pt x="7" y="32"/>
                    <a:pt x="7" y="34"/>
                    <a:pt x="7" y="34"/>
                  </a:cubicBezTo>
                  <a:cubicBezTo>
                    <a:pt x="6" y="34"/>
                    <a:pt x="5" y="35"/>
                    <a:pt x="5" y="35"/>
                  </a:cubicBezTo>
                  <a:cubicBezTo>
                    <a:pt x="5" y="34"/>
                    <a:pt x="4" y="33"/>
                    <a:pt x="4" y="32"/>
                  </a:cubicBezTo>
                  <a:cubicBezTo>
                    <a:pt x="4" y="32"/>
                    <a:pt x="3" y="31"/>
                    <a:pt x="3" y="30"/>
                  </a:cubicBezTo>
                  <a:cubicBezTo>
                    <a:pt x="3" y="30"/>
                    <a:pt x="2" y="30"/>
                    <a:pt x="2" y="30"/>
                  </a:cubicBezTo>
                  <a:lnTo>
                    <a:pt x="1" y="29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47" name="Freeform 99"/>
            <p:cNvSpPr>
              <a:spLocks/>
            </p:cNvSpPr>
            <p:nvPr/>
          </p:nvSpPr>
          <p:spPr bwMode="auto">
            <a:xfrm>
              <a:off x="3657" y="3174"/>
              <a:ext cx="395" cy="488"/>
            </a:xfrm>
            <a:custGeom>
              <a:avLst/>
              <a:gdLst>
                <a:gd name="T0" fmla="*/ 2147483647 w 42"/>
                <a:gd name="T1" fmla="*/ 1857311702 h 53"/>
                <a:gd name="T2" fmla="*/ 2082802192 w 42"/>
                <a:gd name="T3" fmla="*/ 2120501922 h 53"/>
                <a:gd name="T4" fmla="*/ 1711240498 w 42"/>
                <a:gd name="T5" fmla="*/ 2147483647 h 53"/>
                <a:gd name="T6" fmla="*/ 1594328967 w 42"/>
                <a:gd name="T7" fmla="*/ 2147483647 h 53"/>
                <a:gd name="T8" fmla="*/ 1529287162 w 42"/>
                <a:gd name="T9" fmla="*/ 2147483647 h 53"/>
                <a:gd name="T10" fmla="*/ 1470424510 w 42"/>
                <a:gd name="T11" fmla="*/ 2147483647 h 53"/>
                <a:gd name="T12" fmla="*/ 976358087 w 42"/>
                <a:gd name="T13" fmla="*/ 2147483647 h 53"/>
                <a:gd name="T14" fmla="*/ 858711029 w 42"/>
                <a:gd name="T15" fmla="*/ 2064448159 h 53"/>
                <a:gd name="T16" fmla="*/ 735540293 w 42"/>
                <a:gd name="T17" fmla="*/ 1913367822 h 53"/>
                <a:gd name="T18" fmla="*/ 552850075 w 42"/>
                <a:gd name="T19" fmla="*/ 2147483647 h 53"/>
                <a:gd name="T20" fmla="*/ 364644757 w 42"/>
                <a:gd name="T21" fmla="*/ 2064448159 h 53"/>
                <a:gd name="T22" fmla="*/ 429687766 w 42"/>
                <a:gd name="T23" fmla="*/ 1654999114 h 53"/>
                <a:gd name="T24" fmla="*/ 487814590 w 42"/>
                <a:gd name="T25" fmla="*/ 1189431190 h 53"/>
                <a:gd name="T26" fmla="*/ 181954765 w 42"/>
                <a:gd name="T27" fmla="*/ 1189431190 h 53"/>
                <a:gd name="T28" fmla="*/ 0 w 42"/>
                <a:gd name="T29" fmla="*/ 931071321 h 53"/>
                <a:gd name="T30" fmla="*/ 58784086 w 42"/>
                <a:gd name="T31" fmla="*/ 931071321 h 53"/>
                <a:gd name="T32" fmla="*/ 58784086 w 42"/>
                <a:gd name="T33" fmla="*/ 881103671 h 53"/>
                <a:gd name="T34" fmla="*/ 0 w 42"/>
                <a:gd name="T35" fmla="*/ 825048730 h 53"/>
                <a:gd name="T36" fmla="*/ 0 w 42"/>
                <a:gd name="T37" fmla="*/ 825048730 h 53"/>
                <a:gd name="T38" fmla="*/ 0 w 42"/>
                <a:gd name="T39" fmla="*/ 723927793 h 53"/>
                <a:gd name="T40" fmla="*/ 0 w 42"/>
                <a:gd name="T41" fmla="*/ 723927793 h 53"/>
                <a:gd name="T42" fmla="*/ 123827903 w 42"/>
                <a:gd name="T43" fmla="*/ 723927793 h 53"/>
                <a:gd name="T44" fmla="*/ 123827903 w 42"/>
                <a:gd name="T45" fmla="*/ 825048730 h 53"/>
                <a:gd name="T46" fmla="*/ 246997774 w 42"/>
                <a:gd name="T47" fmla="*/ 774491797 h 53"/>
                <a:gd name="T48" fmla="*/ 305860728 w 42"/>
                <a:gd name="T49" fmla="*/ 723927793 h 53"/>
                <a:gd name="T50" fmla="*/ 487814590 w 42"/>
                <a:gd name="T51" fmla="*/ 673307807 h 53"/>
                <a:gd name="T52" fmla="*/ 611713330 w 42"/>
                <a:gd name="T53" fmla="*/ 566688419 h 53"/>
                <a:gd name="T54" fmla="*/ 670505711 w 42"/>
                <a:gd name="T55" fmla="*/ 774491797 h 53"/>
                <a:gd name="T56" fmla="*/ 793668020 w 42"/>
                <a:gd name="T57" fmla="*/ 774491797 h 53"/>
                <a:gd name="T58" fmla="*/ 793668020 w 42"/>
                <a:gd name="T59" fmla="*/ 673307807 h 53"/>
                <a:gd name="T60" fmla="*/ 793668020 w 42"/>
                <a:gd name="T61" fmla="*/ 566688419 h 53"/>
                <a:gd name="T62" fmla="*/ 793668020 w 42"/>
                <a:gd name="T63" fmla="*/ 566688419 h 53"/>
                <a:gd name="T64" fmla="*/ 793668020 w 42"/>
                <a:gd name="T65" fmla="*/ 414939541 h 53"/>
                <a:gd name="T66" fmla="*/ 858711029 w 42"/>
                <a:gd name="T67" fmla="*/ 258360974 h 53"/>
                <a:gd name="T68" fmla="*/ 858711029 w 42"/>
                <a:gd name="T69" fmla="*/ 101120458 h 53"/>
                <a:gd name="T70" fmla="*/ 917573080 w 42"/>
                <a:gd name="T71" fmla="*/ 50563765 h 53"/>
                <a:gd name="T72" fmla="*/ 1347260394 w 42"/>
                <a:gd name="T73" fmla="*/ 101120458 h 53"/>
                <a:gd name="T74" fmla="*/ 1594328967 w 42"/>
                <a:gd name="T75" fmla="*/ 157240479 h 53"/>
                <a:gd name="T76" fmla="*/ 1594328967 w 42"/>
                <a:gd name="T77" fmla="*/ 258360974 h 53"/>
                <a:gd name="T78" fmla="*/ 1711240498 w 42"/>
                <a:gd name="T79" fmla="*/ 414939541 h 53"/>
                <a:gd name="T80" fmla="*/ 1594328967 w 42"/>
                <a:gd name="T81" fmla="*/ 358891081 h 53"/>
                <a:gd name="T82" fmla="*/ 1529287162 w 42"/>
                <a:gd name="T83" fmla="*/ 414939541 h 53"/>
                <a:gd name="T84" fmla="*/ 1470424510 w 42"/>
                <a:gd name="T85" fmla="*/ 617252128 h 53"/>
                <a:gd name="T86" fmla="*/ 1594328967 w 42"/>
                <a:gd name="T87" fmla="*/ 617252128 h 53"/>
                <a:gd name="T88" fmla="*/ 1653113373 w 42"/>
                <a:gd name="T89" fmla="*/ 723927793 h 53"/>
                <a:gd name="T90" fmla="*/ 1776940787 w 42"/>
                <a:gd name="T91" fmla="*/ 825048730 h 53"/>
                <a:gd name="T92" fmla="*/ 1835067912 w 42"/>
                <a:gd name="T93" fmla="*/ 881103671 h 53"/>
                <a:gd name="T94" fmla="*/ 1835067912 w 42"/>
                <a:gd name="T95" fmla="*/ 931071321 h 53"/>
                <a:gd name="T96" fmla="*/ 1958972370 w 42"/>
                <a:gd name="T97" fmla="*/ 1239995489 h 53"/>
                <a:gd name="T98" fmla="*/ 2017100700 w 42"/>
                <a:gd name="T99" fmla="*/ 1341180069 h 53"/>
                <a:gd name="T100" fmla="*/ 2140928114 w 42"/>
                <a:gd name="T101" fmla="*/ 1447799014 h 53"/>
                <a:gd name="T102" fmla="*/ 2147483647 w 42"/>
                <a:gd name="T103" fmla="*/ 1548323597 h 53"/>
                <a:gd name="T104" fmla="*/ 2147483647 w 42"/>
                <a:gd name="T105" fmla="*/ 1548323597 h 53"/>
                <a:gd name="T106" fmla="*/ 2147483647 w 42"/>
                <a:gd name="T107" fmla="*/ 1705563118 h 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"/>
                <a:gd name="T163" fmla="*/ 0 h 53"/>
                <a:gd name="T164" fmla="*/ 42 w 42"/>
                <a:gd name="T165" fmla="*/ 53 h 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" h="53">
                  <a:moveTo>
                    <a:pt x="42" y="33"/>
                  </a:moveTo>
                  <a:cubicBezTo>
                    <a:pt x="42" y="33"/>
                    <a:pt x="41" y="34"/>
                    <a:pt x="41" y="34"/>
                  </a:cubicBezTo>
                  <a:cubicBezTo>
                    <a:pt x="41" y="34"/>
                    <a:pt x="39" y="35"/>
                    <a:pt x="39" y="35"/>
                  </a:cubicBezTo>
                  <a:cubicBezTo>
                    <a:pt x="39" y="35"/>
                    <a:pt x="36" y="35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7"/>
                    <a:pt x="35" y="39"/>
                    <a:pt x="35" y="39"/>
                  </a:cubicBezTo>
                  <a:lnTo>
                    <a:pt x="35" y="40"/>
                  </a:lnTo>
                  <a:cubicBezTo>
                    <a:pt x="34" y="40"/>
                    <a:pt x="35" y="40"/>
                    <a:pt x="34" y="40"/>
                  </a:cubicBezTo>
                  <a:cubicBezTo>
                    <a:pt x="34" y="40"/>
                    <a:pt x="34" y="40"/>
                    <a:pt x="34" y="41"/>
                  </a:cubicBezTo>
                  <a:cubicBezTo>
                    <a:pt x="34" y="40"/>
                    <a:pt x="34" y="40"/>
                    <a:pt x="34" y="41"/>
                  </a:cubicBezTo>
                  <a:cubicBezTo>
                    <a:pt x="33" y="41"/>
                    <a:pt x="33" y="41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lnTo>
                    <a:pt x="28" y="43"/>
                  </a:lnTo>
                  <a:cubicBezTo>
                    <a:pt x="32" y="42"/>
                    <a:pt x="28" y="43"/>
                    <a:pt x="28" y="43"/>
                  </a:cubicBezTo>
                  <a:cubicBezTo>
                    <a:pt x="32" y="42"/>
                    <a:pt x="28" y="43"/>
                    <a:pt x="28" y="43"/>
                  </a:cubicBezTo>
                  <a:cubicBezTo>
                    <a:pt x="27" y="43"/>
                    <a:pt x="27" y="44"/>
                    <a:pt x="27" y="44"/>
                  </a:cubicBezTo>
                  <a:cubicBezTo>
                    <a:pt x="27" y="44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5" y="45"/>
                  </a:cubicBezTo>
                  <a:cubicBezTo>
                    <a:pt x="26" y="45"/>
                    <a:pt x="26" y="45"/>
                    <a:pt x="25" y="45"/>
                  </a:cubicBezTo>
                  <a:cubicBezTo>
                    <a:pt x="26" y="45"/>
                    <a:pt x="26" y="45"/>
                    <a:pt x="25" y="45"/>
                  </a:cubicBezTo>
                  <a:lnTo>
                    <a:pt x="25" y="46"/>
                  </a:lnTo>
                  <a:cubicBezTo>
                    <a:pt x="25" y="46"/>
                    <a:pt x="25" y="46"/>
                    <a:pt x="25" y="46"/>
                  </a:cubicBezTo>
                  <a:lnTo>
                    <a:pt x="25" y="50"/>
                  </a:ln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2"/>
                    <a:pt x="24" y="53"/>
                  </a:cubicBezTo>
                  <a:cubicBezTo>
                    <a:pt x="23" y="53"/>
                    <a:pt x="22" y="52"/>
                    <a:pt x="21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20" y="50"/>
                    <a:pt x="19" y="49"/>
                    <a:pt x="18" y="48"/>
                  </a:cubicBezTo>
                  <a:cubicBezTo>
                    <a:pt x="18" y="47"/>
                    <a:pt x="17" y="47"/>
                    <a:pt x="17" y="46"/>
                  </a:cubicBezTo>
                  <a:cubicBezTo>
                    <a:pt x="17" y="46"/>
                    <a:pt x="16" y="45"/>
                    <a:pt x="16" y="45"/>
                  </a:cubicBezTo>
                  <a:lnTo>
                    <a:pt x="13" y="45"/>
                  </a:lnTo>
                  <a:cubicBezTo>
                    <a:pt x="13" y="44"/>
                    <a:pt x="13" y="43"/>
                    <a:pt x="14" y="43"/>
                  </a:cubicBezTo>
                  <a:lnTo>
                    <a:pt x="14" y="42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1"/>
                  </a:lnTo>
                  <a:cubicBezTo>
                    <a:pt x="6" y="41"/>
                    <a:pt x="7" y="40"/>
                    <a:pt x="6" y="40"/>
                  </a:cubicBezTo>
                  <a:cubicBezTo>
                    <a:pt x="6" y="39"/>
                    <a:pt x="6" y="37"/>
                    <a:pt x="6" y="36"/>
                  </a:cubicBezTo>
                  <a:lnTo>
                    <a:pt x="7" y="36"/>
                  </a:lnTo>
                  <a:cubicBezTo>
                    <a:pt x="7" y="36"/>
                    <a:pt x="7" y="33"/>
                    <a:pt x="7" y="33"/>
                  </a:cubicBezTo>
                  <a:cubicBezTo>
                    <a:pt x="7" y="33"/>
                    <a:pt x="7" y="32"/>
                    <a:pt x="7" y="32"/>
                  </a:cubicBezTo>
                  <a:lnTo>
                    <a:pt x="8" y="32"/>
                  </a:lnTo>
                  <a:lnTo>
                    <a:pt x="8" y="31"/>
                  </a:lnTo>
                  <a:cubicBezTo>
                    <a:pt x="8" y="30"/>
                    <a:pt x="8" y="23"/>
                    <a:pt x="8" y="23"/>
                  </a:cubicBezTo>
                  <a:lnTo>
                    <a:pt x="8" y="22"/>
                  </a:lnTo>
                  <a:lnTo>
                    <a:pt x="6" y="22"/>
                  </a:lnTo>
                  <a:lnTo>
                    <a:pt x="6" y="23"/>
                  </a:lnTo>
                  <a:cubicBezTo>
                    <a:pt x="6" y="23"/>
                    <a:pt x="4" y="23"/>
                    <a:pt x="4" y="23"/>
                  </a:cubicBezTo>
                  <a:lnTo>
                    <a:pt x="3" y="23"/>
                  </a:lnTo>
                  <a:cubicBezTo>
                    <a:pt x="3" y="23"/>
                    <a:pt x="3" y="23"/>
                    <a:pt x="3" y="22"/>
                  </a:cubicBezTo>
                  <a:lnTo>
                    <a:pt x="2" y="22"/>
                  </a:lnTo>
                  <a:cubicBezTo>
                    <a:pt x="2" y="22"/>
                    <a:pt x="0" y="22"/>
                    <a:pt x="0" y="22"/>
                  </a:cubicBezTo>
                  <a:lnTo>
                    <a:pt x="0" y="18"/>
                  </a:lnTo>
                  <a:lnTo>
                    <a:pt x="1" y="18"/>
                  </a:lnTo>
                  <a:lnTo>
                    <a:pt x="1" y="17"/>
                  </a:lnTo>
                  <a:cubicBezTo>
                    <a:pt x="1" y="17"/>
                    <a:pt x="1" y="16"/>
                    <a:pt x="1" y="16"/>
                  </a:cubicBez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lnTo>
                    <a:pt x="4" y="15"/>
                  </a:lnTo>
                  <a:cubicBezTo>
                    <a:pt x="4" y="15"/>
                    <a:pt x="4" y="15"/>
                    <a:pt x="4" y="15"/>
                  </a:cubicBezTo>
                  <a:lnTo>
                    <a:pt x="4" y="14"/>
                  </a:ln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lnTo>
                    <a:pt x="5" y="13"/>
                  </a:lnTo>
                  <a:cubicBezTo>
                    <a:pt x="5" y="13"/>
                    <a:pt x="7" y="13"/>
                    <a:pt x="7" y="13"/>
                  </a:cubicBezTo>
                  <a:lnTo>
                    <a:pt x="8" y="13"/>
                  </a:lnTo>
                  <a:cubicBezTo>
                    <a:pt x="8" y="13"/>
                    <a:pt x="9" y="12"/>
                    <a:pt x="9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1" y="12"/>
                    <a:pt x="11" y="12"/>
                  </a:cubicBezTo>
                  <a:lnTo>
                    <a:pt x="11" y="15"/>
                  </a:lnTo>
                  <a:cubicBezTo>
                    <a:pt x="11" y="15"/>
                    <a:pt x="11" y="15"/>
                    <a:pt x="11" y="15"/>
                  </a:cubicBezTo>
                  <a:lnTo>
                    <a:pt x="12" y="15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5"/>
                  </a:ln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lnTo>
                    <a:pt x="13" y="13"/>
                  </a:lnTo>
                  <a:cubicBezTo>
                    <a:pt x="13" y="13"/>
                    <a:pt x="13" y="13"/>
                    <a:pt x="13" y="13"/>
                  </a:cubicBezTo>
                  <a:lnTo>
                    <a:pt x="13" y="12"/>
                  </a:lnTo>
                  <a:lnTo>
                    <a:pt x="13" y="11"/>
                  </a:ln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0"/>
                    <a:pt x="14" y="9"/>
                  </a:cubicBezTo>
                  <a:lnTo>
                    <a:pt x="13" y="9"/>
                  </a:lnTo>
                  <a:cubicBezTo>
                    <a:pt x="13" y="9"/>
                    <a:pt x="14" y="8"/>
                    <a:pt x="13" y="8"/>
                  </a:cubicBezTo>
                  <a:cubicBezTo>
                    <a:pt x="13" y="8"/>
                    <a:pt x="13" y="6"/>
                    <a:pt x="13" y="5"/>
                  </a:cubicBezTo>
                  <a:lnTo>
                    <a:pt x="14" y="5"/>
                  </a:lnTo>
                  <a:cubicBezTo>
                    <a:pt x="14" y="5"/>
                    <a:pt x="14" y="5"/>
                    <a:pt x="14" y="5"/>
                  </a:cubicBezTo>
                  <a:lnTo>
                    <a:pt x="14" y="4"/>
                  </a:lnTo>
                  <a:cubicBezTo>
                    <a:pt x="15" y="4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8" y="0"/>
                    <a:pt x="18" y="1"/>
                  </a:cubicBezTo>
                  <a:cubicBezTo>
                    <a:pt x="19" y="1"/>
                    <a:pt x="20" y="1"/>
                    <a:pt x="21" y="2"/>
                  </a:cubicBezTo>
                  <a:lnTo>
                    <a:pt x="22" y="2"/>
                  </a:lnTo>
                  <a:cubicBezTo>
                    <a:pt x="22" y="2"/>
                    <a:pt x="22" y="2"/>
                    <a:pt x="22" y="2"/>
                  </a:cubicBezTo>
                  <a:lnTo>
                    <a:pt x="23" y="2"/>
                  </a:lnTo>
                  <a:cubicBezTo>
                    <a:pt x="23" y="2"/>
                    <a:pt x="24" y="2"/>
                    <a:pt x="24" y="2"/>
                  </a:cubicBezTo>
                  <a:cubicBezTo>
                    <a:pt x="24" y="2"/>
                    <a:pt x="25" y="3"/>
                    <a:pt x="25" y="3"/>
                  </a:cubicBezTo>
                  <a:lnTo>
                    <a:pt x="26" y="3"/>
                  </a:lnTo>
                  <a:cubicBezTo>
                    <a:pt x="26" y="3"/>
                    <a:pt x="26" y="4"/>
                    <a:pt x="26" y="4"/>
                  </a:cubicBezTo>
                  <a:lnTo>
                    <a:pt x="26" y="5"/>
                  </a:lnTo>
                  <a:cubicBezTo>
                    <a:pt x="27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lnTo>
                    <a:pt x="28" y="8"/>
                  </a:lnTo>
                  <a:cubicBezTo>
                    <a:pt x="27" y="8"/>
                    <a:pt x="27" y="7"/>
                    <a:pt x="26" y="7"/>
                  </a:cubicBezTo>
                  <a:lnTo>
                    <a:pt x="25" y="7"/>
                  </a:ln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4" y="8"/>
                  </a:cubicBezTo>
                  <a:lnTo>
                    <a:pt x="24" y="9"/>
                  </a:ln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2"/>
                  </a:cubicBezTo>
                  <a:lnTo>
                    <a:pt x="26" y="12"/>
                  </a:ln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7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lnTo>
                    <a:pt x="30" y="18"/>
                  </a:lnTo>
                  <a:cubicBezTo>
                    <a:pt x="31" y="19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3"/>
                    <a:pt x="32" y="24"/>
                    <a:pt x="32" y="24"/>
                  </a:cubicBezTo>
                  <a:lnTo>
                    <a:pt x="32" y="25"/>
                  </a:lnTo>
                  <a:cubicBezTo>
                    <a:pt x="32" y="25"/>
                    <a:pt x="32" y="26"/>
                    <a:pt x="32" y="26"/>
                  </a:cubicBezTo>
                  <a:cubicBezTo>
                    <a:pt x="32" y="26"/>
                    <a:pt x="33" y="26"/>
                    <a:pt x="33" y="26"/>
                  </a:cubicBezTo>
                  <a:cubicBezTo>
                    <a:pt x="34" y="26"/>
                    <a:pt x="34" y="27"/>
                    <a:pt x="35" y="27"/>
                  </a:cubicBezTo>
                  <a:lnTo>
                    <a:pt x="35" y="28"/>
                  </a:lnTo>
                  <a:lnTo>
                    <a:pt x="38" y="28"/>
                  </a:lnTo>
                  <a:cubicBezTo>
                    <a:pt x="38" y="28"/>
                    <a:pt x="38" y="28"/>
                    <a:pt x="38" y="28"/>
                  </a:cubicBezTo>
                  <a:lnTo>
                    <a:pt x="38" y="29"/>
                  </a:lnTo>
                  <a:lnTo>
                    <a:pt x="39" y="29"/>
                  </a:lnTo>
                  <a:lnTo>
                    <a:pt x="39" y="30"/>
                  </a:lnTo>
                  <a:lnTo>
                    <a:pt x="39" y="32"/>
                  </a:lnTo>
                  <a:cubicBezTo>
                    <a:pt x="39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lnTo>
                    <a:pt x="41" y="33"/>
                  </a:lnTo>
                  <a:lnTo>
                    <a:pt x="42" y="33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48" name="Freeform 100"/>
            <p:cNvSpPr>
              <a:spLocks/>
            </p:cNvSpPr>
            <p:nvPr/>
          </p:nvSpPr>
          <p:spPr bwMode="auto">
            <a:xfrm>
              <a:off x="3882" y="3111"/>
              <a:ext cx="471" cy="367"/>
            </a:xfrm>
            <a:custGeom>
              <a:avLst/>
              <a:gdLst>
                <a:gd name="T0" fmla="*/ 309532590 w 50"/>
                <a:gd name="T1" fmla="*/ 454534171 h 40"/>
                <a:gd name="T2" fmla="*/ 494000776 w 50"/>
                <a:gd name="T3" fmla="*/ 251750527 h 40"/>
                <a:gd name="T4" fmla="*/ 684774709 w 50"/>
                <a:gd name="T5" fmla="*/ 301227540 h 40"/>
                <a:gd name="T6" fmla="*/ 868510773 w 50"/>
                <a:gd name="T7" fmla="*/ 301227540 h 40"/>
                <a:gd name="T8" fmla="*/ 927920359 w 50"/>
                <a:gd name="T9" fmla="*/ 350187303 h 40"/>
                <a:gd name="T10" fmla="*/ 1052977528 w 50"/>
                <a:gd name="T11" fmla="*/ 454534171 h 40"/>
                <a:gd name="T12" fmla="*/ 1178035902 w 50"/>
                <a:gd name="T13" fmla="*/ 202202169 h 40"/>
                <a:gd name="T14" fmla="*/ 1303100004 w 50"/>
                <a:gd name="T15" fmla="*/ 153313641 h 40"/>
                <a:gd name="T16" fmla="*/ 1362510193 w 50"/>
                <a:gd name="T17" fmla="*/ 98436886 h 40"/>
                <a:gd name="T18" fmla="*/ 1487567965 w 50"/>
                <a:gd name="T19" fmla="*/ 49540522 h 40"/>
                <a:gd name="T20" fmla="*/ 1553285482 w 50"/>
                <a:gd name="T21" fmla="*/ 153313641 h 40"/>
                <a:gd name="T22" fmla="*/ 1553285482 w 50"/>
                <a:gd name="T23" fmla="*/ 202202169 h 40"/>
                <a:gd name="T24" fmla="*/ 1553285482 w 50"/>
                <a:gd name="T25" fmla="*/ 251750527 h 40"/>
                <a:gd name="T26" fmla="*/ 1612624531 w 50"/>
                <a:gd name="T27" fmla="*/ 301227540 h 40"/>
                <a:gd name="T28" fmla="*/ 1672043159 w 50"/>
                <a:gd name="T29" fmla="*/ 350187303 h 40"/>
                <a:gd name="T30" fmla="*/ 1672043159 w 50"/>
                <a:gd name="T31" fmla="*/ 399664462 h 40"/>
                <a:gd name="T32" fmla="*/ 1797100931 w 50"/>
                <a:gd name="T33" fmla="*/ 399664462 h 40"/>
                <a:gd name="T34" fmla="*/ 2047283997 w 50"/>
                <a:gd name="T35" fmla="*/ 251750527 h 40"/>
                <a:gd name="T36" fmla="*/ 2047283997 w 50"/>
                <a:gd name="T37" fmla="*/ 301227540 h 40"/>
                <a:gd name="T38" fmla="*/ 2105963496 w 50"/>
                <a:gd name="T39" fmla="*/ 301227540 h 40"/>
                <a:gd name="T40" fmla="*/ 2147483647 w 50"/>
                <a:gd name="T41" fmla="*/ 202202169 h 40"/>
                <a:gd name="T42" fmla="*/ 2147483647 w 50"/>
                <a:gd name="T43" fmla="*/ 399664462 h 40"/>
                <a:gd name="T44" fmla="*/ 2147483647 w 50"/>
                <a:gd name="T45" fmla="*/ 601931004 h 40"/>
                <a:gd name="T46" fmla="*/ 2147483647 w 50"/>
                <a:gd name="T47" fmla="*/ 601931004 h 40"/>
                <a:gd name="T48" fmla="*/ 2147483647 w 50"/>
                <a:gd name="T49" fmla="*/ 601931004 h 40"/>
                <a:gd name="T50" fmla="*/ 2147483647 w 50"/>
                <a:gd name="T51" fmla="*/ 552971167 h 40"/>
                <a:gd name="T52" fmla="*/ 2147483647 w 50"/>
                <a:gd name="T53" fmla="*/ 552971167 h 40"/>
                <a:gd name="T54" fmla="*/ 2147483647 w 50"/>
                <a:gd name="T55" fmla="*/ 552971167 h 40"/>
                <a:gd name="T56" fmla="*/ 2147483647 w 50"/>
                <a:gd name="T57" fmla="*/ 601931004 h 40"/>
                <a:gd name="T58" fmla="*/ 2147483647 w 50"/>
                <a:gd name="T59" fmla="*/ 651408016 h 40"/>
                <a:gd name="T60" fmla="*/ 2147483647 w 50"/>
                <a:gd name="T61" fmla="*/ 755244314 h 40"/>
                <a:gd name="T62" fmla="*/ 2147483647 w 50"/>
                <a:gd name="T63" fmla="*/ 903158176 h 40"/>
                <a:gd name="T64" fmla="*/ 2147483647 w 50"/>
                <a:gd name="T65" fmla="*/ 1056471927 h 40"/>
                <a:gd name="T66" fmla="*/ 2047283997 w 50"/>
                <a:gd name="T67" fmla="*/ 1105360419 h 40"/>
                <a:gd name="T68" fmla="*/ 1862816037 w 50"/>
                <a:gd name="T69" fmla="*/ 1253338579 h 40"/>
                <a:gd name="T70" fmla="*/ 1612624531 w 50"/>
                <a:gd name="T71" fmla="*/ 1406651743 h 40"/>
                <a:gd name="T72" fmla="*/ 1487567965 w 50"/>
                <a:gd name="T73" fmla="*/ 1505088739 h 40"/>
                <a:gd name="T74" fmla="*/ 1553285482 w 50"/>
                <a:gd name="T75" fmla="*/ 1756768435 h 40"/>
                <a:gd name="T76" fmla="*/ 1428157776 w 50"/>
                <a:gd name="T77" fmla="*/ 1806315178 h 40"/>
                <a:gd name="T78" fmla="*/ 1118625111 w 50"/>
                <a:gd name="T79" fmla="*/ 2008517421 h 40"/>
                <a:gd name="T80" fmla="*/ 1052977528 w 50"/>
                <a:gd name="T81" fmla="*/ 2008517421 h 40"/>
                <a:gd name="T82" fmla="*/ 927920359 w 50"/>
                <a:gd name="T83" fmla="*/ 1855204257 h 40"/>
                <a:gd name="T84" fmla="*/ 927920359 w 50"/>
                <a:gd name="T85" fmla="*/ 1806315178 h 40"/>
                <a:gd name="T86" fmla="*/ 684774709 w 50"/>
                <a:gd name="T87" fmla="*/ 1756768435 h 40"/>
                <a:gd name="T88" fmla="*/ 494000776 w 50"/>
                <a:gd name="T89" fmla="*/ 1658337311 h 40"/>
                <a:gd name="T90" fmla="*/ 494000776 w 50"/>
                <a:gd name="T91" fmla="*/ 1554565018 h 40"/>
                <a:gd name="T92" fmla="*/ 375250635 w 50"/>
                <a:gd name="T93" fmla="*/ 1203797415 h 40"/>
                <a:gd name="T94" fmla="*/ 375250635 w 50"/>
                <a:gd name="T95" fmla="*/ 1203797415 h 40"/>
                <a:gd name="T96" fmla="*/ 309532590 w 50"/>
                <a:gd name="T97" fmla="*/ 1154908336 h 40"/>
                <a:gd name="T98" fmla="*/ 184475722 w 50"/>
                <a:gd name="T99" fmla="*/ 1056471927 h 40"/>
                <a:gd name="T100" fmla="*/ 125056905 w 50"/>
                <a:gd name="T101" fmla="*/ 952054302 h 40"/>
                <a:gd name="T102" fmla="*/ 0 w 50"/>
                <a:gd name="T103" fmla="*/ 804721180 h 40"/>
                <a:gd name="T104" fmla="*/ 59410509 w 50"/>
                <a:gd name="T105" fmla="*/ 700303554 h 40"/>
                <a:gd name="T106" fmla="*/ 125056905 w 50"/>
                <a:gd name="T107" fmla="*/ 700303554 h 40"/>
                <a:gd name="T108" fmla="*/ 250114413 w 50"/>
                <a:gd name="T109" fmla="*/ 601931004 h 40"/>
                <a:gd name="T110" fmla="*/ 125056905 w 50"/>
                <a:gd name="T111" fmla="*/ 601931004 h 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"/>
                <a:gd name="T169" fmla="*/ 0 h 40"/>
                <a:gd name="T170" fmla="*/ 50 w 50"/>
                <a:gd name="T171" fmla="*/ 40 h 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" h="40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4" y="10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8" y="7"/>
                    <a:pt x="7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2" y="5"/>
                  </a:lnTo>
                  <a:cubicBezTo>
                    <a:pt x="12" y="5"/>
                    <a:pt x="14" y="5"/>
                    <a:pt x="14" y="5"/>
                  </a:cubicBezTo>
                  <a:lnTo>
                    <a:pt x="14" y="6"/>
                  </a:ln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5" y="9"/>
                    <a:pt x="16" y="9"/>
                  </a:cubicBezTo>
                  <a:lnTo>
                    <a:pt x="17" y="9"/>
                  </a:lnTo>
                  <a:cubicBezTo>
                    <a:pt x="17" y="9"/>
                    <a:pt x="17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1" y="3"/>
                    <a:pt x="22" y="3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2"/>
                    <a:pt x="24" y="1"/>
                    <a:pt x="24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1"/>
                    <a:pt x="26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lnTo>
                    <a:pt x="25" y="4"/>
                  </a:ln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lnTo>
                    <a:pt x="25" y="5"/>
                  </a:ln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5"/>
                    <a:pt x="25" y="6"/>
                  </a:cubicBezTo>
                  <a:lnTo>
                    <a:pt x="26" y="6"/>
                  </a:lnTo>
                  <a:cubicBezTo>
                    <a:pt x="26" y="6"/>
                    <a:pt x="26" y="6"/>
                    <a:pt x="26" y="7"/>
                  </a:cubicBezTo>
                  <a:lnTo>
                    <a:pt x="27" y="7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7"/>
                  </a:lnTo>
                  <a:cubicBezTo>
                    <a:pt x="29" y="7"/>
                    <a:pt x="29" y="5"/>
                    <a:pt x="29" y="5"/>
                  </a:cubicBezTo>
                  <a:cubicBezTo>
                    <a:pt x="30" y="5"/>
                    <a:pt x="32" y="5"/>
                    <a:pt x="32" y="5"/>
                  </a:cubicBezTo>
                  <a:lnTo>
                    <a:pt x="33" y="5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5" y="4"/>
                  </a:lnTo>
                  <a:cubicBezTo>
                    <a:pt x="36" y="4"/>
                    <a:pt x="37" y="4"/>
                    <a:pt x="38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38" y="7"/>
                    <a:pt x="38" y="7"/>
                    <a:pt x="38" y="8"/>
                  </a:cubicBezTo>
                  <a:cubicBezTo>
                    <a:pt x="37" y="8"/>
                    <a:pt x="38" y="9"/>
                    <a:pt x="38" y="9"/>
                  </a:cubicBezTo>
                  <a:lnTo>
                    <a:pt x="37" y="9"/>
                  </a:lnTo>
                  <a:cubicBezTo>
                    <a:pt x="37" y="9"/>
                    <a:pt x="38" y="11"/>
                    <a:pt x="38" y="11"/>
                  </a:cubicBezTo>
                  <a:cubicBezTo>
                    <a:pt x="38" y="11"/>
                    <a:pt x="38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lnTo>
                    <a:pt x="40" y="12"/>
                  </a:lnTo>
                  <a:lnTo>
                    <a:pt x="40" y="13"/>
                  </a:lnTo>
                  <a:lnTo>
                    <a:pt x="43" y="13"/>
                  </a:lnTo>
                  <a:cubicBezTo>
                    <a:pt x="43" y="12"/>
                    <a:pt x="44" y="12"/>
                    <a:pt x="44" y="12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lnTo>
                    <a:pt x="45" y="11"/>
                  </a:lnTo>
                  <a:cubicBezTo>
                    <a:pt x="46" y="11"/>
                    <a:pt x="47" y="10"/>
                    <a:pt x="48" y="10"/>
                  </a:cubicBezTo>
                  <a:lnTo>
                    <a:pt x="49" y="10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2"/>
                  </a:lnTo>
                  <a:cubicBezTo>
                    <a:pt x="50" y="12"/>
                    <a:pt x="50" y="13"/>
                    <a:pt x="50" y="13"/>
                  </a:cubicBezTo>
                  <a:lnTo>
                    <a:pt x="50" y="14"/>
                  </a:lnTo>
                  <a:cubicBezTo>
                    <a:pt x="50" y="14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6" y="15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2" y="16"/>
                    <a:pt x="42" y="16"/>
                  </a:cubicBezTo>
                  <a:cubicBezTo>
                    <a:pt x="42" y="17"/>
                    <a:pt x="41" y="17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9"/>
                    <a:pt x="39" y="19"/>
                  </a:cubicBezTo>
                  <a:cubicBezTo>
                    <a:pt x="39" y="19"/>
                    <a:pt x="38" y="20"/>
                    <a:pt x="38" y="20"/>
                  </a:cubicBezTo>
                  <a:cubicBezTo>
                    <a:pt x="39" y="19"/>
                    <a:pt x="38" y="20"/>
                    <a:pt x="38" y="20"/>
                  </a:cubicBezTo>
                  <a:cubicBezTo>
                    <a:pt x="37" y="20"/>
                    <a:pt x="36" y="20"/>
                    <a:pt x="36" y="21"/>
                  </a:cubicBezTo>
                  <a:lnTo>
                    <a:pt x="35" y="21"/>
                  </a:lnTo>
                  <a:cubicBezTo>
                    <a:pt x="35" y="21"/>
                    <a:pt x="35" y="21"/>
                    <a:pt x="35" y="21"/>
                  </a:cubicBezTo>
                  <a:lnTo>
                    <a:pt x="34" y="22"/>
                  </a:ln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3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2" y="23"/>
                    <a:pt x="31" y="24"/>
                    <a:pt x="31" y="24"/>
                  </a:cubicBezTo>
                  <a:cubicBezTo>
                    <a:pt x="32" y="23"/>
                    <a:pt x="31" y="24"/>
                    <a:pt x="31" y="24"/>
                  </a:cubicBezTo>
                  <a:lnTo>
                    <a:pt x="30" y="25"/>
                  </a:ln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6"/>
                    <a:pt x="29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4" y="30"/>
                  </a:lnTo>
                  <a:cubicBezTo>
                    <a:pt x="24" y="31"/>
                    <a:pt x="24" y="32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5" y="34"/>
                    <a:pt x="25" y="34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3" y="36"/>
                    <a:pt x="23" y="36"/>
                  </a:cubicBezTo>
                  <a:lnTo>
                    <a:pt x="19" y="36"/>
                  </a:ln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18" y="37"/>
                    <a:pt x="18" y="37"/>
                    <a:pt x="18" y="38"/>
                  </a:cubicBezTo>
                  <a:cubicBezTo>
                    <a:pt x="18" y="38"/>
                    <a:pt x="18" y="39"/>
                    <a:pt x="18" y="40"/>
                  </a:cubicBezTo>
                  <a:lnTo>
                    <a:pt x="17" y="40"/>
                  </a:lnTo>
                  <a:lnTo>
                    <a:pt x="17" y="39"/>
                  </a:lnTo>
                  <a:cubicBezTo>
                    <a:pt x="17" y="39"/>
                    <a:pt x="16" y="39"/>
                    <a:pt x="16" y="39"/>
                  </a:cubicBezTo>
                  <a:cubicBezTo>
                    <a:pt x="16" y="39"/>
                    <a:pt x="15" y="39"/>
                    <a:pt x="15" y="39"/>
                  </a:cubicBezTo>
                  <a:lnTo>
                    <a:pt x="15" y="37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5"/>
                  </a:lnTo>
                  <a:cubicBezTo>
                    <a:pt x="14" y="35"/>
                    <a:pt x="14" y="35"/>
                    <a:pt x="14" y="35"/>
                  </a:cubicBezTo>
                  <a:lnTo>
                    <a:pt x="11" y="35"/>
                  </a:lnTo>
                  <a:lnTo>
                    <a:pt x="11" y="34"/>
                  </a:lnTo>
                  <a:cubicBezTo>
                    <a:pt x="10" y="34"/>
                    <a:pt x="10" y="33"/>
                    <a:pt x="9" y="33"/>
                  </a:cubicBezTo>
                  <a:cubicBezTo>
                    <a:pt x="9" y="33"/>
                    <a:pt x="8" y="33"/>
                    <a:pt x="8" y="33"/>
                  </a:cubicBezTo>
                  <a:cubicBezTo>
                    <a:pt x="8" y="33"/>
                    <a:pt x="8" y="32"/>
                    <a:pt x="8" y="32"/>
                  </a:cubicBezTo>
                  <a:lnTo>
                    <a:pt x="8" y="31"/>
                  </a:lnTo>
                  <a:cubicBezTo>
                    <a:pt x="8" y="31"/>
                    <a:pt x="8" y="30"/>
                    <a:pt x="8" y="30"/>
                  </a:cubicBezTo>
                  <a:cubicBezTo>
                    <a:pt x="8" y="30"/>
                    <a:pt x="7" y="29"/>
                    <a:pt x="7" y="29"/>
                  </a:cubicBezTo>
                  <a:cubicBezTo>
                    <a:pt x="7" y="28"/>
                    <a:pt x="7" y="26"/>
                    <a:pt x="6" y="25"/>
                  </a:cubicBezTo>
                  <a:lnTo>
                    <a:pt x="6" y="24"/>
                  </a:ln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lnTo>
                    <a:pt x="5" y="24"/>
                  </a:ln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3" y="22"/>
                    <a:pt x="3" y="21"/>
                    <a:pt x="3" y="21"/>
                  </a:cubicBezTo>
                  <a:cubicBezTo>
                    <a:pt x="3" y="21"/>
                    <a:pt x="3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lnTo>
                    <a:pt x="0" y="19"/>
                  </a:lnTo>
                  <a:cubicBezTo>
                    <a:pt x="0" y="18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15"/>
                  </a:ln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2" y="14"/>
                  </a:lnTo>
                  <a:cubicBezTo>
                    <a:pt x="3" y="14"/>
                    <a:pt x="3" y="15"/>
                    <a:pt x="4" y="15"/>
                  </a:cubicBezTo>
                  <a:lnTo>
                    <a:pt x="4" y="12"/>
                  </a:ln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2" y="12"/>
                  </a:cubicBezTo>
                  <a:lnTo>
                    <a:pt x="2" y="11"/>
                  </a:lnTo>
                  <a:cubicBezTo>
                    <a:pt x="2" y="11"/>
                    <a:pt x="2" y="10"/>
                    <a:pt x="2" y="10"/>
                  </a:cubicBez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49" name="Freeform 101"/>
            <p:cNvSpPr>
              <a:spLocks/>
            </p:cNvSpPr>
            <p:nvPr/>
          </p:nvSpPr>
          <p:spPr bwMode="auto">
            <a:xfrm>
              <a:off x="3385" y="3101"/>
              <a:ext cx="414" cy="239"/>
            </a:xfrm>
            <a:custGeom>
              <a:avLst/>
              <a:gdLst>
                <a:gd name="T0" fmla="*/ 1658400324 w 44"/>
                <a:gd name="T1" fmla="*/ 1275446585 h 26"/>
                <a:gd name="T2" fmla="*/ 1103239764 w 44"/>
                <a:gd name="T3" fmla="*/ 1070278161 h 26"/>
                <a:gd name="T4" fmla="*/ 985987177 w 44"/>
                <a:gd name="T5" fmla="*/ 1120359015 h 26"/>
                <a:gd name="T6" fmla="*/ 861798059 w 44"/>
                <a:gd name="T7" fmla="*/ 1225366024 h 26"/>
                <a:gd name="T8" fmla="*/ 737608941 w 44"/>
                <a:gd name="T9" fmla="*/ 970711231 h 26"/>
                <a:gd name="T10" fmla="*/ 430895416 w 44"/>
                <a:gd name="T11" fmla="*/ 815095656 h 26"/>
                <a:gd name="T12" fmla="*/ 248377708 w 44"/>
                <a:gd name="T13" fmla="*/ 765607816 h 26"/>
                <a:gd name="T14" fmla="*/ 182525085 w 44"/>
                <a:gd name="T15" fmla="*/ 715534610 h 26"/>
                <a:gd name="T16" fmla="*/ 124188854 w 44"/>
                <a:gd name="T17" fmla="*/ 660007204 h 26"/>
                <a:gd name="T18" fmla="*/ 58994471 w 44"/>
                <a:gd name="T19" fmla="*/ 609927380 h 26"/>
                <a:gd name="T20" fmla="*/ 182525085 w 44"/>
                <a:gd name="T21" fmla="*/ 510431341 h 26"/>
                <a:gd name="T22" fmla="*/ 248377708 w 44"/>
                <a:gd name="T23" fmla="*/ 460351370 h 26"/>
                <a:gd name="T24" fmla="*/ 555084233 w 44"/>
                <a:gd name="T25" fmla="*/ 155023370 h 26"/>
                <a:gd name="T26" fmla="*/ 613420275 w 44"/>
                <a:gd name="T27" fmla="*/ 99567481 h 26"/>
                <a:gd name="T28" fmla="*/ 861798059 w 44"/>
                <a:gd name="T29" fmla="*/ 50080064 h 26"/>
                <a:gd name="T30" fmla="*/ 985987177 w 44"/>
                <a:gd name="T31" fmla="*/ 155023370 h 26"/>
                <a:gd name="T32" fmla="*/ 1103239764 w 44"/>
                <a:gd name="T33" fmla="*/ 205103342 h 26"/>
                <a:gd name="T34" fmla="*/ 1409945009 w 44"/>
                <a:gd name="T35" fmla="*/ 155023370 h 26"/>
                <a:gd name="T36" fmla="*/ 1475210656 w 44"/>
                <a:gd name="T37" fmla="*/ 50080064 h 26"/>
                <a:gd name="T38" fmla="*/ 1599398570 w 44"/>
                <a:gd name="T39" fmla="*/ 255183461 h 26"/>
                <a:gd name="T40" fmla="*/ 1658400324 w 44"/>
                <a:gd name="T41" fmla="*/ 255183461 h 26"/>
                <a:gd name="T42" fmla="*/ 1717394852 w 44"/>
                <a:gd name="T43" fmla="*/ 99567481 h 26"/>
                <a:gd name="T44" fmla="*/ 1840848103 w 44"/>
                <a:gd name="T45" fmla="*/ 50080064 h 26"/>
                <a:gd name="T46" fmla="*/ 1965107074 w 44"/>
                <a:gd name="T47" fmla="*/ 0 h 26"/>
                <a:gd name="T48" fmla="*/ 2147483647 w 44"/>
                <a:gd name="T49" fmla="*/ 99567481 h 26"/>
                <a:gd name="T50" fmla="*/ 2147483647 w 44"/>
                <a:gd name="T51" fmla="*/ 99567481 h 26"/>
                <a:gd name="T52" fmla="*/ 2147483647 w 44"/>
                <a:gd name="T53" fmla="*/ 205103342 h 26"/>
                <a:gd name="T54" fmla="*/ 2147483647 w 44"/>
                <a:gd name="T55" fmla="*/ 305256520 h 26"/>
                <a:gd name="T56" fmla="*/ 2147483647 w 44"/>
                <a:gd name="T57" fmla="*/ 305256520 h 26"/>
                <a:gd name="T58" fmla="*/ 2147483647 w 44"/>
                <a:gd name="T59" fmla="*/ 410271398 h 26"/>
                <a:gd name="T60" fmla="*/ 2147483647 w 44"/>
                <a:gd name="T61" fmla="*/ 510431341 h 26"/>
                <a:gd name="T62" fmla="*/ 2147483647 w 44"/>
                <a:gd name="T63" fmla="*/ 660007204 h 26"/>
                <a:gd name="T64" fmla="*/ 2147483647 w 44"/>
                <a:gd name="T65" fmla="*/ 660007204 h 26"/>
                <a:gd name="T66" fmla="*/ 2147483647 w 44"/>
                <a:gd name="T67" fmla="*/ 865174746 h 26"/>
                <a:gd name="T68" fmla="*/ 2147483647 w 44"/>
                <a:gd name="T69" fmla="*/ 970711231 h 26"/>
                <a:gd name="T70" fmla="*/ 2147483647 w 44"/>
                <a:gd name="T71" fmla="*/ 1020198483 h 26"/>
                <a:gd name="T72" fmla="*/ 2147483647 w 44"/>
                <a:gd name="T73" fmla="*/ 1070278161 h 26"/>
                <a:gd name="T74" fmla="*/ 2147483647 w 44"/>
                <a:gd name="T75" fmla="*/ 1170430457 h 26"/>
                <a:gd name="T76" fmla="*/ 2147483647 w 44"/>
                <a:gd name="T77" fmla="*/ 1170430457 h 26"/>
                <a:gd name="T78" fmla="*/ 2147483647 w 44"/>
                <a:gd name="T79" fmla="*/ 1020198483 h 26"/>
                <a:gd name="T80" fmla="*/ 2147483647 w 44"/>
                <a:gd name="T81" fmla="*/ 1020198483 h 26"/>
                <a:gd name="T82" fmla="*/ 2147483647 w 44"/>
                <a:gd name="T83" fmla="*/ 1070278161 h 26"/>
                <a:gd name="T84" fmla="*/ 2089296192 w 44"/>
                <a:gd name="T85" fmla="*/ 1070278161 h 26"/>
                <a:gd name="T86" fmla="*/ 2030299255 w 44"/>
                <a:gd name="T87" fmla="*/ 1120359015 h 26"/>
                <a:gd name="T88" fmla="*/ 2030299255 w 44"/>
                <a:gd name="T89" fmla="*/ 1170430457 h 26"/>
                <a:gd name="T90" fmla="*/ 1906112546 w 44"/>
                <a:gd name="T91" fmla="*/ 1120359015 h 26"/>
                <a:gd name="T92" fmla="*/ 1906112546 w 44"/>
                <a:gd name="T93" fmla="*/ 1120359015 h 26"/>
                <a:gd name="T94" fmla="*/ 1782588237 w 44"/>
                <a:gd name="T95" fmla="*/ 1120359015 h 26"/>
                <a:gd name="T96" fmla="*/ 1782588237 w 44"/>
                <a:gd name="T97" fmla="*/ 1120359015 h 26"/>
                <a:gd name="T98" fmla="*/ 1782588237 w 44"/>
                <a:gd name="T99" fmla="*/ 1170430457 h 26"/>
                <a:gd name="T100" fmla="*/ 1782588237 w 44"/>
                <a:gd name="T101" fmla="*/ 1225366024 h 26"/>
                <a:gd name="T102" fmla="*/ 1782588237 w 44"/>
                <a:gd name="T103" fmla="*/ 1225366024 h 26"/>
                <a:gd name="T104" fmla="*/ 1840848103 w 44"/>
                <a:gd name="T105" fmla="*/ 1275446585 h 26"/>
                <a:gd name="T106" fmla="*/ 1840848103 w 44"/>
                <a:gd name="T107" fmla="*/ 1275446585 h 26"/>
                <a:gd name="T108" fmla="*/ 1840848103 w 44"/>
                <a:gd name="T109" fmla="*/ 1325526850 h 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"/>
                <a:gd name="T166" fmla="*/ 0 h 26"/>
                <a:gd name="T167" fmla="*/ 44 w 44"/>
                <a:gd name="T168" fmla="*/ 26 h 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" h="26">
                  <a:moveTo>
                    <a:pt x="29" y="26"/>
                  </a:moveTo>
                  <a:lnTo>
                    <a:pt x="28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6" y="21"/>
                  </a:lnTo>
                  <a:cubicBezTo>
                    <a:pt x="16" y="22"/>
                    <a:pt x="16" y="21"/>
                    <a:pt x="16" y="22"/>
                  </a:cubicBezTo>
                  <a:lnTo>
                    <a:pt x="15" y="22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0"/>
                  </a:lnTo>
                  <a:cubicBezTo>
                    <a:pt x="14" y="20"/>
                    <a:pt x="14" y="20"/>
                    <a:pt x="14" y="19"/>
                  </a:cubicBezTo>
                  <a:lnTo>
                    <a:pt x="12" y="19"/>
                  </a:lnTo>
                  <a:cubicBezTo>
                    <a:pt x="12" y="18"/>
                    <a:pt x="12" y="19"/>
                    <a:pt x="11" y="19"/>
                  </a:cubicBezTo>
                  <a:lnTo>
                    <a:pt x="11" y="18"/>
                  </a:lnTo>
                  <a:cubicBezTo>
                    <a:pt x="11" y="18"/>
                    <a:pt x="8" y="17"/>
                    <a:pt x="7" y="17"/>
                  </a:cubicBezTo>
                  <a:lnTo>
                    <a:pt x="7" y="16"/>
                  </a:lnTo>
                  <a:cubicBezTo>
                    <a:pt x="7" y="16"/>
                    <a:pt x="5" y="16"/>
                    <a:pt x="5" y="15"/>
                  </a:cubicBezTo>
                  <a:lnTo>
                    <a:pt x="4" y="15"/>
                  </a:lnTo>
                  <a:lnTo>
                    <a:pt x="3" y="15"/>
                  </a:lnTo>
                  <a:cubicBezTo>
                    <a:pt x="3" y="14"/>
                    <a:pt x="3" y="15"/>
                    <a:pt x="3" y="14"/>
                  </a:cubicBezTo>
                  <a:lnTo>
                    <a:pt x="2" y="14"/>
                  </a:lnTo>
                  <a:cubicBezTo>
                    <a:pt x="2" y="14"/>
                    <a:pt x="2" y="13"/>
                    <a:pt x="2" y="13"/>
                  </a:cubicBez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8" y="9"/>
                  </a:lnTo>
                  <a:lnTo>
                    <a:pt x="9" y="8"/>
                  </a:lnTo>
                  <a:cubicBezTo>
                    <a:pt x="9" y="7"/>
                    <a:pt x="8" y="4"/>
                    <a:pt x="9" y="3"/>
                  </a:cubicBezTo>
                  <a:lnTo>
                    <a:pt x="9" y="2"/>
                  </a:lnTo>
                  <a:lnTo>
                    <a:pt x="10" y="2"/>
                  </a:lnTo>
                  <a:cubicBezTo>
                    <a:pt x="10" y="1"/>
                    <a:pt x="10" y="2"/>
                    <a:pt x="10" y="1"/>
                  </a:cubicBezTo>
                  <a:lnTo>
                    <a:pt x="13" y="1"/>
                  </a:lnTo>
                  <a:lnTo>
                    <a:pt x="14" y="1"/>
                  </a:lnTo>
                  <a:cubicBezTo>
                    <a:pt x="14" y="2"/>
                    <a:pt x="14" y="1"/>
                    <a:pt x="14" y="2"/>
                  </a:cubicBezTo>
                  <a:lnTo>
                    <a:pt x="15" y="2"/>
                  </a:lnTo>
                  <a:cubicBezTo>
                    <a:pt x="15" y="3"/>
                    <a:pt x="16" y="2"/>
                    <a:pt x="16" y="3"/>
                  </a:cubicBezTo>
                  <a:lnTo>
                    <a:pt x="17" y="3"/>
                  </a:lnTo>
                  <a:cubicBezTo>
                    <a:pt x="17" y="4"/>
                    <a:pt x="18" y="4"/>
                    <a:pt x="18" y="4"/>
                  </a:cubicBezTo>
                  <a:lnTo>
                    <a:pt x="22" y="5"/>
                  </a:lnTo>
                  <a:lnTo>
                    <a:pt x="22" y="3"/>
                  </a:lnTo>
                  <a:cubicBezTo>
                    <a:pt x="23" y="3"/>
                    <a:pt x="22" y="3"/>
                    <a:pt x="23" y="3"/>
                  </a:cubicBezTo>
                  <a:lnTo>
                    <a:pt x="23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8" y="2"/>
                  </a:lnTo>
                  <a:cubicBezTo>
                    <a:pt x="28" y="2"/>
                    <a:pt x="29" y="2"/>
                    <a:pt x="29" y="2"/>
                  </a:cubicBezTo>
                  <a:cubicBezTo>
                    <a:pt x="29" y="1"/>
                    <a:pt x="29" y="2"/>
                    <a:pt x="29" y="1"/>
                  </a:cubicBez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2" y="0"/>
                  </a:lnTo>
                  <a:cubicBezTo>
                    <a:pt x="32" y="1"/>
                    <a:pt x="33" y="1"/>
                    <a:pt x="33" y="1"/>
                  </a:cubicBezTo>
                  <a:lnTo>
                    <a:pt x="34" y="1"/>
                  </a:lnTo>
                  <a:lnTo>
                    <a:pt x="35" y="2"/>
                  </a:lnTo>
                  <a:cubicBezTo>
                    <a:pt x="35" y="2"/>
                    <a:pt x="36" y="2"/>
                    <a:pt x="36" y="2"/>
                  </a:cubicBezTo>
                  <a:cubicBezTo>
                    <a:pt x="36" y="3"/>
                    <a:pt x="37" y="4"/>
                    <a:pt x="37" y="4"/>
                  </a:cubicBezTo>
                  <a:cubicBezTo>
                    <a:pt x="37" y="5"/>
                    <a:pt x="38" y="6"/>
                    <a:pt x="38" y="7"/>
                  </a:cubicBezTo>
                  <a:cubicBezTo>
                    <a:pt x="38" y="7"/>
                    <a:pt x="39" y="6"/>
                    <a:pt x="40" y="6"/>
                  </a:cubicBezTo>
                  <a:cubicBezTo>
                    <a:pt x="40" y="6"/>
                    <a:pt x="40" y="4"/>
                    <a:pt x="40" y="4"/>
                  </a:cubicBezTo>
                  <a:cubicBezTo>
                    <a:pt x="41" y="4"/>
                    <a:pt x="42" y="4"/>
                    <a:pt x="43" y="4"/>
                  </a:cubicBezTo>
                  <a:lnTo>
                    <a:pt x="43" y="5"/>
                  </a:lnTo>
                  <a:lnTo>
                    <a:pt x="43" y="6"/>
                  </a:lnTo>
                  <a:cubicBezTo>
                    <a:pt x="43" y="6"/>
                    <a:pt x="43" y="7"/>
                    <a:pt x="43" y="7"/>
                  </a:cubicBezTo>
                  <a:cubicBezTo>
                    <a:pt x="43" y="7"/>
                    <a:pt x="41" y="8"/>
                    <a:pt x="40" y="8"/>
                  </a:cubicBezTo>
                  <a:cubicBezTo>
                    <a:pt x="40" y="9"/>
                    <a:pt x="40" y="10"/>
                    <a:pt x="41" y="10"/>
                  </a:cubicBezTo>
                  <a:lnTo>
                    <a:pt x="41" y="11"/>
                  </a:lnTo>
                  <a:lnTo>
                    <a:pt x="43" y="10"/>
                  </a:lnTo>
                  <a:cubicBezTo>
                    <a:pt x="43" y="10"/>
                    <a:pt x="44" y="12"/>
                    <a:pt x="43" y="12"/>
                  </a:cubicBezTo>
                  <a:lnTo>
                    <a:pt x="43" y="13"/>
                  </a:lnTo>
                  <a:cubicBezTo>
                    <a:pt x="43" y="13"/>
                    <a:pt x="43" y="13"/>
                    <a:pt x="43" y="13"/>
                  </a:cubicBezTo>
                  <a:lnTo>
                    <a:pt x="42" y="13"/>
                  </a:lnTo>
                  <a:cubicBezTo>
                    <a:pt x="42" y="14"/>
                    <a:pt x="42" y="16"/>
                    <a:pt x="42" y="16"/>
                  </a:cubicBezTo>
                  <a:cubicBezTo>
                    <a:pt x="43" y="16"/>
                    <a:pt x="42" y="17"/>
                    <a:pt x="42" y="17"/>
                  </a:cubicBezTo>
                  <a:lnTo>
                    <a:pt x="43" y="17"/>
                  </a:lnTo>
                  <a:cubicBezTo>
                    <a:pt x="43" y="18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lnTo>
                    <a:pt x="42" y="20"/>
                  </a:lnTo>
                  <a:lnTo>
                    <a:pt x="42" y="21"/>
                  </a:lnTo>
                  <a:cubicBezTo>
                    <a:pt x="42" y="21"/>
                    <a:pt x="42" y="21"/>
                    <a:pt x="42" y="21"/>
                  </a:cubicBezTo>
                  <a:lnTo>
                    <a:pt x="42" y="22"/>
                  </a:ln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lnTo>
                    <a:pt x="42" y="24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0" y="23"/>
                  </a:lnTo>
                  <a:cubicBezTo>
                    <a:pt x="40" y="23"/>
                    <a:pt x="40" y="23"/>
                    <a:pt x="40" y="23"/>
                  </a:cubicBezTo>
                  <a:lnTo>
                    <a:pt x="40" y="20"/>
                  </a:lnTo>
                  <a:cubicBezTo>
                    <a:pt x="40" y="20"/>
                    <a:pt x="39" y="19"/>
                    <a:pt x="39" y="19"/>
                  </a:cubicBezTo>
                  <a:cubicBezTo>
                    <a:pt x="39" y="20"/>
                    <a:pt x="39" y="20"/>
                    <a:pt x="38" y="20"/>
                  </a:cubicBezTo>
                  <a:cubicBezTo>
                    <a:pt x="38" y="20"/>
                    <a:pt x="37" y="21"/>
                    <a:pt x="37" y="21"/>
                  </a:cubicBezTo>
                  <a:lnTo>
                    <a:pt x="36" y="21"/>
                  </a:lnTo>
                  <a:cubicBezTo>
                    <a:pt x="36" y="21"/>
                    <a:pt x="34" y="21"/>
                    <a:pt x="34" y="21"/>
                  </a:cubicBezTo>
                  <a:lnTo>
                    <a:pt x="34" y="22"/>
                  </a:lnTo>
                  <a:cubicBezTo>
                    <a:pt x="34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lnTo>
                    <a:pt x="33" y="23"/>
                  </a:lnTo>
                  <a:cubicBezTo>
                    <a:pt x="33" y="23"/>
                    <a:pt x="33" y="23"/>
                    <a:pt x="33" y="23"/>
                  </a:cubicBezTo>
                  <a:lnTo>
                    <a:pt x="32" y="23"/>
                  </a:ln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1" y="24"/>
                    <a:pt x="31" y="24"/>
                  </a:cubicBezTo>
                  <a:cubicBezTo>
                    <a:pt x="31" y="24"/>
                    <a:pt x="31" y="23"/>
                    <a:pt x="31" y="22"/>
                  </a:cubicBezTo>
                  <a:lnTo>
                    <a:pt x="30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30" y="24"/>
                  </a:lnTo>
                  <a:cubicBezTo>
                    <a:pt x="30" y="24"/>
                    <a:pt x="30" y="25"/>
                    <a:pt x="30" y="25"/>
                  </a:cubicBezTo>
                  <a:lnTo>
                    <a:pt x="30" y="26"/>
                  </a:lnTo>
                  <a:lnTo>
                    <a:pt x="29" y="26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50" name="Freeform 102"/>
            <p:cNvSpPr>
              <a:spLocks/>
            </p:cNvSpPr>
            <p:nvPr/>
          </p:nvSpPr>
          <p:spPr bwMode="auto">
            <a:xfrm>
              <a:off x="3536" y="2539"/>
              <a:ext cx="874" cy="553"/>
            </a:xfrm>
            <a:custGeom>
              <a:avLst/>
              <a:gdLst>
                <a:gd name="T0" fmla="*/ 912811766 w 93"/>
                <a:gd name="T1" fmla="*/ 259912220 h 60"/>
                <a:gd name="T2" fmla="*/ 1339966890 w 93"/>
                <a:gd name="T3" fmla="*/ 209032398 h 60"/>
                <a:gd name="T4" fmla="*/ 1949001467 w 93"/>
                <a:gd name="T5" fmla="*/ 50880171 h 60"/>
                <a:gd name="T6" fmla="*/ 2071568631 w 93"/>
                <a:gd name="T7" fmla="*/ 101759458 h 60"/>
                <a:gd name="T8" fmla="*/ 2147483647 w 93"/>
                <a:gd name="T9" fmla="*/ 259912220 h 60"/>
                <a:gd name="T10" fmla="*/ 2147483647 w 93"/>
                <a:gd name="T11" fmla="*/ 259912220 h 60"/>
                <a:gd name="T12" fmla="*/ 2147483647 w 93"/>
                <a:gd name="T13" fmla="*/ 101759458 h 60"/>
                <a:gd name="T14" fmla="*/ 2147483647 w 93"/>
                <a:gd name="T15" fmla="*/ 209032398 h 60"/>
                <a:gd name="T16" fmla="*/ 2147483647 w 93"/>
                <a:gd name="T17" fmla="*/ 259912220 h 60"/>
                <a:gd name="T18" fmla="*/ 2147483647 w 93"/>
                <a:gd name="T19" fmla="*/ 310785479 h 60"/>
                <a:gd name="T20" fmla="*/ 2147483647 w 93"/>
                <a:gd name="T21" fmla="*/ 468945503 h 60"/>
                <a:gd name="T22" fmla="*/ 2147483647 w 93"/>
                <a:gd name="T23" fmla="*/ 570697477 h 60"/>
                <a:gd name="T24" fmla="*/ 2147483647 w 93"/>
                <a:gd name="T25" fmla="*/ 519817656 h 60"/>
                <a:gd name="T26" fmla="*/ 2147483647 w 93"/>
                <a:gd name="T27" fmla="*/ 570697477 h 60"/>
                <a:gd name="T28" fmla="*/ 2147483647 w 93"/>
                <a:gd name="T29" fmla="*/ 519817656 h 60"/>
                <a:gd name="T30" fmla="*/ 2147483647 w 93"/>
                <a:gd name="T31" fmla="*/ 468945503 h 60"/>
                <a:gd name="T32" fmla="*/ 2147483647 w 93"/>
                <a:gd name="T33" fmla="*/ 158152872 h 60"/>
                <a:gd name="T34" fmla="*/ 2147483647 w 93"/>
                <a:gd name="T35" fmla="*/ 101759458 h 60"/>
                <a:gd name="T36" fmla="*/ 2147483647 w 93"/>
                <a:gd name="T37" fmla="*/ 259912220 h 60"/>
                <a:gd name="T38" fmla="*/ 2147483647 w 93"/>
                <a:gd name="T39" fmla="*/ 519817656 h 60"/>
                <a:gd name="T40" fmla="*/ 2147483647 w 93"/>
                <a:gd name="T41" fmla="*/ 418065387 h 60"/>
                <a:gd name="T42" fmla="*/ 2147483647 w 93"/>
                <a:gd name="T43" fmla="*/ 310785479 h 60"/>
                <a:gd name="T44" fmla="*/ 2147483647 w 93"/>
                <a:gd name="T45" fmla="*/ 259912220 h 60"/>
                <a:gd name="T46" fmla="*/ 2147483647 w 93"/>
                <a:gd name="T47" fmla="*/ 519817656 h 60"/>
                <a:gd name="T48" fmla="*/ 2147483647 w 93"/>
                <a:gd name="T49" fmla="*/ 570697477 h 60"/>
                <a:gd name="T50" fmla="*/ 2147483647 w 93"/>
                <a:gd name="T51" fmla="*/ 677977533 h 60"/>
                <a:gd name="T52" fmla="*/ 2147483647 w 93"/>
                <a:gd name="T53" fmla="*/ 728849391 h 60"/>
                <a:gd name="T54" fmla="*/ 2147483647 w 93"/>
                <a:gd name="T55" fmla="*/ 728849391 h 60"/>
                <a:gd name="T56" fmla="*/ 2147483647 w 93"/>
                <a:gd name="T57" fmla="*/ 937882748 h 60"/>
                <a:gd name="T58" fmla="*/ 2147483647 w 93"/>
                <a:gd name="T59" fmla="*/ 988697978 h 60"/>
                <a:gd name="T60" fmla="*/ 2147483647 w 93"/>
                <a:gd name="T61" fmla="*/ 1197730156 h 60"/>
                <a:gd name="T62" fmla="*/ 2147483647 w 93"/>
                <a:gd name="T63" fmla="*/ 1406762628 h 60"/>
                <a:gd name="T64" fmla="*/ 2147483647 w 93"/>
                <a:gd name="T65" fmla="*/ 1457642154 h 60"/>
                <a:gd name="T66" fmla="*/ 2147483647 w 93"/>
                <a:gd name="T67" fmla="*/ 1768427485 h 60"/>
                <a:gd name="T68" fmla="*/ 2147483647 w 93"/>
                <a:gd name="T69" fmla="*/ 1824826982 h 60"/>
                <a:gd name="T70" fmla="*/ 2147483647 w 93"/>
                <a:gd name="T71" fmla="*/ 1875706509 h 60"/>
                <a:gd name="T72" fmla="*/ 2147483647 w 93"/>
                <a:gd name="T73" fmla="*/ 2084739866 h 60"/>
                <a:gd name="T74" fmla="*/ 2147483647 w 93"/>
                <a:gd name="T75" fmla="*/ 2028339189 h 60"/>
                <a:gd name="T76" fmla="*/ 2147483647 w 93"/>
                <a:gd name="T77" fmla="*/ 1824826982 h 60"/>
                <a:gd name="T78" fmla="*/ 2147483647 w 93"/>
                <a:gd name="T79" fmla="*/ 2135613493 h 60"/>
                <a:gd name="T80" fmla="*/ 1702979382 w 93"/>
                <a:gd name="T81" fmla="*/ 2147483647 h 60"/>
                <a:gd name="T82" fmla="*/ 1521105642 w 93"/>
                <a:gd name="T83" fmla="*/ 2147483647 h 60"/>
                <a:gd name="T84" fmla="*/ 1398538479 w 93"/>
                <a:gd name="T85" fmla="*/ 2147483647 h 60"/>
                <a:gd name="T86" fmla="*/ 1158755661 w 93"/>
                <a:gd name="T87" fmla="*/ 2147483647 h 60"/>
                <a:gd name="T88" fmla="*/ 1158755661 w 93"/>
                <a:gd name="T89" fmla="*/ 2147483647 h 60"/>
                <a:gd name="T90" fmla="*/ 971385159 w 93"/>
                <a:gd name="T91" fmla="*/ 2147483647 h 60"/>
                <a:gd name="T92" fmla="*/ 731671811 w 93"/>
                <a:gd name="T93" fmla="*/ 2147483647 h 60"/>
                <a:gd name="T94" fmla="*/ 485656793 w 93"/>
                <a:gd name="T95" fmla="*/ 2147483647 h 60"/>
                <a:gd name="T96" fmla="*/ 666866668 w 93"/>
                <a:gd name="T97" fmla="*/ 2147483647 h 60"/>
                <a:gd name="T98" fmla="*/ 912811766 w 93"/>
                <a:gd name="T99" fmla="*/ 2147483647 h 60"/>
                <a:gd name="T100" fmla="*/ 181209499 w 93"/>
                <a:gd name="T101" fmla="*/ 2147483647 h 60"/>
                <a:gd name="T102" fmla="*/ 123300158 w 93"/>
                <a:gd name="T103" fmla="*/ 1615795985 h 60"/>
                <a:gd name="T104" fmla="*/ 181209499 w 93"/>
                <a:gd name="T105" fmla="*/ 1564915279 h 60"/>
                <a:gd name="T106" fmla="*/ 245944722 w 93"/>
                <a:gd name="T107" fmla="*/ 1406762628 h 60"/>
                <a:gd name="T108" fmla="*/ 245944722 w 93"/>
                <a:gd name="T109" fmla="*/ 1355883102 h 60"/>
                <a:gd name="T110" fmla="*/ 427154673 w 93"/>
                <a:gd name="T111" fmla="*/ 1299482425 h 60"/>
                <a:gd name="T112" fmla="*/ 608294628 w 93"/>
                <a:gd name="T113" fmla="*/ 988697978 h 60"/>
                <a:gd name="T114" fmla="*/ 731671811 w 93"/>
                <a:gd name="T115" fmla="*/ 779730097 h 60"/>
                <a:gd name="T116" fmla="*/ 362357349 w 93"/>
                <a:gd name="T117" fmla="*/ 519817656 h 60"/>
                <a:gd name="T118" fmla="*/ 304517815 w 93"/>
                <a:gd name="T119" fmla="*/ 468945503 h 60"/>
                <a:gd name="T120" fmla="*/ 123300158 w 93"/>
                <a:gd name="T121" fmla="*/ 367185271 h 60"/>
                <a:gd name="T122" fmla="*/ 58572472 w 93"/>
                <a:gd name="T123" fmla="*/ 209032398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3"/>
                <a:gd name="T187" fmla="*/ 0 h 60"/>
                <a:gd name="T188" fmla="*/ 93 w 93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3" h="60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cubicBezTo>
                    <a:pt x="3" y="4"/>
                    <a:pt x="3" y="6"/>
                    <a:pt x="4" y="7"/>
                  </a:cubicBezTo>
                  <a:cubicBezTo>
                    <a:pt x="4" y="7"/>
                    <a:pt x="9" y="7"/>
                    <a:pt x="9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5"/>
                    <a:pt x="11" y="6"/>
                    <a:pt x="11" y="5"/>
                  </a:cubicBezTo>
                  <a:lnTo>
                    <a:pt x="12" y="5"/>
                  </a:lnTo>
                  <a:lnTo>
                    <a:pt x="15" y="5"/>
                  </a:lnTo>
                  <a:cubicBezTo>
                    <a:pt x="15" y="5"/>
                    <a:pt x="16" y="5"/>
                    <a:pt x="16" y="5"/>
                  </a:cubicBezTo>
                  <a:cubicBezTo>
                    <a:pt x="16" y="6"/>
                    <a:pt x="17" y="6"/>
                    <a:pt x="17" y="7"/>
                  </a:cubicBezTo>
                  <a:cubicBezTo>
                    <a:pt x="18" y="7"/>
                    <a:pt x="18" y="7"/>
                    <a:pt x="20" y="7"/>
                  </a:cubicBezTo>
                  <a:lnTo>
                    <a:pt x="20" y="5"/>
                  </a:lnTo>
                  <a:cubicBezTo>
                    <a:pt x="20" y="5"/>
                    <a:pt x="20" y="5"/>
                    <a:pt x="20" y="4"/>
                  </a:cubicBezTo>
                  <a:lnTo>
                    <a:pt x="21" y="4"/>
                  </a:lnTo>
                  <a:lnTo>
                    <a:pt x="22" y="4"/>
                  </a:lnTo>
                  <a:cubicBezTo>
                    <a:pt x="22" y="3"/>
                    <a:pt x="27" y="3"/>
                    <a:pt x="28" y="3"/>
                  </a:cubicBezTo>
                  <a:lnTo>
                    <a:pt x="28" y="2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1"/>
                  </a:lnTo>
                  <a:cubicBezTo>
                    <a:pt x="29" y="1"/>
                    <a:pt x="30" y="1"/>
                    <a:pt x="30" y="1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2" y="0"/>
                    <a:pt x="33" y="0"/>
                  </a:cubicBezTo>
                  <a:lnTo>
                    <a:pt x="34" y="0"/>
                  </a:lnTo>
                  <a:lnTo>
                    <a:pt x="34" y="1"/>
                  </a:lnTo>
                  <a:cubicBezTo>
                    <a:pt x="34" y="1"/>
                    <a:pt x="34" y="2"/>
                    <a:pt x="34" y="2"/>
                  </a:cubicBezTo>
                  <a:cubicBezTo>
                    <a:pt x="34" y="2"/>
                    <a:pt x="34" y="3"/>
                    <a:pt x="34" y="3"/>
                  </a:cubicBezTo>
                  <a:lnTo>
                    <a:pt x="35" y="3"/>
                  </a:lnTo>
                  <a:lnTo>
                    <a:pt x="35" y="4"/>
                  </a:lnTo>
                  <a:cubicBezTo>
                    <a:pt x="35" y="4"/>
                    <a:pt x="35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6"/>
                    <a:pt x="36" y="6"/>
                  </a:cubicBezTo>
                  <a:lnTo>
                    <a:pt x="37" y="6"/>
                  </a:lnTo>
                  <a:lnTo>
                    <a:pt x="37" y="5"/>
                  </a:lnTo>
                  <a:cubicBezTo>
                    <a:pt x="37" y="5"/>
                    <a:pt x="37" y="5"/>
                    <a:pt x="37" y="5"/>
                  </a:cubicBezTo>
                  <a:cubicBezTo>
                    <a:pt x="37" y="4"/>
                    <a:pt x="36" y="3"/>
                    <a:pt x="36" y="3"/>
                  </a:cubicBezTo>
                  <a:cubicBezTo>
                    <a:pt x="37" y="3"/>
                    <a:pt x="38" y="3"/>
                    <a:pt x="39" y="3"/>
                  </a:cubicBezTo>
                  <a:lnTo>
                    <a:pt x="39" y="2"/>
                  </a:lnTo>
                  <a:cubicBezTo>
                    <a:pt x="39" y="2"/>
                    <a:pt x="39" y="2"/>
                    <a:pt x="39" y="2"/>
                  </a:cubicBezTo>
                  <a:lnTo>
                    <a:pt x="40" y="1"/>
                  </a:lnTo>
                  <a:cubicBezTo>
                    <a:pt x="40" y="1"/>
                    <a:pt x="41" y="1"/>
                    <a:pt x="41" y="1"/>
                  </a:cubicBezTo>
                  <a:cubicBezTo>
                    <a:pt x="41" y="2"/>
                    <a:pt x="41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3" y="3"/>
                    <a:pt x="43" y="3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5" y="4"/>
                  </a:cubicBezTo>
                  <a:lnTo>
                    <a:pt x="44" y="4"/>
                  </a:lnTo>
                  <a:lnTo>
                    <a:pt x="44" y="5"/>
                  </a:lnTo>
                  <a:cubicBezTo>
                    <a:pt x="44" y="5"/>
                    <a:pt x="44" y="5"/>
                    <a:pt x="44" y="5"/>
                  </a:cubicBezTo>
                  <a:lnTo>
                    <a:pt x="44" y="6"/>
                  </a:lnTo>
                  <a:cubicBezTo>
                    <a:pt x="43" y="6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1" y="7"/>
                    <a:pt x="40" y="6"/>
                  </a:cubicBezTo>
                  <a:cubicBezTo>
                    <a:pt x="40" y="7"/>
                    <a:pt x="39" y="6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8"/>
                  </a:lnTo>
                  <a:cubicBezTo>
                    <a:pt x="39" y="8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40" y="9"/>
                    <a:pt x="40" y="9"/>
                  </a:cubicBezTo>
                  <a:cubicBezTo>
                    <a:pt x="40" y="10"/>
                    <a:pt x="40" y="10"/>
                    <a:pt x="40" y="10"/>
                  </a:cubicBezTo>
                  <a:lnTo>
                    <a:pt x="40" y="11"/>
                  </a:lnTo>
                  <a:cubicBezTo>
                    <a:pt x="41" y="11"/>
                    <a:pt x="42" y="11"/>
                    <a:pt x="42" y="11"/>
                  </a:cubicBezTo>
                  <a:cubicBezTo>
                    <a:pt x="42" y="10"/>
                    <a:pt x="43" y="11"/>
                    <a:pt x="43" y="10"/>
                  </a:cubicBezTo>
                  <a:cubicBezTo>
                    <a:pt x="43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lnTo>
                    <a:pt x="44" y="11"/>
                  </a:lnTo>
                  <a:cubicBezTo>
                    <a:pt x="44" y="11"/>
                    <a:pt x="45" y="12"/>
                    <a:pt x="45" y="12"/>
                  </a:cubicBezTo>
                  <a:cubicBezTo>
                    <a:pt x="45" y="12"/>
                    <a:pt x="47" y="12"/>
                    <a:pt x="47" y="12"/>
                  </a:cubicBezTo>
                  <a:cubicBezTo>
                    <a:pt x="47" y="12"/>
                    <a:pt x="47" y="12"/>
                    <a:pt x="48" y="12"/>
                  </a:cubicBezTo>
                  <a:cubicBezTo>
                    <a:pt x="47" y="12"/>
                    <a:pt x="47" y="12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7" y="10"/>
                  </a:lnTo>
                  <a:cubicBezTo>
                    <a:pt x="47" y="10"/>
                    <a:pt x="48" y="10"/>
                    <a:pt x="48" y="10"/>
                  </a:cubicBezTo>
                  <a:cubicBezTo>
                    <a:pt x="48" y="10"/>
                    <a:pt x="50" y="10"/>
                    <a:pt x="50" y="10"/>
                  </a:cubicBezTo>
                  <a:cubicBezTo>
                    <a:pt x="50" y="9"/>
                    <a:pt x="50" y="10"/>
                    <a:pt x="50" y="9"/>
                  </a:cubicBezTo>
                  <a:lnTo>
                    <a:pt x="51" y="9"/>
                  </a:ln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8"/>
                    <a:pt x="52" y="8"/>
                  </a:cubicBezTo>
                  <a:cubicBezTo>
                    <a:pt x="52" y="7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4" y="3"/>
                    <a:pt x="54" y="3"/>
                  </a:cubicBezTo>
                  <a:lnTo>
                    <a:pt x="54" y="2"/>
                  </a:lnTo>
                  <a:cubicBezTo>
                    <a:pt x="54" y="2"/>
                    <a:pt x="54" y="2"/>
                    <a:pt x="54" y="2"/>
                  </a:cubicBezTo>
                  <a:cubicBezTo>
                    <a:pt x="55" y="2"/>
                    <a:pt x="55" y="2"/>
                    <a:pt x="56" y="2"/>
                  </a:cubicBezTo>
                  <a:cubicBezTo>
                    <a:pt x="56" y="2"/>
                    <a:pt x="56" y="4"/>
                    <a:pt x="56" y="4"/>
                  </a:cubicBezTo>
                  <a:lnTo>
                    <a:pt x="56" y="5"/>
                  </a:lnTo>
                  <a:lnTo>
                    <a:pt x="55" y="5"/>
                  </a:ln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6"/>
                    <a:pt x="55" y="6"/>
                  </a:cubicBezTo>
                  <a:cubicBezTo>
                    <a:pt x="54" y="6"/>
                    <a:pt x="54" y="7"/>
                    <a:pt x="54" y="7"/>
                  </a:cubicBezTo>
                  <a:cubicBezTo>
                    <a:pt x="55" y="7"/>
                    <a:pt x="54" y="7"/>
                    <a:pt x="55" y="7"/>
                  </a:cubicBezTo>
                  <a:lnTo>
                    <a:pt x="55" y="8"/>
                  </a:lnTo>
                  <a:cubicBezTo>
                    <a:pt x="55" y="8"/>
                    <a:pt x="55" y="10"/>
                    <a:pt x="55" y="10"/>
                  </a:cubicBezTo>
                  <a:lnTo>
                    <a:pt x="55" y="9"/>
                  </a:lnTo>
                  <a:cubicBezTo>
                    <a:pt x="56" y="9"/>
                    <a:pt x="56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8"/>
                    <a:pt x="57" y="8"/>
                  </a:cubicBezTo>
                  <a:cubicBezTo>
                    <a:pt x="57" y="8"/>
                    <a:pt x="58" y="8"/>
                    <a:pt x="58" y="8"/>
                  </a:cubicBezTo>
                  <a:cubicBezTo>
                    <a:pt x="58" y="8"/>
                    <a:pt x="59" y="6"/>
                    <a:pt x="60" y="6"/>
                  </a:cubicBezTo>
                  <a:cubicBezTo>
                    <a:pt x="61" y="6"/>
                    <a:pt x="61" y="5"/>
                    <a:pt x="61" y="5"/>
                  </a:cubicBezTo>
                  <a:cubicBezTo>
                    <a:pt x="61" y="5"/>
                    <a:pt x="63" y="5"/>
                    <a:pt x="63" y="5"/>
                  </a:cubicBezTo>
                  <a:lnTo>
                    <a:pt x="64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7" y="8"/>
                  </a:lnTo>
                  <a:cubicBezTo>
                    <a:pt x="68" y="8"/>
                    <a:pt x="68" y="9"/>
                    <a:pt x="68" y="9"/>
                  </a:cubicBezTo>
                  <a:cubicBezTo>
                    <a:pt x="68" y="9"/>
                    <a:pt x="69" y="10"/>
                    <a:pt x="69" y="10"/>
                  </a:cubicBezTo>
                  <a:lnTo>
                    <a:pt x="70" y="10"/>
                  </a:lnTo>
                  <a:cubicBezTo>
                    <a:pt x="70" y="10"/>
                    <a:pt x="72" y="10"/>
                    <a:pt x="73" y="10"/>
                  </a:cubicBezTo>
                  <a:cubicBezTo>
                    <a:pt x="73" y="10"/>
                    <a:pt x="73" y="9"/>
                    <a:pt x="73" y="9"/>
                  </a:cubicBez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2"/>
                    <a:pt x="75" y="12"/>
                  </a:cubicBezTo>
                  <a:lnTo>
                    <a:pt x="76" y="12"/>
                  </a:lnTo>
                  <a:lnTo>
                    <a:pt x="76" y="13"/>
                  </a:lnTo>
                  <a:cubicBezTo>
                    <a:pt x="77" y="13"/>
                    <a:pt x="77" y="15"/>
                    <a:pt x="77" y="16"/>
                  </a:cubicBezTo>
                  <a:cubicBezTo>
                    <a:pt x="77" y="16"/>
                    <a:pt x="78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80" y="15"/>
                    <a:pt x="80" y="15"/>
                  </a:cubicBezTo>
                  <a:cubicBezTo>
                    <a:pt x="80" y="15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1" y="14"/>
                  </a:ln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2" y="14"/>
                    <a:pt x="82" y="13"/>
                  </a:cubicBezTo>
                  <a:cubicBezTo>
                    <a:pt x="83" y="13"/>
                    <a:pt x="85" y="12"/>
                    <a:pt x="85" y="12"/>
                  </a:cubicBezTo>
                  <a:cubicBezTo>
                    <a:pt x="85" y="12"/>
                    <a:pt x="87" y="12"/>
                    <a:pt x="88" y="11"/>
                  </a:cubicBezTo>
                  <a:lnTo>
                    <a:pt x="88" y="13"/>
                  </a:ln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lnTo>
                    <a:pt x="88" y="14"/>
                  </a:lnTo>
                  <a:lnTo>
                    <a:pt x="89" y="14"/>
                  </a:lnTo>
                  <a:cubicBezTo>
                    <a:pt x="89" y="14"/>
                    <a:pt x="89" y="15"/>
                    <a:pt x="89" y="16"/>
                  </a:cubicBezTo>
                  <a:cubicBezTo>
                    <a:pt x="90" y="16"/>
                    <a:pt x="89" y="17"/>
                    <a:pt x="90" y="17"/>
                  </a:cubicBezTo>
                  <a:cubicBezTo>
                    <a:pt x="90" y="17"/>
                    <a:pt x="90" y="18"/>
                    <a:pt x="90" y="18"/>
                  </a:cubicBezTo>
                  <a:lnTo>
                    <a:pt x="91" y="18"/>
                  </a:lnTo>
                  <a:lnTo>
                    <a:pt x="92" y="17"/>
                  </a:lnTo>
                  <a:lnTo>
                    <a:pt x="93" y="19"/>
                  </a:lnTo>
                  <a:lnTo>
                    <a:pt x="92" y="19"/>
                  </a:lnTo>
                  <a:cubicBezTo>
                    <a:pt x="92" y="19"/>
                    <a:pt x="92" y="20"/>
                    <a:pt x="91" y="20"/>
                  </a:cubicBezTo>
                  <a:cubicBezTo>
                    <a:pt x="91" y="21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lnTo>
                    <a:pt x="93" y="23"/>
                  </a:lnTo>
                  <a:cubicBezTo>
                    <a:pt x="93" y="23"/>
                    <a:pt x="93" y="23"/>
                    <a:pt x="93" y="23"/>
                  </a:cubicBezTo>
                  <a:lnTo>
                    <a:pt x="93" y="24"/>
                  </a:lnTo>
                  <a:cubicBezTo>
                    <a:pt x="92" y="24"/>
                    <a:pt x="90" y="24"/>
                    <a:pt x="89" y="24"/>
                  </a:cubicBezTo>
                  <a:cubicBezTo>
                    <a:pt x="89" y="25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6" y="27"/>
                  </a:ln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5" y="27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lnTo>
                    <a:pt x="84" y="28"/>
                  </a:lnTo>
                  <a:lnTo>
                    <a:pt x="84" y="29"/>
                  </a:lnTo>
                  <a:cubicBezTo>
                    <a:pt x="84" y="29"/>
                    <a:pt x="83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lnTo>
                    <a:pt x="85" y="34"/>
                  </a:lnTo>
                  <a:lnTo>
                    <a:pt x="83" y="34"/>
                  </a:lnTo>
                  <a:cubicBezTo>
                    <a:pt x="83" y="34"/>
                    <a:pt x="83" y="35"/>
                    <a:pt x="82" y="35"/>
                  </a:cubicBezTo>
                  <a:lnTo>
                    <a:pt x="76" y="34"/>
                  </a:ln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1" y="33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lnTo>
                    <a:pt x="70" y="35"/>
                  </a:lnTo>
                  <a:lnTo>
                    <a:pt x="70" y="36"/>
                  </a:lnTo>
                  <a:cubicBezTo>
                    <a:pt x="69" y="36"/>
                    <a:pt x="68" y="35"/>
                    <a:pt x="67" y="35"/>
                  </a:cubicBezTo>
                  <a:cubicBezTo>
                    <a:pt x="67" y="35"/>
                    <a:pt x="65" y="34"/>
                    <a:pt x="64" y="34"/>
                  </a:cubicBezTo>
                  <a:cubicBezTo>
                    <a:pt x="63" y="34"/>
                    <a:pt x="62" y="35"/>
                    <a:pt x="61" y="35"/>
                  </a:cubicBezTo>
                  <a:lnTo>
                    <a:pt x="61" y="36"/>
                  </a:lnTo>
                  <a:cubicBezTo>
                    <a:pt x="60" y="36"/>
                    <a:pt x="60" y="36"/>
                    <a:pt x="59" y="36"/>
                  </a:cubicBezTo>
                  <a:cubicBezTo>
                    <a:pt x="59" y="37"/>
                    <a:pt x="58" y="37"/>
                    <a:pt x="57" y="38"/>
                  </a:cubicBezTo>
                  <a:cubicBezTo>
                    <a:pt x="57" y="38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lnTo>
                    <a:pt x="54" y="39"/>
                  </a:lnTo>
                  <a:lnTo>
                    <a:pt x="54" y="40"/>
                  </a:lnTo>
                  <a:cubicBezTo>
                    <a:pt x="54" y="40"/>
                    <a:pt x="54" y="40"/>
                    <a:pt x="54" y="40"/>
                  </a:cubicBezTo>
                  <a:lnTo>
                    <a:pt x="53" y="40"/>
                  </a:lnTo>
                  <a:cubicBezTo>
                    <a:pt x="52" y="40"/>
                    <a:pt x="52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7"/>
                  </a:cubicBezTo>
                  <a:cubicBezTo>
                    <a:pt x="51" y="37"/>
                    <a:pt x="50" y="38"/>
                    <a:pt x="50" y="38"/>
                  </a:cubicBezTo>
                  <a:lnTo>
                    <a:pt x="49" y="38"/>
                  </a:lnTo>
                  <a:cubicBezTo>
                    <a:pt x="49" y="39"/>
                    <a:pt x="47" y="39"/>
                    <a:pt x="47" y="39"/>
                  </a:cubicBezTo>
                  <a:cubicBezTo>
                    <a:pt x="46" y="39"/>
                    <a:pt x="45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8"/>
                    <a:pt x="43" y="37"/>
                    <a:pt x="43" y="36"/>
                  </a:cubicBezTo>
                  <a:cubicBezTo>
                    <a:pt x="42" y="36"/>
                    <a:pt x="41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lnTo>
                    <a:pt x="39" y="35"/>
                  </a:lnTo>
                  <a:cubicBezTo>
                    <a:pt x="39" y="35"/>
                    <a:pt x="39" y="35"/>
                    <a:pt x="39" y="35"/>
                  </a:cubicBezTo>
                  <a:lnTo>
                    <a:pt x="37" y="35"/>
                  </a:lnTo>
                  <a:cubicBezTo>
                    <a:pt x="37" y="36"/>
                    <a:pt x="37" y="37"/>
                    <a:pt x="36" y="37"/>
                  </a:cubicBezTo>
                  <a:cubicBezTo>
                    <a:pt x="36" y="38"/>
                    <a:pt x="37" y="39"/>
                    <a:pt x="37" y="40"/>
                  </a:cubicBezTo>
                  <a:cubicBezTo>
                    <a:pt x="37" y="40"/>
                    <a:pt x="37" y="41"/>
                    <a:pt x="36" y="41"/>
                  </a:cubicBezTo>
                  <a:cubicBezTo>
                    <a:pt x="36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3" y="42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1" y="44"/>
                    <a:pt x="31" y="44"/>
                  </a:cubicBezTo>
                  <a:cubicBezTo>
                    <a:pt x="31" y="44"/>
                    <a:pt x="30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lnTo>
                    <a:pt x="28" y="44"/>
                  </a:lnTo>
                  <a:cubicBezTo>
                    <a:pt x="28" y="45"/>
                    <a:pt x="28" y="44"/>
                    <a:pt x="28" y="45"/>
                  </a:cubicBezTo>
                  <a:cubicBezTo>
                    <a:pt x="28" y="45"/>
                    <a:pt x="27" y="46"/>
                    <a:pt x="27" y="46"/>
                  </a:cubicBezTo>
                  <a:cubicBezTo>
                    <a:pt x="27" y="46"/>
                    <a:pt x="26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5" y="48"/>
                  </a:cubicBezTo>
                  <a:lnTo>
                    <a:pt x="25" y="49"/>
                  </a:lnTo>
                  <a:cubicBezTo>
                    <a:pt x="24" y="49"/>
                    <a:pt x="24" y="49"/>
                    <a:pt x="24" y="49"/>
                  </a:cubicBezTo>
                  <a:lnTo>
                    <a:pt x="23" y="49"/>
                  </a:lnTo>
                  <a:cubicBezTo>
                    <a:pt x="23" y="49"/>
                    <a:pt x="23" y="49"/>
                    <a:pt x="22" y="49"/>
                  </a:cubicBezTo>
                  <a:lnTo>
                    <a:pt x="22" y="48"/>
                  </a:lnTo>
                  <a:cubicBezTo>
                    <a:pt x="22" y="48"/>
                    <a:pt x="21" y="47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9"/>
                    <a:pt x="20" y="50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8" y="51"/>
                  </a:cubicBezTo>
                  <a:lnTo>
                    <a:pt x="18" y="52"/>
                  </a:lnTo>
                  <a:cubicBezTo>
                    <a:pt x="18" y="52"/>
                    <a:pt x="19" y="53"/>
                    <a:pt x="19" y="53"/>
                  </a:cubicBezTo>
                  <a:lnTo>
                    <a:pt x="19" y="54"/>
                  </a:lnTo>
                  <a:cubicBezTo>
                    <a:pt x="19" y="54"/>
                    <a:pt x="19" y="56"/>
                    <a:pt x="19" y="56"/>
                  </a:cubicBezTo>
                  <a:cubicBezTo>
                    <a:pt x="19" y="57"/>
                    <a:pt x="18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8" y="60"/>
                  </a:cubicBezTo>
                  <a:lnTo>
                    <a:pt x="17" y="60"/>
                  </a:lnTo>
                  <a:lnTo>
                    <a:pt x="17" y="59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2" y="53"/>
                  </a:lnTo>
                  <a:cubicBezTo>
                    <a:pt x="12" y="52"/>
                    <a:pt x="12" y="53"/>
                    <a:pt x="12" y="52"/>
                  </a:cubicBezTo>
                  <a:lnTo>
                    <a:pt x="14" y="52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7" y="46"/>
                  </a:lnTo>
                  <a:cubicBezTo>
                    <a:pt x="6" y="45"/>
                    <a:pt x="5" y="45"/>
                    <a:pt x="3" y="45"/>
                  </a:cubicBezTo>
                  <a:lnTo>
                    <a:pt x="3" y="44"/>
                  </a:lnTo>
                  <a:lnTo>
                    <a:pt x="3" y="41"/>
                  </a:lnTo>
                  <a:cubicBezTo>
                    <a:pt x="3" y="41"/>
                    <a:pt x="4" y="40"/>
                    <a:pt x="4" y="40"/>
                  </a:cubicBezTo>
                  <a:cubicBezTo>
                    <a:pt x="5" y="40"/>
                    <a:pt x="5" y="39"/>
                    <a:pt x="5" y="39"/>
                  </a:cubicBezTo>
                  <a:lnTo>
                    <a:pt x="5" y="33"/>
                  </a:lnTo>
                  <a:lnTo>
                    <a:pt x="5" y="32"/>
                  </a:lnTo>
                  <a:cubicBezTo>
                    <a:pt x="5" y="32"/>
                    <a:pt x="3" y="32"/>
                    <a:pt x="2" y="32"/>
                  </a:cubicBezTo>
                  <a:lnTo>
                    <a:pt x="2" y="31"/>
                  </a:lnTo>
                  <a:cubicBezTo>
                    <a:pt x="1" y="30"/>
                    <a:pt x="2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lnTo>
                    <a:pt x="4" y="27"/>
                  </a:lnTo>
                  <a:cubicBezTo>
                    <a:pt x="4" y="28"/>
                    <a:pt x="4" y="27"/>
                    <a:pt x="4" y="28"/>
                  </a:cubicBezTo>
                  <a:lnTo>
                    <a:pt x="3" y="28"/>
                  </a:lnTo>
                  <a:lnTo>
                    <a:pt x="3" y="27"/>
                  </a:lnTo>
                  <a:cubicBezTo>
                    <a:pt x="3" y="27"/>
                    <a:pt x="3" y="26"/>
                    <a:pt x="3" y="26"/>
                  </a:cubicBezTo>
                  <a:lnTo>
                    <a:pt x="4" y="26"/>
                  </a:ln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7" y="26"/>
                    <a:pt x="7" y="26"/>
                  </a:cubicBezTo>
                  <a:lnTo>
                    <a:pt x="7" y="25"/>
                  </a:lnTo>
                  <a:cubicBezTo>
                    <a:pt x="7" y="25"/>
                    <a:pt x="7" y="25"/>
                    <a:pt x="7" y="25"/>
                  </a:cubicBezTo>
                  <a:lnTo>
                    <a:pt x="7" y="24"/>
                  </a:lnTo>
                  <a:lnTo>
                    <a:pt x="8" y="24"/>
                  </a:lnTo>
                  <a:cubicBezTo>
                    <a:pt x="8" y="24"/>
                    <a:pt x="7" y="23"/>
                    <a:pt x="8" y="23"/>
                  </a:cubicBezTo>
                  <a:cubicBezTo>
                    <a:pt x="8" y="22"/>
                    <a:pt x="8" y="21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lnTo>
                    <a:pt x="10" y="19"/>
                  </a:lnTo>
                  <a:cubicBezTo>
                    <a:pt x="10" y="18"/>
                    <a:pt x="10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lnTo>
                    <a:pt x="12" y="15"/>
                  </a:ln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0" y="13"/>
                    <a:pt x="9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lnTo>
                    <a:pt x="7" y="13"/>
                  </a:lnTo>
                  <a:cubicBezTo>
                    <a:pt x="7" y="12"/>
                    <a:pt x="7" y="12"/>
                    <a:pt x="7" y="11"/>
                  </a:cubicBezTo>
                  <a:lnTo>
                    <a:pt x="7" y="10"/>
                  </a:ln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9"/>
                  </a:lnTo>
                  <a:lnTo>
                    <a:pt x="5" y="9"/>
                  </a:ln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8"/>
                  </a:cubicBezTo>
                  <a:lnTo>
                    <a:pt x="3" y="8"/>
                  </a:ln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1" y="4"/>
                  </a:lnTo>
                  <a:cubicBezTo>
                    <a:pt x="0" y="3"/>
                    <a:pt x="1" y="2"/>
                    <a:pt x="0" y="1"/>
                  </a:cubicBezTo>
                </a:path>
              </a:pathLst>
            </a:custGeom>
            <a:solidFill>
              <a:srgbClr val="FFC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51" name="Freeform 103"/>
            <p:cNvSpPr>
              <a:spLocks/>
            </p:cNvSpPr>
            <p:nvPr/>
          </p:nvSpPr>
          <p:spPr bwMode="auto">
            <a:xfrm>
              <a:off x="3120" y="2447"/>
              <a:ext cx="528" cy="498"/>
            </a:xfrm>
            <a:custGeom>
              <a:avLst/>
              <a:gdLst>
                <a:gd name="T0" fmla="*/ 2147483647 w 56"/>
                <a:gd name="T1" fmla="*/ 2147483647 h 54"/>
                <a:gd name="T2" fmla="*/ 2147483647 w 56"/>
                <a:gd name="T3" fmla="*/ 2147483647 h 54"/>
                <a:gd name="T4" fmla="*/ 1748662509 w 56"/>
                <a:gd name="T5" fmla="*/ 2147483647 h 54"/>
                <a:gd name="T6" fmla="*/ 1497106481 w 56"/>
                <a:gd name="T7" fmla="*/ 2147483647 h 54"/>
                <a:gd name="T8" fmla="*/ 1497106481 w 56"/>
                <a:gd name="T9" fmla="*/ 2147483647 h 54"/>
                <a:gd name="T10" fmla="*/ 1371403896 w 56"/>
                <a:gd name="T11" fmla="*/ 2147483647 h 54"/>
                <a:gd name="T12" fmla="*/ 1371403896 w 56"/>
                <a:gd name="T13" fmla="*/ 2147483647 h 54"/>
                <a:gd name="T14" fmla="*/ 1251960975 w 56"/>
                <a:gd name="T15" fmla="*/ 2147483647 h 54"/>
                <a:gd name="T16" fmla="*/ 1185869272 w 56"/>
                <a:gd name="T17" fmla="*/ 2147483647 h 54"/>
                <a:gd name="T18" fmla="*/ 1060166687 w 56"/>
                <a:gd name="T19" fmla="*/ 2147483647 h 54"/>
                <a:gd name="T20" fmla="*/ 933712834 w 56"/>
                <a:gd name="T21" fmla="*/ 2147483647 h 54"/>
                <a:gd name="T22" fmla="*/ 1000405551 w 56"/>
                <a:gd name="T23" fmla="*/ 2147483647 h 54"/>
                <a:gd name="T24" fmla="*/ 1185869272 w 56"/>
                <a:gd name="T25" fmla="*/ 2147483647 h 54"/>
                <a:gd name="T26" fmla="*/ 1251960975 w 56"/>
                <a:gd name="T27" fmla="*/ 2093495792 h 54"/>
                <a:gd name="T28" fmla="*/ 1060166687 w 56"/>
                <a:gd name="T29" fmla="*/ 1781635443 h 54"/>
                <a:gd name="T30" fmla="*/ 1185869272 w 56"/>
                <a:gd name="T31" fmla="*/ 1463575402 h 54"/>
                <a:gd name="T32" fmla="*/ 933712834 w 56"/>
                <a:gd name="T33" fmla="*/ 1361441016 h 54"/>
                <a:gd name="T34" fmla="*/ 748177908 w 56"/>
                <a:gd name="T35" fmla="*/ 1412472796 h 54"/>
                <a:gd name="T36" fmla="*/ 689167437 w 56"/>
                <a:gd name="T37" fmla="*/ 1514607181 h 54"/>
                <a:gd name="T38" fmla="*/ 622475474 w 56"/>
                <a:gd name="T39" fmla="*/ 1571838653 h 54"/>
                <a:gd name="T40" fmla="*/ 562722484 w 56"/>
                <a:gd name="T41" fmla="*/ 1361441016 h 54"/>
                <a:gd name="T42" fmla="*/ 689167437 w 56"/>
                <a:gd name="T43" fmla="*/ 1253778611 h 54"/>
                <a:gd name="T44" fmla="*/ 689167437 w 56"/>
                <a:gd name="T45" fmla="*/ 1100611561 h 54"/>
                <a:gd name="T46" fmla="*/ 59682709 w 56"/>
                <a:gd name="T47" fmla="*/ 521657877 h 54"/>
                <a:gd name="T48" fmla="*/ 125774054 w 56"/>
                <a:gd name="T49" fmla="*/ 260828939 h 54"/>
                <a:gd name="T50" fmla="*/ 185464249 w 56"/>
                <a:gd name="T51" fmla="*/ 368498205 h 54"/>
                <a:gd name="T52" fmla="*/ 933712834 w 56"/>
                <a:gd name="T53" fmla="*/ 419595204 h 54"/>
                <a:gd name="T54" fmla="*/ 1126178738 w 56"/>
                <a:gd name="T55" fmla="*/ 311925716 h 54"/>
                <a:gd name="T56" fmla="*/ 1311643967 w 56"/>
                <a:gd name="T57" fmla="*/ 102128668 h 54"/>
                <a:gd name="T58" fmla="*/ 1371403896 w 56"/>
                <a:gd name="T59" fmla="*/ 51031761 h 54"/>
                <a:gd name="T60" fmla="*/ 1563197581 w 56"/>
                <a:gd name="T61" fmla="*/ 0 h 54"/>
                <a:gd name="T62" fmla="*/ 1934117782 w 56"/>
                <a:gd name="T63" fmla="*/ 158701046 h 54"/>
                <a:gd name="T64" fmla="*/ 1934117782 w 56"/>
                <a:gd name="T65" fmla="*/ 419595204 h 54"/>
                <a:gd name="T66" fmla="*/ 2059898812 w 56"/>
                <a:gd name="T67" fmla="*/ 839718067 h 54"/>
                <a:gd name="T68" fmla="*/ 2147483647 w 56"/>
                <a:gd name="T69" fmla="*/ 1100611561 h 54"/>
                <a:gd name="T70" fmla="*/ 2147483647 w 56"/>
                <a:gd name="T71" fmla="*/ 572754581 h 54"/>
                <a:gd name="T72" fmla="*/ 2147483647 w 56"/>
                <a:gd name="T73" fmla="*/ 732055071 h 54"/>
                <a:gd name="T74" fmla="*/ 2147483647 w 56"/>
                <a:gd name="T75" fmla="*/ 839718067 h 54"/>
                <a:gd name="T76" fmla="*/ 2147483647 w 56"/>
                <a:gd name="T77" fmla="*/ 941853042 h 54"/>
                <a:gd name="T78" fmla="*/ 2147483647 w 56"/>
                <a:gd name="T79" fmla="*/ 941853042 h 54"/>
                <a:gd name="T80" fmla="*/ 2147483647 w 56"/>
                <a:gd name="T81" fmla="*/ 992949746 h 54"/>
                <a:gd name="T82" fmla="*/ 2147483647 w 56"/>
                <a:gd name="T83" fmla="*/ 1043981525 h 54"/>
                <a:gd name="T84" fmla="*/ 2147483647 w 56"/>
                <a:gd name="T85" fmla="*/ 1043981525 h 54"/>
                <a:gd name="T86" fmla="*/ 2147483647 w 56"/>
                <a:gd name="T87" fmla="*/ 1202674529 h 54"/>
                <a:gd name="T88" fmla="*/ 2147483647 w 56"/>
                <a:gd name="T89" fmla="*/ 1310344312 h 54"/>
                <a:gd name="T90" fmla="*/ 2147483647 w 56"/>
                <a:gd name="T91" fmla="*/ 1361441016 h 54"/>
                <a:gd name="T92" fmla="*/ 2147483647 w 56"/>
                <a:gd name="T93" fmla="*/ 1514607181 h 54"/>
                <a:gd name="T94" fmla="*/ 2147483647 w 56"/>
                <a:gd name="T95" fmla="*/ 1724998915 h 54"/>
                <a:gd name="T96" fmla="*/ 2147483647 w 56"/>
                <a:gd name="T97" fmla="*/ 1832667223 h 54"/>
                <a:gd name="T98" fmla="*/ 2147483647 w 56"/>
                <a:gd name="T99" fmla="*/ 1883697822 h 54"/>
                <a:gd name="T100" fmla="*/ 2147483647 w 56"/>
                <a:gd name="T101" fmla="*/ 1883697822 h 54"/>
                <a:gd name="T102" fmla="*/ 2147483647 w 56"/>
                <a:gd name="T103" fmla="*/ 1934796886 h 54"/>
                <a:gd name="T104" fmla="*/ 2147483647 w 56"/>
                <a:gd name="T105" fmla="*/ 1934796886 h 54"/>
                <a:gd name="T106" fmla="*/ 2147483647 w 56"/>
                <a:gd name="T107" fmla="*/ 2093495792 h 54"/>
                <a:gd name="T108" fmla="*/ 2147483647 w 56"/>
                <a:gd name="T109" fmla="*/ 2042465194 h 54"/>
                <a:gd name="T110" fmla="*/ 2147483647 w 56"/>
                <a:gd name="T111" fmla="*/ 2144592496 h 54"/>
                <a:gd name="T112" fmla="*/ 2147483647 w 56"/>
                <a:gd name="T113" fmla="*/ 2147483647 h 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54"/>
                <a:gd name="T173" fmla="*/ 56 w 56"/>
                <a:gd name="T174" fmla="*/ 54 h 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54">
                  <a:moveTo>
                    <a:pt x="46" y="42"/>
                  </a:moveTo>
                  <a:cubicBezTo>
                    <a:pt x="44" y="42"/>
                    <a:pt x="43" y="42"/>
                    <a:pt x="43" y="42"/>
                  </a:cubicBezTo>
                  <a:lnTo>
                    <a:pt x="42" y="42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46"/>
                  </a:lnTo>
                  <a:cubicBezTo>
                    <a:pt x="39" y="46"/>
                    <a:pt x="37" y="46"/>
                    <a:pt x="36" y="45"/>
                  </a:cubicBezTo>
                  <a:cubicBezTo>
                    <a:pt x="36" y="45"/>
                    <a:pt x="34" y="45"/>
                    <a:pt x="34" y="45"/>
                  </a:cubicBezTo>
                  <a:lnTo>
                    <a:pt x="28" y="45"/>
                  </a:lnTo>
                  <a:cubicBezTo>
                    <a:pt x="28" y="45"/>
                    <a:pt x="26" y="45"/>
                    <a:pt x="26" y="45"/>
                  </a:cubicBezTo>
                  <a:lnTo>
                    <a:pt x="25" y="46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3" y="47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5" y="54"/>
                  </a:lnTo>
                  <a:cubicBezTo>
                    <a:pt x="15" y="54"/>
                    <a:pt x="15" y="53"/>
                    <a:pt x="15" y="53"/>
                  </a:cubicBezTo>
                  <a:cubicBezTo>
                    <a:pt x="15" y="52"/>
                    <a:pt x="14" y="50"/>
                    <a:pt x="15" y="49"/>
                  </a:cubicBezTo>
                  <a:lnTo>
                    <a:pt x="15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6"/>
                  </a:lnTo>
                  <a:cubicBezTo>
                    <a:pt x="17" y="46"/>
                    <a:pt x="18" y="45"/>
                    <a:pt x="18" y="45"/>
                  </a:cubicBezTo>
                  <a:lnTo>
                    <a:pt x="19" y="45"/>
                  </a:lnTo>
                  <a:lnTo>
                    <a:pt x="19" y="44"/>
                  </a:lnTo>
                  <a:cubicBezTo>
                    <a:pt x="19" y="44"/>
                    <a:pt x="19" y="43"/>
                    <a:pt x="20" y="43"/>
                  </a:cubicBezTo>
                  <a:lnTo>
                    <a:pt x="20" y="42"/>
                  </a:lnTo>
                  <a:lnTo>
                    <a:pt x="20" y="40"/>
                  </a:lnTo>
                  <a:cubicBezTo>
                    <a:pt x="19" y="39"/>
                    <a:pt x="20" y="36"/>
                    <a:pt x="20" y="36"/>
                  </a:cubicBezTo>
                  <a:lnTo>
                    <a:pt x="19" y="36"/>
                  </a:lnTo>
                  <a:cubicBezTo>
                    <a:pt x="19" y="35"/>
                    <a:pt x="18" y="35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lnTo>
                    <a:pt x="17" y="31"/>
                  </a:lnTo>
                  <a:cubicBezTo>
                    <a:pt x="17" y="31"/>
                    <a:pt x="17" y="30"/>
                    <a:pt x="18" y="30"/>
                  </a:cubicBezTo>
                  <a:lnTo>
                    <a:pt x="19" y="29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4" y="26"/>
                  </a:lnTo>
                  <a:cubicBezTo>
                    <a:pt x="14" y="27"/>
                    <a:pt x="13" y="26"/>
                    <a:pt x="13" y="27"/>
                  </a:cubicBezTo>
                  <a:lnTo>
                    <a:pt x="12" y="27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1"/>
                  </a:lnTo>
                  <a:cubicBezTo>
                    <a:pt x="12" y="21"/>
                    <a:pt x="11" y="21"/>
                    <a:pt x="12" y="21"/>
                  </a:cubicBezTo>
                  <a:cubicBezTo>
                    <a:pt x="12" y="19"/>
                    <a:pt x="13" y="17"/>
                    <a:pt x="11" y="16"/>
                  </a:cubicBezTo>
                  <a:cubicBezTo>
                    <a:pt x="10" y="16"/>
                    <a:pt x="6" y="16"/>
                    <a:pt x="6" y="16"/>
                  </a:cubicBezTo>
                  <a:lnTo>
                    <a:pt x="1" y="16"/>
                  </a:lnTo>
                  <a:cubicBezTo>
                    <a:pt x="1" y="15"/>
                    <a:pt x="0" y="11"/>
                    <a:pt x="1" y="10"/>
                  </a:cubicBezTo>
                  <a:cubicBezTo>
                    <a:pt x="1" y="9"/>
                    <a:pt x="1" y="8"/>
                    <a:pt x="1" y="8"/>
                  </a:cubicBezTo>
                  <a:lnTo>
                    <a:pt x="2" y="8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15" y="8"/>
                  </a:lnTo>
                  <a:cubicBezTo>
                    <a:pt x="15" y="8"/>
                    <a:pt x="16" y="7"/>
                    <a:pt x="16" y="7"/>
                  </a:cubicBezTo>
                  <a:cubicBezTo>
                    <a:pt x="16" y="6"/>
                    <a:pt x="17" y="7"/>
                    <a:pt x="17" y="6"/>
                  </a:cubicBezTo>
                  <a:lnTo>
                    <a:pt x="18" y="6"/>
                  </a:lnTo>
                  <a:lnTo>
                    <a:pt x="19" y="6"/>
                  </a:lnTo>
                  <a:cubicBezTo>
                    <a:pt x="19" y="5"/>
                    <a:pt x="20" y="5"/>
                    <a:pt x="20" y="5"/>
                  </a:cubicBezTo>
                  <a:lnTo>
                    <a:pt x="20" y="4"/>
                  </a:lnTo>
                  <a:cubicBezTo>
                    <a:pt x="21" y="4"/>
                    <a:pt x="21" y="2"/>
                    <a:pt x="21" y="2"/>
                  </a:cubicBezTo>
                  <a:lnTo>
                    <a:pt x="21" y="1"/>
                  </a:lnTo>
                  <a:lnTo>
                    <a:pt x="22" y="1"/>
                  </a:lnTo>
                  <a:cubicBezTo>
                    <a:pt x="22" y="1"/>
                    <a:pt x="22" y="1"/>
                    <a:pt x="22" y="1"/>
                  </a:cubicBezTo>
                  <a:lnTo>
                    <a:pt x="23" y="1"/>
                  </a:lnTo>
                  <a:cubicBezTo>
                    <a:pt x="23" y="0"/>
                    <a:pt x="24" y="1"/>
                    <a:pt x="24" y="0"/>
                  </a:cubicBezTo>
                  <a:lnTo>
                    <a:pt x="25" y="0"/>
                  </a:lnTo>
                  <a:cubicBezTo>
                    <a:pt x="26" y="1"/>
                    <a:pt x="28" y="1"/>
                    <a:pt x="29" y="1"/>
                  </a:cubicBezTo>
                  <a:lnTo>
                    <a:pt x="29" y="2"/>
                  </a:lnTo>
                  <a:lnTo>
                    <a:pt x="30" y="2"/>
                  </a:lnTo>
                  <a:cubicBezTo>
                    <a:pt x="30" y="2"/>
                    <a:pt x="30" y="3"/>
                    <a:pt x="31" y="3"/>
                  </a:cubicBezTo>
                  <a:lnTo>
                    <a:pt x="31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1" y="8"/>
                  </a:lnTo>
                  <a:cubicBezTo>
                    <a:pt x="31" y="9"/>
                    <a:pt x="31" y="15"/>
                    <a:pt x="31" y="15"/>
                  </a:cubicBezTo>
                  <a:lnTo>
                    <a:pt x="32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7"/>
                  </a:lnTo>
                  <a:cubicBezTo>
                    <a:pt x="35" y="17"/>
                    <a:pt x="35" y="18"/>
                    <a:pt x="35" y="18"/>
                  </a:cubicBezTo>
                  <a:lnTo>
                    <a:pt x="35" y="21"/>
                  </a:lnTo>
                  <a:lnTo>
                    <a:pt x="39" y="21"/>
                  </a:lnTo>
                  <a:cubicBezTo>
                    <a:pt x="39" y="20"/>
                    <a:pt x="39" y="17"/>
                    <a:pt x="39" y="16"/>
                  </a:cubicBezTo>
                  <a:lnTo>
                    <a:pt x="40" y="16"/>
                  </a:lnTo>
                  <a:lnTo>
                    <a:pt x="40" y="13"/>
                  </a:lnTo>
                  <a:cubicBezTo>
                    <a:pt x="41" y="13"/>
                    <a:pt x="40" y="12"/>
                    <a:pt x="41" y="12"/>
                  </a:cubicBezTo>
                  <a:lnTo>
                    <a:pt x="41" y="11"/>
                  </a:lnTo>
                  <a:lnTo>
                    <a:pt x="44" y="11"/>
                  </a:lnTo>
                  <a:cubicBezTo>
                    <a:pt x="45" y="12"/>
                    <a:pt x="44" y="13"/>
                    <a:pt x="45" y="14"/>
                  </a:cubicBezTo>
                  <a:lnTo>
                    <a:pt x="45" y="15"/>
                  </a:lnTo>
                  <a:cubicBezTo>
                    <a:pt x="45" y="15"/>
                    <a:pt x="45" y="15"/>
                    <a:pt x="45" y="15"/>
                  </a:cubicBezTo>
                  <a:cubicBezTo>
                    <a:pt x="45" y="16"/>
                    <a:pt x="46" y="16"/>
                    <a:pt x="46" y="16"/>
                  </a:cubicBezTo>
                  <a:cubicBezTo>
                    <a:pt x="46" y="16"/>
                    <a:pt x="46" y="17"/>
                    <a:pt x="46" y="17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lnTo>
                    <a:pt x="48" y="18"/>
                  </a:ln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lnTo>
                    <a:pt x="50" y="19"/>
                  </a:lnTo>
                  <a:lnTo>
                    <a:pt x="50" y="20"/>
                  </a:ln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1" y="20"/>
                  </a:cubicBezTo>
                  <a:lnTo>
                    <a:pt x="51" y="21"/>
                  </a:lnTo>
                  <a:cubicBezTo>
                    <a:pt x="51" y="22"/>
                    <a:pt x="51" y="22"/>
                    <a:pt x="51" y="23"/>
                  </a:cubicBezTo>
                  <a:lnTo>
                    <a:pt x="52" y="23"/>
                  </a:lnTo>
                  <a:cubicBezTo>
                    <a:pt x="52" y="23"/>
                    <a:pt x="52" y="24"/>
                    <a:pt x="52" y="24"/>
                  </a:cubicBezTo>
                  <a:cubicBezTo>
                    <a:pt x="53" y="24"/>
                    <a:pt x="54" y="23"/>
                    <a:pt x="56" y="23"/>
                  </a:cubicBezTo>
                  <a:cubicBezTo>
                    <a:pt x="56" y="23"/>
                    <a:pt x="56" y="24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lnTo>
                    <a:pt x="56" y="26"/>
                  </a:lnTo>
                  <a:cubicBezTo>
                    <a:pt x="55" y="26"/>
                    <a:pt x="55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8"/>
                    <a:pt x="54" y="29"/>
                  </a:cubicBezTo>
                  <a:lnTo>
                    <a:pt x="53" y="29"/>
                  </a:lnTo>
                  <a:cubicBezTo>
                    <a:pt x="53" y="29"/>
                    <a:pt x="52" y="29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2" y="34"/>
                    <a:pt x="52" y="34"/>
                  </a:cubicBezTo>
                  <a:lnTo>
                    <a:pt x="51" y="34"/>
                  </a:lnTo>
                  <a:lnTo>
                    <a:pt x="51" y="35"/>
                  </a:lnTo>
                  <a:cubicBezTo>
                    <a:pt x="51" y="35"/>
                    <a:pt x="51" y="35"/>
                    <a:pt x="51" y="35"/>
                  </a:cubicBezTo>
                  <a:lnTo>
                    <a:pt x="51" y="36"/>
                  </a:lnTo>
                  <a:cubicBezTo>
                    <a:pt x="51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49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lnTo>
                    <a:pt x="47" y="36"/>
                  </a:lnTo>
                  <a:cubicBezTo>
                    <a:pt x="47" y="36"/>
                    <a:pt x="47" y="37"/>
                    <a:pt x="47" y="37"/>
                  </a:cubicBezTo>
                  <a:lnTo>
                    <a:pt x="47" y="38"/>
                  </a:lnTo>
                  <a:lnTo>
                    <a:pt x="48" y="38"/>
                  </a:lnTo>
                  <a:cubicBezTo>
                    <a:pt x="48" y="37"/>
                    <a:pt x="48" y="38"/>
                    <a:pt x="48" y="37"/>
                  </a:cubicBezTo>
                  <a:lnTo>
                    <a:pt x="48" y="39"/>
                  </a:lnTo>
                  <a:cubicBezTo>
                    <a:pt x="48" y="39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7" y="40"/>
                    <a:pt x="47" y="40"/>
                  </a:cubicBezTo>
                  <a:cubicBezTo>
                    <a:pt x="47" y="40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6" y="39"/>
                    <a:pt x="45" y="40"/>
                    <a:pt x="46" y="41"/>
                  </a:cubicBezTo>
                  <a:lnTo>
                    <a:pt x="46" y="42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52" name="Freeform 104"/>
            <p:cNvSpPr>
              <a:spLocks/>
            </p:cNvSpPr>
            <p:nvPr/>
          </p:nvSpPr>
          <p:spPr bwMode="auto">
            <a:xfrm>
              <a:off x="4118" y="2696"/>
              <a:ext cx="545" cy="562"/>
            </a:xfrm>
            <a:custGeom>
              <a:avLst/>
              <a:gdLst>
                <a:gd name="T0" fmla="*/ 2005156256 w 58"/>
                <a:gd name="T1" fmla="*/ 50779857 h 61"/>
                <a:gd name="T2" fmla="*/ 2127718530 w 58"/>
                <a:gd name="T3" fmla="*/ 208566219 h 61"/>
                <a:gd name="T4" fmla="*/ 2147483647 w 58"/>
                <a:gd name="T5" fmla="*/ 259274158 h 61"/>
                <a:gd name="T6" fmla="*/ 2147483647 w 58"/>
                <a:gd name="T7" fmla="*/ 360833981 h 61"/>
                <a:gd name="T8" fmla="*/ 2147483647 w 58"/>
                <a:gd name="T9" fmla="*/ 625627530 h 61"/>
                <a:gd name="T10" fmla="*/ 2147483647 w 58"/>
                <a:gd name="T11" fmla="*/ 676407258 h 61"/>
                <a:gd name="T12" fmla="*/ 2147483647 w 58"/>
                <a:gd name="T13" fmla="*/ 625627530 h 61"/>
                <a:gd name="T14" fmla="*/ 2147483647 w 58"/>
                <a:gd name="T15" fmla="*/ 726523641 h 61"/>
                <a:gd name="T16" fmla="*/ 2147483647 w 58"/>
                <a:gd name="T17" fmla="*/ 884303425 h 61"/>
                <a:gd name="T18" fmla="*/ 2147483647 w 58"/>
                <a:gd name="T19" fmla="*/ 935083742 h 61"/>
                <a:gd name="T20" fmla="*/ 2147483647 w 58"/>
                <a:gd name="T21" fmla="*/ 1036577748 h 61"/>
                <a:gd name="T22" fmla="*/ 2147483647 w 58"/>
                <a:gd name="T23" fmla="*/ 1194365197 h 61"/>
                <a:gd name="T24" fmla="*/ 2147483647 w 58"/>
                <a:gd name="T25" fmla="*/ 1245145219 h 61"/>
                <a:gd name="T26" fmla="*/ 2147483647 w 58"/>
                <a:gd name="T27" fmla="*/ 1295924947 h 61"/>
                <a:gd name="T28" fmla="*/ 2147483647 w 58"/>
                <a:gd name="T29" fmla="*/ 1352143506 h 61"/>
                <a:gd name="T30" fmla="*/ 2147483647 w 58"/>
                <a:gd name="T31" fmla="*/ 1352143506 h 61"/>
                <a:gd name="T32" fmla="*/ 2147483647 w 58"/>
                <a:gd name="T33" fmla="*/ 1453702962 h 61"/>
                <a:gd name="T34" fmla="*/ 2147483647 w 58"/>
                <a:gd name="T35" fmla="*/ 1662205278 h 61"/>
                <a:gd name="T36" fmla="*/ 2147483647 w 58"/>
                <a:gd name="T37" fmla="*/ 2147483647 h 61"/>
                <a:gd name="T38" fmla="*/ 1881938479 w 58"/>
                <a:gd name="T39" fmla="*/ 2147483647 h 61"/>
                <a:gd name="T40" fmla="*/ 1519915446 w 58"/>
                <a:gd name="T41" fmla="*/ 2147483647 h 61"/>
                <a:gd name="T42" fmla="*/ 1519915446 w 58"/>
                <a:gd name="T43" fmla="*/ 2147483647 h 61"/>
                <a:gd name="T44" fmla="*/ 1462037513 w 58"/>
                <a:gd name="T45" fmla="*/ 2147483647 h 61"/>
                <a:gd name="T46" fmla="*/ 1397354374 w 58"/>
                <a:gd name="T47" fmla="*/ 2147483647 h 61"/>
                <a:gd name="T48" fmla="*/ 1157805513 w 58"/>
                <a:gd name="T49" fmla="*/ 2147483647 h 61"/>
                <a:gd name="T50" fmla="*/ 853579828 w 58"/>
                <a:gd name="T51" fmla="*/ 2147483647 h 61"/>
                <a:gd name="T52" fmla="*/ 731018757 w 58"/>
                <a:gd name="T53" fmla="*/ 2147483647 h 61"/>
                <a:gd name="T54" fmla="*/ 788818510 w 58"/>
                <a:gd name="T55" fmla="*/ 2147483647 h 61"/>
                <a:gd name="T56" fmla="*/ 550002279 w 58"/>
                <a:gd name="T57" fmla="*/ 2147483647 h 61"/>
                <a:gd name="T58" fmla="*/ 485318539 w 58"/>
                <a:gd name="T59" fmla="*/ 2147483647 h 61"/>
                <a:gd name="T60" fmla="*/ 426786306 w 58"/>
                <a:gd name="T61" fmla="*/ 2147483647 h 61"/>
                <a:gd name="T62" fmla="*/ 181016553 w 58"/>
                <a:gd name="T63" fmla="*/ 2147483647 h 61"/>
                <a:gd name="T64" fmla="*/ 123216011 w 58"/>
                <a:gd name="T65" fmla="*/ 2147483647 h 61"/>
                <a:gd name="T66" fmla="*/ 58532364 w 58"/>
                <a:gd name="T67" fmla="*/ 2147483647 h 61"/>
                <a:gd name="T68" fmla="*/ 0 w 58"/>
                <a:gd name="T69" fmla="*/ 2147483647 h 61"/>
                <a:gd name="T70" fmla="*/ 58532364 w 58"/>
                <a:gd name="T71" fmla="*/ 2147483647 h 61"/>
                <a:gd name="T72" fmla="*/ 123216011 w 58"/>
                <a:gd name="T73" fmla="*/ 2147483647 h 61"/>
                <a:gd name="T74" fmla="*/ 304232526 w 58"/>
                <a:gd name="T75" fmla="*/ 2147483647 h 61"/>
                <a:gd name="T76" fmla="*/ 362102866 w 58"/>
                <a:gd name="T77" fmla="*/ 2147483647 h 61"/>
                <a:gd name="T78" fmla="*/ 485318539 w 58"/>
                <a:gd name="T79" fmla="*/ 2023039702 h 61"/>
                <a:gd name="T80" fmla="*/ 731018757 w 58"/>
                <a:gd name="T81" fmla="*/ 1763764733 h 61"/>
                <a:gd name="T82" fmla="*/ 853579828 w 58"/>
                <a:gd name="T83" fmla="*/ 1555198736 h 61"/>
                <a:gd name="T84" fmla="*/ 912034483 w 58"/>
                <a:gd name="T85" fmla="*/ 1504419008 h 61"/>
                <a:gd name="T86" fmla="*/ 1034596757 w 58"/>
                <a:gd name="T87" fmla="*/ 1402924413 h 61"/>
                <a:gd name="T88" fmla="*/ 1093121773 w 58"/>
                <a:gd name="T89" fmla="*/ 1352143506 h 61"/>
                <a:gd name="T90" fmla="*/ 1157805513 w 58"/>
                <a:gd name="T91" fmla="*/ 1245145219 h 61"/>
                <a:gd name="T92" fmla="*/ 1216337746 w 58"/>
                <a:gd name="T93" fmla="*/ 1143650330 h 61"/>
                <a:gd name="T94" fmla="*/ 1216337746 w 58"/>
                <a:gd name="T95" fmla="*/ 985862880 h 61"/>
                <a:gd name="T96" fmla="*/ 1397354374 w 58"/>
                <a:gd name="T97" fmla="*/ 726523641 h 61"/>
                <a:gd name="T98" fmla="*/ 1397354374 w 58"/>
                <a:gd name="T99" fmla="*/ 569336003 h 61"/>
                <a:gd name="T100" fmla="*/ 1462037513 w 58"/>
                <a:gd name="T101" fmla="*/ 518621136 h 61"/>
                <a:gd name="T102" fmla="*/ 1519915446 w 58"/>
                <a:gd name="T103" fmla="*/ 467840523 h 61"/>
                <a:gd name="T104" fmla="*/ 1881938479 w 58"/>
                <a:gd name="T105" fmla="*/ 360833981 h 61"/>
                <a:gd name="T106" fmla="*/ 1824147145 w 58"/>
                <a:gd name="T107" fmla="*/ 259274158 h 61"/>
                <a:gd name="T108" fmla="*/ 1824147145 w 58"/>
                <a:gd name="T109" fmla="*/ 101494853 h 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"/>
                <a:gd name="T166" fmla="*/ 0 h 61"/>
                <a:gd name="T167" fmla="*/ 58 w 58"/>
                <a:gd name="T168" fmla="*/ 61 h 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" h="61">
                  <a:moveTo>
                    <a:pt x="30" y="0"/>
                  </a:moveTo>
                  <a:lnTo>
                    <a:pt x="32" y="0"/>
                  </a:lnTo>
                  <a:cubicBezTo>
                    <a:pt x="32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3" y="1"/>
                  </a:lnTo>
                  <a:cubicBezTo>
                    <a:pt x="34" y="1"/>
                    <a:pt x="33" y="1"/>
                    <a:pt x="34" y="1"/>
                  </a:cubicBezTo>
                  <a:lnTo>
                    <a:pt x="34" y="2"/>
                  </a:lnTo>
                  <a:cubicBezTo>
                    <a:pt x="34" y="2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6"/>
                  </a:cubicBezTo>
                  <a:lnTo>
                    <a:pt x="37" y="7"/>
                  </a:lnTo>
                  <a:cubicBezTo>
                    <a:pt x="38" y="7"/>
                    <a:pt x="39" y="7"/>
                    <a:pt x="40" y="7"/>
                  </a:cubicBezTo>
                  <a:lnTo>
                    <a:pt x="40" y="11"/>
                  </a:lnTo>
                  <a:lnTo>
                    <a:pt x="41" y="12"/>
                  </a:lnTo>
                  <a:lnTo>
                    <a:pt x="42" y="13"/>
                  </a:lnTo>
                  <a:cubicBezTo>
                    <a:pt x="43" y="13"/>
                    <a:pt x="44" y="13"/>
                    <a:pt x="44" y="13"/>
                  </a:cubicBezTo>
                  <a:cubicBezTo>
                    <a:pt x="44" y="12"/>
                    <a:pt x="45" y="13"/>
                    <a:pt x="45" y="12"/>
                  </a:cubicBezTo>
                  <a:lnTo>
                    <a:pt x="46" y="12"/>
                  </a:lnTo>
                  <a:lnTo>
                    <a:pt x="46" y="13"/>
                  </a:lnTo>
                  <a:lnTo>
                    <a:pt x="46" y="14"/>
                  </a:lnTo>
                  <a:cubicBezTo>
                    <a:pt x="46" y="14"/>
                    <a:pt x="46" y="14"/>
                    <a:pt x="46" y="14"/>
                  </a:cubicBezTo>
                  <a:lnTo>
                    <a:pt x="45" y="14"/>
                  </a:lnTo>
                  <a:lnTo>
                    <a:pt x="45" y="15"/>
                  </a:lnTo>
                  <a:lnTo>
                    <a:pt x="47" y="15"/>
                  </a:lnTo>
                  <a:cubicBezTo>
                    <a:pt x="47" y="15"/>
                    <a:pt x="47" y="17"/>
                    <a:pt x="47" y="17"/>
                  </a:cubicBezTo>
                  <a:lnTo>
                    <a:pt x="46" y="17"/>
                  </a:lnTo>
                  <a:lnTo>
                    <a:pt x="46" y="18"/>
                  </a:lnTo>
                  <a:cubicBezTo>
                    <a:pt x="46" y="18"/>
                    <a:pt x="46" y="20"/>
                    <a:pt x="46" y="20"/>
                  </a:cubicBezTo>
                  <a:cubicBezTo>
                    <a:pt x="46" y="20"/>
                    <a:pt x="46" y="21"/>
                    <a:pt x="46" y="21"/>
                  </a:cubicBezTo>
                  <a:cubicBezTo>
                    <a:pt x="47" y="21"/>
                    <a:pt x="46" y="21"/>
                    <a:pt x="47" y="21"/>
                  </a:cubicBezTo>
                  <a:cubicBezTo>
                    <a:pt x="47" y="21"/>
                    <a:pt x="47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9" y="23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lnTo>
                    <a:pt x="50" y="24"/>
                  </a:lnTo>
                  <a:cubicBezTo>
                    <a:pt x="50" y="24"/>
                    <a:pt x="50" y="24"/>
                    <a:pt x="50" y="24"/>
                  </a:cubicBezTo>
                  <a:lnTo>
                    <a:pt x="51" y="24"/>
                  </a:lnTo>
                  <a:lnTo>
                    <a:pt x="51" y="25"/>
                  </a:lnTo>
                  <a:lnTo>
                    <a:pt x="51" y="26"/>
                  </a:lnTo>
                  <a:cubicBezTo>
                    <a:pt x="52" y="26"/>
                    <a:pt x="54" y="25"/>
                    <a:pt x="55" y="26"/>
                  </a:cubicBezTo>
                  <a:lnTo>
                    <a:pt x="55" y="27"/>
                  </a:lnTo>
                  <a:lnTo>
                    <a:pt x="56" y="27"/>
                  </a:lnTo>
                  <a:cubicBezTo>
                    <a:pt x="56" y="27"/>
                    <a:pt x="56" y="27"/>
                    <a:pt x="56" y="27"/>
                  </a:cubicBezTo>
                  <a:lnTo>
                    <a:pt x="56" y="28"/>
                  </a:lnTo>
                  <a:cubicBezTo>
                    <a:pt x="56" y="28"/>
                    <a:pt x="56" y="28"/>
                    <a:pt x="57" y="28"/>
                  </a:cubicBezTo>
                  <a:lnTo>
                    <a:pt x="57" y="29"/>
                  </a:lnTo>
                  <a:lnTo>
                    <a:pt x="58" y="32"/>
                  </a:lnTo>
                  <a:cubicBezTo>
                    <a:pt x="58" y="33"/>
                    <a:pt x="54" y="34"/>
                    <a:pt x="54" y="34"/>
                  </a:cubicBezTo>
                  <a:cubicBezTo>
                    <a:pt x="50" y="38"/>
                    <a:pt x="45" y="37"/>
                    <a:pt x="41" y="39"/>
                  </a:cubicBezTo>
                  <a:cubicBezTo>
                    <a:pt x="50" y="38"/>
                    <a:pt x="45" y="37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0" y="39"/>
                    <a:pt x="38" y="44"/>
                    <a:pt x="40" y="44"/>
                  </a:cubicBezTo>
                  <a:cubicBezTo>
                    <a:pt x="40" y="45"/>
                    <a:pt x="40" y="45"/>
                    <a:pt x="41" y="45"/>
                  </a:cubicBezTo>
                  <a:cubicBezTo>
                    <a:pt x="41" y="46"/>
                    <a:pt x="42" y="48"/>
                    <a:pt x="42" y="50"/>
                  </a:cubicBezTo>
                  <a:cubicBezTo>
                    <a:pt x="42" y="51"/>
                    <a:pt x="39" y="55"/>
                    <a:pt x="37" y="55"/>
                  </a:cubicBezTo>
                  <a:cubicBezTo>
                    <a:pt x="37" y="56"/>
                    <a:pt x="33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0" y="60"/>
                    <a:pt x="29" y="60"/>
                    <a:pt x="28" y="60"/>
                  </a:cubicBezTo>
                  <a:cubicBezTo>
                    <a:pt x="28" y="61"/>
                    <a:pt x="26" y="60"/>
                    <a:pt x="25" y="60"/>
                  </a:cubicBezTo>
                  <a:cubicBezTo>
                    <a:pt x="25" y="60"/>
                    <a:pt x="25" y="59"/>
                    <a:pt x="25" y="59"/>
                  </a:cubicBezTo>
                  <a:lnTo>
                    <a:pt x="25" y="58"/>
                  </a:lnTo>
                  <a:cubicBezTo>
                    <a:pt x="25" y="58"/>
                    <a:pt x="25" y="57"/>
                    <a:pt x="25" y="57"/>
                  </a:cubicBezTo>
                  <a:lnTo>
                    <a:pt x="25" y="56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3" y="55"/>
                  </a:lnTo>
                  <a:cubicBezTo>
                    <a:pt x="22" y="55"/>
                    <a:pt x="21" y="56"/>
                    <a:pt x="20" y="56"/>
                  </a:cubicBezTo>
                  <a:lnTo>
                    <a:pt x="20" y="55"/>
                  </a:ln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7"/>
                  </a:lnTo>
                  <a:cubicBezTo>
                    <a:pt x="19" y="57"/>
                    <a:pt x="18" y="57"/>
                    <a:pt x="18" y="58"/>
                  </a:cubicBezTo>
                  <a:lnTo>
                    <a:pt x="15" y="58"/>
                  </a:lnTo>
                  <a:lnTo>
                    <a:pt x="15" y="57"/>
                  </a:lnTo>
                  <a:lnTo>
                    <a:pt x="14" y="57"/>
                  </a:ln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6"/>
                    <a:pt x="13" y="56"/>
                  </a:cubicBezTo>
                  <a:cubicBezTo>
                    <a:pt x="13" y="56"/>
                    <a:pt x="12" y="54"/>
                    <a:pt x="12" y="54"/>
                  </a:cubicBezTo>
                  <a:lnTo>
                    <a:pt x="13" y="54"/>
                  </a:lnTo>
                  <a:cubicBezTo>
                    <a:pt x="13" y="54"/>
                    <a:pt x="12" y="53"/>
                    <a:pt x="13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3" y="50"/>
                    <a:pt x="13" y="50"/>
                  </a:cubicBezTo>
                  <a:cubicBezTo>
                    <a:pt x="13" y="50"/>
                    <a:pt x="13" y="49"/>
                    <a:pt x="13" y="49"/>
                  </a:cubicBezTo>
                  <a:cubicBezTo>
                    <a:pt x="12" y="49"/>
                    <a:pt x="11" y="49"/>
                    <a:pt x="10" y="49"/>
                  </a:cubicBezTo>
                  <a:lnTo>
                    <a:pt x="10" y="51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8" y="51"/>
                  </a:lnTo>
                  <a:cubicBezTo>
                    <a:pt x="8" y="51"/>
                    <a:pt x="8" y="51"/>
                    <a:pt x="8" y="51"/>
                  </a:cubicBezTo>
                  <a:lnTo>
                    <a:pt x="8" y="50"/>
                  </a:lnTo>
                  <a:lnTo>
                    <a:pt x="7" y="50"/>
                  </a:ln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lnTo>
                    <a:pt x="4" y="53"/>
                  </a:lnTo>
                  <a:lnTo>
                    <a:pt x="3" y="53"/>
                  </a:lnTo>
                  <a:lnTo>
                    <a:pt x="2" y="53"/>
                  </a:lnTo>
                  <a:lnTo>
                    <a:pt x="2" y="52"/>
                  </a:lnTo>
                  <a:lnTo>
                    <a:pt x="1" y="52"/>
                  </a:lnTo>
                  <a:cubicBezTo>
                    <a:pt x="1" y="51"/>
                    <a:pt x="1" y="51"/>
                    <a:pt x="1" y="51"/>
                  </a:cubicBezTo>
                  <a:lnTo>
                    <a:pt x="0" y="51"/>
                  </a:lnTo>
                  <a:lnTo>
                    <a:pt x="0" y="50"/>
                  </a:lnTo>
                  <a:cubicBezTo>
                    <a:pt x="0" y="50"/>
                    <a:pt x="1" y="50"/>
                    <a:pt x="1" y="50"/>
                  </a:cubicBezTo>
                  <a:lnTo>
                    <a:pt x="1" y="49"/>
                  </a:lnTo>
                  <a:lnTo>
                    <a:pt x="2" y="49"/>
                  </a:lnTo>
                  <a:cubicBezTo>
                    <a:pt x="2" y="49"/>
                    <a:pt x="2" y="48"/>
                    <a:pt x="2" y="48"/>
                  </a:cubicBezTo>
                  <a:cubicBezTo>
                    <a:pt x="3" y="48"/>
                    <a:pt x="3" y="47"/>
                    <a:pt x="3" y="47"/>
                  </a:cubicBezTo>
                  <a:cubicBezTo>
                    <a:pt x="3" y="47"/>
                    <a:pt x="3" y="47"/>
                    <a:pt x="3" y="46"/>
                  </a:cubicBezTo>
                  <a:cubicBezTo>
                    <a:pt x="3" y="46"/>
                    <a:pt x="4" y="46"/>
                    <a:pt x="4" y="46"/>
                  </a:cubicBezTo>
                  <a:cubicBezTo>
                    <a:pt x="4" y="46"/>
                    <a:pt x="4" y="44"/>
                    <a:pt x="5" y="44"/>
                  </a:cubicBezTo>
                  <a:lnTo>
                    <a:pt x="5" y="43"/>
                  </a:lnTo>
                  <a:cubicBezTo>
                    <a:pt x="5" y="43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1"/>
                  </a:lnTo>
                  <a:cubicBezTo>
                    <a:pt x="6" y="41"/>
                    <a:pt x="7" y="41"/>
                    <a:pt x="7" y="41"/>
                  </a:cubicBezTo>
                  <a:lnTo>
                    <a:pt x="7" y="40"/>
                  </a:lnTo>
                  <a:cubicBezTo>
                    <a:pt x="7" y="40"/>
                    <a:pt x="8" y="39"/>
                    <a:pt x="8" y="39"/>
                  </a:cubicBezTo>
                  <a:cubicBezTo>
                    <a:pt x="8" y="39"/>
                    <a:pt x="9" y="38"/>
                    <a:pt x="9" y="38"/>
                  </a:cubicBezTo>
                  <a:cubicBezTo>
                    <a:pt x="9" y="38"/>
                    <a:pt x="10" y="37"/>
                    <a:pt x="10" y="36"/>
                  </a:cubicBezTo>
                  <a:cubicBezTo>
                    <a:pt x="10" y="36"/>
                    <a:pt x="11" y="35"/>
                    <a:pt x="11" y="35"/>
                  </a:cubicBezTo>
                  <a:cubicBezTo>
                    <a:pt x="11" y="35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2"/>
                    <a:pt x="13" y="33"/>
                    <a:pt x="13" y="32"/>
                  </a:cubicBezTo>
                  <a:lnTo>
                    <a:pt x="14" y="32"/>
                  </a:lnTo>
                  <a:lnTo>
                    <a:pt x="14" y="31"/>
                  </a:lnTo>
                  <a:cubicBezTo>
                    <a:pt x="14" y="31"/>
                    <a:pt x="14" y="30"/>
                    <a:pt x="14" y="30"/>
                  </a:cubicBezTo>
                  <a:lnTo>
                    <a:pt x="14" y="29"/>
                  </a:lnTo>
                  <a:lnTo>
                    <a:pt x="15" y="29"/>
                  </a:lnTo>
                  <a:cubicBezTo>
                    <a:pt x="15" y="28"/>
                    <a:pt x="15" y="29"/>
                    <a:pt x="15" y="28"/>
                  </a:cubicBezTo>
                  <a:cubicBezTo>
                    <a:pt x="16" y="28"/>
                    <a:pt x="17" y="28"/>
                    <a:pt x="17" y="28"/>
                  </a:cubicBezTo>
                  <a:cubicBezTo>
                    <a:pt x="17" y="27"/>
                    <a:pt x="17" y="27"/>
                    <a:pt x="17" y="27"/>
                  </a:cubicBezTo>
                  <a:lnTo>
                    <a:pt x="18" y="27"/>
                  </a:lnTo>
                  <a:lnTo>
                    <a:pt x="18" y="26"/>
                  </a:lnTo>
                  <a:cubicBezTo>
                    <a:pt x="18" y="26"/>
                    <a:pt x="18" y="25"/>
                    <a:pt x="18" y="25"/>
                  </a:cubicBezTo>
                  <a:lnTo>
                    <a:pt x="18" y="24"/>
                  </a:lnTo>
                  <a:lnTo>
                    <a:pt x="19" y="24"/>
                  </a:lnTo>
                  <a:cubicBezTo>
                    <a:pt x="19" y="24"/>
                    <a:pt x="19" y="23"/>
                    <a:pt x="19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20" y="21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8"/>
                  </a:lnTo>
                  <a:cubicBezTo>
                    <a:pt x="21" y="18"/>
                    <a:pt x="21" y="17"/>
                    <a:pt x="21" y="17"/>
                  </a:cubicBezTo>
                  <a:lnTo>
                    <a:pt x="23" y="17"/>
                  </a:lnTo>
                  <a:lnTo>
                    <a:pt x="23" y="14"/>
                  </a:lnTo>
                  <a:cubicBezTo>
                    <a:pt x="23" y="14"/>
                    <a:pt x="23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2" y="12"/>
                    <a:pt x="22" y="12"/>
                  </a:cubicBezTo>
                  <a:lnTo>
                    <a:pt x="22" y="11"/>
                  </a:lnTo>
                  <a:lnTo>
                    <a:pt x="23" y="11"/>
                  </a:ln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5" y="9"/>
                  </a:ln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8"/>
                    <a:pt x="27" y="7"/>
                  </a:cubicBezTo>
                  <a:cubicBezTo>
                    <a:pt x="28" y="7"/>
                    <a:pt x="30" y="7"/>
                    <a:pt x="31" y="7"/>
                  </a:cubicBezTo>
                  <a:lnTo>
                    <a:pt x="31" y="6"/>
                  </a:lnTo>
                  <a:cubicBezTo>
                    <a:pt x="31" y="6"/>
                    <a:pt x="31" y="6"/>
                    <a:pt x="31" y="6"/>
                  </a:cubicBezTo>
                  <a:lnTo>
                    <a:pt x="30" y="5"/>
                  </a:ln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9" y="4"/>
                    <a:pt x="29" y="3"/>
                  </a:cubicBezTo>
                  <a:cubicBezTo>
                    <a:pt x="30" y="3"/>
                    <a:pt x="30" y="2"/>
                    <a:pt x="30" y="2"/>
                  </a:cubicBezTo>
                  <a:lnTo>
                    <a:pt x="31" y="2"/>
                  </a:lnTo>
                  <a:lnTo>
                    <a:pt x="30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sp>
        <p:nvSpPr>
          <p:cNvPr id="181337" name="Freeform 106"/>
          <p:cNvSpPr>
            <a:spLocks/>
          </p:cNvSpPr>
          <p:nvPr/>
        </p:nvSpPr>
        <p:spPr bwMode="auto">
          <a:xfrm>
            <a:off x="4594226" y="4105275"/>
            <a:ext cx="660400" cy="642938"/>
          </a:xfrm>
          <a:custGeom>
            <a:avLst/>
            <a:gdLst>
              <a:gd name="T0" fmla="*/ 189241587 w 44"/>
              <a:gd name="T1" fmla="*/ 1802547455 h 44"/>
              <a:gd name="T2" fmla="*/ 317134616 w 44"/>
              <a:gd name="T3" fmla="*/ 1752070629 h 44"/>
              <a:gd name="T4" fmla="*/ 384971864 w 44"/>
              <a:gd name="T5" fmla="*/ 1701596159 h 44"/>
              <a:gd name="T6" fmla="*/ 445713893 w 44"/>
              <a:gd name="T7" fmla="*/ 1651119333 h 44"/>
              <a:gd name="T8" fmla="*/ 513551519 w 44"/>
              <a:gd name="T9" fmla="*/ 1544740155 h 44"/>
              <a:gd name="T10" fmla="*/ 574214282 w 44"/>
              <a:gd name="T11" fmla="*/ 1444383841 h 44"/>
              <a:gd name="T12" fmla="*/ 445713893 w 44"/>
              <a:gd name="T13" fmla="*/ 1337938685 h 44"/>
              <a:gd name="T14" fmla="*/ 445713893 w 44"/>
              <a:gd name="T15" fmla="*/ 1287463037 h 44"/>
              <a:gd name="T16" fmla="*/ 256400452 w 44"/>
              <a:gd name="T17" fmla="*/ 1136622533 h 44"/>
              <a:gd name="T18" fmla="*/ 189241587 w 44"/>
              <a:gd name="T19" fmla="*/ 979766529 h 44"/>
              <a:gd name="T20" fmla="*/ 513551519 w 44"/>
              <a:gd name="T21" fmla="*/ 1136622533 h 44"/>
              <a:gd name="T22" fmla="*/ 574214282 w 44"/>
              <a:gd name="T23" fmla="*/ 1080066291 h 44"/>
              <a:gd name="T24" fmla="*/ 641372240 w 44"/>
              <a:gd name="T25" fmla="*/ 929290881 h 44"/>
              <a:gd name="T26" fmla="*/ 702114270 w 44"/>
              <a:gd name="T27" fmla="*/ 873329621 h 44"/>
              <a:gd name="T28" fmla="*/ 830685757 w 44"/>
              <a:gd name="T29" fmla="*/ 565568755 h 44"/>
              <a:gd name="T30" fmla="*/ 702114270 w 44"/>
              <a:gd name="T31" fmla="*/ 414132975 h 44"/>
              <a:gd name="T32" fmla="*/ 762776428 w 44"/>
              <a:gd name="T33" fmla="*/ 307696140 h 44"/>
              <a:gd name="T34" fmla="*/ 830685757 w 44"/>
              <a:gd name="T35" fmla="*/ 156920730 h 44"/>
              <a:gd name="T36" fmla="*/ 1019927873 w 44"/>
              <a:gd name="T37" fmla="*/ 156920730 h 44"/>
              <a:gd name="T38" fmla="*/ 1147748443 w 44"/>
              <a:gd name="T39" fmla="*/ 100960022 h 44"/>
              <a:gd name="T40" fmla="*/ 1532720760 w 44"/>
              <a:gd name="T41" fmla="*/ 50476071 h 44"/>
              <a:gd name="T42" fmla="*/ 1917700036 w 44"/>
              <a:gd name="T43" fmla="*/ 50476071 h 44"/>
              <a:gd name="T44" fmla="*/ 2147483647 w 44"/>
              <a:gd name="T45" fmla="*/ 414132975 h 44"/>
              <a:gd name="T46" fmla="*/ 2147483647 w 44"/>
              <a:gd name="T47" fmla="*/ 515092812 h 44"/>
              <a:gd name="T48" fmla="*/ 2107014763 w 44"/>
              <a:gd name="T49" fmla="*/ 721893251 h 44"/>
              <a:gd name="T50" fmla="*/ 2147483647 w 44"/>
              <a:gd name="T51" fmla="*/ 721893251 h 44"/>
              <a:gd name="T52" fmla="*/ 2147483647 w 44"/>
              <a:gd name="T53" fmla="*/ 672005516 h 44"/>
              <a:gd name="T54" fmla="*/ 2147483647 w 44"/>
              <a:gd name="T55" fmla="*/ 615450010 h 44"/>
              <a:gd name="T56" fmla="*/ 2147483647 w 44"/>
              <a:gd name="T57" fmla="*/ 615450010 h 44"/>
              <a:gd name="T58" fmla="*/ 2147483647 w 44"/>
              <a:gd name="T59" fmla="*/ 772370078 h 44"/>
              <a:gd name="T60" fmla="*/ 2147483647 w 44"/>
              <a:gd name="T61" fmla="*/ 1080066291 h 44"/>
              <a:gd name="T62" fmla="*/ 2147483647 w 44"/>
              <a:gd name="T63" fmla="*/ 1393899946 h 44"/>
              <a:gd name="T64" fmla="*/ 2147483647 w 44"/>
              <a:gd name="T65" fmla="*/ 1544740155 h 44"/>
              <a:gd name="T66" fmla="*/ 2147483647 w 44"/>
              <a:gd name="T67" fmla="*/ 1651119333 h 44"/>
              <a:gd name="T68" fmla="*/ 2147483647 w 44"/>
              <a:gd name="T69" fmla="*/ 1959469437 h 44"/>
              <a:gd name="T70" fmla="*/ 2147483647 w 44"/>
              <a:gd name="T71" fmla="*/ 1959469437 h 44"/>
              <a:gd name="T72" fmla="*/ 2147483647 w 44"/>
              <a:gd name="T73" fmla="*/ 1959469437 h 44"/>
              <a:gd name="T74" fmla="*/ 2147483647 w 44"/>
              <a:gd name="T75" fmla="*/ 2009355994 h 44"/>
              <a:gd name="T76" fmla="*/ 2147483647 w 44"/>
              <a:gd name="T77" fmla="*/ 2059832820 h 44"/>
              <a:gd name="T78" fmla="*/ 2046272128 w 44"/>
              <a:gd name="T79" fmla="*/ 2009355994 h 44"/>
              <a:gd name="T80" fmla="*/ 1850614840 w 44"/>
              <a:gd name="T81" fmla="*/ 2009355994 h 44"/>
              <a:gd name="T82" fmla="*/ 1661300113 w 44"/>
              <a:gd name="T83" fmla="*/ 1908992611 h 44"/>
              <a:gd name="T84" fmla="*/ 1661300113 w 44"/>
              <a:gd name="T85" fmla="*/ 1802547455 h 44"/>
              <a:gd name="T86" fmla="*/ 1465641615 w 44"/>
              <a:gd name="T87" fmla="*/ 1802547455 h 44"/>
              <a:gd name="T88" fmla="*/ 1343487115 w 44"/>
              <a:gd name="T89" fmla="*/ 1959469437 h 44"/>
              <a:gd name="T90" fmla="*/ 1215666243 w 44"/>
              <a:gd name="T91" fmla="*/ 2110309646 h 44"/>
              <a:gd name="T92" fmla="*/ 959185238 w 44"/>
              <a:gd name="T93" fmla="*/ 2147483647 h 44"/>
              <a:gd name="T94" fmla="*/ 445713893 w 44"/>
              <a:gd name="T95" fmla="*/ 2009355994 h 44"/>
              <a:gd name="T96" fmla="*/ 384971864 w 44"/>
              <a:gd name="T97" fmla="*/ 2059832820 h 44"/>
              <a:gd name="T98" fmla="*/ 189241587 w 44"/>
              <a:gd name="T99" fmla="*/ 2147483647 h 44"/>
              <a:gd name="T100" fmla="*/ 128580147 w 44"/>
              <a:gd name="T101" fmla="*/ 2147483647 h 44"/>
              <a:gd name="T102" fmla="*/ 60734220 w 44"/>
              <a:gd name="T103" fmla="*/ 2110309646 h 44"/>
              <a:gd name="T104" fmla="*/ 60734220 w 44"/>
              <a:gd name="T105" fmla="*/ 2110309646 h 44"/>
              <a:gd name="T106" fmla="*/ 0 w 44"/>
              <a:gd name="T107" fmla="*/ 2110309646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4"/>
              <a:gd name="T163" fmla="*/ 0 h 44"/>
              <a:gd name="T164" fmla="*/ 44 w 44"/>
              <a:gd name="T165" fmla="*/ 44 h 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4" h="44">
                <a:moveTo>
                  <a:pt x="0" y="41"/>
                </a:moveTo>
                <a:lnTo>
                  <a:pt x="1" y="40"/>
                </a:lnTo>
                <a:cubicBezTo>
                  <a:pt x="1" y="38"/>
                  <a:pt x="2" y="37"/>
                  <a:pt x="2" y="36"/>
                </a:cubicBezTo>
                <a:lnTo>
                  <a:pt x="2" y="35"/>
                </a:lnTo>
                <a:lnTo>
                  <a:pt x="3" y="35"/>
                </a:lnTo>
                <a:lnTo>
                  <a:pt x="4" y="35"/>
                </a:lnTo>
                <a:lnTo>
                  <a:pt x="4" y="34"/>
                </a:lnTo>
                <a:lnTo>
                  <a:pt x="5" y="34"/>
                </a:lnTo>
                <a:lnTo>
                  <a:pt x="6" y="34"/>
                </a:lnTo>
                <a:lnTo>
                  <a:pt x="6" y="33"/>
                </a:lnTo>
                <a:lnTo>
                  <a:pt x="6" y="32"/>
                </a:lnTo>
                <a:lnTo>
                  <a:pt x="7" y="32"/>
                </a:lnTo>
                <a:lnTo>
                  <a:pt x="8" y="31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9" y="28"/>
                </a:lnTo>
                <a:lnTo>
                  <a:pt x="9" y="27"/>
                </a:lnTo>
                <a:lnTo>
                  <a:pt x="8" y="27"/>
                </a:lnTo>
                <a:cubicBezTo>
                  <a:pt x="8" y="26"/>
                  <a:pt x="8" y="27"/>
                  <a:pt x="8" y="26"/>
                </a:cubicBezTo>
                <a:lnTo>
                  <a:pt x="7" y="26"/>
                </a:lnTo>
                <a:lnTo>
                  <a:pt x="7" y="25"/>
                </a:lnTo>
                <a:lnTo>
                  <a:pt x="6" y="25"/>
                </a:lnTo>
                <a:lnTo>
                  <a:pt x="6" y="24"/>
                </a:lnTo>
                <a:lnTo>
                  <a:pt x="5" y="23"/>
                </a:lnTo>
                <a:cubicBezTo>
                  <a:pt x="5" y="23"/>
                  <a:pt x="4" y="22"/>
                  <a:pt x="4" y="22"/>
                </a:cubicBezTo>
                <a:cubicBezTo>
                  <a:pt x="4" y="22"/>
                  <a:pt x="4" y="22"/>
                  <a:pt x="3" y="22"/>
                </a:cubicBez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cubicBezTo>
                  <a:pt x="4" y="19"/>
                  <a:pt x="5" y="19"/>
                  <a:pt x="6" y="19"/>
                </a:cubicBezTo>
                <a:lnTo>
                  <a:pt x="6" y="20"/>
                </a:lnTo>
                <a:lnTo>
                  <a:pt x="6" y="22"/>
                </a:lnTo>
                <a:lnTo>
                  <a:pt x="7" y="22"/>
                </a:lnTo>
                <a:lnTo>
                  <a:pt x="8" y="22"/>
                </a:lnTo>
                <a:lnTo>
                  <a:pt x="9" y="22"/>
                </a:lnTo>
                <a:lnTo>
                  <a:pt x="9" y="21"/>
                </a:lnTo>
                <a:lnTo>
                  <a:pt x="9" y="20"/>
                </a:lnTo>
                <a:lnTo>
                  <a:pt x="10" y="20"/>
                </a:lnTo>
                <a:lnTo>
                  <a:pt x="10" y="19"/>
                </a:lnTo>
                <a:lnTo>
                  <a:pt x="10" y="18"/>
                </a:lnTo>
                <a:lnTo>
                  <a:pt x="10" y="17"/>
                </a:lnTo>
                <a:lnTo>
                  <a:pt x="11" y="17"/>
                </a:lnTo>
                <a:cubicBezTo>
                  <a:pt x="11" y="17"/>
                  <a:pt x="11" y="14"/>
                  <a:pt x="11" y="13"/>
                </a:cubicBezTo>
                <a:lnTo>
                  <a:pt x="12" y="13"/>
                </a:lnTo>
                <a:lnTo>
                  <a:pt x="13" y="13"/>
                </a:lnTo>
                <a:lnTo>
                  <a:pt x="13" y="11"/>
                </a:lnTo>
                <a:lnTo>
                  <a:pt x="11" y="11"/>
                </a:lnTo>
                <a:lnTo>
                  <a:pt x="10" y="11"/>
                </a:lnTo>
                <a:lnTo>
                  <a:pt x="10" y="9"/>
                </a:lnTo>
                <a:cubicBezTo>
                  <a:pt x="10" y="8"/>
                  <a:pt x="11" y="8"/>
                  <a:pt x="11" y="8"/>
                </a:cubicBezTo>
                <a:lnTo>
                  <a:pt x="11" y="7"/>
                </a:lnTo>
                <a:lnTo>
                  <a:pt x="12" y="7"/>
                </a:lnTo>
                <a:lnTo>
                  <a:pt x="12" y="6"/>
                </a:lnTo>
                <a:lnTo>
                  <a:pt x="12" y="4"/>
                </a:lnTo>
                <a:lnTo>
                  <a:pt x="12" y="3"/>
                </a:lnTo>
                <a:lnTo>
                  <a:pt x="13" y="3"/>
                </a:lnTo>
                <a:cubicBezTo>
                  <a:pt x="13" y="3"/>
                  <a:pt x="13" y="2"/>
                  <a:pt x="13" y="2"/>
                </a:cubicBezTo>
                <a:lnTo>
                  <a:pt x="15" y="2"/>
                </a:lnTo>
                <a:cubicBezTo>
                  <a:pt x="15" y="2"/>
                  <a:pt x="16" y="2"/>
                  <a:pt x="16" y="3"/>
                </a:cubicBezTo>
                <a:lnTo>
                  <a:pt x="18" y="3"/>
                </a:lnTo>
                <a:lnTo>
                  <a:pt x="18" y="2"/>
                </a:lnTo>
                <a:lnTo>
                  <a:pt x="24" y="2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5" y="1"/>
                </a:lnTo>
                <a:lnTo>
                  <a:pt x="30" y="1"/>
                </a:lnTo>
                <a:cubicBezTo>
                  <a:pt x="30" y="1"/>
                  <a:pt x="34" y="1"/>
                  <a:pt x="35" y="1"/>
                </a:cubicBezTo>
                <a:cubicBezTo>
                  <a:pt x="37" y="2"/>
                  <a:pt x="36" y="4"/>
                  <a:pt x="36" y="6"/>
                </a:cubicBezTo>
                <a:cubicBezTo>
                  <a:pt x="35" y="6"/>
                  <a:pt x="36" y="6"/>
                  <a:pt x="35" y="6"/>
                </a:cubicBezTo>
                <a:lnTo>
                  <a:pt x="35" y="8"/>
                </a:lnTo>
                <a:lnTo>
                  <a:pt x="35" y="9"/>
                </a:lnTo>
                <a:lnTo>
                  <a:pt x="35" y="10"/>
                </a:lnTo>
                <a:lnTo>
                  <a:pt x="34" y="10"/>
                </a:lnTo>
                <a:lnTo>
                  <a:pt x="33" y="10"/>
                </a:lnTo>
                <a:lnTo>
                  <a:pt x="33" y="11"/>
                </a:lnTo>
                <a:lnTo>
                  <a:pt x="33" y="14"/>
                </a:lnTo>
                <a:lnTo>
                  <a:pt x="33" y="15"/>
                </a:lnTo>
                <a:lnTo>
                  <a:pt x="34" y="15"/>
                </a:lnTo>
                <a:lnTo>
                  <a:pt x="34" y="14"/>
                </a:lnTo>
                <a:lnTo>
                  <a:pt x="35" y="14"/>
                </a:lnTo>
                <a:lnTo>
                  <a:pt x="36" y="14"/>
                </a:lnTo>
                <a:lnTo>
                  <a:pt x="36" y="13"/>
                </a:lnTo>
                <a:lnTo>
                  <a:pt x="36" y="12"/>
                </a:lnTo>
                <a:lnTo>
                  <a:pt x="37" y="12"/>
                </a:lnTo>
                <a:cubicBezTo>
                  <a:pt x="37" y="11"/>
                  <a:pt x="38" y="12"/>
                  <a:pt x="38" y="11"/>
                </a:cubicBezTo>
                <a:lnTo>
                  <a:pt x="39" y="11"/>
                </a:lnTo>
                <a:lnTo>
                  <a:pt x="40" y="11"/>
                </a:lnTo>
                <a:lnTo>
                  <a:pt x="40" y="12"/>
                </a:lnTo>
                <a:lnTo>
                  <a:pt x="40" y="13"/>
                </a:lnTo>
                <a:lnTo>
                  <a:pt x="43" y="13"/>
                </a:lnTo>
                <a:lnTo>
                  <a:pt x="43" y="14"/>
                </a:lnTo>
                <a:lnTo>
                  <a:pt x="42" y="15"/>
                </a:lnTo>
                <a:cubicBezTo>
                  <a:pt x="41" y="15"/>
                  <a:pt x="41" y="16"/>
                  <a:pt x="41" y="16"/>
                </a:cubicBezTo>
                <a:lnTo>
                  <a:pt x="41" y="19"/>
                </a:lnTo>
                <a:cubicBezTo>
                  <a:pt x="41" y="19"/>
                  <a:pt x="41" y="19"/>
                  <a:pt x="42" y="19"/>
                </a:cubicBezTo>
                <a:cubicBezTo>
                  <a:pt x="42" y="20"/>
                  <a:pt x="43" y="20"/>
                  <a:pt x="43" y="21"/>
                </a:cubicBezTo>
                <a:lnTo>
                  <a:pt x="44" y="21"/>
                </a:lnTo>
                <a:cubicBezTo>
                  <a:pt x="44" y="21"/>
                  <a:pt x="43" y="24"/>
                  <a:pt x="44" y="25"/>
                </a:cubicBezTo>
                <a:lnTo>
                  <a:pt x="44" y="27"/>
                </a:lnTo>
                <a:lnTo>
                  <a:pt x="44" y="28"/>
                </a:lnTo>
                <a:cubicBezTo>
                  <a:pt x="43" y="28"/>
                  <a:pt x="43" y="29"/>
                  <a:pt x="43" y="29"/>
                </a:cubicBezTo>
                <a:lnTo>
                  <a:pt x="43" y="30"/>
                </a:lnTo>
                <a:lnTo>
                  <a:pt x="42" y="30"/>
                </a:lnTo>
                <a:cubicBezTo>
                  <a:pt x="42" y="30"/>
                  <a:pt x="41" y="31"/>
                  <a:pt x="40" y="31"/>
                </a:cubicBezTo>
                <a:lnTo>
                  <a:pt x="40" y="32"/>
                </a:lnTo>
                <a:lnTo>
                  <a:pt x="40" y="33"/>
                </a:lnTo>
                <a:lnTo>
                  <a:pt x="39" y="33"/>
                </a:lnTo>
                <a:lnTo>
                  <a:pt x="39" y="34"/>
                </a:lnTo>
                <a:cubicBezTo>
                  <a:pt x="38" y="35"/>
                  <a:pt x="39" y="37"/>
                  <a:pt x="39" y="38"/>
                </a:cubicBezTo>
                <a:lnTo>
                  <a:pt x="38" y="38"/>
                </a:lnTo>
                <a:cubicBezTo>
                  <a:pt x="38" y="38"/>
                  <a:pt x="37" y="38"/>
                  <a:pt x="37" y="38"/>
                </a:cubicBezTo>
                <a:lnTo>
                  <a:pt x="36" y="38"/>
                </a:lnTo>
                <a:cubicBezTo>
                  <a:pt x="36" y="38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5" y="40"/>
                  <a:pt x="35" y="40"/>
                </a:cubicBezTo>
                <a:cubicBezTo>
                  <a:pt x="35" y="40"/>
                  <a:pt x="35" y="40"/>
                  <a:pt x="35" y="40"/>
                </a:cubicBezTo>
                <a:lnTo>
                  <a:pt x="34" y="40"/>
                </a:lnTo>
                <a:cubicBezTo>
                  <a:pt x="34" y="40"/>
                  <a:pt x="33" y="39"/>
                  <a:pt x="33" y="39"/>
                </a:cubicBezTo>
                <a:cubicBezTo>
                  <a:pt x="33" y="39"/>
                  <a:pt x="32" y="39"/>
                  <a:pt x="32" y="39"/>
                </a:cubicBezTo>
                <a:cubicBezTo>
                  <a:pt x="32" y="39"/>
                  <a:pt x="31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29" y="40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8" y="39"/>
                  <a:pt x="28" y="39"/>
                </a:cubicBezTo>
                <a:cubicBezTo>
                  <a:pt x="28" y="39"/>
                  <a:pt x="28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6" y="38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6"/>
                </a:cubicBezTo>
                <a:cubicBezTo>
                  <a:pt x="26" y="36"/>
                  <a:pt x="26" y="36"/>
                  <a:pt x="26" y="36"/>
                </a:cubicBezTo>
                <a:lnTo>
                  <a:pt x="26" y="35"/>
                </a:lnTo>
                <a:lnTo>
                  <a:pt x="23" y="35"/>
                </a:ln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2" y="35"/>
                  <a:pt x="22" y="36"/>
                </a:cubicBezTo>
                <a:cubicBezTo>
                  <a:pt x="22" y="36"/>
                  <a:pt x="22" y="37"/>
                  <a:pt x="22" y="38"/>
                </a:cubicBezTo>
                <a:lnTo>
                  <a:pt x="21" y="38"/>
                </a:ln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0" y="39"/>
                  <a:pt x="20" y="39"/>
                </a:cubicBezTo>
                <a:cubicBezTo>
                  <a:pt x="20" y="40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lnTo>
                  <a:pt x="17" y="41"/>
                </a:lnTo>
                <a:cubicBezTo>
                  <a:pt x="17" y="41"/>
                  <a:pt x="17" y="41"/>
                  <a:pt x="17" y="41"/>
                </a:cubicBezTo>
                <a:cubicBezTo>
                  <a:pt x="16" y="41"/>
                  <a:pt x="16" y="43"/>
                  <a:pt x="15" y="43"/>
                </a:cubicBezTo>
                <a:cubicBezTo>
                  <a:pt x="15" y="44"/>
                  <a:pt x="14" y="43"/>
                  <a:pt x="14" y="43"/>
                </a:cubicBezTo>
                <a:cubicBezTo>
                  <a:pt x="13" y="42"/>
                  <a:pt x="11" y="41"/>
                  <a:pt x="11" y="40"/>
                </a:cubicBezTo>
                <a:lnTo>
                  <a:pt x="9" y="40"/>
                </a:lnTo>
                <a:cubicBezTo>
                  <a:pt x="9" y="40"/>
                  <a:pt x="9" y="40"/>
                  <a:pt x="9" y="40"/>
                </a:cubicBezTo>
                <a:cubicBezTo>
                  <a:pt x="9" y="39"/>
                  <a:pt x="7" y="39"/>
                  <a:pt x="7" y="39"/>
                </a:cubicBezTo>
                <a:cubicBezTo>
                  <a:pt x="7" y="39"/>
                  <a:pt x="7" y="40"/>
                  <a:pt x="7" y="40"/>
                </a:cubicBezTo>
                <a:lnTo>
                  <a:pt x="6" y="40"/>
                </a:lnTo>
                <a:cubicBezTo>
                  <a:pt x="6" y="40"/>
                  <a:pt x="5" y="41"/>
                  <a:pt x="5" y="41"/>
                </a:cubicBezTo>
                <a:lnTo>
                  <a:pt x="4" y="41"/>
                </a:lnTo>
                <a:lnTo>
                  <a:pt x="4" y="43"/>
                </a:lnTo>
                <a:cubicBezTo>
                  <a:pt x="4" y="43"/>
                  <a:pt x="3" y="43"/>
                  <a:pt x="3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2"/>
                  <a:pt x="3" y="43"/>
                  <a:pt x="3" y="42"/>
                </a:cubicBezTo>
                <a:cubicBezTo>
                  <a:pt x="3" y="42"/>
                  <a:pt x="3" y="42"/>
                  <a:pt x="3" y="42"/>
                </a:cubicBezTo>
                <a:lnTo>
                  <a:pt x="2" y="42"/>
                </a:ln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2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lnTo>
                  <a:pt x="1" y="41"/>
                </a:lnTo>
                <a:cubicBezTo>
                  <a:pt x="1" y="41"/>
                  <a:pt x="1" y="40"/>
                  <a:pt x="0" y="41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338" name="Freeform 107"/>
          <p:cNvSpPr>
            <a:spLocks/>
          </p:cNvSpPr>
          <p:nvPr/>
        </p:nvSpPr>
        <p:spPr bwMode="auto">
          <a:xfrm>
            <a:off x="5060951" y="4484688"/>
            <a:ext cx="835025" cy="527050"/>
          </a:xfrm>
          <a:custGeom>
            <a:avLst/>
            <a:gdLst>
              <a:gd name="T0" fmla="*/ 122244508 w 56"/>
              <a:gd name="T1" fmla="*/ 681023786 h 36"/>
              <a:gd name="T2" fmla="*/ 245142909 w 56"/>
              <a:gd name="T3" fmla="*/ 732054968 h 36"/>
              <a:gd name="T4" fmla="*/ 302827961 w 56"/>
              <a:gd name="T5" fmla="*/ 629991424 h 36"/>
              <a:gd name="T6" fmla="*/ 361245731 w 56"/>
              <a:gd name="T7" fmla="*/ 629991424 h 36"/>
              <a:gd name="T8" fmla="*/ 425803947 w 56"/>
              <a:gd name="T9" fmla="*/ 629991424 h 36"/>
              <a:gd name="T10" fmla="*/ 606387513 w 56"/>
              <a:gd name="T11" fmla="*/ 681023786 h 36"/>
              <a:gd name="T12" fmla="*/ 728632134 w 56"/>
              <a:gd name="T13" fmla="*/ 629991424 h 36"/>
              <a:gd name="T14" fmla="*/ 786979645 w 56"/>
              <a:gd name="T15" fmla="*/ 572754500 h 36"/>
              <a:gd name="T16" fmla="*/ 851538162 w 56"/>
              <a:gd name="T17" fmla="*/ 470626032 h 36"/>
              <a:gd name="T18" fmla="*/ 909224416 w 56"/>
              <a:gd name="T19" fmla="*/ 419595145 h 36"/>
              <a:gd name="T20" fmla="*/ 967633244 w 56"/>
              <a:gd name="T21" fmla="*/ 311925672 h 36"/>
              <a:gd name="T22" fmla="*/ 1032122028 w 56"/>
              <a:gd name="T23" fmla="*/ 311925672 h 36"/>
              <a:gd name="T24" fmla="*/ 1148224925 w 56"/>
              <a:gd name="T25" fmla="*/ 209796982 h 36"/>
              <a:gd name="T26" fmla="*/ 1754612288 w 56"/>
              <a:gd name="T27" fmla="*/ 209796982 h 36"/>
              <a:gd name="T28" fmla="*/ 1999754671 w 56"/>
              <a:gd name="T29" fmla="*/ 102128653 h 36"/>
              <a:gd name="T30" fmla="*/ 2147483647 w 56"/>
              <a:gd name="T31" fmla="*/ 51031754 h 36"/>
              <a:gd name="T32" fmla="*/ 2147483647 w 56"/>
              <a:gd name="T33" fmla="*/ 681023786 h 36"/>
              <a:gd name="T34" fmla="*/ 2147483647 w 56"/>
              <a:gd name="T35" fmla="*/ 992949016 h 36"/>
              <a:gd name="T36" fmla="*/ 2147483647 w 56"/>
              <a:gd name="T37" fmla="*/ 992949016 h 36"/>
              <a:gd name="T38" fmla="*/ 2147483647 w 56"/>
              <a:gd name="T39" fmla="*/ 1100611406 h 36"/>
              <a:gd name="T40" fmla="*/ 2147483647 w 56"/>
              <a:gd name="T41" fmla="*/ 1151641997 h 36"/>
              <a:gd name="T42" fmla="*/ 2147483647 w 56"/>
              <a:gd name="T43" fmla="*/ 1202673769 h 36"/>
              <a:gd name="T44" fmla="*/ 2147483647 w 56"/>
              <a:gd name="T45" fmla="*/ 1253778434 h 36"/>
              <a:gd name="T46" fmla="*/ 2147483647 w 56"/>
              <a:gd name="T47" fmla="*/ 1463575195 h 36"/>
              <a:gd name="T48" fmla="*/ 2147483647 w 56"/>
              <a:gd name="T49" fmla="*/ 1514606967 h 36"/>
              <a:gd name="T50" fmla="*/ 2147483647 w 56"/>
              <a:gd name="T51" fmla="*/ 1361439643 h 36"/>
              <a:gd name="T52" fmla="*/ 2147483647 w 56"/>
              <a:gd name="T53" fmla="*/ 1463575195 h 36"/>
              <a:gd name="T54" fmla="*/ 2147483647 w 56"/>
              <a:gd name="T55" fmla="*/ 1463575195 h 36"/>
              <a:gd name="T56" fmla="*/ 2147483647 w 56"/>
              <a:gd name="T57" fmla="*/ 1673965719 h 36"/>
              <a:gd name="T58" fmla="*/ 2147483647 w 56"/>
              <a:gd name="T59" fmla="*/ 1571837250 h 36"/>
              <a:gd name="T60" fmla="*/ 2147483647 w 56"/>
              <a:gd name="T61" fmla="*/ 1622867842 h 36"/>
              <a:gd name="T62" fmla="*/ 2147483647 w 56"/>
              <a:gd name="T63" fmla="*/ 1781635192 h 36"/>
              <a:gd name="T64" fmla="*/ 2147483647 w 56"/>
              <a:gd name="T65" fmla="*/ 1832665783 h 36"/>
              <a:gd name="T66" fmla="*/ 2147483647 w 56"/>
              <a:gd name="T67" fmla="*/ 1673965719 h 36"/>
              <a:gd name="T68" fmla="*/ 2147483647 w 56"/>
              <a:gd name="T69" fmla="*/ 1832665783 h 36"/>
              <a:gd name="T70" fmla="*/ 2147483647 w 56"/>
              <a:gd name="T71" fmla="*/ 1724997491 h 36"/>
              <a:gd name="T72" fmla="*/ 2121998240 w 56"/>
              <a:gd name="T73" fmla="*/ 1622867842 h 36"/>
              <a:gd name="T74" fmla="*/ 1876855857 w 56"/>
              <a:gd name="T75" fmla="*/ 1622867842 h 36"/>
              <a:gd name="T76" fmla="*/ 1819171406 w 56"/>
              <a:gd name="T77" fmla="*/ 1622867842 h 36"/>
              <a:gd name="T78" fmla="*/ 1638509992 w 56"/>
              <a:gd name="T79" fmla="*/ 1571837250 h 36"/>
              <a:gd name="T80" fmla="*/ 1393366407 w 56"/>
              <a:gd name="T81" fmla="*/ 1622867842 h 36"/>
              <a:gd name="T82" fmla="*/ 1270468794 w 56"/>
              <a:gd name="T83" fmla="*/ 1571837250 h 36"/>
              <a:gd name="T84" fmla="*/ 967633244 w 56"/>
              <a:gd name="T85" fmla="*/ 1361439643 h 36"/>
              <a:gd name="T86" fmla="*/ 851538162 w 56"/>
              <a:gd name="T87" fmla="*/ 1253778434 h 36"/>
              <a:gd name="T88" fmla="*/ 728632134 w 56"/>
              <a:gd name="T89" fmla="*/ 1202673769 h 36"/>
              <a:gd name="T90" fmla="*/ 664073617 w 56"/>
              <a:gd name="T91" fmla="*/ 992949016 h 36"/>
              <a:gd name="T92" fmla="*/ 606387513 w 56"/>
              <a:gd name="T93" fmla="*/ 1100611406 h 36"/>
              <a:gd name="T94" fmla="*/ 245142909 w 56"/>
              <a:gd name="T95" fmla="*/ 1310342947 h 36"/>
              <a:gd name="T96" fmla="*/ 58347417 w 56"/>
              <a:gd name="T97" fmla="*/ 1253778434 h 36"/>
              <a:gd name="T98" fmla="*/ 58347417 w 56"/>
              <a:gd name="T99" fmla="*/ 1151641997 h 36"/>
              <a:gd name="T100" fmla="*/ 58347417 w 56"/>
              <a:gd name="T101" fmla="*/ 992949016 h 36"/>
              <a:gd name="T102" fmla="*/ 0 w 56"/>
              <a:gd name="T103" fmla="*/ 941852909 h 36"/>
              <a:gd name="T104" fmla="*/ 0 w 56"/>
              <a:gd name="T105" fmla="*/ 890820547 h 36"/>
              <a:gd name="T106" fmla="*/ 0 w 56"/>
              <a:gd name="T107" fmla="*/ 732054968 h 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"/>
              <a:gd name="T163" fmla="*/ 0 h 36"/>
              <a:gd name="T164" fmla="*/ 56 w 56"/>
              <a:gd name="T165" fmla="*/ 36 h 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" h="36">
                <a:moveTo>
                  <a:pt x="0" y="14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3" y="14"/>
                  <a:pt x="3" y="14"/>
                </a:cubicBezTo>
                <a:lnTo>
                  <a:pt x="4" y="14"/>
                </a:ln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2"/>
                  <a:pt x="5" y="12"/>
                </a:cubicBezTo>
                <a:lnTo>
                  <a:pt x="6" y="12"/>
                </a:lnTo>
                <a:cubicBezTo>
                  <a:pt x="6" y="12"/>
                  <a:pt x="7" y="12"/>
                  <a:pt x="7" y="12"/>
                </a:cubicBezTo>
                <a:lnTo>
                  <a:pt x="8" y="12"/>
                </a:lnTo>
                <a:cubicBezTo>
                  <a:pt x="8" y="12"/>
                  <a:pt x="8" y="13"/>
                  <a:pt x="8" y="13"/>
                </a:cubicBezTo>
                <a:lnTo>
                  <a:pt x="10" y="13"/>
                </a:lnTo>
                <a:lnTo>
                  <a:pt x="11" y="13"/>
                </a:lnTo>
                <a:lnTo>
                  <a:pt x="11" y="12"/>
                </a:lnTo>
                <a:lnTo>
                  <a:pt x="12" y="12"/>
                </a:lnTo>
                <a:lnTo>
                  <a:pt x="12" y="11"/>
                </a:lnTo>
                <a:lnTo>
                  <a:pt x="13" y="11"/>
                </a:lnTo>
                <a:lnTo>
                  <a:pt x="13" y="10"/>
                </a:lnTo>
                <a:lnTo>
                  <a:pt x="14" y="10"/>
                </a:lnTo>
                <a:lnTo>
                  <a:pt x="14" y="9"/>
                </a:lnTo>
                <a:lnTo>
                  <a:pt x="15" y="9"/>
                </a:lnTo>
                <a:lnTo>
                  <a:pt x="15" y="8"/>
                </a:lnTo>
                <a:lnTo>
                  <a:pt x="15" y="7"/>
                </a:lnTo>
                <a:lnTo>
                  <a:pt x="16" y="7"/>
                </a:lnTo>
                <a:lnTo>
                  <a:pt x="16" y="6"/>
                </a:lnTo>
                <a:lnTo>
                  <a:pt x="17" y="6"/>
                </a:lnTo>
                <a:lnTo>
                  <a:pt x="17" y="5"/>
                </a:lnTo>
                <a:lnTo>
                  <a:pt x="18" y="5"/>
                </a:lnTo>
                <a:lnTo>
                  <a:pt x="19" y="4"/>
                </a:lnTo>
                <a:cubicBezTo>
                  <a:pt x="19" y="4"/>
                  <a:pt x="21" y="4"/>
                  <a:pt x="21" y="4"/>
                </a:cubicBezTo>
                <a:lnTo>
                  <a:pt x="27" y="4"/>
                </a:lnTo>
                <a:cubicBezTo>
                  <a:pt x="27" y="4"/>
                  <a:pt x="29" y="4"/>
                  <a:pt x="29" y="4"/>
                </a:cubicBezTo>
                <a:cubicBezTo>
                  <a:pt x="30" y="5"/>
                  <a:pt x="32" y="5"/>
                  <a:pt x="33" y="5"/>
                </a:cubicBezTo>
                <a:lnTo>
                  <a:pt x="33" y="4"/>
                </a:lnTo>
                <a:lnTo>
                  <a:pt x="33" y="2"/>
                </a:lnTo>
                <a:lnTo>
                  <a:pt x="34" y="2"/>
                </a:lnTo>
                <a:lnTo>
                  <a:pt x="35" y="1"/>
                </a:lnTo>
                <a:lnTo>
                  <a:pt x="36" y="1"/>
                </a:lnTo>
                <a:cubicBezTo>
                  <a:pt x="36" y="0"/>
                  <a:pt x="42" y="1"/>
                  <a:pt x="42" y="1"/>
                </a:cubicBezTo>
                <a:lnTo>
                  <a:pt x="42" y="2"/>
                </a:lnTo>
                <a:lnTo>
                  <a:pt x="42" y="8"/>
                </a:lnTo>
                <a:cubicBezTo>
                  <a:pt x="42" y="8"/>
                  <a:pt x="42" y="9"/>
                  <a:pt x="41" y="9"/>
                </a:cubicBezTo>
                <a:cubicBezTo>
                  <a:pt x="41" y="9"/>
                  <a:pt x="40" y="10"/>
                  <a:pt x="40" y="10"/>
                </a:cubicBezTo>
                <a:lnTo>
                  <a:pt x="40" y="13"/>
                </a:lnTo>
                <a:lnTo>
                  <a:pt x="40" y="14"/>
                </a:lnTo>
                <a:cubicBezTo>
                  <a:pt x="42" y="14"/>
                  <a:pt x="43" y="14"/>
                  <a:pt x="44" y="15"/>
                </a:cubicBezTo>
                <a:lnTo>
                  <a:pt x="44" y="18"/>
                </a:lnTo>
                <a:lnTo>
                  <a:pt x="44" y="19"/>
                </a:lnTo>
                <a:lnTo>
                  <a:pt x="45" y="19"/>
                </a:lnTo>
                <a:lnTo>
                  <a:pt x="48" y="19"/>
                </a:lnTo>
                <a:lnTo>
                  <a:pt x="50" y="19"/>
                </a:lnTo>
                <a:lnTo>
                  <a:pt x="52" y="19"/>
                </a:lnTo>
                <a:lnTo>
                  <a:pt x="52" y="20"/>
                </a:lnTo>
                <a:lnTo>
                  <a:pt x="52" y="21"/>
                </a:lnTo>
                <a:lnTo>
                  <a:pt x="51" y="21"/>
                </a:lnTo>
                <a:lnTo>
                  <a:pt x="49" y="21"/>
                </a:lnTo>
                <a:cubicBezTo>
                  <a:pt x="49" y="22"/>
                  <a:pt x="49" y="21"/>
                  <a:pt x="49" y="22"/>
                </a:cubicBezTo>
                <a:lnTo>
                  <a:pt x="48" y="22"/>
                </a:lnTo>
                <a:lnTo>
                  <a:pt x="48" y="23"/>
                </a:lnTo>
                <a:lnTo>
                  <a:pt x="47" y="23"/>
                </a:lnTo>
                <a:lnTo>
                  <a:pt x="47" y="24"/>
                </a:lnTo>
                <a:lnTo>
                  <a:pt x="46" y="24"/>
                </a:lnTo>
                <a:lnTo>
                  <a:pt x="46" y="25"/>
                </a:lnTo>
                <a:lnTo>
                  <a:pt x="45" y="25"/>
                </a:lnTo>
                <a:lnTo>
                  <a:pt x="45" y="28"/>
                </a:lnTo>
                <a:lnTo>
                  <a:pt x="46" y="28"/>
                </a:lnTo>
                <a:lnTo>
                  <a:pt x="47" y="28"/>
                </a:lnTo>
                <a:lnTo>
                  <a:pt x="48" y="28"/>
                </a:lnTo>
                <a:lnTo>
                  <a:pt x="48" y="29"/>
                </a:lnTo>
                <a:lnTo>
                  <a:pt x="49" y="29"/>
                </a:lnTo>
                <a:lnTo>
                  <a:pt x="49" y="26"/>
                </a:lnTo>
                <a:lnTo>
                  <a:pt x="51" y="26"/>
                </a:lnTo>
                <a:lnTo>
                  <a:pt x="52" y="26"/>
                </a:lnTo>
                <a:lnTo>
                  <a:pt x="53" y="27"/>
                </a:lnTo>
                <a:lnTo>
                  <a:pt x="53" y="28"/>
                </a:lnTo>
                <a:lnTo>
                  <a:pt x="54" y="28"/>
                </a:lnTo>
                <a:lnTo>
                  <a:pt x="54" y="29"/>
                </a:lnTo>
                <a:lnTo>
                  <a:pt x="55" y="29"/>
                </a:lnTo>
                <a:cubicBezTo>
                  <a:pt x="55" y="30"/>
                  <a:pt x="56" y="31"/>
                  <a:pt x="56" y="32"/>
                </a:cubicBezTo>
                <a:lnTo>
                  <a:pt x="55" y="32"/>
                </a:lnTo>
                <a:lnTo>
                  <a:pt x="55" y="31"/>
                </a:lnTo>
                <a:lnTo>
                  <a:pt x="54" y="31"/>
                </a:lnTo>
                <a:cubicBezTo>
                  <a:pt x="54" y="31"/>
                  <a:pt x="53" y="31"/>
                  <a:pt x="53" y="30"/>
                </a:cubicBezTo>
                <a:lnTo>
                  <a:pt x="52" y="30"/>
                </a:lnTo>
                <a:lnTo>
                  <a:pt x="52" y="31"/>
                </a:lnTo>
                <a:lnTo>
                  <a:pt x="51" y="31"/>
                </a:lnTo>
                <a:lnTo>
                  <a:pt x="50" y="31"/>
                </a:lnTo>
                <a:cubicBezTo>
                  <a:pt x="50" y="32"/>
                  <a:pt x="50" y="31"/>
                  <a:pt x="50" y="32"/>
                </a:cubicBezTo>
                <a:cubicBezTo>
                  <a:pt x="50" y="32"/>
                  <a:pt x="49" y="32"/>
                  <a:pt x="49" y="32"/>
                </a:cubicBezTo>
                <a:lnTo>
                  <a:pt x="48" y="33"/>
                </a:lnTo>
                <a:lnTo>
                  <a:pt x="48" y="34"/>
                </a:lnTo>
                <a:lnTo>
                  <a:pt x="48" y="35"/>
                </a:lnTo>
                <a:lnTo>
                  <a:pt x="47" y="36"/>
                </a:lnTo>
                <a:lnTo>
                  <a:pt x="47" y="35"/>
                </a:lnTo>
                <a:lnTo>
                  <a:pt x="46" y="35"/>
                </a:lnTo>
                <a:lnTo>
                  <a:pt x="46" y="32"/>
                </a:lnTo>
                <a:lnTo>
                  <a:pt x="45" y="31"/>
                </a:lnTo>
                <a:lnTo>
                  <a:pt x="45" y="32"/>
                </a:lnTo>
                <a:lnTo>
                  <a:pt x="44" y="32"/>
                </a:lnTo>
                <a:lnTo>
                  <a:pt x="44" y="33"/>
                </a:lnTo>
                <a:cubicBezTo>
                  <a:pt x="43" y="33"/>
                  <a:pt x="44" y="33"/>
                  <a:pt x="43" y="33"/>
                </a:cubicBezTo>
                <a:lnTo>
                  <a:pt x="43" y="35"/>
                </a:lnTo>
                <a:lnTo>
                  <a:pt x="39" y="34"/>
                </a:lnTo>
                <a:cubicBezTo>
                  <a:pt x="39" y="34"/>
                  <a:pt x="38" y="34"/>
                  <a:pt x="38" y="33"/>
                </a:cubicBezTo>
                <a:lnTo>
                  <a:pt x="37" y="33"/>
                </a:lnTo>
                <a:cubicBezTo>
                  <a:pt x="37" y="32"/>
                  <a:pt x="36" y="33"/>
                  <a:pt x="36" y="32"/>
                </a:cubicBezTo>
                <a:lnTo>
                  <a:pt x="35" y="32"/>
                </a:lnTo>
                <a:cubicBezTo>
                  <a:pt x="35" y="31"/>
                  <a:pt x="35" y="32"/>
                  <a:pt x="35" y="31"/>
                </a:cubicBezTo>
                <a:lnTo>
                  <a:pt x="34" y="31"/>
                </a:lnTo>
                <a:lnTo>
                  <a:pt x="31" y="31"/>
                </a:ln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0" y="31"/>
                  <a:pt x="30" y="31"/>
                </a:cubicBezTo>
                <a:cubicBezTo>
                  <a:pt x="30" y="31"/>
                  <a:pt x="29" y="30"/>
                  <a:pt x="29" y="30"/>
                </a:cubicBezTo>
                <a:cubicBezTo>
                  <a:pt x="28" y="30"/>
                  <a:pt x="28" y="30"/>
                  <a:pt x="28" y="30"/>
                </a:cubicBezTo>
                <a:lnTo>
                  <a:pt x="27" y="30"/>
                </a:lnTo>
                <a:cubicBezTo>
                  <a:pt x="27" y="30"/>
                  <a:pt x="26" y="31"/>
                  <a:pt x="26" y="31"/>
                </a:cubicBezTo>
                <a:cubicBezTo>
                  <a:pt x="26" y="31"/>
                  <a:pt x="25" y="31"/>
                  <a:pt x="25" y="31"/>
                </a:cubicBezTo>
                <a:cubicBezTo>
                  <a:pt x="25" y="31"/>
                  <a:pt x="23" y="32"/>
                  <a:pt x="23" y="31"/>
                </a:cubicBezTo>
                <a:cubicBezTo>
                  <a:pt x="23" y="31"/>
                  <a:pt x="22" y="31"/>
                  <a:pt x="22" y="30"/>
                </a:cubicBezTo>
                <a:cubicBezTo>
                  <a:pt x="22" y="30"/>
                  <a:pt x="21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9"/>
                  <a:pt x="19" y="29"/>
                  <a:pt x="19" y="29"/>
                </a:cubicBezTo>
                <a:cubicBezTo>
                  <a:pt x="19" y="28"/>
                  <a:pt x="19" y="28"/>
                  <a:pt x="19" y="27"/>
                </a:cubicBezTo>
                <a:cubicBezTo>
                  <a:pt x="19" y="27"/>
                  <a:pt x="18" y="26"/>
                  <a:pt x="18" y="26"/>
                </a:cubicBezTo>
                <a:cubicBezTo>
                  <a:pt x="17" y="26"/>
                  <a:pt x="17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lnTo>
                  <a:pt x="16" y="25"/>
                </a:lnTo>
                <a:cubicBezTo>
                  <a:pt x="16" y="25"/>
                  <a:pt x="15" y="25"/>
                  <a:pt x="15" y="25"/>
                </a:cubicBezTo>
                <a:cubicBezTo>
                  <a:pt x="15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3" y="23"/>
                  <a:pt x="12" y="23"/>
                </a:cubicBezTo>
                <a:cubicBezTo>
                  <a:pt x="13" y="22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lnTo>
                  <a:pt x="11" y="19"/>
                </a:lnTo>
                <a:lnTo>
                  <a:pt x="11" y="20"/>
                </a:lnTo>
                <a:cubicBezTo>
                  <a:pt x="11" y="20"/>
                  <a:pt x="10" y="20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2"/>
                  <a:pt x="10" y="22"/>
                </a:cubicBezTo>
                <a:cubicBezTo>
                  <a:pt x="9" y="23"/>
                  <a:pt x="10" y="25"/>
                  <a:pt x="9" y="25"/>
                </a:cubicBezTo>
                <a:lnTo>
                  <a:pt x="4" y="25"/>
                </a:ln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3" y="24"/>
                  <a:pt x="3" y="24"/>
                </a:cubicBezTo>
                <a:cubicBezTo>
                  <a:pt x="2" y="24"/>
                  <a:pt x="1" y="24"/>
                  <a:pt x="1" y="24"/>
                </a:cubicBezTo>
                <a:lnTo>
                  <a:pt x="0" y="24"/>
                </a:ln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1" y="22"/>
                  <a:pt x="0" y="22"/>
                  <a:pt x="1" y="22"/>
                </a:cubicBezTo>
                <a:cubicBezTo>
                  <a:pt x="1" y="22"/>
                  <a:pt x="1" y="21"/>
                  <a:pt x="1" y="21"/>
                </a:cubicBezTo>
                <a:cubicBezTo>
                  <a:pt x="1" y="21"/>
                  <a:pt x="1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0" y="18"/>
                  <a:pt x="0" y="1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1" y="16"/>
                  <a:pt x="1" y="16"/>
                </a:cubicBezTo>
                <a:lnTo>
                  <a:pt x="0" y="14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339" name="Freeform 108"/>
          <p:cNvSpPr>
            <a:spLocks/>
          </p:cNvSpPr>
          <p:nvPr/>
        </p:nvSpPr>
        <p:spPr bwMode="auto">
          <a:xfrm>
            <a:off x="4729163" y="4630738"/>
            <a:ext cx="868363" cy="819150"/>
          </a:xfrm>
          <a:custGeom>
            <a:avLst/>
            <a:gdLst>
              <a:gd name="T0" fmla="*/ 1127949315 w 58"/>
              <a:gd name="T1" fmla="*/ 101625841 h 56"/>
              <a:gd name="T2" fmla="*/ 1313734609 w 58"/>
              <a:gd name="T3" fmla="*/ 208694300 h 56"/>
              <a:gd name="T4" fmla="*/ 1373494457 w 58"/>
              <a:gd name="T5" fmla="*/ 366582075 h 56"/>
              <a:gd name="T6" fmla="*/ 1373494457 w 58"/>
              <a:gd name="T7" fmla="*/ 417395677 h 56"/>
              <a:gd name="T8" fmla="*/ 1440342819 w 58"/>
              <a:gd name="T9" fmla="*/ 468208100 h 56"/>
              <a:gd name="T10" fmla="*/ 1373494457 w 58"/>
              <a:gd name="T11" fmla="*/ 727715781 h 56"/>
              <a:gd name="T12" fmla="*/ 1626120569 w 58"/>
              <a:gd name="T13" fmla="*/ 778527909 h 56"/>
              <a:gd name="T14" fmla="*/ 2004025793 w 58"/>
              <a:gd name="T15" fmla="*/ 569761885 h 56"/>
              <a:gd name="T16" fmla="*/ 2063784434 w 58"/>
              <a:gd name="T17" fmla="*/ 519014331 h 56"/>
              <a:gd name="T18" fmla="*/ 2129961608 w 58"/>
              <a:gd name="T19" fmla="*/ 676902474 h 56"/>
              <a:gd name="T20" fmla="*/ 2147483647 w 58"/>
              <a:gd name="T21" fmla="*/ 778527909 h 56"/>
              <a:gd name="T22" fmla="*/ 2147483647 w 58"/>
              <a:gd name="T23" fmla="*/ 1037371720 h 56"/>
              <a:gd name="T24" fmla="*/ 2147483647 w 58"/>
              <a:gd name="T25" fmla="*/ 1094290927 h 56"/>
              <a:gd name="T26" fmla="*/ 2147483647 w 58"/>
              <a:gd name="T27" fmla="*/ 1037371720 h 56"/>
              <a:gd name="T28" fmla="*/ 2147483647 w 58"/>
              <a:gd name="T29" fmla="*/ 1094290927 h 56"/>
              <a:gd name="T30" fmla="*/ 2147483647 w 58"/>
              <a:gd name="T31" fmla="*/ 1145103055 h 56"/>
              <a:gd name="T32" fmla="*/ 2147483647 w 58"/>
              <a:gd name="T33" fmla="*/ 1505572595 h 56"/>
              <a:gd name="T34" fmla="*/ 2147483647 w 58"/>
              <a:gd name="T35" fmla="*/ 1556385903 h 56"/>
              <a:gd name="T36" fmla="*/ 2147483647 w 58"/>
              <a:gd name="T37" fmla="*/ 1714273604 h 56"/>
              <a:gd name="T38" fmla="*/ 2147483647 w 58"/>
              <a:gd name="T39" fmla="*/ 1765079834 h 56"/>
              <a:gd name="T40" fmla="*/ 2147483647 w 58"/>
              <a:gd name="T41" fmla="*/ 1821406969 h 56"/>
              <a:gd name="T42" fmla="*/ 2147483647 w 58"/>
              <a:gd name="T43" fmla="*/ 2024594150 h 56"/>
              <a:gd name="T44" fmla="*/ 2147483647 w 58"/>
              <a:gd name="T45" fmla="*/ 2147483647 h 56"/>
              <a:gd name="T46" fmla="*/ 2147483647 w 58"/>
              <a:gd name="T47" fmla="*/ 2147483647 h 56"/>
              <a:gd name="T48" fmla="*/ 2147483647 w 58"/>
              <a:gd name="T49" fmla="*/ 2147483647 h 56"/>
              <a:gd name="T50" fmla="*/ 2147483647 w 58"/>
              <a:gd name="T51" fmla="*/ 2147483647 h 56"/>
              <a:gd name="T52" fmla="*/ 2147483647 w 58"/>
              <a:gd name="T53" fmla="*/ 2147483647 h 56"/>
              <a:gd name="T54" fmla="*/ 2147483647 w 58"/>
              <a:gd name="T55" fmla="*/ 2147483647 h 56"/>
              <a:gd name="T56" fmla="*/ 1878009098 w 58"/>
              <a:gd name="T57" fmla="*/ 2147483647 h 56"/>
              <a:gd name="T58" fmla="*/ 1752063626 w 58"/>
              <a:gd name="T59" fmla="*/ 2147483647 h 56"/>
              <a:gd name="T60" fmla="*/ 1626120569 w 58"/>
              <a:gd name="T61" fmla="*/ 2147483647 h 56"/>
              <a:gd name="T62" fmla="*/ 1499509945 w 58"/>
              <a:gd name="T63" fmla="*/ 2147483647 h 56"/>
              <a:gd name="T64" fmla="*/ 1313734609 w 58"/>
              <a:gd name="T65" fmla="*/ 2147483647 h 56"/>
              <a:gd name="T66" fmla="*/ 1127949315 w 58"/>
              <a:gd name="T67" fmla="*/ 2147483647 h 56"/>
              <a:gd name="T68" fmla="*/ 1002012897 w 58"/>
              <a:gd name="T69" fmla="*/ 2147483647 h 56"/>
              <a:gd name="T70" fmla="*/ 437658282 w 58"/>
              <a:gd name="T71" fmla="*/ 2147483647 h 56"/>
              <a:gd name="T72" fmla="*/ 311721336 w 58"/>
              <a:gd name="T73" fmla="*/ 2147483647 h 56"/>
              <a:gd name="T74" fmla="*/ 251881966 w 58"/>
              <a:gd name="T75" fmla="*/ 2147483647 h 56"/>
              <a:gd name="T76" fmla="*/ 0 w 58"/>
              <a:gd name="T77" fmla="*/ 2147483647 h 56"/>
              <a:gd name="T78" fmla="*/ 125944831 w 58"/>
              <a:gd name="T79" fmla="*/ 2131662647 h 56"/>
              <a:gd name="T80" fmla="*/ 125944831 w 58"/>
              <a:gd name="T81" fmla="*/ 2147483647 h 56"/>
              <a:gd name="T82" fmla="*/ 251881966 w 58"/>
              <a:gd name="T83" fmla="*/ 2080914208 h 56"/>
              <a:gd name="T84" fmla="*/ 311721336 w 58"/>
              <a:gd name="T85" fmla="*/ 1973780843 h 56"/>
              <a:gd name="T86" fmla="*/ 497497803 w 58"/>
              <a:gd name="T87" fmla="*/ 1922968715 h 56"/>
              <a:gd name="T88" fmla="*/ 564346466 w 58"/>
              <a:gd name="T89" fmla="*/ 1872220276 h 56"/>
              <a:gd name="T90" fmla="*/ 750051937 w 58"/>
              <a:gd name="T91" fmla="*/ 1821406969 h 56"/>
              <a:gd name="T92" fmla="*/ 564346466 w 58"/>
              <a:gd name="T93" fmla="*/ 1765079834 h 56"/>
              <a:gd name="T94" fmla="*/ 497497803 w 58"/>
              <a:gd name="T95" fmla="*/ 1714273604 h 56"/>
              <a:gd name="T96" fmla="*/ 690290882 w 58"/>
              <a:gd name="T97" fmla="*/ 1296878664 h 56"/>
              <a:gd name="T98" fmla="*/ 876067425 w 58"/>
              <a:gd name="T99" fmla="*/ 1353205798 h 56"/>
              <a:gd name="T100" fmla="*/ 1127949315 w 58"/>
              <a:gd name="T101" fmla="*/ 1296878664 h 56"/>
              <a:gd name="T102" fmla="*/ 1187789439 w 58"/>
              <a:gd name="T103" fmla="*/ 1145103055 h 56"/>
              <a:gd name="T104" fmla="*/ 1187789439 w 58"/>
              <a:gd name="T105" fmla="*/ 936409123 h 56"/>
              <a:gd name="T106" fmla="*/ 1061773348 w 58"/>
              <a:gd name="T107" fmla="*/ 727715781 h 56"/>
              <a:gd name="T108" fmla="*/ 750051937 w 58"/>
              <a:gd name="T109" fmla="*/ 569761885 h 56"/>
              <a:gd name="T110" fmla="*/ 750051937 w 58"/>
              <a:gd name="T111" fmla="*/ 417395677 h 56"/>
              <a:gd name="T112" fmla="*/ 876067425 w 58"/>
              <a:gd name="T113" fmla="*/ 157880993 h 56"/>
              <a:gd name="T114" fmla="*/ 876067425 w 58"/>
              <a:gd name="T115" fmla="*/ 157880993 h 56"/>
              <a:gd name="T116" fmla="*/ 1002012897 w 58"/>
              <a:gd name="T117" fmla="*/ 101625841 h 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8"/>
              <a:gd name="T178" fmla="*/ 0 h 56"/>
              <a:gd name="T179" fmla="*/ 58 w 58"/>
              <a:gd name="T180" fmla="*/ 56 h 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8" h="56">
                <a:moveTo>
                  <a:pt x="17" y="0"/>
                </a:moveTo>
                <a:lnTo>
                  <a:pt x="17" y="0"/>
                </a:ln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2" y="4"/>
                  <a:pt x="22" y="4"/>
                </a:cubicBezTo>
                <a:lnTo>
                  <a:pt x="23" y="6"/>
                </a:lnTo>
                <a:cubicBezTo>
                  <a:pt x="23" y="6"/>
                  <a:pt x="22" y="6"/>
                  <a:pt x="22" y="6"/>
                </a:cubicBezTo>
                <a:cubicBezTo>
                  <a:pt x="22" y="6"/>
                  <a:pt x="22" y="6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10"/>
                  <a:pt x="23" y="11"/>
                  <a:pt x="23" y="11"/>
                </a:cubicBezTo>
                <a:cubicBezTo>
                  <a:pt x="23" y="11"/>
                  <a:pt x="23" y="12"/>
                  <a:pt x="23" y="12"/>
                </a:cubicBezTo>
                <a:cubicBezTo>
                  <a:pt x="22" y="12"/>
                  <a:pt x="23" y="12"/>
                  <a:pt x="22" y="12"/>
                </a:cubicBezTo>
                <a:cubicBezTo>
                  <a:pt x="22" y="12"/>
                  <a:pt x="22" y="13"/>
                  <a:pt x="22" y="13"/>
                </a:cubicBezTo>
                <a:cubicBezTo>
                  <a:pt x="22" y="13"/>
                  <a:pt x="22" y="13"/>
                  <a:pt x="22" y="14"/>
                </a:cubicBezTo>
                <a:lnTo>
                  <a:pt x="23" y="14"/>
                </a:lnTo>
                <a:cubicBezTo>
                  <a:pt x="23" y="14"/>
                  <a:pt x="24" y="14"/>
                  <a:pt x="25" y="14"/>
                </a:cubicBezTo>
                <a:cubicBezTo>
                  <a:pt x="25" y="14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lnTo>
                  <a:pt x="31" y="15"/>
                </a:lnTo>
                <a:cubicBezTo>
                  <a:pt x="32" y="15"/>
                  <a:pt x="31" y="13"/>
                  <a:pt x="32" y="12"/>
                </a:cubicBezTo>
                <a:cubicBezTo>
                  <a:pt x="32" y="12"/>
                  <a:pt x="32" y="11"/>
                  <a:pt x="32" y="11"/>
                </a:cubicBezTo>
                <a:cubicBezTo>
                  <a:pt x="32" y="11"/>
                  <a:pt x="32" y="10"/>
                  <a:pt x="32" y="10"/>
                </a:cubicBezTo>
                <a:cubicBezTo>
                  <a:pt x="32" y="10"/>
                  <a:pt x="33" y="10"/>
                  <a:pt x="33" y="10"/>
                </a:cubicBezTo>
                <a:lnTo>
                  <a:pt x="33" y="9"/>
                </a:lnTo>
                <a:lnTo>
                  <a:pt x="33" y="10"/>
                </a:lnTo>
                <a:cubicBezTo>
                  <a:pt x="33" y="10"/>
                  <a:pt x="34" y="10"/>
                  <a:pt x="34" y="10"/>
                </a:cubicBezTo>
                <a:cubicBezTo>
                  <a:pt x="34" y="11"/>
                  <a:pt x="35" y="12"/>
                  <a:pt x="34" y="13"/>
                </a:cubicBezTo>
                <a:cubicBezTo>
                  <a:pt x="35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7" y="15"/>
                  <a:pt x="37" y="15"/>
                </a:cubicBezTo>
                <a:cubicBezTo>
                  <a:pt x="37" y="15"/>
                  <a:pt x="38" y="15"/>
                  <a:pt x="38" y="15"/>
                </a:cubicBezTo>
                <a:lnTo>
                  <a:pt x="38" y="16"/>
                </a:ln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39" y="16"/>
                  <a:pt x="40" y="16"/>
                </a:cubicBezTo>
                <a:cubicBezTo>
                  <a:pt x="40" y="16"/>
                  <a:pt x="41" y="17"/>
                  <a:pt x="41" y="17"/>
                </a:cubicBezTo>
                <a:cubicBezTo>
                  <a:pt x="41" y="18"/>
                  <a:pt x="41" y="18"/>
                  <a:pt x="41" y="19"/>
                </a:cubicBezTo>
                <a:cubicBezTo>
                  <a:pt x="41" y="19"/>
                  <a:pt x="42" y="19"/>
                  <a:pt x="42" y="20"/>
                </a:cubicBezTo>
                <a:cubicBezTo>
                  <a:pt x="42" y="20"/>
                  <a:pt x="42" y="20"/>
                  <a:pt x="43" y="20"/>
                </a:cubicBezTo>
                <a:cubicBezTo>
                  <a:pt x="43" y="20"/>
                  <a:pt x="44" y="20"/>
                  <a:pt x="44" y="20"/>
                </a:cubicBezTo>
                <a:cubicBezTo>
                  <a:pt x="44" y="21"/>
                  <a:pt x="45" y="21"/>
                  <a:pt x="45" y="21"/>
                </a:cubicBezTo>
                <a:cubicBezTo>
                  <a:pt x="45" y="22"/>
                  <a:pt x="47" y="21"/>
                  <a:pt x="47" y="21"/>
                </a:cubicBezTo>
                <a:cubicBezTo>
                  <a:pt x="47" y="21"/>
                  <a:pt x="48" y="21"/>
                  <a:pt x="48" y="21"/>
                </a:cubicBezTo>
                <a:cubicBezTo>
                  <a:pt x="48" y="21"/>
                  <a:pt x="49" y="20"/>
                  <a:pt x="49" y="20"/>
                </a:cubicBezTo>
                <a:lnTo>
                  <a:pt x="50" y="20"/>
                </a:lnTo>
                <a:cubicBezTo>
                  <a:pt x="50" y="20"/>
                  <a:pt x="50" y="20"/>
                  <a:pt x="51" y="20"/>
                </a:cubicBezTo>
                <a:cubicBezTo>
                  <a:pt x="51" y="20"/>
                  <a:pt x="52" y="21"/>
                  <a:pt x="52" y="21"/>
                </a:cubicBezTo>
                <a:cubicBezTo>
                  <a:pt x="52" y="21"/>
                  <a:pt x="53" y="21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2"/>
                  <a:pt x="53" y="21"/>
                  <a:pt x="53" y="22"/>
                </a:cubicBezTo>
                <a:lnTo>
                  <a:pt x="52" y="22"/>
                </a:lnTo>
                <a:lnTo>
                  <a:pt x="52" y="23"/>
                </a:lnTo>
                <a:cubicBezTo>
                  <a:pt x="51" y="24"/>
                  <a:pt x="52" y="27"/>
                  <a:pt x="52" y="28"/>
                </a:cubicBezTo>
                <a:lnTo>
                  <a:pt x="51" y="29"/>
                </a:lnTo>
                <a:lnTo>
                  <a:pt x="47" y="29"/>
                </a:lnTo>
                <a:lnTo>
                  <a:pt x="47" y="30"/>
                </a:lnTo>
                <a:lnTo>
                  <a:pt x="46" y="30"/>
                </a:lnTo>
                <a:lnTo>
                  <a:pt x="43" y="30"/>
                </a:lnTo>
                <a:lnTo>
                  <a:pt x="43" y="32"/>
                </a:lnTo>
                <a:lnTo>
                  <a:pt x="44" y="32"/>
                </a:lnTo>
                <a:lnTo>
                  <a:pt x="44" y="33"/>
                </a:lnTo>
                <a:lnTo>
                  <a:pt x="45" y="33"/>
                </a:lnTo>
                <a:cubicBezTo>
                  <a:pt x="45" y="33"/>
                  <a:pt x="45" y="34"/>
                  <a:pt x="45" y="34"/>
                </a:cubicBezTo>
                <a:lnTo>
                  <a:pt x="46" y="34"/>
                </a:lnTo>
                <a:cubicBezTo>
                  <a:pt x="46" y="35"/>
                  <a:pt x="46" y="34"/>
                  <a:pt x="46" y="35"/>
                </a:cubicBezTo>
                <a:lnTo>
                  <a:pt x="47" y="35"/>
                </a:lnTo>
                <a:lnTo>
                  <a:pt x="48" y="35"/>
                </a:lnTo>
                <a:cubicBezTo>
                  <a:pt x="48" y="36"/>
                  <a:pt x="50" y="36"/>
                  <a:pt x="50" y="36"/>
                </a:cubicBezTo>
                <a:lnTo>
                  <a:pt x="50" y="37"/>
                </a:lnTo>
                <a:cubicBezTo>
                  <a:pt x="51" y="37"/>
                  <a:pt x="54" y="38"/>
                  <a:pt x="54" y="38"/>
                </a:cubicBezTo>
                <a:lnTo>
                  <a:pt x="54" y="39"/>
                </a:lnTo>
                <a:cubicBezTo>
                  <a:pt x="55" y="39"/>
                  <a:pt x="55" y="38"/>
                  <a:pt x="55" y="39"/>
                </a:cubicBezTo>
                <a:lnTo>
                  <a:pt x="57" y="39"/>
                </a:lnTo>
                <a:cubicBezTo>
                  <a:pt x="57" y="40"/>
                  <a:pt x="57" y="40"/>
                  <a:pt x="57" y="40"/>
                </a:cubicBezTo>
                <a:lnTo>
                  <a:pt x="57" y="44"/>
                </a:lnTo>
                <a:lnTo>
                  <a:pt x="58" y="44"/>
                </a:lnTo>
                <a:lnTo>
                  <a:pt x="58" y="42"/>
                </a:lnTo>
                <a:lnTo>
                  <a:pt x="58" y="43"/>
                </a:lnTo>
                <a:lnTo>
                  <a:pt x="57" y="43"/>
                </a:lnTo>
                <a:cubicBezTo>
                  <a:pt x="57" y="44"/>
                  <a:pt x="57" y="44"/>
                  <a:pt x="57" y="45"/>
                </a:cubicBezTo>
                <a:lnTo>
                  <a:pt x="54" y="45"/>
                </a:lnTo>
                <a:cubicBezTo>
                  <a:pt x="54" y="45"/>
                  <a:pt x="54" y="46"/>
                  <a:pt x="54" y="47"/>
                </a:cubicBezTo>
                <a:lnTo>
                  <a:pt x="52" y="47"/>
                </a:lnTo>
                <a:lnTo>
                  <a:pt x="52" y="48"/>
                </a:lnTo>
                <a:lnTo>
                  <a:pt x="51" y="48"/>
                </a:lnTo>
                <a:cubicBezTo>
                  <a:pt x="51" y="49"/>
                  <a:pt x="51" y="50"/>
                  <a:pt x="51" y="51"/>
                </a:cubicBezTo>
                <a:cubicBezTo>
                  <a:pt x="51" y="51"/>
                  <a:pt x="51" y="52"/>
                  <a:pt x="51" y="52"/>
                </a:cubicBezTo>
                <a:lnTo>
                  <a:pt x="42" y="52"/>
                </a:lnTo>
                <a:lnTo>
                  <a:pt x="42" y="53"/>
                </a:lnTo>
                <a:cubicBezTo>
                  <a:pt x="42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lnTo>
                  <a:pt x="41" y="54"/>
                </a:lnTo>
                <a:cubicBezTo>
                  <a:pt x="41" y="54"/>
                  <a:pt x="40" y="54"/>
                  <a:pt x="40" y="54"/>
                </a:cubicBezTo>
                <a:cubicBezTo>
                  <a:pt x="40" y="54"/>
                  <a:pt x="39" y="54"/>
                  <a:pt x="39" y="54"/>
                </a:cubicBezTo>
                <a:lnTo>
                  <a:pt x="35" y="54"/>
                </a:lnTo>
                <a:cubicBezTo>
                  <a:pt x="35" y="54"/>
                  <a:pt x="35" y="54"/>
                  <a:pt x="35" y="54"/>
                </a:cubicBezTo>
                <a:lnTo>
                  <a:pt x="35" y="55"/>
                </a:lnTo>
                <a:cubicBezTo>
                  <a:pt x="35" y="55"/>
                  <a:pt x="35" y="56"/>
                  <a:pt x="35" y="56"/>
                </a:cubicBezTo>
                <a:cubicBezTo>
                  <a:pt x="34" y="56"/>
                  <a:pt x="32" y="56"/>
                  <a:pt x="32" y="56"/>
                </a:cubicBezTo>
                <a:lnTo>
                  <a:pt x="30" y="56"/>
                </a:lnTo>
                <a:cubicBezTo>
                  <a:pt x="30" y="55"/>
                  <a:pt x="30" y="56"/>
                  <a:pt x="30" y="55"/>
                </a:cubicBezTo>
                <a:cubicBezTo>
                  <a:pt x="30" y="55"/>
                  <a:pt x="28" y="55"/>
                  <a:pt x="28" y="54"/>
                </a:cubicBezTo>
                <a:cubicBezTo>
                  <a:pt x="28" y="54"/>
                  <a:pt x="28" y="53"/>
                  <a:pt x="28" y="53"/>
                </a:cubicBezTo>
                <a:lnTo>
                  <a:pt x="27" y="53"/>
                </a:lnTo>
                <a:lnTo>
                  <a:pt x="26" y="53"/>
                </a:lnTo>
                <a:lnTo>
                  <a:pt x="26" y="52"/>
                </a:lnTo>
                <a:lnTo>
                  <a:pt x="25" y="52"/>
                </a:lnTo>
                <a:cubicBezTo>
                  <a:pt x="25" y="52"/>
                  <a:pt x="25" y="52"/>
                  <a:pt x="25" y="52"/>
                </a:cubicBezTo>
                <a:lnTo>
                  <a:pt x="24" y="52"/>
                </a:ln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3" y="51"/>
                  <a:pt x="22" y="51"/>
                </a:cubicBezTo>
                <a:cubicBezTo>
                  <a:pt x="22" y="51"/>
                  <a:pt x="22" y="51"/>
                  <a:pt x="22" y="51"/>
                </a:cubicBezTo>
                <a:lnTo>
                  <a:pt x="21" y="51"/>
                </a:lnTo>
                <a:lnTo>
                  <a:pt x="21" y="50"/>
                </a:ln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0" y="49"/>
                  <a:pt x="20" y="49"/>
                </a:cubicBezTo>
                <a:cubicBezTo>
                  <a:pt x="20" y="49"/>
                  <a:pt x="20" y="49"/>
                  <a:pt x="20" y="48"/>
                </a:cubicBezTo>
                <a:lnTo>
                  <a:pt x="18" y="48"/>
                </a:ln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lnTo>
                  <a:pt x="16" y="47"/>
                </a:lnTo>
                <a:lnTo>
                  <a:pt x="16" y="46"/>
                </a:lnTo>
                <a:cubicBezTo>
                  <a:pt x="16" y="46"/>
                  <a:pt x="15" y="46"/>
                  <a:pt x="15" y="46"/>
                </a:cubicBezTo>
                <a:cubicBezTo>
                  <a:pt x="15" y="46"/>
                  <a:pt x="15" y="46"/>
                  <a:pt x="15" y="46"/>
                </a:cubicBezTo>
                <a:lnTo>
                  <a:pt x="15" y="45"/>
                </a:lnTo>
                <a:lnTo>
                  <a:pt x="10" y="45"/>
                </a:lnTo>
                <a:cubicBezTo>
                  <a:pt x="10" y="45"/>
                  <a:pt x="10" y="45"/>
                  <a:pt x="9" y="45"/>
                </a:cubicBezTo>
                <a:lnTo>
                  <a:pt x="7" y="45"/>
                </a:lnTo>
                <a:cubicBezTo>
                  <a:pt x="7" y="45"/>
                  <a:pt x="6" y="45"/>
                  <a:pt x="6" y="45"/>
                </a:cubicBezTo>
                <a:cubicBezTo>
                  <a:pt x="6" y="46"/>
                  <a:pt x="6" y="46"/>
                  <a:pt x="6" y="46"/>
                </a:cubicBezTo>
                <a:lnTo>
                  <a:pt x="5" y="46"/>
                </a:lnTo>
                <a:cubicBezTo>
                  <a:pt x="5" y="46"/>
                  <a:pt x="5" y="46"/>
                  <a:pt x="5" y="46"/>
                </a:cubicBezTo>
                <a:lnTo>
                  <a:pt x="5" y="45"/>
                </a:lnTo>
                <a:lnTo>
                  <a:pt x="4" y="45"/>
                </a:lnTo>
                <a:cubicBezTo>
                  <a:pt x="4" y="45"/>
                  <a:pt x="2" y="45"/>
                  <a:pt x="2" y="45"/>
                </a:cubicBezTo>
                <a:lnTo>
                  <a:pt x="2" y="44"/>
                </a:lnTo>
                <a:cubicBezTo>
                  <a:pt x="2" y="44"/>
                  <a:pt x="1" y="44"/>
                  <a:pt x="1" y="44"/>
                </a:cubicBezTo>
                <a:lnTo>
                  <a:pt x="0" y="44"/>
                </a:lnTo>
                <a:lnTo>
                  <a:pt x="0" y="42"/>
                </a:ln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1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1"/>
                  <a:pt x="1" y="41"/>
                  <a:pt x="2" y="41"/>
                </a:cubicBezTo>
                <a:lnTo>
                  <a:pt x="2" y="42"/>
                </a:lnTo>
                <a:cubicBezTo>
                  <a:pt x="3" y="42"/>
                  <a:pt x="3" y="42"/>
                  <a:pt x="3" y="42"/>
                </a:cubicBezTo>
                <a:lnTo>
                  <a:pt x="3" y="40"/>
                </a:lnTo>
                <a:lnTo>
                  <a:pt x="4" y="40"/>
                </a:lnTo>
                <a:cubicBezTo>
                  <a:pt x="4" y="39"/>
                  <a:pt x="4" y="40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38"/>
                  <a:pt x="5" y="38"/>
                </a:cubicBezTo>
                <a:lnTo>
                  <a:pt x="6" y="38"/>
                </a:lnTo>
                <a:cubicBezTo>
                  <a:pt x="6" y="38"/>
                  <a:pt x="7" y="38"/>
                  <a:pt x="7" y="37"/>
                </a:cubicBezTo>
                <a:lnTo>
                  <a:pt x="8" y="37"/>
                </a:lnTo>
                <a:cubicBezTo>
                  <a:pt x="8" y="37"/>
                  <a:pt x="9" y="36"/>
                  <a:pt x="9" y="36"/>
                </a:cubicBezTo>
                <a:lnTo>
                  <a:pt x="11" y="36"/>
                </a:lnTo>
                <a:lnTo>
                  <a:pt x="12" y="35"/>
                </a:lnTo>
                <a:lnTo>
                  <a:pt x="12" y="34"/>
                </a:lnTo>
                <a:cubicBezTo>
                  <a:pt x="12" y="34"/>
                  <a:pt x="10" y="34"/>
                  <a:pt x="10" y="34"/>
                </a:cubicBezTo>
                <a:lnTo>
                  <a:pt x="9" y="34"/>
                </a:lnTo>
                <a:lnTo>
                  <a:pt x="9" y="35"/>
                </a:lnTo>
                <a:lnTo>
                  <a:pt x="8" y="35"/>
                </a:lnTo>
                <a:lnTo>
                  <a:pt x="8" y="34"/>
                </a:lnTo>
                <a:lnTo>
                  <a:pt x="8" y="33"/>
                </a:lnTo>
                <a:cubicBezTo>
                  <a:pt x="7" y="33"/>
                  <a:pt x="8" y="29"/>
                  <a:pt x="8" y="29"/>
                </a:cubicBezTo>
                <a:cubicBezTo>
                  <a:pt x="8" y="28"/>
                  <a:pt x="9" y="26"/>
                  <a:pt x="9" y="25"/>
                </a:cubicBezTo>
                <a:lnTo>
                  <a:pt x="10" y="25"/>
                </a:lnTo>
                <a:cubicBezTo>
                  <a:pt x="10" y="25"/>
                  <a:pt x="11" y="25"/>
                  <a:pt x="11" y="25"/>
                </a:cubicBezTo>
                <a:lnTo>
                  <a:pt x="11" y="26"/>
                </a:lnTo>
                <a:cubicBezTo>
                  <a:pt x="12" y="26"/>
                  <a:pt x="12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lnTo>
                  <a:pt x="14" y="26"/>
                </a:lnTo>
                <a:cubicBezTo>
                  <a:pt x="14" y="26"/>
                  <a:pt x="14" y="25"/>
                  <a:pt x="14" y="25"/>
                </a:cubicBezTo>
                <a:lnTo>
                  <a:pt x="18" y="25"/>
                </a:lnTo>
                <a:lnTo>
                  <a:pt x="18" y="23"/>
                </a:lnTo>
                <a:cubicBezTo>
                  <a:pt x="18" y="23"/>
                  <a:pt x="19" y="23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lnTo>
                  <a:pt x="19" y="21"/>
                </a:lnTo>
                <a:cubicBezTo>
                  <a:pt x="19" y="21"/>
                  <a:pt x="20" y="21"/>
                  <a:pt x="20" y="21"/>
                </a:cubicBezTo>
                <a:cubicBezTo>
                  <a:pt x="20" y="20"/>
                  <a:pt x="19" y="19"/>
                  <a:pt x="19" y="19"/>
                </a:cubicBezTo>
                <a:lnTo>
                  <a:pt x="19" y="18"/>
                </a:lnTo>
                <a:cubicBezTo>
                  <a:pt x="19" y="18"/>
                  <a:pt x="18" y="18"/>
                  <a:pt x="18" y="18"/>
                </a:cubicBezTo>
                <a:cubicBezTo>
                  <a:pt x="18" y="18"/>
                  <a:pt x="17" y="18"/>
                  <a:pt x="16" y="18"/>
                </a:cubicBezTo>
                <a:lnTo>
                  <a:pt x="16" y="17"/>
                </a:lnTo>
                <a:cubicBezTo>
                  <a:pt x="17" y="17"/>
                  <a:pt x="17" y="16"/>
                  <a:pt x="17" y="16"/>
                </a:cubicBezTo>
                <a:cubicBezTo>
                  <a:pt x="17" y="16"/>
                  <a:pt x="17" y="15"/>
                  <a:pt x="17" y="15"/>
                </a:cubicBezTo>
                <a:cubicBezTo>
                  <a:pt x="17" y="15"/>
                  <a:pt x="17" y="14"/>
                  <a:pt x="17" y="14"/>
                </a:cubicBezTo>
                <a:cubicBezTo>
                  <a:pt x="17" y="14"/>
                  <a:pt x="16" y="13"/>
                  <a:pt x="16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3" y="12"/>
                  <a:pt x="13" y="12"/>
                  <a:pt x="13" y="12"/>
                </a:cubicBezTo>
                <a:lnTo>
                  <a:pt x="12" y="12"/>
                </a:lnTo>
                <a:cubicBezTo>
                  <a:pt x="12" y="12"/>
                  <a:pt x="12" y="12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1"/>
                  <a:pt x="12" y="11"/>
                  <a:pt x="11" y="11"/>
                </a:cubicBezTo>
                <a:lnTo>
                  <a:pt x="11" y="9"/>
                </a:lnTo>
                <a:cubicBezTo>
                  <a:pt x="11" y="9"/>
                  <a:pt x="12" y="9"/>
                  <a:pt x="12" y="9"/>
                </a:cubicBezTo>
                <a:cubicBezTo>
                  <a:pt x="12" y="9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8"/>
                  <a:pt x="13" y="7"/>
                  <a:pt x="13" y="7"/>
                </a:cubicBezTo>
                <a:cubicBezTo>
                  <a:pt x="14" y="6"/>
                  <a:pt x="13" y="4"/>
                  <a:pt x="13" y="4"/>
                </a:cubicBezTo>
                <a:lnTo>
                  <a:pt x="14" y="3"/>
                </a:lnTo>
                <a:cubicBezTo>
                  <a:pt x="14" y="3"/>
                  <a:pt x="14" y="3"/>
                  <a:pt x="14" y="3"/>
                </a:cubicBezTo>
                <a:lnTo>
                  <a:pt x="15" y="3"/>
                </a:lnTo>
                <a:lnTo>
                  <a:pt x="16" y="2"/>
                </a:ln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7" y="1"/>
                  <a:pt x="17" y="0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340" name="Freeform 109"/>
          <p:cNvSpPr>
            <a:spLocks/>
          </p:cNvSpPr>
          <p:nvPr/>
        </p:nvSpPr>
        <p:spPr bwMode="auto">
          <a:xfrm>
            <a:off x="4325938" y="5507038"/>
            <a:ext cx="1062038" cy="658813"/>
          </a:xfrm>
          <a:custGeom>
            <a:avLst/>
            <a:gdLst>
              <a:gd name="T0" fmla="*/ 2147483647 w 71"/>
              <a:gd name="T1" fmla="*/ 1514607095 h 45"/>
              <a:gd name="T2" fmla="*/ 2147483647 w 71"/>
              <a:gd name="T3" fmla="*/ 1724998818 h 45"/>
              <a:gd name="T4" fmla="*/ 2147483647 w 71"/>
              <a:gd name="T5" fmla="*/ 1832667119 h 45"/>
              <a:gd name="T6" fmla="*/ 2147483647 w 71"/>
              <a:gd name="T7" fmla="*/ 1934795596 h 45"/>
              <a:gd name="T8" fmla="*/ 2050560479 w 71"/>
              <a:gd name="T9" fmla="*/ 2147483647 h 45"/>
              <a:gd name="T10" fmla="*/ 1490012442 w 71"/>
              <a:gd name="T11" fmla="*/ 2042463898 h 45"/>
              <a:gd name="T12" fmla="*/ 1239416230 w 71"/>
              <a:gd name="T13" fmla="*/ 2147483647 h 45"/>
              <a:gd name="T14" fmla="*/ 494816007 w 71"/>
              <a:gd name="T15" fmla="*/ 2147483647 h 45"/>
              <a:gd name="T16" fmla="*/ 375827982 w 71"/>
              <a:gd name="T17" fmla="*/ 2147483647 h 45"/>
              <a:gd name="T18" fmla="*/ 184791892 w 71"/>
              <a:gd name="T19" fmla="*/ 2147483647 h 45"/>
              <a:gd name="T20" fmla="*/ 0 w 71"/>
              <a:gd name="T21" fmla="*/ 2147483647 h 45"/>
              <a:gd name="T22" fmla="*/ 59490262 w 71"/>
              <a:gd name="T23" fmla="*/ 1934795596 h 45"/>
              <a:gd name="T24" fmla="*/ 59490262 w 71"/>
              <a:gd name="T25" fmla="*/ 1832667119 h 45"/>
              <a:gd name="T26" fmla="*/ 250525580 w 71"/>
              <a:gd name="T27" fmla="*/ 1673965861 h 45"/>
              <a:gd name="T28" fmla="*/ 375827982 w 71"/>
              <a:gd name="T29" fmla="*/ 1724998818 h 45"/>
              <a:gd name="T30" fmla="*/ 494816007 w 71"/>
              <a:gd name="T31" fmla="*/ 1673965861 h 45"/>
              <a:gd name="T32" fmla="*/ 560548791 w 71"/>
              <a:gd name="T33" fmla="*/ 1673965861 h 45"/>
              <a:gd name="T34" fmla="*/ 620039185 w 71"/>
              <a:gd name="T35" fmla="*/ 1622869160 h 45"/>
              <a:gd name="T36" fmla="*/ 560548791 w 71"/>
              <a:gd name="T37" fmla="*/ 1361440939 h 45"/>
              <a:gd name="T38" fmla="*/ 745341512 w 71"/>
              <a:gd name="T39" fmla="*/ 1253778540 h 45"/>
              <a:gd name="T40" fmla="*/ 870642784 w 71"/>
              <a:gd name="T41" fmla="*/ 992949690 h 45"/>
              <a:gd name="T42" fmla="*/ 995866866 w 71"/>
              <a:gd name="T43" fmla="*/ 992949690 h 45"/>
              <a:gd name="T44" fmla="*/ 995866866 w 71"/>
              <a:gd name="T45" fmla="*/ 839716839 h 45"/>
              <a:gd name="T46" fmla="*/ 1055364798 w 71"/>
              <a:gd name="T47" fmla="*/ 839716839 h 45"/>
              <a:gd name="T48" fmla="*/ 995866866 w 71"/>
              <a:gd name="T49" fmla="*/ 681023844 h 45"/>
              <a:gd name="T50" fmla="*/ 870642784 w 71"/>
              <a:gd name="T51" fmla="*/ 629992067 h 45"/>
              <a:gd name="T52" fmla="*/ 930133480 w 71"/>
              <a:gd name="T53" fmla="*/ 629992067 h 45"/>
              <a:gd name="T54" fmla="*/ 930133480 w 71"/>
              <a:gd name="T55" fmla="*/ 521657553 h 45"/>
              <a:gd name="T56" fmla="*/ 930133480 w 71"/>
              <a:gd name="T57" fmla="*/ 470626072 h 45"/>
              <a:gd name="T58" fmla="*/ 1121168741 w 71"/>
              <a:gd name="T59" fmla="*/ 521657553 h 45"/>
              <a:gd name="T60" fmla="*/ 1180666673 w 71"/>
              <a:gd name="T61" fmla="*/ 311925699 h 45"/>
              <a:gd name="T62" fmla="*/ 1180666673 w 71"/>
              <a:gd name="T63" fmla="*/ 158701037 h 45"/>
              <a:gd name="T64" fmla="*/ 1364717200 w 71"/>
              <a:gd name="T65" fmla="*/ 0 h 45"/>
              <a:gd name="T66" fmla="*/ 1674732647 w 71"/>
              <a:gd name="T67" fmla="*/ 51031758 h 45"/>
              <a:gd name="T68" fmla="*/ 1800035125 w 71"/>
              <a:gd name="T69" fmla="*/ 158701037 h 45"/>
              <a:gd name="T70" fmla="*/ 1866509650 w 71"/>
              <a:gd name="T71" fmla="*/ 209797148 h 45"/>
              <a:gd name="T72" fmla="*/ 1800035125 w 71"/>
              <a:gd name="T73" fmla="*/ 311925699 h 45"/>
              <a:gd name="T74" fmla="*/ 1741207172 w 71"/>
              <a:gd name="T75" fmla="*/ 419595180 h 45"/>
              <a:gd name="T76" fmla="*/ 1991810922 w 71"/>
              <a:gd name="T77" fmla="*/ 521657553 h 45"/>
              <a:gd name="T78" fmla="*/ 1866509650 w 71"/>
              <a:gd name="T79" fmla="*/ 681023844 h 45"/>
              <a:gd name="T80" fmla="*/ 2147483647 w 71"/>
              <a:gd name="T81" fmla="*/ 783152321 h 45"/>
              <a:gd name="T82" fmla="*/ 2147483647 w 71"/>
              <a:gd name="T83" fmla="*/ 783152321 h 45"/>
              <a:gd name="T84" fmla="*/ 2147483647 w 71"/>
              <a:gd name="T85" fmla="*/ 839716839 h 45"/>
              <a:gd name="T86" fmla="*/ 2147483647 w 71"/>
              <a:gd name="T87" fmla="*/ 1151643275 h 45"/>
              <a:gd name="T88" fmla="*/ 2147483647 w 71"/>
              <a:gd name="T89" fmla="*/ 1043981466 h 45"/>
              <a:gd name="T90" fmla="*/ 2147483647 w 71"/>
              <a:gd name="T91" fmla="*/ 992949690 h 45"/>
              <a:gd name="T92" fmla="*/ 2147483647 w 71"/>
              <a:gd name="T93" fmla="*/ 1151643275 h 45"/>
              <a:gd name="T94" fmla="*/ 2147483647 w 71"/>
              <a:gd name="T95" fmla="*/ 1202673871 h 45"/>
              <a:gd name="T96" fmla="*/ 2147483647 w 71"/>
              <a:gd name="T97" fmla="*/ 1151643275 h 45"/>
              <a:gd name="T98" fmla="*/ 2147483647 w 71"/>
              <a:gd name="T99" fmla="*/ 1151643275 h 45"/>
              <a:gd name="T100" fmla="*/ 2147483647 w 71"/>
              <a:gd name="T101" fmla="*/ 1151643275 h 45"/>
              <a:gd name="T102" fmla="*/ 2147483647 w 71"/>
              <a:gd name="T103" fmla="*/ 1100611499 h 45"/>
              <a:gd name="T104" fmla="*/ 2147483647 w 71"/>
              <a:gd name="T105" fmla="*/ 1043981466 h 45"/>
              <a:gd name="T106" fmla="*/ 2147483647 w 71"/>
              <a:gd name="T107" fmla="*/ 1151643275 h 45"/>
              <a:gd name="T108" fmla="*/ 2147483647 w 71"/>
              <a:gd name="T109" fmla="*/ 1202673871 h 45"/>
              <a:gd name="T110" fmla="*/ 2147483647 w 71"/>
              <a:gd name="T111" fmla="*/ 1514607095 h 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"/>
              <a:gd name="T169" fmla="*/ 0 h 45"/>
              <a:gd name="T170" fmla="*/ 71 w 71"/>
              <a:gd name="T171" fmla="*/ 45 h 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" h="45">
                <a:moveTo>
                  <a:pt x="71" y="30"/>
                </a:moveTo>
                <a:cubicBezTo>
                  <a:pt x="69" y="29"/>
                  <a:pt x="68" y="29"/>
                  <a:pt x="67" y="28"/>
                </a:cubicBezTo>
                <a:lnTo>
                  <a:pt x="66" y="28"/>
                </a:lnTo>
                <a:cubicBezTo>
                  <a:pt x="66" y="28"/>
                  <a:pt x="66" y="28"/>
                  <a:pt x="66" y="28"/>
                </a:cubicBezTo>
                <a:lnTo>
                  <a:pt x="65" y="28"/>
                </a:lnTo>
                <a:cubicBezTo>
                  <a:pt x="65" y="28"/>
                  <a:pt x="64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1"/>
                  <a:pt x="62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4"/>
                  <a:pt x="61" y="34"/>
                  <a:pt x="61" y="34"/>
                </a:cubicBezTo>
                <a:cubicBezTo>
                  <a:pt x="61" y="34"/>
                  <a:pt x="60" y="34"/>
                  <a:pt x="60" y="35"/>
                </a:cubicBezTo>
                <a:lnTo>
                  <a:pt x="56" y="34"/>
                </a:ln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4" y="33"/>
                  <a:pt x="54" y="33"/>
                </a:cubicBezTo>
                <a:lnTo>
                  <a:pt x="50" y="33"/>
                </a:lnTo>
                <a:cubicBezTo>
                  <a:pt x="53" y="33"/>
                  <a:pt x="51" y="33"/>
                  <a:pt x="50" y="33"/>
                </a:cubicBezTo>
                <a:cubicBezTo>
                  <a:pt x="53" y="33"/>
                  <a:pt x="51" y="33"/>
                  <a:pt x="50" y="33"/>
                </a:cubicBezTo>
                <a:lnTo>
                  <a:pt x="49" y="33"/>
                </a:lnTo>
                <a:cubicBezTo>
                  <a:pt x="50" y="33"/>
                  <a:pt x="49" y="33"/>
                  <a:pt x="49" y="33"/>
                </a:cubicBezTo>
                <a:cubicBezTo>
                  <a:pt x="49" y="34"/>
                  <a:pt x="48" y="34"/>
                  <a:pt x="48" y="34"/>
                </a:cubicBezTo>
                <a:cubicBezTo>
                  <a:pt x="48" y="34"/>
                  <a:pt x="48" y="34"/>
                  <a:pt x="48" y="35"/>
                </a:cubicBezTo>
                <a:cubicBezTo>
                  <a:pt x="48" y="35"/>
                  <a:pt x="47" y="35"/>
                  <a:pt x="47" y="35"/>
                </a:cubicBezTo>
                <a:lnTo>
                  <a:pt x="47" y="36"/>
                </a:ln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6" y="36"/>
                  <a:pt x="46" y="36"/>
                </a:cubicBezTo>
                <a:cubicBezTo>
                  <a:pt x="47" y="36"/>
                  <a:pt x="46" y="36"/>
                  <a:pt x="46" y="36"/>
                </a:cubicBezTo>
                <a:cubicBezTo>
                  <a:pt x="47" y="36"/>
                  <a:pt x="46" y="36"/>
                  <a:pt x="46" y="37"/>
                </a:cubicBezTo>
                <a:cubicBezTo>
                  <a:pt x="45" y="37"/>
                  <a:pt x="43" y="38"/>
                  <a:pt x="43" y="37"/>
                </a:cubicBezTo>
                <a:lnTo>
                  <a:pt x="42" y="37"/>
                </a:ln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1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39" y="37"/>
                  <a:pt x="39" y="38"/>
                </a:cubicBezTo>
                <a:cubicBezTo>
                  <a:pt x="39" y="39"/>
                  <a:pt x="39" y="41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8" y="44"/>
                  <a:pt x="38" y="44"/>
                </a:cubicBezTo>
                <a:cubicBezTo>
                  <a:pt x="36" y="44"/>
                  <a:pt x="34" y="45"/>
                  <a:pt x="33" y="44"/>
                </a:cubicBezTo>
                <a:lnTo>
                  <a:pt x="32" y="44"/>
                </a:lnTo>
                <a:cubicBezTo>
                  <a:pt x="32" y="44"/>
                  <a:pt x="32" y="43"/>
                  <a:pt x="31" y="43"/>
                </a:cubicBezTo>
                <a:cubicBezTo>
                  <a:pt x="31" y="42"/>
                  <a:pt x="31" y="43"/>
                  <a:pt x="31" y="42"/>
                </a:cubicBezTo>
                <a:cubicBezTo>
                  <a:pt x="30" y="42"/>
                  <a:pt x="30" y="41"/>
                  <a:pt x="28" y="40"/>
                </a:cubicBezTo>
                <a:cubicBezTo>
                  <a:pt x="30" y="42"/>
                  <a:pt x="30" y="41"/>
                  <a:pt x="28" y="40"/>
                </a:cubicBezTo>
                <a:cubicBezTo>
                  <a:pt x="28" y="40"/>
                  <a:pt x="27" y="39"/>
                  <a:pt x="27" y="39"/>
                </a:cubicBezTo>
                <a:cubicBezTo>
                  <a:pt x="26" y="39"/>
                  <a:pt x="25" y="39"/>
                  <a:pt x="24" y="39"/>
                </a:cubicBezTo>
                <a:cubicBezTo>
                  <a:pt x="26" y="39"/>
                  <a:pt x="25" y="39"/>
                  <a:pt x="24" y="39"/>
                </a:cubicBezTo>
                <a:cubicBezTo>
                  <a:pt x="24" y="39"/>
                  <a:pt x="24" y="40"/>
                  <a:pt x="24" y="40"/>
                </a:cubicBezTo>
                <a:cubicBezTo>
                  <a:pt x="24" y="39"/>
                  <a:pt x="24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2" y="41"/>
                  <a:pt x="22" y="41"/>
                </a:cubicBezTo>
                <a:lnTo>
                  <a:pt x="21" y="41"/>
                </a:lnTo>
                <a:cubicBezTo>
                  <a:pt x="21" y="42"/>
                  <a:pt x="21" y="42"/>
                  <a:pt x="20" y="43"/>
                </a:cubicBezTo>
                <a:cubicBezTo>
                  <a:pt x="20" y="44"/>
                  <a:pt x="20" y="44"/>
                  <a:pt x="19" y="45"/>
                </a:cubicBezTo>
                <a:lnTo>
                  <a:pt x="16" y="44"/>
                </a:lnTo>
                <a:cubicBezTo>
                  <a:pt x="16" y="44"/>
                  <a:pt x="15" y="44"/>
                  <a:pt x="15" y="44"/>
                </a:cubicBezTo>
                <a:lnTo>
                  <a:pt x="14" y="44"/>
                </a:lnTo>
                <a:lnTo>
                  <a:pt x="14" y="43"/>
                </a:lnTo>
                <a:cubicBezTo>
                  <a:pt x="12" y="43"/>
                  <a:pt x="10" y="43"/>
                  <a:pt x="8" y="43"/>
                </a:cubicBezTo>
                <a:lnTo>
                  <a:pt x="8" y="44"/>
                </a:lnTo>
                <a:cubicBezTo>
                  <a:pt x="7" y="44"/>
                  <a:pt x="6" y="44"/>
                  <a:pt x="6" y="44"/>
                </a:cubicBezTo>
                <a:cubicBezTo>
                  <a:pt x="5" y="43"/>
                  <a:pt x="4" y="44"/>
                  <a:pt x="4" y="44"/>
                </a:cubicBezTo>
                <a:lnTo>
                  <a:pt x="4" y="43"/>
                </a:lnTo>
                <a:cubicBezTo>
                  <a:pt x="4" y="43"/>
                  <a:pt x="3" y="43"/>
                  <a:pt x="3" y="43"/>
                </a:cubicBezTo>
                <a:cubicBezTo>
                  <a:pt x="3" y="43"/>
                  <a:pt x="3" y="43"/>
                  <a:pt x="3" y="43"/>
                </a:cubicBezTo>
                <a:lnTo>
                  <a:pt x="3" y="44"/>
                </a:lnTo>
                <a:lnTo>
                  <a:pt x="1" y="44"/>
                </a:lnTo>
                <a:cubicBezTo>
                  <a:pt x="1" y="44"/>
                  <a:pt x="0" y="43"/>
                  <a:pt x="0" y="43"/>
                </a:cubicBezTo>
                <a:cubicBezTo>
                  <a:pt x="0" y="43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38"/>
                  <a:pt x="1" y="38"/>
                </a:cubicBezTo>
                <a:lnTo>
                  <a:pt x="1" y="37"/>
                </a:lnTo>
                <a:lnTo>
                  <a:pt x="1" y="36"/>
                </a:lnTo>
                <a:lnTo>
                  <a:pt x="0" y="36"/>
                </a:lnTo>
                <a:lnTo>
                  <a:pt x="0" y="35"/>
                </a:lnTo>
                <a:cubicBezTo>
                  <a:pt x="0" y="35"/>
                  <a:pt x="0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lnTo>
                  <a:pt x="1" y="34"/>
                </a:lnTo>
                <a:lnTo>
                  <a:pt x="2" y="33"/>
                </a:lnTo>
                <a:cubicBezTo>
                  <a:pt x="2" y="33"/>
                  <a:pt x="2" y="33"/>
                  <a:pt x="2" y="33"/>
                </a:cubicBezTo>
                <a:lnTo>
                  <a:pt x="3" y="33"/>
                </a:lnTo>
                <a:lnTo>
                  <a:pt x="3" y="32"/>
                </a:lnTo>
                <a:lnTo>
                  <a:pt x="4" y="32"/>
                </a:lnTo>
                <a:lnTo>
                  <a:pt x="5" y="32"/>
                </a:ln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6" y="32"/>
                  <a:pt x="6" y="32"/>
                </a:cubicBezTo>
                <a:cubicBezTo>
                  <a:pt x="6" y="32"/>
                  <a:pt x="6" y="32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lnTo>
                  <a:pt x="7" y="33"/>
                </a:lnTo>
                <a:lnTo>
                  <a:pt x="8" y="33"/>
                </a:lnTo>
                <a:lnTo>
                  <a:pt x="8" y="32"/>
                </a:lnTo>
                <a:cubicBezTo>
                  <a:pt x="8" y="32"/>
                  <a:pt x="8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lnTo>
                  <a:pt x="10" y="32"/>
                </a:lnTo>
                <a:lnTo>
                  <a:pt x="10" y="31"/>
                </a:lnTo>
                <a:cubicBezTo>
                  <a:pt x="9" y="30"/>
                  <a:pt x="10" y="28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6"/>
                  <a:pt x="9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4"/>
                  <a:pt x="8" y="24"/>
                </a:cubicBezTo>
                <a:lnTo>
                  <a:pt x="12" y="24"/>
                </a:lnTo>
                <a:cubicBezTo>
                  <a:pt x="12" y="24"/>
                  <a:pt x="12" y="23"/>
                  <a:pt x="12" y="22"/>
                </a:cubicBezTo>
                <a:lnTo>
                  <a:pt x="13" y="22"/>
                </a:lnTo>
                <a:lnTo>
                  <a:pt x="13" y="23"/>
                </a:lnTo>
                <a:lnTo>
                  <a:pt x="14" y="23"/>
                </a:lnTo>
                <a:cubicBezTo>
                  <a:pt x="14" y="22"/>
                  <a:pt x="13" y="20"/>
                  <a:pt x="13" y="19"/>
                </a:cubicBezTo>
                <a:lnTo>
                  <a:pt x="14" y="19"/>
                </a:ln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9"/>
                  <a:pt x="15" y="19"/>
                </a:cubicBezTo>
                <a:cubicBezTo>
                  <a:pt x="15" y="19"/>
                  <a:pt x="16" y="19"/>
                  <a:pt x="16" y="19"/>
                </a:cubicBezTo>
                <a:lnTo>
                  <a:pt x="16" y="18"/>
                </a:lnTo>
                <a:cubicBezTo>
                  <a:pt x="16" y="18"/>
                  <a:pt x="16" y="18"/>
                  <a:pt x="16" y="18"/>
                </a:cubicBezTo>
                <a:lnTo>
                  <a:pt x="15" y="18"/>
                </a:lnTo>
                <a:lnTo>
                  <a:pt x="15" y="16"/>
                </a:lnTo>
                <a:lnTo>
                  <a:pt x="16" y="16"/>
                </a:lnTo>
                <a:cubicBezTo>
                  <a:pt x="16" y="17"/>
                  <a:pt x="16" y="17"/>
                  <a:pt x="16" y="17"/>
                </a:cubicBezTo>
                <a:lnTo>
                  <a:pt x="17" y="17"/>
                </a:lnTo>
                <a:cubicBezTo>
                  <a:pt x="17" y="17"/>
                  <a:pt x="17" y="16"/>
                  <a:pt x="17" y="16"/>
                </a:cubicBezTo>
                <a:cubicBezTo>
                  <a:pt x="17" y="16"/>
                  <a:pt x="17" y="15"/>
                  <a:pt x="17" y="15"/>
                </a:cubicBezTo>
                <a:lnTo>
                  <a:pt x="16" y="15"/>
                </a:lnTo>
                <a:cubicBezTo>
                  <a:pt x="16" y="15"/>
                  <a:pt x="16" y="14"/>
                  <a:pt x="16" y="13"/>
                </a:cubicBezTo>
                <a:cubicBezTo>
                  <a:pt x="16" y="13"/>
                  <a:pt x="16" y="13"/>
                  <a:pt x="15" y="13"/>
                </a:cubicBezTo>
                <a:lnTo>
                  <a:pt x="15" y="14"/>
                </a:lnTo>
                <a:lnTo>
                  <a:pt x="14" y="12"/>
                </a:lnTo>
                <a:lnTo>
                  <a:pt x="15" y="12"/>
                </a:lnTo>
                <a:cubicBezTo>
                  <a:pt x="15" y="11"/>
                  <a:pt x="15" y="11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4" y="9"/>
                  <a:pt x="14" y="9"/>
                </a:cubicBezTo>
                <a:lnTo>
                  <a:pt x="15" y="9"/>
                </a:lnTo>
                <a:lnTo>
                  <a:pt x="15" y="8"/>
                </a:lnTo>
                <a:cubicBezTo>
                  <a:pt x="15" y="8"/>
                  <a:pt x="15" y="8"/>
                  <a:pt x="16" y="8"/>
                </a:cubicBezTo>
                <a:cubicBezTo>
                  <a:pt x="16" y="8"/>
                  <a:pt x="16" y="9"/>
                  <a:pt x="16" y="9"/>
                </a:cubicBezTo>
                <a:lnTo>
                  <a:pt x="17" y="9"/>
                </a:lnTo>
                <a:cubicBezTo>
                  <a:pt x="17" y="9"/>
                  <a:pt x="17" y="9"/>
                  <a:pt x="18" y="9"/>
                </a:cubicBezTo>
                <a:lnTo>
                  <a:pt x="18" y="10"/>
                </a:lnTo>
                <a:lnTo>
                  <a:pt x="18" y="7"/>
                </a:lnTo>
                <a:cubicBezTo>
                  <a:pt x="18" y="7"/>
                  <a:pt x="18" y="7"/>
                  <a:pt x="18" y="7"/>
                </a:cubicBezTo>
                <a:lnTo>
                  <a:pt x="19" y="7"/>
                </a:lnTo>
                <a:lnTo>
                  <a:pt x="19" y="6"/>
                </a:lnTo>
                <a:lnTo>
                  <a:pt x="20" y="6"/>
                </a:ln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3"/>
                  <a:pt x="19" y="3"/>
                </a:cubicBezTo>
                <a:cubicBezTo>
                  <a:pt x="19" y="3"/>
                  <a:pt x="18" y="2"/>
                  <a:pt x="18" y="2"/>
                </a:cubicBezTo>
                <a:lnTo>
                  <a:pt x="19" y="2"/>
                </a:lnTo>
                <a:lnTo>
                  <a:pt x="19" y="1"/>
                </a:lnTo>
                <a:cubicBezTo>
                  <a:pt x="19" y="1"/>
                  <a:pt x="20" y="1"/>
                  <a:pt x="20" y="1"/>
                </a:cubicBezTo>
                <a:cubicBezTo>
                  <a:pt x="21" y="1"/>
                  <a:pt x="21" y="0"/>
                  <a:pt x="22" y="0"/>
                </a:cubicBezTo>
                <a:cubicBezTo>
                  <a:pt x="22" y="0"/>
                  <a:pt x="22" y="1"/>
                  <a:pt x="22" y="1"/>
                </a:cubicBezTo>
                <a:cubicBezTo>
                  <a:pt x="22" y="1"/>
                  <a:pt x="23" y="1"/>
                  <a:pt x="23" y="1"/>
                </a:cubicBezTo>
                <a:cubicBezTo>
                  <a:pt x="23" y="1"/>
                  <a:pt x="24" y="2"/>
                  <a:pt x="24" y="1"/>
                </a:cubicBezTo>
                <a:cubicBezTo>
                  <a:pt x="24" y="1"/>
                  <a:pt x="25" y="1"/>
                  <a:pt x="25" y="1"/>
                </a:cubicBezTo>
                <a:cubicBezTo>
                  <a:pt x="25" y="1"/>
                  <a:pt x="26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8" y="2"/>
                </a:cubicBezTo>
                <a:lnTo>
                  <a:pt x="28" y="3"/>
                </a:lnTo>
                <a:cubicBezTo>
                  <a:pt x="28" y="3"/>
                  <a:pt x="28" y="3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3"/>
                  <a:pt x="29" y="4"/>
                </a:cubicBezTo>
                <a:lnTo>
                  <a:pt x="30" y="4"/>
                </a:ln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5"/>
                </a:cubicBezTo>
                <a:cubicBezTo>
                  <a:pt x="30" y="5"/>
                  <a:pt x="29" y="5"/>
                  <a:pt x="29" y="5"/>
                </a:cubicBezTo>
                <a:lnTo>
                  <a:pt x="29" y="6"/>
                </a:lnTo>
                <a:lnTo>
                  <a:pt x="28" y="6"/>
                </a:ln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7"/>
                  <a:pt x="28" y="7"/>
                </a:cubicBezTo>
                <a:lnTo>
                  <a:pt x="28" y="8"/>
                </a:lnTo>
                <a:lnTo>
                  <a:pt x="29" y="8"/>
                </a:lnTo>
                <a:cubicBezTo>
                  <a:pt x="29" y="8"/>
                  <a:pt x="29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9"/>
                </a:cubicBezTo>
                <a:cubicBezTo>
                  <a:pt x="31" y="9"/>
                  <a:pt x="31" y="9"/>
                  <a:pt x="31" y="10"/>
                </a:cubicBezTo>
                <a:lnTo>
                  <a:pt x="32" y="10"/>
                </a:lnTo>
                <a:cubicBezTo>
                  <a:pt x="32" y="10"/>
                  <a:pt x="32" y="11"/>
                  <a:pt x="32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lnTo>
                  <a:pt x="31" y="13"/>
                </a:lnTo>
                <a:lnTo>
                  <a:pt x="30" y="13"/>
                </a:lnTo>
                <a:cubicBezTo>
                  <a:pt x="31" y="13"/>
                  <a:pt x="32" y="14"/>
                  <a:pt x="33" y="13"/>
                </a:cubicBezTo>
                <a:lnTo>
                  <a:pt x="33" y="12"/>
                </a:lnTo>
                <a:cubicBezTo>
                  <a:pt x="33" y="13"/>
                  <a:pt x="33" y="13"/>
                  <a:pt x="33" y="14"/>
                </a:cubicBezTo>
                <a:cubicBezTo>
                  <a:pt x="34" y="14"/>
                  <a:pt x="34" y="14"/>
                  <a:pt x="35" y="14"/>
                </a:cubicBezTo>
                <a:cubicBezTo>
                  <a:pt x="35" y="13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lnTo>
                  <a:pt x="35" y="15"/>
                </a:lnTo>
                <a:cubicBezTo>
                  <a:pt x="35" y="15"/>
                  <a:pt x="35" y="15"/>
                  <a:pt x="35" y="15"/>
                </a:cubicBezTo>
                <a:lnTo>
                  <a:pt x="36" y="15"/>
                </a:lnTo>
                <a:cubicBezTo>
                  <a:pt x="36" y="15"/>
                  <a:pt x="36" y="14"/>
                  <a:pt x="37" y="14"/>
                </a:cubicBezTo>
                <a:cubicBezTo>
                  <a:pt x="37" y="14"/>
                  <a:pt x="37" y="14"/>
                  <a:pt x="38" y="14"/>
                </a:cubicBezTo>
                <a:lnTo>
                  <a:pt x="38" y="15"/>
                </a:lnTo>
                <a:lnTo>
                  <a:pt x="37" y="15"/>
                </a:lnTo>
                <a:cubicBezTo>
                  <a:pt x="37" y="15"/>
                  <a:pt x="37" y="15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7"/>
                  <a:pt x="38" y="17"/>
                </a:cubicBezTo>
                <a:cubicBezTo>
                  <a:pt x="38" y="18"/>
                  <a:pt x="38" y="19"/>
                  <a:pt x="38" y="20"/>
                </a:cubicBezTo>
                <a:cubicBezTo>
                  <a:pt x="38" y="20"/>
                  <a:pt x="38" y="21"/>
                  <a:pt x="38" y="21"/>
                </a:cubicBezTo>
                <a:lnTo>
                  <a:pt x="39" y="21"/>
                </a:lnTo>
                <a:lnTo>
                  <a:pt x="39" y="22"/>
                </a:lnTo>
                <a:cubicBezTo>
                  <a:pt x="39" y="22"/>
                  <a:pt x="40" y="21"/>
                  <a:pt x="40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0"/>
                </a:cubicBezTo>
                <a:cubicBezTo>
                  <a:pt x="41" y="20"/>
                  <a:pt x="42" y="20"/>
                  <a:pt x="42" y="20"/>
                </a:cubicBezTo>
                <a:cubicBezTo>
                  <a:pt x="42" y="20"/>
                  <a:pt x="43" y="20"/>
                  <a:pt x="44" y="20"/>
                </a:cubicBezTo>
                <a:lnTo>
                  <a:pt x="44" y="19"/>
                </a:lnTo>
                <a:cubicBezTo>
                  <a:pt x="44" y="19"/>
                  <a:pt x="46" y="19"/>
                  <a:pt x="46" y="19"/>
                </a:cubicBezTo>
                <a:lnTo>
                  <a:pt x="47" y="19"/>
                </a:ln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9"/>
                  <a:pt x="48" y="20"/>
                  <a:pt x="48" y="20"/>
                </a:cubicBezTo>
                <a:cubicBezTo>
                  <a:pt x="48" y="20"/>
                  <a:pt x="49" y="20"/>
                  <a:pt x="50" y="20"/>
                </a:cubicBezTo>
                <a:cubicBezTo>
                  <a:pt x="50" y="21"/>
                  <a:pt x="50" y="22"/>
                  <a:pt x="50" y="22"/>
                </a:cubicBezTo>
                <a:cubicBezTo>
                  <a:pt x="50" y="22"/>
                  <a:pt x="51" y="23"/>
                  <a:pt x="51" y="22"/>
                </a:cubicBezTo>
                <a:lnTo>
                  <a:pt x="52" y="22"/>
                </a:lnTo>
                <a:cubicBezTo>
                  <a:pt x="52" y="22"/>
                  <a:pt x="52" y="23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3" y="23"/>
                  <a:pt x="53" y="23"/>
                </a:cubicBezTo>
                <a:cubicBezTo>
                  <a:pt x="53" y="23"/>
                  <a:pt x="54" y="23"/>
                  <a:pt x="54" y="23"/>
                </a:cubicBezTo>
                <a:cubicBezTo>
                  <a:pt x="54" y="23"/>
                  <a:pt x="54" y="23"/>
                  <a:pt x="54" y="22"/>
                </a:cubicBezTo>
                <a:lnTo>
                  <a:pt x="55" y="22"/>
                </a:lnTo>
                <a:cubicBezTo>
                  <a:pt x="55" y="22"/>
                  <a:pt x="57" y="22"/>
                  <a:pt x="58" y="22"/>
                </a:cubicBezTo>
                <a:cubicBezTo>
                  <a:pt x="58" y="22"/>
                  <a:pt x="59" y="22"/>
                  <a:pt x="60" y="22"/>
                </a:cubicBezTo>
                <a:cubicBezTo>
                  <a:pt x="60" y="22"/>
                  <a:pt x="60" y="23"/>
                  <a:pt x="60" y="23"/>
                </a:cubicBezTo>
                <a:cubicBezTo>
                  <a:pt x="60" y="23"/>
                  <a:pt x="61" y="23"/>
                  <a:pt x="61" y="23"/>
                </a:cubicBezTo>
                <a:cubicBezTo>
                  <a:pt x="62" y="23"/>
                  <a:pt x="63" y="23"/>
                  <a:pt x="64" y="23"/>
                </a:cubicBezTo>
                <a:cubicBezTo>
                  <a:pt x="64" y="23"/>
                  <a:pt x="64" y="22"/>
                  <a:pt x="64" y="22"/>
                </a:cubicBezTo>
                <a:lnTo>
                  <a:pt x="65" y="22"/>
                </a:lnTo>
                <a:cubicBezTo>
                  <a:pt x="65" y="22"/>
                  <a:pt x="65" y="22"/>
                  <a:pt x="65" y="22"/>
                </a:cubicBezTo>
                <a:lnTo>
                  <a:pt x="65" y="21"/>
                </a:ln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4" y="20"/>
                  <a:pt x="64" y="20"/>
                </a:cubicBezTo>
                <a:cubicBezTo>
                  <a:pt x="65" y="20"/>
                  <a:pt x="65" y="20"/>
                  <a:pt x="66" y="20"/>
                </a:cubicBezTo>
                <a:cubicBezTo>
                  <a:pt x="66" y="20"/>
                  <a:pt x="66" y="20"/>
                  <a:pt x="66" y="20"/>
                </a:cubicBezTo>
                <a:lnTo>
                  <a:pt x="66" y="21"/>
                </a:lnTo>
                <a:cubicBezTo>
                  <a:pt x="66" y="21"/>
                  <a:pt x="67" y="21"/>
                  <a:pt x="67" y="21"/>
                </a:cubicBezTo>
                <a:cubicBezTo>
                  <a:pt x="67" y="20"/>
                  <a:pt x="67" y="21"/>
                  <a:pt x="67" y="20"/>
                </a:cubicBezTo>
                <a:lnTo>
                  <a:pt x="68" y="20"/>
                </a:lnTo>
                <a:cubicBezTo>
                  <a:pt x="68" y="20"/>
                  <a:pt x="68" y="20"/>
                  <a:pt x="68" y="20"/>
                </a:cubicBezTo>
                <a:cubicBezTo>
                  <a:pt x="68" y="20"/>
                  <a:pt x="68" y="20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lnTo>
                  <a:pt x="69" y="23"/>
                </a:lnTo>
                <a:cubicBezTo>
                  <a:pt x="69" y="23"/>
                  <a:pt x="71" y="23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4"/>
                  <a:pt x="71" y="25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0" y="26"/>
                </a:cubicBezTo>
                <a:cubicBezTo>
                  <a:pt x="70" y="27"/>
                  <a:pt x="70" y="28"/>
                  <a:pt x="70" y="29"/>
                </a:cubicBezTo>
                <a:lnTo>
                  <a:pt x="71" y="29"/>
                </a:lnTo>
                <a:cubicBezTo>
                  <a:pt x="71" y="29"/>
                  <a:pt x="71" y="30"/>
                  <a:pt x="71" y="30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341" name="Freeform 110"/>
          <p:cNvSpPr>
            <a:spLocks/>
          </p:cNvSpPr>
          <p:nvPr/>
        </p:nvSpPr>
        <p:spPr bwMode="auto">
          <a:xfrm>
            <a:off x="4743451" y="5289550"/>
            <a:ext cx="615950" cy="554038"/>
          </a:xfrm>
          <a:custGeom>
            <a:avLst/>
            <a:gdLst>
              <a:gd name="T0" fmla="*/ 2147483647 w 41"/>
              <a:gd name="T1" fmla="*/ 1769197994 h 38"/>
              <a:gd name="T2" fmla="*/ 2147483647 w 41"/>
              <a:gd name="T3" fmla="*/ 1769197994 h 38"/>
              <a:gd name="T4" fmla="*/ 2147483647 w 41"/>
              <a:gd name="T5" fmla="*/ 1769197994 h 38"/>
              <a:gd name="T6" fmla="*/ 2147483647 w 41"/>
              <a:gd name="T7" fmla="*/ 1874206542 h 38"/>
              <a:gd name="T8" fmla="*/ 2059301852 w 41"/>
              <a:gd name="T9" fmla="*/ 1874206542 h 38"/>
              <a:gd name="T10" fmla="*/ 1740374299 w 41"/>
              <a:gd name="T11" fmla="*/ 1874206542 h 38"/>
              <a:gd name="T12" fmla="*/ 1672137199 w 41"/>
              <a:gd name="T13" fmla="*/ 1923412730 h 38"/>
              <a:gd name="T14" fmla="*/ 1542810980 w 41"/>
              <a:gd name="T15" fmla="*/ 1923412730 h 38"/>
              <a:gd name="T16" fmla="*/ 1481783637 w 41"/>
              <a:gd name="T17" fmla="*/ 1874206542 h 38"/>
              <a:gd name="T18" fmla="*/ 1284981026 w 41"/>
              <a:gd name="T19" fmla="*/ 1769197994 h 38"/>
              <a:gd name="T20" fmla="*/ 1223193279 w 41"/>
              <a:gd name="T21" fmla="*/ 1719407544 h 38"/>
              <a:gd name="T22" fmla="*/ 836037105 w 41"/>
              <a:gd name="T23" fmla="*/ 1769197994 h 38"/>
              <a:gd name="T24" fmla="*/ 706773269 w 41"/>
              <a:gd name="T25" fmla="*/ 1874206542 h 38"/>
              <a:gd name="T26" fmla="*/ 645755617 w 41"/>
              <a:gd name="T27" fmla="*/ 1620346248 h 38"/>
              <a:gd name="T28" fmla="*/ 577518366 w 41"/>
              <a:gd name="T29" fmla="*/ 1571140060 h 38"/>
              <a:gd name="T30" fmla="*/ 645755617 w 41"/>
              <a:gd name="T31" fmla="*/ 1466132688 h 38"/>
              <a:gd name="T32" fmla="*/ 448944677 w 41"/>
              <a:gd name="T33" fmla="*/ 1521350784 h 38"/>
              <a:gd name="T34" fmla="*/ 319609373 w 41"/>
              <a:gd name="T35" fmla="*/ 1416342237 h 38"/>
              <a:gd name="T36" fmla="*/ 190354395 w 41"/>
              <a:gd name="T37" fmla="*/ 1317275063 h 38"/>
              <a:gd name="T38" fmla="*/ 129255016 w 41"/>
              <a:gd name="T39" fmla="*/ 1212857538 h 38"/>
              <a:gd name="T40" fmla="*/ 0 w 41"/>
              <a:gd name="T41" fmla="*/ 1163068263 h 38"/>
              <a:gd name="T42" fmla="*/ 0 w 41"/>
              <a:gd name="T43" fmla="*/ 1064071624 h 38"/>
              <a:gd name="T44" fmla="*/ 61026453 w 41"/>
              <a:gd name="T45" fmla="*/ 1014210639 h 38"/>
              <a:gd name="T46" fmla="*/ 129255016 w 41"/>
              <a:gd name="T47" fmla="*/ 964420776 h 38"/>
              <a:gd name="T48" fmla="*/ 61026453 w 41"/>
              <a:gd name="T49" fmla="*/ 909202091 h 38"/>
              <a:gd name="T50" fmla="*/ 190354395 w 41"/>
              <a:gd name="T51" fmla="*/ 810206040 h 38"/>
              <a:gd name="T52" fmla="*/ 258590586 w 41"/>
              <a:gd name="T53" fmla="*/ 606136932 h 38"/>
              <a:gd name="T54" fmla="*/ 319609373 w 41"/>
              <a:gd name="T55" fmla="*/ 457279601 h 38"/>
              <a:gd name="T56" fmla="*/ 129255016 w 41"/>
              <a:gd name="T57" fmla="*/ 204068447 h 38"/>
              <a:gd name="T58" fmla="*/ 0 w 41"/>
              <a:gd name="T59" fmla="*/ 0 h 38"/>
              <a:gd name="T60" fmla="*/ 61026453 w 41"/>
              <a:gd name="T61" fmla="*/ 0 h 38"/>
              <a:gd name="T62" fmla="*/ 258590586 w 41"/>
              <a:gd name="T63" fmla="*/ 49789771 h 38"/>
              <a:gd name="T64" fmla="*/ 319609373 w 41"/>
              <a:gd name="T65" fmla="*/ 0 h 38"/>
              <a:gd name="T66" fmla="*/ 897136522 w 41"/>
              <a:gd name="T67" fmla="*/ 49789771 h 38"/>
              <a:gd name="T68" fmla="*/ 1094619287 w 41"/>
              <a:gd name="T69" fmla="*/ 154214956 h 38"/>
              <a:gd name="T70" fmla="*/ 1284981026 w 41"/>
              <a:gd name="T71" fmla="*/ 253275664 h 38"/>
              <a:gd name="T72" fmla="*/ 1481783637 w 41"/>
              <a:gd name="T73" fmla="*/ 303065380 h 38"/>
              <a:gd name="T74" fmla="*/ 1542810980 w 41"/>
              <a:gd name="T75" fmla="*/ 352862076 h 38"/>
              <a:gd name="T76" fmla="*/ 1672137199 w 41"/>
              <a:gd name="T77" fmla="*/ 402061505 h 38"/>
              <a:gd name="T78" fmla="*/ 1862500452 w 41"/>
              <a:gd name="T79" fmla="*/ 507140587 h 38"/>
              <a:gd name="T80" fmla="*/ 2147483647 w 41"/>
              <a:gd name="T81" fmla="*/ 556930156 h 38"/>
              <a:gd name="T82" fmla="*/ 2147483647 w 41"/>
              <a:gd name="T83" fmla="*/ 606136932 h 38"/>
              <a:gd name="T84" fmla="*/ 2147483647 w 41"/>
              <a:gd name="T85" fmla="*/ 655926648 h 38"/>
              <a:gd name="T86" fmla="*/ 2147483647 w 41"/>
              <a:gd name="T87" fmla="*/ 760345055 h 38"/>
              <a:gd name="T88" fmla="*/ 2147483647 w 41"/>
              <a:gd name="T89" fmla="*/ 964420776 h 38"/>
              <a:gd name="T90" fmla="*/ 2147483647 w 41"/>
              <a:gd name="T91" fmla="*/ 1064071624 h 38"/>
              <a:gd name="T92" fmla="*/ 2121011166 w 41"/>
              <a:gd name="T93" fmla="*/ 1113271347 h 38"/>
              <a:gd name="T94" fmla="*/ 2147483647 w 41"/>
              <a:gd name="T95" fmla="*/ 1212857538 h 38"/>
              <a:gd name="T96" fmla="*/ 2147483647 w 41"/>
              <a:gd name="T97" fmla="*/ 1267485788 h 38"/>
              <a:gd name="T98" fmla="*/ 2147483647 w 41"/>
              <a:gd name="T99" fmla="*/ 1466132688 h 38"/>
              <a:gd name="T100" fmla="*/ 2147483647 w 41"/>
              <a:gd name="T101" fmla="*/ 1521350784 h 38"/>
              <a:gd name="T102" fmla="*/ 2147483647 w 41"/>
              <a:gd name="T103" fmla="*/ 1620346248 h 38"/>
              <a:gd name="T104" fmla="*/ 2147483647 w 41"/>
              <a:gd name="T105" fmla="*/ 1620346248 h 38"/>
              <a:gd name="T106" fmla="*/ 2147483647 w 41"/>
              <a:gd name="T107" fmla="*/ 1719407544 h 38"/>
              <a:gd name="T108" fmla="*/ 2147483647 w 41"/>
              <a:gd name="T109" fmla="*/ 1670201355 h 38"/>
              <a:gd name="T110" fmla="*/ 2147483647 w 41"/>
              <a:gd name="T111" fmla="*/ 1620346248 h 38"/>
              <a:gd name="T112" fmla="*/ 2147483647 w 41"/>
              <a:gd name="T113" fmla="*/ 1719407544 h 38"/>
              <a:gd name="T114" fmla="*/ 2147483647 w 41"/>
              <a:gd name="T115" fmla="*/ 1824416091 h 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1"/>
              <a:gd name="T175" fmla="*/ 0 h 38"/>
              <a:gd name="T176" fmla="*/ 41 w 41"/>
              <a:gd name="T177" fmla="*/ 38 h 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1" h="38">
                <a:moveTo>
                  <a:pt x="40" y="36"/>
                </a:move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lnTo>
                  <a:pt x="39" y="35"/>
                </a:lnTo>
                <a:cubicBezTo>
                  <a:pt x="39" y="36"/>
                  <a:pt x="39" y="35"/>
                  <a:pt x="39" y="36"/>
                </a:cubicBezTo>
                <a:cubicBezTo>
                  <a:pt x="39" y="36"/>
                  <a:pt x="38" y="36"/>
                  <a:pt x="38" y="36"/>
                </a:cubicBezTo>
                <a:lnTo>
                  <a:pt x="38" y="35"/>
                </a:ln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6" y="35"/>
                </a:cubicBezTo>
                <a:cubicBezTo>
                  <a:pt x="36" y="35"/>
                  <a:pt x="37" y="36"/>
                  <a:pt x="37" y="36"/>
                </a:cubicBezTo>
                <a:cubicBezTo>
                  <a:pt x="37" y="36"/>
                  <a:pt x="37" y="36"/>
                  <a:pt x="37" y="36"/>
                </a:cubicBezTo>
                <a:lnTo>
                  <a:pt x="37" y="37"/>
                </a:lnTo>
                <a:cubicBezTo>
                  <a:pt x="37" y="37"/>
                  <a:pt x="37" y="37"/>
                  <a:pt x="37" y="37"/>
                </a:cubicBezTo>
                <a:lnTo>
                  <a:pt x="36" y="37"/>
                </a:lnTo>
                <a:cubicBezTo>
                  <a:pt x="36" y="37"/>
                  <a:pt x="36" y="38"/>
                  <a:pt x="36" y="38"/>
                </a:cubicBezTo>
                <a:cubicBezTo>
                  <a:pt x="35" y="38"/>
                  <a:pt x="34" y="38"/>
                  <a:pt x="33" y="38"/>
                </a:cubicBezTo>
                <a:cubicBezTo>
                  <a:pt x="33" y="38"/>
                  <a:pt x="32" y="38"/>
                  <a:pt x="32" y="38"/>
                </a:cubicBezTo>
                <a:cubicBezTo>
                  <a:pt x="32" y="38"/>
                  <a:pt x="32" y="37"/>
                  <a:pt x="32" y="37"/>
                </a:cubicBezTo>
                <a:cubicBezTo>
                  <a:pt x="31" y="37"/>
                  <a:pt x="30" y="37"/>
                  <a:pt x="30" y="37"/>
                </a:cubicBezTo>
                <a:cubicBezTo>
                  <a:pt x="29" y="37"/>
                  <a:pt x="27" y="37"/>
                  <a:pt x="27" y="37"/>
                </a:cubicBezTo>
                <a:lnTo>
                  <a:pt x="26" y="37"/>
                </a:ln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5" y="38"/>
                  <a:pt x="25" y="38"/>
                </a:cubicBezTo>
                <a:cubicBezTo>
                  <a:pt x="25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7"/>
                  <a:pt x="24" y="37"/>
                </a:cubicBezTo>
                <a:lnTo>
                  <a:pt x="23" y="37"/>
                </a:lnTo>
                <a:cubicBezTo>
                  <a:pt x="23" y="38"/>
                  <a:pt x="22" y="37"/>
                  <a:pt x="22" y="37"/>
                </a:cubicBezTo>
                <a:cubicBezTo>
                  <a:pt x="22" y="37"/>
                  <a:pt x="22" y="36"/>
                  <a:pt x="22" y="35"/>
                </a:cubicBezTo>
                <a:cubicBezTo>
                  <a:pt x="21" y="35"/>
                  <a:pt x="20" y="35"/>
                  <a:pt x="20" y="35"/>
                </a:cubicBezTo>
                <a:cubicBezTo>
                  <a:pt x="20" y="35"/>
                  <a:pt x="20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lnTo>
                  <a:pt x="18" y="34"/>
                </a:lnTo>
                <a:cubicBezTo>
                  <a:pt x="18" y="34"/>
                  <a:pt x="16" y="34"/>
                  <a:pt x="16" y="34"/>
                </a:cubicBezTo>
                <a:lnTo>
                  <a:pt x="16" y="35"/>
                </a:lnTo>
                <a:cubicBezTo>
                  <a:pt x="15" y="35"/>
                  <a:pt x="14" y="35"/>
                  <a:pt x="14" y="35"/>
                </a:cubicBezTo>
                <a:cubicBezTo>
                  <a:pt x="14" y="35"/>
                  <a:pt x="13" y="35"/>
                  <a:pt x="13" y="35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1" y="37"/>
                  <a:pt x="11" y="37"/>
                </a:cubicBezTo>
                <a:lnTo>
                  <a:pt x="11" y="36"/>
                </a:lnTo>
                <a:lnTo>
                  <a:pt x="10" y="36"/>
                </a:lnTo>
                <a:cubicBezTo>
                  <a:pt x="10" y="36"/>
                  <a:pt x="10" y="35"/>
                  <a:pt x="10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9" y="32"/>
                  <a:pt x="9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0"/>
                  <a:pt x="9" y="30"/>
                  <a:pt x="9" y="30"/>
                </a:cubicBezTo>
                <a:lnTo>
                  <a:pt x="10" y="30"/>
                </a:lnTo>
                <a:lnTo>
                  <a:pt x="10" y="29"/>
                </a:lnTo>
                <a:cubicBezTo>
                  <a:pt x="9" y="29"/>
                  <a:pt x="9" y="29"/>
                  <a:pt x="9" y="29"/>
                </a:cubicBezTo>
                <a:cubicBezTo>
                  <a:pt x="8" y="29"/>
                  <a:pt x="8" y="30"/>
                  <a:pt x="8" y="30"/>
                </a:cubicBezTo>
                <a:lnTo>
                  <a:pt x="7" y="30"/>
                </a:lnTo>
                <a:cubicBezTo>
                  <a:pt x="7" y="30"/>
                  <a:pt x="7" y="30"/>
                  <a:pt x="7" y="30"/>
                </a:cubicBezTo>
                <a:lnTo>
                  <a:pt x="7" y="29"/>
                </a:ln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8"/>
                  <a:pt x="7" y="29"/>
                </a:cubicBezTo>
                <a:cubicBezTo>
                  <a:pt x="6" y="29"/>
                  <a:pt x="6" y="29"/>
                  <a:pt x="5" y="29"/>
                </a:cubicBezTo>
                <a:cubicBezTo>
                  <a:pt x="5" y="28"/>
                  <a:pt x="5" y="28"/>
                  <a:pt x="5" y="27"/>
                </a:cubicBezTo>
                <a:lnTo>
                  <a:pt x="5" y="28"/>
                </a:lnTo>
                <a:cubicBezTo>
                  <a:pt x="4" y="29"/>
                  <a:pt x="3" y="28"/>
                  <a:pt x="2" y="28"/>
                </a:cubicBezTo>
                <a:lnTo>
                  <a:pt x="3" y="28"/>
                </a:lnTo>
                <a:lnTo>
                  <a:pt x="3" y="26"/>
                </a:ln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6"/>
                  <a:pt x="4" y="26"/>
                </a:cubicBezTo>
                <a:cubicBezTo>
                  <a:pt x="4" y="26"/>
                  <a:pt x="4" y="25"/>
                  <a:pt x="4" y="25"/>
                </a:cubicBezTo>
                <a:lnTo>
                  <a:pt x="3" y="25"/>
                </a:lnTo>
                <a:cubicBezTo>
                  <a:pt x="3" y="24"/>
                  <a:pt x="3" y="24"/>
                  <a:pt x="2" y="24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1" y="23"/>
                  <a:pt x="1" y="23"/>
                </a:cubicBezTo>
                <a:lnTo>
                  <a:pt x="0" y="23"/>
                </a:lnTo>
                <a:lnTo>
                  <a:pt x="0" y="22"/>
                </a:lnTo>
                <a:cubicBezTo>
                  <a:pt x="0" y="22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lnTo>
                  <a:pt x="1" y="21"/>
                </a:lnTo>
                <a:lnTo>
                  <a:pt x="1" y="20"/>
                </a:lnTo>
                <a:cubicBezTo>
                  <a:pt x="1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lnTo>
                  <a:pt x="1" y="19"/>
                </a:ln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2" y="18"/>
                  <a:pt x="2" y="18"/>
                </a:cubicBezTo>
                <a:lnTo>
                  <a:pt x="2" y="17"/>
                </a:ln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3" y="16"/>
                  <a:pt x="3" y="16"/>
                </a:cubicBezTo>
                <a:lnTo>
                  <a:pt x="3" y="12"/>
                </a:lnTo>
                <a:cubicBezTo>
                  <a:pt x="3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lnTo>
                  <a:pt x="5" y="12"/>
                </a:lnTo>
                <a:cubicBezTo>
                  <a:pt x="5" y="11"/>
                  <a:pt x="5" y="10"/>
                  <a:pt x="5" y="10"/>
                </a:cubicBezTo>
                <a:cubicBezTo>
                  <a:pt x="5" y="10"/>
                  <a:pt x="5" y="9"/>
                  <a:pt x="5" y="9"/>
                </a:cubicBezTo>
                <a:lnTo>
                  <a:pt x="4" y="9"/>
                </a:lnTo>
                <a:cubicBezTo>
                  <a:pt x="4" y="9"/>
                  <a:pt x="4" y="8"/>
                  <a:pt x="4" y="7"/>
                </a:cubicBezTo>
                <a:cubicBezTo>
                  <a:pt x="4" y="7"/>
                  <a:pt x="3" y="7"/>
                  <a:pt x="3" y="7"/>
                </a:cubicBezTo>
                <a:lnTo>
                  <a:pt x="3" y="5"/>
                </a:lnTo>
                <a:cubicBezTo>
                  <a:pt x="3" y="5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3"/>
                  <a:pt x="1" y="3"/>
                </a:cubicBezTo>
                <a:cubicBezTo>
                  <a:pt x="1" y="3"/>
                  <a:pt x="0" y="2"/>
                  <a:pt x="0" y="2"/>
                </a:cubicBezTo>
                <a:lnTo>
                  <a:pt x="0" y="1"/>
                </a:lnTo>
                <a:cubicBezTo>
                  <a:pt x="0" y="1"/>
                  <a:pt x="0" y="1"/>
                  <a:pt x="0" y="0"/>
                </a:cubicBezTo>
                <a:lnTo>
                  <a:pt x="1" y="0"/>
                </a:lnTo>
                <a:cubicBezTo>
                  <a:pt x="1" y="0"/>
                  <a:pt x="3" y="0"/>
                  <a:pt x="3" y="0"/>
                </a:cubicBezTo>
                <a:lnTo>
                  <a:pt x="4" y="0"/>
                </a:lnTo>
                <a:lnTo>
                  <a:pt x="4" y="1"/>
                </a:lnTo>
                <a:cubicBezTo>
                  <a:pt x="4" y="1"/>
                  <a:pt x="4" y="1"/>
                  <a:pt x="4" y="1"/>
                </a:cubicBezTo>
                <a:lnTo>
                  <a:pt x="5" y="1"/>
                </a:lnTo>
                <a:cubicBezTo>
                  <a:pt x="5" y="1"/>
                  <a:pt x="5" y="1"/>
                  <a:pt x="5" y="0"/>
                </a:cubicBezTo>
                <a:cubicBezTo>
                  <a:pt x="5" y="0"/>
                  <a:pt x="6" y="0"/>
                  <a:pt x="6" y="0"/>
                </a:cubicBezTo>
                <a:lnTo>
                  <a:pt x="8" y="0"/>
                </a:lnTo>
                <a:cubicBezTo>
                  <a:pt x="9" y="0"/>
                  <a:pt x="9" y="0"/>
                  <a:pt x="9" y="0"/>
                </a:cubicBezTo>
                <a:lnTo>
                  <a:pt x="14" y="0"/>
                </a:lnTo>
                <a:lnTo>
                  <a:pt x="14" y="1"/>
                </a:ln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5" y="1"/>
                  <a:pt x="15" y="1"/>
                </a:cubicBezTo>
                <a:lnTo>
                  <a:pt x="15" y="2"/>
                </a:lnTo>
                <a:lnTo>
                  <a:pt x="16" y="2"/>
                </a:ln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lnTo>
                  <a:pt x="19" y="3"/>
                </a:ln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lnTo>
                  <a:pt x="21" y="6"/>
                </a:lnTo>
                <a:cubicBezTo>
                  <a:pt x="21" y="6"/>
                  <a:pt x="21" y="6"/>
                  <a:pt x="21" y="6"/>
                </a:cubicBezTo>
                <a:cubicBezTo>
                  <a:pt x="22" y="6"/>
                  <a:pt x="23" y="6"/>
                  <a:pt x="23" y="6"/>
                </a:cubicBezTo>
                <a:cubicBezTo>
                  <a:pt x="23" y="6"/>
                  <a:pt x="23" y="6"/>
                  <a:pt x="23" y="7"/>
                </a:cubicBezTo>
                <a:lnTo>
                  <a:pt x="24" y="7"/>
                </a:lnTo>
                <a:cubicBezTo>
                  <a:pt x="24" y="7"/>
                  <a:pt x="24" y="7"/>
                  <a:pt x="24" y="7"/>
                </a:cubicBezTo>
                <a:lnTo>
                  <a:pt x="25" y="7"/>
                </a:lnTo>
                <a:lnTo>
                  <a:pt x="25" y="8"/>
                </a:lnTo>
                <a:lnTo>
                  <a:pt x="26" y="8"/>
                </a:lnTo>
                <a:lnTo>
                  <a:pt x="27" y="8"/>
                </a:lnTo>
                <a:cubicBezTo>
                  <a:pt x="27" y="8"/>
                  <a:pt x="27" y="9"/>
                  <a:pt x="27" y="9"/>
                </a:cubicBezTo>
                <a:cubicBezTo>
                  <a:pt x="27" y="10"/>
                  <a:pt x="29" y="10"/>
                  <a:pt x="29" y="10"/>
                </a:cubicBezTo>
                <a:cubicBezTo>
                  <a:pt x="29" y="11"/>
                  <a:pt x="29" y="10"/>
                  <a:pt x="29" y="11"/>
                </a:cubicBezTo>
                <a:lnTo>
                  <a:pt x="31" y="11"/>
                </a:lnTo>
                <a:cubicBezTo>
                  <a:pt x="31" y="11"/>
                  <a:pt x="33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5" y="11"/>
                  <a:pt x="35" y="12"/>
                  <a:pt x="35" y="12"/>
                </a:cubicBezTo>
                <a:lnTo>
                  <a:pt x="36" y="12"/>
                </a:ln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3"/>
                  <a:pt x="36" y="13"/>
                </a:cubicBezTo>
                <a:cubicBezTo>
                  <a:pt x="37" y="13"/>
                  <a:pt x="37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4"/>
                  <a:pt x="39" y="14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lnTo>
                  <a:pt x="41" y="17"/>
                </a:ln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8"/>
                  <a:pt x="41" y="18"/>
                </a:cubicBezTo>
                <a:lnTo>
                  <a:pt x="41" y="19"/>
                </a:lnTo>
                <a:cubicBezTo>
                  <a:pt x="41" y="19"/>
                  <a:pt x="41" y="19"/>
                  <a:pt x="41" y="19"/>
                </a:cubicBezTo>
                <a:lnTo>
                  <a:pt x="41" y="21"/>
                </a:lnTo>
                <a:cubicBezTo>
                  <a:pt x="40" y="21"/>
                  <a:pt x="39" y="21"/>
                  <a:pt x="38" y="22"/>
                </a:cubicBezTo>
                <a:cubicBezTo>
                  <a:pt x="37" y="22"/>
                  <a:pt x="36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2"/>
                  <a:pt x="33" y="22"/>
                </a:cubicBezTo>
                <a:cubicBezTo>
                  <a:pt x="33" y="22"/>
                  <a:pt x="33" y="23"/>
                  <a:pt x="33" y="24"/>
                </a:cubicBezTo>
                <a:cubicBezTo>
                  <a:pt x="33" y="24"/>
                  <a:pt x="35" y="24"/>
                  <a:pt x="35" y="24"/>
                </a:cubicBezTo>
                <a:cubicBezTo>
                  <a:pt x="35" y="24"/>
                  <a:pt x="36" y="24"/>
                  <a:pt x="36" y="24"/>
                </a:cubicBezTo>
                <a:cubicBezTo>
                  <a:pt x="36" y="24"/>
                  <a:pt x="37" y="25"/>
                  <a:pt x="37" y="25"/>
                </a:cubicBezTo>
                <a:lnTo>
                  <a:pt x="38" y="25"/>
                </a:lnTo>
                <a:cubicBezTo>
                  <a:pt x="38" y="26"/>
                  <a:pt x="38" y="26"/>
                  <a:pt x="38" y="27"/>
                </a:cubicBezTo>
                <a:cubicBezTo>
                  <a:pt x="38" y="27"/>
                  <a:pt x="38" y="27"/>
                  <a:pt x="37" y="27"/>
                </a:cubicBezTo>
                <a:cubicBezTo>
                  <a:pt x="37" y="27"/>
                  <a:pt x="38" y="28"/>
                  <a:pt x="38" y="28"/>
                </a:cubicBezTo>
                <a:lnTo>
                  <a:pt x="38" y="29"/>
                </a:lnTo>
                <a:cubicBezTo>
                  <a:pt x="38" y="29"/>
                  <a:pt x="38" y="29"/>
                  <a:pt x="38" y="29"/>
                </a:cubicBezTo>
                <a:lnTo>
                  <a:pt x="39" y="29"/>
                </a:ln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30"/>
                  <a:pt x="39" y="30"/>
                </a:cubicBezTo>
                <a:cubicBezTo>
                  <a:pt x="38" y="30"/>
                  <a:pt x="39" y="31"/>
                  <a:pt x="39" y="31"/>
                </a:cubicBezTo>
                <a:lnTo>
                  <a:pt x="38" y="31"/>
                </a:ln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lnTo>
                  <a:pt x="38" y="32"/>
                </a:lnTo>
                <a:lnTo>
                  <a:pt x="38" y="33"/>
                </a:lnTo>
                <a:cubicBezTo>
                  <a:pt x="38" y="33"/>
                  <a:pt x="38" y="33"/>
                  <a:pt x="38" y="34"/>
                </a:cubicBezTo>
                <a:lnTo>
                  <a:pt x="39" y="34"/>
                </a:lnTo>
                <a:cubicBezTo>
                  <a:pt x="39" y="33"/>
                  <a:pt x="39" y="34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0" y="33"/>
                  <a:pt x="40" y="32"/>
                  <a:pt x="40" y="32"/>
                </a:cubicBezTo>
                <a:lnTo>
                  <a:pt x="41" y="32"/>
                </a:lnTo>
                <a:lnTo>
                  <a:pt x="41" y="33"/>
                </a:lnTo>
                <a:cubicBezTo>
                  <a:pt x="40" y="33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5"/>
                  <a:pt x="40" y="35"/>
                </a:cubicBezTo>
                <a:lnTo>
                  <a:pt x="40" y="36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342" name="Freeform 111"/>
          <p:cNvSpPr>
            <a:spLocks/>
          </p:cNvSpPr>
          <p:nvPr/>
        </p:nvSpPr>
        <p:spPr bwMode="auto">
          <a:xfrm>
            <a:off x="5238751" y="5230813"/>
            <a:ext cx="776288" cy="715963"/>
          </a:xfrm>
          <a:custGeom>
            <a:avLst/>
            <a:gdLst>
              <a:gd name="T0" fmla="*/ 58761138 w 52"/>
              <a:gd name="T1" fmla="*/ 671181157 h 49"/>
              <a:gd name="T2" fmla="*/ 364463630 w 52"/>
              <a:gd name="T3" fmla="*/ 671181157 h 49"/>
              <a:gd name="T4" fmla="*/ 429473227 w 52"/>
              <a:gd name="T5" fmla="*/ 615296789 h 49"/>
              <a:gd name="T6" fmla="*/ 487578146 w 52"/>
              <a:gd name="T7" fmla="*/ 565426587 h 49"/>
              <a:gd name="T8" fmla="*/ 1040823706 w 52"/>
              <a:gd name="T9" fmla="*/ 358079162 h 49"/>
              <a:gd name="T10" fmla="*/ 1098919898 w 52"/>
              <a:gd name="T11" fmla="*/ 307613051 h 49"/>
              <a:gd name="T12" fmla="*/ 1222684107 w 52"/>
              <a:gd name="T13" fmla="*/ 307613051 h 49"/>
              <a:gd name="T14" fmla="*/ 1469561628 w 52"/>
              <a:gd name="T15" fmla="*/ 100932185 h 49"/>
              <a:gd name="T16" fmla="*/ 1528394480 w 52"/>
              <a:gd name="T17" fmla="*/ 50466130 h 49"/>
              <a:gd name="T18" fmla="*/ 1652164105 w 52"/>
              <a:gd name="T19" fmla="*/ 0 h 49"/>
              <a:gd name="T20" fmla="*/ 2147483647 w 52"/>
              <a:gd name="T21" fmla="*/ 207347498 h 49"/>
              <a:gd name="T22" fmla="*/ 2147483647 w 52"/>
              <a:gd name="T23" fmla="*/ 464494217 h 49"/>
              <a:gd name="T24" fmla="*/ 2147483647 w 52"/>
              <a:gd name="T25" fmla="*/ 514960255 h 49"/>
              <a:gd name="T26" fmla="*/ 2147483647 w 52"/>
              <a:gd name="T27" fmla="*/ 464494217 h 49"/>
              <a:gd name="T28" fmla="*/ 2147483647 w 52"/>
              <a:gd name="T29" fmla="*/ 928987845 h 49"/>
              <a:gd name="T30" fmla="*/ 2147483647 w 52"/>
              <a:gd name="T31" fmla="*/ 1029920509 h 49"/>
              <a:gd name="T32" fmla="*/ 2147483647 w 52"/>
              <a:gd name="T33" fmla="*/ 1443948247 h 49"/>
              <a:gd name="T34" fmla="*/ 2147483647 w 52"/>
              <a:gd name="T35" fmla="*/ 1493754536 h 49"/>
              <a:gd name="T36" fmla="*/ 2147483647 w 52"/>
              <a:gd name="T37" fmla="*/ 1393482210 h 49"/>
              <a:gd name="T38" fmla="*/ 2147483647 w 52"/>
              <a:gd name="T39" fmla="*/ 1287073045 h 49"/>
              <a:gd name="T40" fmla="*/ 2147483647 w 52"/>
              <a:gd name="T41" fmla="*/ 1493754536 h 49"/>
              <a:gd name="T42" fmla="*/ 2147483647 w 52"/>
              <a:gd name="T43" fmla="*/ 1908442906 h 49"/>
              <a:gd name="T44" fmla="*/ 2015894536 w 52"/>
              <a:gd name="T45" fmla="*/ 2147483647 h 49"/>
              <a:gd name="T46" fmla="*/ 1528394480 w 52"/>
              <a:gd name="T47" fmla="*/ 2147483647 h 49"/>
              <a:gd name="T48" fmla="*/ 1346455237 w 52"/>
              <a:gd name="T49" fmla="*/ 2147483647 h 49"/>
              <a:gd name="T50" fmla="*/ 611341753 w 52"/>
              <a:gd name="T51" fmla="*/ 2147483647 h 49"/>
              <a:gd name="T52" fmla="*/ 611341753 w 52"/>
              <a:gd name="T53" fmla="*/ 2147483647 h 49"/>
              <a:gd name="T54" fmla="*/ 487578146 w 52"/>
              <a:gd name="T55" fmla="*/ 2147483647 h 49"/>
              <a:gd name="T56" fmla="*/ 487578146 w 52"/>
              <a:gd name="T57" fmla="*/ 2109647308 h 49"/>
              <a:gd name="T58" fmla="*/ 487578146 w 52"/>
              <a:gd name="T59" fmla="*/ 2109647308 h 49"/>
              <a:gd name="T60" fmla="*/ 429473227 w 52"/>
              <a:gd name="T61" fmla="*/ 2008715233 h 49"/>
              <a:gd name="T62" fmla="*/ 429473227 w 52"/>
              <a:gd name="T63" fmla="*/ 1958248017 h 49"/>
              <a:gd name="T64" fmla="*/ 487578146 w 52"/>
              <a:gd name="T65" fmla="*/ 1852492710 h 49"/>
              <a:gd name="T66" fmla="*/ 429473227 w 52"/>
              <a:gd name="T67" fmla="*/ 1852492710 h 49"/>
              <a:gd name="T68" fmla="*/ 364463630 w 52"/>
              <a:gd name="T69" fmla="*/ 1908442906 h 49"/>
              <a:gd name="T70" fmla="*/ 364463630 w 52"/>
              <a:gd name="T71" fmla="*/ 1908442906 h 49"/>
              <a:gd name="T72" fmla="*/ 305631756 w 52"/>
              <a:gd name="T73" fmla="*/ 1958248017 h 49"/>
              <a:gd name="T74" fmla="*/ 305631756 w 52"/>
              <a:gd name="T75" fmla="*/ 1852492710 h 49"/>
              <a:gd name="T76" fmla="*/ 305631756 w 52"/>
              <a:gd name="T77" fmla="*/ 1852492710 h 49"/>
              <a:gd name="T78" fmla="*/ 305631756 w 52"/>
              <a:gd name="T79" fmla="*/ 1802033742 h 49"/>
              <a:gd name="T80" fmla="*/ 364463630 w 52"/>
              <a:gd name="T81" fmla="*/ 1802033742 h 49"/>
              <a:gd name="T82" fmla="*/ 364463630 w 52"/>
              <a:gd name="T83" fmla="*/ 1701101667 h 49"/>
              <a:gd name="T84" fmla="*/ 305631756 w 52"/>
              <a:gd name="T85" fmla="*/ 1701101667 h 49"/>
              <a:gd name="T86" fmla="*/ 305631756 w 52"/>
              <a:gd name="T87" fmla="*/ 1594686611 h 49"/>
              <a:gd name="T88" fmla="*/ 181868450 w 52"/>
              <a:gd name="T89" fmla="*/ 1443948247 h 49"/>
              <a:gd name="T90" fmla="*/ 123771769 w 52"/>
              <a:gd name="T91" fmla="*/ 1443948247 h 49"/>
              <a:gd name="T92" fmla="*/ 0 w 52"/>
              <a:gd name="T93" fmla="*/ 1337533192 h 49"/>
              <a:gd name="T94" fmla="*/ 58761138 w 52"/>
              <a:gd name="T95" fmla="*/ 1287073045 h 49"/>
              <a:gd name="T96" fmla="*/ 123771769 w 52"/>
              <a:gd name="T97" fmla="*/ 1287073045 h 49"/>
              <a:gd name="T98" fmla="*/ 487578146 w 52"/>
              <a:gd name="T99" fmla="*/ 1186141854 h 49"/>
              <a:gd name="T100" fmla="*/ 487578146 w 52"/>
              <a:gd name="T101" fmla="*/ 1130192836 h 49"/>
              <a:gd name="T102" fmla="*/ 429473227 w 52"/>
              <a:gd name="T103" fmla="*/ 979455061 h 49"/>
              <a:gd name="T104" fmla="*/ 305631756 w 52"/>
              <a:gd name="T105" fmla="*/ 928987845 h 49"/>
              <a:gd name="T106" fmla="*/ 305631756 w 52"/>
              <a:gd name="T107" fmla="*/ 873038828 h 49"/>
              <a:gd name="T108" fmla="*/ 123771769 w 52"/>
              <a:gd name="T109" fmla="*/ 822572790 h 49"/>
              <a:gd name="T110" fmla="*/ 123771769 w 52"/>
              <a:gd name="T111" fmla="*/ 772114410 h 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"/>
              <a:gd name="T169" fmla="*/ 0 h 49"/>
              <a:gd name="T170" fmla="*/ 52 w 52"/>
              <a:gd name="T171" fmla="*/ 49 h 4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" h="49">
                <a:moveTo>
                  <a:pt x="1" y="15"/>
                </a:moveTo>
                <a:cubicBezTo>
                  <a:pt x="1" y="15"/>
                  <a:pt x="1" y="14"/>
                  <a:pt x="1" y="14"/>
                </a:cubicBezTo>
                <a:lnTo>
                  <a:pt x="1" y="13"/>
                </a:lnTo>
                <a:cubicBezTo>
                  <a:pt x="1" y="13"/>
                  <a:pt x="1" y="13"/>
                  <a:pt x="1" y="13"/>
                </a:cubicBezTo>
                <a:lnTo>
                  <a:pt x="5" y="13"/>
                </a:lnTo>
                <a:cubicBezTo>
                  <a:pt x="5" y="13"/>
                  <a:pt x="6" y="13"/>
                  <a:pt x="6" y="13"/>
                </a:cubicBezTo>
                <a:cubicBezTo>
                  <a:pt x="6" y="13"/>
                  <a:pt x="7" y="13"/>
                  <a:pt x="7" y="13"/>
                </a:cubicBezTo>
                <a:lnTo>
                  <a:pt x="7" y="12"/>
                </a:ln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2"/>
                  <a:pt x="8" y="12"/>
                </a:cubicBezTo>
                <a:lnTo>
                  <a:pt x="8" y="11"/>
                </a:lnTo>
                <a:lnTo>
                  <a:pt x="17" y="11"/>
                </a:lnTo>
                <a:cubicBezTo>
                  <a:pt x="17" y="11"/>
                  <a:pt x="17" y="10"/>
                  <a:pt x="17" y="10"/>
                </a:cubicBezTo>
                <a:cubicBezTo>
                  <a:pt x="17" y="9"/>
                  <a:pt x="17" y="8"/>
                  <a:pt x="17" y="7"/>
                </a:cubicBezTo>
                <a:lnTo>
                  <a:pt x="18" y="7"/>
                </a:lnTo>
                <a:lnTo>
                  <a:pt x="18" y="6"/>
                </a:lnTo>
                <a:lnTo>
                  <a:pt x="20" y="6"/>
                </a:lnTo>
                <a:cubicBezTo>
                  <a:pt x="20" y="5"/>
                  <a:pt x="20" y="4"/>
                  <a:pt x="20" y="4"/>
                </a:cubicBezTo>
                <a:lnTo>
                  <a:pt x="23" y="4"/>
                </a:lnTo>
                <a:cubicBezTo>
                  <a:pt x="23" y="3"/>
                  <a:pt x="23" y="3"/>
                  <a:pt x="23" y="2"/>
                </a:cubicBezTo>
                <a:lnTo>
                  <a:pt x="24" y="2"/>
                </a:lnTo>
                <a:lnTo>
                  <a:pt x="24" y="1"/>
                </a:lnTo>
                <a:lnTo>
                  <a:pt x="25" y="1"/>
                </a:lnTo>
                <a:cubicBezTo>
                  <a:pt x="25" y="0"/>
                  <a:pt x="25" y="1"/>
                  <a:pt x="25" y="0"/>
                </a:cubicBezTo>
                <a:lnTo>
                  <a:pt x="27" y="0"/>
                </a:lnTo>
                <a:lnTo>
                  <a:pt x="29" y="0"/>
                </a:lnTo>
                <a:lnTo>
                  <a:pt x="29" y="1"/>
                </a:lnTo>
                <a:lnTo>
                  <a:pt x="36" y="1"/>
                </a:lnTo>
                <a:lnTo>
                  <a:pt x="36" y="4"/>
                </a:lnTo>
                <a:lnTo>
                  <a:pt x="36" y="5"/>
                </a:lnTo>
                <a:lnTo>
                  <a:pt x="37" y="5"/>
                </a:lnTo>
                <a:lnTo>
                  <a:pt x="38" y="5"/>
                </a:lnTo>
                <a:lnTo>
                  <a:pt x="38" y="9"/>
                </a:lnTo>
                <a:cubicBezTo>
                  <a:pt x="38" y="9"/>
                  <a:pt x="40" y="9"/>
                  <a:pt x="40" y="9"/>
                </a:cubicBezTo>
                <a:lnTo>
                  <a:pt x="41" y="9"/>
                </a:lnTo>
                <a:cubicBezTo>
                  <a:pt x="41" y="10"/>
                  <a:pt x="41" y="10"/>
                  <a:pt x="41" y="10"/>
                </a:cubicBezTo>
                <a:lnTo>
                  <a:pt x="42" y="10"/>
                </a:lnTo>
                <a:cubicBezTo>
                  <a:pt x="42" y="10"/>
                  <a:pt x="44" y="10"/>
                  <a:pt x="44" y="10"/>
                </a:cubicBezTo>
                <a:lnTo>
                  <a:pt x="44" y="9"/>
                </a:lnTo>
                <a:lnTo>
                  <a:pt x="46" y="9"/>
                </a:lnTo>
                <a:lnTo>
                  <a:pt x="46" y="10"/>
                </a:lnTo>
                <a:cubicBezTo>
                  <a:pt x="46" y="10"/>
                  <a:pt x="46" y="17"/>
                  <a:pt x="46" y="18"/>
                </a:cubicBezTo>
                <a:lnTo>
                  <a:pt x="46" y="19"/>
                </a:lnTo>
                <a:lnTo>
                  <a:pt x="45" y="19"/>
                </a:lnTo>
                <a:cubicBezTo>
                  <a:pt x="45" y="19"/>
                  <a:pt x="45" y="20"/>
                  <a:pt x="45" y="20"/>
                </a:cubicBezTo>
                <a:cubicBezTo>
                  <a:pt x="45" y="20"/>
                  <a:pt x="45" y="23"/>
                  <a:pt x="45" y="23"/>
                </a:cubicBezTo>
                <a:lnTo>
                  <a:pt x="44" y="23"/>
                </a:lnTo>
                <a:cubicBezTo>
                  <a:pt x="44" y="24"/>
                  <a:pt x="44" y="26"/>
                  <a:pt x="44" y="27"/>
                </a:cubicBezTo>
                <a:cubicBezTo>
                  <a:pt x="45" y="27"/>
                  <a:pt x="44" y="28"/>
                  <a:pt x="45" y="28"/>
                </a:cubicBezTo>
                <a:lnTo>
                  <a:pt x="45" y="29"/>
                </a:lnTo>
                <a:lnTo>
                  <a:pt x="47" y="29"/>
                </a:lnTo>
                <a:lnTo>
                  <a:pt x="47" y="28"/>
                </a:lnTo>
                <a:lnTo>
                  <a:pt x="49" y="28"/>
                </a:lnTo>
                <a:lnTo>
                  <a:pt x="49" y="27"/>
                </a:lnTo>
                <a:lnTo>
                  <a:pt x="50" y="27"/>
                </a:lnTo>
                <a:lnTo>
                  <a:pt x="50" y="24"/>
                </a:lnTo>
                <a:lnTo>
                  <a:pt x="51" y="24"/>
                </a:lnTo>
                <a:lnTo>
                  <a:pt x="52" y="25"/>
                </a:lnTo>
                <a:lnTo>
                  <a:pt x="52" y="27"/>
                </a:lnTo>
                <a:lnTo>
                  <a:pt x="52" y="29"/>
                </a:lnTo>
                <a:lnTo>
                  <a:pt x="52" y="30"/>
                </a:lnTo>
                <a:cubicBezTo>
                  <a:pt x="51" y="30"/>
                  <a:pt x="51" y="31"/>
                  <a:pt x="51" y="32"/>
                </a:cubicBezTo>
                <a:lnTo>
                  <a:pt x="48" y="32"/>
                </a:lnTo>
                <a:cubicBezTo>
                  <a:pt x="48" y="34"/>
                  <a:pt x="44" y="35"/>
                  <a:pt x="44" y="37"/>
                </a:cubicBezTo>
                <a:cubicBezTo>
                  <a:pt x="44" y="37"/>
                  <a:pt x="41" y="39"/>
                  <a:pt x="41" y="38"/>
                </a:cubicBezTo>
                <a:cubicBezTo>
                  <a:pt x="39" y="38"/>
                  <a:pt x="39" y="38"/>
                  <a:pt x="37" y="40"/>
                </a:cubicBezTo>
                <a:cubicBezTo>
                  <a:pt x="36" y="41"/>
                  <a:pt x="33" y="44"/>
                  <a:pt x="33" y="45"/>
                </a:cubicBezTo>
                <a:cubicBezTo>
                  <a:pt x="33" y="45"/>
                  <a:pt x="33" y="45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2" y="46"/>
                </a:cubicBezTo>
                <a:cubicBezTo>
                  <a:pt x="32" y="46"/>
                  <a:pt x="26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6"/>
                  <a:pt x="23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7"/>
                  <a:pt x="22" y="47"/>
                </a:cubicBezTo>
                <a:cubicBezTo>
                  <a:pt x="22" y="47"/>
                  <a:pt x="20" y="47"/>
                  <a:pt x="20" y="48"/>
                </a:cubicBezTo>
                <a:cubicBezTo>
                  <a:pt x="17" y="48"/>
                  <a:pt x="13" y="49"/>
                  <a:pt x="10" y="49"/>
                </a:cubicBezTo>
                <a:cubicBezTo>
                  <a:pt x="10" y="49"/>
                  <a:pt x="10" y="48"/>
                  <a:pt x="10" y="48"/>
                </a:cubicBezTo>
                <a:lnTo>
                  <a:pt x="9" y="48"/>
                </a:lnTo>
                <a:cubicBezTo>
                  <a:pt x="9" y="47"/>
                  <a:pt x="9" y="46"/>
                  <a:pt x="9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8" y="42"/>
                  <a:pt x="8" y="42"/>
                </a:cubicBezTo>
                <a:lnTo>
                  <a:pt x="8" y="41"/>
                </a:ln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lnTo>
                  <a:pt x="7" y="39"/>
                </a:lnTo>
                <a:cubicBezTo>
                  <a:pt x="7" y="39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7"/>
                  <a:pt x="8" y="37"/>
                </a:cubicBezTo>
                <a:lnTo>
                  <a:pt x="8" y="36"/>
                </a:lnTo>
                <a:lnTo>
                  <a:pt x="7" y="36"/>
                </a:lnTo>
                <a:cubicBezTo>
                  <a:pt x="7" y="36"/>
                  <a:pt x="7" y="37"/>
                  <a:pt x="7" y="37"/>
                </a:cubicBezTo>
                <a:cubicBezTo>
                  <a:pt x="7" y="37"/>
                  <a:pt x="6" y="37"/>
                  <a:pt x="6" y="37"/>
                </a:cubicBezTo>
                <a:cubicBezTo>
                  <a:pt x="6" y="38"/>
                  <a:pt x="6" y="37"/>
                  <a:pt x="6" y="38"/>
                </a:cubicBezTo>
                <a:lnTo>
                  <a:pt x="5" y="38"/>
                </a:lnTo>
                <a:cubicBezTo>
                  <a:pt x="5" y="37"/>
                  <a:pt x="5" y="37"/>
                  <a:pt x="5" y="37"/>
                </a:cubicBezTo>
                <a:lnTo>
                  <a:pt x="5" y="36"/>
                </a:lnTo>
                <a:lnTo>
                  <a:pt x="5" y="35"/>
                </a:ln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lnTo>
                  <a:pt x="6" y="35"/>
                </a:lnTo>
                <a:cubicBezTo>
                  <a:pt x="6" y="35"/>
                  <a:pt x="5" y="34"/>
                  <a:pt x="6" y="34"/>
                </a:cubicBezTo>
                <a:cubicBezTo>
                  <a:pt x="6" y="34"/>
                  <a:pt x="6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lnTo>
                  <a:pt x="5" y="33"/>
                </a:lnTo>
                <a:cubicBezTo>
                  <a:pt x="5" y="33"/>
                  <a:pt x="5" y="33"/>
                  <a:pt x="5" y="33"/>
                </a:cubicBezTo>
                <a:lnTo>
                  <a:pt x="5" y="32"/>
                </a:lnTo>
                <a:cubicBezTo>
                  <a:pt x="5" y="32"/>
                  <a:pt x="4" y="31"/>
                  <a:pt x="4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0"/>
                  <a:pt x="5" y="30"/>
                  <a:pt x="5" y="29"/>
                </a:cubicBezTo>
                <a:lnTo>
                  <a:pt x="4" y="29"/>
                </a:lnTo>
                <a:cubicBezTo>
                  <a:pt x="4" y="29"/>
                  <a:pt x="3" y="28"/>
                  <a:pt x="3" y="28"/>
                </a:cubicBezTo>
                <a:cubicBezTo>
                  <a:pt x="3" y="28"/>
                  <a:pt x="2" y="28"/>
                  <a:pt x="2" y="28"/>
                </a:cubicBezTo>
                <a:cubicBezTo>
                  <a:pt x="2" y="28"/>
                  <a:pt x="0" y="28"/>
                  <a:pt x="0" y="28"/>
                </a:cubicBezTo>
                <a:cubicBezTo>
                  <a:pt x="0" y="27"/>
                  <a:pt x="0" y="26"/>
                  <a:pt x="0" y="26"/>
                </a:cubicBezTo>
                <a:cubicBezTo>
                  <a:pt x="1" y="26"/>
                  <a:pt x="1" y="25"/>
                  <a:pt x="1" y="25"/>
                </a:cubicBezTo>
                <a:cubicBezTo>
                  <a:pt x="1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3" y="25"/>
                  <a:pt x="4" y="26"/>
                  <a:pt x="5" y="26"/>
                </a:cubicBezTo>
                <a:cubicBezTo>
                  <a:pt x="6" y="25"/>
                  <a:pt x="7" y="25"/>
                  <a:pt x="8" y="25"/>
                </a:cubicBezTo>
                <a:lnTo>
                  <a:pt x="8" y="23"/>
                </a:lnTo>
                <a:cubicBezTo>
                  <a:pt x="8" y="23"/>
                  <a:pt x="8" y="23"/>
                  <a:pt x="8" y="23"/>
                </a:cubicBezTo>
                <a:lnTo>
                  <a:pt x="8" y="22"/>
                </a:lnTo>
                <a:cubicBezTo>
                  <a:pt x="8" y="22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lnTo>
                  <a:pt x="8" y="19"/>
                </a:lnTo>
                <a:cubicBezTo>
                  <a:pt x="8" y="19"/>
                  <a:pt x="8" y="19"/>
                  <a:pt x="7" y="19"/>
                </a:cubicBezTo>
                <a:cubicBezTo>
                  <a:pt x="7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5" y="18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7"/>
                  <a:pt x="4" y="17"/>
                  <a:pt x="3" y="17"/>
                </a:cubicBezTo>
                <a:cubicBezTo>
                  <a:pt x="3" y="17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lnTo>
                  <a:pt x="2" y="16"/>
                </a:lnTo>
                <a:cubicBezTo>
                  <a:pt x="2" y="16"/>
                  <a:pt x="2" y="15"/>
                  <a:pt x="2" y="15"/>
                </a:cubicBezTo>
                <a:cubicBezTo>
                  <a:pt x="2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343" name="Freeform 112"/>
          <p:cNvSpPr>
            <a:spLocks/>
          </p:cNvSpPr>
          <p:nvPr/>
        </p:nvSpPr>
        <p:spPr bwMode="auto">
          <a:xfrm>
            <a:off x="3983038" y="5289550"/>
            <a:ext cx="596900" cy="730250"/>
          </a:xfrm>
          <a:custGeom>
            <a:avLst/>
            <a:gdLst>
              <a:gd name="T0" fmla="*/ 1582591819 w 40"/>
              <a:gd name="T1" fmla="*/ 2147483647 h 50"/>
              <a:gd name="T2" fmla="*/ 1582591819 w 40"/>
              <a:gd name="T3" fmla="*/ 2147483647 h 50"/>
              <a:gd name="T4" fmla="*/ 1465308740 w 40"/>
              <a:gd name="T5" fmla="*/ 2147483647 h 50"/>
              <a:gd name="T6" fmla="*/ 1277655333 w 40"/>
              <a:gd name="T7" fmla="*/ 2147483647 h 50"/>
              <a:gd name="T8" fmla="*/ 1161034917 w 40"/>
              <a:gd name="T9" fmla="*/ 2147483647 h 50"/>
              <a:gd name="T10" fmla="*/ 972718547 w 40"/>
              <a:gd name="T11" fmla="*/ 2147483647 h 50"/>
              <a:gd name="T12" fmla="*/ 914077008 w 40"/>
              <a:gd name="T13" fmla="*/ 2147483647 h 50"/>
              <a:gd name="T14" fmla="*/ 856097830 w 40"/>
              <a:gd name="T15" fmla="*/ 2147483647 h 50"/>
              <a:gd name="T16" fmla="*/ 667781460 w 40"/>
              <a:gd name="T17" fmla="*/ 2147483647 h 50"/>
              <a:gd name="T18" fmla="*/ 551231582 w 40"/>
              <a:gd name="T19" fmla="*/ 2147483647 h 50"/>
              <a:gd name="T20" fmla="*/ 551231582 w 40"/>
              <a:gd name="T21" fmla="*/ 2147483647 h 50"/>
              <a:gd name="T22" fmla="*/ 427717133 w 40"/>
              <a:gd name="T23" fmla="*/ 2102863819 h 50"/>
              <a:gd name="T24" fmla="*/ 362845426 w 40"/>
              <a:gd name="T25" fmla="*/ 1795996662 h 50"/>
              <a:gd name="T26" fmla="*/ 0 w 40"/>
              <a:gd name="T27" fmla="*/ 1439497212 h 50"/>
              <a:gd name="T28" fmla="*/ 304937162 w 40"/>
              <a:gd name="T29" fmla="*/ 1333386063 h 50"/>
              <a:gd name="T30" fmla="*/ 486359875 w 40"/>
              <a:gd name="T31" fmla="*/ 1333386063 h 50"/>
              <a:gd name="T32" fmla="*/ 609874324 w 40"/>
              <a:gd name="T33" fmla="*/ 1232746926 h 50"/>
              <a:gd name="T34" fmla="*/ 732654370 w 40"/>
              <a:gd name="T35" fmla="*/ 1076874539 h 50"/>
              <a:gd name="T36" fmla="*/ 609874324 w 40"/>
              <a:gd name="T37" fmla="*/ 925880357 h 50"/>
              <a:gd name="T38" fmla="*/ 246294570 w 40"/>
              <a:gd name="T39" fmla="*/ 819768031 h 50"/>
              <a:gd name="T40" fmla="*/ 304937162 w 40"/>
              <a:gd name="T41" fmla="*/ 613604338 h 50"/>
              <a:gd name="T42" fmla="*/ 486359875 w 40"/>
              <a:gd name="T43" fmla="*/ 463269612 h 50"/>
              <a:gd name="T44" fmla="*/ 427717133 w 40"/>
              <a:gd name="T45" fmla="*/ 0 h 50"/>
              <a:gd name="T46" fmla="*/ 914077008 w 40"/>
              <a:gd name="T47" fmla="*/ 100639174 h 50"/>
              <a:gd name="T48" fmla="*/ 1096232996 w 40"/>
              <a:gd name="T49" fmla="*/ 100639174 h 50"/>
              <a:gd name="T50" fmla="*/ 1277655333 w 40"/>
              <a:gd name="T51" fmla="*/ 206163915 h 50"/>
              <a:gd name="T52" fmla="*/ 1400435831 w 40"/>
              <a:gd name="T53" fmla="*/ 206163915 h 50"/>
              <a:gd name="T54" fmla="*/ 1647394943 w 40"/>
              <a:gd name="T55" fmla="*/ 256511451 h 50"/>
              <a:gd name="T56" fmla="*/ 1886794352 w 40"/>
              <a:gd name="T57" fmla="*/ 156467149 h 50"/>
              <a:gd name="T58" fmla="*/ 1951666059 w 40"/>
              <a:gd name="T59" fmla="*/ 306802169 h 50"/>
              <a:gd name="T60" fmla="*/ 1886794352 w 40"/>
              <a:gd name="T61" fmla="*/ 463269612 h 50"/>
              <a:gd name="T62" fmla="*/ 1951666059 w 40"/>
              <a:gd name="T63" fmla="*/ 512966083 h 50"/>
              <a:gd name="T64" fmla="*/ 1828816979 w 40"/>
              <a:gd name="T65" fmla="*/ 719716811 h 50"/>
              <a:gd name="T66" fmla="*/ 1770174237 w 40"/>
              <a:gd name="T67" fmla="*/ 770072149 h 50"/>
              <a:gd name="T68" fmla="*/ 1886794352 w 40"/>
              <a:gd name="T69" fmla="*/ 976228041 h 50"/>
              <a:gd name="T70" fmla="*/ 2147483647 w 40"/>
              <a:gd name="T71" fmla="*/ 1076874539 h 50"/>
              <a:gd name="T72" fmla="*/ 2133753464 w 40"/>
              <a:gd name="T73" fmla="*/ 1182392177 h 50"/>
              <a:gd name="T74" fmla="*/ 2010308801 w 40"/>
              <a:gd name="T75" fmla="*/ 1283030725 h 50"/>
              <a:gd name="T76" fmla="*/ 1951666059 w 40"/>
              <a:gd name="T77" fmla="*/ 1383676634 h 50"/>
              <a:gd name="T78" fmla="*/ 2075111925 w 40"/>
              <a:gd name="T79" fmla="*/ 1333386063 h 50"/>
              <a:gd name="T80" fmla="*/ 2147483647 w 40"/>
              <a:gd name="T81" fmla="*/ 1333386063 h 50"/>
              <a:gd name="T82" fmla="*/ 2147483647 w 40"/>
              <a:gd name="T83" fmla="*/ 1489194272 h 50"/>
              <a:gd name="T84" fmla="*/ 2147483647 w 40"/>
              <a:gd name="T85" fmla="*/ 1439497212 h 50"/>
              <a:gd name="T86" fmla="*/ 2147483647 w 40"/>
              <a:gd name="T87" fmla="*/ 1439497212 h 50"/>
              <a:gd name="T88" fmla="*/ 2147483647 w 40"/>
              <a:gd name="T89" fmla="*/ 1589833115 h 50"/>
              <a:gd name="T90" fmla="*/ 2147483647 w 40"/>
              <a:gd name="T91" fmla="*/ 1640187275 h 50"/>
              <a:gd name="T92" fmla="*/ 2147483647 w 40"/>
              <a:gd name="T93" fmla="*/ 1695944263 h 50"/>
              <a:gd name="T94" fmla="*/ 2147483647 w 40"/>
              <a:gd name="T95" fmla="*/ 1695944263 h 50"/>
              <a:gd name="T96" fmla="*/ 2147483647 w 40"/>
              <a:gd name="T97" fmla="*/ 1746298424 h 50"/>
              <a:gd name="T98" fmla="*/ 2147483647 w 40"/>
              <a:gd name="T99" fmla="*/ 1746298424 h 50"/>
              <a:gd name="T100" fmla="*/ 2133753464 w 40"/>
              <a:gd name="T101" fmla="*/ 1896707338 h 50"/>
              <a:gd name="T102" fmla="*/ 1886794352 w 40"/>
              <a:gd name="T103" fmla="*/ 2002818486 h 50"/>
              <a:gd name="T104" fmla="*/ 1951666059 w 40"/>
              <a:gd name="T105" fmla="*/ 2102863819 h 50"/>
              <a:gd name="T106" fmla="*/ 1951666059 w 40"/>
              <a:gd name="T107" fmla="*/ 2147483647 h 50"/>
              <a:gd name="T108" fmla="*/ 2010308801 w 40"/>
              <a:gd name="T109" fmla="*/ 2147483647 h 50"/>
              <a:gd name="T110" fmla="*/ 2010308801 w 40"/>
              <a:gd name="T111" fmla="*/ 2147483647 h 50"/>
              <a:gd name="T112" fmla="*/ 1886794352 w 40"/>
              <a:gd name="T113" fmla="*/ 2147483647 h 50"/>
              <a:gd name="T114" fmla="*/ 1886794352 w 40"/>
              <a:gd name="T115" fmla="*/ 2147483647 h 50"/>
              <a:gd name="T116" fmla="*/ 1828816979 w 40"/>
              <a:gd name="T117" fmla="*/ 2147483647 h 50"/>
              <a:gd name="T118" fmla="*/ 1770174237 w 40"/>
              <a:gd name="T119" fmla="*/ 2147483647 h 50"/>
              <a:gd name="T120" fmla="*/ 1647394943 w 40"/>
              <a:gd name="T121" fmla="*/ 2147483647 h 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"/>
              <a:gd name="T184" fmla="*/ 0 h 50"/>
              <a:gd name="T185" fmla="*/ 40 w 40"/>
              <a:gd name="T186" fmla="*/ 50 h 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" h="50">
                <a:moveTo>
                  <a:pt x="26" y="47"/>
                </a:moveTo>
                <a:cubicBezTo>
                  <a:pt x="26" y="47"/>
                  <a:pt x="26" y="47"/>
                  <a:pt x="26" y="47"/>
                </a:cubicBezTo>
                <a:lnTo>
                  <a:pt x="26" y="46"/>
                </a:lnTo>
                <a:lnTo>
                  <a:pt x="27" y="46"/>
                </a:lnTo>
                <a:lnTo>
                  <a:pt x="27" y="45"/>
                </a:lnTo>
                <a:lnTo>
                  <a:pt x="26" y="45"/>
                </a:lnTo>
                <a:lnTo>
                  <a:pt x="24" y="45"/>
                </a:lnTo>
                <a:lnTo>
                  <a:pt x="24" y="46"/>
                </a:lnTo>
                <a:lnTo>
                  <a:pt x="23" y="46"/>
                </a:lnTo>
                <a:cubicBezTo>
                  <a:pt x="23" y="46"/>
                  <a:pt x="22" y="46"/>
                  <a:pt x="21" y="46"/>
                </a:cubicBezTo>
                <a:lnTo>
                  <a:pt x="21" y="47"/>
                </a:lnTo>
                <a:lnTo>
                  <a:pt x="21" y="48"/>
                </a:lnTo>
                <a:lnTo>
                  <a:pt x="21" y="49"/>
                </a:lnTo>
                <a:lnTo>
                  <a:pt x="19" y="49"/>
                </a:ln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8" y="50"/>
                  <a:pt x="17" y="50"/>
                  <a:pt x="16" y="50"/>
                </a:cubicBezTo>
                <a:cubicBezTo>
                  <a:pt x="16" y="50"/>
                  <a:pt x="16" y="50"/>
                  <a:pt x="16" y="50"/>
                </a:cubicBezTo>
                <a:lnTo>
                  <a:pt x="16" y="49"/>
                </a:lnTo>
                <a:lnTo>
                  <a:pt x="15" y="49"/>
                </a:lnTo>
                <a:cubicBezTo>
                  <a:pt x="15" y="49"/>
                  <a:pt x="15" y="48"/>
                  <a:pt x="15" y="48"/>
                </a:cubicBezTo>
                <a:cubicBezTo>
                  <a:pt x="14" y="48"/>
                  <a:pt x="15" y="48"/>
                  <a:pt x="14" y="48"/>
                </a:cubicBezTo>
                <a:lnTo>
                  <a:pt x="14" y="47"/>
                </a:lnTo>
                <a:cubicBezTo>
                  <a:pt x="14" y="47"/>
                  <a:pt x="13" y="47"/>
                  <a:pt x="13" y="47"/>
                </a:cubicBezTo>
                <a:lnTo>
                  <a:pt x="12" y="47"/>
                </a:lnTo>
                <a:lnTo>
                  <a:pt x="11" y="47"/>
                </a:lnTo>
                <a:cubicBezTo>
                  <a:pt x="11" y="46"/>
                  <a:pt x="11" y="45"/>
                  <a:pt x="11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lnTo>
                  <a:pt x="9" y="44"/>
                </a:lnTo>
                <a:cubicBezTo>
                  <a:pt x="9" y="44"/>
                  <a:pt x="9" y="43"/>
                  <a:pt x="9" y="43"/>
                </a:cubicBezTo>
                <a:lnTo>
                  <a:pt x="9" y="42"/>
                </a:lnTo>
                <a:lnTo>
                  <a:pt x="8" y="42"/>
                </a:lnTo>
                <a:lnTo>
                  <a:pt x="8" y="41"/>
                </a:lnTo>
                <a:lnTo>
                  <a:pt x="7" y="41"/>
                </a:lnTo>
                <a:lnTo>
                  <a:pt x="6" y="35"/>
                </a:lnTo>
                <a:lnTo>
                  <a:pt x="5" y="35"/>
                </a:lnTo>
                <a:cubicBezTo>
                  <a:pt x="5" y="35"/>
                  <a:pt x="2" y="34"/>
                  <a:pt x="1" y="34"/>
                </a:cubicBezTo>
                <a:cubicBezTo>
                  <a:pt x="1" y="33"/>
                  <a:pt x="0" y="33"/>
                  <a:pt x="0" y="33"/>
                </a:cubicBezTo>
                <a:lnTo>
                  <a:pt x="0" y="28"/>
                </a:lnTo>
                <a:cubicBezTo>
                  <a:pt x="1" y="28"/>
                  <a:pt x="2" y="27"/>
                  <a:pt x="2" y="27"/>
                </a:cubicBezTo>
                <a:lnTo>
                  <a:pt x="3" y="27"/>
                </a:lnTo>
                <a:cubicBezTo>
                  <a:pt x="3" y="26"/>
                  <a:pt x="4" y="26"/>
                  <a:pt x="5" y="26"/>
                </a:cubicBezTo>
                <a:cubicBezTo>
                  <a:pt x="5" y="25"/>
                  <a:pt x="5" y="25"/>
                  <a:pt x="5" y="25"/>
                </a:cubicBezTo>
                <a:lnTo>
                  <a:pt x="7" y="25"/>
                </a:lnTo>
                <a:lnTo>
                  <a:pt x="7" y="26"/>
                </a:lnTo>
                <a:lnTo>
                  <a:pt x="8" y="26"/>
                </a:lnTo>
                <a:lnTo>
                  <a:pt x="8" y="25"/>
                </a:lnTo>
                <a:cubicBezTo>
                  <a:pt x="8" y="25"/>
                  <a:pt x="9" y="24"/>
                  <a:pt x="9" y="24"/>
                </a:cubicBezTo>
                <a:lnTo>
                  <a:pt x="10" y="24"/>
                </a:lnTo>
                <a:cubicBezTo>
                  <a:pt x="10" y="24"/>
                  <a:pt x="11" y="25"/>
                  <a:pt x="11" y="25"/>
                </a:cubicBezTo>
                <a:lnTo>
                  <a:pt x="12" y="25"/>
                </a:lnTo>
                <a:cubicBezTo>
                  <a:pt x="12" y="25"/>
                  <a:pt x="12" y="25"/>
                  <a:pt x="12" y="25"/>
                </a:cubicBezTo>
                <a:cubicBezTo>
                  <a:pt x="12" y="24"/>
                  <a:pt x="12" y="22"/>
                  <a:pt x="12" y="21"/>
                </a:cubicBezTo>
                <a:cubicBezTo>
                  <a:pt x="11" y="21"/>
                  <a:pt x="11" y="20"/>
                  <a:pt x="11" y="20"/>
                </a:cubicBezTo>
                <a:cubicBezTo>
                  <a:pt x="11" y="19"/>
                  <a:pt x="10" y="19"/>
                  <a:pt x="10" y="19"/>
                </a:cubicBezTo>
                <a:cubicBezTo>
                  <a:pt x="10" y="18"/>
                  <a:pt x="10" y="19"/>
                  <a:pt x="10" y="18"/>
                </a:cubicBezTo>
                <a:lnTo>
                  <a:pt x="7" y="18"/>
                </a:lnTo>
                <a:lnTo>
                  <a:pt x="7" y="16"/>
                </a:ln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7" y="11"/>
                </a:lnTo>
                <a:lnTo>
                  <a:pt x="8" y="11"/>
                </a:lnTo>
                <a:lnTo>
                  <a:pt x="8" y="9"/>
                </a:lnTo>
                <a:cubicBezTo>
                  <a:pt x="7" y="9"/>
                  <a:pt x="8" y="9"/>
                  <a:pt x="7" y="9"/>
                </a:cubicBezTo>
                <a:lnTo>
                  <a:pt x="7" y="8"/>
                </a:lnTo>
                <a:cubicBezTo>
                  <a:pt x="6" y="7"/>
                  <a:pt x="7" y="2"/>
                  <a:pt x="7" y="1"/>
                </a:cubicBezTo>
                <a:lnTo>
                  <a:pt x="7" y="0"/>
                </a:lnTo>
                <a:lnTo>
                  <a:pt x="11" y="0"/>
                </a:lnTo>
                <a:cubicBezTo>
                  <a:pt x="11" y="1"/>
                  <a:pt x="12" y="1"/>
                  <a:pt x="12" y="2"/>
                </a:cubicBezTo>
                <a:lnTo>
                  <a:pt x="14" y="2"/>
                </a:lnTo>
                <a:lnTo>
                  <a:pt x="15" y="2"/>
                </a:lnTo>
                <a:lnTo>
                  <a:pt x="15" y="1"/>
                </a:lnTo>
                <a:cubicBezTo>
                  <a:pt x="16" y="1"/>
                  <a:pt x="18" y="1"/>
                  <a:pt x="18" y="2"/>
                </a:cubicBezTo>
                <a:lnTo>
                  <a:pt x="18" y="3"/>
                </a:lnTo>
                <a:cubicBezTo>
                  <a:pt x="18" y="3"/>
                  <a:pt x="18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4"/>
                  <a:pt x="21" y="4"/>
                  <a:pt x="21" y="4"/>
                </a:cubicBezTo>
                <a:cubicBezTo>
                  <a:pt x="21" y="4"/>
                  <a:pt x="22" y="5"/>
                  <a:pt x="22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4"/>
                  <a:pt x="23" y="4"/>
                </a:cubicBezTo>
                <a:lnTo>
                  <a:pt x="25" y="4"/>
                </a:lnTo>
                <a:cubicBezTo>
                  <a:pt x="25" y="4"/>
                  <a:pt x="25" y="4"/>
                  <a:pt x="25" y="4"/>
                </a:cubicBezTo>
                <a:cubicBezTo>
                  <a:pt x="25" y="5"/>
                  <a:pt x="26" y="5"/>
                  <a:pt x="26" y="5"/>
                </a:cubicBezTo>
                <a:lnTo>
                  <a:pt x="27" y="5"/>
                </a:lnTo>
                <a:cubicBezTo>
                  <a:pt x="27" y="5"/>
                  <a:pt x="28" y="4"/>
                  <a:pt x="28" y="4"/>
                </a:cubicBezTo>
                <a:cubicBezTo>
                  <a:pt x="28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30" y="3"/>
                  <a:pt x="30" y="3"/>
                  <a:pt x="31" y="3"/>
                </a:cubicBezTo>
                <a:cubicBezTo>
                  <a:pt x="31" y="4"/>
                  <a:pt x="31" y="5"/>
                  <a:pt x="31" y="6"/>
                </a:cubicBezTo>
                <a:cubicBezTo>
                  <a:pt x="31" y="6"/>
                  <a:pt x="32" y="6"/>
                  <a:pt x="32" y="6"/>
                </a:cubicBezTo>
                <a:cubicBezTo>
                  <a:pt x="32" y="7"/>
                  <a:pt x="32" y="7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9"/>
                  <a:pt x="32" y="9"/>
                  <a:pt x="31" y="9"/>
                </a:cubicBezTo>
                <a:lnTo>
                  <a:pt x="32" y="9"/>
                </a:lnTo>
                <a:lnTo>
                  <a:pt x="32" y="10"/>
                </a:lnTo>
                <a:cubicBezTo>
                  <a:pt x="32" y="10"/>
                  <a:pt x="32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0" y="14"/>
                  <a:pt x="30" y="14"/>
                </a:cubicBezTo>
                <a:cubicBezTo>
                  <a:pt x="30" y="14"/>
                  <a:pt x="29" y="15"/>
                  <a:pt x="29" y="15"/>
                </a:cubicBezTo>
                <a:cubicBezTo>
                  <a:pt x="29" y="15"/>
                  <a:pt x="29" y="16"/>
                  <a:pt x="29" y="16"/>
                </a:cubicBezTo>
                <a:cubicBezTo>
                  <a:pt x="29" y="16"/>
                  <a:pt x="30" y="18"/>
                  <a:pt x="30" y="19"/>
                </a:cubicBezTo>
                <a:cubicBezTo>
                  <a:pt x="30" y="19"/>
                  <a:pt x="31" y="19"/>
                  <a:pt x="31" y="19"/>
                </a:cubicBezTo>
                <a:cubicBezTo>
                  <a:pt x="31" y="19"/>
                  <a:pt x="33" y="21"/>
                  <a:pt x="34" y="20"/>
                </a:cubicBezTo>
                <a:cubicBezTo>
                  <a:pt x="34" y="20"/>
                  <a:pt x="35" y="20"/>
                  <a:pt x="36" y="20"/>
                </a:cubicBezTo>
                <a:cubicBezTo>
                  <a:pt x="36" y="21"/>
                  <a:pt x="36" y="20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lnTo>
                  <a:pt x="36" y="22"/>
                </a:lnTo>
                <a:lnTo>
                  <a:pt x="36" y="23"/>
                </a:lnTo>
                <a:lnTo>
                  <a:pt x="35" y="23"/>
                </a:ln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4" y="23"/>
                  <a:pt x="34" y="23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3" y="25"/>
                  <a:pt x="33" y="25"/>
                </a:cubicBezTo>
                <a:lnTo>
                  <a:pt x="32" y="25"/>
                </a:lnTo>
                <a:cubicBezTo>
                  <a:pt x="31" y="25"/>
                  <a:pt x="31" y="26"/>
                  <a:pt x="31" y="27"/>
                </a:cubicBezTo>
                <a:lnTo>
                  <a:pt x="32" y="27"/>
                </a:ln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lnTo>
                  <a:pt x="34" y="26"/>
                </a:lnTo>
                <a:lnTo>
                  <a:pt x="36" y="26"/>
                </a:lnTo>
                <a:cubicBezTo>
                  <a:pt x="36" y="26"/>
                  <a:pt x="36" y="26"/>
                  <a:pt x="36" y="26"/>
                </a:cubicBezTo>
                <a:lnTo>
                  <a:pt x="37" y="26"/>
                </a:lnTo>
                <a:cubicBezTo>
                  <a:pt x="37" y="27"/>
                  <a:pt x="37" y="27"/>
                  <a:pt x="37" y="27"/>
                </a:cubicBezTo>
                <a:lnTo>
                  <a:pt x="38" y="29"/>
                </a:lnTo>
                <a:lnTo>
                  <a:pt x="38" y="28"/>
                </a:ln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9" y="30"/>
                  <a:pt x="39" y="30"/>
                </a:cubicBezTo>
                <a:lnTo>
                  <a:pt x="40" y="30"/>
                </a:lnTo>
                <a:cubicBezTo>
                  <a:pt x="40" y="30"/>
                  <a:pt x="40" y="31"/>
                  <a:pt x="40" y="31"/>
                </a:cubicBezTo>
                <a:cubicBezTo>
                  <a:pt x="40" y="31"/>
                  <a:pt x="40" y="32"/>
                  <a:pt x="40" y="32"/>
                </a:cubicBezTo>
                <a:lnTo>
                  <a:pt x="39" y="32"/>
                </a:lnTo>
                <a:cubicBezTo>
                  <a:pt x="39" y="32"/>
                  <a:pt x="39" y="32"/>
                  <a:pt x="39" y="31"/>
                </a:cubicBezTo>
                <a:lnTo>
                  <a:pt x="38" y="31"/>
                </a:lnTo>
                <a:lnTo>
                  <a:pt x="38" y="33"/>
                </a:lnTo>
                <a:lnTo>
                  <a:pt x="39" y="33"/>
                </a:lnTo>
                <a:cubicBezTo>
                  <a:pt x="39" y="33"/>
                  <a:pt x="39" y="33"/>
                  <a:pt x="39" y="33"/>
                </a:cubicBezTo>
                <a:lnTo>
                  <a:pt x="39" y="34"/>
                </a:lnTo>
                <a:cubicBezTo>
                  <a:pt x="39" y="34"/>
                  <a:pt x="38" y="34"/>
                  <a:pt x="38" y="34"/>
                </a:cubicBezTo>
                <a:cubicBezTo>
                  <a:pt x="38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lnTo>
                  <a:pt x="36" y="34"/>
                </a:lnTo>
                <a:cubicBezTo>
                  <a:pt x="36" y="35"/>
                  <a:pt x="37" y="37"/>
                  <a:pt x="37" y="38"/>
                </a:cubicBezTo>
                <a:lnTo>
                  <a:pt x="36" y="38"/>
                </a:lnTo>
                <a:lnTo>
                  <a:pt x="36" y="37"/>
                </a:lnTo>
                <a:lnTo>
                  <a:pt x="35" y="37"/>
                </a:lnTo>
                <a:cubicBezTo>
                  <a:pt x="35" y="38"/>
                  <a:pt x="35" y="39"/>
                  <a:pt x="35" y="39"/>
                </a:cubicBezTo>
                <a:lnTo>
                  <a:pt x="31" y="39"/>
                </a:lnTo>
                <a:cubicBezTo>
                  <a:pt x="31" y="39"/>
                  <a:pt x="31" y="40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0"/>
                  <a:pt x="31" y="41"/>
                  <a:pt x="32" y="41"/>
                </a:cubicBezTo>
                <a:cubicBezTo>
                  <a:pt x="32" y="41"/>
                  <a:pt x="32" y="42"/>
                  <a:pt x="32" y="42"/>
                </a:cubicBezTo>
                <a:cubicBezTo>
                  <a:pt x="32" y="42"/>
                  <a:pt x="32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3"/>
                  <a:pt x="32" y="45"/>
                  <a:pt x="33" y="46"/>
                </a:cubicBezTo>
                <a:lnTo>
                  <a:pt x="33" y="47"/>
                </a:lnTo>
                <a:lnTo>
                  <a:pt x="32" y="47"/>
                </a:ln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1" y="47"/>
                  <a:pt x="31" y="47"/>
                </a:cubicBezTo>
                <a:lnTo>
                  <a:pt x="31" y="48"/>
                </a:lnTo>
                <a:lnTo>
                  <a:pt x="30" y="48"/>
                </a:lnTo>
                <a:lnTo>
                  <a:pt x="29" y="48"/>
                </a:ln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8" y="47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7"/>
                  <a:pt x="28" y="47"/>
                  <a:pt x="28" y="47"/>
                </a:cubicBezTo>
                <a:lnTo>
                  <a:pt x="27" y="47"/>
                </a:lnTo>
                <a:lnTo>
                  <a:pt x="26" y="47"/>
                </a:lnTo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sp>
        <p:nvSpPr>
          <p:cNvPr id="181344" name="Freeform 113"/>
          <p:cNvSpPr>
            <a:spLocks/>
          </p:cNvSpPr>
          <p:nvPr/>
        </p:nvSpPr>
        <p:spPr bwMode="auto">
          <a:xfrm>
            <a:off x="3983038" y="4529138"/>
            <a:ext cx="1044575" cy="1154113"/>
          </a:xfrm>
          <a:custGeom>
            <a:avLst/>
            <a:gdLst>
              <a:gd name="T0" fmla="*/ 791295866 w 70"/>
              <a:gd name="T1" fmla="*/ 2147483647 h 79"/>
              <a:gd name="T2" fmla="*/ 486358946 w 70"/>
              <a:gd name="T3" fmla="*/ 2147483647 h 79"/>
              <a:gd name="T4" fmla="*/ 0 w 70"/>
              <a:gd name="T5" fmla="*/ 2147483647 h 79"/>
              <a:gd name="T6" fmla="*/ 246294557 w 70"/>
              <a:gd name="T7" fmla="*/ 2057119289 h 79"/>
              <a:gd name="T8" fmla="*/ 427717110 w 70"/>
              <a:gd name="T9" fmla="*/ 1749167656 h 79"/>
              <a:gd name="T10" fmla="*/ 609874291 w 70"/>
              <a:gd name="T11" fmla="*/ 1593081000 h 79"/>
              <a:gd name="T12" fmla="*/ 427717110 w 70"/>
              <a:gd name="T13" fmla="*/ 1285791360 h 79"/>
              <a:gd name="T14" fmla="*/ 181422703 w 70"/>
              <a:gd name="T15" fmla="*/ 1184941370 h 79"/>
              <a:gd name="T16" fmla="*/ 0 w 70"/>
              <a:gd name="T17" fmla="*/ 928010908 h 79"/>
              <a:gd name="T18" fmla="*/ 856097784 w 70"/>
              <a:gd name="T19" fmla="*/ 771327634 h 79"/>
              <a:gd name="T20" fmla="*/ 1037591400 w 70"/>
              <a:gd name="T21" fmla="*/ 720903670 h 79"/>
              <a:gd name="T22" fmla="*/ 1161034854 w 70"/>
              <a:gd name="T23" fmla="*/ 614646275 h 79"/>
              <a:gd name="T24" fmla="*/ 1400435754 w 70"/>
              <a:gd name="T25" fmla="*/ 256930535 h 79"/>
              <a:gd name="T26" fmla="*/ 1582591732 w 70"/>
              <a:gd name="T27" fmla="*/ 206512460 h 79"/>
              <a:gd name="T28" fmla="*/ 2147483647 w 70"/>
              <a:gd name="T29" fmla="*/ 514462695 h 79"/>
              <a:gd name="T30" fmla="*/ 2147483647 w 70"/>
              <a:gd name="T31" fmla="*/ 614646275 h 79"/>
              <a:gd name="T32" fmla="*/ 2147483647 w 70"/>
              <a:gd name="T33" fmla="*/ 614646275 h 79"/>
              <a:gd name="T34" fmla="*/ 2147483647 w 70"/>
              <a:gd name="T35" fmla="*/ 720903670 h 79"/>
              <a:gd name="T36" fmla="*/ 2147483647 w 70"/>
              <a:gd name="T37" fmla="*/ 514462695 h 79"/>
              <a:gd name="T38" fmla="*/ 2147483647 w 70"/>
              <a:gd name="T39" fmla="*/ 614646275 h 79"/>
              <a:gd name="T40" fmla="*/ 2147483647 w 70"/>
              <a:gd name="T41" fmla="*/ 357715813 h 79"/>
              <a:gd name="T42" fmla="*/ 2147483647 w 70"/>
              <a:gd name="T43" fmla="*/ 357715813 h 79"/>
              <a:gd name="T44" fmla="*/ 2147483647 w 70"/>
              <a:gd name="T45" fmla="*/ 514462695 h 79"/>
              <a:gd name="T46" fmla="*/ 2147483647 w 70"/>
              <a:gd name="T47" fmla="*/ 514462695 h 79"/>
              <a:gd name="T48" fmla="*/ 2147483647 w 70"/>
              <a:gd name="T49" fmla="*/ 928010908 h 79"/>
              <a:gd name="T50" fmla="*/ 2147483647 w 70"/>
              <a:gd name="T51" fmla="*/ 1129108969 h 79"/>
              <a:gd name="T52" fmla="*/ 2147483647 w 70"/>
              <a:gd name="T53" fmla="*/ 1441878016 h 79"/>
              <a:gd name="T54" fmla="*/ 2147483647 w 70"/>
              <a:gd name="T55" fmla="*/ 1643499664 h 79"/>
              <a:gd name="T56" fmla="*/ 2147483647 w 70"/>
              <a:gd name="T57" fmla="*/ 1699402740 h 79"/>
              <a:gd name="T58" fmla="*/ 2147483647 w 70"/>
              <a:gd name="T59" fmla="*/ 2106950169 h 79"/>
              <a:gd name="T60" fmla="*/ 2147483647 w 70"/>
              <a:gd name="T61" fmla="*/ 2106950169 h 79"/>
              <a:gd name="T62" fmla="*/ 2147483647 w 70"/>
              <a:gd name="T63" fmla="*/ 2147483647 h 79"/>
              <a:gd name="T64" fmla="*/ 2147483647 w 70"/>
              <a:gd name="T65" fmla="*/ 2147483647 h 79"/>
              <a:gd name="T66" fmla="*/ 2147483647 w 70"/>
              <a:gd name="T67" fmla="*/ 2147483647 h 79"/>
              <a:gd name="T68" fmla="*/ 2147483647 w 70"/>
              <a:gd name="T69" fmla="*/ 2147483647 h 79"/>
              <a:gd name="T70" fmla="*/ 2147483647 w 70"/>
              <a:gd name="T71" fmla="*/ 2147483647 h 79"/>
              <a:gd name="T72" fmla="*/ 2147483647 w 70"/>
              <a:gd name="T73" fmla="*/ 2147483647 h 79"/>
              <a:gd name="T74" fmla="*/ 2147483647 w 70"/>
              <a:gd name="T75" fmla="*/ 2147483647 h 79"/>
              <a:gd name="T76" fmla="*/ 2147483647 w 70"/>
              <a:gd name="T77" fmla="*/ 2147483647 h 79"/>
              <a:gd name="T78" fmla="*/ 2147483647 w 70"/>
              <a:gd name="T79" fmla="*/ 2147483647 h 79"/>
              <a:gd name="T80" fmla="*/ 2147483647 w 70"/>
              <a:gd name="T81" fmla="*/ 2147483647 h 79"/>
              <a:gd name="T82" fmla="*/ 2147483647 w 70"/>
              <a:gd name="T83" fmla="*/ 2147483647 h 79"/>
              <a:gd name="T84" fmla="*/ 2147483647 w 70"/>
              <a:gd name="T85" fmla="*/ 2147483647 h 79"/>
              <a:gd name="T86" fmla="*/ 2147483647 w 70"/>
              <a:gd name="T87" fmla="*/ 2147483647 h 79"/>
              <a:gd name="T88" fmla="*/ 2147483647 w 70"/>
              <a:gd name="T89" fmla="*/ 2147483647 h 79"/>
              <a:gd name="T90" fmla="*/ 2147483647 w 70"/>
              <a:gd name="T91" fmla="*/ 2147483647 h 79"/>
              <a:gd name="T92" fmla="*/ 2147483647 w 70"/>
              <a:gd name="T93" fmla="*/ 2147483647 h 79"/>
              <a:gd name="T94" fmla="*/ 2147483647 w 70"/>
              <a:gd name="T95" fmla="*/ 2147483647 h 79"/>
              <a:gd name="T96" fmla="*/ 2147483647 w 70"/>
              <a:gd name="T97" fmla="*/ 2147483647 h 79"/>
              <a:gd name="T98" fmla="*/ 1951665952 w 70"/>
              <a:gd name="T99" fmla="*/ 2147483647 h 79"/>
              <a:gd name="T100" fmla="*/ 2133753348 w 70"/>
              <a:gd name="T101" fmla="*/ 2147483647 h 79"/>
              <a:gd name="T102" fmla="*/ 2075111812 w 70"/>
              <a:gd name="T103" fmla="*/ 2147483647 h 79"/>
              <a:gd name="T104" fmla="*/ 1770174140 w 70"/>
              <a:gd name="T105" fmla="*/ 2147483647 h 79"/>
              <a:gd name="T106" fmla="*/ 1951665952 w 70"/>
              <a:gd name="T107" fmla="*/ 2147483647 h 79"/>
              <a:gd name="T108" fmla="*/ 1886794249 w 70"/>
              <a:gd name="T109" fmla="*/ 2147483647 h 79"/>
              <a:gd name="T110" fmla="*/ 1647394853 w 70"/>
              <a:gd name="T111" fmla="*/ 2147483647 h 79"/>
              <a:gd name="T112" fmla="*/ 1277655264 w 70"/>
              <a:gd name="T113" fmla="*/ 2147483647 h 79"/>
              <a:gd name="T114" fmla="*/ 914076958 w 70"/>
              <a:gd name="T115" fmla="*/ 2147483647 h 7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9"/>
              <a:gd name="T176" fmla="*/ 70 w 70"/>
              <a:gd name="T177" fmla="*/ 79 h 7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9">
                <a:moveTo>
                  <a:pt x="15" y="53"/>
                </a:moveTo>
                <a:lnTo>
                  <a:pt x="15" y="52"/>
                </a:lnTo>
                <a:lnTo>
                  <a:pt x="15" y="51"/>
                </a:lnTo>
                <a:lnTo>
                  <a:pt x="14" y="51"/>
                </a:lnTo>
                <a:cubicBezTo>
                  <a:pt x="14" y="50"/>
                  <a:pt x="14" y="51"/>
                  <a:pt x="14" y="50"/>
                </a:cubicBezTo>
                <a:lnTo>
                  <a:pt x="13" y="50"/>
                </a:lnTo>
                <a:cubicBezTo>
                  <a:pt x="13" y="50"/>
                  <a:pt x="13" y="48"/>
                  <a:pt x="13" y="47"/>
                </a:cubicBezTo>
                <a:lnTo>
                  <a:pt x="12" y="47"/>
                </a:lnTo>
                <a:cubicBezTo>
                  <a:pt x="12" y="46"/>
                  <a:pt x="11" y="47"/>
                  <a:pt x="11" y="46"/>
                </a:cubicBezTo>
                <a:lnTo>
                  <a:pt x="9" y="46"/>
                </a:lnTo>
                <a:lnTo>
                  <a:pt x="9" y="47"/>
                </a:lnTo>
                <a:lnTo>
                  <a:pt x="8" y="47"/>
                </a:lnTo>
                <a:cubicBezTo>
                  <a:pt x="8" y="47"/>
                  <a:pt x="8" y="47"/>
                  <a:pt x="8" y="48"/>
                </a:cubicBezTo>
                <a:lnTo>
                  <a:pt x="7" y="48"/>
                </a:lnTo>
                <a:lnTo>
                  <a:pt x="6" y="48"/>
                </a:lnTo>
                <a:lnTo>
                  <a:pt x="5" y="48"/>
                </a:lnTo>
                <a:cubicBezTo>
                  <a:pt x="5" y="47"/>
                  <a:pt x="5" y="47"/>
                  <a:pt x="4" y="47"/>
                </a:cubicBezTo>
                <a:lnTo>
                  <a:pt x="4" y="46"/>
                </a:lnTo>
                <a:cubicBezTo>
                  <a:pt x="4" y="46"/>
                  <a:pt x="4" y="46"/>
                  <a:pt x="4" y="45"/>
                </a:cubicBezTo>
                <a:lnTo>
                  <a:pt x="0" y="45"/>
                </a:lnTo>
                <a:cubicBezTo>
                  <a:pt x="0" y="45"/>
                  <a:pt x="0" y="43"/>
                  <a:pt x="0" y="43"/>
                </a:cubicBezTo>
                <a:lnTo>
                  <a:pt x="2" y="43"/>
                </a:lnTo>
                <a:lnTo>
                  <a:pt x="2" y="42"/>
                </a:lnTo>
                <a:cubicBezTo>
                  <a:pt x="2" y="41"/>
                  <a:pt x="3" y="41"/>
                  <a:pt x="3" y="41"/>
                </a:cubicBezTo>
                <a:lnTo>
                  <a:pt x="4" y="40"/>
                </a:lnTo>
                <a:lnTo>
                  <a:pt x="5" y="40"/>
                </a:lnTo>
                <a:lnTo>
                  <a:pt x="5" y="39"/>
                </a:lnTo>
                <a:cubicBezTo>
                  <a:pt x="6" y="39"/>
                  <a:pt x="6" y="38"/>
                  <a:pt x="6" y="37"/>
                </a:cubicBezTo>
                <a:lnTo>
                  <a:pt x="6" y="36"/>
                </a:lnTo>
                <a:cubicBezTo>
                  <a:pt x="7" y="36"/>
                  <a:pt x="7" y="35"/>
                  <a:pt x="7" y="34"/>
                </a:cubicBezTo>
                <a:lnTo>
                  <a:pt x="7" y="33"/>
                </a:lnTo>
                <a:cubicBezTo>
                  <a:pt x="8" y="33"/>
                  <a:pt x="7" y="33"/>
                  <a:pt x="8" y="33"/>
                </a:cubicBezTo>
                <a:lnTo>
                  <a:pt x="8" y="32"/>
                </a:lnTo>
                <a:lnTo>
                  <a:pt x="9" y="32"/>
                </a:lnTo>
                <a:lnTo>
                  <a:pt x="10" y="31"/>
                </a:lnTo>
                <a:lnTo>
                  <a:pt x="10" y="27"/>
                </a:lnTo>
                <a:lnTo>
                  <a:pt x="9" y="27"/>
                </a:lnTo>
                <a:cubicBezTo>
                  <a:pt x="9" y="26"/>
                  <a:pt x="8" y="27"/>
                  <a:pt x="8" y="26"/>
                </a:cubicBezTo>
                <a:cubicBezTo>
                  <a:pt x="8" y="26"/>
                  <a:pt x="8" y="26"/>
                  <a:pt x="7" y="26"/>
                </a:cubicBezTo>
                <a:lnTo>
                  <a:pt x="7" y="25"/>
                </a:lnTo>
                <a:lnTo>
                  <a:pt x="6" y="25"/>
                </a:lnTo>
                <a:lnTo>
                  <a:pt x="6" y="24"/>
                </a:lnTo>
                <a:lnTo>
                  <a:pt x="5" y="24"/>
                </a:lnTo>
                <a:lnTo>
                  <a:pt x="4" y="24"/>
                </a:lnTo>
                <a:cubicBezTo>
                  <a:pt x="4" y="24"/>
                  <a:pt x="4" y="23"/>
                  <a:pt x="3" y="23"/>
                </a:cubicBezTo>
                <a:lnTo>
                  <a:pt x="3" y="22"/>
                </a:lnTo>
                <a:cubicBezTo>
                  <a:pt x="3" y="22"/>
                  <a:pt x="2" y="22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1" y="20"/>
                  <a:pt x="1" y="20"/>
                </a:cubicBezTo>
                <a:lnTo>
                  <a:pt x="0" y="20"/>
                </a:lnTo>
                <a:lnTo>
                  <a:pt x="0" y="19"/>
                </a:lnTo>
                <a:cubicBezTo>
                  <a:pt x="0" y="19"/>
                  <a:pt x="0" y="19"/>
                  <a:pt x="0" y="19"/>
                </a:cubicBezTo>
                <a:lnTo>
                  <a:pt x="0" y="18"/>
                </a:lnTo>
                <a:lnTo>
                  <a:pt x="1" y="18"/>
                </a:lnTo>
                <a:lnTo>
                  <a:pt x="1" y="17"/>
                </a:lnTo>
                <a:lnTo>
                  <a:pt x="2" y="17"/>
                </a:lnTo>
                <a:cubicBezTo>
                  <a:pt x="4" y="16"/>
                  <a:pt x="11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lnTo>
                  <a:pt x="14" y="16"/>
                </a:lnTo>
                <a:lnTo>
                  <a:pt x="14" y="15"/>
                </a:lnTo>
                <a:cubicBezTo>
                  <a:pt x="15" y="15"/>
                  <a:pt x="15" y="14"/>
                  <a:pt x="15" y="14"/>
                </a:cubicBezTo>
                <a:lnTo>
                  <a:pt x="15" y="13"/>
                </a:lnTo>
                <a:lnTo>
                  <a:pt x="16" y="13"/>
                </a:lnTo>
                <a:lnTo>
                  <a:pt x="16" y="14"/>
                </a:lnTo>
                <a:lnTo>
                  <a:pt x="17" y="14"/>
                </a:lnTo>
                <a:lnTo>
                  <a:pt x="18" y="14"/>
                </a:lnTo>
                <a:lnTo>
                  <a:pt x="18" y="13"/>
                </a:lnTo>
                <a:lnTo>
                  <a:pt x="18" y="12"/>
                </a:lnTo>
                <a:lnTo>
                  <a:pt x="19" y="12"/>
                </a:lnTo>
                <a:cubicBezTo>
                  <a:pt x="19" y="11"/>
                  <a:pt x="20" y="11"/>
                  <a:pt x="20" y="11"/>
                </a:cubicBezTo>
                <a:lnTo>
                  <a:pt x="20" y="10"/>
                </a:lnTo>
                <a:lnTo>
                  <a:pt x="21" y="10"/>
                </a:lnTo>
                <a:cubicBezTo>
                  <a:pt x="21" y="9"/>
                  <a:pt x="21" y="7"/>
                  <a:pt x="21" y="6"/>
                </a:cubicBezTo>
                <a:lnTo>
                  <a:pt x="22" y="5"/>
                </a:lnTo>
                <a:lnTo>
                  <a:pt x="23" y="5"/>
                </a:lnTo>
                <a:cubicBezTo>
                  <a:pt x="23" y="6"/>
                  <a:pt x="23" y="6"/>
                  <a:pt x="23" y="6"/>
                </a:cubicBezTo>
                <a:lnTo>
                  <a:pt x="24" y="6"/>
                </a:lnTo>
                <a:lnTo>
                  <a:pt x="24" y="5"/>
                </a:lnTo>
                <a:cubicBezTo>
                  <a:pt x="25" y="5"/>
                  <a:pt x="25" y="5"/>
                  <a:pt x="26" y="5"/>
                </a:cubicBezTo>
                <a:lnTo>
                  <a:pt x="26" y="4"/>
                </a:lnTo>
                <a:lnTo>
                  <a:pt x="27" y="4"/>
                </a:lnTo>
                <a:cubicBezTo>
                  <a:pt x="27" y="4"/>
                  <a:pt x="28" y="3"/>
                  <a:pt x="28" y="3"/>
                </a:cubicBezTo>
                <a:lnTo>
                  <a:pt x="29" y="2"/>
                </a:lnTo>
                <a:cubicBezTo>
                  <a:pt x="29" y="2"/>
                  <a:pt x="30" y="1"/>
                  <a:pt x="30" y="1"/>
                </a:cubicBezTo>
                <a:cubicBezTo>
                  <a:pt x="32" y="1"/>
                  <a:pt x="33" y="0"/>
                  <a:pt x="35" y="0"/>
                </a:cubicBezTo>
                <a:cubicBezTo>
                  <a:pt x="35" y="3"/>
                  <a:pt x="36" y="7"/>
                  <a:pt x="36" y="10"/>
                </a:cubicBezTo>
                <a:cubicBezTo>
                  <a:pt x="36" y="10"/>
                  <a:pt x="38" y="11"/>
                  <a:pt x="39" y="10"/>
                </a:cubicBezTo>
                <a:lnTo>
                  <a:pt x="40" y="10"/>
                </a:lnTo>
                <a:cubicBezTo>
                  <a:pt x="40" y="11"/>
                  <a:pt x="41" y="11"/>
                  <a:pt x="41" y="12"/>
                </a:cubicBezTo>
                <a:cubicBezTo>
                  <a:pt x="42" y="11"/>
                  <a:pt x="42" y="12"/>
                  <a:pt x="42" y="12"/>
                </a:cubicBezTo>
                <a:lnTo>
                  <a:pt x="43" y="12"/>
                </a:ln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lnTo>
                  <a:pt x="44" y="13"/>
                </a:lnTo>
                <a:cubicBezTo>
                  <a:pt x="44" y="13"/>
                  <a:pt x="44" y="13"/>
                  <a:pt x="44" y="13"/>
                </a:cubicBezTo>
                <a:cubicBezTo>
                  <a:pt x="44" y="14"/>
                  <a:pt x="44" y="13"/>
                  <a:pt x="44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4"/>
                  <a:pt x="45" y="14"/>
                  <a:pt x="45" y="14"/>
                </a:cubicBezTo>
                <a:lnTo>
                  <a:pt x="45" y="12"/>
                </a:lnTo>
                <a:lnTo>
                  <a:pt x="46" y="12"/>
                </a:lnTo>
                <a:cubicBezTo>
                  <a:pt x="46" y="12"/>
                  <a:pt x="47" y="11"/>
                  <a:pt x="47" y="11"/>
                </a:cubicBezTo>
                <a:lnTo>
                  <a:pt x="48" y="11"/>
                </a:lnTo>
                <a:cubicBezTo>
                  <a:pt x="48" y="11"/>
                  <a:pt x="48" y="10"/>
                  <a:pt x="48" y="10"/>
                </a:cubicBezTo>
                <a:cubicBezTo>
                  <a:pt x="48" y="10"/>
                  <a:pt x="50" y="10"/>
                  <a:pt x="50" y="11"/>
                </a:cubicBezTo>
                <a:cubicBezTo>
                  <a:pt x="50" y="11"/>
                  <a:pt x="50" y="11"/>
                  <a:pt x="50" y="11"/>
                </a:cubicBezTo>
                <a:lnTo>
                  <a:pt x="52" y="11"/>
                </a:lnTo>
                <a:cubicBezTo>
                  <a:pt x="52" y="12"/>
                  <a:pt x="54" y="13"/>
                  <a:pt x="55" y="14"/>
                </a:cubicBezTo>
                <a:cubicBezTo>
                  <a:pt x="55" y="14"/>
                  <a:pt x="56" y="15"/>
                  <a:pt x="56" y="14"/>
                </a:cubicBezTo>
                <a:cubicBezTo>
                  <a:pt x="57" y="14"/>
                  <a:pt x="57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lnTo>
                  <a:pt x="60" y="12"/>
                </a:ln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1" y="11"/>
                  <a:pt x="61" y="10"/>
                </a:cubicBezTo>
                <a:cubicBezTo>
                  <a:pt x="61" y="10"/>
                  <a:pt x="62" y="9"/>
                  <a:pt x="62" y="9"/>
                </a:cubicBezTo>
                <a:cubicBezTo>
                  <a:pt x="62" y="9"/>
                  <a:pt x="62" y="9"/>
                  <a:pt x="62" y="9"/>
                </a:cubicBezTo>
                <a:lnTo>
                  <a:pt x="63" y="9"/>
                </a:lnTo>
                <a:cubicBezTo>
                  <a:pt x="63" y="8"/>
                  <a:pt x="63" y="7"/>
                  <a:pt x="63" y="7"/>
                </a:cubicBezTo>
                <a:cubicBezTo>
                  <a:pt x="63" y="6"/>
                  <a:pt x="64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lnTo>
                  <a:pt x="67" y="6"/>
                </a:lnTo>
                <a:lnTo>
                  <a:pt x="67" y="7"/>
                </a:lnTo>
                <a:cubicBezTo>
                  <a:pt x="67" y="7"/>
                  <a:pt x="67" y="7"/>
                  <a:pt x="67" y="7"/>
                </a:cubicBezTo>
                <a:cubicBezTo>
                  <a:pt x="67" y="8"/>
                  <a:pt x="66" y="9"/>
                  <a:pt x="66" y="9"/>
                </a:cubicBezTo>
                <a:cubicBezTo>
                  <a:pt x="66" y="9"/>
                  <a:pt x="66" y="9"/>
                  <a:pt x="66" y="9"/>
                </a:cubicBezTo>
                <a:lnTo>
                  <a:pt x="65" y="10"/>
                </a:lnTo>
                <a:lnTo>
                  <a:pt x="64" y="10"/>
                </a:lnTo>
                <a:cubicBezTo>
                  <a:pt x="64" y="10"/>
                  <a:pt x="64" y="10"/>
                  <a:pt x="64" y="10"/>
                </a:cubicBezTo>
                <a:lnTo>
                  <a:pt x="63" y="11"/>
                </a:lnTo>
                <a:cubicBezTo>
                  <a:pt x="63" y="11"/>
                  <a:pt x="64" y="13"/>
                  <a:pt x="63" y="14"/>
                </a:cubicBezTo>
                <a:cubicBezTo>
                  <a:pt x="63" y="14"/>
                  <a:pt x="63" y="15"/>
                  <a:pt x="62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62" y="16"/>
                  <a:pt x="62" y="16"/>
                </a:cubicBezTo>
                <a:cubicBezTo>
                  <a:pt x="62" y="16"/>
                  <a:pt x="61" y="16"/>
                  <a:pt x="61" y="16"/>
                </a:cubicBezTo>
                <a:lnTo>
                  <a:pt x="61" y="18"/>
                </a:lnTo>
                <a:cubicBezTo>
                  <a:pt x="62" y="18"/>
                  <a:pt x="61" y="18"/>
                  <a:pt x="62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9"/>
                  <a:pt x="62" y="19"/>
                  <a:pt x="62" y="19"/>
                </a:cubicBezTo>
                <a:lnTo>
                  <a:pt x="63" y="19"/>
                </a:lnTo>
                <a:cubicBezTo>
                  <a:pt x="63" y="19"/>
                  <a:pt x="63" y="19"/>
                  <a:pt x="63" y="20"/>
                </a:cubicBezTo>
                <a:cubicBezTo>
                  <a:pt x="64" y="20"/>
                  <a:pt x="65" y="20"/>
                  <a:pt x="66" y="20"/>
                </a:cubicBezTo>
                <a:cubicBezTo>
                  <a:pt x="66" y="20"/>
                  <a:pt x="67" y="21"/>
                  <a:pt x="67" y="21"/>
                </a:cubicBezTo>
                <a:cubicBezTo>
                  <a:pt x="67" y="21"/>
                  <a:pt x="67" y="22"/>
                  <a:pt x="67" y="22"/>
                </a:cubicBezTo>
                <a:cubicBezTo>
                  <a:pt x="67" y="22"/>
                  <a:pt x="67" y="23"/>
                  <a:pt x="67" y="23"/>
                </a:cubicBezTo>
                <a:cubicBezTo>
                  <a:pt x="67" y="23"/>
                  <a:pt x="67" y="24"/>
                  <a:pt x="66" y="24"/>
                </a:cubicBezTo>
                <a:lnTo>
                  <a:pt x="66" y="25"/>
                </a:lnTo>
                <a:cubicBezTo>
                  <a:pt x="67" y="25"/>
                  <a:pt x="68" y="25"/>
                  <a:pt x="68" y="25"/>
                </a:cubicBezTo>
                <a:cubicBezTo>
                  <a:pt x="68" y="25"/>
                  <a:pt x="69" y="25"/>
                  <a:pt x="69" y="25"/>
                </a:cubicBezTo>
                <a:lnTo>
                  <a:pt x="69" y="26"/>
                </a:lnTo>
                <a:cubicBezTo>
                  <a:pt x="69" y="26"/>
                  <a:pt x="70" y="27"/>
                  <a:pt x="70" y="28"/>
                </a:cubicBezTo>
                <a:cubicBezTo>
                  <a:pt x="70" y="28"/>
                  <a:pt x="69" y="28"/>
                  <a:pt x="69" y="28"/>
                </a:cubicBezTo>
                <a:lnTo>
                  <a:pt x="69" y="29"/>
                </a:lnTo>
                <a:cubicBezTo>
                  <a:pt x="69" y="29"/>
                  <a:pt x="69" y="29"/>
                  <a:pt x="69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30"/>
                  <a:pt x="68" y="30"/>
                  <a:pt x="68" y="30"/>
                </a:cubicBezTo>
                <a:lnTo>
                  <a:pt x="68" y="32"/>
                </a:lnTo>
                <a:lnTo>
                  <a:pt x="64" y="32"/>
                </a:lnTo>
                <a:cubicBezTo>
                  <a:pt x="64" y="32"/>
                  <a:pt x="64" y="33"/>
                  <a:pt x="64" y="33"/>
                </a:cubicBezTo>
                <a:lnTo>
                  <a:pt x="63" y="33"/>
                </a:lnTo>
                <a:cubicBezTo>
                  <a:pt x="63" y="33"/>
                  <a:pt x="63" y="33"/>
                  <a:pt x="63" y="33"/>
                </a:cubicBezTo>
                <a:cubicBezTo>
                  <a:pt x="62" y="33"/>
                  <a:pt x="62" y="33"/>
                  <a:pt x="61" y="33"/>
                </a:cubicBezTo>
                <a:lnTo>
                  <a:pt x="61" y="32"/>
                </a:lnTo>
                <a:cubicBezTo>
                  <a:pt x="61" y="32"/>
                  <a:pt x="60" y="32"/>
                  <a:pt x="60" y="32"/>
                </a:cubicBezTo>
                <a:lnTo>
                  <a:pt x="59" y="32"/>
                </a:lnTo>
                <a:cubicBezTo>
                  <a:pt x="59" y="33"/>
                  <a:pt x="58" y="35"/>
                  <a:pt x="58" y="36"/>
                </a:cubicBezTo>
                <a:cubicBezTo>
                  <a:pt x="58" y="36"/>
                  <a:pt x="57" y="40"/>
                  <a:pt x="58" y="40"/>
                </a:cubicBezTo>
                <a:lnTo>
                  <a:pt x="58" y="41"/>
                </a:lnTo>
                <a:lnTo>
                  <a:pt x="58" y="42"/>
                </a:lnTo>
                <a:lnTo>
                  <a:pt x="59" y="42"/>
                </a:lnTo>
                <a:lnTo>
                  <a:pt x="59" y="41"/>
                </a:lnTo>
                <a:lnTo>
                  <a:pt x="60" y="41"/>
                </a:lnTo>
                <a:cubicBezTo>
                  <a:pt x="60" y="41"/>
                  <a:pt x="62" y="41"/>
                  <a:pt x="62" y="41"/>
                </a:cubicBezTo>
                <a:lnTo>
                  <a:pt x="62" y="42"/>
                </a:lnTo>
                <a:lnTo>
                  <a:pt x="61" y="43"/>
                </a:lnTo>
                <a:lnTo>
                  <a:pt x="59" y="43"/>
                </a:lnTo>
                <a:cubicBezTo>
                  <a:pt x="59" y="43"/>
                  <a:pt x="58" y="44"/>
                  <a:pt x="58" y="44"/>
                </a:cubicBezTo>
                <a:lnTo>
                  <a:pt x="57" y="44"/>
                </a:lnTo>
                <a:cubicBezTo>
                  <a:pt x="57" y="45"/>
                  <a:pt x="56" y="45"/>
                  <a:pt x="56" y="45"/>
                </a:cubicBezTo>
                <a:lnTo>
                  <a:pt x="55" y="45"/>
                </a:lnTo>
                <a:cubicBezTo>
                  <a:pt x="55" y="45"/>
                  <a:pt x="54" y="46"/>
                  <a:pt x="54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7"/>
                  <a:pt x="54" y="46"/>
                  <a:pt x="54" y="47"/>
                </a:cubicBezTo>
                <a:lnTo>
                  <a:pt x="53" y="47"/>
                </a:lnTo>
                <a:lnTo>
                  <a:pt x="53" y="49"/>
                </a:lnTo>
                <a:cubicBezTo>
                  <a:pt x="53" y="49"/>
                  <a:pt x="53" y="49"/>
                  <a:pt x="52" y="49"/>
                </a:cubicBezTo>
                <a:lnTo>
                  <a:pt x="52" y="48"/>
                </a:lnTo>
                <a:cubicBezTo>
                  <a:pt x="51" y="48"/>
                  <a:pt x="52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1" y="49"/>
                  <a:pt x="51" y="49"/>
                  <a:pt x="50" y="49"/>
                </a:cubicBezTo>
                <a:lnTo>
                  <a:pt x="50" y="51"/>
                </a:lnTo>
                <a:lnTo>
                  <a:pt x="51" y="51"/>
                </a:lnTo>
                <a:cubicBezTo>
                  <a:pt x="51" y="51"/>
                  <a:pt x="52" y="51"/>
                  <a:pt x="52" y="51"/>
                </a:cubicBezTo>
                <a:lnTo>
                  <a:pt x="52" y="52"/>
                </a:lnTo>
                <a:lnTo>
                  <a:pt x="51" y="52"/>
                </a:lnTo>
                <a:cubicBezTo>
                  <a:pt x="51" y="53"/>
                  <a:pt x="51" y="53"/>
                  <a:pt x="51" y="53"/>
                </a:cubicBezTo>
                <a:lnTo>
                  <a:pt x="51" y="54"/>
                </a:lnTo>
                <a:cubicBezTo>
                  <a:pt x="51" y="54"/>
                  <a:pt x="52" y="55"/>
                  <a:pt x="52" y="55"/>
                </a:cubicBezTo>
                <a:cubicBezTo>
                  <a:pt x="52" y="55"/>
                  <a:pt x="53" y="55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4" y="57"/>
                  <a:pt x="54" y="57"/>
                </a:cubicBezTo>
                <a:lnTo>
                  <a:pt x="54" y="59"/>
                </a:lnTo>
                <a:cubicBezTo>
                  <a:pt x="54" y="59"/>
                  <a:pt x="55" y="59"/>
                  <a:pt x="55" y="59"/>
                </a:cubicBezTo>
                <a:cubicBezTo>
                  <a:pt x="55" y="60"/>
                  <a:pt x="55" y="61"/>
                  <a:pt x="55" y="61"/>
                </a:cubicBezTo>
                <a:lnTo>
                  <a:pt x="56" y="61"/>
                </a:lnTo>
                <a:cubicBezTo>
                  <a:pt x="56" y="61"/>
                  <a:pt x="56" y="62"/>
                  <a:pt x="56" y="62"/>
                </a:cubicBezTo>
                <a:cubicBezTo>
                  <a:pt x="56" y="62"/>
                  <a:pt x="56" y="63"/>
                  <a:pt x="56" y="64"/>
                </a:cubicBezTo>
                <a:lnTo>
                  <a:pt x="55" y="64"/>
                </a:ln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4" y="64"/>
                  <a:pt x="54" y="64"/>
                </a:cubicBezTo>
                <a:lnTo>
                  <a:pt x="54" y="68"/>
                </a:lnTo>
                <a:cubicBezTo>
                  <a:pt x="54" y="68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lnTo>
                  <a:pt x="53" y="70"/>
                </a:lnTo>
                <a:cubicBezTo>
                  <a:pt x="52" y="70"/>
                  <a:pt x="51" y="70"/>
                  <a:pt x="51" y="70"/>
                </a:cubicBezTo>
                <a:lnTo>
                  <a:pt x="51" y="69"/>
                </a:ln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49" y="68"/>
                  <a:pt x="48" y="68"/>
                  <a:pt x="48" y="68"/>
                </a:cubicBezTo>
                <a:cubicBezTo>
                  <a:pt x="48" y="68"/>
                  <a:pt x="47" y="68"/>
                  <a:pt x="47" y="68"/>
                </a:cubicBezTo>
                <a:cubicBezTo>
                  <a:pt x="47" y="69"/>
                  <a:pt x="46" y="68"/>
                  <a:pt x="46" y="68"/>
                </a:cubicBezTo>
                <a:cubicBezTo>
                  <a:pt x="46" y="68"/>
                  <a:pt x="45" y="68"/>
                  <a:pt x="45" y="68"/>
                </a:cubicBezTo>
                <a:cubicBezTo>
                  <a:pt x="45" y="68"/>
                  <a:pt x="45" y="67"/>
                  <a:pt x="45" y="67"/>
                </a:cubicBezTo>
                <a:cubicBezTo>
                  <a:pt x="44" y="67"/>
                  <a:pt x="44" y="68"/>
                  <a:pt x="43" y="68"/>
                </a:cubicBezTo>
                <a:cubicBezTo>
                  <a:pt x="43" y="68"/>
                  <a:pt x="42" y="68"/>
                  <a:pt x="42" y="68"/>
                </a:cubicBezTo>
                <a:lnTo>
                  <a:pt x="42" y="69"/>
                </a:lnTo>
                <a:lnTo>
                  <a:pt x="41" y="69"/>
                </a:lnTo>
                <a:cubicBezTo>
                  <a:pt x="41" y="69"/>
                  <a:pt x="42" y="70"/>
                  <a:pt x="42" y="70"/>
                </a:cubicBezTo>
                <a:cubicBezTo>
                  <a:pt x="42" y="70"/>
                  <a:pt x="42" y="71"/>
                  <a:pt x="42" y="71"/>
                </a:cubicBezTo>
                <a:cubicBezTo>
                  <a:pt x="42" y="71"/>
                  <a:pt x="43" y="71"/>
                  <a:pt x="43" y="71"/>
                </a:cubicBezTo>
                <a:cubicBezTo>
                  <a:pt x="43" y="71"/>
                  <a:pt x="43" y="72"/>
                  <a:pt x="43" y="73"/>
                </a:cubicBezTo>
                <a:cubicBezTo>
                  <a:pt x="43" y="73"/>
                  <a:pt x="43" y="73"/>
                  <a:pt x="43" y="73"/>
                </a:cubicBezTo>
                <a:lnTo>
                  <a:pt x="42" y="73"/>
                </a:lnTo>
                <a:lnTo>
                  <a:pt x="42" y="74"/>
                </a:lnTo>
                <a:lnTo>
                  <a:pt x="41" y="74"/>
                </a:lnTo>
                <a:cubicBezTo>
                  <a:pt x="41" y="74"/>
                  <a:pt x="41" y="74"/>
                  <a:pt x="41" y="74"/>
                </a:cubicBezTo>
                <a:lnTo>
                  <a:pt x="41" y="77"/>
                </a:lnTo>
                <a:lnTo>
                  <a:pt x="41" y="76"/>
                </a:lnTo>
                <a:cubicBezTo>
                  <a:pt x="40" y="76"/>
                  <a:pt x="40" y="76"/>
                  <a:pt x="40" y="76"/>
                </a:cubicBezTo>
                <a:lnTo>
                  <a:pt x="39" y="76"/>
                </a:lnTo>
                <a:cubicBezTo>
                  <a:pt x="39" y="76"/>
                  <a:pt x="39" y="75"/>
                  <a:pt x="39" y="75"/>
                </a:cubicBezTo>
                <a:cubicBezTo>
                  <a:pt x="38" y="75"/>
                  <a:pt x="38" y="75"/>
                  <a:pt x="38" y="75"/>
                </a:cubicBezTo>
                <a:lnTo>
                  <a:pt x="38" y="76"/>
                </a:lnTo>
                <a:lnTo>
                  <a:pt x="37" y="76"/>
                </a:lnTo>
                <a:cubicBezTo>
                  <a:pt x="37" y="76"/>
                  <a:pt x="38" y="76"/>
                  <a:pt x="38" y="77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8"/>
                  <a:pt x="38" y="78"/>
                  <a:pt x="38" y="79"/>
                </a:cubicBezTo>
                <a:lnTo>
                  <a:pt x="37" y="79"/>
                </a:lnTo>
                <a:cubicBezTo>
                  <a:pt x="37" y="79"/>
                  <a:pt x="37" y="79"/>
                  <a:pt x="37" y="78"/>
                </a:cubicBezTo>
                <a:lnTo>
                  <a:pt x="36" y="78"/>
                </a:lnTo>
                <a:cubicBezTo>
                  <a:pt x="36" y="78"/>
                  <a:pt x="36" y="78"/>
                  <a:pt x="36" y="78"/>
                </a:cubicBezTo>
                <a:lnTo>
                  <a:pt x="34" y="78"/>
                </a:lnTo>
                <a:lnTo>
                  <a:pt x="33" y="78"/>
                </a:lnTo>
                <a:cubicBezTo>
                  <a:pt x="33" y="78"/>
                  <a:pt x="33" y="78"/>
                  <a:pt x="33" y="78"/>
                </a:cubicBezTo>
                <a:cubicBezTo>
                  <a:pt x="33" y="78"/>
                  <a:pt x="32" y="79"/>
                  <a:pt x="32" y="79"/>
                </a:cubicBezTo>
                <a:cubicBezTo>
                  <a:pt x="32" y="79"/>
                  <a:pt x="32" y="79"/>
                  <a:pt x="32" y="79"/>
                </a:cubicBezTo>
                <a:lnTo>
                  <a:pt x="31" y="79"/>
                </a:lnTo>
                <a:cubicBezTo>
                  <a:pt x="31" y="78"/>
                  <a:pt x="31" y="77"/>
                  <a:pt x="32" y="77"/>
                </a:cubicBezTo>
                <a:lnTo>
                  <a:pt x="33" y="77"/>
                </a:lnTo>
                <a:cubicBezTo>
                  <a:pt x="33" y="77"/>
                  <a:pt x="34" y="76"/>
                  <a:pt x="34" y="76"/>
                </a:cubicBezTo>
                <a:cubicBezTo>
                  <a:pt x="34" y="76"/>
                  <a:pt x="34" y="76"/>
                  <a:pt x="34" y="75"/>
                </a:cubicBezTo>
                <a:cubicBezTo>
                  <a:pt x="34" y="75"/>
                  <a:pt x="35" y="75"/>
                  <a:pt x="35" y="75"/>
                </a:cubicBezTo>
                <a:cubicBezTo>
                  <a:pt x="35" y="75"/>
                  <a:pt x="35" y="75"/>
                  <a:pt x="35" y="75"/>
                </a:cubicBezTo>
                <a:lnTo>
                  <a:pt x="36" y="75"/>
                </a:lnTo>
                <a:lnTo>
                  <a:pt x="36" y="74"/>
                </a:lnTo>
                <a:lnTo>
                  <a:pt x="36" y="73"/>
                </a:lnTo>
                <a:cubicBezTo>
                  <a:pt x="36" y="73"/>
                  <a:pt x="36" y="73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2"/>
                  <a:pt x="36" y="73"/>
                  <a:pt x="36" y="72"/>
                </a:cubicBezTo>
                <a:cubicBezTo>
                  <a:pt x="35" y="72"/>
                  <a:pt x="34" y="72"/>
                  <a:pt x="34" y="72"/>
                </a:cubicBezTo>
                <a:cubicBezTo>
                  <a:pt x="33" y="73"/>
                  <a:pt x="31" y="71"/>
                  <a:pt x="31" y="71"/>
                </a:cubicBezTo>
                <a:cubicBezTo>
                  <a:pt x="31" y="71"/>
                  <a:pt x="30" y="71"/>
                  <a:pt x="30" y="71"/>
                </a:cubicBezTo>
                <a:cubicBezTo>
                  <a:pt x="30" y="70"/>
                  <a:pt x="29" y="68"/>
                  <a:pt x="29" y="68"/>
                </a:cubicBezTo>
                <a:cubicBezTo>
                  <a:pt x="29" y="68"/>
                  <a:pt x="29" y="67"/>
                  <a:pt x="29" y="67"/>
                </a:cubicBezTo>
                <a:cubicBezTo>
                  <a:pt x="29" y="67"/>
                  <a:pt x="30" y="66"/>
                  <a:pt x="30" y="66"/>
                </a:cubicBezTo>
                <a:cubicBezTo>
                  <a:pt x="30" y="66"/>
                  <a:pt x="31" y="65"/>
                  <a:pt x="31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2" y="65"/>
                  <a:pt x="32" y="62"/>
                  <a:pt x="32" y="62"/>
                </a:cubicBezTo>
                <a:lnTo>
                  <a:pt x="32" y="61"/>
                </a:lnTo>
                <a:lnTo>
                  <a:pt x="31" y="61"/>
                </a:lnTo>
                <a:cubicBezTo>
                  <a:pt x="32" y="61"/>
                  <a:pt x="32" y="61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59"/>
                  <a:pt x="32" y="59"/>
                  <a:pt x="32" y="58"/>
                </a:cubicBezTo>
                <a:cubicBezTo>
                  <a:pt x="32" y="58"/>
                  <a:pt x="31" y="58"/>
                  <a:pt x="31" y="58"/>
                </a:cubicBezTo>
                <a:cubicBezTo>
                  <a:pt x="31" y="57"/>
                  <a:pt x="31" y="56"/>
                  <a:pt x="31" y="55"/>
                </a:cubicBezTo>
                <a:cubicBezTo>
                  <a:pt x="30" y="55"/>
                  <a:pt x="30" y="55"/>
                  <a:pt x="29" y="55"/>
                </a:cubicBezTo>
                <a:cubicBezTo>
                  <a:pt x="29" y="55"/>
                  <a:pt x="29" y="55"/>
                  <a:pt x="29" y="56"/>
                </a:cubicBezTo>
                <a:cubicBezTo>
                  <a:pt x="29" y="56"/>
                  <a:pt x="28" y="56"/>
                  <a:pt x="28" y="56"/>
                </a:cubicBezTo>
                <a:cubicBezTo>
                  <a:pt x="28" y="56"/>
                  <a:pt x="27" y="57"/>
                  <a:pt x="27" y="57"/>
                </a:cubicBezTo>
                <a:lnTo>
                  <a:pt x="26" y="57"/>
                </a:lnTo>
                <a:cubicBezTo>
                  <a:pt x="26" y="57"/>
                  <a:pt x="25" y="57"/>
                  <a:pt x="25" y="56"/>
                </a:cubicBezTo>
                <a:cubicBezTo>
                  <a:pt x="25" y="56"/>
                  <a:pt x="25" y="56"/>
                  <a:pt x="25" y="56"/>
                </a:cubicBezTo>
                <a:lnTo>
                  <a:pt x="23" y="56"/>
                </a:lnTo>
                <a:cubicBezTo>
                  <a:pt x="23" y="56"/>
                  <a:pt x="22" y="56"/>
                  <a:pt x="22" y="56"/>
                </a:cubicBezTo>
                <a:cubicBezTo>
                  <a:pt x="22" y="56"/>
                  <a:pt x="22" y="56"/>
                  <a:pt x="22" y="57"/>
                </a:cubicBezTo>
                <a:cubicBezTo>
                  <a:pt x="22" y="57"/>
                  <a:pt x="21" y="56"/>
                  <a:pt x="21" y="56"/>
                </a:cubicBezTo>
                <a:cubicBezTo>
                  <a:pt x="21" y="56"/>
                  <a:pt x="20" y="56"/>
                  <a:pt x="20" y="55"/>
                </a:cubicBezTo>
                <a:cubicBezTo>
                  <a:pt x="20" y="55"/>
                  <a:pt x="19" y="55"/>
                  <a:pt x="19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8" y="55"/>
                  <a:pt x="18" y="55"/>
                  <a:pt x="18" y="55"/>
                </a:cubicBezTo>
                <a:lnTo>
                  <a:pt x="18" y="54"/>
                </a:lnTo>
                <a:cubicBezTo>
                  <a:pt x="18" y="53"/>
                  <a:pt x="16" y="53"/>
                  <a:pt x="15" y="53"/>
                </a:cubicBezTo>
              </a:path>
            </a:pathLst>
          </a:cu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pl-PL" b="1"/>
          </a:p>
        </p:txBody>
      </p:sp>
      <p:grpSp>
        <p:nvGrpSpPr>
          <p:cNvPr id="19" name="Group 114"/>
          <p:cNvGrpSpPr>
            <a:grpSpLocks/>
          </p:cNvGrpSpPr>
          <p:nvPr/>
        </p:nvGrpSpPr>
        <p:grpSpPr bwMode="auto">
          <a:xfrm>
            <a:off x="2805113" y="5567363"/>
            <a:ext cx="1804987" cy="1138237"/>
            <a:chOff x="1767" y="3507"/>
            <a:chExt cx="1137" cy="717"/>
          </a:xfrm>
        </p:grpSpPr>
        <p:sp>
          <p:nvSpPr>
            <p:cNvPr id="181332" name="Freeform 115"/>
            <p:cNvSpPr>
              <a:spLocks/>
            </p:cNvSpPr>
            <p:nvPr/>
          </p:nvSpPr>
          <p:spPr bwMode="auto">
            <a:xfrm>
              <a:off x="2500" y="3727"/>
              <a:ext cx="404" cy="432"/>
            </a:xfrm>
            <a:custGeom>
              <a:avLst/>
              <a:gdLst>
                <a:gd name="T0" fmla="*/ 665837763 w 43"/>
                <a:gd name="T1" fmla="*/ 50055015 h 47"/>
                <a:gd name="T2" fmla="*/ 788243030 w 43"/>
                <a:gd name="T3" fmla="*/ 205009045 h 47"/>
                <a:gd name="T4" fmla="*/ 969143568 w 43"/>
                <a:gd name="T5" fmla="*/ 305125950 h 47"/>
                <a:gd name="T6" fmla="*/ 1033785951 w 43"/>
                <a:gd name="T7" fmla="*/ 354588573 h 47"/>
                <a:gd name="T8" fmla="*/ 1214685887 w 43"/>
                <a:gd name="T9" fmla="*/ 305125950 h 47"/>
                <a:gd name="T10" fmla="*/ 1337824442 w 43"/>
                <a:gd name="T11" fmla="*/ 154953975 h 47"/>
                <a:gd name="T12" fmla="*/ 1518722575 w 43"/>
                <a:gd name="T13" fmla="*/ 99517657 h 47"/>
                <a:gd name="T14" fmla="*/ 1641129646 w 43"/>
                <a:gd name="T15" fmla="*/ 154953975 h 47"/>
                <a:gd name="T16" fmla="*/ 1641129646 w 43"/>
                <a:gd name="T17" fmla="*/ 255071027 h 47"/>
                <a:gd name="T18" fmla="*/ 1518722575 w 43"/>
                <a:gd name="T19" fmla="*/ 354588573 h 47"/>
                <a:gd name="T20" fmla="*/ 1518722575 w 43"/>
                <a:gd name="T21" fmla="*/ 410024854 h 47"/>
                <a:gd name="T22" fmla="*/ 1454072977 w 43"/>
                <a:gd name="T23" fmla="*/ 559597544 h 47"/>
                <a:gd name="T24" fmla="*/ 1454072977 w 43"/>
                <a:gd name="T25" fmla="*/ 764614310 h 47"/>
                <a:gd name="T26" fmla="*/ 1641129646 w 43"/>
                <a:gd name="T27" fmla="*/ 814669527 h 47"/>
                <a:gd name="T28" fmla="*/ 1822021765 w 43"/>
                <a:gd name="T29" fmla="*/ 814669527 h 47"/>
                <a:gd name="T30" fmla="*/ 1945158817 w 43"/>
                <a:gd name="T31" fmla="*/ 814669527 h 47"/>
                <a:gd name="T32" fmla="*/ 2147483647 w 43"/>
                <a:gd name="T33" fmla="*/ 814669527 h 47"/>
                <a:gd name="T34" fmla="*/ 2147483647 w 43"/>
                <a:gd name="T35" fmla="*/ 1019678204 h 47"/>
                <a:gd name="T36" fmla="*/ 2147483647 w 43"/>
                <a:gd name="T37" fmla="*/ 1119795109 h 47"/>
                <a:gd name="T38" fmla="*/ 2147483647 w 43"/>
                <a:gd name="T39" fmla="*/ 1224694528 h 47"/>
                <a:gd name="T40" fmla="*/ 2126058152 w 43"/>
                <a:gd name="T41" fmla="*/ 1274749451 h 47"/>
                <a:gd name="T42" fmla="*/ 2061415770 w 43"/>
                <a:gd name="T43" fmla="*/ 1374202216 h 47"/>
                <a:gd name="T44" fmla="*/ 1880516435 w 43"/>
                <a:gd name="T45" fmla="*/ 1784884298 h 47"/>
                <a:gd name="T46" fmla="*/ 1699614694 w 43"/>
                <a:gd name="T47" fmla="*/ 1884338240 h 47"/>
                <a:gd name="T48" fmla="*/ 1641129646 w 43"/>
                <a:gd name="T49" fmla="*/ 1934392869 h 47"/>
                <a:gd name="T50" fmla="*/ 1273180857 w 43"/>
                <a:gd name="T51" fmla="*/ 2139409193 h 47"/>
                <a:gd name="T52" fmla="*/ 1092281221 w 43"/>
                <a:gd name="T53" fmla="*/ 2147483647 h 47"/>
                <a:gd name="T54" fmla="*/ 911380683 w 43"/>
                <a:gd name="T55" fmla="*/ 2147483647 h 47"/>
                <a:gd name="T56" fmla="*/ 852886014 w 43"/>
                <a:gd name="T57" fmla="*/ 2147483647 h 47"/>
                <a:gd name="T58" fmla="*/ 852886014 w 43"/>
                <a:gd name="T59" fmla="*/ 2147483647 h 47"/>
                <a:gd name="T60" fmla="*/ 969143568 w 43"/>
                <a:gd name="T61" fmla="*/ 2139409193 h 47"/>
                <a:gd name="T62" fmla="*/ 1033785951 w 43"/>
                <a:gd name="T63" fmla="*/ 2089418095 h 47"/>
                <a:gd name="T64" fmla="*/ 1033785951 w 43"/>
                <a:gd name="T65" fmla="*/ 2039363467 h 47"/>
                <a:gd name="T66" fmla="*/ 969143568 w 43"/>
                <a:gd name="T67" fmla="*/ 1934392869 h 47"/>
                <a:gd name="T68" fmla="*/ 1033785951 w 43"/>
                <a:gd name="T69" fmla="*/ 1884338240 h 47"/>
                <a:gd name="T70" fmla="*/ 969143568 w 43"/>
                <a:gd name="T71" fmla="*/ 1784884298 h 47"/>
                <a:gd name="T72" fmla="*/ 1033785951 w 43"/>
                <a:gd name="T73" fmla="*/ 1629273169 h 47"/>
                <a:gd name="T74" fmla="*/ 911380683 w 43"/>
                <a:gd name="T75" fmla="*/ 1579867974 h 47"/>
                <a:gd name="T76" fmla="*/ 911380683 w 43"/>
                <a:gd name="T77" fmla="*/ 1479758716 h 47"/>
                <a:gd name="T78" fmla="*/ 911380683 w 43"/>
                <a:gd name="T79" fmla="*/ 1224694528 h 47"/>
                <a:gd name="T80" fmla="*/ 788243030 w 43"/>
                <a:gd name="T81" fmla="*/ 1119795109 h 47"/>
                <a:gd name="T82" fmla="*/ 361800324 w 43"/>
                <a:gd name="T83" fmla="*/ 1069733421 h 47"/>
                <a:gd name="T84" fmla="*/ 304037665 w 43"/>
                <a:gd name="T85" fmla="*/ 970215948 h 47"/>
                <a:gd name="T86" fmla="*/ 245542845 w 43"/>
                <a:gd name="T87" fmla="*/ 1069733421 h 47"/>
                <a:gd name="T88" fmla="*/ 123137991 w 43"/>
                <a:gd name="T89" fmla="*/ 1069733421 h 47"/>
                <a:gd name="T90" fmla="*/ 58494951 w 43"/>
                <a:gd name="T91" fmla="*/ 970215948 h 47"/>
                <a:gd name="T92" fmla="*/ 58494951 w 43"/>
                <a:gd name="T93" fmla="*/ 914715253 h 47"/>
                <a:gd name="T94" fmla="*/ 58494951 w 43"/>
                <a:gd name="T95" fmla="*/ 659643123 h 47"/>
                <a:gd name="T96" fmla="*/ 58494951 w 43"/>
                <a:gd name="T97" fmla="*/ 659643123 h 47"/>
                <a:gd name="T98" fmla="*/ 180899711 w 43"/>
                <a:gd name="T99" fmla="*/ 715143818 h 47"/>
                <a:gd name="T100" fmla="*/ 245542845 w 43"/>
                <a:gd name="T101" fmla="*/ 715143818 h 47"/>
                <a:gd name="T102" fmla="*/ 426443308 w 43"/>
                <a:gd name="T103" fmla="*/ 764614310 h 47"/>
                <a:gd name="T104" fmla="*/ 484937376 w 43"/>
                <a:gd name="T105" fmla="*/ 764614310 h 47"/>
                <a:gd name="T106" fmla="*/ 484937376 w 43"/>
                <a:gd name="T107" fmla="*/ 460080071 h 47"/>
                <a:gd name="T108" fmla="*/ 484937376 w 43"/>
                <a:gd name="T109" fmla="*/ 305125950 h 47"/>
                <a:gd name="T110" fmla="*/ 549580359 w 43"/>
                <a:gd name="T111" fmla="*/ 255071027 h 47"/>
                <a:gd name="T112" fmla="*/ 484937376 w 43"/>
                <a:gd name="T113" fmla="*/ 99517657 h 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"/>
                <a:gd name="T172" fmla="*/ 0 h 47"/>
                <a:gd name="T173" fmla="*/ 43 w 43"/>
                <a:gd name="T174" fmla="*/ 47 h 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" h="47">
                  <a:moveTo>
                    <a:pt x="10" y="0"/>
                  </a:moveTo>
                  <a:lnTo>
                    <a:pt x="10" y="0"/>
                  </a:lnTo>
                  <a:cubicBezTo>
                    <a:pt x="10" y="0"/>
                    <a:pt x="10" y="1"/>
                    <a:pt x="10" y="1"/>
                  </a:cubicBezTo>
                  <a:lnTo>
                    <a:pt x="11" y="1"/>
                  </a:ln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2" y="2"/>
                  </a:cubicBezTo>
                  <a:cubicBezTo>
                    <a:pt x="12" y="2"/>
                    <a:pt x="12" y="3"/>
                    <a:pt x="12" y="4"/>
                  </a:cubicBezTo>
                  <a:lnTo>
                    <a:pt x="13" y="4"/>
                  </a:lnTo>
                  <a:lnTo>
                    <a:pt x="14" y="4"/>
                  </a:lnTo>
                  <a:cubicBezTo>
                    <a:pt x="14" y="4"/>
                    <a:pt x="15" y="4"/>
                    <a:pt x="15" y="4"/>
                  </a:cubicBezTo>
                  <a:lnTo>
                    <a:pt x="15" y="5"/>
                  </a:lnTo>
                  <a:cubicBezTo>
                    <a:pt x="16" y="5"/>
                    <a:pt x="15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lnTo>
                    <a:pt x="17" y="6"/>
                  </a:lnTo>
                  <a:lnTo>
                    <a:pt x="17" y="7"/>
                  </a:ln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3"/>
                  </a:lnTo>
                  <a:cubicBezTo>
                    <a:pt x="23" y="3"/>
                    <a:pt x="24" y="3"/>
                    <a:pt x="24" y="3"/>
                  </a:cubicBezTo>
                  <a:lnTo>
                    <a:pt x="25" y="3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4"/>
                  </a:lnTo>
                  <a:cubicBezTo>
                    <a:pt x="27" y="4"/>
                    <a:pt x="27" y="4"/>
                    <a:pt x="27" y="4"/>
                  </a:cubicBezTo>
                  <a:lnTo>
                    <a:pt x="27" y="5"/>
                  </a:lnTo>
                  <a:lnTo>
                    <a:pt x="26" y="5"/>
                  </a:lnTo>
                  <a:cubicBezTo>
                    <a:pt x="26" y="5"/>
                    <a:pt x="26" y="5"/>
                    <a:pt x="26" y="5"/>
                  </a:cubicBezTo>
                  <a:lnTo>
                    <a:pt x="25" y="6"/>
                  </a:lnTo>
                  <a:lnTo>
                    <a:pt x="25" y="7"/>
                  </a:ln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cubicBezTo>
                    <a:pt x="25" y="10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5"/>
                    <a:pt x="24" y="15"/>
                  </a:cubicBezTo>
                  <a:cubicBezTo>
                    <a:pt x="24" y="15"/>
                    <a:pt x="25" y="16"/>
                    <a:pt x="25" y="16"/>
                  </a:cubicBezTo>
                  <a:lnTo>
                    <a:pt x="27" y="16"/>
                  </a:lnTo>
                  <a:lnTo>
                    <a:pt x="27" y="15"/>
                  </a:ln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5"/>
                  </a:cubicBezTo>
                  <a:lnTo>
                    <a:pt x="28" y="16"/>
                  </a:lnTo>
                  <a:cubicBezTo>
                    <a:pt x="28" y="16"/>
                    <a:pt x="29" y="15"/>
                    <a:pt x="30" y="16"/>
                  </a:cubicBezTo>
                  <a:cubicBezTo>
                    <a:pt x="30" y="16"/>
                    <a:pt x="31" y="16"/>
                    <a:pt x="32" y="16"/>
                  </a:cubicBezTo>
                  <a:lnTo>
                    <a:pt x="32" y="15"/>
                  </a:lnTo>
                  <a:cubicBezTo>
                    <a:pt x="34" y="15"/>
                    <a:pt x="36" y="15"/>
                    <a:pt x="38" y="15"/>
                  </a:cubicBezTo>
                  <a:lnTo>
                    <a:pt x="38" y="16"/>
                  </a:lnTo>
                  <a:lnTo>
                    <a:pt x="39" y="16"/>
                  </a:lnTo>
                  <a:cubicBezTo>
                    <a:pt x="39" y="16"/>
                    <a:pt x="40" y="16"/>
                    <a:pt x="40" y="16"/>
                  </a:cubicBezTo>
                  <a:lnTo>
                    <a:pt x="43" y="17"/>
                  </a:lnTo>
                  <a:cubicBezTo>
                    <a:pt x="43" y="18"/>
                    <a:pt x="42" y="19"/>
                    <a:pt x="42" y="19"/>
                  </a:cubicBezTo>
                  <a:cubicBezTo>
                    <a:pt x="42" y="19"/>
                    <a:pt x="41" y="20"/>
                    <a:pt x="41" y="20"/>
                  </a:cubicBezTo>
                  <a:cubicBezTo>
                    <a:pt x="42" y="19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0" y="20"/>
                    <a:pt x="40" y="20"/>
                  </a:cubicBezTo>
                  <a:cubicBezTo>
                    <a:pt x="40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8" y="22"/>
                    <a:pt x="37" y="23"/>
                    <a:pt x="37" y="23"/>
                  </a:cubicBezTo>
                  <a:cubicBezTo>
                    <a:pt x="38" y="22"/>
                    <a:pt x="37" y="23"/>
                    <a:pt x="37" y="23"/>
                  </a:cubicBezTo>
                  <a:cubicBezTo>
                    <a:pt x="38" y="22"/>
                    <a:pt x="37" y="23"/>
                    <a:pt x="37" y="23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lnTo>
                    <a:pt x="36" y="25"/>
                  </a:ln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6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lnTo>
                    <a:pt x="35" y="26"/>
                  </a:ln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4" y="31"/>
                  </a:lnTo>
                  <a:cubicBezTo>
                    <a:pt x="34" y="31"/>
                    <a:pt x="34" y="34"/>
                    <a:pt x="34" y="34"/>
                  </a:cubicBezTo>
                  <a:cubicBezTo>
                    <a:pt x="34" y="34"/>
                    <a:pt x="32" y="34"/>
                    <a:pt x="32" y="35"/>
                  </a:cubicBezTo>
                  <a:cubicBezTo>
                    <a:pt x="34" y="34"/>
                    <a:pt x="32" y="34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8"/>
                    <a:pt x="28" y="38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7" y="40"/>
                  </a:lnTo>
                  <a:cubicBezTo>
                    <a:pt x="26" y="40"/>
                    <a:pt x="26" y="40"/>
                    <a:pt x="25" y="40"/>
                  </a:cubicBezTo>
                  <a:cubicBezTo>
                    <a:pt x="25" y="40"/>
                    <a:pt x="25" y="40"/>
                    <a:pt x="25" y="41"/>
                  </a:cubicBezTo>
                  <a:cubicBezTo>
                    <a:pt x="25" y="41"/>
                    <a:pt x="24" y="41"/>
                    <a:pt x="24" y="42"/>
                  </a:cubicBezTo>
                  <a:lnTo>
                    <a:pt x="21" y="42"/>
                  </a:lnTo>
                  <a:cubicBezTo>
                    <a:pt x="21" y="42"/>
                    <a:pt x="21" y="42"/>
                    <a:pt x="21" y="42"/>
                  </a:cubicBezTo>
                  <a:lnTo>
                    <a:pt x="21" y="45"/>
                  </a:lnTo>
                  <a:cubicBezTo>
                    <a:pt x="21" y="45"/>
                    <a:pt x="21" y="46"/>
                    <a:pt x="21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8" y="45"/>
                    <a:pt x="18" y="45"/>
                  </a:cubicBezTo>
                  <a:cubicBezTo>
                    <a:pt x="18" y="45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5" y="46"/>
                  </a:cubicBezTo>
                  <a:cubicBezTo>
                    <a:pt x="15" y="46"/>
                    <a:pt x="14" y="46"/>
                    <a:pt x="13" y="45"/>
                  </a:cubicBezTo>
                  <a:cubicBezTo>
                    <a:pt x="15" y="46"/>
                    <a:pt x="14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4" y="44"/>
                  </a:lnTo>
                  <a:lnTo>
                    <a:pt x="14" y="43"/>
                  </a:lnTo>
                  <a:lnTo>
                    <a:pt x="15" y="43"/>
                  </a:lnTo>
                  <a:cubicBezTo>
                    <a:pt x="15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lnTo>
                    <a:pt x="17" y="42"/>
                  </a:lnTo>
                  <a:cubicBezTo>
                    <a:pt x="17" y="42"/>
                    <a:pt x="17" y="42"/>
                    <a:pt x="17" y="42"/>
                  </a:cubicBezTo>
                  <a:lnTo>
                    <a:pt x="17" y="41"/>
                  </a:lnTo>
                  <a:lnTo>
                    <a:pt x="17" y="40"/>
                  </a:lnTo>
                  <a:cubicBezTo>
                    <a:pt x="17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lnTo>
                    <a:pt x="16" y="38"/>
                  </a:lnTo>
                  <a:cubicBezTo>
                    <a:pt x="16" y="38"/>
                    <a:pt x="17" y="38"/>
                    <a:pt x="17" y="38"/>
                  </a:cubicBezTo>
                  <a:cubicBezTo>
                    <a:pt x="17" y="38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6" y="36"/>
                    <a:pt x="16" y="36"/>
                  </a:cubicBezTo>
                  <a:lnTo>
                    <a:pt x="16" y="35"/>
                  </a:lnTo>
                  <a:cubicBezTo>
                    <a:pt x="16" y="35"/>
                    <a:pt x="17" y="34"/>
                    <a:pt x="17" y="34"/>
                  </a:cubicBezTo>
                  <a:cubicBezTo>
                    <a:pt x="17" y="33"/>
                    <a:pt x="17" y="32"/>
                    <a:pt x="17" y="32"/>
                  </a:cubicBezTo>
                  <a:cubicBezTo>
                    <a:pt x="17" y="32"/>
                    <a:pt x="16" y="32"/>
                    <a:pt x="16" y="32"/>
                  </a:cubicBezTo>
                  <a:lnTo>
                    <a:pt x="15" y="31"/>
                  </a:lnTo>
                  <a:lnTo>
                    <a:pt x="15" y="30"/>
                  </a:lnTo>
                  <a:lnTo>
                    <a:pt x="15" y="29"/>
                  </a:lnTo>
                  <a:cubicBezTo>
                    <a:pt x="14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lnTo>
                    <a:pt x="14" y="24"/>
                  </a:ln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2" y="22"/>
                    <a:pt x="13" y="22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1" y="21"/>
                    <a:pt x="11" y="21"/>
                  </a:cubicBezTo>
                  <a:cubicBezTo>
                    <a:pt x="10" y="21"/>
                    <a:pt x="9" y="22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lnTo>
                    <a:pt x="5" y="19"/>
                  </a:lnTo>
                  <a:lnTo>
                    <a:pt x="4" y="19"/>
                  </a:lnTo>
                  <a:cubicBezTo>
                    <a:pt x="4" y="20"/>
                    <a:pt x="4" y="21"/>
                    <a:pt x="4" y="21"/>
                  </a:cubicBezTo>
                  <a:lnTo>
                    <a:pt x="4" y="22"/>
                  </a:lnTo>
                  <a:cubicBezTo>
                    <a:pt x="4" y="21"/>
                    <a:pt x="4" y="22"/>
                    <a:pt x="4" y="21"/>
                  </a:cubicBezTo>
                  <a:lnTo>
                    <a:pt x="3" y="21"/>
                  </a:ln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lnTo>
                    <a:pt x="1" y="21"/>
                  </a:lnTo>
                  <a:cubicBezTo>
                    <a:pt x="1" y="21"/>
                    <a:pt x="1" y="20"/>
                    <a:pt x="1" y="20"/>
                  </a:cubicBezTo>
                  <a:lnTo>
                    <a:pt x="1" y="19"/>
                  </a:ln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lnTo>
                    <a:pt x="0" y="18"/>
                  </a:lnTo>
                  <a:lnTo>
                    <a:pt x="0" y="17"/>
                  </a:ln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4"/>
                    <a:pt x="0" y="13"/>
                  </a:cubicBezTo>
                  <a:lnTo>
                    <a:pt x="1" y="13"/>
                  </a:lnTo>
                  <a:cubicBezTo>
                    <a:pt x="1" y="13"/>
                    <a:pt x="3" y="13"/>
                    <a:pt x="3" y="13"/>
                  </a:cubicBezTo>
                  <a:lnTo>
                    <a:pt x="3" y="14"/>
                  </a:lnTo>
                  <a:lnTo>
                    <a:pt x="4" y="14"/>
                  </a:lnTo>
                  <a:cubicBezTo>
                    <a:pt x="4" y="14"/>
                    <a:pt x="4" y="14"/>
                    <a:pt x="4" y="14"/>
                  </a:cubicBezTo>
                  <a:lnTo>
                    <a:pt x="5" y="14"/>
                  </a:lnTo>
                  <a:lnTo>
                    <a:pt x="5" y="15"/>
                  </a:ln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lnTo>
                    <a:pt x="8" y="15"/>
                  </a:lnTo>
                  <a:lnTo>
                    <a:pt x="8" y="11"/>
                  </a:ln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lnTo>
                    <a:pt x="8" y="9"/>
                  </a:ln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ubicBezTo>
                    <a:pt x="9" y="8"/>
                    <a:pt x="8" y="6"/>
                    <a:pt x="8" y="6"/>
                  </a:cubicBezTo>
                  <a:lnTo>
                    <a:pt x="9" y="6"/>
                  </a:lnTo>
                  <a:cubicBezTo>
                    <a:pt x="9" y="6"/>
                    <a:pt x="9" y="6"/>
                    <a:pt x="9" y="6"/>
                  </a:cubicBezTo>
                  <a:lnTo>
                    <a:pt x="9" y="5"/>
                  </a:ln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8" y="4"/>
                  </a:lnTo>
                  <a:lnTo>
                    <a:pt x="8" y="2"/>
                  </a:lnTo>
                  <a:cubicBezTo>
                    <a:pt x="9" y="2"/>
                    <a:pt x="10" y="2"/>
                    <a:pt x="10" y="2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33" name="Freeform 116"/>
            <p:cNvSpPr>
              <a:spLocks/>
            </p:cNvSpPr>
            <p:nvPr/>
          </p:nvSpPr>
          <p:spPr bwMode="auto">
            <a:xfrm>
              <a:off x="2359" y="3903"/>
              <a:ext cx="300" cy="321"/>
            </a:xfrm>
            <a:custGeom>
              <a:avLst/>
              <a:gdLst>
                <a:gd name="T0" fmla="*/ 954562645 w 32"/>
                <a:gd name="T1" fmla="*/ 98177642 h 35"/>
                <a:gd name="T2" fmla="*/ 1075432587 w 32"/>
                <a:gd name="T3" fmla="*/ 98177642 h 35"/>
                <a:gd name="T4" fmla="*/ 1133151960 w 32"/>
                <a:gd name="T5" fmla="*/ 152947922 h 35"/>
                <a:gd name="T6" fmla="*/ 1254012902 w 32"/>
                <a:gd name="T7" fmla="*/ 49378565 h 35"/>
                <a:gd name="T8" fmla="*/ 1311013175 w 32"/>
                <a:gd name="T9" fmla="*/ 98177642 h 35"/>
                <a:gd name="T10" fmla="*/ 1667457405 w 32"/>
                <a:gd name="T11" fmla="*/ 152947922 h 35"/>
                <a:gd name="T12" fmla="*/ 1731262574 w 32"/>
                <a:gd name="T13" fmla="*/ 251125711 h 35"/>
                <a:gd name="T14" fmla="*/ 1788327347 w 32"/>
                <a:gd name="T15" fmla="*/ 398751969 h 35"/>
                <a:gd name="T16" fmla="*/ 1788327347 w 32"/>
                <a:gd name="T17" fmla="*/ 551119707 h 35"/>
                <a:gd name="T18" fmla="*/ 1788327347 w 32"/>
                <a:gd name="T19" fmla="*/ 600498364 h 35"/>
                <a:gd name="T20" fmla="*/ 1909125290 w 32"/>
                <a:gd name="T21" fmla="*/ 649297239 h 35"/>
                <a:gd name="T22" fmla="*/ 1852132517 w 32"/>
                <a:gd name="T23" fmla="*/ 802244318 h 35"/>
                <a:gd name="T24" fmla="*/ 1909125290 w 32"/>
                <a:gd name="T25" fmla="*/ 851630898 h 35"/>
                <a:gd name="T26" fmla="*/ 1909125290 w 32"/>
                <a:gd name="T27" fmla="*/ 900428747 h 35"/>
                <a:gd name="T28" fmla="*/ 1852132517 w 32"/>
                <a:gd name="T29" fmla="*/ 1053376999 h 35"/>
                <a:gd name="T30" fmla="*/ 1909125290 w 32"/>
                <a:gd name="T31" fmla="*/ 1102819929 h 35"/>
                <a:gd name="T32" fmla="*/ 1909125290 w 32"/>
                <a:gd name="T33" fmla="*/ 1151617777 h 35"/>
                <a:gd name="T34" fmla="*/ 1852132517 w 32"/>
                <a:gd name="T35" fmla="*/ 1151617777 h 35"/>
                <a:gd name="T36" fmla="*/ 1731262574 w 32"/>
                <a:gd name="T37" fmla="*/ 1201004358 h 35"/>
                <a:gd name="T38" fmla="*/ 1731262574 w 32"/>
                <a:gd name="T39" fmla="*/ 1201004358 h 35"/>
                <a:gd name="T40" fmla="*/ 1667457405 w 32"/>
                <a:gd name="T41" fmla="*/ 1249801913 h 35"/>
                <a:gd name="T42" fmla="*/ 1431875917 w 32"/>
                <a:gd name="T43" fmla="*/ 1353951730 h 35"/>
                <a:gd name="T44" fmla="*/ 1311013175 w 32"/>
                <a:gd name="T45" fmla="*/ 1452128528 h 35"/>
                <a:gd name="T46" fmla="*/ 1133151960 w 32"/>
                <a:gd name="T47" fmla="*/ 1452128528 h 35"/>
                <a:gd name="T48" fmla="*/ 954562645 w 32"/>
                <a:gd name="T49" fmla="*/ 1402750165 h 35"/>
                <a:gd name="T50" fmla="*/ 776701130 w 32"/>
                <a:gd name="T51" fmla="*/ 1452128528 h 35"/>
                <a:gd name="T52" fmla="*/ 712894760 w 32"/>
                <a:gd name="T53" fmla="*/ 1653874042 h 35"/>
                <a:gd name="T54" fmla="*/ 655831187 w 32"/>
                <a:gd name="T55" fmla="*/ 1752123625 h 35"/>
                <a:gd name="T56" fmla="*/ 477320022 w 32"/>
                <a:gd name="T57" fmla="*/ 1702673651 h 35"/>
                <a:gd name="T58" fmla="*/ 477320022 w 32"/>
                <a:gd name="T59" fmla="*/ 1500928137 h 35"/>
                <a:gd name="T60" fmla="*/ 356450980 w 32"/>
                <a:gd name="T61" fmla="*/ 1402750165 h 35"/>
                <a:gd name="T62" fmla="*/ 177862190 w 32"/>
                <a:gd name="T63" fmla="*/ 1500928137 h 35"/>
                <a:gd name="T64" fmla="*/ 120869605 w 32"/>
                <a:gd name="T65" fmla="*/ 1452128528 h 35"/>
                <a:gd name="T66" fmla="*/ 56993429 w 32"/>
                <a:gd name="T67" fmla="*/ 1353951730 h 35"/>
                <a:gd name="T68" fmla="*/ 56993429 w 32"/>
                <a:gd name="T69" fmla="*/ 1299181450 h 35"/>
                <a:gd name="T70" fmla="*/ 56993429 w 32"/>
                <a:gd name="T71" fmla="*/ 1201004358 h 35"/>
                <a:gd name="T72" fmla="*/ 0 w 32"/>
                <a:gd name="T73" fmla="*/ 1102819929 h 35"/>
                <a:gd name="T74" fmla="*/ 56993429 w 32"/>
                <a:gd name="T75" fmla="*/ 1102819929 h 35"/>
                <a:gd name="T76" fmla="*/ 56993429 w 32"/>
                <a:gd name="T77" fmla="*/ 949871676 h 35"/>
                <a:gd name="T78" fmla="*/ 177862190 w 32"/>
                <a:gd name="T79" fmla="*/ 949871676 h 35"/>
                <a:gd name="T80" fmla="*/ 241660760 w 32"/>
                <a:gd name="T81" fmla="*/ 949871676 h 35"/>
                <a:gd name="T82" fmla="*/ 241660760 w 32"/>
                <a:gd name="T83" fmla="*/ 949871676 h 35"/>
                <a:gd name="T84" fmla="*/ 299380282 w 32"/>
                <a:gd name="T85" fmla="*/ 900428747 h 35"/>
                <a:gd name="T86" fmla="*/ 356450980 w 32"/>
                <a:gd name="T87" fmla="*/ 851630898 h 35"/>
                <a:gd name="T88" fmla="*/ 477320022 w 32"/>
                <a:gd name="T89" fmla="*/ 851630898 h 35"/>
                <a:gd name="T90" fmla="*/ 534313095 w 32"/>
                <a:gd name="T91" fmla="*/ 900428747 h 35"/>
                <a:gd name="T92" fmla="*/ 598111965 w 32"/>
                <a:gd name="T93" fmla="*/ 802244318 h 35"/>
                <a:gd name="T94" fmla="*/ 534313095 w 32"/>
                <a:gd name="T95" fmla="*/ 802244318 h 35"/>
                <a:gd name="T96" fmla="*/ 477320022 w 32"/>
                <a:gd name="T97" fmla="*/ 753446469 h 35"/>
                <a:gd name="T98" fmla="*/ 420249550 w 32"/>
                <a:gd name="T99" fmla="*/ 698682646 h 35"/>
                <a:gd name="T100" fmla="*/ 356450980 w 32"/>
                <a:gd name="T101" fmla="*/ 649297239 h 35"/>
                <a:gd name="T102" fmla="*/ 356450980 w 32"/>
                <a:gd name="T103" fmla="*/ 600498364 h 35"/>
                <a:gd name="T104" fmla="*/ 299380282 w 32"/>
                <a:gd name="T105" fmla="*/ 551119707 h 35"/>
                <a:gd name="T106" fmla="*/ 356450980 w 32"/>
                <a:gd name="T107" fmla="*/ 502321272 h 35"/>
                <a:gd name="T108" fmla="*/ 420249550 w 32"/>
                <a:gd name="T109" fmla="*/ 452871885 h 35"/>
                <a:gd name="T110" fmla="*/ 477320022 w 32"/>
                <a:gd name="T111" fmla="*/ 251125711 h 35"/>
                <a:gd name="T112" fmla="*/ 598111965 w 32"/>
                <a:gd name="T113" fmla="*/ 98177642 h 35"/>
                <a:gd name="T114" fmla="*/ 776701130 w 32"/>
                <a:gd name="T115" fmla="*/ 98177642 h 35"/>
                <a:gd name="T116" fmla="*/ 954562645 w 32"/>
                <a:gd name="T117" fmla="*/ 49378565 h 35"/>
                <a:gd name="T118" fmla="*/ 954562645 w 32"/>
                <a:gd name="T119" fmla="*/ 49378565 h 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"/>
                <a:gd name="T181" fmla="*/ 0 h 35"/>
                <a:gd name="T182" fmla="*/ 32 w 32"/>
                <a:gd name="T183" fmla="*/ 35 h 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" h="35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16" y="2"/>
                    <a:pt x="16" y="2"/>
                  </a:cubicBezTo>
                  <a:lnTo>
                    <a:pt x="17" y="2"/>
                  </a:ln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19" y="2"/>
                  </a:lnTo>
                  <a:cubicBezTo>
                    <a:pt x="19" y="3"/>
                    <a:pt x="19" y="2"/>
                    <a:pt x="19" y="3"/>
                  </a:cubicBezTo>
                  <a:lnTo>
                    <a:pt x="19" y="2"/>
                  </a:lnTo>
                  <a:cubicBezTo>
                    <a:pt x="19" y="2"/>
                    <a:pt x="19" y="1"/>
                    <a:pt x="19" y="0"/>
                  </a:cubicBezTo>
                  <a:lnTo>
                    <a:pt x="20" y="0"/>
                  </a:ln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8" y="2"/>
                    <a:pt x="28" y="3"/>
                    <a:pt x="28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5"/>
                    <a:pt x="29" y="5"/>
                    <a:pt x="29" y="5"/>
                  </a:cubicBezTo>
                  <a:lnTo>
                    <a:pt x="30" y="5"/>
                  </a:lnTo>
                  <a:cubicBezTo>
                    <a:pt x="30" y="5"/>
                    <a:pt x="31" y="5"/>
                    <a:pt x="31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29" y="10"/>
                    <a:pt x="30" y="10"/>
                  </a:cubicBezTo>
                  <a:lnTo>
                    <a:pt x="30" y="11"/>
                  </a:lnTo>
                  <a:lnTo>
                    <a:pt x="30" y="12"/>
                  </a:lnTo>
                  <a:lnTo>
                    <a:pt x="31" y="13"/>
                  </a:lnTo>
                  <a:cubicBezTo>
                    <a:pt x="31" y="13"/>
                    <a:pt x="32" y="13"/>
                    <a:pt x="32" y="13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5"/>
                    <a:pt x="31" y="16"/>
                    <a:pt x="31" y="16"/>
                  </a:cubicBezTo>
                  <a:lnTo>
                    <a:pt x="31" y="17"/>
                  </a:lnTo>
                  <a:cubicBezTo>
                    <a:pt x="31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9"/>
                    <a:pt x="32" y="19"/>
                  </a:cubicBezTo>
                  <a:cubicBezTo>
                    <a:pt x="32" y="19"/>
                    <a:pt x="31" y="19"/>
                    <a:pt x="31" y="19"/>
                  </a:cubicBezTo>
                  <a:lnTo>
                    <a:pt x="31" y="21"/>
                  </a:ln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2" y="21"/>
                    <a:pt x="32" y="21"/>
                  </a:cubicBezTo>
                  <a:lnTo>
                    <a:pt x="32" y="22"/>
                  </a:lnTo>
                  <a:lnTo>
                    <a:pt x="32" y="23"/>
                  </a:lnTo>
                  <a:cubicBezTo>
                    <a:pt x="32" y="23"/>
                    <a:pt x="32" y="23"/>
                    <a:pt x="32" y="23"/>
                  </a:cubicBezTo>
                  <a:lnTo>
                    <a:pt x="31" y="23"/>
                  </a:lnTo>
                  <a:cubicBezTo>
                    <a:pt x="31" y="23"/>
                    <a:pt x="31" y="23"/>
                    <a:pt x="31" y="24"/>
                  </a:cubicBezTo>
                  <a:cubicBezTo>
                    <a:pt x="31" y="24"/>
                    <a:pt x="30" y="24"/>
                    <a:pt x="30" y="24"/>
                  </a:cubicBezTo>
                  <a:lnTo>
                    <a:pt x="29" y="24"/>
                  </a:lnTo>
                  <a:lnTo>
                    <a:pt x="29" y="25"/>
                  </a:lnTo>
                  <a:lnTo>
                    <a:pt x="28" y="25"/>
                  </a:lnTo>
                  <a:cubicBezTo>
                    <a:pt x="28" y="25"/>
                    <a:pt x="28" y="25"/>
                    <a:pt x="28" y="25"/>
                  </a:cubicBezTo>
                  <a:cubicBezTo>
                    <a:pt x="27" y="24"/>
                    <a:pt x="27" y="24"/>
                    <a:pt x="25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4" y="25"/>
                    <a:pt x="24" y="26"/>
                    <a:pt x="24" y="27"/>
                  </a:cubicBezTo>
                  <a:cubicBezTo>
                    <a:pt x="24" y="25"/>
                    <a:pt x="24" y="26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9"/>
                    <a:pt x="24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1" y="27"/>
                  </a:lnTo>
                  <a:cubicBezTo>
                    <a:pt x="20" y="27"/>
                    <a:pt x="20" y="27"/>
                    <a:pt x="19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29"/>
                    <a:pt x="19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cubicBezTo>
                    <a:pt x="18" y="29"/>
                    <a:pt x="17" y="29"/>
                    <a:pt x="17" y="29"/>
                  </a:cubicBezTo>
                  <a:lnTo>
                    <a:pt x="16" y="28"/>
                  </a:lnTo>
                  <a:cubicBezTo>
                    <a:pt x="17" y="29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29"/>
                  </a:ln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29"/>
                    <a:pt x="13" y="29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2" y="31"/>
                    <a:pt x="12" y="31"/>
                  </a:cubicBezTo>
                  <a:lnTo>
                    <a:pt x="12" y="33"/>
                  </a:ln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4"/>
                    <a:pt x="13" y="34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10" y="35"/>
                    <a:pt x="10" y="34"/>
                    <a:pt x="10" y="34"/>
                  </a:cubicBezTo>
                  <a:lnTo>
                    <a:pt x="9" y="34"/>
                  </a:lnTo>
                  <a:cubicBezTo>
                    <a:pt x="9" y="34"/>
                    <a:pt x="9" y="34"/>
                    <a:pt x="8" y="34"/>
                  </a:cubicBezTo>
                  <a:lnTo>
                    <a:pt x="8" y="30"/>
                  </a:lnTo>
                  <a:cubicBezTo>
                    <a:pt x="8" y="33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5" y="30"/>
                  </a:lnTo>
                  <a:cubicBezTo>
                    <a:pt x="5" y="30"/>
                    <a:pt x="3" y="30"/>
                    <a:pt x="3" y="30"/>
                  </a:cubicBezTo>
                  <a:cubicBezTo>
                    <a:pt x="3" y="30"/>
                    <a:pt x="3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lnTo>
                    <a:pt x="2" y="29"/>
                  </a:lnTo>
                  <a:cubicBezTo>
                    <a:pt x="2" y="29"/>
                    <a:pt x="2" y="29"/>
                    <a:pt x="1" y="29"/>
                  </a:cubicBezTo>
                  <a:lnTo>
                    <a:pt x="1" y="28"/>
                  </a:lnTo>
                  <a:cubicBezTo>
                    <a:pt x="1" y="28"/>
                    <a:pt x="1" y="27"/>
                    <a:pt x="1" y="27"/>
                  </a:cubicBezTo>
                  <a:lnTo>
                    <a:pt x="1" y="26"/>
                  </a:lnTo>
                  <a:cubicBezTo>
                    <a:pt x="1" y="26"/>
                    <a:pt x="1" y="26"/>
                    <a:pt x="1" y="26"/>
                  </a:cubicBez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cubicBezTo>
                    <a:pt x="0" y="23"/>
                    <a:pt x="0" y="23"/>
                    <a:pt x="0" y="22"/>
                  </a:cubicBezTo>
                  <a:lnTo>
                    <a:pt x="1" y="22"/>
                  </a:ln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lnTo>
                    <a:pt x="1" y="19"/>
                  </a:lnTo>
                  <a:lnTo>
                    <a:pt x="2" y="19"/>
                  </a:ln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ubicBezTo>
                    <a:pt x="3" y="19"/>
                    <a:pt x="3" y="19"/>
                    <a:pt x="3" y="20"/>
                  </a:cubicBezTo>
                  <a:lnTo>
                    <a:pt x="4" y="19"/>
                  </a:lnTo>
                  <a:lnTo>
                    <a:pt x="4" y="18"/>
                  </a:lnTo>
                  <a:cubicBezTo>
                    <a:pt x="4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lnTo>
                    <a:pt x="6" y="18"/>
                  </a:lnTo>
                  <a:lnTo>
                    <a:pt x="6" y="17"/>
                  </a:lnTo>
                  <a:lnTo>
                    <a:pt x="7" y="17"/>
                  </a:lnTo>
                  <a:cubicBezTo>
                    <a:pt x="7" y="16"/>
                    <a:pt x="8" y="17"/>
                    <a:pt x="8" y="17"/>
                  </a:cubicBezTo>
                  <a:lnTo>
                    <a:pt x="8" y="18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10" y="17"/>
                  </a:lnTo>
                  <a:cubicBezTo>
                    <a:pt x="10" y="17"/>
                    <a:pt x="10" y="16"/>
                    <a:pt x="10" y="16"/>
                  </a:cubicBezTo>
                  <a:lnTo>
                    <a:pt x="9" y="16"/>
                  </a:ln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3"/>
                    <a:pt x="7" y="13"/>
                  </a:cubicBezTo>
                  <a:lnTo>
                    <a:pt x="6" y="13"/>
                  </a:lnTo>
                  <a:lnTo>
                    <a:pt x="6" y="12"/>
                  </a:ln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10"/>
                  </a:lnTo>
                  <a:lnTo>
                    <a:pt x="6" y="10"/>
                  </a:lnTo>
                  <a:cubicBezTo>
                    <a:pt x="6" y="10"/>
                    <a:pt x="7" y="9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lnTo>
                    <a:pt x="7" y="6"/>
                  </a:lnTo>
                  <a:cubicBezTo>
                    <a:pt x="8" y="6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10" y="3"/>
                  </a:lnTo>
                  <a:cubicBezTo>
                    <a:pt x="10" y="3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2" y="2"/>
                    <a:pt x="12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lnTo>
                    <a:pt x="13" y="1"/>
                  </a:lnTo>
                  <a:lnTo>
                    <a:pt x="16" y="1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34" name="Freeform 117"/>
            <p:cNvSpPr>
              <a:spLocks/>
            </p:cNvSpPr>
            <p:nvPr/>
          </p:nvSpPr>
          <p:spPr bwMode="auto">
            <a:xfrm>
              <a:off x="1937" y="3764"/>
              <a:ext cx="572" cy="460"/>
            </a:xfrm>
            <a:custGeom>
              <a:avLst/>
              <a:gdLst>
                <a:gd name="T0" fmla="*/ 2147483647 w 61"/>
                <a:gd name="T1" fmla="*/ 100639174 h 50"/>
                <a:gd name="T2" fmla="*/ 2147483647 w 61"/>
                <a:gd name="T3" fmla="*/ 100639174 h 50"/>
                <a:gd name="T4" fmla="*/ 2147483647 w 61"/>
                <a:gd name="T5" fmla="*/ 0 h 50"/>
                <a:gd name="T6" fmla="*/ 2147483647 w 61"/>
                <a:gd name="T7" fmla="*/ 50355393 h 50"/>
                <a:gd name="T8" fmla="*/ 2147483647 w 61"/>
                <a:gd name="T9" fmla="*/ 100639174 h 50"/>
                <a:gd name="T10" fmla="*/ 2147483647 w 61"/>
                <a:gd name="T11" fmla="*/ 206163915 h 50"/>
                <a:gd name="T12" fmla="*/ 2147483647 w 61"/>
                <a:gd name="T13" fmla="*/ 463269612 h 50"/>
                <a:gd name="T14" fmla="*/ 2147483647 w 61"/>
                <a:gd name="T15" fmla="*/ 512966083 h 50"/>
                <a:gd name="T16" fmla="*/ 2147483647 w 61"/>
                <a:gd name="T17" fmla="*/ 613604338 h 50"/>
                <a:gd name="T18" fmla="*/ 2147483647 w 61"/>
                <a:gd name="T19" fmla="*/ 719716811 h 50"/>
                <a:gd name="T20" fmla="*/ 2147483647 w 61"/>
                <a:gd name="T21" fmla="*/ 770072149 h 50"/>
                <a:gd name="T22" fmla="*/ 2147483647 w 61"/>
                <a:gd name="T23" fmla="*/ 819768031 h 50"/>
                <a:gd name="T24" fmla="*/ 2147483647 w 61"/>
                <a:gd name="T25" fmla="*/ 870116893 h 50"/>
                <a:gd name="T26" fmla="*/ 2147483647 w 61"/>
                <a:gd name="T27" fmla="*/ 925880357 h 50"/>
                <a:gd name="T28" fmla="*/ 2147483647 w 61"/>
                <a:gd name="T29" fmla="*/ 1232746926 h 50"/>
                <a:gd name="T30" fmla="*/ 2147483647 w 61"/>
                <a:gd name="T31" fmla="*/ 1283030725 h 50"/>
                <a:gd name="T32" fmla="*/ 2147483647 w 61"/>
                <a:gd name="T33" fmla="*/ 1383676634 h 50"/>
                <a:gd name="T34" fmla="*/ 2147483647 w 61"/>
                <a:gd name="T35" fmla="*/ 1439497212 h 50"/>
                <a:gd name="T36" fmla="*/ 2147483647 w 61"/>
                <a:gd name="T37" fmla="*/ 1539549610 h 50"/>
                <a:gd name="T38" fmla="*/ 2147483647 w 61"/>
                <a:gd name="T39" fmla="*/ 1589833115 h 50"/>
                <a:gd name="T40" fmla="*/ 2147483647 w 61"/>
                <a:gd name="T41" fmla="*/ 1589833115 h 50"/>
                <a:gd name="T42" fmla="*/ 2147483647 w 61"/>
                <a:gd name="T43" fmla="*/ 1695944263 h 50"/>
                <a:gd name="T44" fmla="*/ 2147483647 w 61"/>
                <a:gd name="T45" fmla="*/ 1640187275 h 50"/>
                <a:gd name="T46" fmla="*/ 2147483647 w 61"/>
                <a:gd name="T47" fmla="*/ 1695944263 h 50"/>
                <a:gd name="T48" fmla="*/ 2147483647 w 61"/>
                <a:gd name="T49" fmla="*/ 1746298424 h 50"/>
                <a:gd name="T50" fmla="*/ 2147483647 w 61"/>
                <a:gd name="T51" fmla="*/ 1746298424 h 50"/>
                <a:gd name="T52" fmla="*/ 2147483647 w 61"/>
                <a:gd name="T53" fmla="*/ 1896707338 h 50"/>
                <a:gd name="T54" fmla="*/ 2147483647 w 61"/>
                <a:gd name="T55" fmla="*/ 1896707338 h 50"/>
                <a:gd name="T56" fmla="*/ 2147483647 w 61"/>
                <a:gd name="T57" fmla="*/ 2002818486 h 50"/>
                <a:gd name="T58" fmla="*/ 2147483647 w 61"/>
                <a:gd name="T59" fmla="*/ 2102863819 h 50"/>
                <a:gd name="T60" fmla="*/ 2147483647 w 61"/>
                <a:gd name="T61" fmla="*/ 2147483647 h 50"/>
                <a:gd name="T62" fmla="*/ 2147483647 w 61"/>
                <a:gd name="T63" fmla="*/ 2147483647 h 50"/>
                <a:gd name="T64" fmla="*/ 2147483647 w 61"/>
                <a:gd name="T65" fmla="*/ 2147483647 h 50"/>
                <a:gd name="T66" fmla="*/ 2147483647 w 61"/>
                <a:gd name="T67" fmla="*/ 2147483647 h 50"/>
                <a:gd name="T68" fmla="*/ 1791377224 w 61"/>
                <a:gd name="T69" fmla="*/ 2147483647 h 50"/>
                <a:gd name="T70" fmla="*/ 1612516582 w 61"/>
                <a:gd name="T71" fmla="*/ 2147483647 h 50"/>
                <a:gd name="T72" fmla="*/ 1255605775 w 61"/>
                <a:gd name="T73" fmla="*/ 2147483647 h 50"/>
                <a:gd name="T74" fmla="*/ 834825727 w 61"/>
                <a:gd name="T75" fmla="*/ 2147483647 h 50"/>
                <a:gd name="T76" fmla="*/ 777698057 w 61"/>
                <a:gd name="T77" fmla="*/ 2102863819 h 50"/>
                <a:gd name="T78" fmla="*/ 356910357 w 61"/>
                <a:gd name="T79" fmla="*/ 2102863819 h 50"/>
                <a:gd name="T80" fmla="*/ 299782012 w 61"/>
                <a:gd name="T81" fmla="*/ 1746298424 h 50"/>
                <a:gd name="T82" fmla="*/ 477916270 w 61"/>
                <a:gd name="T83" fmla="*/ 1640187275 h 50"/>
                <a:gd name="T84" fmla="*/ 598914082 w 61"/>
                <a:gd name="T85" fmla="*/ 1539549610 h 50"/>
                <a:gd name="T86" fmla="*/ 356910357 w 61"/>
                <a:gd name="T87" fmla="*/ 1489194272 h 50"/>
                <a:gd name="T88" fmla="*/ 242004250 w 61"/>
                <a:gd name="T89" fmla="*/ 1383676634 h 50"/>
                <a:gd name="T90" fmla="*/ 120998449 w 61"/>
                <a:gd name="T91" fmla="*/ 1076874539 h 50"/>
                <a:gd name="T92" fmla="*/ 299782012 w 61"/>
                <a:gd name="T93" fmla="*/ 1026583380 h 50"/>
                <a:gd name="T94" fmla="*/ 477916270 w 61"/>
                <a:gd name="T95" fmla="*/ 1026583380 h 50"/>
                <a:gd name="T96" fmla="*/ 834825727 w 61"/>
                <a:gd name="T97" fmla="*/ 1026583380 h 50"/>
                <a:gd name="T98" fmla="*/ 1013610152 w 61"/>
                <a:gd name="T99" fmla="*/ 1126634600 h 50"/>
                <a:gd name="T100" fmla="*/ 1198547121 w 61"/>
                <a:gd name="T101" fmla="*/ 1026583380 h 50"/>
                <a:gd name="T102" fmla="*/ 1255605775 w 61"/>
                <a:gd name="T103" fmla="*/ 870116893 h 50"/>
                <a:gd name="T104" fmla="*/ 1376681904 w 61"/>
                <a:gd name="T105" fmla="*/ 669426241 h 50"/>
                <a:gd name="T106" fmla="*/ 1676464141 w 61"/>
                <a:gd name="T107" fmla="*/ 357157286 h 50"/>
                <a:gd name="T108" fmla="*/ 1791377224 w 61"/>
                <a:gd name="T109" fmla="*/ 156467149 h 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50"/>
                <a:gd name="T167" fmla="*/ 61 w 61"/>
                <a:gd name="T168" fmla="*/ 50 h 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50">
                  <a:moveTo>
                    <a:pt x="31" y="2"/>
                  </a:moveTo>
                  <a:lnTo>
                    <a:pt x="31" y="2"/>
                  </a:lnTo>
                  <a:cubicBezTo>
                    <a:pt x="31" y="1"/>
                    <a:pt x="31" y="0"/>
                    <a:pt x="31" y="0"/>
                  </a:cubicBezTo>
                  <a:cubicBezTo>
                    <a:pt x="33" y="0"/>
                    <a:pt x="35" y="0"/>
                    <a:pt x="36" y="0"/>
                  </a:cubicBezTo>
                  <a:lnTo>
                    <a:pt x="36" y="1"/>
                  </a:lnTo>
                  <a:lnTo>
                    <a:pt x="36" y="2"/>
                  </a:lnTo>
                  <a:cubicBezTo>
                    <a:pt x="37" y="2"/>
                    <a:pt x="37" y="2"/>
                    <a:pt x="37" y="3"/>
                  </a:cubicBezTo>
                  <a:lnTo>
                    <a:pt x="41" y="3"/>
                  </a:lnTo>
                  <a:cubicBezTo>
                    <a:pt x="41" y="2"/>
                    <a:pt x="41" y="3"/>
                    <a:pt x="41" y="2"/>
                  </a:cubicBezTo>
                  <a:cubicBezTo>
                    <a:pt x="41" y="2"/>
                    <a:pt x="42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2" y="0"/>
                  </a:lnTo>
                  <a:lnTo>
                    <a:pt x="43" y="0"/>
                  </a:lnTo>
                  <a:cubicBezTo>
                    <a:pt x="43" y="0"/>
                    <a:pt x="45" y="0"/>
                    <a:pt x="45" y="0"/>
                  </a:cubicBezTo>
                  <a:cubicBezTo>
                    <a:pt x="46" y="0"/>
                    <a:pt x="47" y="0"/>
                    <a:pt x="47" y="0"/>
                  </a:cubicBezTo>
                  <a:lnTo>
                    <a:pt x="48" y="1"/>
                  </a:lnTo>
                  <a:cubicBezTo>
                    <a:pt x="49" y="1"/>
                    <a:pt x="49" y="2"/>
                    <a:pt x="49" y="2"/>
                  </a:cubicBezTo>
                  <a:lnTo>
                    <a:pt x="50" y="2"/>
                  </a:lnTo>
                  <a:lnTo>
                    <a:pt x="50" y="3"/>
                  </a:lnTo>
                  <a:cubicBezTo>
                    <a:pt x="50" y="3"/>
                    <a:pt x="50" y="3"/>
                    <a:pt x="50" y="3"/>
                  </a:cubicBezTo>
                  <a:cubicBezTo>
                    <a:pt x="50" y="4"/>
                    <a:pt x="51" y="3"/>
                    <a:pt x="51" y="4"/>
                  </a:cubicBezTo>
                  <a:lnTo>
                    <a:pt x="53" y="4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5" y="12"/>
                  </a:lnTo>
                  <a:cubicBezTo>
                    <a:pt x="55" y="13"/>
                    <a:pt x="55" y="13"/>
                    <a:pt x="55" y="13"/>
                  </a:cubicBezTo>
                  <a:lnTo>
                    <a:pt x="55" y="14"/>
                  </a:lnTo>
                  <a:cubicBezTo>
                    <a:pt x="56" y="14"/>
                    <a:pt x="57" y="14"/>
                    <a:pt x="58" y="14"/>
                  </a:cubicBez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cubicBezTo>
                    <a:pt x="61" y="14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lnTo>
                    <a:pt x="61" y="16"/>
                  </a:lnTo>
                  <a:lnTo>
                    <a:pt x="58" y="16"/>
                  </a:lnTo>
                  <a:lnTo>
                    <a:pt x="58" y="17"/>
                  </a:lnTo>
                  <a:cubicBezTo>
                    <a:pt x="58" y="17"/>
                    <a:pt x="58" y="17"/>
                    <a:pt x="58" y="17"/>
                  </a:cubicBezTo>
                  <a:lnTo>
                    <a:pt x="57" y="17"/>
                  </a:lnTo>
                  <a:cubicBezTo>
                    <a:pt x="57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8"/>
                    <a:pt x="55" y="18"/>
                    <a:pt x="55" y="18"/>
                  </a:cubicBezTo>
                  <a:lnTo>
                    <a:pt x="53" y="18"/>
                  </a:ln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3" y="20"/>
                  </a:cubicBezTo>
                  <a:cubicBezTo>
                    <a:pt x="53" y="20"/>
                    <a:pt x="53" y="21"/>
                    <a:pt x="52" y="21"/>
                  </a:cubicBezTo>
                  <a:lnTo>
                    <a:pt x="52" y="22"/>
                  </a:lnTo>
                  <a:cubicBezTo>
                    <a:pt x="52" y="22"/>
                    <a:pt x="52" y="23"/>
                    <a:pt x="52" y="24"/>
                  </a:cubicBezTo>
                  <a:cubicBezTo>
                    <a:pt x="52" y="24"/>
                    <a:pt x="51" y="25"/>
                    <a:pt x="51" y="25"/>
                  </a:cubicBezTo>
                  <a:lnTo>
                    <a:pt x="50" y="25"/>
                  </a:lnTo>
                  <a:lnTo>
                    <a:pt x="50" y="26"/>
                  </a:lnTo>
                  <a:cubicBezTo>
                    <a:pt x="50" y="26"/>
                    <a:pt x="50" y="26"/>
                    <a:pt x="50" y="26"/>
                  </a:cubicBezTo>
                  <a:cubicBezTo>
                    <a:pt x="50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lnTo>
                    <a:pt x="51" y="28"/>
                  </a:lnTo>
                  <a:lnTo>
                    <a:pt x="52" y="28"/>
                  </a:lnTo>
                  <a:cubicBezTo>
                    <a:pt x="52" y="28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5" y="31"/>
                  </a:lnTo>
                  <a:cubicBezTo>
                    <a:pt x="55" y="31"/>
                    <a:pt x="55" y="32"/>
                    <a:pt x="55" y="32"/>
                  </a:cubicBezTo>
                  <a:lnTo>
                    <a:pt x="55" y="34"/>
                  </a:lnTo>
                  <a:lnTo>
                    <a:pt x="54" y="33"/>
                  </a:lnTo>
                  <a:lnTo>
                    <a:pt x="53" y="33"/>
                  </a:lnTo>
                  <a:lnTo>
                    <a:pt x="53" y="32"/>
                  </a:lnTo>
                  <a:cubicBezTo>
                    <a:pt x="53" y="32"/>
                    <a:pt x="52" y="31"/>
                    <a:pt x="52" y="32"/>
                  </a:cubicBezTo>
                  <a:lnTo>
                    <a:pt x="51" y="32"/>
                  </a:lnTo>
                  <a:lnTo>
                    <a:pt x="51" y="33"/>
                  </a:lnTo>
                  <a:lnTo>
                    <a:pt x="50" y="33"/>
                  </a:ln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49" y="33"/>
                    <a:pt x="49" y="33"/>
                  </a:cubicBezTo>
                  <a:lnTo>
                    <a:pt x="49" y="34"/>
                  </a:lnTo>
                  <a:lnTo>
                    <a:pt x="48" y="35"/>
                  </a:lnTo>
                  <a:cubicBezTo>
                    <a:pt x="48" y="34"/>
                    <a:pt x="48" y="34"/>
                    <a:pt x="48" y="34"/>
                  </a:cubicBezTo>
                  <a:lnTo>
                    <a:pt x="47" y="34"/>
                  </a:lnTo>
                  <a:cubicBezTo>
                    <a:pt x="47" y="34"/>
                    <a:pt x="47" y="34"/>
                    <a:pt x="47" y="34"/>
                  </a:cubicBezTo>
                  <a:lnTo>
                    <a:pt x="46" y="34"/>
                  </a:lnTo>
                  <a:lnTo>
                    <a:pt x="46" y="36"/>
                  </a:lnTo>
                  <a:cubicBezTo>
                    <a:pt x="46" y="36"/>
                    <a:pt x="46" y="36"/>
                    <a:pt x="46" y="36"/>
                  </a:cubicBezTo>
                  <a:lnTo>
                    <a:pt x="46" y="37"/>
                  </a:lnTo>
                  <a:lnTo>
                    <a:pt x="45" y="37"/>
                  </a:lnTo>
                  <a:cubicBezTo>
                    <a:pt x="45" y="38"/>
                    <a:pt x="45" y="38"/>
                    <a:pt x="45" y="39"/>
                  </a:cubicBezTo>
                  <a:lnTo>
                    <a:pt x="46" y="39"/>
                  </a:lnTo>
                  <a:lnTo>
                    <a:pt x="46" y="40"/>
                  </a:lnTo>
                  <a:lnTo>
                    <a:pt x="46" y="41"/>
                  </a:lnTo>
                  <a:cubicBezTo>
                    <a:pt x="46" y="41"/>
                    <a:pt x="46" y="41"/>
                    <a:pt x="46" y="41"/>
                  </a:cubicBezTo>
                  <a:lnTo>
                    <a:pt x="46" y="42"/>
                  </a:lnTo>
                  <a:cubicBezTo>
                    <a:pt x="46" y="42"/>
                    <a:pt x="46" y="43"/>
                    <a:pt x="46" y="43"/>
                  </a:cubicBezTo>
                  <a:lnTo>
                    <a:pt x="46" y="44"/>
                  </a:ln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ubicBezTo>
                    <a:pt x="47" y="45"/>
                    <a:pt x="47" y="45"/>
                    <a:pt x="47" y="45"/>
                  </a:cubicBezTo>
                  <a:cubicBezTo>
                    <a:pt x="47" y="46"/>
                    <a:pt x="47" y="46"/>
                    <a:pt x="46" y="46"/>
                  </a:cubicBezTo>
                  <a:cubicBezTo>
                    <a:pt x="47" y="46"/>
                    <a:pt x="47" y="46"/>
                    <a:pt x="46" y="46"/>
                  </a:cubicBezTo>
                  <a:cubicBezTo>
                    <a:pt x="47" y="46"/>
                    <a:pt x="47" y="46"/>
                    <a:pt x="46" y="46"/>
                  </a:cubicBezTo>
                  <a:cubicBezTo>
                    <a:pt x="46" y="46"/>
                    <a:pt x="46" y="47"/>
                    <a:pt x="46" y="47"/>
                  </a:cubicBezTo>
                  <a:cubicBezTo>
                    <a:pt x="46" y="47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8"/>
                  </a:lnTo>
                  <a:cubicBezTo>
                    <a:pt x="45" y="48"/>
                    <a:pt x="45" y="48"/>
                    <a:pt x="44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lnTo>
                    <a:pt x="42" y="50"/>
                  </a:lnTo>
                  <a:cubicBezTo>
                    <a:pt x="42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9" y="49"/>
                    <a:pt x="38" y="48"/>
                    <a:pt x="38" y="47"/>
                  </a:cubicBezTo>
                  <a:cubicBezTo>
                    <a:pt x="38" y="47"/>
                    <a:pt x="38" y="46"/>
                    <a:pt x="38" y="46"/>
                  </a:cubicBezTo>
                  <a:lnTo>
                    <a:pt x="37" y="46"/>
                  </a:lnTo>
                  <a:cubicBezTo>
                    <a:pt x="37" y="46"/>
                    <a:pt x="37" y="46"/>
                    <a:pt x="37" y="46"/>
                  </a:cubicBezTo>
                  <a:lnTo>
                    <a:pt x="33" y="46"/>
                  </a:lnTo>
                  <a:cubicBezTo>
                    <a:pt x="33" y="45"/>
                    <a:pt x="31" y="45"/>
                    <a:pt x="31" y="44"/>
                  </a:cubicBezTo>
                  <a:cubicBezTo>
                    <a:pt x="31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5"/>
                    <a:pt x="30" y="46"/>
                  </a:cubicBezTo>
                  <a:cubicBezTo>
                    <a:pt x="30" y="46"/>
                    <a:pt x="30" y="47"/>
                    <a:pt x="30" y="48"/>
                  </a:cubicBezTo>
                  <a:lnTo>
                    <a:pt x="29" y="48"/>
                  </a:lnTo>
                  <a:cubicBezTo>
                    <a:pt x="29" y="48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5"/>
                  </a:cubicBezTo>
                  <a:lnTo>
                    <a:pt x="27" y="45"/>
                  </a:ln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6" y="46"/>
                    <a:pt x="26" y="46"/>
                  </a:cubicBezTo>
                  <a:cubicBezTo>
                    <a:pt x="27" y="46"/>
                    <a:pt x="26" y="46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5" y="47"/>
                  </a:lnTo>
                  <a:cubicBezTo>
                    <a:pt x="25" y="47"/>
                    <a:pt x="23" y="46"/>
                    <a:pt x="23" y="46"/>
                  </a:cubicBezTo>
                  <a:cubicBezTo>
                    <a:pt x="23" y="46"/>
                    <a:pt x="22" y="45"/>
                    <a:pt x="21" y="45"/>
                  </a:cubicBezTo>
                  <a:lnTo>
                    <a:pt x="21" y="46"/>
                  </a:ln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19" y="47"/>
                    <a:pt x="19" y="47"/>
                  </a:cubicBezTo>
                  <a:cubicBezTo>
                    <a:pt x="19" y="47"/>
                    <a:pt x="19" y="47"/>
                    <a:pt x="18" y="47"/>
                  </a:cubicBezTo>
                  <a:cubicBezTo>
                    <a:pt x="18" y="47"/>
                    <a:pt x="17" y="48"/>
                    <a:pt x="17" y="48"/>
                  </a:cubicBezTo>
                  <a:lnTo>
                    <a:pt x="14" y="48"/>
                  </a:ln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7"/>
                  </a:cubicBezTo>
                  <a:cubicBezTo>
                    <a:pt x="13" y="47"/>
                    <a:pt x="13" y="45"/>
                    <a:pt x="13" y="45"/>
                  </a:cubicBezTo>
                  <a:cubicBezTo>
                    <a:pt x="14" y="45"/>
                    <a:pt x="14" y="44"/>
                    <a:pt x="14" y="44"/>
                  </a:cubicBezTo>
                  <a:cubicBezTo>
                    <a:pt x="14" y="43"/>
                    <a:pt x="14" y="42"/>
                    <a:pt x="14" y="41"/>
                  </a:cubicBezTo>
                  <a:cubicBezTo>
                    <a:pt x="14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2" y="41"/>
                    <a:pt x="11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7" y="42"/>
                    <a:pt x="7" y="42"/>
                  </a:cubicBezTo>
                  <a:cubicBezTo>
                    <a:pt x="7" y="42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0"/>
                  </a:cubicBezTo>
                  <a:cubicBezTo>
                    <a:pt x="6" y="40"/>
                    <a:pt x="5" y="40"/>
                    <a:pt x="5" y="40"/>
                  </a:cubicBezTo>
                  <a:cubicBezTo>
                    <a:pt x="4" y="40"/>
                    <a:pt x="4" y="38"/>
                    <a:pt x="4" y="37"/>
                  </a:cubicBezTo>
                  <a:cubicBezTo>
                    <a:pt x="4" y="37"/>
                    <a:pt x="4" y="36"/>
                    <a:pt x="4" y="36"/>
                  </a:cubicBezTo>
                  <a:cubicBezTo>
                    <a:pt x="5" y="36"/>
                    <a:pt x="4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5"/>
                    <a:pt x="5" y="34"/>
                    <a:pt x="5" y="34"/>
                  </a:cubicBezTo>
                  <a:lnTo>
                    <a:pt x="6" y="33"/>
                  </a:ln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7" y="33"/>
                  </a:ln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10" y="30"/>
                  </a:lnTo>
                  <a:cubicBezTo>
                    <a:pt x="10" y="30"/>
                    <a:pt x="10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9"/>
                    <a:pt x="7" y="29"/>
                    <a:pt x="7" y="29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lnTo>
                    <a:pt x="4" y="29"/>
                  </a:lnTo>
                  <a:cubicBezTo>
                    <a:pt x="5" y="30"/>
                    <a:pt x="4" y="29"/>
                    <a:pt x="4" y="29"/>
                  </a:cubicBezTo>
                  <a:cubicBezTo>
                    <a:pt x="4" y="29"/>
                    <a:pt x="4" y="29"/>
                    <a:pt x="4" y="28"/>
                  </a:cubicBezTo>
                  <a:lnTo>
                    <a:pt x="4" y="27"/>
                  </a:lnTo>
                  <a:cubicBezTo>
                    <a:pt x="4" y="28"/>
                    <a:pt x="4" y="27"/>
                    <a:pt x="4" y="27"/>
                  </a:cubicBezTo>
                  <a:cubicBezTo>
                    <a:pt x="4" y="27"/>
                    <a:pt x="2" y="27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1" y="25"/>
                    <a:pt x="1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1"/>
                    <a:pt x="1" y="22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3" y="21"/>
                  </a:lnTo>
                  <a:cubicBezTo>
                    <a:pt x="3" y="20"/>
                    <a:pt x="3" y="21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lnTo>
                    <a:pt x="5" y="20"/>
                  </a:ln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0"/>
                    <a:pt x="6" y="21"/>
                  </a:cubicBezTo>
                  <a:cubicBezTo>
                    <a:pt x="6" y="21"/>
                    <a:pt x="7" y="21"/>
                    <a:pt x="8" y="21"/>
                  </a:cubicBezTo>
                  <a:cubicBezTo>
                    <a:pt x="8" y="20"/>
                    <a:pt x="8" y="20"/>
                    <a:pt x="8" y="20"/>
                  </a:cubicBezTo>
                  <a:lnTo>
                    <a:pt x="8" y="17"/>
                  </a:lnTo>
                  <a:cubicBezTo>
                    <a:pt x="9" y="17"/>
                    <a:pt x="9" y="18"/>
                    <a:pt x="9" y="18"/>
                  </a:cubicBezTo>
                  <a:lnTo>
                    <a:pt x="13" y="18"/>
                  </a:lnTo>
                  <a:lnTo>
                    <a:pt x="13" y="17"/>
                  </a:lnTo>
                  <a:lnTo>
                    <a:pt x="14" y="17"/>
                  </a:lnTo>
                  <a:cubicBezTo>
                    <a:pt x="14" y="18"/>
                    <a:pt x="14" y="19"/>
                    <a:pt x="14" y="20"/>
                  </a:cubicBezTo>
                  <a:lnTo>
                    <a:pt x="14" y="21"/>
                  </a:lnTo>
                  <a:cubicBezTo>
                    <a:pt x="15" y="21"/>
                    <a:pt x="15" y="21"/>
                    <a:pt x="15" y="21"/>
                  </a:cubicBezTo>
                  <a:lnTo>
                    <a:pt x="15" y="23"/>
                  </a:lnTo>
                  <a:lnTo>
                    <a:pt x="16" y="23"/>
                  </a:lnTo>
                  <a:cubicBezTo>
                    <a:pt x="16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9" y="22"/>
                    <a:pt x="20" y="22"/>
                  </a:cubicBezTo>
                  <a:lnTo>
                    <a:pt x="20" y="21"/>
                  </a:lnTo>
                  <a:lnTo>
                    <a:pt x="20" y="20"/>
                  </a:lnTo>
                  <a:lnTo>
                    <a:pt x="20" y="19"/>
                  </a:ln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20" y="19"/>
                    <a:pt x="19" y="19"/>
                  </a:cubicBezTo>
                  <a:lnTo>
                    <a:pt x="19" y="17"/>
                  </a:lnTo>
                  <a:lnTo>
                    <a:pt x="20" y="17"/>
                  </a:lnTo>
                  <a:cubicBezTo>
                    <a:pt x="20" y="17"/>
                    <a:pt x="21" y="17"/>
                    <a:pt x="21" y="17"/>
                  </a:cubicBezTo>
                  <a:lnTo>
                    <a:pt x="21" y="16"/>
                  </a:lnTo>
                  <a:cubicBezTo>
                    <a:pt x="22" y="15"/>
                    <a:pt x="21" y="14"/>
                    <a:pt x="21" y="14"/>
                  </a:cubicBez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cubicBezTo>
                    <a:pt x="23" y="13"/>
                    <a:pt x="23" y="11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8"/>
                    <a:pt x="28" y="7"/>
                    <a:pt x="28" y="7"/>
                  </a:cubicBezTo>
                  <a:lnTo>
                    <a:pt x="28" y="5"/>
                  </a:lnTo>
                  <a:lnTo>
                    <a:pt x="28" y="3"/>
                  </a:lnTo>
                  <a:cubicBezTo>
                    <a:pt x="28" y="3"/>
                    <a:pt x="30" y="3"/>
                    <a:pt x="30" y="3"/>
                  </a:cubicBezTo>
                  <a:lnTo>
                    <a:pt x="31" y="3"/>
                  </a:ln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35" name="Freeform 118"/>
            <p:cNvSpPr>
              <a:spLocks/>
            </p:cNvSpPr>
            <p:nvPr/>
          </p:nvSpPr>
          <p:spPr bwMode="auto">
            <a:xfrm>
              <a:off x="1767" y="3617"/>
              <a:ext cx="461" cy="359"/>
            </a:xfrm>
            <a:custGeom>
              <a:avLst/>
              <a:gdLst>
                <a:gd name="T0" fmla="*/ 861293445 w 49"/>
                <a:gd name="T1" fmla="*/ 1909726079 h 39"/>
                <a:gd name="T2" fmla="*/ 672008485 w 49"/>
                <a:gd name="T3" fmla="*/ 1803255337 h 39"/>
                <a:gd name="T4" fmla="*/ 1102624048 w 49"/>
                <a:gd name="T5" fmla="*/ 1652363167 h 39"/>
                <a:gd name="T6" fmla="*/ 920264698 w 49"/>
                <a:gd name="T7" fmla="*/ 1495395910 h 39"/>
                <a:gd name="T8" fmla="*/ 796140806 w 49"/>
                <a:gd name="T9" fmla="*/ 1287932137 h 39"/>
                <a:gd name="T10" fmla="*/ 985425767 w 49"/>
                <a:gd name="T11" fmla="*/ 1137046153 h 39"/>
                <a:gd name="T12" fmla="*/ 796140806 w 49"/>
                <a:gd name="T13" fmla="*/ 1186947060 h 39"/>
                <a:gd name="T14" fmla="*/ 672008485 w 49"/>
                <a:gd name="T15" fmla="*/ 980079484 h 39"/>
                <a:gd name="T16" fmla="*/ 672008485 w 49"/>
                <a:gd name="T17" fmla="*/ 823176442 h 39"/>
                <a:gd name="T18" fmla="*/ 58971158 w 49"/>
                <a:gd name="T19" fmla="*/ 823176442 h 39"/>
                <a:gd name="T20" fmla="*/ 0 w 49"/>
                <a:gd name="T21" fmla="*/ 772680516 h 39"/>
                <a:gd name="T22" fmla="*/ 248255987 w 49"/>
                <a:gd name="T23" fmla="*/ 565812793 h 39"/>
                <a:gd name="T24" fmla="*/ 554810053 w 49"/>
                <a:gd name="T25" fmla="*/ 464827421 h 39"/>
                <a:gd name="T26" fmla="*/ 672008485 w 49"/>
                <a:gd name="T27" fmla="*/ 464827421 h 39"/>
                <a:gd name="T28" fmla="*/ 737169554 w 49"/>
                <a:gd name="T29" fmla="*/ 515316278 h 39"/>
                <a:gd name="T30" fmla="*/ 920264698 w 49"/>
                <a:gd name="T31" fmla="*/ 515316278 h 39"/>
                <a:gd name="T32" fmla="*/ 1043652796 w 49"/>
                <a:gd name="T33" fmla="*/ 515316278 h 39"/>
                <a:gd name="T34" fmla="*/ 1291909309 w 49"/>
                <a:gd name="T35" fmla="*/ 515316278 h 39"/>
                <a:gd name="T36" fmla="*/ 1226748541 w 49"/>
                <a:gd name="T37" fmla="*/ 358349315 h 39"/>
                <a:gd name="T38" fmla="*/ 1226748541 w 49"/>
                <a:gd name="T39" fmla="*/ 358349315 h 39"/>
                <a:gd name="T40" fmla="*/ 1291909309 w 49"/>
                <a:gd name="T41" fmla="*/ 207463405 h 39"/>
                <a:gd name="T42" fmla="*/ 1350215216 w 49"/>
                <a:gd name="T43" fmla="*/ 100985409 h 39"/>
                <a:gd name="T44" fmla="*/ 1474337904 w 49"/>
                <a:gd name="T45" fmla="*/ 50496607 h 39"/>
                <a:gd name="T46" fmla="*/ 1533231482 w 49"/>
                <a:gd name="T47" fmla="*/ 0 h 39"/>
                <a:gd name="T48" fmla="*/ 1598462999 w 49"/>
                <a:gd name="T49" fmla="*/ 0 h 39"/>
                <a:gd name="T50" fmla="*/ 1657434854 w 49"/>
                <a:gd name="T51" fmla="*/ 50496607 h 39"/>
                <a:gd name="T52" fmla="*/ 1715661281 w 49"/>
                <a:gd name="T53" fmla="*/ 100985409 h 39"/>
                <a:gd name="T54" fmla="*/ 2147483647 w 49"/>
                <a:gd name="T55" fmla="*/ 50496607 h 39"/>
                <a:gd name="T56" fmla="*/ 2147483647 w 49"/>
                <a:gd name="T57" fmla="*/ 100985409 h 39"/>
                <a:gd name="T58" fmla="*/ 2147483647 w 49"/>
                <a:gd name="T59" fmla="*/ 156967626 h 39"/>
                <a:gd name="T60" fmla="*/ 2147483647 w 49"/>
                <a:gd name="T61" fmla="*/ 207463405 h 39"/>
                <a:gd name="T62" fmla="*/ 2147483647 w 49"/>
                <a:gd name="T63" fmla="*/ 257364164 h 39"/>
                <a:gd name="T64" fmla="*/ 2147483647 w 49"/>
                <a:gd name="T65" fmla="*/ 307852726 h 39"/>
                <a:gd name="T66" fmla="*/ 2147483647 w 49"/>
                <a:gd name="T67" fmla="*/ 307852726 h 39"/>
                <a:gd name="T68" fmla="*/ 2147483647 w 49"/>
                <a:gd name="T69" fmla="*/ 414330906 h 39"/>
                <a:gd name="T70" fmla="*/ 2147483647 w 49"/>
                <a:gd name="T71" fmla="*/ 464827421 h 39"/>
                <a:gd name="T72" fmla="*/ 2147483647 w 49"/>
                <a:gd name="T73" fmla="*/ 515316278 h 39"/>
                <a:gd name="T74" fmla="*/ 2147483647 w 49"/>
                <a:gd name="T75" fmla="*/ 565812793 h 39"/>
                <a:gd name="T76" fmla="*/ 2147483647 w 49"/>
                <a:gd name="T77" fmla="*/ 722119786 h 39"/>
                <a:gd name="T78" fmla="*/ 2147483647 w 49"/>
                <a:gd name="T79" fmla="*/ 929583558 h 39"/>
                <a:gd name="T80" fmla="*/ 2147483647 w 49"/>
                <a:gd name="T81" fmla="*/ 980079484 h 39"/>
                <a:gd name="T82" fmla="*/ 2147483647 w 49"/>
                <a:gd name="T83" fmla="*/ 1081129660 h 39"/>
                <a:gd name="T84" fmla="*/ 2147483647 w 49"/>
                <a:gd name="T85" fmla="*/ 1237442691 h 39"/>
                <a:gd name="T86" fmla="*/ 2147483647 w 49"/>
                <a:gd name="T87" fmla="*/ 1495395910 h 39"/>
                <a:gd name="T88" fmla="*/ 2147483647 w 49"/>
                <a:gd name="T89" fmla="*/ 1652363167 h 39"/>
                <a:gd name="T90" fmla="*/ 2147483647 w 49"/>
                <a:gd name="T91" fmla="*/ 1803255337 h 39"/>
                <a:gd name="T92" fmla="*/ 2147483647 w 49"/>
                <a:gd name="T93" fmla="*/ 1909726079 h 39"/>
                <a:gd name="T94" fmla="*/ 2146277446 w 49"/>
                <a:gd name="T95" fmla="*/ 1960222595 h 39"/>
                <a:gd name="T96" fmla="*/ 1963917493 w 49"/>
                <a:gd name="T97" fmla="*/ 1909726079 h 39"/>
                <a:gd name="T98" fmla="*/ 1904954069 w 49"/>
                <a:gd name="T99" fmla="*/ 1702263485 h 39"/>
                <a:gd name="T100" fmla="*/ 1598462999 w 49"/>
                <a:gd name="T101" fmla="*/ 1909726079 h 39"/>
                <a:gd name="T102" fmla="*/ 1409107591 w 49"/>
                <a:gd name="T103" fmla="*/ 1853744783 h 39"/>
                <a:gd name="T104" fmla="*/ 1291909309 w 49"/>
                <a:gd name="T105" fmla="*/ 1853744783 h 39"/>
                <a:gd name="T106" fmla="*/ 1167785117 w 49"/>
                <a:gd name="T107" fmla="*/ 1960222595 h 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"/>
                <a:gd name="T163" fmla="*/ 0 h 39"/>
                <a:gd name="T164" fmla="*/ 49 w 49"/>
                <a:gd name="T165" fmla="*/ 39 h 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" h="39">
                  <a:moveTo>
                    <a:pt x="1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6" y="38"/>
                    <a:pt x="16" y="37"/>
                  </a:cubicBezTo>
                  <a:cubicBezTo>
                    <a:pt x="16" y="37"/>
                    <a:pt x="15" y="37"/>
                    <a:pt x="14" y="37"/>
                  </a:cubicBezTo>
                  <a:cubicBezTo>
                    <a:pt x="14" y="36"/>
                    <a:pt x="13" y="36"/>
                    <a:pt x="13" y="36"/>
                  </a:cubicBezTo>
                  <a:cubicBezTo>
                    <a:pt x="14" y="36"/>
                    <a:pt x="13" y="36"/>
                    <a:pt x="13" y="36"/>
                  </a:cubicBezTo>
                  <a:lnTo>
                    <a:pt x="13" y="35"/>
                  </a:lnTo>
                  <a:cubicBezTo>
                    <a:pt x="13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lnTo>
                    <a:pt x="11" y="34"/>
                  </a:lnTo>
                  <a:cubicBezTo>
                    <a:pt x="12" y="33"/>
                    <a:pt x="13" y="33"/>
                    <a:pt x="13" y="33"/>
                  </a:cubicBezTo>
                  <a:lnTo>
                    <a:pt x="17" y="32"/>
                  </a:lnTo>
                  <a:cubicBezTo>
                    <a:pt x="17" y="32"/>
                    <a:pt x="17" y="32"/>
                    <a:pt x="17" y="32"/>
                  </a:cubicBezTo>
                  <a:lnTo>
                    <a:pt x="18" y="32"/>
                  </a:lnTo>
                  <a:cubicBezTo>
                    <a:pt x="18" y="31"/>
                    <a:pt x="18" y="29"/>
                    <a:pt x="18" y="29"/>
                  </a:cubicBezTo>
                  <a:cubicBezTo>
                    <a:pt x="18" y="29"/>
                    <a:pt x="17" y="28"/>
                    <a:pt x="17" y="28"/>
                  </a:cubicBezTo>
                  <a:lnTo>
                    <a:pt x="16" y="28"/>
                  </a:ln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13" y="29"/>
                  </a:lnTo>
                  <a:cubicBezTo>
                    <a:pt x="13" y="28"/>
                    <a:pt x="13" y="26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4" y="24"/>
                    <a:pt x="16" y="25"/>
                    <a:pt x="16" y="25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2" y="21"/>
                    <a:pt x="11" y="20"/>
                    <a:pt x="11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8"/>
                    <a:pt x="12" y="18"/>
                  </a:cubicBezTo>
                  <a:lnTo>
                    <a:pt x="12" y="17"/>
                  </a:lnTo>
                  <a:cubicBezTo>
                    <a:pt x="12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6"/>
                  </a:cubicBezTo>
                  <a:cubicBezTo>
                    <a:pt x="11" y="17"/>
                    <a:pt x="11" y="17"/>
                    <a:pt x="10" y="16"/>
                  </a:cubicBezTo>
                  <a:cubicBezTo>
                    <a:pt x="10" y="16"/>
                    <a:pt x="7" y="16"/>
                    <a:pt x="6" y="16"/>
                  </a:cubicBezTo>
                  <a:cubicBezTo>
                    <a:pt x="4" y="16"/>
                    <a:pt x="3" y="17"/>
                    <a:pt x="2" y="17"/>
                  </a:cubicBezTo>
                  <a:lnTo>
                    <a:pt x="1" y="17"/>
                  </a:lnTo>
                  <a:cubicBezTo>
                    <a:pt x="2" y="17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lnTo>
                    <a:pt x="0" y="15"/>
                  </a:ln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2" y="13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lnTo>
                    <a:pt x="6" y="9"/>
                  </a:lnTo>
                  <a:cubicBezTo>
                    <a:pt x="7" y="10"/>
                    <a:pt x="8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1" y="9"/>
                  </a:lnTo>
                  <a:cubicBezTo>
                    <a:pt x="11" y="9"/>
                    <a:pt x="12" y="9"/>
                    <a:pt x="12" y="10"/>
                  </a:cubicBezTo>
                  <a:lnTo>
                    <a:pt x="14" y="10"/>
                  </a:lnTo>
                  <a:lnTo>
                    <a:pt x="15" y="10"/>
                  </a:lnTo>
                  <a:cubicBezTo>
                    <a:pt x="15" y="9"/>
                    <a:pt x="15" y="9"/>
                    <a:pt x="15" y="9"/>
                  </a:cubicBezTo>
                  <a:lnTo>
                    <a:pt x="16" y="9"/>
                  </a:lnTo>
                  <a:lnTo>
                    <a:pt x="16" y="10"/>
                  </a:lnTo>
                  <a:lnTo>
                    <a:pt x="17" y="10"/>
                  </a:lnTo>
                  <a:cubicBezTo>
                    <a:pt x="17" y="10"/>
                    <a:pt x="17" y="10"/>
                    <a:pt x="17" y="10"/>
                  </a:cubicBezTo>
                  <a:lnTo>
                    <a:pt x="18" y="10"/>
                  </a:lnTo>
                  <a:cubicBezTo>
                    <a:pt x="18" y="10"/>
                    <a:pt x="19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9"/>
                    <a:pt x="21" y="8"/>
                    <a:pt x="21" y="8"/>
                  </a:cubicBezTo>
                  <a:lnTo>
                    <a:pt x="21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5"/>
                  </a:lnTo>
                  <a:cubicBezTo>
                    <a:pt x="19" y="5"/>
                    <a:pt x="20" y="4"/>
                    <a:pt x="20" y="4"/>
                  </a:cubicBezTo>
                  <a:lnTo>
                    <a:pt x="21" y="4"/>
                  </a:lnTo>
                  <a:cubicBezTo>
                    <a:pt x="21" y="3"/>
                    <a:pt x="21" y="2"/>
                    <a:pt x="21" y="2"/>
                  </a:cubicBezTo>
                  <a:lnTo>
                    <a:pt x="22" y="2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1"/>
                  </a:ln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lnTo>
                    <a:pt x="27" y="2"/>
                  </a:lnTo>
                  <a:lnTo>
                    <a:pt x="28" y="2"/>
                  </a:lnTo>
                  <a:lnTo>
                    <a:pt x="31" y="2"/>
                  </a:lnTo>
                  <a:cubicBezTo>
                    <a:pt x="32" y="2"/>
                    <a:pt x="34" y="2"/>
                    <a:pt x="35" y="2"/>
                  </a:cubicBezTo>
                  <a:lnTo>
                    <a:pt x="36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4"/>
                  </a:lnTo>
                  <a:cubicBezTo>
                    <a:pt x="39" y="4"/>
                    <a:pt x="40" y="4"/>
                    <a:pt x="40" y="4"/>
                  </a:cubicBezTo>
                  <a:cubicBezTo>
                    <a:pt x="40" y="4"/>
                    <a:pt x="41" y="4"/>
                    <a:pt x="41" y="4"/>
                  </a:cubicBezTo>
                  <a:cubicBezTo>
                    <a:pt x="41" y="4"/>
                    <a:pt x="41" y="4"/>
                    <a:pt x="41" y="5"/>
                  </a:cubicBezTo>
                  <a:lnTo>
                    <a:pt x="42" y="5"/>
                  </a:lnTo>
                  <a:cubicBezTo>
                    <a:pt x="42" y="5"/>
                    <a:pt x="44" y="5"/>
                    <a:pt x="44" y="5"/>
                  </a:cubicBezTo>
                  <a:lnTo>
                    <a:pt x="45" y="5"/>
                  </a:lnTo>
                  <a:cubicBezTo>
                    <a:pt x="45" y="5"/>
                    <a:pt x="44" y="5"/>
                    <a:pt x="44" y="6"/>
                  </a:cubicBezTo>
                  <a:lnTo>
                    <a:pt x="43" y="7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9"/>
                  </a:lnTo>
                  <a:cubicBezTo>
                    <a:pt x="44" y="9"/>
                    <a:pt x="46" y="9"/>
                    <a:pt x="46" y="9"/>
                  </a:cubicBezTo>
                  <a:lnTo>
                    <a:pt x="46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cubicBezTo>
                    <a:pt x="47" y="13"/>
                    <a:pt x="45" y="14"/>
                    <a:pt x="45" y="14"/>
                  </a:cubicBezTo>
                  <a:lnTo>
                    <a:pt x="44" y="15"/>
                  </a:lnTo>
                  <a:lnTo>
                    <a:pt x="44" y="16"/>
                  </a:lnTo>
                  <a:cubicBezTo>
                    <a:pt x="45" y="16"/>
                    <a:pt x="46" y="16"/>
                    <a:pt x="47" y="16"/>
                  </a:cubicBezTo>
                  <a:cubicBezTo>
                    <a:pt x="47" y="17"/>
                    <a:pt x="47" y="17"/>
                    <a:pt x="47" y="18"/>
                  </a:cubicBezTo>
                  <a:lnTo>
                    <a:pt x="48" y="18"/>
                  </a:lnTo>
                  <a:cubicBezTo>
                    <a:pt x="48" y="18"/>
                    <a:pt x="48" y="18"/>
                    <a:pt x="48" y="18"/>
                  </a:cubicBezTo>
                  <a:lnTo>
                    <a:pt x="49" y="18"/>
                  </a:lnTo>
                  <a:cubicBezTo>
                    <a:pt x="49" y="18"/>
                    <a:pt x="49" y="18"/>
                    <a:pt x="49" y="19"/>
                  </a:cubicBezTo>
                  <a:lnTo>
                    <a:pt x="48" y="19"/>
                  </a:lnTo>
                  <a:cubicBezTo>
                    <a:pt x="48" y="19"/>
                    <a:pt x="46" y="19"/>
                    <a:pt x="46" y="19"/>
                  </a:cubicBezTo>
                  <a:lnTo>
                    <a:pt x="46" y="21"/>
                  </a:lnTo>
                  <a:lnTo>
                    <a:pt x="46" y="23"/>
                  </a:lnTo>
                  <a:cubicBezTo>
                    <a:pt x="46" y="23"/>
                    <a:pt x="45" y="24"/>
                    <a:pt x="45" y="24"/>
                  </a:cubicBezTo>
                  <a:cubicBezTo>
                    <a:pt x="45" y="24"/>
                    <a:pt x="45" y="25"/>
                    <a:pt x="45" y="25"/>
                  </a:cubicBezTo>
                  <a:cubicBezTo>
                    <a:pt x="44" y="25"/>
                    <a:pt x="42" y="26"/>
                    <a:pt x="41" y="26"/>
                  </a:cubicBezTo>
                  <a:cubicBezTo>
                    <a:pt x="41" y="27"/>
                    <a:pt x="41" y="29"/>
                    <a:pt x="41" y="29"/>
                  </a:cubicBezTo>
                  <a:lnTo>
                    <a:pt x="40" y="29"/>
                  </a:lnTo>
                  <a:lnTo>
                    <a:pt x="40" y="30"/>
                  </a:lnTo>
                  <a:lnTo>
                    <a:pt x="39" y="30"/>
                  </a:lnTo>
                  <a:cubicBezTo>
                    <a:pt x="39" y="30"/>
                    <a:pt x="40" y="31"/>
                    <a:pt x="39" y="32"/>
                  </a:cubicBezTo>
                  <a:lnTo>
                    <a:pt x="39" y="33"/>
                  </a:lnTo>
                  <a:cubicBezTo>
                    <a:pt x="39" y="33"/>
                    <a:pt x="38" y="33"/>
                    <a:pt x="38" y="33"/>
                  </a:cubicBezTo>
                  <a:lnTo>
                    <a:pt x="37" y="33"/>
                  </a:lnTo>
                  <a:lnTo>
                    <a:pt x="37" y="35"/>
                  </a:lnTo>
                  <a:cubicBezTo>
                    <a:pt x="38" y="35"/>
                    <a:pt x="37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36"/>
                  </a:lnTo>
                  <a:lnTo>
                    <a:pt x="38" y="37"/>
                  </a:lnTo>
                  <a:lnTo>
                    <a:pt x="38" y="38"/>
                  </a:lnTo>
                  <a:cubicBezTo>
                    <a:pt x="37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4" y="38"/>
                    <a:pt x="34" y="39"/>
                  </a:cubicBezTo>
                  <a:lnTo>
                    <a:pt x="33" y="39"/>
                  </a:lnTo>
                  <a:lnTo>
                    <a:pt x="33" y="37"/>
                  </a:lnTo>
                  <a:cubicBezTo>
                    <a:pt x="33" y="37"/>
                    <a:pt x="33" y="37"/>
                    <a:pt x="32" y="37"/>
                  </a:cubicBezTo>
                  <a:lnTo>
                    <a:pt x="32" y="36"/>
                  </a:lnTo>
                  <a:cubicBezTo>
                    <a:pt x="32" y="35"/>
                    <a:pt x="32" y="34"/>
                    <a:pt x="32" y="33"/>
                  </a:cubicBezTo>
                  <a:lnTo>
                    <a:pt x="31" y="33"/>
                  </a:lnTo>
                  <a:lnTo>
                    <a:pt x="31" y="34"/>
                  </a:lnTo>
                  <a:lnTo>
                    <a:pt x="27" y="34"/>
                  </a:lnTo>
                  <a:cubicBezTo>
                    <a:pt x="27" y="34"/>
                    <a:pt x="27" y="33"/>
                    <a:pt x="26" y="33"/>
                  </a:cubicBezTo>
                  <a:lnTo>
                    <a:pt x="26" y="36"/>
                  </a:lnTo>
                  <a:cubicBezTo>
                    <a:pt x="26" y="36"/>
                    <a:pt x="26" y="36"/>
                    <a:pt x="26" y="37"/>
                  </a:cubicBezTo>
                  <a:cubicBezTo>
                    <a:pt x="25" y="37"/>
                    <a:pt x="24" y="37"/>
                    <a:pt x="24" y="37"/>
                  </a:cubicBezTo>
                  <a:cubicBezTo>
                    <a:pt x="24" y="36"/>
                    <a:pt x="23" y="37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lnTo>
                    <a:pt x="22" y="36"/>
                  </a:lnTo>
                  <a:cubicBezTo>
                    <a:pt x="22" y="36"/>
                    <a:pt x="21" y="36"/>
                    <a:pt x="21" y="36"/>
                  </a:cubicBezTo>
                  <a:cubicBezTo>
                    <a:pt x="21" y="37"/>
                    <a:pt x="21" y="36"/>
                    <a:pt x="21" y="37"/>
                  </a:cubicBezTo>
                  <a:lnTo>
                    <a:pt x="20" y="37"/>
                  </a:lnTo>
                  <a:cubicBezTo>
                    <a:pt x="20" y="37"/>
                    <a:pt x="20" y="37"/>
                    <a:pt x="19" y="37"/>
                  </a:cubicBezTo>
                  <a:cubicBezTo>
                    <a:pt x="19" y="38"/>
                    <a:pt x="19" y="37"/>
                    <a:pt x="19" y="38"/>
                  </a:cubicBezTo>
                  <a:cubicBezTo>
                    <a:pt x="18" y="38"/>
                    <a:pt x="18" y="38"/>
                    <a:pt x="18" y="39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36" name="Freeform 119"/>
            <p:cNvSpPr>
              <a:spLocks/>
            </p:cNvSpPr>
            <p:nvPr/>
          </p:nvSpPr>
          <p:spPr bwMode="auto">
            <a:xfrm>
              <a:off x="2096" y="3507"/>
              <a:ext cx="498" cy="386"/>
            </a:xfrm>
            <a:custGeom>
              <a:avLst/>
              <a:gdLst>
                <a:gd name="T0" fmla="*/ 58524699 w 53"/>
                <a:gd name="T1" fmla="*/ 609255267 h 42"/>
                <a:gd name="T2" fmla="*/ 245658105 w 53"/>
                <a:gd name="T3" fmla="*/ 609255267 h 42"/>
                <a:gd name="T4" fmla="*/ 426711384 w 53"/>
                <a:gd name="T5" fmla="*/ 459763183 h 42"/>
                <a:gd name="T6" fmla="*/ 485166419 w 53"/>
                <a:gd name="T7" fmla="*/ 459763183 h 42"/>
                <a:gd name="T8" fmla="*/ 549911061 w 53"/>
                <a:gd name="T9" fmla="*/ 354325373 h 42"/>
                <a:gd name="T10" fmla="*/ 666219322 w 53"/>
                <a:gd name="T11" fmla="*/ 50026078 h 42"/>
                <a:gd name="T12" fmla="*/ 969668939 w 53"/>
                <a:gd name="T13" fmla="*/ 0 h 42"/>
                <a:gd name="T14" fmla="*/ 1215397778 w 53"/>
                <a:gd name="T15" fmla="*/ 154871599 h 42"/>
                <a:gd name="T16" fmla="*/ 1273844695 w 53"/>
                <a:gd name="T17" fmla="*/ 204897034 h 42"/>
                <a:gd name="T18" fmla="*/ 1519580150 w 53"/>
                <a:gd name="T19" fmla="*/ 559229980 h 42"/>
                <a:gd name="T20" fmla="*/ 1700562544 w 53"/>
                <a:gd name="T21" fmla="*/ 814089144 h 42"/>
                <a:gd name="T22" fmla="*/ 1823753201 w 53"/>
                <a:gd name="T23" fmla="*/ 1018986399 h 42"/>
                <a:gd name="T24" fmla="*/ 1946291985 w 53"/>
                <a:gd name="T25" fmla="*/ 1069018450 h 42"/>
                <a:gd name="T26" fmla="*/ 2004738000 w 53"/>
                <a:gd name="T27" fmla="*/ 1018986399 h 42"/>
                <a:gd name="T28" fmla="*/ 2147483647 w 53"/>
                <a:gd name="T29" fmla="*/ 1069018450 h 42"/>
                <a:gd name="T30" fmla="*/ 2147483647 w 53"/>
                <a:gd name="T31" fmla="*/ 1118452313 h 42"/>
                <a:gd name="T32" fmla="*/ 2147483647 w 53"/>
                <a:gd name="T33" fmla="*/ 1118452313 h 42"/>
                <a:gd name="T34" fmla="*/ 2147483647 w 53"/>
                <a:gd name="T35" fmla="*/ 1168413782 h 42"/>
                <a:gd name="T36" fmla="*/ 2147483647 w 53"/>
                <a:gd name="T37" fmla="*/ 1069018450 h 42"/>
                <a:gd name="T38" fmla="*/ 2147483647 w 53"/>
                <a:gd name="T39" fmla="*/ 1118452313 h 42"/>
                <a:gd name="T40" fmla="*/ 2147483647 w 53"/>
                <a:gd name="T41" fmla="*/ 1168413782 h 42"/>
                <a:gd name="T42" fmla="*/ 2147483647 w 53"/>
                <a:gd name="T43" fmla="*/ 1323878056 h 42"/>
                <a:gd name="T44" fmla="*/ 2147483647 w 53"/>
                <a:gd name="T45" fmla="*/ 1478748552 h 42"/>
                <a:gd name="T46" fmla="*/ 2147483647 w 53"/>
                <a:gd name="T47" fmla="*/ 1528774134 h 42"/>
                <a:gd name="T48" fmla="*/ 2147483647 w 53"/>
                <a:gd name="T49" fmla="*/ 1678203870 h 42"/>
                <a:gd name="T50" fmla="*/ 2147483647 w 53"/>
                <a:gd name="T51" fmla="*/ 1982566451 h 42"/>
                <a:gd name="T52" fmla="*/ 2147483647 w 53"/>
                <a:gd name="T53" fmla="*/ 1982566451 h 42"/>
                <a:gd name="T54" fmla="*/ 2147483647 w 53"/>
                <a:gd name="T55" fmla="*/ 1932539693 h 42"/>
                <a:gd name="T56" fmla="*/ 2147483647 w 53"/>
                <a:gd name="T57" fmla="*/ 1932539693 h 42"/>
                <a:gd name="T58" fmla="*/ 2147483647 w 53"/>
                <a:gd name="T59" fmla="*/ 1883101125 h 42"/>
                <a:gd name="T60" fmla="*/ 2147483647 w 53"/>
                <a:gd name="T61" fmla="*/ 1883101125 h 42"/>
                <a:gd name="T62" fmla="*/ 2147483647 w 53"/>
                <a:gd name="T63" fmla="*/ 2138029843 h 42"/>
                <a:gd name="T64" fmla="*/ 2147483647 w 53"/>
                <a:gd name="T65" fmla="*/ 2037971621 h 42"/>
                <a:gd name="T66" fmla="*/ 2004738000 w 53"/>
                <a:gd name="T67" fmla="*/ 1932539693 h 42"/>
                <a:gd name="T68" fmla="*/ 2127274379 w 53"/>
                <a:gd name="T69" fmla="*/ 1932539693 h 42"/>
                <a:gd name="T70" fmla="*/ 2147483647 w 53"/>
                <a:gd name="T71" fmla="*/ 1628241813 h 42"/>
                <a:gd name="T72" fmla="*/ 2004738000 w 53"/>
                <a:gd name="T73" fmla="*/ 1578215055 h 42"/>
                <a:gd name="T74" fmla="*/ 1881546140 w 53"/>
                <a:gd name="T75" fmla="*/ 1478748552 h 42"/>
                <a:gd name="T76" fmla="*/ 1823753201 w 53"/>
                <a:gd name="T77" fmla="*/ 1423343382 h 42"/>
                <a:gd name="T78" fmla="*/ 1519580150 w 53"/>
                <a:gd name="T79" fmla="*/ 1423343382 h 42"/>
                <a:gd name="T80" fmla="*/ 1461787210 w 53"/>
                <a:gd name="T81" fmla="*/ 1528774134 h 42"/>
                <a:gd name="T82" fmla="*/ 1157535682 w 53"/>
                <a:gd name="T83" fmla="*/ 1528774134 h 42"/>
                <a:gd name="T84" fmla="*/ 853352409 w 53"/>
                <a:gd name="T85" fmla="*/ 1423343382 h 42"/>
                <a:gd name="T86" fmla="*/ 730893605 w 53"/>
                <a:gd name="T87" fmla="*/ 1423343382 h 42"/>
                <a:gd name="T88" fmla="*/ 730893605 w 53"/>
                <a:gd name="T89" fmla="*/ 1223883065 h 42"/>
                <a:gd name="T90" fmla="*/ 730893605 w 53"/>
                <a:gd name="T91" fmla="*/ 1118452313 h 42"/>
                <a:gd name="T92" fmla="*/ 666219322 w 53"/>
                <a:gd name="T93" fmla="*/ 1118452313 h 42"/>
                <a:gd name="T94" fmla="*/ 549911061 w 53"/>
                <a:gd name="T95" fmla="*/ 1018986399 h 42"/>
                <a:gd name="T96" fmla="*/ 549911061 w 53"/>
                <a:gd name="T97" fmla="*/ 913555059 h 42"/>
                <a:gd name="T98" fmla="*/ 607702197 w 53"/>
                <a:gd name="T99" fmla="*/ 864114138 h 42"/>
                <a:gd name="T100" fmla="*/ 361966441 w 53"/>
                <a:gd name="T101" fmla="*/ 864114138 h 42"/>
                <a:gd name="T102" fmla="*/ 180983672 w 53"/>
                <a:gd name="T103" fmla="*/ 764127087 h 42"/>
                <a:gd name="T104" fmla="*/ 123191596 w 53"/>
                <a:gd name="T105" fmla="*/ 714686166 h 42"/>
                <a:gd name="T106" fmla="*/ 0 w 53"/>
                <a:gd name="T107" fmla="*/ 714686166 h 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"/>
                <a:gd name="T163" fmla="*/ 0 h 42"/>
                <a:gd name="T164" fmla="*/ 53 w 53"/>
                <a:gd name="T165" fmla="*/ 42 h 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" h="42">
                  <a:moveTo>
                    <a:pt x="0" y="14"/>
                  </a:move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cubicBezTo>
                    <a:pt x="1" y="12"/>
                    <a:pt x="1" y="12"/>
                    <a:pt x="1" y="12"/>
                  </a:cubicBezTo>
                  <a:lnTo>
                    <a:pt x="2" y="12"/>
                  </a:lnTo>
                  <a:cubicBezTo>
                    <a:pt x="2" y="11"/>
                    <a:pt x="4" y="12"/>
                    <a:pt x="4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7" y="11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10"/>
                    <a:pt x="9" y="10"/>
                  </a:cubicBezTo>
                  <a:lnTo>
                    <a:pt x="10" y="10"/>
                  </a:lnTo>
                  <a:lnTo>
                    <a:pt x="10" y="9"/>
                  </a:ln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10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9" y="6"/>
                    <a:pt x="8" y="6"/>
                  </a:cubicBez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cubicBezTo>
                    <a:pt x="13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1"/>
                  </a:lnTo>
                  <a:cubicBezTo>
                    <a:pt x="17" y="1"/>
                    <a:pt x="18" y="2"/>
                    <a:pt x="18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1" y="4"/>
                  </a:lnTo>
                  <a:lnTo>
                    <a:pt x="21" y="5"/>
                  </a:lnTo>
                  <a:cubicBezTo>
                    <a:pt x="22" y="5"/>
                    <a:pt x="21" y="8"/>
                    <a:pt x="21" y="9"/>
                  </a:cubicBezTo>
                  <a:cubicBezTo>
                    <a:pt x="22" y="9"/>
                    <a:pt x="23" y="9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lnTo>
                    <a:pt x="25" y="10"/>
                  </a:lnTo>
                  <a:lnTo>
                    <a:pt x="25" y="11"/>
                  </a:lnTo>
                  <a:lnTo>
                    <a:pt x="25" y="12"/>
                  </a:lnTo>
                  <a:cubicBezTo>
                    <a:pt x="25" y="12"/>
                    <a:pt x="26" y="12"/>
                    <a:pt x="26" y="12"/>
                  </a:cubicBezTo>
                  <a:cubicBezTo>
                    <a:pt x="26" y="13"/>
                    <a:pt x="27" y="15"/>
                    <a:pt x="27" y="17"/>
                  </a:cubicBezTo>
                  <a:lnTo>
                    <a:pt x="28" y="17"/>
                  </a:lnTo>
                  <a:cubicBezTo>
                    <a:pt x="28" y="16"/>
                    <a:pt x="28" y="17"/>
                    <a:pt x="28" y="16"/>
                  </a:cubicBezTo>
                  <a:lnTo>
                    <a:pt x="29" y="16"/>
                  </a:lnTo>
                  <a:cubicBezTo>
                    <a:pt x="29" y="17"/>
                    <a:pt x="29" y="17"/>
                    <a:pt x="29" y="17"/>
                  </a:cubicBezTo>
                  <a:lnTo>
                    <a:pt x="30" y="17"/>
                  </a:lnTo>
                  <a:lnTo>
                    <a:pt x="30" y="20"/>
                  </a:lnTo>
                  <a:lnTo>
                    <a:pt x="30" y="21"/>
                  </a:lnTo>
                  <a:cubicBezTo>
                    <a:pt x="31" y="21"/>
                    <a:pt x="32" y="21"/>
                    <a:pt x="32" y="21"/>
                  </a:cubicBezTo>
                  <a:lnTo>
                    <a:pt x="33" y="20"/>
                  </a:lnTo>
                  <a:lnTo>
                    <a:pt x="33" y="19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9" y="22"/>
                  </a:lnTo>
                  <a:cubicBezTo>
                    <a:pt x="40" y="22"/>
                    <a:pt x="41" y="22"/>
                    <a:pt x="42" y="22"/>
                  </a:cubicBezTo>
                  <a:cubicBezTo>
                    <a:pt x="42" y="22"/>
                    <a:pt x="43" y="22"/>
                    <a:pt x="43" y="22"/>
                  </a:cubicBezTo>
                  <a:lnTo>
                    <a:pt x="44" y="22"/>
                  </a:lnTo>
                  <a:lnTo>
                    <a:pt x="44" y="23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50" y="21"/>
                  </a:lnTo>
                  <a:cubicBezTo>
                    <a:pt x="50" y="22"/>
                    <a:pt x="50" y="22"/>
                    <a:pt x="50" y="22"/>
                  </a:cubicBezTo>
                  <a:lnTo>
                    <a:pt x="51" y="22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4"/>
                  </a:lnTo>
                  <a:cubicBezTo>
                    <a:pt x="53" y="25"/>
                    <a:pt x="53" y="25"/>
                    <a:pt x="53" y="26"/>
                  </a:cubicBezTo>
                  <a:cubicBezTo>
                    <a:pt x="53" y="26"/>
                    <a:pt x="52" y="26"/>
                    <a:pt x="51" y="26"/>
                  </a:cubicBezTo>
                  <a:lnTo>
                    <a:pt x="51" y="28"/>
                  </a:lnTo>
                  <a:lnTo>
                    <a:pt x="52" y="28"/>
                  </a:ln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lnTo>
                    <a:pt x="52" y="30"/>
                  </a:lnTo>
                  <a:cubicBezTo>
                    <a:pt x="52" y="30"/>
                    <a:pt x="52" y="30"/>
                    <a:pt x="52" y="30"/>
                  </a:cubicBezTo>
                  <a:lnTo>
                    <a:pt x="51" y="30"/>
                  </a:lnTo>
                  <a:cubicBezTo>
                    <a:pt x="51" y="30"/>
                    <a:pt x="52" y="32"/>
                    <a:pt x="51" y="32"/>
                  </a:cubicBezTo>
                  <a:lnTo>
                    <a:pt x="51" y="33"/>
                  </a:lnTo>
                  <a:cubicBezTo>
                    <a:pt x="51" y="33"/>
                    <a:pt x="51" y="33"/>
                    <a:pt x="51" y="33"/>
                  </a:cubicBezTo>
                  <a:lnTo>
                    <a:pt x="51" y="34"/>
                  </a:lnTo>
                  <a:lnTo>
                    <a:pt x="51" y="35"/>
                  </a:lnTo>
                  <a:cubicBezTo>
                    <a:pt x="51" y="35"/>
                    <a:pt x="51" y="35"/>
                    <a:pt x="51" y="35"/>
                  </a:cubicBezTo>
                  <a:lnTo>
                    <a:pt x="51" y="39"/>
                  </a:lnTo>
                  <a:lnTo>
                    <a:pt x="50" y="39"/>
                  </a:lnTo>
                  <a:cubicBezTo>
                    <a:pt x="50" y="39"/>
                    <a:pt x="50" y="39"/>
                    <a:pt x="50" y="39"/>
                  </a:cubicBezTo>
                  <a:cubicBezTo>
                    <a:pt x="49" y="39"/>
                    <a:pt x="49" y="39"/>
                    <a:pt x="48" y="39"/>
                  </a:cubicBezTo>
                  <a:lnTo>
                    <a:pt x="48" y="38"/>
                  </a:lnTo>
                  <a:lnTo>
                    <a:pt x="47" y="38"/>
                  </a:lnTo>
                  <a:cubicBezTo>
                    <a:pt x="47" y="38"/>
                    <a:pt x="47" y="38"/>
                    <a:pt x="47" y="38"/>
                  </a:cubicBezTo>
                  <a:lnTo>
                    <a:pt x="46" y="38"/>
                  </a:lnTo>
                  <a:lnTo>
                    <a:pt x="46" y="37"/>
                  </a:lnTo>
                  <a:cubicBezTo>
                    <a:pt x="46" y="37"/>
                    <a:pt x="44" y="37"/>
                    <a:pt x="44" y="37"/>
                  </a:cubicBezTo>
                  <a:lnTo>
                    <a:pt x="43" y="37"/>
                  </a:lnTo>
                  <a:cubicBezTo>
                    <a:pt x="43" y="38"/>
                    <a:pt x="43" y="40"/>
                    <a:pt x="43" y="40"/>
                  </a:cubicBezTo>
                  <a:cubicBezTo>
                    <a:pt x="43" y="40"/>
                    <a:pt x="43" y="41"/>
                    <a:pt x="43" y="41"/>
                  </a:cubicBezTo>
                  <a:lnTo>
                    <a:pt x="41" y="42"/>
                  </a:lnTo>
                  <a:cubicBezTo>
                    <a:pt x="40" y="42"/>
                    <a:pt x="39" y="42"/>
                    <a:pt x="38" y="42"/>
                  </a:cubicBezTo>
                  <a:lnTo>
                    <a:pt x="38" y="41"/>
                  </a:lnTo>
                  <a:cubicBezTo>
                    <a:pt x="38" y="41"/>
                    <a:pt x="38" y="41"/>
                    <a:pt x="38" y="40"/>
                  </a:cubicBezTo>
                  <a:lnTo>
                    <a:pt x="35" y="40"/>
                  </a:lnTo>
                  <a:lnTo>
                    <a:pt x="35" y="41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6" y="32"/>
                  </a:lnTo>
                  <a:lnTo>
                    <a:pt x="34" y="32"/>
                  </a:lnTo>
                  <a:cubicBezTo>
                    <a:pt x="34" y="31"/>
                    <a:pt x="33" y="32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33" y="30"/>
                  </a:lnTo>
                  <a:lnTo>
                    <a:pt x="32" y="30"/>
                  </a:lnTo>
                  <a:cubicBezTo>
                    <a:pt x="32" y="30"/>
                    <a:pt x="32" y="29"/>
                    <a:pt x="31" y="29"/>
                  </a:cubicBezTo>
                  <a:lnTo>
                    <a:pt x="30" y="28"/>
                  </a:lnTo>
                  <a:cubicBezTo>
                    <a:pt x="30" y="28"/>
                    <a:pt x="29" y="28"/>
                    <a:pt x="28" y="28"/>
                  </a:cubicBezTo>
                  <a:cubicBezTo>
                    <a:pt x="28" y="28"/>
                    <a:pt x="26" y="28"/>
                    <a:pt x="26" y="28"/>
                  </a:cubicBezTo>
                  <a:lnTo>
                    <a:pt x="25" y="28"/>
                  </a:lnTo>
                  <a:lnTo>
                    <a:pt x="25" y="29"/>
                  </a:ln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4" y="30"/>
                    <a:pt x="24" y="30"/>
                  </a:cubicBezTo>
                  <a:cubicBezTo>
                    <a:pt x="24" y="31"/>
                    <a:pt x="24" y="30"/>
                    <a:pt x="24" y="31"/>
                  </a:cubicBezTo>
                  <a:lnTo>
                    <a:pt x="20" y="31"/>
                  </a:lnTo>
                  <a:cubicBezTo>
                    <a:pt x="20" y="30"/>
                    <a:pt x="20" y="30"/>
                    <a:pt x="19" y="30"/>
                  </a:cubicBezTo>
                  <a:lnTo>
                    <a:pt x="19" y="29"/>
                  </a:lnTo>
                  <a:lnTo>
                    <a:pt x="19" y="28"/>
                  </a:lnTo>
                  <a:cubicBezTo>
                    <a:pt x="18" y="28"/>
                    <a:pt x="16" y="28"/>
                    <a:pt x="14" y="28"/>
                  </a:cubicBezTo>
                  <a:cubicBezTo>
                    <a:pt x="14" y="28"/>
                    <a:pt x="14" y="29"/>
                    <a:pt x="14" y="30"/>
                  </a:cubicBezTo>
                  <a:lnTo>
                    <a:pt x="13" y="30"/>
                  </a:lnTo>
                  <a:cubicBezTo>
                    <a:pt x="13" y="30"/>
                    <a:pt x="13" y="30"/>
                    <a:pt x="13" y="30"/>
                  </a:cubicBezTo>
                  <a:lnTo>
                    <a:pt x="12" y="30"/>
                  </a:lnTo>
                  <a:cubicBezTo>
                    <a:pt x="12" y="29"/>
                    <a:pt x="12" y="29"/>
                    <a:pt x="12" y="28"/>
                  </a:cubicBezTo>
                  <a:cubicBezTo>
                    <a:pt x="11" y="28"/>
                    <a:pt x="10" y="28"/>
                    <a:pt x="9" y="28"/>
                  </a:cubicBezTo>
                  <a:lnTo>
                    <a:pt x="9" y="27"/>
                  </a:lnTo>
                  <a:lnTo>
                    <a:pt x="10" y="26"/>
                  </a:lnTo>
                  <a:cubicBezTo>
                    <a:pt x="10" y="26"/>
                    <a:pt x="12" y="25"/>
                    <a:pt x="12" y="25"/>
                  </a:cubicBezTo>
                  <a:lnTo>
                    <a:pt x="12" y="24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cubicBezTo>
                    <a:pt x="11" y="21"/>
                    <a:pt x="9" y="21"/>
                    <a:pt x="9" y="21"/>
                  </a:cubicBezTo>
                  <a:lnTo>
                    <a:pt x="9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9" y="18"/>
                  </a:lnTo>
                  <a:cubicBezTo>
                    <a:pt x="9" y="17"/>
                    <a:pt x="10" y="17"/>
                    <a:pt x="10" y="17"/>
                  </a:cubicBezTo>
                  <a:lnTo>
                    <a:pt x="9" y="17"/>
                  </a:lnTo>
                  <a:cubicBezTo>
                    <a:pt x="9" y="17"/>
                    <a:pt x="7" y="17"/>
                    <a:pt x="7" y="17"/>
                  </a:cubicBezTo>
                  <a:lnTo>
                    <a:pt x="6" y="17"/>
                  </a:ln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5" y="16"/>
                    <a:pt x="4" y="16"/>
                    <a:pt x="3" y="16"/>
                  </a:cubicBez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4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sp>
        <p:nvSpPr>
          <p:cNvPr id="181264" name="Text Box 121"/>
          <p:cNvSpPr txBox="1">
            <a:spLocks noChangeArrowheads="1"/>
          </p:cNvSpPr>
          <p:nvPr/>
        </p:nvSpPr>
        <p:spPr bwMode="auto">
          <a:xfrm>
            <a:off x="2845513" y="981075"/>
            <a:ext cx="681565" cy="2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 smtClean="0"/>
              <a:t>Końskie</a:t>
            </a:r>
            <a:endParaRPr lang="pl-PL" sz="1100" b="1" dirty="0"/>
          </a:p>
        </p:txBody>
      </p:sp>
      <p:sp>
        <p:nvSpPr>
          <p:cNvPr id="181267" name="Text Box 124"/>
          <p:cNvSpPr txBox="1">
            <a:spLocks noChangeArrowheads="1"/>
          </p:cNvSpPr>
          <p:nvPr/>
        </p:nvSpPr>
        <p:spPr bwMode="auto">
          <a:xfrm>
            <a:off x="5645166" y="1538217"/>
            <a:ext cx="1006975" cy="2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 smtClean="0"/>
              <a:t>Starachowice</a:t>
            </a:r>
            <a:endParaRPr lang="pl-PL" sz="1100" b="1" dirty="0"/>
          </a:p>
        </p:txBody>
      </p:sp>
      <p:sp>
        <p:nvSpPr>
          <p:cNvPr id="181268" name="Oval 125"/>
          <p:cNvSpPr>
            <a:spLocks noChangeArrowheads="1"/>
          </p:cNvSpPr>
          <p:nvPr/>
        </p:nvSpPr>
        <p:spPr bwMode="auto">
          <a:xfrm>
            <a:off x="6804025" y="2205038"/>
            <a:ext cx="144463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69" name="Text Box 126"/>
          <p:cNvSpPr txBox="1">
            <a:spLocks noChangeArrowheads="1"/>
          </p:cNvSpPr>
          <p:nvPr/>
        </p:nvSpPr>
        <p:spPr bwMode="auto">
          <a:xfrm>
            <a:off x="6158442" y="2266007"/>
            <a:ext cx="1027813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 smtClean="0"/>
              <a:t>Ostrowiec</a:t>
            </a:r>
            <a:br>
              <a:rPr lang="pl-PL" sz="1000" b="1" dirty="0" smtClean="0"/>
            </a:br>
            <a:r>
              <a:rPr lang="pl-PL" sz="1000" b="1" dirty="0" smtClean="0"/>
              <a:t>Świętokrzyski</a:t>
            </a:r>
            <a:endParaRPr lang="pl-PL" sz="1000" b="1" dirty="0"/>
          </a:p>
        </p:txBody>
      </p:sp>
      <p:sp>
        <p:nvSpPr>
          <p:cNvPr id="181270" name="Oval 127"/>
          <p:cNvSpPr>
            <a:spLocks noChangeArrowheads="1"/>
          </p:cNvSpPr>
          <p:nvPr/>
        </p:nvSpPr>
        <p:spPr bwMode="auto">
          <a:xfrm>
            <a:off x="6837363" y="3057525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71" name="Oval 128"/>
          <p:cNvSpPr>
            <a:spLocks noChangeArrowheads="1"/>
          </p:cNvSpPr>
          <p:nvPr/>
        </p:nvSpPr>
        <p:spPr bwMode="auto">
          <a:xfrm>
            <a:off x="8154988" y="3684588"/>
            <a:ext cx="144462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72" name="Text Box 129"/>
          <p:cNvSpPr txBox="1">
            <a:spLocks noChangeArrowheads="1"/>
          </p:cNvSpPr>
          <p:nvPr/>
        </p:nvSpPr>
        <p:spPr bwMode="auto">
          <a:xfrm>
            <a:off x="7380288" y="3757613"/>
            <a:ext cx="901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/>
              <a:t>Sandomierz</a:t>
            </a:r>
          </a:p>
        </p:txBody>
      </p:sp>
      <p:sp>
        <p:nvSpPr>
          <p:cNvPr id="181274" name="Text Box 131"/>
          <p:cNvSpPr txBox="1">
            <a:spLocks noChangeArrowheads="1"/>
          </p:cNvSpPr>
          <p:nvPr/>
        </p:nvSpPr>
        <p:spPr bwMode="auto">
          <a:xfrm>
            <a:off x="1207110" y="2997200"/>
            <a:ext cx="938045" cy="2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 smtClean="0"/>
              <a:t>Włoszczowa</a:t>
            </a:r>
            <a:endParaRPr lang="pl-PL" sz="1100" b="1" dirty="0"/>
          </a:p>
        </p:txBody>
      </p:sp>
      <p:sp>
        <p:nvSpPr>
          <p:cNvPr id="181275" name="Oval 132"/>
          <p:cNvSpPr>
            <a:spLocks noChangeArrowheads="1"/>
          </p:cNvSpPr>
          <p:nvPr/>
        </p:nvSpPr>
        <p:spPr bwMode="auto">
          <a:xfrm>
            <a:off x="2700338" y="4149725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76" name="Oval 133"/>
          <p:cNvSpPr>
            <a:spLocks noChangeArrowheads="1"/>
          </p:cNvSpPr>
          <p:nvPr/>
        </p:nvSpPr>
        <p:spPr bwMode="auto">
          <a:xfrm>
            <a:off x="3635375" y="4797425"/>
            <a:ext cx="144463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77" name="Text Box 134"/>
          <p:cNvSpPr txBox="1">
            <a:spLocks noChangeArrowheads="1"/>
          </p:cNvSpPr>
          <p:nvPr/>
        </p:nvSpPr>
        <p:spPr bwMode="auto">
          <a:xfrm>
            <a:off x="3273425" y="4870450"/>
            <a:ext cx="69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/>
              <a:t>Pińczów</a:t>
            </a:r>
          </a:p>
        </p:txBody>
      </p:sp>
      <p:sp>
        <p:nvSpPr>
          <p:cNvPr id="181278" name="Oval 135"/>
          <p:cNvSpPr>
            <a:spLocks noChangeArrowheads="1"/>
          </p:cNvSpPr>
          <p:nvPr/>
        </p:nvSpPr>
        <p:spPr bwMode="auto">
          <a:xfrm>
            <a:off x="3492500" y="6165850"/>
            <a:ext cx="144463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79" name="Text Box 136"/>
          <p:cNvSpPr txBox="1">
            <a:spLocks noChangeArrowheads="1"/>
          </p:cNvSpPr>
          <p:nvPr/>
        </p:nvSpPr>
        <p:spPr bwMode="auto">
          <a:xfrm>
            <a:off x="3062818" y="6222550"/>
            <a:ext cx="851483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 smtClean="0"/>
              <a:t>Kazimierza</a:t>
            </a:r>
            <a:br>
              <a:rPr lang="pl-PL" sz="1000" b="1" dirty="0" smtClean="0"/>
            </a:br>
            <a:r>
              <a:rPr lang="pl-PL" sz="1000" b="1" dirty="0" smtClean="0"/>
              <a:t>Wielka</a:t>
            </a:r>
            <a:endParaRPr lang="pl-PL" sz="1000" b="1" dirty="0"/>
          </a:p>
        </p:txBody>
      </p:sp>
      <p:sp>
        <p:nvSpPr>
          <p:cNvPr id="181280" name="Oval 137"/>
          <p:cNvSpPr>
            <a:spLocks noChangeArrowheads="1"/>
          </p:cNvSpPr>
          <p:nvPr/>
        </p:nvSpPr>
        <p:spPr bwMode="auto">
          <a:xfrm>
            <a:off x="4284663" y="5013325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81" name="Oval 138"/>
          <p:cNvSpPr>
            <a:spLocks noChangeArrowheads="1"/>
          </p:cNvSpPr>
          <p:nvPr/>
        </p:nvSpPr>
        <p:spPr bwMode="auto">
          <a:xfrm>
            <a:off x="6011863" y="4365625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82" name="Text Box 139"/>
          <p:cNvSpPr txBox="1">
            <a:spLocks noChangeArrowheads="1"/>
          </p:cNvSpPr>
          <p:nvPr/>
        </p:nvSpPr>
        <p:spPr bwMode="auto">
          <a:xfrm>
            <a:off x="5729288" y="4437063"/>
            <a:ext cx="690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/>
              <a:t>Staszów</a:t>
            </a:r>
          </a:p>
        </p:txBody>
      </p:sp>
      <p:sp>
        <p:nvSpPr>
          <p:cNvPr id="181283" name="Oval 140"/>
          <p:cNvSpPr>
            <a:spLocks noChangeArrowheads="1"/>
          </p:cNvSpPr>
          <p:nvPr/>
        </p:nvSpPr>
        <p:spPr bwMode="auto">
          <a:xfrm>
            <a:off x="3863975" y="2779713"/>
            <a:ext cx="179388" cy="17938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grpSp>
        <p:nvGrpSpPr>
          <p:cNvPr id="20" name="Group 141"/>
          <p:cNvGrpSpPr>
            <a:grpSpLocks/>
          </p:cNvGrpSpPr>
          <p:nvPr/>
        </p:nvGrpSpPr>
        <p:grpSpPr bwMode="auto">
          <a:xfrm>
            <a:off x="611188" y="152156"/>
            <a:ext cx="8040687" cy="6524625"/>
            <a:chOff x="385" y="118"/>
            <a:chExt cx="5065" cy="4110"/>
          </a:xfrm>
        </p:grpSpPr>
        <p:sp>
          <p:nvSpPr>
            <p:cNvPr id="181306" name="Freeform 142"/>
            <p:cNvSpPr>
              <a:spLocks/>
            </p:cNvSpPr>
            <p:nvPr/>
          </p:nvSpPr>
          <p:spPr bwMode="auto">
            <a:xfrm>
              <a:off x="3720" y="1006"/>
              <a:ext cx="1285" cy="909"/>
            </a:xfrm>
            <a:custGeom>
              <a:avLst/>
              <a:gdLst>
                <a:gd name="T0" fmla="*/ 53790707 w 185"/>
                <a:gd name="T1" fmla="*/ 381396147 h 134"/>
                <a:gd name="T2" fmla="*/ 53790707 w 185"/>
                <a:gd name="T3" fmla="*/ 358886170 h 134"/>
                <a:gd name="T4" fmla="*/ 102974865 w 185"/>
                <a:gd name="T5" fmla="*/ 309386231 h 134"/>
                <a:gd name="T6" fmla="*/ 108374864 w 185"/>
                <a:gd name="T7" fmla="*/ 273618427 h 134"/>
                <a:gd name="T8" fmla="*/ 119385157 w 185"/>
                <a:gd name="T9" fmla="*/ 228698760 h 134"/>
                <a:gd name="T10" fmla="*/ 124769097 w 185"/>
                <a:gd name="T11" fmla="*/ 183780994 h 134"/>
                <a:gd name="T12" fmla="*/ 178673620 w 185"/>
                <a:gd name="T13" fmla="*/ 183780994 h 134"/>
                <a:gd name="T14" fmla="*/ 227743434 w 185"/>
                <a:gd name="T15" fmla="*/ 179099239 h 134"/>
                <a:gd name="T16" fmla="*/ 265252030 w 185"/>
                <a:gd name="T17" fmla="*/ 201608565 h 134"/>
                <a:gd name="T18" fmla="*/ 287046067 w 185"/>
                <a:gd name="T19" fmla="*/ 152695161 h 134"/>
                <a:gd name="T20" fmla="*/ 297944419 w 185"/>
                <a:gd name="T21" fmla="*/ 116353521 h 134"/>
                <a:gd name="T22" fmla="*/ 325220307 w 185"/>
                <a:gd name="T23" fmla="*/ 93844005 h 134"/>
                <a:gd name="T24" fmla="*/ 362729069 w 185"/>
                <a:gd name="T25" fmla="*/ 72009618 h 134"/>
                <a:gd name="T26" fmla="*/ 590488562 w 185"/>
                <a:gd name="T27" fmla="*/ 116353521 h 134"/>
                <a:gd name="T28" fmla="*/ 639670733 w 185"/>
                <a:gd name="T29" fmla="*/ 103095504 h 134"/>
                <a:gd name="T30" fmla="*/ 650568641 w 185"/>
                <a:gd name="T31" fmla="*/ 67427446 h 134"/>
                <a:gd name="T32" fmla="*/ 682565325 w 185"/>
                <a:gd name="T33" fmla="*/ 31085791 h 134"/>
                <a:gd name="T34" fmla="*/ 763648159 w 185"/>
                <a:gd name="T35" fmla="*/ 22509523 h 134"/>
                <a:gd name="T36" fmla="*/ 845521830 w 185"/>
                <a:gd name="T37" fmla="*/ 0 h 134"/>
                <a:gd name="T38" fmla="*/ 904810627 w 185"/>
                <a:gd name="T39" fmla="*/ 31085791 h 134"/>
                <a:gd name="T40" fmla="*/ 932102740 w 185"/>
                <a:gd name="T41" fmla="*/ 67427446 h 134"/>
                <a:gd name="T42" fmla="*/ 948496723 w 185"/>
                <a:gd name="T43" fmla="*/ 80685490 h 134"/>
                <a:gd name="T44" fmla="*/ 996903616 w 185"/>
                <a:gd name="T45" fmla="*/ 98513224 h 134"/>
                <a:gd name="T46" fmla="*/ 986004374 w 185"/>
                <a:gd name="T47" fmla="*/ 120921312 h 134"/>
                <a:gd name="T48" fmla="*/ 964115205 w 185"/>
                <a:gd name="T49" fmla="*/ 138863390 h 134"/>
                <a:gd name="T50" fmla="*/ 964115205 w 185"/>
                <a:gd name="T51" fmla="*/ 161271450 h 134"/>
                <a:gd name="T52" fmla="*/ 969610614 w 185"/>
                <a:gd name="T53" fmla="*/ 183780994 h 134"/>
                <a:gd name="T54" fmla="*/ 910324706 w 185"/>
                <a:gd name="T55" fmla="*/ 170522950 h 134"/>
                <a:gd name="T56" fmla="*/ 861140757 w 185"/>
                <a:gd name="T57" fmla="*/ 215440771 h 134"/>
                <a:gd name="T58" fmla="*/ 851019906 w 185"/>
                <a:gd name="T59" fmla="*/ 228698760 h 134"/>
                <a:gd name="T60" fmla="*/ 851019906 w 185"/>
                <a:gd name="T61" fmla="*/ 278300290 h 134"/>
                <a:gd name="T62" fmla="*/ 861140757 w 185"/>
                <a:gd name="T63" fmla="*/ 291545961 h 134"/>
                <a:gd name="T64" fmla="*/ 872134686 w 185"/>
                <a:gd name="T65" fmla="*/ 313968674 h 134"/>
                <a:gd name="T66" fmla="*/ 861140757 w 185"/>
                <a:gd name="T67" fmla="*/ 331794183 h 134"/>
                <a:gd name="T68" fmla="*/ 840138446 w 185"/>
                <a:gd name="T69" fmla="*/ 362880124 h 134"/>
                <a:gd name="T70" fmla="*/ 812845889 w 185"/>
                <a:gd name="T71" fmla="*/ 385389667 h 134"/>
                <a:gd name="T72" fmla="*/ 801835957 w 185"/>
                <a:gd name="T73" fmla="*/ 412482088 h 134"/>
                <a:gd name="T74" fmla="*/ 807333588 w 185"/>
                <a:gd name="T75" fmla="*/ 479909018 h 134"/>
                <a:gd name="T76" fmla="*/ 758149639 w 185"/>
                <a:gd name="T77" fmla="*/ 510992788 h 134"/>
                <a:gd name="T78" fmla="*/ 726251643 w 185"/>
                <a:gd name="T79" fmla="*/ 542667000 h 134"/>
                <a:gd name="T80" fmla="*/ 655289215 w 185"/>
                <a:gd name="T81" fmla="*/ 560494897 h 134"/>
                <a:gd name="T82" fmla="*/ 634174880 w 185"/>
                <a:gd name="T83" fmla="*/ 528820250 h 134"/>
                <a:gd name="T84" fmla="*/ 617780675 w 185"/>
                <a:gd name="T85" fmla="*/ 502418778 h 134"/>
                <a:gd name="T86" fmla="*/ 606882323 w 185"/>
                <a:gd name="T87" fmla="*/ 488483027 h 134"/>
                <a:gd name="T88" fmla="*/ 601384247 w 185"/>
                <a:gd name="T89" fmla="*/ 452816923 h 134"/>
                <a:gd name="T90" fmla="*/ 525799488 w 185"/>
                <a:gd name="T91" fmla="*/ 430307597 h 134"/>
                <a:gd name="T92" fmla="*/ 487497443 w 185"/>
                <a:gd name="T93" fmla="*/ 465975438 h 134"/>
                <a:gd name="T94" fmla="*/ 487497443 w 185"/>
                <a:gd name="T95" fmla="*/ 425724936 h 134"/>
                <a:gd name="T96" fmla="*/ 428208980 w 185"/>
                <a:gd name="T97" fmla="*/ 465975438 h 134"/>
                <a:gd name="T98" fmla="*/ 379139278 w 185"/>
                <a:gd name="T99" fmla="*/ 475239745 h 134"/>
                <a:gd name="T100" fmla="*/ 347126146 w 185"/>
                <a:gd name="T101" fmla="*/ 497749505 h 134"/>
                <a:gd name="T102" fmla="*/ 270652306 w 185"/>
                <a:gd name="T103" fmla="*/ 507000787 h 134"/>
                <a:gd name="T104" fmla="*/ 238639619 w 185"/>
                <a:gd name="T105" fmla="*/ 565177195 h 134"/>
                <a:gd name="T106" fmla="*/ 200467880 w 185"/>
                <a:gd name="T107" fmla="*/ 587686521 h 134"/>
                <a:gd name="T108" fmla="*/ 130264616 w 185"/>
                <a:gd name="T109" fmla="*/ 591579101 h 134"/>
                <a:gd name="T110" fmla="*/ 92092683 w 185"/>
                <a:gd name="T111" fmla="*/ 587686521 h 134"/>
                <a:gd name="T112" fmla="*/ 0 w 185"/>
                <a:gd name="T113" fmla="*/ 565177195 h 134"/>
                <a:gd name="T114" fmla="*/ 21794239 w 185"/>
                <a:gd name="T115" fmla="*/ 547336273 h 134"/>
                <a:gd name="T116" fmla="*/ 21794239 w 185"/>
                <a:gd name="T117" fmla="*/ 488483027 h 134"/>
                <a:gd name="T118" fmla="*/ 38188034 w 185"/>
                <a:gd name="T119" fmla="*/ 434989243 h 134"/>
                <a:gd name="T120" fmla="*/ 75698811 w 185"/>
                <a:gd name="T121" fmla="*/ 412482088 h 134"/>
                <a:gd name="T122" fmla="*/ 43686249 w 185"/>
                <a:gd name="T123" fmla="*/ 389972110 h 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5"/>
                <a:gd name="T187" fmla="*/ 0 h 134"/>
                <a:gd name="T188" fmla="*/ 185 w 185"/>
                <a:gd name="T189" fmla="*/ 134 h 1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5" h="134">
                  <a:moveTo>
                    <a:pt x="8" y="87"/>
                  </a:moveTo>
                  <a:lnTo>
                    <a:pt x="8" y="87"/>
                  </a:lnTo>
                  <a:cubicBezTo>
                    <a:pt x="8" y="87"/>
                    <a:pt x="8" y="88"/>
                    <a:pt x="8" y="88"/>
                  </a:cubicBezTo>
                  <a:lnTo>
                    <a:pt x="9" y="88"/>
                  </a:lnTo>
                  <a:lnTo>
                    <a:pt x="9" y="87"/>
                  </a:lnTo>
                  <a:lnTo>
                    <a:pt x="10" y="86"/>
                  </a:lnTo>
                  <a:cubicBezTo>
                    <a:pt x="10" y="86"/>
                    <a:pt x="10" y="86"/>
                    <a:pt x="10" y="85"/>
                  </a:cubicBezTo>
                  <a:lnTo>
                    <a:pt x="11" y="85"/>
                  </a:lnTo>
                  <a:cubicBezTo>
                    <a:pt x="11" y="85"/>
                    <a:pt x="11" y="84"/>
                    <a:pt x="12" y="84"/>
                  </a:cubicBezTo>
                  <a:lnTo>
                    <a:pt x="12" y="82"/>
                  </a:lnTo>
                  <a:cubicBezTo>
                    <a:pt x="12" y="82"/>
                    <a:pt x="12" y="81"/>
                    <a:pt x="11" y="81"/>
                  </a:cubicBezTo>
                  <a:cubicBezTo>
                    <a:pt x="11" y="81"/>
                    <a:pt x="11" y="80"/>
                    <a:pt x="11" y="80"/>
                  </a:cubicBezTo>
                  <a:cubicBezTo>
                    <a:pt x="11" y="80"/>
                    <a:pt x="11" y="80"/>
                    <a:pt x="10" y="80"/>
                  </a:cubicBezTo>
                  <a:lnTo>
                    <a:pt x="10" y="75"/>
                  </a:lnTo>
                  <a:cubicBezTo>
                    <a:pt x="11" y="75"/>
                    <a:pt x="11" y="74"/>
                    <a:pt x="11" y="74"/>
                  </a:cubicBezTo>
                  <a:cubicBezTo>
                    <a:pt x="12" y="73"/>
                    <a:pt x="13" y="74"/>
                    <a:pt x="14" y="73"/>
                  </a:cubicBezTo>
                  <a:lnTo>
                    <a:pt x="15" y="73"/>
                  </a:lnTo>
                  <a:lnTo>
                    <a:pt x="16" y="73"/>
                  </a:lnTo>
                  <a:cubicBezTo>
                    <a:pt x="16" y="73"/>
                    <a:pt x="16" y="72"/>
                    <a:pt x="16" y="72"/>
                  </a:cubicBezTo>
                  <a:cubicBezTo>
                    <a:pt x="16" y="72"/>
                    <a:pt x="16" y="71"/>
                    <a:pt x="16" y="71"/>
                  </a:cubicBezTo>
                  <a:cubicBezTo>
                    <a:pt x="16" y="71"/>
                    <a:pt x="17" y="70"/>
                    <a:pt x="17" y="70"/>
                  </a:cubicBezTo>
                  <a:cubicBezTo>
                    <a:pt x="17" y="70"/>
                    <a:pt x="18" y="69"/>
                    <a:pt x="19" y="69"/>
                  </a:cubicBezTo>
                  <a:cubicBezTo>
                    <a:pt x="19" y="69"/>
                    <a:pt x="19" y="68"/>
                    <a:pt x="19" y="68"/>
                  </a:cubicBezTo>
                  <a:lnTo>
                    <a:pt x="20" y="68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2" y="68"/>
                  </a:lnTo>
                  <a:cubicBezTo>
                    <a:pt x="22" y="67"/>
                    <a:pt x="21" y="66"/>
                    <a:pt x="21" y="65"/>
                  </a:cubicBezTo>
                  <a:cubicBezTo>
                    <a:pt x="21" y="65"/>
                    <a:pt x="20" y="65"/>
                    <a:pt x="20" y="65"/>
                  </a:cubicBezTo>
                  <a:lnTo>
                    <a:pt x="20" y="62"/>
                  </a:lnTo>
                  <a:lnTo>
                    <a:pt x="20" y="61"/>
                  </a:lnTo>
                  <a:lnTo>
                    <a:pt x="21" y="61"/>
                  </a:lnTo>
                  <a:cubicBezTo>
                    <a:pt x="21" y="60"/>
                    <a:pt x="21" y="61"/>
                    <a:pt x="21" y="60"/>
                  </a:cubicBezTo>
                  <a:lnTo>
                    <a:pt x="22" y="60"/>
                  </a:lnTo>
                  <a:cubicBezTo>
                    <a:pt x="22" y="60"/>
                    <a:pt x="22" y="60"/>
                    <a:pt x="22" y="60"/>
                  </a:cubicBezTo>
                  <a:lnTo>
                    <a:pt x="22" y="51"/>
                  </a:lnTo>
                  <a:lnTo>
                    <a:pt x="24" y="51"/>
                  </a:lnTo>
                  <a:lnTo>
                    <a:pt x="25" y="50"/>
                  </a:lnTo>
                  <a:cubicBezTo>
                    <a:pt x="25" y="49"/>
                    <a:pt x="24" y="47"/>
                    <a:pt x="24" y="45"/>
                  </a:cubicBezTo>
                  <a:cubicBezTo>
                    <a:pt x="23" y="45"/>
                    <a:pt x="23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2"/>
                    <a:pt x="22" y="42"/>
                  </a:cubicBezTo>
                  <a:lnTo>
                    <a:pt x="23" y="41"/>
                  </a:lnTo>
                  <a:cubicBezTo>
                    <a:pt x="23" y="41"/>
                    <a:pt x="24" y="41"/>
                    <a:pt x="24" y="40"/>
                  </a:cubicBezTo>
                  <a:lnTo>
                    <a:pt x="25" y="40"/>
                  </a:lnTo>
                  <a:lnTo>
                    <a:pt x="26" y="40"/>
                  </a:lnTo>
                  <a:cubicBezTo>
                    <a:pt x="26" y="40"/>
                    <a:pt x="26" y="39"/>
                    <a:pt x="27" y="39"/>
                  </a:cubicBezTo>
                  <a:cubicBezTo>
                    <a:pt x="27" y="40"/>
                    <a:pt x="27" y="39"/>
                    <a:pt x="27" y="40"/>
                  </a:cubicBezTo>
                  <a:lnTo>
                    <a:pt x="28" y="40"/>
                  </a:lnTo>
                  <a:cubicBezTo>
                    <a:pt x="28" y="40"/>
                    <a:pt x="28" y="42"/>
                    <a:pt x="28" y="43"/>
                  </a:cubicBezTo>
                  <a:cubicBezTo>
                    <a:pt x="28" y="43"/>
                    <a:pt x="29" y="43"/>
                    <a:pt x="29" y="43"/>
                  </a:cubicBezTo>
                  <a:cubicBezTo>
                    <a:pt x="30" y="43"/>
                    <a:pt x="33" y="44"/>
                    <a:pt x="33" y="42"/>
                  </a:cubicBezTo>
                  <a:lnTo>
                    <a:pt x="33" y="41"/>
                  </a:lnTo>
                  <a:lnTo>
                    <a:pt x="34" y="41"/>
                  </a:lnTo>
                  <a:cubicBezTo>
                    <a:pt x="35" y="40"/>
                    <a:pt x="37" y="42"/>
                    <a:pt x="38" y="42"/>
                  </a:cubicBezTo>
                  <a:lnTo>
                    <a:pt x="38" y="43"/>
                  </a:lnTo>
                  <a:cubicBezTo>
                    <a:pt x="38" y="43"/>
                    <a:pt x="39" y="43"/>
                    <a:pt x="40" y="43"/>
                  </a:cubicBezTo>
                  <a:lnTo>
                    <a:pt x="40" y="42"/>
                  </a:lnTo>
                  <a:lnTo>
                    <a:pt x="41" y="42"/>
                  </a:lnTo>
                  <a:cubicBezTo>
                    <a:pt x="41" y="41"/>
                    <a:pt x="41" y="41"/>
                    <a:pt x="41" y="40"/>
                  </a:cubicBezTo>
                  <a:lnTo>
                    <a:pt x="42" y="40"/>
                  </a:lnTo>
                  <a:lnTo>
                    <a:pt x="43" y="40"/>
                  </a:lnTo>
                  <a:cubicBezTo>
                    <a:pt x="43" y="40"/>
                    <a:pt x="43" y="41"/>
                    <a:pt x="43" y="42"/>
                  </a:cubicBezTo>
                  <a:cubicBezTo>
                    <a:pt x="44" y="42"/>
                    <a:pt x="45" y="43"/>
                    <a:pt x="45" y="43"/>
                  </a:cubicBezTo>
                  <a:cubicBezTo>
                    <a:pt x="45" y="43"/>
                    <a:pt x="46" y="44"/>
                    <a:pt x="46" y="44"/>
                  </a:cubicBezTo>
                  <a:lnTo>
                    <a:pt x="46" y="45"/>
                  </a:lnTo>
                  <a:cubicBezTo>
                    <a:pt x="47" y="45"/>
                    <a:pt x="48" y="46"/>
                    <a:pt x="48" y="46"/>
                  </a:cubicBezTo>
                  <a:lnTo>
                    <a:pt x="49" y="46"/>
                  </a:lnTo>
                  <a:lnTo>
                    <a:pt x="49" y="45"/>
                  </a:lnTo>
                  <a:lnTo>
                    <a:pt x="51" y="45"/>
                  </a:lnTo>
                  <a:lnTo>
                    <a:pt x="51" y="39"/>
                  </a:lnTo>
                  <a:cubicBezTo>
                    <a:pt x="51" y="38"/>
                    <a:pt x="51" y="37"/>
                    <a:pt x="52" y="37"/>
                  </a:cubicBezTo>
                  <a:cubicBezTo>
                    <a:pt x="52" y="37"/>
                    <a:pt x="52" y="35"/>
                    <a:pt x="52" y="35"/>
                  </a:cubicBezTo>
                  <a:lnTo>
                    <a:pt x="52" y="34"/>
                  </a:lnTo>
                  <a:lnTo>
                    <a:pt x="53" y="34"/>
                  </a:lnTo>
                  <a:cubicBezTo>
                    <a:pt x="53" y="34"/>
                    <a:pt x="53" y="33"/>
                    <a:pt x="53" y="33"/>
                  </a:cubicBezTo>
                  <a:cubicBezTo>
                    <a:pt x="54" y="32"/>
                    <a:pt x="53" y="31"/>
                    <a:pt x="54" y="31"/>
                  </a:cubicBezTo>
                  <a:lnTo>
                    <a:pt x="54" y="30"/>
                  </a:lnTo>
                  <a:cubicBezTo>
                    <a:pt x="54" y="30"/>
                    <a:pt x="54" y="27"/>
                    <a:pt x="54" y="27"/>
                  </a:cubicBezTo>
                  <a:cubicBezTo>
                    <a:pt x="55" y="27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56" y="24"/>
                    <a:pt x="57" y="24"/>
                    <a:pt x="57" y="24"/>
                  </a:cubicBezTo>
                  <a:cubicBezTo>
                    <a:pt x="57" y="24"/>
                    <a:pt x="58" y="23"/>
                    <a:pt x="58" y="23"/>
                  </a:cubicBezTo>
                  <a:cubicBezTo>
                    <a:pt x="58" y="23"/>
                    <a:pt x="59" y="22"/>
                    <a:pt x="60" y="22"/>
                  </a:cubicBezTo>
                  <a:lnTo>
                    <a:pt x="60" y="21"/>
                  </a:lnTo>
                  <a:cubicBezTo>
                    <a:pt x="60" y="21"/>
                    <a:pt x="60" y="21"/>
                    <a:pt x="60" y="21"/>
                  </a:cubicBezTo>
                  <a:cubicBezTo>
                    <a:pt x="60" y="20"/>
                    <a:pt x="61" y="19"/>
                    <a:pt x="61" y="19"/>
                  </a:cubicBezTo>
                  <a:lnTo>
                    <a:pt x="61" y="18"/>
                  </a:lnTo>
                  <a:lnTo>
                    <a:pt x="62" y="18"/>
                  </a:lnTo>
                  <a:lnTo>
                    <a:pt x="62" y="17"/>
                  </a:lnTo>
                  <a:cubicBezTo>
                    <a:pt x="62" y="17"/>
                    <a:pt x="63" y="17"/>
                    <a:pt x="64" y="17"/>
                  </a:cubicBezTo>
                  <a:cubicBezTo>
                    <a:pt x="64" y="17"/>
                    <a:pt x="65" y="16"/>
                    <a:pt x="65" y="16"/>
                  </a:cubicBezTo>
                  <a:cubicBezTo>
                    <a:pt x="65" y="16"/>
                    <a:pt x="67" y="16"/>
                    <a:pt x="67" y="16"/>
                  </a:cubicBezTo>
                  <a:cubicBezTo>
                    <a:pt x="69" y="15"/>
                    <a:pt x="73" y="16"/>
                    <a:pt x="75" y="16"/>
                  </a:cubicBezTo>
                  <a:cubicBezTo>
                    <a:pt x="75" y="16"/>
                    <a:pt x="76" y="16"/>
                    <a:pt x="77" y="16"/>
                  </a:cubicBezTo>
                  <a:lnTo>
                    <a:pt x="77" y="15"/>
                  </a:lnTo>
                  <a:cubicBezTo>
                    <a:pt x="77" y="15"/>
                    <a:pt x="82" y="15"/>
                    <a:pt x="82" y="16"/>
                  </a:cubicBezTo>
                  <a:cubicBezTo>
                    <a:pt x="83" y="16"/>
                    <a:pt x="83" y="15"/>
                    <a:pt x="84" y="15"/>
                  </a:cubicBezTo>
                  <a:lnTo>
                    <a:pt x="88" y="17"/>
                  </a:lnTo>
                  <a:cubicBezTo>
                    <a:pt x="88" y="18"/>
                    <a:pt x="98" y="20"/>
                    <a:pt x="99" y="20"/>
                  </a:cubicBezTo>
                  <a:lnTo>
                    <a:pt x="99" y="23"/>
                  </a:lnTo>
                  <a:cubicBezTo>
                    <a:pt x="102" y="23"/>
                    <a:pt x="104" y="25"/>
                    <a:pt x="107" y="25"/>
                  </a:cubicBezTo>
                  <a:cubicBezTo>
                    <a:pt x="107" y="26"/>
                    <a:pt x="108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0" y="28"/>
                    <a:pt x="113" y="28"/>
                    <a:pt x="114" y="28"/>
                  </a:cubicBezTo>
                  <a:lnTo>
                    <a:pt x="114" y="27"/>
                  </a:lnTo>
                  <a:cubicBezTo>
                    <a:pt x="115" y="27"/>
                    <a:pt x="116" y="26"/>
                    <a:pt x="118" y="26"/>
                  </a:cubicBezTo>
                  <a:cubicBezTo>
                    <a:pt x="118" y="26"/>
                    <a:pt x="119" y="25"/>
                    <a:pt x="119" y="25"/>
                  </a:cubicBezTo>
                  <a:cubicBezTo>
                    <a:pt x="118" y="26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18" y="23"/>
                  </a:lnTo>
                  <a:cubicBezTo>
                    <a:pt x="118" y="23"/>
                    <a:pt x="118" y="23"/>
                    <a:pt x="118" y="23"/>
                  </a:cubicBezTo>
                  <a:cubicBezTo>
                    <a:pt x="118" y="22"/>
                    <a:pt x="118" y="22"/>
                    <a:pt x="118" y="21"/>
                  </a:cubicBezTo>
                  <a:cubicBezTo>
                    <a:pt x="119" y="21"/>
                    <a:pt x="123" y="21"/>
                    <a:pt x="123" y="20"/>
                  </a:cubicBezTo>
                  <a:lnTo>
                    <a:pt x="124" y="20"/>
                  </a:lnTo>
                  <a:cubicBezTo>
                    <a:pt x="124" y="20"/>
                    <a:pt x="124" y="20"/>
                    <a:pt x="124" y="20"/>
                  </a:cubicBezTo>
                  <a:cubicBezTo>
                    <a:pt x="124" y="20"/>
                    <a:pt x="123" y="19"/>
                    <a:pt x="123" y="19"/>
                  </a:cubicBezTo>
                  <a:cubicBezTo>
                    <a:pt x="122" y="19"/>
                    <a:pt x="121" y="19"/>
                    <a:pt x="121" y="19"/>
                  </a:cubicBezTo>
                  <a:cubicBezTo>
                    <a:pt x="120" y="18"/>
                    <a:pt x="120" y="17"/>
                    <a:pt x="120" y="16"/>
                  </a:cubicBezTo>
                  <a:cubicBezTo>
                    <a:pt x="119" y="16"/>
                    <a:pt x="119" y="16"/>
                    <a:pt x="119" y="15"/>
                  </a:cubicBezTo>
                  <a:cubicBezTo>
                    <a:pt x="119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5"/>
                    <a:pt x="123" y="15"/>
                    <a:pt x="124" y="16"/>
                  </a:cubicBezTo>
                  <a:cubicBezTo>
                    <a:pt x="124" y="16"/>
                    <a:pt x="125" y="16"/>
                    <a:pt x="126" y="16"/>
                  </a:cubicBezTo>
                  <a:lnTo>
                    <a:pt x="126" y="14"/>
                  </a:lnTo>
                  <a:cubicBezTo>
                    <a:pt x="126" y="14"/>
                    <a:pt x="126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4" y="13"/>
                  </a:cubicBezTo>
                  <a:cubicBezTo>
                    <a:pt x="124" y="13"/>
                    <a:pt x="124" y="12"/>
                    <a:pt x="124" y="12"/>
                  </a:cubicBezTo>
                  <a:lnTo>
                    <a:pt x="124" y="9"/>
                  </a:lnTo>
                  <a:cubicBezTo>
                    <a:pt x="124" y="9"/>
                    <a:pt x="126" y="7"/>
                    <a:pt x="126" y="7"/>
                  </a:cubicBezTo>
                  <a:cubicBezTo>
                    <a:pt x="126" y="7"/>
                    <a:pt x="130" y="4"/>
                    <a:pt x="130" y="3"/>
                  </a:cubicBezTo>
                  <a:cubicBezTo>
                    <a:pt x="132" y="3"/>
                    <a:pt x="134" y="5"/>
                    <a:pt x="134" y="7"/>
                  </a:cubicBezTo>
                  <a:cubicBezTo>
                    <a:pt x="134" y="7"/>
                    <a:pt x="135" y="8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10"/>
                  </a:lnTo>
                  <a:cubicBezTo>
                    <a:pt x="137" y="10"/>
                    <a:pt x="139" y="8"/>
                    <a:pt x="140" y="8"/>
                  </a:cubicBezTo>
                  <a:cubicBezTo>
                    <a:pt x="140" y="8"/>
                    <a:pt x="141" y="8"/>
                    <a:pt x="141" y="8"/>
                  </a:cubicBezTo>
                  <a:cubicBezTo>
                    <a:pt x="140" y="8"/>
                    <a:pt x="141" y="8"/>
                    <a:pt x="141" y="7"/>
                  </a:cubicBezTo>
                  <a:cubicBezTo>
                    <a:pt x="141" y="7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4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4"/>
                    <a:pt x="145" y="4"/>
                  </a:cubicBezTo>
                  <a:cubicBezTo>
                    <a:pt x="146" y="4"/>
                    <a:pt x="146" y="3"/>
                    <a:pt x="147" y="3"/>
                  </a:cubicBezTo>
                  <a:cubicBezTo>
                    <a:pt x="147" y="2"/>
                    <a:pt x="149" y="4"/>
                    <a:pt x="149" y="4"/>
                  </a:cubicBezTo>
                  <a:cubicBezTo>
                    <a:pt x="147" y="2"/>
                    <a:pt x="149" y="4"/>
                    <a:pt x="149" y="4"/>
                  </a:cubicBezTo>
                  <a:cubicBezTo>
                    <a:pt x="150" y="4"/>
                    <a:pt x="151" y="4"/>
                    <a:pt x="152" y="4"/>
                  </a:cubicBezTo>
                  <a:cubicBezTo>
                    <a:pt x="152" y="3"/>
                    <a:pt x="154" y="2"/>
                    <a:pt x="155" y="2"/>
                  </a:cubicBezTo>
                  <a:lnTo>
                    <a:pt x="156" y="1"/>
                  </a:ln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lnTo>
                    <a:pt x="156" y="0"/>
                  </a:lnTo>
                  <a:cubicBezTo>
                    <a:pt x="157" y="0"/>
                    <a:pt x="157" y="0"/>
                    <a:pt x="158" y="0"/>
                  </a:cubicBezTo>
                  <a:cubicBezTo>
                    <a:pt x="158" y="1"/>
                    <a:pt x="159" y="1"/>
                    <a:pt x="159" y="1"/>
                  </a:cubicBezTo>
                  <a:lnTo>
                    <a:pt x="159" y="2"/>
                  </a:lnTo>
                  <a:cubicBezTo>
                    <a:pt x="160" y="2"/>
                    <a:pt x="161" y="2"/>
                    <a:pt x="161" y="3"/>
                  </a:cubicBezTo>
                  <a:cubicBezTo>
                    <a:pt x="161" y="3"/>
                    <a:pt x="161" y="3"/>
                    <a:pt x="162" y="3"/>
                  </a:cubicBezTo>
                  <a:cubicBezTo>
                    <a:pt x="162" y="3"/>
                    <a:pt x="162" y="2"/>
                    <a:pt x="162" y="2"/>
                  </a:cubicBezTo>
                  <a:cubicBezTo>
                    <a:pt x="162" y="2"/>
                    <a:pt x="163" y="1"/>
                    <a:pt x="163" y="1"/>
                  </a:cubicBezTo>
                  <a:cubicBezTo>
                    <a:pt x="164" y="1"/>
                    <a:pt x="166" y="2"/>
                    <a:pt x="166" y="3"/>
                  </a:cubicBezTo>
                  <a:cubicBezTo>
                    <a:pt x="167" y="3"/>
                    <a:pt x="166" y="4"/>
                    <a:pt x="167" y="4"/>
                  </a:cubicBezTo>
                  <a:lnTo>
                    <a:pt x="167" y="5"/>
                  </a:lnTo>
                  <a:lnTo>
                    <a:pt x="167" y="7"/>
                  </a:lnTo>
                  <a:lnTo>
                    <a:pt x="167" y="8"/>
                  </a:lnTo>
                  <a:cubicBezTo>
                    <a:pt x="168" y="8"/>
                    <a:pt x="167" y="8"/>
                    <a:pt x="168" y="8"/>
                  </a:cubicBezTo>
                  <a:lnTo>
                    <a:pt x="168" y="9"/>
                  </a:lnTo>
                  <a:cubicBezTo>
                    <a:pt x="169" y="9"/>
                    <a:pt x="168" y="9"/>
                    <a:pt x="169" y="9"/>
                  </a:cubicBezTo>
                  <a:cubicBezTo>
                    <a:pt x="169" y="10"/>
                    <a:pt x="169" y="10"/>
                    <a:pt x="169" y="10"/>
                  </a:cubicBezTo>
                  <a:lnTo>
                    <a:pt x="169" y="11"/>
                  </a:lnTo>
                  <a:lnTo>
                    <a:pt x="170" y="11"/>
                  </a:lnTo>
                  <a:cubicBezTo>
                    <a:pt x="170" y="12"/>
                    <a:pt x="172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lnTo>
                    <a:pt x="173" y="15"/>
                  </a:lnTo>
                  <a:cubicBezTo>
                    <a:pt x="173" y="15"/>
                    <a:pt x="173" y="15"/>
                    <a:pt x="173" y="15"/>
                  </a:cubicBezTo>
                  <a:lnTo>
                    <a:pt x="173" y="16"/>
                  </a:lnTo>
                  <a:lnTo>
                    <a:pt x="174" y="17"/>
                  </a:lnTo>
                  <a:lnTo>
                    <a:pt x="174" y="18"/>
                  </a:lnTo>
                  <a:lnTo>
                    <a:pt x="175" y="18"/>
                  </a:lnTo>
                  <a:lnTo>
                    <a:pt x="176" y="18"/>
                  </a:lnTo>
                  <a:lnTo>
                    <a:pt x="176" y="19"/>
                  </a:lnTo>
                  <a:lnTo>
                    <a:pt x="176" y="20"/>
                  </a:lnTo>
                  <a:lnTo>
                    <a:pt x="177" y="20"/>
                  </a:lnTo>
                  <a:lnTo>
                    <a:pt x="177" y="21"/>
                  </a:lnTo>
                  <a:cubicBezTo>
                    <a:pt x="177" y="22"/>
                    <a:pt x="178" y="21"/>
                    <a:pt x="178" y="22"/>
                  </a:cubicBezTo>
                  <a:cubicBezTo>
                    <a:pt x="179" y="22"/>
                    <a:pt x="183" y="22"/>
                    <a:pt x="184" y="22"/>
                  </a:cubicBezTo>
                  <a:lnTo>
                    <a:pt x="184" y="23"/>
                  </a:lnTo>
                  <a:lnTo>
                    <a:pt x="185" y="23"/>
                  </a:lnTo>
                  <a:lnTo>
                    <a:pt x="185" y="24"/>
                  </a:lnTo>
                  <a:lnTo>
                    <a:pt x="185" y="25"/>
                  </a:lnTo>
                  <a:cubicBezTo>
                    <a:pt x="184" y="25"/>
                    <a:pt x="183" y="25"/>
                    <a:pt x="183" y="26"/>
                  </a:cubicBezTo>
                  <a:cubicBezTo>
                    <a:pt x="183" y="27"/>
                    <a:pt x="182" y="26"/>
                    <a:pt x="182" y="27"/>
                  </a:cubicBezTo>
                  <a:cubicBezTo>
                    <a:pt x="182" y="27"/>
                    <a:pt x="182" y="27"/>
                    <a:pt x="182" y="28"/>
                  </a:cubicBezTo>
                  <a:lnTo>
                    <a:pt x="181" y="28"/>
                  </a:lnTo>
                  <a:lnTo>
                    <a:pt x="180" y="28"/>
                  </a:lnTo>
                  <a:lnTo>
                    <a:pt x="180" y="29"/>
                  </a:lnTo>
                  <a:lnTo>
                    <a:pt x="180" y="30"/>
                  </a:lnTo>
                  <a:lnTo>
                    <a:pt x="179" y="30"/>
                  </a:lnTo>
                  <a:cubicBezTo>
                    <a:pt x="179" y="31"/>
                    <a:pt x="178" y="30"/>
                    <a:pt x="178" y="31"/>
                  </a:cubicBezTo>
                  <a:lnTo>
                    <a:pt x="177" y="31"/>
                  </a:lnTo>
                  <a:lnTo>
                    <a:pt x="177" y="32"/>
                  </a:lnTo>
                  <a:lnTo>
                    <a:pt x="177" y="33"/>
                  </a:lnTo>
                  <a:lnTo>
                    <a:pt x="178" y="33"/>
                  </a:lnTo>
                  <a:lnTo>
                    <a:pt x="178" y="34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7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8" y="38"/>
                  </a:lnTo>
                  <a:lnTo>
                    <a:pt x="179" y="38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79" y="41"/>
                  </a:lnTo>
                  <a:lnTo>
                    <a:pt x="171" y="41"/>
                  </a:lnTo>
                  <a:lnTo>
                    <a:pt x="170" y="40"/>
                  </a:lnTo>
                  <a:lnTo>
                    <a:pt x="170" y="39"/>
                  </a:lnTo>
                  <a:lnTo>
                    <a:pt x="169" y="39"/>
                  </a:lnTo>
                  <a:lnTo>
                    <a:pt x="168" y="39"/>
                  </a:lnTo>
                  <a:lnTo>
                    <a:pt x="168" y="38"/>
                  </a:lnTo>
                  <a:lnTo>
                    <a:pt x="167" y="38"/>
                  </a:lnTo>
                  <a:cubicBezTo>
                    <a:pt x="167" y="39"/>
                    <a:pt x="166" y="39"/>
                    <a:pt x="166" y="39"/>
                  </a:cubicBezTo>
                  <a:lnTo>
                    <a:pt x="165" y="42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67" y="43"/>
                  </a:lnTo>
                  <a:lnTo>
                    <a:pt x="167" y="45"/>
                  </a:lnTo>
                  <a:lnTo>
                    <a:pt x="166" y="45"/>
                  </a:lnTo>
                  <a:cubicBezTo>
                    <a:pt x="165" y="45"/>
                    <a:pt x="163" y="45"/>
                    <a:pt x="162" y="45"/>
                  </a:cubicBezTo>
                  <a:lnTo>
                    <a:pt x="162" y="46"/>
                  </a:lnTo>
                  <a:cubicBezTo>
                    <a:pt x="161" y="46"/>
                    <a:pt x="159" y="47"/>
                    <a:pt x="159" y="48"/>
                  </a:cubicBezTo>
                  <a:lnTo>
                    <a:pt x="158" y="48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7" y="50"/>
                  </a:lnTo>
                  <a:lnTo>
                    <a:pt x="157" y="51"/>
                  </a:lnTo>
                  <a:cubicBezTo>
                    <a:pt x="157" y="51"/>
                    <a:pt x="156" y="51"/>
                    <a:pt x="156" y="51"/>
                  </a:cubicBezTo>
                  <a:cubicBezTo>
                    <a:pt x="156" y="52"/>
                    <a:pt x="155" y="51"/>
                    <a:pt x="155" y="52"/>
                  </a:cubicBezTo>
                  <a:cubicBezTo>
                    <a:pt x="154" y="52"/>
                    <a:pt x="154" y="53"/>
                    <a:pt x="154" y="53"/>
                  </a:cubicBezTo>
                  <a:cubicBezTo>
                    <a:pt x="154" y="53"/>
                    <a:pt x="154" y="54"/>
                    <a:pt x="154" y="54"/>
                  </a:cubicBezTo>
                  <a:lnTo>
                    <a:pt x="154" y="55"/>
                  </a:lnTo>
                  <a:lnTo>
                    <a:pt x="154" y="57"/>
                  </a:lnTo>
                  <a:cubicBezTo>
                    <a:pt x="155" y="57"/>
                    <a:pt x="154" y="60"/>
                    <a:pt x="154" y="60"/>
                  </a:cubicBezTo>
                  <a:lnTo>
                    <a:pt x="156" y="60"/>
                  </a:lnTo>
                  <a:lnTo>
                    <a:pt x="157" y="61"/>
                  </a:lnTo>
                  <a:lnTo>
                    <a:pt x="157" y="62"/>
                  </a:lnTo>
                  <a:lnTo>
                    <a:pt x="158" y="63"/>
                  </a:lnTo>
                  <a:lnTo>
                    <a:pt x="158" y="64"/>
                  </a:lnTo>
                  <a:lnTo>
                    <a:pt x="158" y="65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7"/>
                  </a:lnTo>
                  <a:lnTo>
                    <a:pt x="160" y="67"/>
                  </a:lnTo>
                  <a:cubicBezTo>
                    <a:pt x="160" y="67"/>
                    <a:pt x="160" y="69"/>
                    <a:pt x="160" y="69"/>
                  </a:cubicBezTo>
                  <a:lnTo>
                    <a:pt x="161" y="69"/>
                  </a:lnTo>
                  <a:lnTo>
                    <a:pt x="161" y="70"/>
                  </a:lnTo>
                  <a:lnTo>
                    <a:pt x="161" y="71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1" y="73"/>
                  </a:lnTo>
                  <a:lnTo>
                    <a:pt x="160" y="73"/>
                  </a:lnTo>
                  <a:lnTo>
                    <a:pt x="159" y="74"/>
                  </a:lnTo>
                  <a:lnTo>
                    <a:pt x="159" y="77"/>
                  </a:lnTo>
                  <a:lnTo>
                    <a:pt x="160" y="77"/>
                  </a:lnTo>
                  <a:lnTo>
                    <a:pt x="160" y="78"/>
                  </a:lnTo>
                  <a:lnTo>
                    <a:pt x="160" y="79"/>
                  </a:lnTo>
                  <a:lnTo>
                    <a:pt x="159" y="80"/>
                  </a:lnTo>
                  <a:lnTo>
                    <a:pt x="158" y="80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5" y="82"/>
                  </a:lnTo>
                  <a:lnTo>
                    <a:pt x="155" y="81"/>
                  </a:lnTo>
                  <a:lnTo>
                    <a:pt x="154" y="81"/>
                  </a:lnTo>
                  <a:lnTo>
                    <a:pt x="153" y="81"/>
                  </a:lnTo>
                  <a:cubicBezTo>
                    <a:pt x="153" y="81"/>
                    <a:pt x="153" y="82"/>
                    <a:pt x="152" y="82"/>
                  </a:cubicBezTo>
                  <a:cubicBezTo>
                    <a:pt x="152" y="82"/>
                    <a:pt x="152" y="84"/>
                    <a:pt x="152" y="84"/>
                  </a:cubicBezTo>
                  <a:lnTo>
                    <a:pt x="151" y="84"/>
                  </a:lnTo>
                  <a:lnTo>
                    <a:pt x="151" y="85"/>
                  </a:lnTo>
                  <a:cubicBezTo>
                    <a:pt x="151" y="85"/>
                    <a:pt x="151" y="85"/>
                    <a:pt x="151" y="85"/>
                  </a:cubicBezTo>
                  <a:cubicBezTo>
                    <a:pt x="151" y="86"/>
                    <a:pt x="150" y="86"/>
                    <a:pt x="150" y="86"/>
                  </a:cubicBezTo>
                  <a:lnTo>
                    <a:pt x="149" y="87"/>
                  </a:lnTo>
                  <a:lnTo>
                    <a:pt x="149" y="88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8" y="90"/>
                  </a:lnTo>
                  <a:cubicBezTo>
                    <a:pt x="148" y="91"/>
                    <a:pt x="147" y="91"/>
                    <a:pt x="147" y="92"/>
                  </a:cubicBezTo>
                  <a:lnTo>
                    <a:pt x="148" y="92"/>
                  </a:lnTo>
                  <a:lnTo>
                    <a:pt x="148" y="93"/>
                  </a:lnTo>
                  <a:lnTo>
                    <a:pt x="149" y="93"/>
                  </a:lnTo>
                  <a:cubicBezTo>
                    <a:pt x="149" y="95"/>
                    <a:pt x="149" y="99"/>
                    <a:pt x="149" y="100"/>
                  </a:cubicBezTo>
                  <a:lnTo>
                    <a:pt x="148" y="100"/>
                  </a:lnTo>
                  <a:cubicBezTo>
                    <a:pt x="148" y="100"/>
                    <a:pt x="148" y="102"/>
                    <a:pt x="148" y="102"/>
                  </a:cubicBezTo>
                  <a:lnTo>
                    <a:pt x="148" y="104"/>
                  </a:lnTo>
                  <a:cubicBezTo>
                    <a:pt x="148" y="104"/>
                    <a:pt x="148" y="106"/>
                    <a:pt x="148" y="107"/>
                  </a:cubicBezTo>
                  <a:lnTo>
                    <a:pt x="149" y="107"/>
                  </a:lnTo>
                  <a:cubicBezTo>
                    <a:pt x="149" y="107"/>
                    <a:pt x="149" y="111"/>
                    <a:pt x="149" y="112"/>
                  </a:cubicBezTo>
                  <a:cubicBezTo>
                    <a:pt x="148" y="112"/>
                    <a:pt x="147" y="111"/>
                    <a:pt x="147" y="111"/>
                  </a:cubicBezTo>
                  <a:lnTo>
                    <a:pt x="146" y="111"/>
                  </a:lnTo>
                  <a:lnTo>
                    <a:pt x="146" y="110"/>
                  </a:lnTo>
                  <a:cubicBezTo>
                    <a:pt x="146" y="110"/>
                    <a:pt x="144" y="110"/>
                    <a:pt x="144" y="110"/>
                  </a:cubicBezTo>
                  <a:lnTo>
                    <a:pt x="142" y="110"/>
                  </a:lnTo>
                  <a:cubicBezTo>
                    <a:pt x="142" y="110"/>
                    <a:pt x="141" y="111"/>
                    <a:pt x="141" y="112"/>
                  </a:cubicBezTo>
                  <a:cubicBezTo>
                    <a:pt x="141" y="112"/>
                    <a:pt x="141" y="114"/>
                    <a:pt x="141" y="114"/>
                  </a:cubicBezTo>
                  <a:lnTo>
                    <a:pt x="140" y="114"/>
                  </a:lnTo>
                  <a:lnTo>
                    <a:pt x="140" y="115"/>
                  </a:lnTo>
                  <a:lnTo>
                    <a:pt x="139" y="115"/>
                  </a:lnTo>
                  <a:cubicBezTo>
                    <a:pt x="139" y="115"/>
                    <a:pt x="138" y="115"/>
                    <a:pt x="137" y="115"/>
                  </a:cubicBezTo>
                  <a:lnTo>
                    <a:pt x="137" y="117"/>
                  </a:lnTo>
                  <a:lnTo>
                    <a:pt x="137" y="119"/>
                  </a:lnTo>
                  <a:lnTo>
                    <a:pt x="136" y="120"/>
                  </a:lnTo>
                  <a:cubicBezTo>
                    <a:pt x="136" y="120"/>
                    <a:pt x="134" y="120"/>
                    <a:pt x="134" y="120"/>
                  </a:cubicBezTo>
                  <a:lnTo>
                    <a:pt x="134" y="121"/>
                  </a:lnTo>
                  <a:lnTo>
                    <a:pt x="133" y="121"/>
                  </a:lnTo>
                  <a:lnTo>
                    <a:pt x="132" y="121"/>
                  </a:lnTo>
                  <a:cubicBezTo>
                    <a:pt x="132" y="121"/>
                    <a:pt x="132" y="122"/>
                    <a:pt x="132" y="123"/>
                  </a:cubicBezTo>
                  <a:cubicBezTo>
                    <a:pt x="131" y="123"/>
                    <a:pt x="130" y="124"/>
                    <a:pt x="130" y="125"/>
                  </a:cubicBezTo>
                  <a:lnTo>
                    <a:pt x="129" y="125"/>
                  </a:lnTo>
                  <a:cubicBezTo>
                    <a:pt x="129" y="125"/>
                    <a:pt x="129" y="125"/>
                    <a:pt x="129" y="125"/>
                  </a:cubicBezTo>
                  <a:cubicBezTo>
                    <a:pt x="127" y="125"/>
                    <a:pt x="125" y="126"/>
                    <a:pt x="123" y="126"/>
                  </a:cubicBezTo>
                  <a:lnTo>
                    <a:pt x="122" y="126"/>
                  </a:lnTo>
                  <a:cubicBezTo>
                    <a:pt x="122" y="125"/>
                    <a:pt x="122" y="125"/>
                    <a:pt x="122" y="125"/>
                  </a:cubicBezTo>
                  <a:lnTo>
                    <a:pt x="121" y="125"/>
                  </a:lnTo>
                  <a:lnTo>
                    <a:pt x="121" y="124"/>
                  </a:lnTo>
                  <a:cubicBezTo>
                    <a:pt x="121" y="123"/>
                    <a:pt x="121" y="121"/>
                    <a:pt x="121" y="120"/>
                  </a:cubicBezTo>
                  <a:lnTo>
                    <a:pt x="119" y="120"/>
                  </a:lnTo>
                  <a:lnTo>
                    <a:pt x="118" y="120"/>
                  </a:lnTo>
                  <a:lnTo>
                    <a:pt x="118" y="119"/>
                  </a:lnTo>
                  <a:lnTo>
                    <a:pt x="117" y="119"/>
                  </a:lnTo>
                  <a:lnTo>
                    <a:pt x="117" y="118"/>
                  </a:lnTo>
                  <a:cubicBezTo>
                    <a:pt x="116" y="118"/>
                    <a:pt x="116" y="117"/>
                    <a:pt x="116" y="117"/>
                  </a:cubicBezTo>
                  <a:lnTo>
                    <a:pt x="116" y="116"/>
                  </a:lnTo>
                  <a:lnTo>
                    <a:pt x="115" y="116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3" y="114"/>
                  </a:lnTo>
                  <a:lnTo>
                    <a:pt x="113" y="112"/>
                  </a:lnTo>
                  <a:lnTo>
                    <a:pt x="114" y="112"/>
                  </a:lnTo>
                  <a:cubicBezTo>
                    <a:pt x="114" y="112"/>
                    <a:pt x="115" y="111"/>
                    <a:pt x="115" y="111"/>
                  </a:cubicBezTo>
                  <a:lnTo>
                    <a:pt x="116" y="111"/>
                  </a:lnTo>
                  <a:cubicBezTo>
                    <a:pt x="116" y="111"/>
                    <a:pt x="116" y="110"/>
                    <a:pt x="116" y="110"/>
                  </a:cubicBezTo>
                  <a:cubicBezTo>
                    <a:pt x="116" y="110"/>
                    <a:pt x="116" y="109"/>
                    <a:pt x="117" y="109"/>
                  </a:cubicBezTo>
                  <a:cubicBezTo>
                    <a:pt x="117" y="108"/>
                    <a:pt x="117" y="107"/>
                    <a:pt x="117" y="106"/>
                  </a:cubicBezTo>
                  <a:lnTo>
                    <a:pt x="116" y="106"/>
                  </a:lnTo>
                  <a:cubicBezTo>
                    <a:pt x="116" y="106"/>
                    <a:pt x="115" y="107"/>
                    <a:pt x="115" y="107"/>
                  </a:cubicBezTo>
                  <a:cubicBezTo>
                    <a:pt x="114" y="107"/>
                    <a:pt x="115" y="107"/>
                    <a:pt x="114" y="107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9"/>
                    <a:pt x="113" y="108"/>
                    <a:pt x="113" y="109"/>
                  </a:cubicBezTo>
                  <a:lnTo>
                    <a:pt x="112" y="109"/>
                  </a:lnTo>
                  <a:lnTo>
                    <a:pt x="111" y="109"/>
                  </a:lnTo>
                  <a:lnTo>
                    <a:pt x="111" y="110"/>
                  </a:lnTo>
                  <a:lnTo>
                    <a:pt x="109" y="110"/>
                  </a:lnTo>
                  <a:cubicBezTo>
                    <a:pt x="109" y="109"/>
                    <a:pt x="109" y="105"/>
                    <a:pt x="109" y="104"/>
                  </a:cubicBezTo>
                  <a:lnTo>
                    <a:pt x="110" y="104"/>
                  </a:lnTo>
                  <a:cubicBezTo>
                    <a:pt x="110" y="103"/>
                    <a:pt x="111" y="103"/>
                    <a:pt x="111" y="103"/>
                  </a:cubicBezTo>
                  <a:lnTo>
                    <a:pt x="111" y="102"/>
                  </a:lnTo>
                  <a:lnTo>
                    <a:pt x="111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7" y="101"/>
                  </a:lnTo>
                  <a:lnTo>
                    <a:pt x="107" y="100"/>
                  </a:lnTo>
                  <a:lnTo>
                    <a:pt x="106" y="100"/>
                  </a:lnTo>
                  <a:lnTo>
                    <a:pt x="106" y="99"/>
                  </a:lnTo>
                  <a:cubicBezTo>
                    <a:pt x="106" y="99"/>
                    <a:pt x="103" y="97"/>
                    <a:pt x="102" y="98"/>
                  </a:cubicBezTo>
                  <a:cubicBezTo>
                    <a:pt x="101" y="99"/>
                    <a:pt x="99" y="98"/>
                    <a:pt x="98" y="98"/>
                  </a:cubicBezTo>
                  <a:cubicBezTo>
                    <a:pt x="98" y="98"/>
                    <a:pt x="97" y="97"/>
                    <a:pt x="97" y="97"/>
                  </a:cubicBezTo>
                  <a:lnTo>
                    <a:pt x="97" y="96"/>
                  </a:lnTo>
                  <a:cubicBezTo>
                    <a:pt x="97" y="96"/>
                    <a:pt x="96" y="96"/>
                    <a:pt x="96" y="96"/>
                  </a:cubicBezTo>
                  <a:lnTo>
                    <a:pt x="96" y="97"/>
                  </a:lnTo>
                  <a:cubicBezTo>
                    <a:pt x="95" y="97"/>
                    <a:pt x="95" y="98"/>
                    <a:pt x="94" y="98"/>
                  </a:cubicBezTo>
                  <a:lnTo>
                    <a:pt x="94" y="99"/>
                  </a:lnTo>
                  <a:lnTo>
                    <a:pt x="93" y="100"/>
                  </a:lnTo>
                  <a:lnTo>
                    <a:pt x="92" y="102"/>
                  </a:lnTo>
                  <a:lnTo>
                    <a:pt x="92" y="104"/>
                  </a:lnTo>
                  <a:lnTo>
                    <a:pt x="90" y="104"/>
                  </a:lnTo>
                  <a:cubicBezTo>
                    <a:pt x="90" y="103"/>
                    <a:pt x="90" y="103"/>
                    <a:pt x="89" y="103"/>
                  </a:cubicBezTo>
                  <a:lnTo>
                    <a:pt x="89" y="101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1" y="100"/>
                  </a:lnTo>
                  <a:lnTo>
                    <a:pt x="91" y="99"/>
                  </a:lnTo>
                  <a:cubicBezTo>
                    <a:pt x="92" y="98"/>
                    <a:pt x="91" y="96"/>
                    <a:pt x="91" y="95"/>
                  </a:cubicBezTo>
                  <a:lnTo>
                    <a:pt x="90" y="95"/>
                  </a:lnTo>
                  <a:lnTo>
                    <a:pt x="89" y="95"/>
                  </a:lnTo>
                  <a:lnTo>
                    <a:pt x="89" y="96"/>
                  </a:lnTo>
                  <a:cubicBezTo>
                    <a:pt x="88" y="96"/>
                    <a:pt x="88" y="97"/>
                    <a:pt x="88" y="97"/>
                  </a:cubicBezTo>
                  <a:cubicBezTo>
                    <a:pt x="88" y="97"/>
                    <a:pt x="86" y="100"/>
                    <a:pt x="85" y="99"/>
                  </a:cubicBezTo>
                  <a:lnTo>
                    <a:pt x="84" y="99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9" y="104"/>
                  </a:lnTo>
                  <a:lnTo>
                    <a:pt x="78" y="104"/>
                  </a:lnTo>
                  <a:lnTo>
                    <a:pt x="78" y="105"/>
                  </a:lnTo>
                  <a:cubicBezTo>
                    <a:pt x="78" y="105"/>
                    <a:pt x="75" y="104"/>
                    <a:pt x="74" y="104"/>
                  </a:cubicBezTo>
                  <a:lnTo>
                    <a:pt x="74" y="105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0" y="106"/>
                  </a:lnTo>
                  <a:cubicBezTo>
                    <a:pt x="70" y="105"/>
                    <a:pt x="67" y="105"/>
                    <a:pt x="67" y="105"/>
                  </a:cubicBezTo>
                  <a:lnTo>
                    <a:pt x="66" y="105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4" y="111"/>
                  </a:lnTo>
                  <a:cubicBezTo>
                    <a:pt x="63" y="111"/>
                    <a:pt x="62" y="110"/>
                    <a:pt x="61" y="111"/>
                  </a:cubicBezTo>
                  <a:lnTo>
                    <a:pt x="60" y="111"/>
                  </a:lnTo>
                  <a:cubicBezTo>
                    <a:pt x="60" y="111"/>
                    <a:pt x="60" y="112"/>
                    <a:pt x="60" y="112"/>
                  </a:cubicBezTo>
                  <a:lnTo>
                    <a:pt x="56" y="112"/>
                  </a:lnTo>
                  <a:lnTo>
                    <a:pt x="56" y="113"/>
                  </a:lnTo>
                  <a:lnTo>
                    <a:pt x="56" y="114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2" y="113"/>
                  </a:lnTo>
                  <a:lnTo>
                    <a:pt x="50" y="113"/>
                  </a:lnTo>
                  <a:lnTo>
                    <a:pt x="49" y="114"/>
                  </a:lnTo>
                  <a:lnTo>
                    <a:pt x="49" y="115"/>
                  </a:lnTo>
                  <a:cubicBezTo>
                    <a:pt x="48" y="116"/>
                    <a:pt x="49" y="120"/>
                    <a:pt x="49" y="121"/>
                  </a:cubicBezTo>
                  <a:cubicBezTo>
                    <a:pt x="48" y="121"/>
                    <a:pt x="48" y="121"/>
                    <a:pt x="47" y="122"/>
                  </a:cubicBezTo>
                  <a:cubicBezTo>
                    <a:pt x="47" y="122"/>
                    <a:pt x="46" y="121"/>
                    <a:pt x="46" y="121"/>
                  </a:cubicBezTo>
                  <a:cubicBezTo>
                    <a:pt x="46" y="121"/>
                    <a:pt x="46" y="121"/>
                    <a:pt x="45" y="121"/>
                  </a:cubicBezTo>
                  <a:cubicBezTo>
                    <a:pt x="45" y="120"/>
                    <a:pt x="44" y="119"/>
                    <a:pt x="44" y="119"/>
                  </a:cubicBezTo>
                  <a:cubicBezTo>
                    <a:pt x="44" y="121"/>
                    <a:pt x="45" y="125"/>
                    <a:pt x="44" y="126"/>
                  </a:cubicBezTo>
                  <a:lnTo>
                    <a:pt x="44" y="127"/>
                  </a:lnTo>
                  <a:cubicBezTo>
                    <a:pt x="43" y="127"/>
                    <a:pt x="43" y="127"/>
                    <a:pt x="43" y="127"/>
                  </a:cubicBezTo>
                  <a:lnTo>
                    <a:pt x="42" y="127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8" y="131"/>
                  </a:lnTo>
                  <a:lnTo>
                    <a:pt x="37" y="131"/>
                  </a:lnTo>
                  <a:lnTo>
                    <a:pt x="37" y="132"/>
                  </a:lnTo>
                  <a:cubicBezTo>
                    <a:pt x="37" y="132"/>
                    <a:pt x="37" y="133"/>
                    <a:pt x="37" y="133"/>
                  </a:cubicBezTo>
                  <a:lnTo>
                    <a:pt x="36" y="133"/>
                  </a:lnTo>
                  <a:lnTo>
                    <a:pt x="36" y="134"/>
                  </a:lnTo>
                  <a:lnTo>
                    <a:pt x="25" y="133"/>
                  </a:lnTo>
                  <a:cubicBezTo>
                    <a:pt x="25" y="133"/>
                    <a:pt x="25" y="133"/>
                    <a:pt x="24" y="133"/>
                  </a:cubicBezTo>
                  <a:lnTo>
                    <a:pt x="24" y="132"/>
                  </a:lnTo>
                  <a:lnTo>
                    <a:pt x="23" y="132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1" y="131"/>
                  </a:lnTo>
                  <a:lnTo>
                    <a:pt x="19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1" y="132"/>
                  </a:lnTo>
                  <a:cubicBezTo>
                    <a:pt x="11" y="133"/>
                    <a:pt x="8" y="133"/>
                    <a:pt x="8" y="134"/>
                  </a:cubicBezTo>
                  <a:cubicBezTo>
                    <a:pt x="7" y="134"/>
                    <a:pt x="5" y="134"/>
                    <a:pt x="4" y="134"/>
                  </a:cubicBezTo>
                  <a:lnTo>
                    <a:pt x="4" y="133"/>
                  </a:lnTo>
                  <a:lnTo>
                    <a:pt x="2" y="133"/>
                  </a:lnTo>
                  <a:lnTo>
                    <a:pt x="1" y="133"/>
                  </a:lnTo>
                  <a:cubicBezTo>
                    <a:pt x="1" y="131"/>
                    <a:pt x="0" y="128"/>
                    <a:pt x="0" y="126"/>
                  </a:cubicBezTo>
                  <a:lnTo>
                    <a:pt x="1" y="126"/>
                  </a:lnTo>
                  <a:lnTo>
                    <a:pt x="1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5" y="121"/>
                  </a:lnTo>
                  <a:cubicBezTo>
                    <a:pt x="5" y="120"/>
                    <a:pt x="5" y="116"/>
                    <a:pt x="5" y="116"/>
                  </a:cubicBezTo>
                  <a:lnTo>
                    <a:pt x="4" y="116"/>
                  </a:lnTo>
                  <a:lnTo>
                    <a:pt x="4" y="115"/>
                  </a:lnTo>
                  <a:lnTo>
                    <a:pt x="4" y="114"/>
                  </a:lnTo>
                  <a:cubicBezTo>
                    <a:pt x="3" y="113"/>
                    <a:pt x="4" y="110"/>
                    <a:pt x="4" y="109"/>
                  </a:cubicBezTo>
                  <a:lnTo>
                    <a:pt x="3" y="109"/>
                  </a:lnTo>
                  <a:lnTo>
                    <a:pt x="3" y="108"/>
                  </a:lnTo>
                  <a:cubicBezTo>
                    <a:pt x="2" y="106"/>
                    <a:pt x="3" y="100"/>
                    <a:pt x="3" y="97"/>
                  </a:cubicBezTo>
                  <a:lnTo>
                    <a:pt x="5" y="97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1" y="97"/>
                  </a:lnTo>
                  <a:lnTo>
                    <a:pt x="12" y="96"/>
                  </a:lnTo>
                  <a:lnTo>
                    <a:pt x="12" y="95"/>
                  </a:lnTo>
                  <a:cubicBezTo>
                    <a:pt x="13" y="95"/>
                    <a:pt x="12" y="95"/>
                    <a:pt x="13" y="95"/>
                  </a:cubicBezTo>
                  <a:cubicBezTo>
                    <a:pt x="13" y="95"/>
                    <a:pt x="14" y="94"/>
                    <a:pt x="14" y="94"/>
                  </a:cubicBezTo>
                  <a:lnTo>
                    <a:pt x="14" y="92"/>
                  </a:lnTo>
                  <a:lnTo>
                    <a:pt x="14" y="91"/>
                  </a:lnTo>
                  <a:lnTo>
                    <a:pt x="12" y="91"/>
                  </a:lnTo>
                  <a:cubicBezTo>
                    <a:pt x="12" y="91"/>
                    <a:pt x="12" y="91"/>
                    <a:pt x="12" y="91"/>
                  </a:cubicBezTo>
                  <a:lnTo>
                    <a:pt x="11" y="91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0" y="87"/>
                  </a:lnTo>
                  <a:cubicBezTo>
                    <a:pt x="10" y="87"/>
                    <a:pt x="10" y="87"/>
                    <a:pt x="9" y="87"/>
                  </a:cubicBezTo>
                  <a:lnTo>
                    <a:pt x="8" y="87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07" name="Freeform 143"/>
            <p:cNvSpPr>
              <a:spLocks/>
            </p:cNvSpPr>
            <p:nvPr/>
          </p:nvSpPr>
          <p:spPr bwMode="auto">
            <a:xfrm>
              <a:off x="3720" y="1006"/>
              <a:ext cx="1285" cy="909"/>
            </a:xfrm>
            <a:custGeom>
              <a:avLst/>
              <a:gdLst>
                <a:gd name="T0" fmla="*/ 53790707 w 185"/>
                <a:gd name="T1" fmla="*/ 381396147 h 134"/>
                <a:gd name="T2" fmla="*/ 53790707 w 185"/>
                <a:gd name="T3" fmla="*/ 358886170 h 134"/>
                <a:gd name="T4" fmla="*/ 102974865 w 185"/>
                <a:gd name="T5" fmla="*/ 309386231 h 134"/>
                <a:gd name="T6" fmla="*/ 108374864 w 185"/>
                <a:gd name="T7" fmla="*/ 273618427 h 134"/>
                <a:gd name="T8" fmla="*/ 119385157 w 185"/>
                <a:gd name="T9" fmla="*/ 228698760 h 134"/>
                <a:gd name="T10" fmla="*/ 124769097 w 185"/>
                <a:gd name="T11" fmla="*/ 183780994 h 134"/>
                <a:gd name="T12" fmla="*/ 178673620 w 185"/>
                <a:gd name="T13" fmla="*/ 183780994 h 134"/>
                <a:gd name="T14" fmla="*/ 227743434 w 185"/>
                <a:gd name="T15" fmla="*/ 179099239 h 134"/>
                <a:gd name="T16" fmla="*/ 265252030 w 185"/>
                <a:gd name="T17" fmla="*/ 201608565 h 134"/>
                <a:gd name="T18" fmla="*/ 287046067 w 185"/>
                <a:gd name="T19" fmla="*/ 152695161 h 134"/>
                <a:gd name="T20" fmla="*/ 297944419 w 185"/>
                <a:gd name="T21" fmla="*/ 116353521 h 134"/>
                <a:gd name="T22" fmla="*/ 325220307 w 185"/>
                <a:gd name="T23" fmla="*/ 93844005 h 134"/>
                <a:gd name="T24" fmla="*/ 362729069 w 185"/>
                <a:gd name="T25" fmla="*/ 72009618 h 134"/>
                <a:gd name="T26" fmla="*/ 590488562 w 185"/>
                <a:gd name="T27" fmla="*/ 116353521 h 134"/>
                <a:gd name="T28" fmla="*/ 639670733 w 185"/>
                <a:gd name="T29" fmla="*/ 103095504 h 134"/>
                <a:gd name="T30" fmla="*/ 650568641 w 185"/>
                <a:gd name="T31" fmla="*/ 67427446 h 134"/>
                <a:gd name="T32" fmla="*/ 682565325 w 185"/>
                <a:gd name="T33" fmla="*/ 31085791 h 134"/>
                <a:gd name="T34" fmla="*/ 763648159 w 185"/>
                <a:gd name="T35" fmla="*/ 22509523 h 134"/>
                <a:gd name="T36" fmla="*/ 845521830 w 185"/>
                <a:gd name="T37" fmla="*/ 0 h 134"/>
                <a:gd name="T38" fmla="*/ 904810627 w 185"/>
                <a:gd name="T39" fmla="*/ 31085791 h 134"/>
                <a:gd name="T40" fmla="*/ 932102740 w 185"/>
                <a:gd name="T41" fmla="*/ 67427446 h 134"/>
                <a:gd name="T42" fmla="*/ 948496723 w 185"/>
                <a:gd name="T43" fmla="*/ 80685490 h 134"/>
                <a:gd name="T44" fmla="*/ 996903616 w 185"/>
                <a:gd name="T45" fmla="*/ 98513224 h 134"/>
                <a:gd name="T46" fmla="*/ 986004374 w 185"/>
                <a:gd name="T47" fmla="*/ 120921312 h 134"/>
                <a:gd name="T48" fmla="*/ 964115205 w 185"/>
                <a:gd name="T49" fmla="*/ 138863390 h 134"/>
                <a:gd name="T50" fmla="*/ 964115205 w 185"/>
                <a:gd name="T51" fmla="*/ 161271450 h 134"/>
                <a:gd name="T52" fmla="*/ 969610614 w 185"/>
                <a:gd name="T53" fmla="*/ 183780994 h 134"/>
                <a:gd name="T54" fmla="*/ 910324706 w 185"/>
                <a:gd name="T55" fmla="*/ 170522950 h 134"/>
                <a:gd name="T56" fmla="*/ 861140757 w 185"/>
                <a:gd name="T57" fmla="*/ 215440771 h 134"/>
                <a:gd name="T58" fmla="*/ 851019906 w 185"/>
                <a:gd name="T59" fmla="*/ 228698760 h 134"/>
                <a:gd name="T60" fmla="*/ 851019906 w 185"/>
                <a:gd name="T61" fmla="*/ 278300290 h 134"/>
                <a:gd name="T62" fmla="*/ 861140757 w 185"/>
                <a:gd name="T63" fmla="*/ 291545961 h 134"/>
                <a:gd name="T64" fmla="*/ 872134686 w 185"/>
                <a:gd name="T65" fmla="*/ 313968674 h 134"/>
                <a:gd name="T66" fmla="*/ 861140757 w 185"/>
                <a:gd name="T67" fmla="*/ 331794183 h 134"/>
                <a:gd name="T68" fmla="*/ 840138446 w 185"/>
                <a:gd name="T69" fmla="*/ 362880124 h 134"/>
                <a:gd name="T70" fmla="*/ 812845889 w 185"/>
                <a:gd name="T71" fmla="*/ 385389667 h 134"/>
                <a:gd name="T72" fmla="*/ 801835957 w 185"/>
                <a:gd name="T73" fmla="*/ 412482088 h 134"/>
                <a:gd name="T74" fmla="*/ 807333588 w 185"/>
                <a:gd name="T75" fmla="*/ 479909018 h 134"/>
                <a:gd name="T76" fmla="*/ 758149639 w 185"/>
                <a:gd name="T77" fmla="*/ 510992788 h 134"/>
                <a:gd name="T78" fmla="*/ 726251643 w 185"/>
                <a:gd name="T79" fmla="*/ 542667000 h 134"/>
                <a:gd name="T80" fmla="*/ 655289215 w 185"/>
                <a:gd name="T81" fmla="*/ 560494897 h 134"/>
                <a:gd name="T82" fmla="*/ 634174880 w 185"/>
                <a:gd name="T83" fmla="*/ 528820250 h 134"/>
                <a:gd name="T84" fmla="*/ 617780675 w 185"/>
                <a:gd name="T85" fmla="*/ 502418778 h 134"/>
                <a:gd name="T86" fmla="*/ 606882323 w 185"/>
                <a:gd name="T87" fmla="*/ 488483027 h 134"/>
                <a:gd name="T88" fmla="*/ 601384247 w 185"/>
                <a:gd name="T89" fmla="*/ 452816923 h 134"/>
                <a:gd name="T90" fmla="*/ 525799488 w 185"/>
                <a:gd name="T91" fmla="*/ 430307597 h 134"/>
                <a:gd name="T92" fmla="*/ 487497443 w 185"/>
                <a:gd name="T93" fmla="*/ 465975438 h 134"/>
                <a:gd name="T94" fmla="*/ 487497443 w 185"/>
                <a:gd name="T95" fmla="*/ 425724936 h 134"/>
                <a:gd name="T96" fmla="*/ 428208980 w 185"/>
                <a:gd name="T97" fmla="*/ 465975438 h 134"/>
                <a:gd name="T98" fmla="*/ 379139278 w 185"/>
                <a:gd name="T99" fmla="*/ 475239745 h 134"/>
                <a:gd name="T100" fmla="*/ 347126146 w 185"/>
                <a:gd name="T101" fmla="*/ 497749505 h 134"/>
                <a:gd name="T102" fmla="*/ 270652306 w 185"/>
                <a:gd name="T103" fmla="*/ 507000787 h 134"/>
                <a:gd name="T104" fmla="*/ 238639619 w 185"/>
                <a:gd name="T105" fmla="*/ 565177195 h 134"/>
                <a:gd name="T106" fmla="*/ 200467880 w 185"/>
                <a:gd name="T107" fmla="*/ 587686521 h 134"/>
                <a:gd name="T108" fmla="*/ 130264616 w 185"/>
                <a:gd name="T109" fmla="*/ 591579101 h 134"/>
                <a:gd name="T110" fmla="*/ 92092683 w 185"/>
                <a:gd name="T111" fmla="*/ 587686521 h 134"/>
                <a:gd name="T112" fmla="*/ 0 w 185"/>
                <a:gd name="T113" fmla="*/ 565177195 h 134"/>
                <a:gd name="T114" fmla="*/ 21794239 w 185"/>
                <a:gd name="T115" fmla="*/ 547336273 h 134"/>
                <a:gd name="T116" fmla="*/ 21794239 w 185"/>
                <a:gd name="T117" fmla="*/ 488483027 h 134"/>
                <a:gd name="T118" fmla="*/ 38188034 w 185"/>
                <a:gd name="T119" fmla="*/ 434989243 h 134"/>
                <a:gd name="T120" fmla="*/ 75698811 w 185"/>
                <a:gd name="T121" fmla="*/ 412482088 h 134"/>
                <a:gd name="T122" fmla="*/ 43686249 w 185"/>
                <a:gd name="T123" fmla="*/ 389972110 h 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5"/>
                <a:gd name="T187" fmla="*/ 0 h 134"/>
                <a:gd name="T188" fmla="*/ 185 w 185"/>
                <a:gd name="T189" fmla="*/ 134 h 1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5" h="134">
                  <a:moveTo>
                    <a:pt x="8" y="87"/>
                  </a:moveTo>
                  <a:lnTo>
                    <a:pt x="8" y="87"/>
                  </a:lnTo>
                  <a:cubicBezTo>
                    <a:pt x="8" y="87"/>
                    <a:pt x="8" y="88"/>
                    <a:pt x="8" y="88"/>
                  </a:cubicBezTo>
                  <a:lnTo>
                    <a:pt x="9" y="88"/>
                  </a:lnTo>
                  <a:lnTo>
                    <a:pt x="9" y="87"/>
                  </a:lnTo>
                  <a:lnTo>
                    <a:pt x="10" y="86"/>
                  </a:lnTo>
                  <a:cubicBezTo>
                    <a:pt x="10" y="86"/>
                    <a:pt x="10" y="86"/>
                    <a:pt x="10" y="85"/>
                  </a:cubicBezTo>
                  <a:lnTo>
                    <a:pt x="11" y="85"/>
                  </a:lnTo>
                  <a:cubicBezTo>
                    <a:pt x="11" y="85"/>
                    <a:pt x="11" y="84"/>
                    <a:pt x="12" y="84"/>
                  </a:cubicBezTo>
                  <a:lnTo>
                    <a:pt x="12" y="82"/>
                  </a:lnTo>
                  <a:cubicBezTo>
                    <a:pt x="12" y="82"/>
                    <a:pt x="12" y="81"/>
                    <a:pt x="11" y="81"/>
                  </a:cubicBezTo>
                  <a:cubicBezTo>
                    <a:pt x="11" y="81"/>
                    <a:pt x="11" y="80"/>
                    <a:pt x="11" y="80"/>
                  </a:cubicBezTo>
                  <a:cubicBezTo>
                    <a:pt x="11" y="80"/>
                    <a:pt x="11" y="80"/>
                    <a:pt x="10" y="80"/>
                  </a:cubicBezTo>
                  <a:lnTo>
                    <a:pt x="10" y="75"/>
                  </a:lnTo>
                  <a:cubicBezTo>
                    <a:pt x="11" y="75"/>
                    <a:pt x="11" y="74"/>
                    <a:pt x="11" y="74"/>
                  </a:cubicBezTo>
                  <a:cubicBezTo>
                    <a:pt x="12" y="73"/>
                    <a:pt x="13" y="74"/>
                    <a:pt x="14" y="73"/>
                  </a:cubicBezTo>
                  <a:lnTo>
                    <a:pt x="15" y="73"/>
                  </a:lnTo>
                  <a:lnTo>
                    <a:pt x="16" y="73"/>
                  </a:lnTo>
                  <a:cubicBezTo>
                    <a:pt x="16" y="73"/>
                    <a:pt x="16" y="72"/>
                    <a:pt x="16" y="72"/>
                  </a:cubicBezTo>
                  <a:cubicBezTo>
                    <a:pt x="16" y="72"/>
                    <a:pt x="16" y="71"/>
                    <a:pt x="16" y="71"/>
                  </a:cubicBezTo>
                  <a:cubicBezTo>
                    <a:pt x="16" y="71"/>
                    <a:pt x="17" y="70"/>
                    <a:pt x="17" y="70"/>
                  </a:cubicBezTo>
                  <a:cubicBezTo>
                    <a:pt x="17" y="70"/>
                    <a:pt x="18" y="69"/>
                    <a:pt x="19" y="69"/>
                  </a:cubicBezTo>
                  <a:cubicBezTo>
                    <a:pt x="19" y="69"/>
                    <a:pt x="19" y="68"/>
                    <a:pt x="19" y="68"/>
                  </a:cubicBezTo>
                  <a:lnTo>
                    <a:pt x="20" y="68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2" y="68"/>
                  </a:lnTo>
                  <a:cubicBezTo>
                    <a:pt x="22" y="67"/>
                    <a:pt x="21" y="66"/>
                    <a:pt x="21" y="65"/>
                  </a:cubicBezTo>
                  <a:cubicBezTo>
                    <a:pt x="21" y="65"/>
                    <a:pt x="20" y="65"/>
                    <a:pt x="20" y="65"/>
                  </a:cubicBezTo>
                  <a:lnTo>
                    <a:pt x="20" y="62"/>
                  </a:lnTo>
                  <a:lnTo>
                    <a:pt x="20" y="61"/>
                  </a:lnTo>
                  <a:lnTo>
                    <a:pt x="21" y="61"/>
                  </a:lnTo>
                  <a:cubicBezTo>
                    <a:pt x="21" y="60"/>
                    <a:pt x="21" y="61"/>
                    <a:pt x="21" y="60"/>
                  </a:cubicBezTo>
                  <a:lnTo>
                    <a:pt x="22" y="60"/>
                  </a:lnTo>
                  <a:cubicBezTo>
                    <a:pt x="22" y="60"/>
                    <a:pt x="22" y="60"/>
                    <a:pt x="22" y="60"/>
                  </a:cubicBezTo>
                  <a:lnTo>
                    <a:pt x="22" y="51"/>
                  </a:lnTo>
                  <a:lnTo>
                    <a:pt x="24" y="51"/>
                  </a:lnTo>
                  <a:lnTo>
                    <a:pt x="25" y="50"/>
                  </a:lnTo>
                  <a:cubicBezTo>
                    <a:pt x="25" y="49"/>
                    <a:pt x="24" y="47"/>
                    <a:pt x="24" y="45"/>
                  </a:cubicBezTo>
                  <a:cubicBezTo>
                    <a:pt x="23" y="45"/>
                    <a:pt x="23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2"/>
                    <a:pt x="22" y="42"/>
                  </a:cubicBezTo>
                  <a:lnTo>
                    <a:pt x="23" y="41"/>
                  </a:lnTo>
                  <a:cubicBezTo>
                    <a:pt x="23" y="41"/>
                    <a:pt x="24" y="41"/>
                    <a:pt x="24" y="40"/>
                  </a:cubicBezTo>
                  <a:lnTo>
                    <a:pt x="25" y="40"/>
                  </a:lnTo>
                  <a:lnTo>
                    <a:pt x="26" y="40"/>
                  </a:lnTo>
                  <a:cubicBezTo>
                    <a:pt x="26" y="40"/>
                    <a:pt x="26" y="39"/>
                    <a:pt x="27" y="39"/>
                  </a:cubicBezTo>
                  <a:cubicBezTo>
                    <a:pt x="27" y="40"/>
                    <a:pt x="27" y="39"/>
                    <a:pt x="27" y="40"/>
                  </a:cubicBezTo>
                  <a:lnTo>
                    <a:pt x="28" y="40"/>
                  </a:lnTo>
                  <a:cubicBezTo>
                    <a:pt x="28" y="40"/>
                    <a:pt x="28" y="42"/>
                    <a:pt x="28" y="43"/>
                  </a:cubicBezTo>
                  <a:cubicBezTo>
                    <a:pt x="28" y="43"/>
                    <a:pt x="29" y="43"/>
                    <a:pt x="29" y="43"/>
                  </a:cubicBezTo>
                  <a:cubicBezTo>
                    <a:pt x="30" y="43"/>
                    <a:pt x="33" y="44"/>
                    <a:pt x="33" y="42"/>
                  </a:cubicBezTo>
                  <a:lnTo>
                    <a:pt x="33" y="41"/>
                  </a:lnTo>
                  <a:lnTo>
                    <a:pt x="34" y="41"/>
                  </a:lnTo>
                  <a:cubicBezTo>
                    <a:pt x="35" y="40"/>
                    <a:pt x="37" y="42"/>
                    <a:pt x="38" y="42"/>
                  </a:cubicBezTo>
                  <a:lnTo>
                    <a:pt x="38" y="43"/>
                  </a:lnTo>
                  <a:cubicBezTo>
                    <a:pt x="38" y="43"/>
                    <a:pt x="39" y="43"/>
                    <a:pt x="40" y="43"/>
                  </a:cubicBezTo>
                  <a:lnTo>
                    <a:pt x="40" y="42"/>
                  </a:lnTo>
                  <a:lnTo>
                    <a:pt x="41" y="42"/>
                  </a:lnTo>
                  <a:cubicBezTo>
                    <a:pt x="41" y="41"/>
                    <a:pt x="41" y="41"/>
                    <a:pt x="41" y="40"/>
                  </a:cubicBezTo>
                  <a:lnTo>
                    <a:pt x="42" y="40"/>
                  </a:lnTo>
                  <a:lnTo>
                    <a:pt x="43" y="40"/>
                  </a:lnTo>
                  <a:cubicBezTo>
                    <a:pt x="43" y="40"/>
                    <a:pt x="43" y="41"/>
                    <a:pt x="43" y="42"/>
                  </a:cubicBezTo>
                  <a:cubicBezTo>
                    <a:pt x="44" y="42"/>
                    <a:pt x="45" y="43"/>
                    <a:pt x="45" y="43"/>
                  </a:cubicBezTo>
                  <a:cubicBezTo>
                    <a:pt x="45" y="43"/>
                    <a:pt x="46" y="44"/>
                    <a:pt x="46" y="44"/>
                  </a:cubicBezTo>
                  <a:lnTo>
                    <a:pt x="46" y="45"/>
                  </a:lnTo>
                  <a:cubicBezTo>
                    <a:pt x="47" y="45"/>
                    <a:pt x="48" y="46"/>
                    <a:pt x="48" y="46"/>
                  </a:cubicBezTo>
                  <a:lnTo>
                    <a:pt x="49" y="46"/>
                  </a:lnTo>
                  <a:lnTo>
                    <a:pt x="49" y="45"/>
                  </a:lnTo>
                  <a:lnTo>
                    <a:pt x="51" y="45"/>
                  </a:lnTo>
                  <a:lnTo>
                    <a:pt x="51" y="39"/>
                  </a:lnTo>
                  <a:cubicBezTo>
                    <a:pt x="51" y="38"/>
                    <a:pt x="51" y="37"/>
                    <a:pt x="52" y="37"/>
                  </a:cubicBezTo>
                  <a:cubicBezTo>
                    <a:pt x="52" y="37"/>
                    <a:pt x="52" y="35"/>
                    <a:pt x="52" y="35"/>
                  </a:cubicBezTo>
                  <a:lnTo>
                    <a:pt x="52" y="34"/>
                  </a:lnTo>
                  <a:lnTo>
                    <a:pt x="53" y="34"/>
                  </a:lnTo>
                  <a:cubicBezTo>
                    <a:pt x="53" y="34"/>
                    <a:pt x="53" y="33"/>
                    <a:pt x="53" y="33"/>
                  </a:cubicBezTo>
                  <a:cubicBezTo>
                    <a:pt x="54" y="32"/>
                    <a:pt x="53" y="31"/>
                    <a:pt x="54" y="31"/>
                  </a:cubicBezTo>
                  <a:lnTo>
                    <a:pt x="54" y="30"/>
                  </a:lnTo>
                  <a:cubicBezTo>
                    <a:pt x="54" y="30"/>
                    <a:pt x="54" y="27"/>
                    <a:pt x="54" y="27"/>
                  </a:cubicBezTo>
                  <a:cubicBezTo>
                    <a:pt x="55" y="27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56" y="24"/>
                    <a:pt x="57" y="24"/>
                    <a:pt x="57" y="24"/>
                  </a:cubicBezTo>
                  <a:cubicBezTo>
                    <a:pt x="57" y="24"/>
                    <a:pt x="58" y="23"/>
                    <a:pt x="58" y="23"/>
                  </a:cubicBezTo>
                  <a:cubicBezTo>
                    <a:pt x="58" y="23"/>
                    <a:pt x="59" y="22"/>
                    <a:pt x="60" y="22"/>
                  </a:cubicBezTo>
                  <a:lnTo>
                    <a:pt x="60" y="21"/>
                  </a:lnTo>
                  <a:cubicBezTo>
                    <a:pt x="60" y="21"/>
                    <a:pt x="60" y="21"/>
                    <a:pt x="60" y="21"/>
                  </a:cubicBezTo>
                  <a:cubicBezTo>
                    <a:pt x="60" y="20"/>
                    <a:pt x="61" y="19"/>
                    <a:pt x="61" y="19"/>
                  </a:cubicBezTo>
                  <a:lnTo>
                    <a:pt x="61" y="18"/>
                  </a:lnTo>
                  <a:lnTo>
                    <a:pt x="62" y="18"/>
                  </a:lnTo>
                  <a:lnTo>
                    <a:pt x="62" y="17"/>
                  </a:lnTo>
                  <a:cubicBezTo>
                    <a:pt x="62" y="17"/>
                    <a:pt x="63" y="17"/>
                    <a:pt x="64" y="17"/>
                  </a:cubicBezTo>
                  <a:cubicBezTo>
                    <a:pt x="64" y="17"/>
                    <a:pt x="65" y="16"/>
                    <a:pt x="65" y="16"/>
                  </a:cubicBezTo>
                  <a:cubicBezTo>
                    <a:pt x="65" y="16"/>
                    <a:pt x="67" y="16"/>
                    <a:pt x="67" y="16"/>
                  </a:cubicBezTo>
                  <a:cubicBezTo>
                    <a:pt x="69" y="15"/>
                    <a:pt x="73" y="16"/>
                    <a:pt x="75" y="16"/>
                  </a:cubicBezTo>
                  <a:cubicBezTo>
                    <a:pt x="75" y="16"/>
                    <a:pt x="76" y="16"/>
                    <a:pt x="77" y="16"/>
                  </a:cubicBezTo>
                  <a:lnTo>
                    <a:pt x="77" y="15"/>
                  </a:lnTo>
                  <a:cubicBezTo>
                    <a:pt x="77" y="15"/>
                    <a:pt x="82" y="15"/>
                    <a:pt x="82" y="16"/>
                  </a:cubicBezTo>
                  <a:cubicBezTo>
                    <a:pt x="83" y="16"/>
                    <a:pt x="83" y="15"/>
                    <a:pt x="84" y="15"/>
                  </a:cubicBezTo>
                  <a:lnTo>
                    <a:pt x="88" y="17"/>
                  </a:lnTo>
                  <a:cubicBezTo>
                    <a:pt x="88" y="18"/>
                    <a:pt x="98" y="20"/>
                    <a:pt x="99" y="20"/>
                  </a:cubicBezTo>
                  <a:lnTo>
                    <a:pt x="99" y="23"/>
                  </a:lnTo>
                  <a:cubicBezTo>
                    <a:pt x="102" y="23"/>
                    <a:pt x="104" y="25"/>
                    <a:pt x="107" y="25"/>
                  </a:cubicBezTo>
                  <a:cubicBezTo>
                    <a:pt x="107" y="26"/>
                    <a:pt x="108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0" y="28"/>
                    <a:pt x="113" y="28"/>
                    <a:pt x="114" y="28"/>
                  </a:cubicBezTo>
                  <a:lnTo>
                    <a:pt x="114" y="27"/>
                  </a:lnTo>
                  <a:cubicBezTo>
                    <a:pt x="115" y="27"/>
                    <a:pt x="116" y="26"/>
                    <a:pt x="118" y="26"/>
                  </a:cubicBezTo>
                  <a:cubicBezTo>
                    <a:pt x="118" y="26"/>
                    <a:pt x="119" y="25"/>
                    <a:pt x="119" y="25"/>
                  </a:cubicBezTo>
                  <a:cubicBezTo>
                    <a:pt x="118" y="26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18" y="23"/>
                  </a:lnTo>
                  <a:cubicBezTo>
                    <a:pt x="118" y="23"/>
                    <a:pt x="118" y="23"/>
                    <a:pt x="118" y="23"/>
                  </a:cubicBezTo>
                  <a:cubicBezTo>
                    <a:pt x="118" y="22"/>
                    <a:pt x="118" y="22"/>
                    <a:pt x="118" y="21"/>
                  </a:cubicBezTo>
                  <a:cubicBezTo>
                    <a:pt x="119" y="21"/>
                    <a:pt x="123" y="21"/>
                    <a:pt x="123" y="20"/>
                  </a:cubicBezTo>
                  <a:lnTo>
                    <a:pt x="124" y="20"/>
                  </a:lnTo>
                  <a:cubicBezTo>
                    <a:pt x="124" y="20"/>
                    <a:pt x="124" y="20"/>
                    <a:pt x="124" y="20"/>
                  </a:cubicBezTo>
                  <a:cubicBezTo>
                    <a:pt x="124" y="20"/>
                    <a:pt x="123" y="19"/>
                    <a:pt x="123" y="19"/>
                  </a:cubicBezTo>
                  <a:cubicBezTo>
                    <a:pt x="122" y="19"/>
                    <a:pt x="121" y="19"/>
                    <a:pt x="121" y="19"/>
                  </a:cubicBezTo>
                  <a:cubicBezTo>
                    <a:pt x="120" y="18"/>
                    <a:pt x="120" y="17"/>
                    <a:pt x="120" y="16"/>
                  </a:cubicBezTo>
                  <a:cubicBezTo>
                    <a:pt x="119" y="16"/>
                    <a:pt x="119" y="16"/>
                    <a:pt x="119" y="15"/>
                  </a:cubicBezTo>
                  <a:cubicBezTo>
                    <a:pt x="119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5"/>
                    <a:pt x="123" y="15"/>
                    <a:pt x="124" y="16"/>
                  </a:cubicBezTo>
                  <a:cubicBezTo>
                    <a:pt x="124" y="16"/>
                    <a:pt x="125" y="16"/>
                    <a:pt x="126" y="16"/>
                  </a:cubicBezTo>
                  <a:lnTo>
                    <a:pt x="126" y="14"/>
                  </a:lnTo>
                  <a:cubicBezTo>
                    <a:pt x="126" y="14"/>
                    <a:pt x="126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4" y="13"/>
                  </a:cubicBezTo>
                  <a:cubicBezTo>
                    <a:pt x="124" y="13"/>
                    <a:pt x="124" y="12"/>
                    <a:pt x="124" y="12"/>
                  </a:cubicBezTo>
                  <a:lnTo>
                    <a:pt x="124" y="9"/>
                  </a:lnTo>
                  <a:cubicBezTo>
                    <a:pt x="124" y="9"/>
                    <a:pt x="126" y="7"/>
                    <a:pt x="126" y="7"/>
                  </a:cubicBezTo>
                  <a:cubicBezTo>
                    <a:pt x="126" y="7"/>
                    <a:pt x="130" y="4"/>
                    <a:pt x="130" y="3"/>
                  </a:cubicBezTo>
                  <a:cubicBezTo>
                    <a:pt x="132" y="3"/>
                    <a:pt x="134" y="5"/>
                    <a:pt x="134" y="7"/>
                  </a:cubicBezTo>
                  <a:cubicBezTo>
                    <a:pt x="134" y="7"/>
                    <a:pt x="135" y="8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10"/>
                  </a:lnTo>
                  <a:cubicBezTo>
                    <a:pt x="137" y="10"/>
                    <a:pt x="139" y="8"/>
                    <a:pt x="140" y="8"/>
                  </a:cubicBezTo>
                  <a:cubicBezTo>
                    <a:pt x="140" y="8"/>
                    <a:pt x="141" y="8"/>
                    <a:pt x="141" y="8"/>
                  </a:cubicBezTo>
                  <a:cubicBezTo>
                    <a:pt x="140" y="8"/>
                    <a:pt x="141" y="8"/>
                    <a:pt x="141" y="7"/>
                  </a:cubicBezTo>
                  <a:cubicBezTo>
                    <a:pt x="141" y="7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4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4"/>
                    <a:pt x="145" y="4"/>
                  </a:cubicBezTo>
                  <a:cubicBezTo>
                    <a:pt x="146" y="4"/>
                    <a:pt x="146" y="3"/>
                    <a:pt x="147" y="3"/>
                  </a:cubicBezTo>
                  <a:cubicBezTo>
                    <a:pt x="147" y="2"/>
                    <a:pt x="149" y="4"/>
                    <a:pt x="149" y="4"/>
                  </a:cubicBezTo>
                  <a:cubicBezTo>
                    <a:pt x="147" y="2"/>
                    <a:pt x="149" y="4"/>
                    <a:pt x="149" y="4"/>
                  </a:cubicBezTo>
                  <a:cubicBezTo>
                    <a:pt x="150" y="4"/>
                    <a:pt x="151" y="4"/>
                    <a:pt x="152" y="4"/>
                  </a:cubicBezTo>
                  <a:cubicBezTo>
                    <a:pt x="152" y="3"/>
                    <a:pt x="154" y="2"/>
                    <a:pt x="155" y="2"/>
                  </a:cubicBezTo>
                  <a:lnTo>
                    <a:pt x="156" y="1"/>
                  </a:ln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lnTo>
                    <a:pt x="156" y="0"/>
                  </a:lnTo>
                  <a:cubicBezTo>
                    <a:pt x="157" y="0"/>
                    <a:pt x="157" y="0"/>
                    <a:pt x="158" y="0"/>
                  </a:cubicBezTo>
                  <a:cubicBezTo>
                    <a:pt x="158" y="1"/>
                    <a:pt x="159" y="1"/>
                    <a:pt x="159" y="1"/>
                  </a:cubicBezTo>
                  <a:lnTo>
                    <a:pt x="159" y="2"/>
                  </a:lnTo>
                  <a:cubicBezTo>
                    <a:pt x="160" y="2"/>
                    <a:pt x="161" y="2"/>
                    <a:pt x="161" y="3"/>
                  </a:cubicBezTo>
                  <a:cubicBezTo>
                    <a:pt x="161" y="3"/>
                    <a:pt x="161" y="3"/>
                    <a:pt x="162" y="3"/>
                  </a:cubicBezTo>
                  <a:cubicBezTo>
                    <a:pt x="162" y="3"/>
                    <a:pt x="162" y="2"/>
                    <a:pt x="162" y="2"/>
                  </a:cubicBezTo>
                  <a:cubicBezTo>
                    <a:pt x="162" y="2"/>
                    <a:pt x="163" y="1"/>
                    <a:pt x="163" y="1"/>
                  </a:cubicBezTo>
                  <a:cubicBezTo>
                    <a:pt x="164" y="1"/>
                    <a:pt x="166" y="2"/>
                    <a:pt x="166" y="3"/>
                  </a:cubicBezTo>
                  <a:cubicBezTo>
                    <a:pt x="167" y="3"/>
                    <a:pt x="166" y="4"/>
                    <a:pt x="167" y="4"/>
                  </a:cubicBezTo>
                  <a:lnTo>
                    <a:pt x="167" y="5"/>
                  </a:lnTo>
                  <a:lnTo>
                    <a:pt x="167" y="7"/>
                  </a:lnTo>
                  <a:lnTo>
                    <a:pt x="167" y="8"/>
                  </a:lnTo>
                  <a:cubicBezTo>
                    <a:pt x="168" y="8"/>
                    <a:pt x="167" y="8"/>
                    <a:pt x="168" y="8"/>
                  </a:cubicBezTo>
                  <a:lnTo>
                    <a:pt x="168" y="9"/>
                  </a:lnTo>
                  <a:cubicBezTo>
                    <a:pt x="169" y="9"/>
                    <a:pt x="168" y="9"/>
                    <a:pt x="169" y="9"/>
                  </a:cubicBezTo>
                  <a:cubicBezTo>
                    <a:pt x="169" y="10"/>
                    <a:pt x="169" y="10"/>
                    <a:pt x="169" y="10"/>
                  </a:cubicBezTo>
                  <a:lnTo>
                    <a:pt x="169" y="11"/>
                  </a:lnTo>
                  <a:lnTo>
                    <a:pt x="170" y="11"/>
                  </a:lnTo>
                  <a:cubicBezTo>
                    <a:pt x="170" y="12"/>
                    <a:pt x="172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lnTo>
                    <a:pt x="173" y="15"/>
                  </a:lnTo>
                  <a:cubicBezTo>
                    <a:pt x="173" y="15"/>
                    <a:pt x="173" y="15"/>
                    <a:pt x="173" y="15"/>
                  </a:cubicBezTo>
                  <a:lnTo>
                    <a:pt x="173" y="16"/>
                  </a:lnTo>
                  <a:lnTo>
                    <a:pt x="174" y="17"/>
                  </a:lnTo>
                  <a:lnTo>
                    <a:pt x="174" y="18"/>
                  </a:lnTo>
                  <a:lnTo>
                    <a:pt x="175" y="18"/>
                  </a:lnTo>
                  <a:lnTo>
                    <a:pt x="176" y="18"/>
                  </a:lnTo>
                  <a:lnTo>
                    <a:pt x="176" y="19"/>
                  </a:lnTo>
                  <a:lnTo>
                    <a:pt x="176" y="20"/>
                  </a:lnTo>
                  <a:lnTo>
                    <a:pt x="177" y="20"/>
                  </a:lnTo>
                  <a:lnTo>
                    <a:pt x="177" y="21"/>
                  </a:lnTo>
                  <a:cubicBezTo>
                    <a:pt x="177" y="22"/>
                    <a:pt x="178" y="21"/>
                    <a:pt x="178" y="22"/>
                  </a:cubicBezTo>
                  <a:cubicBezTo>
                    <a:pt x="179" y="22"/>
                    <a:pt x="183" y="22"/>
                    <a:pt x="184" y="22"/>
                  </a:cubicBezTo>
                  <a:lnTo>
                    <a:pt x="184" y="23"/>
                  </a:lnTo>
                  <a:lnTo>
                    <a:pt x="185" y="23"/>
                  </a:lnTo>
                  <a:lnTo>
                    <a:pt x="185" y="24"/>
                  </a:lnTo>
                  <a:lnTo>
                    <a:pt x="185" y="25"/>
                  </a:lnTo>
                  <a:cubicBezTo>
                    <a:pt x="184" y="25"/>
                    <a:pt x="183" y="25"/>
                    <a:pt x="183" y="26"/>
                  </a:cubicBezTo>
                  <a:cubicBezTo>
                    <a:pt x="183" y="27"/>
                    <a:pt x="182" y="26"/>
                    <a:pt x="182" y="27"/>
                  </a:cubicBezTo>
                  <a:cubicBezTo>
                    <a:pt x="182" y="27"/>
                    <a:pt x="182" y="27"/>
                    <a:pt x="182" y="28"/>
                  </a:cubicBezTo>
                  <a:lnTo>
                    <a:pt x="181" y="28"/>
                  </a:lnTo>
                  <a:lnTo>
                    <a:pt x="180" y="28"/>
                  </a:lnTo>
                  <a:lnTo>
                    <a:pt x="180" y="29"/>
                  </a:lnTo>
                  <a:lnTo>
                    <a:pt x="180" y="30"/>
                  </a:lnTo>
                  <a:lnTo>
                    <a:pt x="179" y="30"/>
                  </a:lnTo>
                  <a:cubicBezTo>
                    <a:pt x="179" y="31"/>
                    <a:pt x="178" y="30"/>
                    <a:pt x="178" y="31"/>
                  </a:cubicBezTo>
                  <a:lnTo>
                    <a:pt x="177" y="31"/>
                  </a:lnTo>
                  <a:lnTo>
                    <a:pt x="177" y="32"/>
                  </a:lnTo>
                  <a:lnTo>
                    <a:pt x="177" y="33"/>
                  </a:lnTo>
                  <a:lnTo>
                    <a:pt x="178" y="33"/>
                  </a:lnTo>
                  <a:lnTo>
                    <a:pt x="178" y="34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7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8" y="38"/>
                  </a:lnTo>
                  <a:lnTo>
                    <a:pt x="179" y="38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79" y="41"/>
                  </a:lnTo>
                  <a:lnTo>
                    <a:pt x="171" y="41"/>
                  </a:lnTo>
                  <a:lnTo>
                    <a:pt x="170" y="40"/>
                  </a:lnTo>
                  <a:lnTo>
                    <a:pt x="170" y="39"/>
                  </a:lnTo>
                  <a:lnTo>
                    <a:pt x="169" y="39"/>
                  </a:lnTo>
                  <a:lnTo>
                    <a:pt x="168" y="39"/>
                  </a:lnTo>
                  <a:lnTo>
                    <a:pt x="168" y="38"/>
                  </a:lnTo>
                  <a:lnTo>
                    <a:pt x="167" y="38"/>
                  </a:lnTo>
                  <a:cubicBezTo>
                    <a:pt x="167" y="39"/>
                    <a:pt x="166" y="39"/>
                    <a:pt x="166" y="39"/>
                  </a:cubicBezTo>
                  <a:lnTo>
                    <a:pt x="165" y="42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67" y="43"/>
                  </a:lnTo>
                  <a:lnTo>
                    <a:pt x="167" y="45"/>
                  </a:lnTo>
                  <a:lnTo>
                    <a:pt x="166" y="45"/>
                  </a:lnTo>
                  <a:cubicBezTo>
                    <a:pt x="165" y="45"/>
                    <a:pt x="163" y="45"/>
                    <a:pt x="162" y="45"/>
                  </a:cubicBezTo>
                  <a:lnTo>
                    <a:pt x="162" y="46"/>
                  </a:lnTo>
                  <a:cubicBezTo>
                    <a:pt x="161" y="46"/>
                    <a:pt x="159" y="47"/>
                    <a:pt x="159" y="48"/>
                  </a:cubicBezTo>
                  <a:lnTo>
                    <a:pt x="158" y="48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7" y="50"/>
                  </a:lnTo>
                  <a:lnTo>
                    <a:pt x="157" y="51"/>
                  </a:lnTo>
                  <a:cubicBezTo>
                    <a:pt x="157" y="51"/>
                    <a:pt x="156" y="51"/>
                    <a:pt x="156" y="51"/>
                  </a:cubicBezTo>
                  <a:cubicBezTo>
                    <a:pt x="156" y="52"/>
                    <a:pt x="155" y="51"/>
                    <a:pt x="155" y="52"/>
                  </a:cubicBezTo>
                  <a:cubicBezTo>
                    <a:pt x="154" y="52"/>
                    <a:pt x="154" y="53"/>
                    <a:pt x="154" y="53"/>
                  </a:cubicBezTo>
                  <a:cubicBezTo>
                    <a:pt x="154" y="53"/>
                    <a:pt x="154" y="54"/>
                    <a:pt x="154" y="54"/>
                  </a:cubicBezTo>
                  <a:lnTo>
                    <a:pt x="154" y="55"/>
                  </a:lnTo>
                  <a:lnTo>
                    <a:pt x="154" y="57"/>
                  </a:lnTo>
                  <a:cubicBezTo>
                    <a:pt x="155" y="57"/>
                    <a:pt x="154" y="60"/>
                    <a:pt x="154" y="60"/>
                  </a:cubicBezTo>
                  <a:lnTo>
                    <a:pt x="156" y="60"/>
                  </a:lnTo>
                  <a:lnTo>
                    <a:pt x="157" y="61"/>
                  </a:lnTo>
                  <a:lnTo>
                    <a:pt x="157" y="62"/>
                  </a:lnTo>
                  <a:lnTo>
                    <a:pt x="158" y="63"/>
                  </a:lnTo>
                  <a:lnTo>
                    <a:pt x="158" y="64"/>
                  </a:lnTo>
                  <a:lnTo>
                    <a:pt x="158" y="65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7"/>
                  </a:lnTo>
                  <a:lnTo>
                    <a:pt x="160" y="67"/>
                  </a:lnTo>
                  <a:cubicBezTo>
                    <a:pt x="160" y="67"/>
                    <a:pt x="160" y="69"/>
                    <a:pt x="160" y="69"/>
                  </a:cubicBezTo>
                  <a:lnTo>
                    <a:pt x="161" y="69"/>
                  </a:lnTo>
                  <a:lnTo>
                    <a:pt x="161" y="70"/>
                  </a:lnTo>
                  <a:lnTo>
                    <a:pt x="161" y="71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1" y="73"/>
                  </a:lnTo>
                  <a:lnTo>
                    <a:pt x="160" y="73"/>
                  </a:lnTo>
                  <a:lnTo>
                    <a:pt x="159" y="74"/>
                  </a:lnTo>
                  <a:lnTo>
                    <a:pt x="159" y="77"/>
                  </a:lnTo>
                  <a:lnTo>
                    <a:pt x="160" y="77"/>
                  </a:lnTo>
                  <a:lnTo>
                    <a:pt x="160" y="78"/>
                  </a:lnTo>
                  <a:lnTo>
                    <a:pt x="160" y="79"/>
                  </a:lnTo>
                  <a:lnTo>
                    <a:pt x="159" y="80"/>
                  </a:lnTo>
                  <a:lnTo>
                    <a:pt x="158" y="80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5" y="82"/>
                  </a:lnTo>
                  <a:lnTo>
                    <a:pt x="155" y="81"/>
                  </a:lnTo>
                  <a:lnTo>
                    <a:pt x="154" y="81"/>
                  </a:lnTo>
                  <a:lnTo>
                    <a:pt x="153" y="81"/>
                  </a:lnTo>
                  <a:cubicBezTo>
                    <a:pt x="153" y="81"/>
                    <a:pt x="153" y="82"/>
                    <a:pt x="152" y="82"/>
                  </a:cubicBezTo>
                  <a:cubicBezTo>
                    <a:pt x="152" y="82"/>
                    <a:pt x="152" y="84"/>
                    <a:pt x="152" y="84"/>
                  </a:cubicBezTo>
                  <a:lnTo>
                    <a:pt x="151" y="84"/>
                  </a:lnTo>
                  <a:lnTo>
                    <a:pt x="151" y="85"/>
                  </a:lnTo>
                  <a:cubicBezTo>
                    <a:pt x="151" y="85"/>
                    <a:pt x="151" y="85"/>
                    <a:pt x="151" y="85"/>
                  </a:cubicBezTo>
                  <a:cubicBezTo>
                    <a:pt x="151" y="86"/>
                    <a:pt x="150" y="86"/>
                    <a:pt x="150" y="86"/>
                  </a:cubicBezTo>
                  <a:lnTo>
                    <a:pt x="149" y="87"/>
                  </a:lnTo>
                  <a:lnTo>
                    <a:pt x="149" y="88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8" y="90"/>
                  </a:lnTo>
                  <a:cubicBezTo>
                    <a:pt x="148" y="91"/>
                    <a:pt x="147" y="91"/>
                    <a:pt x="147" y="92"/>
                  </a:cubicBezTo>
                  <a:lnTo>
                    <a:pt x="148" y="92"/>
                  </a:lnTo>
                  <a:lnTo>
                    <a:pt x="148" y="93"/>
                  </a:lnTo>
                  <a:lnTo>
                    <a:pt x="149" y="93"/>
                  </a:lnTo>
                  <a:cubicBezTo>
                    <a:pt x="149" y="95"/>
                    <a:pt x="149" y="99"/>
                    <a:pt x="149" y="100"/>
                  </a:cubicBezTo>
                  <a:lnTo>
                    <a:pt x="148" y="100"/>
                  </a:lnTo>
                  <a:cubicBezTo>
                    <a:pt x="148" y="100"/>
                    <a:pt x="148" y="102"/>
                    <a:pt x="148" y="102"/>
                  </a:cubicBezTo>
                  <a:lnTo>
                    <a:pt x="148" y="104"/>
                  </a:lnTo>
                  <a:cubicBezTo>
                    <a:pt x="148" y="104"/>
                    <a:pt x="148" y="106"/>
                    <a:pt x="148" y="107"/>
                  </a:cubicBezTo>
                  <a:lnTo>
                    <a:pt x="149" y="107"/>
                  </a:lnTo>
                  <a:cubicBezTo>
                    <a:pt x="149" y="107"/>
                    <a:pt x="149" y="111"/>
                    <a:pt x="149" y="112"/>
                  </a:cubicBezTo>
                  <a:cubicBezTo>
                    <a:pt x="148" y="112"/>
                    <a:pt x="147" y="111"/>
                    <a:pt x="147" y="111"/>
                  </a:cubicBezTo>
                  <a:lnTo>
                    <a:pt x="146" y="111"/>
                  </a:lnTo>
                  <a:lnTo>
                    <a:pt x="146" y="110"/>
                  </a:lnTo>
                  <a:cubicBezTo>
                    <a:pt x="146" y="110"/>
                    <a:pt x="144" y="110"/>
                    <a:pt x="144" y="110"/>
                  </a:cubicBezTo>
                  <a:lnTo>
                    <a:pt x="142" y="110"/>
                  </a:lnTo>
                  <a:cubicBezTo>
                    <a:pt x="142" y="110"/>
                    <a:pt x="141" y="111"/>
                    <a:pt x="141" y="112"/>
                  </a:cubicBezTo>
                  <a:cubicBezTo>
                    <a:pt x="141" y="112"/>
                    <a:pt x="141" y="114"/>
                    <a:pt x="141" y="114"/>
                  </a:cubicBezTo>
                  <a:lnTo>
                    <a:pt x="140" y="114"/>
                  </a:lnTo>
                  <a:lnTo>
                    <a:pt x="140" y="115"/>
                  </a:lnTo>
                  <a:lnTo>
                    <a:pt x="139" y="115"/>
                  </a:lnTo>
                  <a:cubicBezTo>
                    <a:pt x="139" y="115"/>
                    <a:pt x="138" y="115"/>
                    <a:pt x="137" y="115"/>
                  </a:cubicBezTo>
                  <a:lnTo>
                    <a:pt x="137" y="117"/>
                  </a:lnTo>
                  <a:lnTo>
                    <a:pt x="137" y="119"/>
                  </a:lnTo>
                  <a:lnTo>
                    <a:pt x="136" y="120"/>
                  </a:lnTo>
                  <a:cubicBezTo>
                    <a:pt x="136" y="120"/>
                    <a:pt x="134" y="120"/>
                    <a:pt x="134" y="120"/>
                  </a:cubicBezTo>
                  <a:lnTo>
                    <a:pt x="134" y="121"/>
                  </a:lnTo>
                  <a:lnTo>
                    <a:pt x="133" y="121"/>
                  </a:lnTo>
                  <a:lnTo>
                    <a:pt x="132" y="121"/>
                  </a:lnTo>
                  <a:cubicBezTo>
                    <a:pt x="132" y="121"/>
                    <a:pt x="132" y="122"/>
                    <a:pt x="132" y="123"/>
                  </a:cubicBezTo>
                  <a:cubicBezTo>
                    <a:pt x="131" y="123"/>
                    <a:pt x="130" y="124"/>
                    <a:pt x="130" y="125"/>
                  </a:cubicBezTo>
                  <a:lnTo>
                    <a:pt x="129" y="125"/>
                  </a:lnTo>
                  <a:cubicBezTo>
                    <a:pt x="129" y="125"/>
                    <a:pt x="129" y="125"/>
                    <a:pt x="129" y="125"/>
                  </a:cubicBezTo>
                  <a:cubicBezTo>
                    <a:pt x="127" y="125"/>
                    <a:pt x="125" y="126"/>
                    <a:pt x="123" y="126"/>
                  </a:cubicBezTo>
                  <a:lnTo>
                    <a:pt x="122" y="126"/>
                  </a:lnTo>
                  <a:cubicBezTo>
                    <a:pt x="122" y="125"/>
                    <a:pt x="122" y="125"/>
                    <a:pt x="122" y="125"/>
                  </a:cubicBezTo>
                  <a:lnTo>
                    <a:pt x="121" y="125"/>
                  </a:lnTo>
                  <a:lnTo>
                    <a:pt x="121" y="124"/>
                  </a:lnTo>
                  <a:cubicBezTo>
                    <a:pt x="121" y="123"/>
                    <a:pt x="121" y="121"/>
                    <a:pt x="121" y="120"/>
                  </a:cubicBezTo>
                  <a:lnTo>
                    <a:pt x="119" y="120"/>
                  </a:lnTo>
                  <a:lnTo>
                    <a:pt x="118" y="120"/>
                  </a:lnTo>
                  <a:lnTo>
                    <a:pt x="118" y="119"/>
                  </a:lnTo>
                  <a:lnTo>
                    <a:pt x="117" y="119"/>
                  </a:lnTo>
                  <a:lnTo>
                    <a:pt x="117" y="118"/>
                  </a:lnTo>
                  <a:cubicBezTo>
                    <a:pt x="116" y="118"/>
                    <a:pt x="116" y="117"/>
                    <a:pt x="116" y="117"/>
                  </a:cubicBezTo>
                  <a:lnTo>
                    <a:pt x="116" y="116"/>
                  </a:lnTo>
                  <a:lnTo>
                    <a:pt x="115" y="116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3" y="114"/>
                  </a:lnTo>
                  <a:lnTo>
                    <a:pt x="113" y="112"/>
                  </a:lnTo>
                  <a:lnTo>
                    <a:pt x="114" y="112"/>
                  </a:lnTo>
                  <a:cubicBezTo>
                    <a:pt x="114" y="112"/>
                    <a:pt x="115" y="111"/>
                    <a:pt x="115" y="111"/>
                  </a:cubicBezTo>
                  <a:lnTo>
                    <a:pt x="116" y="111"/>
                  </a:lnTo>
                  <a:cubicBezTo>
                    <a:pt x="116" y="111"/>
                    <a:pt x="116" y="110"/>
                    <a:pt x="116" y="110"/>
                  </a:cubicBezTo>
                  <a:cubicBezTo>
                    <a:pt x="116" y="110"/>
                    <a:pt x="116" y="109"/>
                    <a:pt x="117" y="109"/>
                  </a:cubicBezTo>
                  <a:cubicBezTo>
                    <a:pt x="117" y="108"/>
                    <a:pt x="117" y="107"/>
                    <a:pt x="117" y="106"/>
                  </a:cubicBezTo>
                  <a:lnTo>
                    <a:pt x="116" y="106"/>
                  </a:lnTo>
                  <a:cubicBezTo>
                    <a:pt x="116" y="106"/>
                    <a:pt x="115" y="107"/>
                    <a:pt x="115" y="107"/>
                  </a:cubicBezTo>
                  <a:cubicBezTo>
                    <a:pt x="114" y="107"/>
                    <a:pt x="115" y="107"/>
                    <a:pt x="114" y="107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9"/>
                    <a:pt x="113" y="108"/>
                    <a:pt x="113" y="109"/>
                  </a:cubicBezTo>
                  <a:lnTo>
                    <a:pt x="112" y="109"/>
                  </a:lnTo>
                  <a:lnTo>
                    <a:pt x="111" y="109"/>
                  </a:lnTo>
                  <a:lnTo>
                    <a:pt x="111" y="110"/>
                  </a:lnTo>
                  <a:lnTo>
                    <a:pt x="109" y="110"/>
                  </a:lnTo>
                  <a:cubicBezTo>
                    <a:pt x="109" y="109"/>
                    <a:pt x="109" y="105"/>
                    <a:pt x="109" y="104"/>
                  </a:cubicBezTo>
                  <a:lnTo>
                    <a:pt x="110" y="104"/>
                  </a:lnTo>
                  <a:cubicBezTo>
                    <a:pt x="110" y="103"/>
                    <a:pt x="111" y="103"/>
                    <a:pt x="111" y="103"/>
                  </a:cubicBezTo>
                  <a:lnTo>
                    <a:pt x="111" y="102"/>
                  </a:lnTo>
                  <a:lnTo>
                    <a:pt x="111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7" y="101"/>
                  </a:lnTo>
                  <a:lnTo>
                    <a:pt x="107" y="100"/>
                  </a:lnTo>
                  <a:lnTo>
                    <a:pt x="106" y="100"/>
                  </a:lnTo>
                  <a:lnTo>
                    <a:pt x="106" y="99"/>
                  </a:lnTo>
                  <a:cubicBezTo>
                    <a:pt x="106" y="99"/>
                    <a:pt x="103" y="97"/>
                    <a:pt x="102" y="98"/>
                  </a:cubicBezTo>
                  <a:cubicBezTo>
                    <a:pt x="101" y="99"/>
                    <a:pt x="99" y="98"/>
                    <a:pt x="98" y="98"/>
                  </a:cubicBezTo>
                  <a:cubicBezTo>
                    <a:pt x="98" y="98"/>
                    <a:pt x="97" y="97"/>
                    <a:pt x="97" y="97"/>
                  </a:cubicBezTo>
                  <a:lnTo>
                    <a:pt x="97" y="96"/>
                  </a:lnTo>
                  <a:cubicBezTo>
                    <a:pt x="97" y="96"/>
                    <a:pt x="96" y="96"/>
                    <a:pt x="96" y="96"/>
                  </a:cubicBezTo>
                  <a:lnTo>
                    <a:pt x="96" y="97"/>
                  </a:lnTo>
                  <a:cubicBezTo>
                    <a:pt x="95" y="97"/>
                    <a:pt x="95" y="98"/>
                    <a:pt x="94" y="98"/>
                  </a:cubicBezTo>
                  <a:lnTo>
                    <a:pt x="94" y="99"/>
                  </a:lnTo>
                  <a:lnTo>
                    <a:pt x="93" y="100"/>
                  </a:lnTo>
                  <a:lnTo>
                    <a:pt x="92" y="102"/>
                  </a:lnTo>
                  <a:lnTo>
                    <a:pt x="92" y="104"/>
                  </a:lnTo>
                  <a:lnTo>
                    <a:pt x="90" y="104"/>
                  </a:lnTo>
                  <a:cubicBezTo>
                    <a:pt x="90" y="103"/>
                    <a:pt x="90" y="103"/>
                    <a:pt x="89" y="103"/>
                  </a:cubicBezTo>
                  <a:lnTo>
                    <a:pt x="89" y="101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1" y="100"/>
                  </a:lnTo>
                  <a:lnTo>
                    <a:pt x="91" y="99"/>
                  </a:lnTo>
                  <a:cubicBezTo>
                    <a:pt x="92" y="98"/>
                    <a:pt x="91" y="96"/>
                    <a:pt x="91" y="95"/>
                  </a:cubicBezTo>
                  <a:lnTo>
                    <a:pt x="90" y="95"/>
                  </a:lnTo>
                  <a:lnTo>
                    <a:pt x="89" y="95"/>
                  </a:lnTo>
                  <a:lnTo>
                    <a:pt x="89" y="96"/>
                  </a:lnTo>
                  <a:cubicBezTo>
                    <a:pt x="88" y="96"/>
                    <a:pt x="88" y="97"/>
                    <a:pt x="88" y="97"/>
                  </a:cubicBezTo>
                  <a:cubicBezTo>
                    <a:pt x="88" y="97"/>
                    <a:pt x="86" y="100"/>
                    <a:pt x="85" y="99"/>
                  </a:cubicBezTo>
                  <a:lnTo>
                    <a:pt x="84" y="99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9" y="104"/>
                  </a:lnTo>
                  <a:lnTo>
                    <a:pt x="78" y="104"/>
                  </a:lnTo>
                  <a:lnTo>
                    <a:pt x="78" y="105"/>
                  </a:lnTo>
                  <a:cubicBezTo>
                    <a:pt x="78" y="105"/>
                    <a:pt x="75" y="104"/>
                    <a:pt x="74" y="104"/>
                  </a:cubicBezTo>
                  <a:lnTo>
                    <a:pt x="74" y="105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0" y="106"/>
                  </a:lnTo>
                  <a:cubicBezTo>
                    <a:pt x="70" y="105"/>
                    <a:pt x="67" y="105"/>
                    <a:pt x="67" y="105"/>
                  </a:cubicBezTo>
                  <a:lnTo>
                    <a:pt x="66" y="105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4" y="111"/>
                  </a:lnTo>
                  <a:cubicBezTo>
                    <a:pt x="63" y="111"/>
                    <a:pt x="62" y="110"/>
                    <a:pt x="61" y="111"/>
                  </a:cubicBezTo>
                  <a:lnTo>
                    <a:pt x="60" y="111"/>
                  </a:lnTo>
                  <a:cubicBezTo>
                    <a:pt x="60" y="111"/>
                    <a:pt x="60" y="112"/>
                    <a:pt x="60" y="112"/>
                  </a:cubicBezTo>
                  <a:lnTo>
                    <a:pt x="56" y="112"/>
                  </a:lnTo>
                  <a:lnTo>
                    <a:pt x="56" y="113"/>
                  </a:lnTo>
                  <a:lnTo>
                    <a:pt x="56" y="114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2" y="113"/>
                  </a:lnTo>
                  <a:lnTo>
                    <a:pt x="50" y="113"/>
                  </a:lnTo>
                  <a:lnTo>
                    <a:pt x="49" y="114"/>
                  </a:lnTo>
                  <a:lnTo>
                    <a:pt x="49" y="115"/>
                  </a:lnTo>
                  <a:cubicBezTo>
                    <a:pt x="48" y="116"/>
                    <a:pt x="49" y="120"/>
                    <a:pt x="49" y="121"/>
                  </a:cubicBezTo>
                  <a:cubicBezTo>
                    <a:pt x="48" y="121"/>
                    <a:pt x="48" y="121"/>
                    <a:pt x="47" y="122"/>
                  </a:cubicBezTo>
                  <a:cubicBezTo>
                    <a:pt x="47" y="122"/>
                    <a:pt x="46" y="121"/>
                    <a:pt x="46" y="121"/>
                  </a:cubicBezTo>
                  <a:cubicBezTo>
                    <a:pt x="46" y="121"/>
                    <a:pt x="46" y="121"/>
                    <a:pt x="45" y="121"/>
                  </a:cubicBezTo>
                  <a:cubicBezTo>
                    <a:pt x="45" y="120"/>
                    <a:pt x="44" y="119"/>
                    <a:pt x="44" y="119"/>
                  </a:cubicBezTo>
                  <a:cubicBezTo>
                    <a:pt x="44" y="121"/>
                    <a:pt x="45" y="125"/>
                    <a:pt x="44" y="126"/>
                  </a:cubicBezTo>
                  <a:lnTo>
                    <a:pt x="44" y="127"/>
                  </a:lnTo>
                  <a:cubicBezTo>
                    <a:pt x="43" y="127"/>
                    <a:pt x="43" y="127"/>
                    <a:pt x="43" y="127"/>
                  </a:cubicBezTo>
                  <a:lnTo>
                    <a:pt x="42" y="127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8" y="131"/>
                  </a:lnTo>
                  <a:lnTo>
                    <a:pt x="37" y="131"/>
                  </a:lnTo>
                  <a:lnTo>
                    <a:pt x="37" y="132"/>
                  </a:lnTo>
                  <a:cubicBezTo>
                    <a:pt x="37" y="132"/>
                    <a:pt x="37" y="133"/>
                    <a:pt x="37" y="133"/>
                  </a:cubicBezTo>
                  <a:lnTo>
                    <a:pt x="36" y="133"/>
                  </a:lnTo>
                  <a:lnTo>
                    <a:pt x="36" y="134"/>
                  </a:lnTo>
                  <a:lnTo>
                    <a:pt x="25" y="133"/>
                  </a:lnTo>
                  <a:cubicBezTo>
                    <a:pt x="25" y="133"/>
                    <a:pt x="25" y="133"/>
                    <a:pt x="24" y="133"/>
                  </a:cubicBezTo>
                  <a:lnTo>
                    <a:pt x="24" y="132"/>
                  </a:lnTo>
                  <a:lnTo>
                    <a:pt x="23" y="132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1" y="131"/>
                  </a:lnTo>
                  <a:lnTo>
                    <a:pt x="19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1" y="132"/>
                  </a:lnTo>
                  <a:cubicBezTo>
                    <a:pt x="11" y="133"/>
                    <a:pt x="8" y="133"/>
                    <a:pt x="8" y="134"/>
                  </a:cubicBezTo>
                  <a:cubicBezTo>
                    <a:pt x="7" y="134"/>
                    <a:pt x="5" y="134"/>
                    <a:pt x="4" y="134"/>
                  </a:cubicBezTo>
                  <a:lnTo>
                    <a:pt x="4" y="133"/>
                  </a:lnTo>
                  <a:lnTo>
                    <a:pt x="2" y="133"/>
                  </a:lnTo>
                  <a:lnTo>
                    <a:pt x="1" y="133"/>
                  </a:lnTo>
                  <a:cubicBezTo>
                    <a:pt x="1" y="131"/>
                    <a:pt x="0" y="128"/>
                    <a:pt x="0" y="126"/>
                  </a:cubicBezTo>
                  <a:lnTo>
                    <a:pt x="1" y="126"/>
                  </a:lnTo>
                  <a:lnTo>
                    <a:pt x="1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5" y="121"/>
                  </a:lnTo>
                  <a:cubicBezTo>
                    <a:pt x="5" y="120"/>
                    <a:pt x="5" y="116"/>
                    <a:pt x="5" y="116"/>
                  </a:cubicBezTo>
                  <a:lnTo>
                    <a:pt x="4" y="116"/>
                  </a:lnTo>
                  <a:lnTo>
                    <a:pt x="4" y="115"/>
                  </a:lnTo>
                  <a:lnTo>
                    <a:pt x="4" y="114"/>
                  </a:lnTo>
                  <a:cubicBezTo>
                    <a:pt x="3" y="113"/>
                    <a:pt x="4" y="110"/>
                    <a:pt x="4" y="109"/>
                  </a:cubicBezTo>
                  <a:lnTo>
                    <a:pt x="3" y="109"/>
                  </a:lnTo>
                  <a:lnTo>
                    <a:pt x="3" y="108"/>
                  </a:lnTo>
                  <a:cubicBezTo>
                    <a:pt x="2" y="106"/>
                    <a:pt x="3" y="100"/>
                    <a:pt x="3" y="97"/>
                  </a:cubicBezTo>
                  <a:lnTo>
                    <a:pt x="5" y="97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1" y="97"/>
                  </a:lnTo>
                  <a:lnTo>
                    <a:pt x="12" y="96"/>
                  </a:lnTo>
                  <a:lnTo>
                    <a:pt x="12" y="95"/>
                  </a:lnTo>
                  <a:cubicBezTo>
                    <a:pt x="13" y="95"/>
                    <a:pt x="12" y="95"/>
                    <a:pt x="13" y="95"/>
                  </a:cubicBezTo>
                  <a:cubicBezTo>
                    <a:pt x="13" y="95"/>
                    <a:pt x="14" y="94"/>
                    <a:pt x="14" y="94"/>
                  </a:cubicBezTo>
                  <a:lnTo>
                    <a:pt x="14" y="92"/>
                  </a:lnTo>
                  <a:lnTo>
                    <a:pt x="14" y="91"/>
                  </a:lnTo>
                  <a:lnTo>
                    <a:pt x="12" y="91"/>
                  </a:lnTo>
                  <a:cubicBezTo>
                    <a:pt x="12" y="91"/>
                    <a:pt x="12" y="91"/>
                    <a:pt x="12" y="91"/>
                  </a:cubicBezTo>
                  <a:lnTo>
                    <a:pt x="11" y="91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0" y="87"/>
                  </a:lnTo>
                  <a:cubicBezTo>
                    <a:pt x="10" y="87"/>
                    <a:pt x="10" y="87"/>
                    <a:pt x="9" y="87"/>
                  </a:cubicBezTo>
                  <a:lnTo>
                    <a:pt x="8" y="87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08" name="Freeform 144"/>
            <p:cNvSpPr>
              <a:spLocks/>
            </p:cNvSpPr>
            <p:nvPr/>
          </p:nvSpPr>
          <p:spPr bwMode="auto">
            <a:xfrm>
              <a:off x="3727" y="938"/>
              <a:ext cx="1625" cy="1458"/>
            </a:xfrm>
            <a:custGeom>
              <a:avLst/>
              <a:gdLst>
                <a:gd name="T0" fmla="*/ 108225611 w 234"/>
                <a:gd name="T1" fmla="*/ 630510090 h 215"/>
                <a:gd name="T2" fmla="*/ 194710671 w 234"/>
                <a:gd name="T3" fmla="*/ 635086717 h 215"/>
                <a:gd name="T4" fmla="*/ 238333605 w 234"/>
                <a:gd name="T5" fmla="*/ 585679546 h 215"/>
                <a:gd name="T6" fmla="*/ 319313361 w 234"/>
                <a:gd name="T7" fmla="*/ 545406966 h 215"/>
                <a:gd name="T8" fmla="*/ 389407121 w 234"/>
                <a:gd name="T9" fmla="*/ 519047419 h 215"/>
                <a:gd name="T10" fmla="*/ 454121548 w 234"/>
                <a:gd name="T11" fmla="*/ 487352596 h 215"/>
                <a:gd name="T12" fmla="*/ 475875654 w 234"/>
                <a:gd name="T13" fmla="*/ 505238115 h 215"/>
                <a:gd name="T14" fmla="*/ 545985858 w 234"/>
                <a:gd name="T15" fmla="*/ 482778140 h 215"/>
                <a:gd name="T16" fmla="*/ 595099623 w 234"/>
                <a:gd name="T17" fmla="*/ 536846135 h 215"/>
                <a:gd name="T18" fmla="*/ 605985842 w 234"/>
                <a:gd name="T19" fmla="*/ 554644418 h 215"/>
                <a:gd name="T20" fmla="*/ 637947611 w 234"/>
                <a:gd name="T21" fmla="*/ 581691002 h 215"/>
                <a:gd name="T22" fmla="*/ 719716034 w 234"/>
                <a:gd name="T23" fmla="*/ 585679546 h 215"/>
                <a:gd name="T24" fmla="*/ 762548468 w 234"/>
                <a:gd name="T25" fmla="*/ 536846135 h 215"/>
                <a:gd name="T26" fmla="*/ 795189793 w 234"/>
                <a:gd name="T27" fmla="*/ 460306012 h 215"/>
                <a:gd name="T28" fmla="*/ 811564899 w 234"/>
                <a:gd name="T29" fmla="*/ 420149638 h 215"/>
                <a:gd name="T30" fmla="*/ 859903553 w 234"/>
                <a:gd name="T31" fmla="*/ 393688533 h 215"/>
                <a:gd name="T32" fmla="*/ 865283108 w 234"/>
                <a:gd name="T33" fmla="*/ 353517728 h 215"/>
                <a:gd name="T34" fmla="*/ 848905779 w 234"/>
                <a:gd name="T35" fmla="*/ 331060357 h 215"/>
                <a:gd name="T36" fmla="*/ 838034670 w 234"/>
                <a:gd name="T37" fmla="*/ 272991231 h 215"/>
                <a:gd name="T38" fmla="*/ 898035544 w 234"/>
                <a:gd name="T39" fmla="*/ 245957016 h 215"/>
                <a:gd name="T40" fmla="*/ 919789316 w 234"/>
                <a:gd name="T41" fmla="*/ 228158951 h 215"/>
                <a:gd name="T42" fmla="*/ 951767307 w 234"/>
                <a:gd name="T43" fmla="*/ 201124790 h 215"/>
                <a:gd name="T44" fmla="*/ 968129081 w 234"/>
                <a:gd name="T45" fmla="*/ 174091010 h 215"/>
                <a:gd name="T46" fmla="*/ 989899742 w 234"/>
                <a:gd name="T47" fmla="*/ 143157222 h 215"/>
                <a:gd name="T48" fmla="*/ 935390423 w 234"/>
                <a:gd name="T49" fmla="*/ 120697898 h 215"/>
                <a:gd name="T50" fmla="*/ 898035544 w 234"/>
                <a:gd name="T51" fmla="*/ 80426973 h 215"/>
                <a:gd name="T52" fmla="*/ 865283108 w 234"/>
                <a:gd name="T53" fmla="*/ 31020521 h 215"/>
                <a:gd name="T54" fmla="*/ 925296870 w 234"/>
                <a:gd name="T55" fmla="*/ 22472202 h 215"/>
                <a:gd name="T56" fmla="*/ 1173725472 w 234"/>
                <a:gd name="T57" fmla="*/ 27034059 h 215"/>
                <a:gd name="T58" fmla="*/ 1265685448 w 234"/>
                <a:gd name="T59" fmla="*/ 460306012 h 215"/>
                <a:gd name="T60" fmla="*/ 1190100578 w 234"/>
                <a:gd name="T61" fmla="*/ 478791765 h 215"/>
                <a:gd name="T62" fmla="*/ 1130087261 w 234"/>
                <a:gd name="T63" fmla="*/ 505238115 h 215"/>
                <a:gd name="T64" fmla="*/ 1130087261 w 234"/>
                <a:gd name="T65" fmla="*/ 545406966 h 215"/>
                <a:gd name="T66" fmla="*/ 1076370830 w 234"/>
                <a:gd name="T67" fmla="*/ 594915261 h 215"/>
                <a:gd name="T68" fmla="*/ 1081861496 w 234"/>
                <a:gd name="T69" fmla="*/ 697814497 h 215"/>
                <a:gd name="T70" fmla="*/ 1006276626 w 234"/>
                <a:gd name="T71" fmla="*/ 720174650 h 215"/>
                <a:gd name="T72" fmla="*/ 940883755 w 234"/>
                <a:gd name="T73" fmla="*/ 688564026 h 215"/>
                <a:gd name="T74" fmla="*/ 876280883 w 234"/>
                <a:gd name="T75" fmla="*/ 693141087 h 215"/>
                <a:gd name="T76" fmla="*/ 827942228 w 234"/>
                <a:gd name="T77" fmla="*/ 737970763 h 215"/>
                <a:gd name="T78" fmla="*/ 784319129 w 234"/>
                <a:gd name="T79" fmla="*/ 755769479 h 215"/>
                <a:gd name="T80" fmla="*/ 795189793 w 234"/>
                <a:gd name="T81" fmla="*/ 787478624 h 215"/>
                <a:gd name="T82" fmla="*/ 795189793 w 234"/>
                <a:gd name="T83" fmla="*/ 827734711 h 215"/>
                <a:gd name="T84" fmla="*/ 751566693 w 234"/>
                <a:gd name="T85" fmla="*/ 889691258 h 215"/>
                <a:gd name="T86" fmla="*/ 735303142 w 234"/>
                <a:gd name="T87" fmla="*/ 939197166 h 215"/>
                <a:gd name="T88" fmla="*/ 703341372 w 234"/>
                <a:gd name="T89" fmla="*/ 948432881 h 215"/>
                <a:gd name="T90" fmla="*/ 633231168 w 234"/>
                <a:gd name="T91" fmla="*/ 885702279 h 215"/>
                <a:gd name="T92" fmla="*/ 545985858 w 234"/>
                <a:gd name="T93" fmla="*/ 908176577 h 215"/>
                <a:gd name="T94" fmla="*/ 503137424 w 234"/>
                <a:gd name="T95" fmla="*/ 916725038 h 215"/>
                <a:gd name="T96" fmla="*/ 443123329 w 234"/>
                <a:gd name="T97" fmla="*/ 930635901 h 215"/>
                <a:gd name="T98" fmla="*/ 356766240 w 234"/>
                <a:gd name="T99" fmla="*/ 943771622 h 215"/>
                <a:gd name="T100" fmla="*/ 264804042 w 234"/>
                <a:gd name="T101" fmla="*/ 948432881 h 215"/>
                <a:gd name="T102" fmla="*/ 200201670 w 234"/>
                <a:gd name="T103" fmla="*/ 943771622 h 215"/>
                <a:gd name="T104" fmla="*/ 151071461 w 234"/>
                <a:gd name="T105" fmla="*/ 943771622 h 215"/>
                <a:gd name="T106" fmla="*/ 86470950 w 234"/>
                <a:gd name="T107" fmla="*/ 921398449 h 215"/>
                <a:gd name="T108" fmla="*/ 16377503 w 234"/>
                <a:gd name="T109" fmla="*/ 921398449 h 215"/>
                <a:gd name="T110" fmla="*/ 53716278 w 234"/>
                <a:gd name="T111" fmla="*/ 898926105 h 215"/>
                <a:gd name="T112" fmla="*/ 64602789 w 234"/>
                <a:gd name="T113" fmla="*/ 871892975 h 215"/>
                <a:gd name="T114" fmla="*/ 53716278 w 234"/>
                <a:gd name="T115" fmla="*/ 805275604 h 215"/>
                <a:gd name="T116" fmla="*/ 10886528 w 234"/>
                <a:gd name="T117" fmla="*/ 720174650 h 215"/>
                <a:gd name="T118" fmla="*/ 10886528 w 234"/>
                <a:gd name="T119" fmla="*/ 662219669 h 2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4"/>
                <a:gd name="T181" fmla="*/ 0 h 215"/>
                <a:gd name="T182" fmla="*/ 234 w 234"/>
                <a:gd name="T183" fmla="*/ 215 h 2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4" h="215">
                  <a:moveTo>
                    <a:pt x="0" y="143"/>
                  </a:moveTo>
                  <a:lnTo>
                    <a:pt x="1" y="143"/>
                  </a:lnTo>
                  <a:lnTo>
                    <a:pt x="3" y="143"/>
                  </a:lnTo>
                  <a:lnTo>
                    <a:pt x="3" y="144"/>
                  </a:lnTo>
                  <a:cubicBezTo>
                    <a:pt x="4" y="144"/>
                    <a:pt x="6" y="144"/>
                    <a:pt x="7" y="144"/>
                  </a:cubicBezTo>
                  <a:cubicBezTo>
                    <a:pt x="7" y="143"/>
                    <a:pt x="10" y="143"/>
                    <a:pt x="10" y="142"/>
                  </a:cubicBezTo>
                  <a:lnTo>
                    <a:pt x="11" y="142"/>
                  </a:lnTo>
                  <a:lnTo>
                    <a:pt x="12" y="142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1"/>
                  </a:lnTo>
                  <a:lnTo>
                    <a:pt x="18" y="141"/>
                  </a:lnTo>
                  <a:lnTo>
                    <a:pt x="20" y="141"/>
                  </a:lnTo>
                  <a:lnTo>
                    <a:pt x="21" y="141"/>
                  </a:lnTo>
                  <a:lnTo>
                    <a:pt x="22" y="141"/>
                  </a:lnTo>
                  <a:lnTo>
                    <a:pt x="22" y="142"/>
                  </a:lnTo>
                  <a:lnTo>
                    <a:pt x="23" y="142"/>
                  </a:lnTo>
                  <a:lnTo>
                    <a:pt x="23" y="143"/>
                  </a:lnTo>
                  <a:cubicBezTo>
                    <a:pt x="24" y="143"/>
                    <a:pt x="24" y="143"/>
                    <a:pt x="24" y="143"/>
                  </a:cubicBezTo>
                  <a:lnTo>
                    <a:pt x="35" y="144"/>
                  </a:lnTo>
                  <a:lnTo>
                    <a:pt x="35" y="143"/>
                  </a:lnTo>
                  <a:lnTo>
                    <a:pt x="36" y="143"/>
                  </a:lnTo>
                  <a:cubicBezTo>
                    <a:pt x="36" y="143"/>
                    <a:pt x="36" y="142"/>
                    <a:pt x="36" y="142"/>
                  </a:cubicBezTo>
                  <a:lnTo>
                    <a:pt x="36" y="141"/>
                  </a:lnTo>
                  <a:lnTo>
                    <a:pt x="37" y="141"/>
                  </a:lnTo>
                  <a:lnTo>
                    <a:pt x="37" y="140"/>
                  </a:lnTo>
                  <a:lnTo>
                    <a:pt x="38" y="140"/>
                  </a:lnTo>
                  <a:lnTo>
                    <a:pt x="38" y="139"/>
                  </a:lnTo>
                  <a:lnTo>
                    <a:pt x="40" y="139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1" y="137"/>
                  </a:lnTo>
                  <a:lnTo>
                    <a:pt x="42" y="137"/>
                  </a:lnTo>
                  <a:cubicBezTo>
                    <a:pt x="42" y="137"/>
                    <a:pt x="42" y="137"/>
                    <a:pt x="43" y="137"/>
                  </a:cubicBezTo>
                  <a:lnTo>
                    <a:pt x="43" y="136"/>
                  </a:lnTo>
                  <a:cubicBezTo>
                    <a:pt x="44" y="135"/>
                    <a:pt x="43" y="131"/>
                    <a:pt x="43" y="129"/>
                  </a:cubicBezTo>
                  <a:cubicBezTo>
                    <a:pt x="43" y="129"/>
                    <a:pt x="44" y="130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6" y="132"/>
                    <a:pt x="46" y="132"/>
                  </a:cubicBezTo>
                  <a:cubicBezTo>
                    <a:pt x="47" y="131"/>
                    <a:pt x="47" y="131"/>
                    <a:pt x="48" y="131"/>
                  </a:cubicBezTo>
                  <a:cubicBezTo>
                    <a:pt x="48" y="130"/>
                    <a:pt x="47" y="126"/>
                    <a:pt x="48" y="125"/>
                  </a:cubicBezTo>
                  <a:lnTo>
                    <a:pt x="48" y="124"/>
                  </a:lnTo>
                  <a:lnTo>
                    <a:pt x="49" y="123"/>
                  </a:lnTo>
                  <a:lnTo>
                    <a:pt x="51" y="123"/>
                  </a:lnTo>
                  <a:lnTo>
                    <a:pt x="53" y="125"/>
                  </a:lnTo>
                  <a:lnTo>
                    <a:pt x="55" y="125"/>
                  </a:lnTo>
                  <a:lnTo>
                    <a:pt x="55" y="124"/>
                  </a:lnTo>
                  <a:lnTo>
                    <a:pt x="55" y="123"/>
                  </a:lnTo>
                  <a:lnTo>
                    <a:pt x="55" y="122"/>
                  </a:lnTo>
                  <a:lnTo>
                    <a:pt x="59" y="122"/>
                  </a:lnTo>
                  <a:cubicBezTo>
                    <a:pt x="59" y="122"/>
                    <a:pt x="59" y="121"/>
                    <a:pt x="59" y="121"/>
                  </a:cubicBezTo>
                  <a:lnTo>
                    <a:pt x="60" y="121"/>
                  </a:lnTo>
                  <a:cubicBezTo>
                    <a:pt x="61" y="120"/>
                    <a:pt x="62" y="121"/>
                    <a:pt x="63" y="121"/>
                  </a:cubicBezTo>
                  <a:lnTo>
                    <a:pt x="64" y="121"/>
                  </a:lnTo>
                  <a:lnTo>
                    <a:pt x="64" y="117"/>
                  </a:lnTo>
                  <a:lnTo>
                    <a:pt x="65" y="117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6" y="115"/>
                  </a:lnTo>
                  <a:cubicBezTo>
                    <a:pt x="66" y="115"/>
                    <a:pt x="69" y="115"/>
                    <a:pt x="69" y="116"/>
                  </a:cubicBezTo>
                  <a:lnTo>
                    <a:pt x="72" y="116"/>
                  </a:lnTo>
                  <a:lnTo>
                    <a:pt x="72" y="115"/>
                  </a:lnTo>
                  <a:lnTo>
                    <a:pt x="73" y="115"/>
                  </a:lnTo>
                  <a:lnTo>
                    <a:pt x="73" y="114"/>
                  </a:lnTo>
                  <a:cubicBezTo>
                    <a:pt x="74" y="114"/>
                    <a:pt x="77" y="115"/>
                    <a:pt x="77" y="115"/>
                  </a:cubicBezTo>
                  <a:lnTo>
                    <a:pt x="77" y="114"/>
                  </a:lnTo>
                  <a:lnTo>
                    <a:pt x="78" y="114"/>
                  </a:lnTo>
                  <a:lnTo>
                    <a:pt x="78" y="108"/>
                  </a:lnTo>
                  <a:lnTo>
                    <a:pt x="79" y="108"/>
                  </a:lnTo>
                  <a:lnTo>
                    <a:pt x="82" y="108"/>
                  </a:lnTo>
                  <a:lnTo>
                    <a:pt x="83" y="109"/>
                  </a:lnTo>
                  <a:lnTo>
                    <a:pt x="84" y="109"/>
                  </a:lnTo>
                  <a:cubicBezTo>
                    <a:pt x="85" y="110"/>
                    <a:pt x="87" y="107"/>
                    <a:pt x="87" y="107"/>
                  </a:cubicBezTo>
                  <a:cubicBezTo>
                    <a:pt x="87" y="107"/>
                    <a:pt x="87" y="106"/>
                    <a:pt x="88" y="106"/>
                  </a:cubicBezTo>
                  <a:lnTo>
                    <a:pt x="88" y="105"/>
                  </a:lnTo>
                  <a:lnTo>
                    <a:pt x="89" y="105"/>
                  </a:lnTo>
                  <a:lnTo>
                    <a:pt x="90" y="105"/>
                  </a:lnTo>
                  <a:cubicBezTo>
                    <a:pt x="90" y="106"/>
                    <a:pt x="91" y="108"/>
                    <a:pt x="90" y="109"/>
                  </a:cubicBezTo>
                  <a:lnTo>
                    <a:pt x="90" y="110"/>
                  </a:lnTo>
                  <a:lnTo>
                    <a:pt x="89" y="110"/>
                  </a:lnTo>
                  <a:lnTo>
                    <a:pt x="89" y="111"/>
                  </a:lnTo>
                  <a:lnTo>
                    <a:pt x="88" y="111"/>
                  </a:lnTo>
                  <a:lnTo>
                    <a:pt x="88" y="113"/>
                  </a:lnTo>
                  <a:cubicBezTo>
                    <a:pt x="89" y="113"/>
                    <a:pt x="89" y="113"/>
                    <a:pt x="89" y="114"/>
                  </a:cubicBezTo>
                  <a:lnTo>
                    <a:pt x="91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3" y="109"/>
                  </a:lnTo>
                  <a:lnTo>
                    <a:pt x="93" y="108"/>
                  </a:lnTo>
                  <a:cubicBezTo>
                    <a:pt x="94" y="108"/>
                    <a:pt x="94" y="107"/>
                    <a:pt x="95" y="107"/>
                  </a:cubicBezTo>
                  <a:lnTo>
                    <a:pt x="95" y="106"/>
                  </a:lnTo>
                  <a:cubicBezTo>
                    <a:pt x="95" y="106"/>
                    <a:pt x="96" y="106"/>
                    <a:pt x="96" y="106"/>
                  </a:cubicBezTo>
                  <a:lnTo>
                    <a:pt x="96" y="107"/>
                  </a:lnTo>
                  <a:cubicBezTo>
                    <a:pt x="96" y="107"/>
                    <a:pt x="97" y="108"/>
                    <a:pt x="97" y="108"/>
                  </a:cubicBezTo>
                  <a:cubicBezTo>
                    <a:pt x="98" y="108"/>
                    <a:pt x="100" y="109"/>
                    <a:pt x="101" y="108"/>
                  </a:cubicBezTo>
                  <a:cubicBezTo>
                    <a:pt x="102" y="107"/>
                    <a:pt x="105" y="109"/>
                    <a:pt x="105" y="109"/>
                  </a:cubicBezTo>
                  <a:lnTo>
                    <a:pt x="105" y="110"/>
                  </a:lnTo>
                  <a:lnTo>
                    <a:pt x="106" y="110"/>
                  </a:lnTo>
                  <a:lnTo>
                    <a:pt x="106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0" y="112"/>
                  </a:lnTo>
                  <a:lnTo>
                    <a:pt x="110" y="113"/>
                  </a:lnTo>
                  <a:cubicBezTo>
                    <a:pt x="110" y="113"/>
                    <a:pt x="109" y="113"/>
                    <a:pt x="109" y="114"/>
                  </a:cubicBezTo>
                  <a:lnTo>
                    <a:pt x="108" y="114"/>
                  </a:lnTo>
                  <a:cubicBezTo>
                    <a:pt x="108" y="115"/>
                    <a:pt x="108" y="119"/>
                    <a:pt x="108" y="120"/>
                  </a:cubicBez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2" y="119"/>
                  </a:lnTo>
                  <a:cubicBezTo>
                    <a:pt x="112" y="118"/>
                    <a:pt x="113" y="119"/>
                    <a:pt x="113" y="118"/>
                  </a:cubicBezTo>
                  <a:cubicBezTo>
                    <a:pt x="113" y="118"/>
                    <a:pt x="113" y="118"/>
                    <a:pt x="113" y="117"/>
                  </a:cubicBezTo>
                  <a:cubicBezTo>
                    <a:pt x="114" y="117"/>
                    <a:pt x="113" y="117"/>
                    <a:pt x="114" y="117"/>
                  </a:cubicBezTo>
                  <a:cubicBezTo>
                    <a:pt x="114" y="117"/>
                    <a:pt x="115" y="116"/>
                    <a:pt x="115" y="116"/>
                  </a:cubicBezTo>
                  <a:lnTo>
                    <a:pt x="116" y="116"/>
                  </a:lnTo>
                  <a:cubicBezTo>
                    <a:pt x="116" y="117"/>
                    <a:pt x="116" y="118"/>
                    <a:pt x="116" y="119"/>
                  </a:cubicBezTo>
                  <a:cubicBezTo>
                    <a:pt x="115" y="119"/>
                    <a:pt x="115" y="120"/>
                    <a:pt x="115" y="120"/>
                  </a:cubicBezTo>
                  <a:cubicBezTo>
                    <a:pt x="115" y="120"/>
                    <a:pt x="115" y="121"/>
                    <a:pt x="115" y="121"/>
                  </a:cubicBezTo>
                  <a:lnTo>
                    <a:pt x="114" y="121"/>
                  </a:lnTo>
                  <a:cubicBezTo>
                    <a:pt x="114" y="121"/>
                    <a:pt x="113" y="122"/>
                    <a:pt x="113" y="122"/>
                  </a:cubicBezTo>
                  <a:lnTo>
                    <a:pt x="112" y="122"/>
                  </a:lnTo>
                  <a:lnTo>
                    <a:pt x="112" y="124"/>
                  </a:lnTo>
                  <a:lnTo>
                    <a:pt x="113" y="124"/>
                  </a:lnTo>
                  <a:lnTo>
                    <a:pt x="113" y="125"/>
                  </a:lnTo>
                  <a:lnTo>
                    <a:pt x="113" y="126"/>
                  </a:lnTo>
                  <a:lnTo>
                    <a:pt x="114" y="126"/>
                  </a:lnTo>
                  <a:lnTo>
                    <a:pt x="115" y="126"/>
                  </a:lnTo>
                  <a:lnTo>
                    <a:pt x="115" y="127"/>
                  </a:lnTo>
                  <a:cubicBezTo>
                    <a:pt x="115" y="127"/>
                    <a:pt x="115" y="128"/>
                    <a:pt x="116" y="128"/>
                  </a:cubicBezTo>
                  <a:lnTo>
                    <a:pt x="116" y="129"/>
                  </a:lnTo>
                  <a:lnTo>
                    <a:pt x="117" y="129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20" y="130"/>
                  </a:lnTo>
                  <a:cubicBezTo>
                    <a:pt x="120" y="131"/>
                    <a:pt x="120" y="133"/>
                    <a:pt x="120" y="134"/>
                  </a:cubicBezTo>
                  <a:lnTo>
                    <a:pt x="120" y="135"/>
                  </a:lnTo>
                  <a:lnTo>
                    <a:pt x="121" y="135"/>
                  </a:lnTo>
                  <a:cubicBezTo>
                    <a:pt x="121" y="135"/>
                    <a:pt x="121" y="135"/>
                    <a:pt x="121" y="136"/>
                  </a:cubicBezTo>
                  <a:lnTo>
                    <a:pt x="122" y="136"/>
                  </a:lnTo>
                  <a:cubicBezTo>
                    <a:pt x="124" y="136"/>
                    <a:pt x="126" y="135"/>
                    <a:pt x="128" y="135"/>
                  </a:cubicBezTo>
                  <a:cubicBezTo>
                    <a:pt x="128" y="135"/>
                    <a:pt x="128" y="135"/>
                    <a:pt x="128" y="135"/>
                  </a:cubicBezTo>
                  <a:lnTo>
                    <a:pt x="129" y="135"/>
                  </a:lnTo>
                  <a:cubicBezTo>
                    <a:pt x="129" y="134"/>
                    <a:pt x="130" y="133"/>
                    <a:pt x="131" y="133"/>
                  </a:cubicBezTo>
                  <a:cubicBezTo>
                    <a:pt x="131" y="132"/>
                    <a:pt x="131" y="131"/>
                    <a:pt x="131" y="131"/>
                  </a:cubicBezTo>
                  <a:lnTo>
                    <a:pt x="132" y="131"/>
                  </a:lnTo>
                  <a:lnTo>
                    <a:pt x="133" y="131"/>
                  </a:lnTo>
                  <a:lnTo>
                    <a:pt x="133" y="130"/>
                  </a:lnTo>
                  <a:cubicBezTo>
                    <a:pt x="133" y="130"/>
                    <a:pt x="135" y="130"/>
                    <a:pt x="135" y="130"/>
                  </a:cubicBezTo>
                  <a:lnTo>
                    <a:pt x="136" y="129"/>
                  </a:lnTo>
                  <a:lnTo>
                    <a:pt x="136" y="127"/>
                  </a:lnTo>
                  <a:lnTo>
                    <a:pt x="136" y="125"/>
                  </a:lnTo>
                  <a:cubicBezTo>
                    <a:pt x="137" y="125"/>
                    <a:pt x="138" y="125"/>
                    <a:pt x="138" y="125"/>
                  </a:cubicBezTo>
                  <a:lnTo>
                    <a:pt x="139" y="125"/>
                  </a:lnTo>
                  <a:lnTo>
                    <a:pt x="139" y="124"/>
                  </a:lnTo>
                  <a:lnTo>
                    <a:pt x="140" y="124"/>
                  </a:lnTo>
                  <a:cubicBezTo>
                    <a:pt x="140" y="124"/>
                    <a:pt x="140" y="122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lnTo>
                    <a:pt x="143" y="120"/>
                  </a:lnTo>
                  <a:cubicBezTo>
                    <a:pt x="143" y="120"/>
                    <a:pt x="145" y="120"/>
                    <a:pt x="145" y="120"/>
                  </a:cubicBezTo>
                  <a:lnTo>
                    <a:pt x="145" y="121"/>
                  </a:lnTo>
                  <a:lnTo>
                    <a:pt x="146" y="121"/>
                  </a:lnTo>
                  <a:cubicBezTo>
                    <a:pt x="146" y="121"/>
                    <a:pt x="147" y="122"/>
                    <a:pt x="148" y="122"/>
                  </a:cubicBezTo>
                  <a:cubicBezTo>
                    <a:pt x="148" y="121"/>
                    <a:pt x="148" y="117"/>
                    <a:pt x="148" y="117"/>
                  </a:cubicBezTo>
                  <a:lnTo>
                    <a:pt x="147" y="117"/>
                  </a:lnTo>
                  <a:cubicBezTo>
                    <a:pt x="147" y="116"/>
                    <a:pt x="147" y="114"/>
                    <a:pt x="147" y="114"/>
                  </a:cubicBezTo>
                  <a:lnTo>
                    <a:pt x="147" y="112"/>
                  </a:lnTo>
                  <a:cubicBezTo>
                    <a:pt x="147" y="112"/>
                    <a:pt x="147" y="110"/>
                    <a:pt x="147" y="110"/>
                  </a:cubicBezTo>
                  <a:lnTo>
                    <a:pt x="148" y="110"/>
                  </a:lnTo>
                  <a:cubicBezTo>
                    <a:pt x="148" y="109"/>
                    <a:pt x="148" y="105"/>
                    <a:pt x="148" y="103"/>
                  </a:cubicBezTo>
                  <a:lnTo>
                    <a:pt x="147" y="103"/>
                  </a:lnTo>
                  <a:lnTo>
                    <a:pt x="147" y="102"/>
                  </a:lnTo>
                  <a:lnTo>
                    <a:pt x="146" y="102"/>
                  </a:lnTo>
                  <a:cubicBezTo>
                    <a:pt x="146" y="101"/>
                    <a:pt x="147" y="101"/>
                    <a:pt x="147" y="100"/>
                  </a:cubicBezTo>
                  <a:lnTo>
                    <a:pt x="147" y="99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8" y="97"/>
                  </a:lnTo>
                  <a:lnTo>
                    <a:pt x="149" y="96"/>
                  </a:lnTo>
                  <a:cubicBezTo>
                    <a:pt x="149" y="96"/>
                    <a:pt x="150" y="96"/>
                    <a:pt x="150" y="95"/>
                  </a:cubicBezTo>
                  <a:cubicBezTo>
                    <a:pt x="150" y="95"/>
                    <a:pt x="150" y="95"/>
                    <a:pt x="150" y="95"/>
                  </a:cubicBezTo>
                  <a:lnTo>
                    <a:pt x="150" y="94"/>
                  </a:lnTo>
                  <a:lnTo>
                    <a:pt x="151" y="94"/>
                  </a:lnTo>
                  <a:cubicBezTo>
                    <a:pt x="151" y="94"/>
                    <a:pt x="151" y="92"/>
                    <a:pt x="151" y="92"/>
                  </a:cubicBezTo>
                  <a:cubicBezTo>
                    <a:pt x="152" y="92"/>
                    <a:pt x="152" y="91"/>
                    <a:pt x="152" y="91"/>
                  </a:cubicBezTo>
                  <a:lnTo>
                    <a:pt x="153" y="91"/>
                  </a:lnTo>
                  <a:lnTo>
                    <a:pt x="154" y="91"/>
                  </a:lnTo>
                  <a:lnTo>
                    <a:pt x="154" y="92"/>
                  </a:lnTo>
                  <a:lnTo>
                    <a:pt x="155" y="92"/>
                  </a:lnTo>
                  <a:lnTo>
                    <a:pt x="157" y="92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7"/>
                  </a:lnTo>
                  <a:lnTo>
                    <a:pt x="158" y="87"/>
                  </a:lnTo>
                  <a:lnTo>
                    <a:pt x="158" y="84"/>
                  </a:lnTo>
                  <a:lnTo>
                    <a:pt x="159" y="83"/>
                  </a:lnTo>
                  <a:lnTo>
                    <a:pt x="160" y="83"/>
                  </a:lnTo>
                  <a:lnTo>
                    <a:pt x="161" y="83"/>
                  </a:lnTo>
                  <a:lnTo>
                    <a:pt x="161" y="81"/>
                  </a:lnTo>
                  <a:lnTo>
                    <a:pt x="160" y="81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59" y="79"/>
                  </a:lnTo>
                  <a:cubicBezTo>
                    <a:pt x="159" y="79"/>
                    <a:pt x="159" y="77"/>
                    <a:pt x="159" y="77"/>
                  </a:cubicBezTo>
                  <a:lnTo>
                    <a:pt x="158" y="77"/>
                  </a:lnTo>
                  <a:lnTo>
                    <a:pt x="158" y="76"/>
                  </a:lnTo>
                  <a:lnTo>
                    <a:pt x="158" y="75"/>
                  </a:lnTo>
                  <a:lnTo>
                    <a:pt x="157" y="75"/>
                  </a:lnTo>
                  <a:lnTo>
                    <a:pt x="157" y="74"/>
                  </a:lnTo>
                  <a:lnTo>
                    <a:pt x="157" y="73"/>
                  </a:lnTo>
                  <a:lnTo>
                    <a:pt x="156" y="72"/>
                  </a:lnTo>
                  <a:lnTo>
                    <a:pt x="156" y="71"/>
                  </a:lnTo>
                  <a:lnTo>
                    <a:pt x="155" y="70"/>
                  </a:lnTo>
                  <a:lnTo>
                    <a:pt x="153" y="70"/>
                  </a:lnTo>
                  <a:cubicBezTo>
                    <a:pt x="153" y="70"/>
                    <a:pt x="154" y="67"/>
                    <a:pt x="153" y="67"/>
                  </a:cubicBezTo>
                  <a:lnTo>
                    <a:pt x="153" y="65"/>
                  </a:lnTo>
                  <a:lnTo>
                    <a:pt x="153" y="64"/>
                  </a:lnTo>
                  <a:cubicBezTo>
                    <a:pt x="153" y="64"/>
                    <a:pt x="153" y="63"/>
                    <a:pt x="153" y="63"/>
                  </a:cubicBezTo>
                  <a:cubicBezTo>
                    <a:pt x="153" y="63"/>
                    <a:pt x="153" y="62"/>
                    <a:pt x="154" y="62"/>
                  </a:cubicBezTo>
                  <a:cubicBezTo>
                    <a:pt x="154" y="61"/>
                    <a:pt x="155" y="62"/>
                    <a:pt x="155" y="61"/>
                  </a:cubicBezTo>
                  <a:cubicBezTo>
                    <a:pt x="155" y="61"/>
                    <a:pt x="156" y="61"/>
                    <a:pt x="156" y="61"/>
                  </a:cubicBezTo>
                  <a:lnTo>
                    <a:pt x="156" y="60"/>
                  </a:lnTo>
                  <a:lnTo>
                    <a:pt x="157" y="60"/>
                  </a:lnTo>
                  <a:lnTo>
                    <a:pt x="157" y="59"/>
                  </a:lnTo>
                  <a:lnTo>
                    <a:pt x="157" y="58"/>
                  </a:lnTo>
                  <a:lnTo>
                    <a:pt x="158" y="58"/>
                  </a:lnTo>
                  <a:cubicBezTo>
                    <a:pt x="158" y="57"/>
                    <a:pt x="160" y="56"/>
                    <a:pt x="161" y="56"/>
                  </a:cubicBezTo>
                  <a:lnTo>
                    <a:pt x="161" y="55"/>
                  </a:lnTo>
                  <a:cubicBezTo>
                    <a:pt x="162" y="55"/>
                    <a:pt x="164" y="55"/>
                    <a:pt x="165" y="55"/>
                  </a:cubicBezTo>
                  <a:lnTo>
                    <a:pt x="166" y="55"/>
                  </a:lnTo>
                  <a:lnTo>
                    <a:pt x="166" y="53"/>
                  </a:lnTo>
                  <a:lnTo>
                    <a:pt x="165" y="53"/>
                  </a:lnTo>
                  <a:lnTo>
                    <a:pt x="164" y="53"/>
                  </a:lnTo>
                  <a:lnTo>
                    <a:pt x="164" y="52"/>
                  </a:lnTo>
                  <a:lnTo>
                    <a:pt x="165" y="49"/>
                  </a:lnTo>
                  <a:cubicBezTo>
                    <a:pt x="165" y="49"/>
                    <a:pt x="166" y="49"/>
                    <a:pt x="166" y="48"/>
                  </a:cubicBezTo>
                  <a:lnTo>
                    <a:pt x="167" y="48"/>
                  </a:lnTo>
                  <a:lnTo>
                    <a:pt x="167" y="49"/>
                  </a:lnTo>
                  <a:lnTo>
                    <a:pt x="168" y="49"/>
                  </a:lnTo>
                  <a:lnTo>
                    <a:pt x="169" y="49"/>
                  </a:lnTo>
                  <a:lnTo>
                    <a:pt x="169" y="50"/>
                  </a:lnTo>
                  <a:lnTo>
                    <a:pt x="170" y="51"/>
                  </a:lnTo>
                  <a:lnTo>
                    <a:pt x="178" y="51"/>
                  </a:lnTo>
                  <a:lnTo>
                    <a:pt x="178" y="50"/>
                  </a:lnTo>
                  <a:lnTo>
                    <a:pt x="178" y="49"/>
                  </a:lnTo>
                  <a:lnTo>
                    <a:pt x="178" y="48"/>
                  </a:lnTo>
                  <a:lnTo>
                    <a:pt x="177" y="48"/>
                  </a:lnTo>
                  <a:lnTo>
                    <a:pt x="177" y="47"/>
                  </a:lnTo>
                  <a:lnTo>
                    <a:pt x="177" y="46"/>
                  </a:lnTo>
                  <a:lnTo>
                    <a:pt x="176" y="46"/>
                  </a:lnTo>
                  <a:lnTo>
                    <a:pt x="176" y="45"/>
                  </a:lnTo>
                  <a:lnTo>
                    <a:pt x="176" y="44"/>
                  </a:lnTo>
                  <a:lnTo>
                    <a:pt x="177" y="44"/>
                  </a:lnTo>
                  <a:lnTo>
                    <a:pt x="177" y="43"/>
                  </a:lnTo>
                  <a:lnTo>
                    <a:pt x="176" y="43"/>
                  </a:lnTo>
                  <a:lnTo>
                    <a:pt x="176" y="42"/>
                  </a:lnTo>
                  <a:lnTo>
                    <a:pt x="176" y="41"/>
                  </a:lnTo>
                  <a:lnTo>
                    <a:pt x="177" y="41"/>
                  </a:lnTo>
                  <a:cubicBezTo>
                    <a:pt x="177" y="40"/>
                    <a:pt x="178" y="41"/>
                    <a:pt x="178" y="40"/>
                  </a:cubicBezTo>
                  <a:lnTo>
                    <a:pt x="179" y="40"/>
                  </a:lnTo>
                  <a:lnTo>
                    <a:pt x="179" y="39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1" y="38"/>
                  </a:lnTo>
                  <a:cubicBezTo>
                    <a:pt x="181" y="37"/>
                    <a:pt x="181" y="37"/>
                    <a:pt x="181" y="37"/>
                  </a:cubicBezTo>
                  <a:cubicBezTo>
                    <a:pt x="181" y="36"/>
                    <a:pt x="182" y="37"/>
                    <a:pt x="182" y="36"/>
                  </a:cubicBezTo>
                  <a:cubicBezTo>
                    <a:pt x="182" y="35"/>
                    <a:pt x="183" y="35"/>
                    <a:pt x="184" y="35"/>
                  </a:cubicBezTo>
                  <a:lnTo>
                    <a:pt x="184" y="34"/>
                  </a:lnTo>
                  <a:lnTo>
                    <a:pt x="184" y="33"/>
                  </a:lnTo>
                  <a:lnTo>
                    <a:pt x="183" y="33"/>
                  </a:lnTo>
                  <a:lnTo>
                    <a:pt x="183" y="32"/>
                  </a:lnTo>
                  <a:cubicBezTo>
                    <a:pt x="182" y="32"/>
                    <a:pt x="178" y="32"/>
                    <a:pt x="177" y="32"/>
                  </a:cubicBezTo>
                  <a:cubicBezTo>
                    <a:pt x="177" y="31"/>
                    <a:pt x="176" y="32"/>
                    <a:pt x="176" y="31"/>
                  </a:cubicBezTo>
                  <a:lnTo>
                    <a:pt x="176" y="30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8"/>
                  </a:lnTo>
                  <a:lnTo>
                    <a:pt x="173" y="27"/>
                  </a:lnTo>
                  <a:lnTo>
                    <a:pt x="172" y="26"/>
                  </a:lnTo>
                  <a:lnTo>
                    <a:pt x="172" y="25"/>
                  </a:lnTo>
                  <a:cubicBezTo>
                    <a:pt x="172" y="25"/>
                    <a:pt x="172" y="25"/>
                    <a:pt x="172" y="25"/>
                  </a:cubicBezTo>
                  <a:lnTo>
                    <a:pt x="171" y="25"/>
                  </a:lnTo>
                  <a:cubicBezTo>
                    <a:pt x="171" y="25"/>
                    <a:pt x="171" y="24"/>
                    <a:pt x="171" y="24"/>
                  </a:cubicBezTo>
                  <a:cubicBezTo>
                    <a:pt x="171" y="23"/>
                    <a:pt x="169" y="22"/>
                    <a:pt x="169" y="21"/>
                  </a:cubicBezTo>
                  <a:lnTo>
                    <a:pt x="168" y="21"/>
                  </a:lnTo>
                  <a:lnTo>
                    <a:pt x="168" y="20"/>
                  </a:lnTo>
                  <a:cubicBezTo>
                    <a:pt x="168" y="20"/>
                    <a:pt x="168" y="20"/>
                    <a:pt x="168" y="19"/>
                  </a:cubicBezTo>
                  <a:cubicBezTo>
                    <a:pt x="167" y="19"/>
                    <a:pt x="168" y="19"/>
                    <a:pt x="167" y="19"/>
                  </a:cubicBezTo>
                  <a:lnTo>
                    <a:pt x="167" y="18"/>
                  </a:lnTo>
                  <a:cubicBezTo>
                    <a:pt x="166" y="18"/>
                    <a:pt x="167" y="18"/>
                    <a:pt x="166" y="18"/>
                  </a:cubicBezTo>
                  <a:lnTo>
                    <a:pt x="166" y="17"/>
                  </a:lnTo>
                  <a:lnTo>
                    <a:pt x="166" y="15"/>
                  </a:lnTo>
                  <a:lnTo>
                    <a:pt x="166" y="14"/>
                  </a:lnTo>
                  <a:cubicBezTo>
                    <a:pt x="165" y="14"/>
                    <a:pt x="166" y="13"/>
                    <a:pt x="165" y="13"/>
                  </a:cubicBezTo>
                  <a:cubicBezTo>
                    <a:pt x="165" y="12"/>
                    <a:pt x="163" y="11"/>
                    <a:pt x="162" y="11"/>
                  </a:cubicBezTo>
                  <a:cubicBezTo>
                    <a:pt x="161" y="12"/>
                    <a:pt x="162" y="11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lnTo>
                    <a:pt x="163" y="10"/>
                  </a:lnTo>
                  <a:cubicBezTo>
                    <a:pt x="163" y="10"/>
                    <a:pt x="164" y="10"/>
                    <a:pt x="164" y="10"/>
                  </a:cubicBezTo>
                  <a:cubicBezTo>
                    <a:pt x="163" y="10"/>
                    <a:pt x="163" y="9"/>
                    <a:pt x="162" y="9"/>
                  </a:cubicBezTo>
                  <a:cubicBezTo>
                    <a:pt x="162" y="9"/>
                    <a:pt x="162" y="9"/>
                    <a:pt x="162" y="9"/>
                  </a:cubicBezTo>
                  <a:lnTo>
                    <a:pt x="161" y="8"/>
                  </a:lnTo>
                  <a:cubicBezTo>
                    <a:pt x="161" y="8"/>
                    <a:pt x="161" y="7"/>
                    <a:pt x="161" y="7"/>
                  </a:cubicBezTo>
                  <a:lnTo>
                    <a:pt x="160" y="7"/>
                  </a:lnTo>
                  <a:cubicBezTo>
                    <a:pt x="160" y="7"/>
                    <a:pt x="160" y="7"/>
                    <a:pt x="160" y="7"/>
                  </a:cubicBezTo>
                  <a:lnTo>
                    <a:pt x="159" y="6"/>
                  </a:lnTo>
                  <a:cubicBezTo>
                    <a:pt x="160" y="7"/>
                    <a:pt x="159" y="6"/>
                    <a:pt x="159" y="6"/>
                  </a:cubicBezTo>
                  <a:cubicBezTo>
                    <a:pt x="159" y="6"/>
                    <a:pt x="158" y="6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lnTo>
                    <a:pt x="157" y="5"/>
                  </a:lnTo>
                  <a:cubicBezTo>
                    <a:pt x="157" y="5"/>
                    <a:pt x="157" y="4"/>
                    <a:pt x="157" y="4"/>
                  </a:cubicBezTo>
                  <a:cubicBezTo>
                    <a:pt x="161" y="4"/>
                    <a:pt x="164" y="3"/>
                    <a:pt x="167" y="3"/>
                  </a:cubicBezTo>
                  <a:cubicBezTo>
                    <a:pt x="167" y="3"/>
                    <a:pt x="168" y="4"/>
                    <a:pt x="168" y="4"/>
                  </a:cubicBezTo>
                  <a:cubicBezTo>
                    <a:pt x="167" y="3"/>
                    <a:pt x="168" y="4"/>
                    <a:pt x="168" y="5"/>
                  </a:cubicBezTo>
                  <a:cubicBezTo>
                    <a:pt x="168" y="5"/>
                    <a:pt x="168" y="5"/>
                    <a:pt x="168" y="5"/>
                  </a:cubicBezTo>
                  <a:lnTo>
                    <a:pt x="169" y="5"/>
                  </a:lnTo>
                  <a:cubicBezTo>
                    <a:pt x="169" y="5"/>
                    <a:pt x="169" y="5"/>
                    <a:pt x="169" y="5"/>
                  </a:cubicBezTo>
                  <a:lnTo>
                    <a:pt x="169" y="6"/>
                  </a:lnTo>
                  <a:cubicBezTo>
                    <a:pt x="169" y="6"/>
                    <a:pt x="170" y="6"/>
                    <a:pt x="171" y="6"/>
                  </a:cubicBezTo>
                  <a:lnTo>
                    <a:pt x="171" y="5"/>
                  </a:ln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2" y="4"/>
                    <a:pt x="172" y="4"/>
                  </a:cubicBezTo>
                  <a:cubicBezTo>
                    <a:pt x="172" y="4"/>
                    <a:pt x="172" y="3"/>
                    <a:pt x="173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4" y="3"/>
                    <a:pt x="174" y="3"/>
                  </a:cubicBezTo>
                  <a:cubicBezTo>
                    <a:pt x="175" y="3"/>
                    <a:pt x="176" y="2"/>
                    <a:pt x="177" y="2"/>
                  </a:cubicBezTo>
                  <a:cubicBezTo>
                    <a:pt x="179" y="4"/>
                    <a:pt x="182" y="4"/>
                    <a:pt x="182" y="8"/>
                  </a:cubicBezTo>
                  <a:cubicBezTo>
                    <a:pt x="182" y="10"/>
                    <a:pt x="184" y="12"/>
                    <a:pt x="184" y="14"/>
                  </a:cubicBezTo>
                  <a:cubicBezTo>
                    <a:pt x="184" y="17"/>
                    <a:pt x="188" y="16"/>
                    <a:pt x="189" y="17"/>
                  </a:cubicBezTo>
                  <a:cubicBezTo>
                    <a:pt x="191" y="20"/>
                    <a:pt x="188" y="22"/>
                    <a:pt x="193" y="22"/>
                  </a:cubicBezTo>
                  <a:cubicBezTo>
                    <a:pt x="194" y="22"/>
                    <a:pt x="197" y="19"/>
                    <a:pt x="198" y="19"/>
                  </a:cubicBezTo>
                  <a:cubicBezTo>
                    <a:pt x="199" y="18"/>
                    <a:pt x="201" y="21"/>
                    <a:pt x="202" y="22"/>
                  </a:cubicBezTo>
                  <a:cubicBezTo>
                    <a:pt x="205" y="23"/>
                    <a:pt x="205" y="24"/>
                    <a:pt x="206" y="21"/>
                  </a:cubicBezTo>
                  <a:cubicBezTo>
                    <a:pt x="206" y="18"/>
                    <a:pt x="215" y="22"/>
                    <a:pt x="212" y="16"/>
                  </a:cubicBezTo>
                  <a:cubicBezTo>
                    <a:pt x="211" y="14"/>
                    <a:pt x="216" y="14"/>
                    <a:pt x="216" y="11"/>
                  </a:cubicBezTo>
                  <a:cubicBezTo>
                    <a:pt x="216" y="11"/>
                    <a:pt x="214" y="10"/>
                    <a:pt x="214" y="9"/>
                  </a:cubicBezTo>
                  <a:cubicBezTo>
                    <a:pt x="214" y="6"/>
                    <a:pt x="215" y="7"/>
                    <a:pt x="217" y="6"/>
                  </a:cubicBezTo>
                  <a:cubicBezTo>
                    <a:pt x="218" y="6"/>
                    <a:pt x="220" y="3"/>
                    <a:pt x="220" y="2"/>
                  </a:cubicBezTo>
                  <a:cubicBezTo>
                    <a:pt x="220" y="0"/>
                    <a:pt x="222" y="5"/>
                    <a:pt x="222" y="6"/>
                  </a:cubicBezTo>
                  <a:cubicBezTo>
                    <a:pt x="224" y="9"/>
                    <a:pt x="228" y="10"/>
                    <a:pt x="228" y="15"/>
                  </a:cubicBezTo>
                  <a:cubicBezTo>
                    <a:pt x="228" y="17"/>
                    <a:pt x="228" y="22"/>
                    <a:pt x="226" y="24"/>
                  </a:cubicBezTo>
                  <a:cubicBezTo>
                    <a:pt x="225" y="25"/>
                    <a:pt x="223" y="26"/>
                    <a:pt x="223" y="29"/>
                  </a:cubicBezTo>
                  <a:cubicBezTo>
                    <a:pt x="223" y="32"/>
                    <a:pt x="227" y="33"/>
                    <a:pt x="227" y="37"/>
                  </a:cubicBezTo>
                  <a:cubicBezTo>
                    <a:pt x="227" y="38"/>
                    <a:pt x="227" y="45"/>
                    <a:pt x="229" y="45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9" y="46"/>
                    <a:pt x="229" y="48"/>
                    <a:pt x="229" y="49"/>
                  </a:cubicBezTo>
                  <a:cubicBezTo>
                    <a:pt x="229" y="49"/>
                    <a:pt x="228" y="51"/>
                    <a:pt x="228" y="51"/>
                  </a:cubicBezTo>
                  <a:cubicBezTo>
                    <a:pt x="228" y="51"/>
                    <a:pt x="227" y="51"/>
                    <a:pt x="227" y="51"/>
                  </a:cubicBezTo>
                  <a:cubicBezTo>
                    <a:pt x="227" y="54"/>
                    <a:pt x="228" y="56"/>
                    <a:pt x="228" y="58"/>
                  </a:cubicBezTo>
                  <a:cubicBezTo>
                    <a:pt x="228" y="63"/>
                    <a:pt x="226" y="66"/>
                    <a:pt x="226" y="71"/>
                  </a:cubicBezTo>
                  <a:cubicBezTo>
                    <a:pt x="226" y="75"/>
                    <a:pt x="233" y="80"/>
                    <a:pt x="233" y="83"/>
                  </a:cubicBezTo>
                  <a:cubicBezTo>
                    <a:pt x="233" y="83"/>
                    <a:pt x="233" y="89"/>
                    <a:pt x="233" y="89"/>
                  </a:cubicBezTo>
                  <a:cubicBezTo>
                    <a:pt x="233" y="92"/>
                    <a:pt x="234" y="95"/>
                    <a:pt x="234" y="98"/>
                  </a:cubicBezTo>
                  <a:lnTo>
                    <a:pt x="234" y="103"/>
                  </a:lnTo>
                  <a:cubicBezTo>
                    <a:pt x="233" y="103"/>
                    <a:pt x="231" y="103"/>
                    <a:pt x="230" y="103"/>
                  </a:cubicBezTo>
                  <a:lnTo>
                    <a:pt x="230" y="104"/>
                  </a:lnTo>
                  <a:lnTo>
                    <a:pt x="229" y="104"/>
                  </a:lnTo>
                  <a:lnTo>
                    <a:pt x="229" y="105"/>
                  </a:lnTo>
                  <a:cubicBezTo>
                    <a:pt x="229" y="105"/>
                    <a:pt x="229" y="105"/>
                    <a:pt x="229" y="105"/>
                  </a:cubicBezTo>
                  <a:lnTo>
                    <a:pt x="229" y="106"/>
                  </a:lnTo>
                  <a:lnTo>
                    <a:pt x="228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cubicBezTo>
                    <a:pt x="226" y="108"/>
                    <a:pt x="222" y="108"/>
                    <a:pt x="220" y="108"/>
                  </a:cubicBezTo>
                  <a:lnTo>
                    <a:pt x="220" y="107"/>
                  </a:lnTo>
                  <a:lnTo>
                    <a:pt x="216" y="107"/>
                  </a:lnTo>
                  <a:cubicBezTo>
                    <a:pt x="216" y="108"/>
                    <a:pt x="215" y="107"/>
                    <a:pt x="215" y="107"/>
                  </a:cubicBezTo>
                  <a:lnTo>
                    <a:pt x="215" y="108"/>
                  </a:lnTo>
                  <a:lnTo>
                    <a:pt x="214" y="108"/>
                  </a:lnTo>
                  <a:lnTo>
                    <a:pt x="213" y="108"/>
                  </a:lnTo>
                  <a:cubicBezTo>
                    <a:pt x="213" y="108"/>
                    <a:pt x="212" y="107"/>
                    <a:pt x="212" y="107"/>
                  </a:cubicBezTo>
                  <a:lnTo>
                    <a:pt x="211" y="107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10"/>
                  </a:lnTo>
                  <a:cubicBezTo>
                    <a:pt x="209" y="110"/>
                    <a:pt x="209" y="110"/>
                    <a:pt x="209" y="110"/>
                  </a:cubicBezTo>
                  <a:lnTo>
                    <a:pt x="209" y="113"/>
                  </a:lnTo>
                  <a:lnTo>
                    <a:pt x="210" y="113"/>
                  </a:lnTo>
                  <a:cubicBezTo>
                    <a:pt x="210" y="113"/>
                    <a:pt x="211" y="114"/>
                    <a:pt x="211" y="114"/>
                  </a:cubicBezTo>
                  <a:lnTo>
                    <a:pt x="212" y="114"/>
                  </a:lnTo>
                  <a:cubicBezTo>
                    <a:pt x="212" y="115"/>
                    <a:pt x="212" y="115"/>
                    <a:pt x="213" y="115"/>
                  </a:cubicBezTo>
                  <a:cubicBezTo>
                    <a:pt x="213" y="116"/>
                    <a:pt x="213" y="118"/>
                    <a:pt x="213" y="119"/>
                  </a:cubicBezTo>
                  <a:lnTo>
                    <a:pt x="212" y="119"/>
                  </a:lnTo>
                  <a:lnTo>
                    <a:pt x="212" y="120"/>
                  </a:lnTo>
                  <a:lnTo>
                    <a:pt x="211" y="120"/>
                  </a:lnTo>
                  <a:lnTo>
                    <a:pt x="210" y="121"/>
                  </a:lnTo>
                  <a:lnTo>
                    <a:pt x="209" y="122"/>
                  </a:lnTo>
                  <a:cubicBezTo>
                    <a:pt x="208" y="122"/>
                    <a:pt x="206" y="123"/>
                    <a:pt x="205" y="123"/>
                  </a:cubicBezTo>
                  <a:lnTo>
                    <a:pt x="205" y="122"/>
                  </a:lnTo>
                  <a:lnTo>
                    <a:pt x="202" y="122"/>
                  </a:lnTo>
                  <a:lnTo>
                    <a:pt x="202" y="124"/>
                  </a:lnTo>
                  <a:lnTo>
                    <a:pt x="201" y="124"/>
                  </a:lnTo>
                  <a:lnTo>
                    <a:pt x="201" y="125"/>
                  </a:lnTo>
                  <a:cubicBezTo>
                    <a:pt x="201" y="125"/>
                    <a:pt x="198" y="125"/>
                    <a:pt x="198" y="124"/>
                  </a:cubicBezTo>
                  <a:lnTo>
                    <a:pt x="197" y="124"/>
                  </a:lnTo>
                  <a:lnTo>
                    <a:pt x="196" y="124"/>
                  </a:lnTo>
                  <a:cubicBezTo>
                    <a:pt x="196" y="124"/>
                    <a:pt x="196" y="128"/>
                    <a:pt x="196" y="129"/>
                  </a:cubicBezTo>
                  <a:lnTo>
                    <a:pt x="195" y="129"/>
                  </a:lnTo>
                  <a:lnTo>
                    <a:pt x="195" y="131"/>
                  </a:lnTo>
                  <a:cubicBezTo>
                    <a:pt x="196" y="131"/>
                    <a:pt x="196" y="131"/>
                    <a:pt x="196" y="132"/>
                  </a:cubicBezTo>
                  <a:lnTo>
                    <a:pt x="197" y="132"/>
                  </a:lnTo>
                  <a:cubicBezTo>
                    <a:pt x="197" y="132"/>
                    <a:pt x="199" y="133"/>
                    <a:pt x="199" y="133"/>
                  </a:cubicBezTo>
                  <a:lnTo>
                    <a:pt x="200" y="133"/>
                  </a:lnTo>
                  <a:lnTo>
                    <a:pt x="200" y="135"/>
                  </a:lnTo>
                  <a:lnTo>
                    <a:pt x="199" y="135"/>
                  </a:lnTo>
                  <a:cubicBezTo>
                    <a:pt x="199" y="136"/>
                    <a:pt x="199" y="139"/>
                    <a:pt x="199" y="140"/>
                  </a:cubicBezTo>
                  <a:lnTo>
                    <a:pt x="198" y="140"/>
                  </a:lnTo>
                  <a:lnTo>
                    <a:pt x="198" y="143"/>
                  </a:lnTo>
                  <a:lnTo>
                    <a:pt x="199" y="143"/>
                  </a:lnTo>
                  <a:cubicBezTo>
                    <a:pt x="199" y="144"/>
                    <a:pt x="201" y="143"/>
                    <a:pt x="201" y="143"/>
                  </a:cubicBezTo>
                  <a:lnTo>
                    <a:pt x="202" y="144"/>
                  </a:lnTo>
                  <a:cubicBezTo>
                    <a:pt x="202" y="144"/>
                    <a:pt x="201" y="146"/>
                    <a:pt x="203" y="146"/>
                  </a:cubicBezTo>
                  <a:lnTo>
                    <a:pt x="203" y="148"/>
                  </a:lnTo>
                  <a:cubicBezTo>
                    <a:pt x="201" y="149"/>
                    <a:pt x="201" y="152"/>
                    <a:pt x="201" y="154"/>
                  </a:cubicBezTo>
                  <a:lnTo>
                    <a:pt x="199" y="154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7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5" y="158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2" y="160"/>
                  </a:lnTo>
                  <a:cubicBezTo>
                    <a:pt x="192" y="160"/>
                    <a:pt x="192" y="161"/>
                    <a:pt x="191" y="161"/>
                  </a:cubicBezTo>
                  <a:cubicBezTo>
                    <a:pt x="191" y="161"/>
                    <a:pt x="191" y="162"/>
                    <a:pt x="191" y="162"/>
                  </a:cubicBezTo>
                  <a:lnTo>
                    <a:pt x="188" y="162"/>
                  </a:lnTo>
                  <a:lnTo>
                    <a:pt x="186" y="162"/>
                  </a:lnTo>
                  <a:lnTo>
                    <a:pt x="186" y="161"/>
                  </a:lnTo>
                  <a:cubicBezTo>
                    <a:pt x="185" y="161"/>
                    <a:pt x="185" y="161"/>
                    <a:pt x="185" y="160"/>
                  </a:cubicBezTo>
                  <a:cubicBezTo>
                    <a:pt x="184" y="160"/>
                    <a:pt x="184" y="159"/>
                    <a:pt x="184" y="159"/>
                  </a:cubicBezTo>
                  <a:cubicBezTo>
                    <a:pt x="183" y="159"/>
                    <a:pt x="181" y="158"/>
                    <a:pt x="180" y="158"/>
                  </a:cubicBezTo>
                  <a:lnTo>
                    <a:pt x="180" y="157"/>
                  </a:lnTo>
                  <a:cubicBezTo>
                    <a:pt x="180" y="157"/>
                    <a:pt x="179" y="157"/>
                    <a:pt x="179" y="157"/>
                  </a:cubicBezTo>
                  <a:cubicBezTo>
                    <a:pt x="179" y="156"/>
                    <a:pt x="179" y="156"/>
                    <a:pt x="178" y="155"/>
                  </a:cubicBezTo>
                  <a:lnTo>
                    <a:pt x="177" y="155"/>
                  </a:lnTo>
                  <a:lnTo>
                    <a:pt x="177" y="154"/>
                  </a:lnTo>
                  <a:lnTo>
                    <a:pt x="176" y="154"/>
                  </a:lnTo>
                  <a:lnTo>
                    <a:pt x="175" y="154"/>
                  </a:lnTo>
                  <a:lnTo>
                    <a:pt x="174" y="154"/>
                  </a:lnTo>
                  <a:cubicBezTo>
                    <a:pt x="174" y="153"/>
                    <a:pt x="172" y="153"/>
                    <a:pt x="172" y="152"/>
                  </a:cubicBezTo>
                  <a:lnTo>
                    <a:pt x="170" y="152"/>
                  </a:lnTo>
                  <a:cubicBezTo>
                    <a:pt x="170" y="152"/>
                    <a:pt x="170" y="151"/>
                    <a:pt x="170" y="151"/>
                  </a:cubicBezTo>
                  <a:lnTo>
                    <a:pt x="168" y="151"/>
                  </a:lnTo>
                  <a:cubicBezTo>
                    <a:pt x="168" y="150"/>
                    <a:pt x="168" y="151"/>
                    <a:pt x="168" y="150"/>
                  </a:cubicBezTo>
                  <a:lnTo>
                    <a:pt x="166" y="150"/>
                  </a:lnTo>
                  <a:lnTo>
                    <a:pt x="165" y="150"/>
                  </a:lnTo>
                  <a:cubicBezTo>
                    <a:pt x="165" y="152"/>
                    <a:pt x="164" y="150"/>
                    <a:pt x="164" y="152"/>
                  </a:cubicBezTo>
                  <a:cubicBezTo>
                    <a:pt x="164" y="152"/>
                    <a:pt x="163" y="153"/>
                    <a:pt x="163" y="153"/>
                  </a:cubicBezTo>
                  <a:lnTo>
                    <a:pt x="163" y="154"/>
                  </a:lnTo>
                  <a:lnTo>
                    <a:pt x="162" y="154"/>
                  </a:lnTo>
                  <a:lnTo>
                    <a:pt x="162" y="155"/>
                  </a:lnTo>
                  <a:cubicBezTo>
                    <a:pt x="162" y="155"/>
                    <a:pt x="161" y="156"/>
                    <a:pt x="161" y="156"/>
                  </a:cubicBezTo>
                  <a:lnTo>
                    <a:pt x="160" y="156"/>
                  </a:lnTo>
                  <a:lnTo>
                    <a:pt x="160" y="157"/>
                  </a:lnTo>
                  <a:lnTo>
                    <a:pt x="159" y="157"/>
                  </a:lnTo>
                  <a:cubicBezTo>
                    <a:pt x="159" y="157"/>
                    <a:pt x="156" y="157"/>
                    <a:pt x="156" y="157"/>
                  </a:cubicBezTo>
                  <a:cubicBezTo>
                    <a:pt x="156" y="157"/>
                    <a:pt x="155" y="158"/>
                    <a:pt x="155" y="158"/>
                  </a:cubicBezTo>
                  <a:cubicBezTo>
                    <a:pt x="155" y="158"/>
                    <a:pt x="155" y="159"/>
                    <a:pt x="156" y="159"/>
                  </a:cubicBezTo>
                  <a:lnTo>
                    <a:pt x="156" y="160"/>
                  </a:lnTo>
                  <a:lnTo>
                    <a:pt x="157" y="160"/>
                  </a:lnTo>
                  <a:lnTo>
                    <a:pt x="157" y="166"/>
                  </a:lnTo>
                  <a:cubicBezTo>
                    <a:pt x="156" y="166"/>
                    <a:pt x="154" y="166"/>
                    <a:pt x="153" y="165"/>
                  </a:cubicBezTo>
                  <a:lnTo>
                    <a:pt x="152" y="165"/>
                  </a:lnTo>
                  <a:lnTo>
                    <a:pt x="151" y="164"/>
                  </a:lnTo>
                  <a:lnTo>
                    <a:pt x="149" y="164"/>
                  </a:lnTo>
                  <a:cubicBezTo>
                    <a:pt x="149" y="164"/>
                    <a:pt x="148" y="165"/>
                    <a:pt x="148" y="165"/>
                  </a:cubicBezTo>
                  <a:lnTo>
                    <a:pt x="148" y="166"/>
                  </a:lnTo>
                  <a:lnTo>
                    <a:pt x="147" y="166"/>
                  </a:lnTo>
                  <a:lnTo>
                    <a:pt x="147" y="167"/>
                  </a:lnTo>
                  <a:lnTo>
                    <a:pt x="146" y="167"/>
                  </a:lnTo>
                  <a:lnTo>
                    <a:pt x="146" y="168"/>
                  </a:lnTo>
                  <a:cubicBezTo>
                    <a:pt x="146" y="168"/>
                    <a:pt x="146" y="168"/>
                    <a:pt x="146" y="169"/>
                  </a:cubicBezTo>
                  <a:lnTo>
                    <a:pt x="145" y="169"/>
                  </a:lnTo>
                  <a:cubicBezTo>
                    <a:pt x="144" y="169"/>
                    <a:pt x="143" y="169"/>
                    <a:pt x="142" y="170"/>
                  </a:cubicBezTo>
                  <a:lnTo>
                    <a:pt x="142" y="172"/>
                  </a:lnTo>
                  <a:lnTo>
                    <a:pt x="143" y="172"/>
                  </a:lnTo>
                  <a:lnTo>
                    <a:pt x="143" y="173"/>
                  </a:lnTo>
                  <a:lnTo>
                    <a:pt x="144" y="173"/>
                  </a:lnTo>
                  <a:lnTo>
                    <a:pt x="144" y="174"/>
                  </a:lnTo>
                  <a:lnTo>
                    <a:pt x="145" y="174"/>
                  </a:lnTo>
                  <a:lnTo>
                    <a:pt x="146" y="174"/>
                  </a:lnTo>
                  <a:cubicBezTo>
                    <a:pt x="146" y="175"/>
                    <a:pt x="147" y="175"/>
                    <a:pt x="147" y="176"/>
                  </a:cubicBezTo>
                  <a:lnTo>
                    <a:pt x="148" y="176"/>
                  </a:lnTo>
                  <a:lnTo>
                    <a:pt x="148" y="179"/>
                  </a:lnTo>
                  <a:cubicBezTo>
                    <a:pt x="148" y="179"/>
                    <a:pt x="150" y="179"/>
                    <a:pt x="151" y="179"/>
                  </a:cubicBezTo>
                  <a:lnTo>
                    <a:pt x="151" y="180"/>
                  </a:lnTo>
                  <a:cubicBezTo>
                    <a:pt x="151" y="181"/>
                    <a:pt x="152" y="182"/>
                    <a:pt x="152" y="182"/>
                  </a:cubicBezTo>
                  <a:lnTo>
                    <a:pt x="152" y="185"/>
                  </a:lnTo>
                  <a:lnTo>
                    <a:pt x="154" y="185"/>
                  </a:lnTo>
                  <a:lnTo>
                    <a:pt x="154" y="186"/>
                  </a:lnTo>
                  <a:cubicBezTo>
                    <a:pt x="153" y="186"/>
                    <a:pt x="151" y="186"/>
                    <a:pt x="150" y="186"/>
                  </a:cubicBezTo>
                  <a:cubicBezTo>
                    <a:pt x="150" y="186"/>
                    <a:pt x="148" y="186"/>
                    <a:pt x="148" y="186"/>
                  </a:cubicBezTo>
                  <a:lnTo>
                    <a:pt x="147" y="185"/>
                  </a:lnTo>
                  <a:lnTo>
                    <a:pt x="146" y="185"/>
                  </a:lnTo>
                  <a:cubicBezTo>
                    <a:pt x="146" y="186"/>
                    <a:pt x="146" y="186"/>
                    <a:pt x="146" y="186"/>
                  </a:cubicBezTo>
                  <a:cubicBezTo>
                    <a:pt x="146" y="187"/>
                    <a:pt x="145" y="187"/>
                    <a:pt x="144" y="187"/>
                  </a:cubicBezTo>
                  <a:cubicBezTo>
                    <a:pt x="144" y="187"/>
                    <a:pt x="143" y="187"/>
                    <a:pt x="143" y="187"/>
                  </a:cubicBezTo>
                  <a:lnTo>
                    <a:pt x="143" y="188"/>
                  </a:lnTo>
                  <a:cubicBezTo>
                    <a:pt x="143" y="189"/>
                    <a:pt x="141" y="190"/>
                    <a:pt x="141" y="190"/>
                  </a:cubicBezTo>
                  <a:lnTo>
                    <a:pt x="141" y="191"/>
                  </a:lnTo>
                  <a:lnTo>
                    <a:pt x="140" y="191"/>
                  </a:lnTo>
                  <a:cubicBezTo>
                    <a:pt x="140" y="192"/>
                    <a:pt x="140" y="194"/>
                    <a:pt x="140" y="195"/>
                  </a:cubicBezTo>
                  <a:lnTo>
                    <a:pt x="139" y="195"/>
                  </a:lnTo>
                  <a:lnTo>
                    <a:pt x="139" y="199"/>
                  </a:lnTo>
                  <a:cubicBezTo>
                    <a:pt x="139" y="199"/>
                    <a:pt x="139" y="200"/>
                    <a:pt x="140" y="200"/>
                  </a:cubicBezTo>
                  <a:lnTo>
                    <a:pt x="140" y="201"/>
                  </a:lnTo>
                  <a:lnTo>
                    <a:pt x="140" y="203"/>
                  </a:lnTo>
                  <a:lnTo>
                    <a:pt x="139" y="203"/>
                  </a:lnTo>
                  <a:cubicBezTo>
                    <a:pt x="139" y="203"/>
                    <a:pt x="139" y="204"/>
                    <a:pt x="139" y="204"/>
                  </a:cubicBezTo>
                  <a:cubicBezTo>
                    <a:pt x="139" y="205"/>
                    <a:pt x="138" y="206"/>
                    <a:pt x="138" y="207"/>
                  </a:cubicBezTo>
                  <a:cubicBezTo>
                    <a:pt x="138" y="207"/>
                    <a:pt x="137" y="208"/>
                    <a:pt x="137" y="208"/>
                  </a:cubicBezTo>
                  <a:lnTo>
                    <a:pt x="136" y="208"/>
                  </a:lnTo>
                  <a:cubicBezTo>
                    <a:pt x="136" y="209"/>
                    <a:pt x="136" y="210"/>
                    <a:pt x="136" y="210"/>
                  </a:cubicBezTo>
                  <a:lnTo>
                    <a:pt x="135" y="210"/>
                  </a:lnTo>
                  <a:lnTo>
                    <a:pt x="135" y="211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4" y="214"/>
                  </a:lnTo>
                  <a:cubicBezTo>
                    <a:pt x="134" y="214"/>
                    <a:pt x="133" y="215"/>
                    <a:pt x="133" y="215"/>
                  </a:cubicBezTo>
                  <a:lnTo>
                    <a:pt x="132" y="215"/>
                  </a:lnTo>
                  <a:cubicBezTo>
                    <a:pt x="131" y="215"/>
                    <a:pt x="131" y="214"/>
                    <a:pt x="131" y="213"/>
                  </a:cubicBezTo>
                  <a:cubicBezTo>
                    <a:pt x="131" y="213"/>
                    <a:pt x="130" y="212"/>
                    <a:pt x="130" y="212"/>
                  </a:cubicBezTo>
                  <a:cubicBezTo>
                    <a:pt x="130" y="212"/>
                    <a:pt x="130" y="211"/>
                    <a:pt x="129" y="211"/>
                  </a:cubicBezTo>
                  <a:cubicBezTo>
                    <a:pt x="129" y="211"/>
                    <a:pt x="129" y="210"/>
                    <a:pt x="129" y="210"/>
                  </a:cubicBezTo>
                  <a:cubicBezTo>
                    <a:pt x="129" y="208"/>
                    <a:pt x="126" y="206"/>
                    <a:pt x="126" y="204"/>
                  </a:cubicBezTo>
                  <a:lnTo>
                    <a:pt x="125" y="204"/>
                  </a:lnTo>
                  <a:lnTo>
                    <a:pt x="124" y="204"/>
                  </a:lnTo>
                  <a:lnTo>
                    <a:pt x="124" y="201"/>
                  </a:lnTo>
                  <a:lnTo>
                    <a:pt x="124" y="200"/>
                  </a:lnTo>
                  <a:lnTo>
                    <a:pt x="123" y="200"/>
                  </a:lnTo>
                  <a:lnTo>
                    <a:pt x="122" y="199"/>
                  </a:lnTo>
                  <a:cubicBezTo>
                    <a:pt x="121" y="199"/>
                    <a:pt x="121" y="199"/>
                    <a:pt x="119" y="199"/>
                  </a:cubicBezTo>
                  <a:cubicBezTo>
                    <a:pt x="119" y="198"/>
                    <a:pt x="119" y="199"/>
                    <a:pt x="119" y="198"/>
                  </a:cubicBezTo>
                  <a:lnTo>
                    <a:pt x="118" y="198"/>
                  </a:lnTo>
                  <a:lnTo>
                    <a:pt x="118" y="196"/>
                  </a:lnTo>
                  <a:lnTo>
                    <a:pt x="117" y="196"/>
                  </a:lnTo>
                  <a:cubicBezTo>
                    <a:pt x="117" y="196"/>
                    <a:pt x="118" y="198"/>
                    <a:pt x="117" y="198"/>
                  </a:cubicBezTo>
                  <a:lnTo>
                    <a:pt x="117" y="199"/>
                  </a:lnTo>
                  <a:cubicBezTo>
                    <a:pt x="117" y="199"/>
                    <a:pt x="116" y="199"/>
                    <a:pt x="116" y="200"/>
                  </a:cubicBezTo>
                  <a:lnTo>
                    <a:pt x="115" y="200"/>
                  </a:lnTo>
                  <a:lnTo>
                    <a:pt x="115" y="201"/>
                  </a:lnTo>
                  <a:cubicBezTo>
                    <a:pt x="114" y="201"/>
                    <a:pt x="109" y="201"/>
                    <a:pt x="109" y="200"/>
                  </a:cubicBezTo>
                  <a:lnTo>
                    <a:pt x="109" y="203"/>
                  </a:lnTo>
                  <a:lnTo>
                    <a:pt x="109" y="204"/>
                  </a:lnTo>
                  <a:lnTo>
                    <a:pt x="108" y="204"/>
                  </a:lnTo>
                  <a:lnTo>
                    <a:pt x="107" y="204"/>
                  </a:lnTo>
                  <a:cubicBezTo>
                    <a:pt x="106" y="205"/>
                    <a:pt x="104" y="204"/>
                    <a:pt x="103" y="204"/>
                  </a:cubicBezTo>
                  <a:lnTo>
                    <a:pt x="102" y="204"/>
                  </a:lnTo>
                  <a:lnTo>
                    <a:pt x="101" y="204"/>
                  </a:lnTo>
                  <a:lnTo>
                    <a:pt x="101" y="203"/>
                  </a:lnTo>
                  <a:cubicBezTo>
                    <a:pt x="101" y="203"/>
                    <a:pt x="100" y="202"/>
                    <a:pt x="100" y="202"/>
                  </a:cubicBezTo>
                  <a:cubicBezTo>
                    <a:pt x="100" y="202"/>
                    <a:pt x="100" y="202"/>
                    <a:pt x="99" y="202"/>
                  </a:cubicBezTo>
                  <a:cubicBezTo>
                    <a:pt x="99" y="201"/>
                    <a:pt x="99" y="202"/>
                    <a:pt x="99" y="201"/>
                  </a:cubicBezTo>
                  <a:lnTo>
                    <a:pt x="98" y="201"/>
                  </a:lnTo>
                  <a:lnTo>
                    <a:pt x="98" y="200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7" y="203"/>
                  </a:lnTo>
                  <a:lnTo>
                    <a:pt x="96" y="203"/>
                  </a:lnTo>
                  <a:lnTo>
                    <a:pt x="96" y="204"/>
                  </a:lnTo>
                  <a:lnTo>
                    <a:pt x="93" y="204"/>
                  </a:lnTo>
                  <a:lnTo>
                    <a:pt x="93" y="205"/>
                  </a:lnTo>
                  <a:cubicBezTo>
                    <a:pt x="92" y="205"/>
                    <a:pt x="92" y="206"/>
                    <a:pt x="92" y="206"/>
                  </a:cubicBezTo>
                  <a:lnTo>
                    <a:pt x="91" y="207"/>
                  </a:lnTo>
                  <a:cubicBezTo>
                    <a:pt x="91" y="207"/>
                    <a:pt x="90" y="207"/>
                    <a:pt x="90" y="207"/>
                  </a:cubicBezTo>
                  <a:lnTo>
                    <a:pt x="90" y="208"/>
                  </a:lnTo>
                  <a:lnTo>
                    <a:pt x="89" y="208"/>
                  </a:lnTo>
                  <a:lnTo>
                    <a:pt x="88" y="208"/>
                  </a:lnTo>
                  <a:lnTo>
                    <a:pt x="88" y="209"/>
                  </a:lnTo>
                  <a:cubicBezTo>
                    <a:pt x="88" y="209"/>
                    <a:pt x="86" y="207"/>
                    <a:pt x="86" y="207"/>
                  </a:cubicBezTo>
                  <a:cubicBezTo>
                    <a:pt x="85" y="207"/>
                    <a:pt x="84" y="207"/>
                    <a:pt x="83" y="207"/>
                  </a:cubicBezTo>
                  <a:cubicBezTo>
                    <a:pt x="83" y="207"/>
                    <a:pt x="82" y="207"/>
                    <a:pt x="82" y="208"/>
                  </a:cubicBezTo>
                  <a:lnTo>
                    <a:pt x="79" y="208"/>
                  </a:lnTo>
                  <a:cubicBezTo>
                    <a:pt x="79" y="207"/>
                    <a:pt x="77" y="206"/>
                    <a:pt x="77" y="206"/>
                  </a:cubicBezTo>
                  <a:cubicBezTo>
                    <a:pt x="77" y="208"/>
                    <a:pt x="77" y="211"/>
                    <a:pt x="77" y="213"/>
                  </a:cubicBezTo>
                  <a:lnTo>
                    <a:pt x="76" y="213"/>
                  </a:lnTo>
                  <a:lnTo>
                    <a:pt x="76" y="214"/>
                  </a:lnTo>
                  <a:lnTo>
                    <a:pt x="76" y="215"/>
                  </a:lnTo>
                  <a:lnTo>
                    <a:pt x="75" y="215"/>
                  </a:lnTo>
                  <a:cubicBezTo>
                    <a:pt x="75" y="214"/>
                    <a:pt x="73" y="212"/>
                    <a:pt x="72" y="212"/>
                  </a:cubicBezTo>
                  <a:cubicBezTo>
                    <a:pt x="72" y="211"/>
                    <a:pt x="68" y="211"/>
                    <a:pt x="68" y="211"/>
                  </a:cubicBezTo>
                  <a:cubicBezTo>
                    <a:pt x="68" y="212"/>
                    <a:pt x="67" y="211"/>
                    <a:pt x="67" y="212"/>
                  </a:cubicBezTo>
                  <a:lnTo>
                    <a:pt x="66" y="211"/>
                  </a:lnTo>
                  <a:lnTo>
                    <a:pt x="65" y="210"/>
                  </a:lnTo>
                  <a:lnTo>
                    <a:pt x="63" y="210"/>
                  </a:lnTo>
                  <a:lnTo>
                    <a:pt x="62" y="211"/>
                  </a:lnTo>
                  <a:lnTo>
                    <a:pt x="57" y="211"/>
                  </a:lnTo>
                  <a:cubicBezTo>
                    <a:pt x="57" y="210"/>
                    <a:pt x="56" y="209"/>
                    <a:pt x="56" y="209"/>
                  </a:cubicBezTo>
                  <a:cubicBezTo>
                    <a:pt x="56" y="208"/>
                    <a:pt x="56" y="207"/>
                    <a:pt x="55" y="207"/>
                  </a:cubicBezTo>
                  <a:lnTo>
                    <a:pt x="55" y="206"/>
                  </a:lnTo>
                  <a:lnTo>
                    <a:pt x="54" y="206"/>
                  </a:lnTo>
                  <a:cubicBezTo>
                    <a:pt x="54" y="207"/>
                    <a:pt x="53" y="207"/>
                    <a:pt x="53" y="207"/>
                  </a:cubicBezTo>
                  <a:cubicBezTo>
                    <a:pt x="53" y="207"/>
                    <a:pt x="53" y="208"/>
                    <a:pt x="53" y="208"/>
                  </a:cubicBezTo>
                  <a:lnTo>
                    <a:pt x="53" y="210"/>
                  </a:lnTo>
                  <a:lnTo>
                    <a:pt x="52" y="210"/>
                  </a:lnTo>
                  <a:cubicBezTo>
                    <a:pt x="52" y="210"/>
                    <a:pt x="50" y="210"/>
                    <a:pt x="50" y="210"/>
                  </a:cubicBezTo>
                  <a:lnTo>
                    <a:pt x="50" y="212"/>
                  </a:lnTo>
                  <a:lnTo>
                    <a:pt x="49" y="212"/>
                  </a:lnTo>
                  <a:lnTo>
                    <a:pt x="49" y="213"/>
                  </a:lnTo>
                  <a:lnTo>
                    <a:pt x="48" y="214"/>
                  </a:lnTo>
                  <a:cubicBezTo>
                    <a:pt x="48" y="214"/>
                    <a:pt x="47" y="214"/>
                    <a:pt x="47" y="214"/>
                  </a:cubicBezTo>
                  <a:lnTo>
                    <a:pt x="46" y="215"/>
                  </a:lnTo>
                  <a:lnTo>
                    <a:pt x="45" y="215"/>
                  </a:lnTo>
                  <a:cubicBezTo>
                    <a:pt x="45" y="214"/>
                    <a:pt x="44" y="214"/>
                    <a:pt x="44" y="214"/>
                  </a:cubicBezTo>
                  <a:cubicBezTo>
                    <a:pt x="44" y="214"/>
                    <a:pt x="43" y="213"/>
                    <a:pt x="43" y="212"/>
                  </a:cubicBezTo>
                  <a:lnTo>
                    <a:pt x="40" y="212"/>
                  </a:lnTo>
                  <a:lnTo>
                    <a:pt x="39" y="212"/>
                  </a:lnTo>
                  <a:cubicBezTo>
                    <a:pt x="39" y="211"/>
                    <a:pt x="39" y="211"/>
                    <a:pt x="39" y="210"/>
                  </a:cubicBezTo>
                  <a:lnTo>
                    <a:pt x="38" y="210"/>
                  </a:lnTo>
                  <a:lnTo>
                    <a:pt x="37" y="211"/>
                  </a:lnTo>
                  <a:lnTo>
                    <a:pt x="37" y="212"/>
                  </a:lnTo>
                  <a:lnTo>
                    <a:pt x="35" y="212"/>
                  </a:lnTo>
                  <a:cubicBezTo>
                    <a:pt x="35" y="211"/>
                    <a:pt x="35" y="212"/>
                    <a:pt x="35" y="211"/>
                  </a:cubicBezTo>
                  <a:cubicBezTo>
                    <a:pt x="35" y="211"/>
                    <a:pt x="34" y="211"/>
                    <a:pt x="34" y="211"/>
                  </a:cubicBezTo>
                  <a:lnTo>
                    <a:pt x="34" y="210"/>
                  </a:lnTo>
                  <a:lnTo>
                    <a:pt x="33" y="210"/>
                  </a:lnTo>
                  <a:lnTo>
                    <a:pt x="33" y="209"/>
                  </a:lnTo>
                  <a:cubicBezTo>
                    <a:pt x="32" y="209"/>
                    <a:pt x="31" y="210"/>
                    <a:pt x="30" y="210"/>
                  </a:cubicBezTo>
                  <a:lnTo>
                    <a:pt x="30" y="211"/>
                  </a:lnTo>
                  <a:lnTo>
                    <a:pt x="29" y="211"/>
                  </a:lnTo>
                  <a:lnTo>
                    <a:pt x="28" y="211"/>
                  </a:lnTo>
                  <a:lnTo>
                    <a:pt x="28" y="212"/>
                  </a:lnTo>
                  <a:lnTo>
                    <a:pt x="25" y="212"/>
                  </a:lnTo>
                  <a:cubicBezTo>
                    <a:pt x="25" y="212"/>
                    <a:pt x="24" y="212"/>
                    <a:pt x="24" y="212"/>
                  </a:cubicBezTo>
                  <a:lnTo>
                    <a:pt x="24" y="211"/>
                  </a:lnTo>
                  <a:cubicBezTo>
                    <a:pt x="24" y="208"/>
                    <a:pt x="23" y="207"/>
                    <a:pt x="22" y="205"/>
                  </a:cubicBezTo>
                  <a:lnTo>
                    <a:pt x="19" y="205"/>
                  </a:lnTo>
                  <a:lnTo>
                    <a:pt x="19" y="206"/>
                  </a:lnTo>
                  <a:lnTo>
                    <a:pt x="18" y="206"/>
                  </a:lnTo>
                  <a:lnTo>
                    <a:pt x="18" y="207"/>
                  </a:lnTo>
                  <a:lnTo>
                    <a:pt x="18" y="208"/>
                  </a:lnTo>
                  <a:lnTo>
                    <a:pt x="17" y="208"/>
                  </a:lnTo>
                  <a:cubicBezTo>
                    <a:pt x="17" y="207"/>
                    <a:pt x="16" y="207"/>
                    <a:pt x="16" y="207"/>
                  </a:cubicBezTo>
                  <a:lnTo>
                    <a:pt x="16" y="206"/>
                  </a:lnTo>
                  <a:cubicBezTo>
                    <a:pt x="15" y="206"/>
                    <a:pt x="15" y="206"/>
                    <a:pt x="15" y="205"/>
                  </a:cubicBezTo>
                  <a:lnTo>
                    <a:pt x="14" y="205"/>
                  </a:lnTo>
                  <a:cubicBezTo>
                    <a:pt x="13" y="204"/>
                    <a:pt x="11" y="205"/>
                    <a:pt x="9" y="205"/>
                  </a:cubicBezTo>
                  <a:cubicBezTo>
                    <a:pt x="9" y="206"/>
                    <a:pt x="9" y="205"/>
                    <a:pt x="9" y="206"/>
                  </a:cubicBezTo>
                  <a:cubicBezTo>
                    <a:pt x="8" y="206"/>
                    <a:pt x="8" y="207"/>
                    <a:pt x="7" y="207"/>
                  </a:cubicBezTo>
                  <a:cubicBezTo>
                    <a:pt x="7" y="207"/>
                    <a:pt x="7" y="208"/>
                    <a:pt x="6" y="208"/>
                  </a:cubicBezTo>
                  <a:cubicBezTo>
                    <a:pt x="6" y="208"/>
                    <a:pt x="6" y="209"/>
                    <a:pt x="6" y="209"/>
                  </a:cubicBezTo>
                  <a:lnTo>
                    <a:pt x="2" y="209"/>
                  </a:lnTo>
                  <a:lnTo>
                    <a:pt x="2" y="208"/>
                  </a:lnTo>
                  <a:cubicBezTo>
                    <a:pt x="3" y="208"/>
                    <a:pt x="3" y="208"/>
                    <a:pt x="4" y="208"/>
                  </a:cubicBezTo>
                  <a:lnTo>
                    <a:pt x="4" y="207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2" y="203"/>
                  </a:lnTo>
                  <a:cubicBezTo>
                    <a:pt x="3" y="202"/>
                    <a:pt x="2" y="200"/>
                    <a:pt x="3" y="199"/>
                  </a:cubicBezTo>
                  <a:lnTo>
                    <a:pt x="3" y="198"/>
                  </a:lnTo>
                  <a:cubicBezTo>
                    <a:pt x="3" y="198"/>
                    <a:pt x="4" y="198"/>
                    <a:pt x="4" y="197"/>
                  </a:cubicBezTo>
                  <a:lnTo>
                    <a:pt x="6" y="197"/>
                  </a:lnTo>
                  <a:lnTo>
                    <a:pt x="6" y="198"/>
                  </a:lnTo>
                  <a:lnTo>
                    <a:pt x="7" y="198"/>
                  </a:lnTo>
                  <a:lnTo>
                    <a:pt x="8" y="198"/>
                  </a:lnTo>
                  <a:lnTo>
                    <a:pt x="8" y="199"/>
                  </a:lnTo>
                  <a:cubicBezTo>
                    <a:pt x="9" y="199"/>
                    <a:pt x="9" y="201"/>
                    <a:pt x="10" y="201"/>
                  </a:cubicBezTo>
                  <a:lnTo>
                    <a:pt x="11" y="201"/>
                  </a:lnTo>
                  <a:lnTo>
                    <a:pt x="12" y="201"/>
                  </a:lnTo>
                  <a:lnTo>
                    <a:pt x="12" y="200"/>
                  </a:lnTo>
                  <a:lnTo>
                    <a:pt x="13" y="200"/>
                  </a:lnTo>
                  <a:lnTo>
                    <a:pt x="13" y="199"/>
                  </a:lnTo>
                  <a:cubicBezTo>
                    <a:pt x="13" y="199"/>
                    <a:pt x="13" y="197"/>
                    <a:pt x="13" y="197"/>
                  </a:cubicBezTo>
                  <a:cubicBezTo>
                    <a:pt x="13" y="197"/>
                    <a:pt x="13" y="196"/>
                    <a:pt x="13" y="196"/>
                  </a:cubicBezTo>
                  <a:lnTo>
                    <a:pt x="12" y="196"/>
                  </a:lnTo>
                  <a:lnTo>
                    <a:pt x="12" y="195"/>
                  </a:lnTo>
                  <a:lnTo>
                    <a:pt x="11" y="195"/>
                  </a:lnTo>
                  <a:lnTo>
                    <a:pt x="11" y="194"/>
                  </a:lnTo>
                  <a:lnTo>
                    <a:pt x="11" y="189"/>
                  </a:lnTo>
                  <a:lnTo>
                    <a:pt x="11" y="188"/>
                  </a:lnTo>
                  <a:cubicBezTo>
                    <a:pt x="12" y="188"/>
                    <a:pt x="12" y="187"/>
                    <a:pt x="13" y="187"/>
                  </a:cubicBezTo>
                  <a:lnTo>
                    <a:pt x="13" y="186"/>
                  </a:lnTo>
                  <a:cubicBezTo>
                    <a:pt x="14" y="186"/>
                    <a:pt x="13" y="185"/>
                    <a:pt x="14" y="185"/>
                  </a:cubicBezTo>
                  <a:lnTo>
                    <a:pt x="14" y="181"/>
                  </a:lnTo>
                  <a:lnTo>
                    <a:pt x="13" y="181"/>
                  </a:lnTo>
                  <a:cubicBezTo>
                    <a:pt x="13" y="181"/>
                    <a:pt x="11" y="180"/>
                    <a:pt x="10" y="180"/>
                  </a:cubicBezTo>
                  <a:lnTo>
                    <a:pt x="10" y="179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cubicBezTo>
                    <a:pt x="8" y="177"/>
                    <a:pt x="7" y="178"/>
                    <a:pt x="7" y="177"/>
                  </a:cubicBezTo>
                  <a:lnTo>
                    <a:pt x="6" y="177"/>
                  </a:lnTo>
                  <a:cubicBezTo>
                    <a:pt x="6" y="176"/>
                    <a:pt x="5" y="176"/>
                    <a:pt x="5" y="175"/>
                  </a:cubicBezTo>
                  <a:cubicBezTo>
                    <a:pt x="4" y="175"/>
                    <a:pt x="3" y="175"/>
                    <a:pt x="3" y="175"/>
                  </a:cubicBezTo>
                  <a:cubicBezTo>
                    <a:pt x="3" y="174"/>
                    <a:pt x="2" y="174"/>
                    <a:pt x="2" y="174"/>
                  </a:cubicBezTo>
                  <a:lnTo>
                    <a:pt x="2" y="173"/>
                  </a:lnTo>
                  <a:lnTo>
                    <a:pt x="2" y="172"/>
                  </a:lnTo>
                  <a:lnTo>
                    <a:pt x="1" y="172"/>
                  </a:lnTo>
                  <a:cubicBezTo>
                    <a:pt x="1" y="170"/>
                    <a:pt x="1" y="163"/>
                    <a:pt x="2" y="161"/>
                  </a:cubicBezTo>
                  <a:lnTo>
                    <a:pt x="2" y="160"/>
                  </a:lnTo>
                  <a:cubicBezTo>
                    <a:pt x="2" y="159"/>
                    <a:pt x="2" y="156"/>
                    <a:pt x="3" y="156"/>
                  </a:cubicBezTo>
                  <a:lnTo>
                    <a:pt x="3" y="155"/>
                  </a:lnTo>
                  <a:lnTo>
                    <a:pt x="4" y="155"/>
                  </a:lnTo>
                  <a:lnTo>
                    <a:pt x="4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2" y="149"/>
                  </a:lnTo>
                  <a:lnTo>
                    <a:pt x="2" y="148"/>
                  </a:lnTo>
                  <a:cubicBezTo>
                    <a:pt x="1" y="148"/>
                    <a:pt x="2" y="147"/>
                    <a:pt x="1" y="147"/>
                  </a:cubicBezTo>
                  <a:lnTo>
                    <a:pt x="1" y="146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0" y="143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09" name="Freeform 145"/>
            <p:cNvSpPr>
              <a:spLocks/>
            </p:cNvSpPr>
            <p:nvPr/>
          </p:nvSpPr>
          <p:spPr bwMode="auto">
            <a:xfrm>
              <a:off x="3727" y="938"/>
              <a:ext cx="1625" cy="1458"/>
            </a:xfrm>
            <a:custGeom>
              <a:avLst/>
              <a:gdLst>
                <a:gd name="T0" fmla="*/ 108225611 w 234"/>
                <a:gd name="T1" fmla="*/ 630510090 h 215"/>
                <a:gd name="T2" fmla="*/ 194710671 w 234"/>
                <a:gd name="T3" fmla="*/ 635086717 h 215"/>
                <a:gd name="T4" fmla="*/ 238333605 w 234"/>
                <a:gd name="T5" fmla="*/ 585679546 h 215"/>
                <a:gd name="T6" fmla="*/ 319313361 w 234"/>
                <a:gd name="T7" fmla="*/ 545406966 h 215"/>
                <a:gd name="T8" fmla="*/ 389407121 w 234"/>
                <a:gd name="T9" fmla="*/ 519047419 h 215"/>
                <a:gd name="T10" fmla="*/ 454121548 w 234"/>
                <a:gd name="T11" fmla="*/ 487352596 h 215"/>
                <a:gd name="T12" fmla="*/ 475875654 w 234"/>
                <a:gd name="T13" fmla="*/ 505238115 h 215"/>
                <a:gd name="T14" fmla="*/ 545985858 w 234"/>
                <a:gd name="T15" fmla="*/ 482778140 h 215"/>
                <a:gd name="T16" fmla="*/ 595099623 w 234"/>
                <a:gd name="T17" fmla="*/ 536846135 h 215"/>
                <a:gd name="T18" fmla="*/ 605985842 w 234"/>
                <a:gd name="T19" fmla="*/ 554644418 h 215"/>
                <a:gd name="T20" fmla="*/ 637947611 w 234"/>
                <a:gd name="T21" fmla="*/ 581691002 h 215"/>
                <a:gd name="T22" fmla="*/ 719716034 w 234"/>
                <a:gd name="T23" fmla="*/ 585679546 h 215"/>
                <a:gd name="T24" fmla="*/ 762548468 w 234"/>
                <a:gd name="T25" fmla="*/ 536846135 h 215"/>
                <a:gd name="T26" fmla="*/ 795189793 w 234"/>
                <a:gd name="T27" fmla="*/ 460306012 h 215"/>
                <a:gd name="T28" fmla="*/ 811564899 w 234"/>
                <a:gd name="T29" fmla="*/ 420149638 h 215"/>
                <a:gd name="T30" fmla="*/ 859903553 w 234"/>
                <a:gd name="T31" fmla="*/ 393688533 h 215"/>
                <a:gd name="T32" fmla="*/ 865283108 w 234"/>
                <a:gd name="T33" fmla="*/ 353517728 h 215"/>
                <a:gd name="T34" fmla="*/ 848905779 w 234"/>
                <a:gd name="T35" fmla="*/ 331060357 h 215"/>
                <a:gd name="T36" fmla="*/ 838034670 w 234"/>
                <a:gd name="T37" fmla="*/ 272991231 h 215"/>
                <a:gd name="T38" fmla="*/ 898035544 w 234"/>
                <a:gd name="T39" fmla="*/ 245957016 h 215"/>
                <a:gd name="T40" fmla="*/ 919789316 w 234"/>
                <a:gd name="T41" fmla="*/ 228158951 h 215"/>
                <a:gd name="T42" fmla="*/ 951767307 w 234"/>
                <a:gd name="T43" fmla="*/ 201124790 h 215"/>
                <a:gd name="T44" fmla="*/ 968129081 w 234"/>
                <a:gd name="T45" fmla="*/ 174091010 h 215"/>
                <a:gd name="T46" fmla="*/ 989899742 w 234"/>
                <a:gd name="T47" fmla="*/ 143157222 h 215"/>
                <a:gd name="T48" fmla="*/ 935390423 w 234"/>
                <a:gd name="T49" fmla="*/ 120697898 h 215"/>
                <a:gd name="T50" fmla="*/ 898035544 w 234"/>
                <a:gd name="T51" fmla="*/ 80426973 h 215"/>
                <a:gd name="T52" fmla="*/ 865283108 w 234"/>
                <a:gd name="T53" fmla="*/ 31020521 h 215"/>
                <a:gd name="T54" fmla="*/ 925296870 w 234"/>
                <a:gd name="T55" fmla="*/ 22472202 h 215"/>
                <a:gd name="T56" fmla="*/ 1173725472 w 234"/>
                <a:gd name="T57" fmla="*/ 27034059 h 215"/>
                <a:gd name="T58" fmla="*/ 1265685448 w 234"/>
                <a:gd name="T59" fmla="*/ 460306012 h 215"/>
                <a:gd name="T60" fmla="*/ 1190100578 w 234"/>
                <a:gd name="T61" fmla="*/ 478791765 h 215"/>
                <a:gd name="T62" fmla="*/ 1130087261 w 234"/>
                <a:gd name="T63" fmla="*/ 505238115 h 215"/>
                <a:gd name="T64" fmla="*/ 1130087261 w 234"/>
                <a:gd name="T65" fmla="*/ 545406966 h 215"/>
                <a:gd name="T66" fmla="*/ 1076370830 w 234"/>
                <a:gd name="T67" fmla="*/ 594915261 h 215"/>
                <a:gd name="T68" fmla="*/ 1081861496 w 234"/>
                <a:gd name="T69" fmla="*/ 697814497 h 215"/>
                <a:gd name="T70" fmla="*/ 1006276626 w 234"/>
                <a:gd name="T71" fmla="*/ 720174650 h 215"/>
                <a:gd name="T72" fmla="*/ 940883755 w 234"/>
                <a:gd name="T73" fmla="*/ 688564026 h 215"/>
                <a:gd name="T74" fmla="*/ 876280883 w 234"/>
                <a:gd name="T75" fmla="*/ 693141087 h 215"/>
                <a:gd name="T76" fmla="*/ 827942228 w 234"/>
                <a:gd name="T77" fmla="*/ 737970763 h 215"/>
                <a:gd name="T78" fmla="*/ 784319129 w 234"/>
                <a:gd name="T79" fmla="*/ 755769479 h 215"/>
                <a:gd name="T80" fmla="*/ 795189793 w 234"/>
                <a:gd name="T81" fmla="*/ 787478624 h 215"/>
                <a:gd name="T82" fmla="*/ 795189793 w 234"/>
                <a:gd name="T83" fmla="*/ 827734711 h 215"/>
                <a:gd name="T84" fmla="*/ 751566693 w 234"/>
                <a:gd name="T85" fmla="*/ 889691258 h 215"/>
                <a:gd name="T86" fmla="*/ 735303142 w 234"/>
                <a:gd name="T87" fmla="*/ 939197166 h 215"/>
                <a:gd name="T88" fmla="*/ 703341372 w 234"/>
                <a:gd name="T89" fmla="*/ 948432881 h 215"/>
                <a:gd name="T90" fmla="*/ 633231168 w 234"/>
                <a:gd name="T91" fmla="*/ 885702279 h 215"/>
                <a:gd name="T92" fmla="*/ 545985858 w 234"/>
                <a:gd name="T93" fmla="*/ 908176577 h 215"/>
                <a:gd name="T94" fmla="*/ 503137424 w 234"/>
                <a:gd name="T95" fmla="*/ 916725038 h 215"/>
                <a:gd name="T96" fmla="*/ 443123329 w 234"/>
                <a:gd name="T97" fmla="*/ 930635901 h 215"/>
                <a:gd name="T98" fmla="*/ 356766240 w 234"/>
                <a:gd name="T99" fmla="*/ 943771622 h 215"/>
                <a:gd name="T100" fmla="*/ 264804042 w 234"/>
                <a:gd name="T101" fmla="*/ 948432881 h 215"/>
                <a:gd name="T102" fmla="*/ 200201670 w 234"/>
                <a:gd name="T103" fmla="*/ 943771622 h 215"/>
                <a:gd name="T104" fmla="*/ 151071461 w 234"/>
                <a:gd name="T105" fmla="*/ 943771622 h 215"/>
                <a:gd name="T106" fmla="*/ 86470950 w 234"/>
                <a:gd name="T107" fmla="*/ 921398449 h 215"/>
                <a:gd name="T108" fmla="*/ 16377503 w 234"/>
                <a:gd name="T109" fmla="*/ 921398449 h 215"/>
                <a:gd name="T110" fmla="*/ 53716278 w 234"/>
                <a:gd name="T111" fmla="*/ 898926105 h 215"/>
                <a:gd name="T112" fmla="*/ 64602789 w 234"/>
                <a:gd name="T113" fmla="*/ 871892975 h 215"/>
                <a:gd name="T114" fmla="*/ 53716278 w 234"/>
                <a:gd name="T115" fmla="*/ 805275604 h 215"/>
                <a:gd name="T116" fmla="*/ 10886528 w 234"/>
                <a:gd name="T117" fmla="*/ 720174650 h 215"/>
                <a:gd name="T118" fmla="*/ 10886528 w 234"/>
                <a:gd name="T119" fmla="*/ 662219669 h 2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4"/>
                <a:gd name="T181" fmla="*/ 0 h 215"/>
                <a:gd name="T182" fmla="*/ 234 w 234"/>
                <a:gd name="T183" fmla="*/ 215 h 2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4" h="215">
                  <a:moveTo>
                    <a:pt x="0" y="143"/>
                  </a:moveTo>
                  <a:lnTo>
                    <a:pt x="1" y="143"/>
                  </a:lnTo>
                  <a:lnTo>
                    <a:pt x="3" y="143"/>
                  </a:lnTo>
                  <a:lnTo>
                    <a:pt x="3" y="144"/>
                  </a:lnTo>
                  <a:cubicBezTo>
                    <a:pt x="4" y="144"/>
                    <a:pt x="6" y="144"/>
                    <a:pt x="7" y="144"/>
                  </a:cubicBezTo>
                  <a:cubicBezTo>
                    <a:pt x="7" y="143"/>
                    <a:pt x="10" y="143"/>
                    <a:pt x="10" y="142"/>
                  </a:cubicBezTo>
                  <a:lnTo>
                    <a:pt x="11" y="142"/>
                  </a:lnTo>
                  <a:lnTo>
                    <a:pt x="12" y="142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1"/>
                  </a:lnTo>
                  <a:lnTo>
                    <a:pt x="18" y="141"/>
                  </a:lnTo>
                  <a:lnTo>
                    <a:pt x="20" y="141"/>
                  </a:lnTo>
                  <a:lnTo>
                    <a:pt x="21" y="141"/>
                  </a:lnTo>
                  <a:lnTo>
                    <a:pt x="22" y="141"/>
                  </a:lnTo>
                  <a:lnTo>
                    <a:pt x="22" y="142"/>
                  </a:lnTo>
                  <a:lnTo>
                    <a:pt x="23" y="142"/>
                  </a:lnTo>
                  <a:lnTo>
                    <a:pt x="23" y="143"/>
                  </a:lnTo>
                  <a:cubicBezTo>
                    <a:pt x="24" y="143"/>
                    <a:pt x="24" y="143"/>
                    <a:pt x="24" y="143"/>
                  </a:cubicBezTo>
                  <a:lnTo>
                    <a:pt x="35" y="144"/>
                  </a:lnTo>
                  <a:lnTo>
                    <a:pt x="35" y="143"/>
                  </a:lnTo>
                  <a:lnTo>
                    <a:pt x="36" y="143"/>
                  </a:lnTo>
                  <a:cubicBezTo>
                    <a:pt x="36" y="143"/>
                    <a:pt x="36" y="142"/>
                    <a:pt x="36" y="142"/>
                  </a:cubicBezTo>
                  <a:lnTo>
                    <a:pt x="36" y="141"/>
                  </a:lnTo>
                  <a:lnTo>
                    <a:pt x="37" y="141"/>
                  </a:lnTo>
                  <a:lnTo>
                    <a:pt x="37" y="140"/>
                  </a:lnTo>
                  <a:lnTo>
                    <a:pt x="38" y="140"/>
                  </a:lnTo>
                  <a:lnTo>
                    <a:pt x="38" y="139"/>
                  </a:lnTo>
                  <a:lnTo>
                    <a:pt x="40" y="139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1" y="137"/>
                  </a:lnTo>
                  <a:lnTo>
                    <a:pt x="42" y="137"/>
                  </a:lnTo>
                  <a:cubicBezTo>
                    <a:pt x="42" y="137"/>
                    <a:pt x="42" y="137"/>
                    <a:pt x="43" y="137"/>
                  </a:cubicBezTo>
                  <a:lnTo>
                    <a:pt x="43" y="136"/>
                  </a:lnTo>
                  <a:cubicBezTo>
                    <a:pt x="44" y="135"/>
                    <a:pt x="43" y="131"/>
                    <a:pt x="43" y="129"/>
                  </a:cubicBezTo>
                  <a:cubicBezTo>
                    <a:pt x="43" y="129"/>
                    <a:pt x="44" y="130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6" y="132"/>
                    <a:pt x="46" y="132"/>
                  </a:cubicBezTo>
                  <a:cubicBezTo>
                    <a:pt x="47" y="131"/>
                    <a:pt x="47" y="131"/>
                    <a:pt x="48" y="131"/>
                  </a:cubicBezTo>
                  <a:cubicBezTo>
                    <a:pt x="48" y="130"/>
                    <a:pt x="47" y="126"/>
                    <a:pt x="48" y="125"/>
                  </a:cubicBezTo>
                  <a:lnTo>
                    <a:pt x="48" y="124"/>
                  </a:lnTo>
                  <a:lnTo>
                    <a:pt x="49" y="123"/>
                  </a:lnTo>
                  <a:lnTo>
                    <a:pt x="51" y="123"/>
                  </a:lnTo>
                  <a:lnTo>
                    <a:pt x="53" y="125"/>
                  </a:lnTo>
                  <a:lnTo>
                    <a:pt x="55" y="125"/>
                  </a:lnTo>
                  <a:lnTo>
                    <a:pt x="55" y="124"/>
                  </a:lnTo>
                  <a:lnTo>
                    <a:pt x="55" y="123"/>
                  </a:lnTo>
                  <a:lnTo>
                    <a:pt x="55" y="122"/>
                  </a:lnTo>
                  <a:lnTo>
                    <a:pt x="59" y="122"/>
                  </a:lnTo>
                  <a:cubicBezTo>
                    <a:pt x="59" y="122"/>
                    <a:pt x="59" y="121"/>
                    <a:pt x="59" y="121"/>
                  </a:cubicBezTo>
                  <a:lnTo>
                    <a:pt x="60" y="121"/>
                  </a:lnTo>
                  <a:cubicBezTo>
                    <a:pt x="61" y="120"/>
                    <a:pt x="62" y="121"/>
                    <a:pt x="63" y="121"/>
                  </a:cubicBezTo>
                  <a:lnTo>
                    <a:pt x="64" y="121"/>
                  </a:lnTo>
                  <a:lnTo>
                    <a:pt x="64" y="117"/>
                  </a:lnTo>
                  <a:lnTo>
                    <a:pt x="65" y="117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6" y="115"/>
                  </a:lnTo>
                  <a:cubicBezTo>
                    <a:pt x="66" y="115"/>
                    <a:pt x="69" y="115"/>
                    <a:pt x="69" y="116"/>
                  </a:cubicBezTo>
                  <a:lnTo>
                    <a:pt x="72" y="116"/>
                  </a:lnTo>
                  <a:lnTo>
                    <a:pt x="72" y="115"/>
                  </a:lnTo>
                  <a:lnTo>
                    <a:pt x="73" y="115"/>
                  </a:lnTo>
                  <a:lnTo>
                    <a:pt x="73" y="114"/>
                  </a:lnTo>
                  <a:cubicBezTo>
                    <a:pt x="74" y="114"/>
                    <a:pt x="77" y="115"/>
                    <a:pt x="77" y="115"/>
                  </a:cubicBezTo>
                  <a:lnTo>
                    <a:pt x="77" y="114"/>
                  </a:lnTo>
                  <a:lnTo>
                    <a:pt x="78" y="114"/>
                  </a:lnTo>
                  <a:lnTo>
                    <a:pt x="78" y="108"/>
                  </a:lnTo>
                  <a:lnTo>
                    <a:pt x="79" y="108"/>
                  </a:lnTo>
                  <a:lnTo>
                    <a:pt x="82" y="108"/>
                  </a:lnTo>
                  <a:lnTo>
                    <a:pt x="83" y="109"/>
                  </a:lnTo>
                  <a:lnTo>
                    <a:pt x="84" y="109"/>
                  </a:lnTo>
                  <a:cubicBezTo>
                    <a:pt x="85" y="110"/>
                    <a:pt x="87" y="107"/>
                    <a:pt x="87" y="107"/>
                  </a:cubicBezTo>
                  <a:cubicBezTo>
                    <a:pt x="87" y="107"/>
                    <a:pt x="87" y="106"/>
                    <a:pt x="88" y="106"/>
                  </a:cubicBezTo>
                  <a:lnTo>
                    <a:pt x="88" y="105"/>
                  </a:lnTo>
                  <a:lnTo>
                    <a:pt x="89" y="105"/>
                  </a:lnTo>
                  <a:lnTo>
                    <a:pt x="90" y="105"/>
                  </a:lnTo>
                  <a:cubicBezTo>
                    <a:pt x="90" y="106"/>
                    <a:pt x="91" y="108"/>
                    <a:pt x="90" y="109"/>
                  </a:cubicBezTo>
                  <a:lnTo>
                    <a:pt x="90" y="110"/>
                  </a:lnTo>
                  <a:lnTo>
                    <a:pt x="89" y="110"/>
                  </a:lnTo>
                  <a:lnTo>
                    <a:pt x="89" y="111"/>
                  </a:lnTo>
                  <a:lnTo>
                    <a:pt x="88" y="111"/>
                  </a:lnTo>
                  <a:lnTo>
                    <a:pt x="88" y="113"/>
                  </a:lnTo>
                  <a:cubicBezTo>
                    <a:pt x="89" y="113"/>
                    <a:pt x="89" y="113"/>
                    <a:pt x="89" y="114"/>
                  </a:cubicBezTo>
                  <a:lnTo>
                    <a:pt x="91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3" y="109"/>
                  </a:lnTo>
                  <a:lnTo>
                    <a:pt x="93" y="108"/>
                  </a:lnTo>
                  <a:cubicBezTo>
                    <a:pt x="94" y="108"/>
                    <a:pt x="94" y="107"/>
                    <a:pt x="95" y="107"/>
                  </a:cubicBezTo>
                  <a:lnTo>
                    <a:pt x="95" y="106"/>
                  </a:lnTo>
                  <a:cubicBezTo>
                    <a:pt x="95" y="106"/>
                    <a:pt x="96" y="106"/>
                    <a:pt x="96" y="106"/>
                  </a:cubicBezTo>
                  <a:lnTo>
                    <a:pt x="96" y="107"/>
                  </a:lnTo>
                  <a:cubicBezTo>
                    <a:pt x="96" y="107"/>
                    <a:pt x="97" y="108"/>
                    <a:pt x="97" y="108"/>
                  </a:cubicBezTo>
                  <a:cubicBezTo>
                    <a:pt x="98" y="108"/>
                    <a:pt x="100" y="109"/>
                    <a:pt x="101" y="108"/>
                  </a:cubicBezTo>
                  <a:cubicBezTo>
                    <a:pt x="102" y="107"/>
                    <a:pt x="105" y="109"/>
                    <a:pt x="105" y="109"/>
                  </a:cubicBezTo>
                  <a:lnTo>
                    <a:pt x="105" y="110"/>
                  </a:lnTo>
                  <a:lnTo>
                    <a:pt x="106" y="110"/>
                  </a:lnTo>
                  <a:lnTo>
                    <a:pt x="106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0" y="112"/>
                  </a:lnTo>
                  <a:lnTo>
                    <a:pt x="110" y="113"/>
                  </a:lnTo>
                  <a:cubicBezTo>
                    <a:pt x="110" y="113"/>
                    <a:pt x="109" y="113"/>
                    <a:pt x="109" y="114"/>
                  </a:cubicBezTo>
                  <a:lnTo>
                    <a:pt x="108" y="114"/>
                  </a:lnTo>
                  <a:cubicBezTo>
                    <a:pt x="108" y="115"/>
                    <a:pt x="108" y="119"/>
                    <a:pt x="108" y="120"/>
                  </a:cubicBez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2" y="119"/>
                  </a:lnTo>
                  <a:cubicBezTo>
                    <a:pt x="112" y="118"/>
                    <a:pt x="113" y="119"/>
                    <a:pt x="113" y="118"/>
                  </a:cubicBezTo>
                  <a:cubicBezTo>
                    <a:pt x="113" y="118"/>
                    <a:pt x="113" y="118"/>
                    <a:pt x="113" y="117"/>
                  </a:cubicBezTo>
                  <a:cubicBezTo>
                    <a:pt x="114" y="117"/>
                    <a:pt x="113" y="117"/>
                    <a:pt x="114" y="117"/>
                  </a:cubicBezTo>
                  <a:cubicBezTo>
                    <a:pt x="114" y="117"/>
                    <a:pt x="115" y="116"/>
                    <a:pt x="115" y="116"/>
                  </a:cubicBezTo>
                  <a:lnTo>
                    <a:pt x="116" y="116"/>
                  </a:lnTo>
                  <a:cubicBezTo>
                    <a:pt x="116" y="117"/>
                    <a:pt x="116" y="118"/>
                    <a:pt x="116" y="119"/>
                  </a:cubicBezTo>
                  <a:cubicBezTo>
                    <a:pt x="115" y="119"/>
                    <a:pt x="115" y="120"/>
                    <a:pt x="115" y="120"/>
                  </a:cubicBezTo>
                  <a:cubicBezTo>
                    <a:pt x="115" y="120"/>
                    <a:pt x="115" y="121"/>
                    <a:pt x="115" y="121"/>
                  </a:cubicBezTo>
                  <a:lnTo>
                    <a:pt x="114" y="121"/>
                  </a:lnTo>
                  <a:cubicBezTo>
                    <a:pt x="114" y="121"/>
                    <a:pt x="113" y="122"/>
                    <a:pt x="113" y="122"/>
                  </a:cubicBezTo>
                  <a:lnTo>
                    <a:pt x="112" y="122"/>
                  </a:lnTo>
                  <a:lnTo>
                    <a:pt x="112" y="124"/>
                  </a:lnTo>
                  <a:lnTo>
                    <a:pt x="113" y="124"/>
                  </a:lnTo>
                  <a:lnTo>
                    <a:pt x="113" y="125"/>
                  </a:lnTo>
                  <a:lnTo>
                    <a:pt x="113" y="126"/>
                  </a:lnTo>
                  <a:lnTo>
                    <a:pt x="114" y="126"/>
                  </a:lnTo>
                  <a:lnTo>
                    <a:pt x="115" y="126"/>
                  </a:lnTo>
                  <a:lnTo>
                    <a:pt x="115" y="127"/>
                  </a:lnTo>
                  <a:cubicBezTo>
                    <a:pt x="115" y="127"/>
                    <a:pt x="115" y="128"/>
                    <a:pt x="116" y="128"/>
                  </a:cubicBezTo>
                  <a:lnTo>
                    <a:pt x="116" y="129"/>
                  </a:lnTo>
                  <a:lnTo>
                    <a:pt x="117" y="129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20" y="130"/>
                  </a:lnTo>
                  <a:cubicBezTo>
                    <a:pt x="120" y="131"/>
                    <a:pt x="120" y="133"/>
                    <a:pt x="120" y="134"/>
                  </a:cubicBezTo>
                  <a:lnTo>
                    <a:pt x="120" y="135"/>
                  </a:lnTo>
                  <a:lnTo>
                    <a:pt x="121" y="135"/>
                  </a:lnTo>
                  <a:cubicBezTo>
                    <a:pt x="121" y="135"/>
                    <a:pt x="121" y="135"/>
                    <a:pt x="121" y="136"/>
                  </a:cubicBezTo>
                  <a:lnTo>
                    <a:pt x="122" y="136"/>
                  </a:lnTo>
                  <a:cubicBezTo>
                    <a:pt x="124" y="136"/>
                    <a:pt x="126" y="135"/>
                    <a:pt x="128" y="135"/>
                  </a:cubicBezTo>
                  <a:cubicBezTo>
                    <a:pt x="128" y="135"/>
                    <a:pt x="128" y="135"/>
                    <a:pt x="128" y="135"/>
                  </a:cubicBezTo>
                  <a:lnTo>
                    <a:pt x="129" y="135"/>
                  </a:lnTo>
                  <a:cubicBezTo>
                    <a:pt x="129" y="134"/>
                    <a:pt x="130" y="133"/>
                    <a:pt x="131" y="133"/>
                  </a:cubicBezTo>
                  <a:cubicBezTo>
                    <a:pt x="131" y="132"/>
                    <a:pt x="131" y="131"/>
                    <a:pt x="131" y="131"/>
                  </a:cubicBezTo>
                  <a:lnTo>
                    <a:pt x="132" y="131"/>
                  </a:lnTo>
                  <a:lnTo>
                    <a:pt x="133" y="131"/>
                  </a:lnTo>
                  <a:lnTo>
                    <a:pt x="133" y="130"/>
                  </a:lnTo>
                  <a:cubicBezTo>
                    <a:pt x="133" y="130"/>
                    <a:pt x="135" y="130"/>
                    <a:pt x="135" y="130"/>
                  </a:cubicBezTo>
                  <a:lnTo>
                    <a:pt x="136" y="129"/>
                  </a:lnTo>
                  <a:lnTo>
                    <a:pt x="136" y="127"/>
                  </a:lnTo>
                  <a:lnTo>
                    <a:pt x="136" y="125"/>
                  </a:lnTo>
                  <a:cubicBezTo>
                    <a:pt x="137" y="125"/>
                    <a:pt x="138" y="125"/>
                    <a:pt x="138" y="125"/>
                  </a:cubicBezTo>
                  <a:lnTo>
                    <a:pt x="139" y="125"/>
                  </a:lnTo>
                  <a:lnTo>
                    <a:pt x="139" y="124"/>
                  </a:lnTo>
                  <a:lnTo>
                    <a:pt x="140" y="124"/>
                  </a:lnTo>
                  <a:cubicBezTo>
                    <a:pt x="140" y="124"/>
                    <a:pt x="140" y="122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lnTo>
                    <a:pt x="143" y="120"/>
                  </a:lnTo>
                  <a:cubicBezTo>
                    <a:pt x="143" y="120"/>
                    <a:pt x="145" y="120"/>
                    <a:pt x="145" y="120"/>
                  </a:cubicBezTo>
                  <a:lnTo>
                    <a:pt x="145" y="121"/>
                  </a:lnTo>
                  <a:lnTo>
                    <a:pt x="146" y="121"/>
                  </a:lnTo>
                  <a:cubicBezTo>
                    <a:pt x="146" y="121"/>
                    <a:pt x="147" y="122"/>
                    <a:pt x="148" y="122"/>
                  </a:cubicBezTo>
                  <a:cubicBezTo>
                    <a:pt x="148" y="121"/>
                    <a:pt x="148" y="117"/>
                    <a:pt x="148" y="117"/>
                  </a:cubicBezTo>
                  <a:lnTo>
                    <a:pt x="147" y="117"/>
                  </a:lnTo>
                  <a:cubicBezTo>
                    <a:pt x="147" y="116"/>
                    <a:pt x="147" y="114"/>
                    <a:pt x="147" y="114"/>
                  </a:cubicBezTo>
                  <a:lnTo>
                    <a:pt x="147" y="112"/>
                  </a:lnTo>
                  <a:cubicBezTo>
                    <a:pt x="147" y="112"/>
                    <a:pt x="147" y="110"/>
                    <a:pt x="147" y="110"/>
                  </a:cubicBezTo>
                  <a:lnTo>
                    <a:pt x="148" y="110"/>
                  </a:lnTo>
                  <a:cubicBezTo>
                    <a:pt x="148" y="109"/>
                    <a:pt x="148" y="105"/>
                    <a:pt x="148" y="103"/>
                  </a:cubicBezTo>
                  <a:lnTo>
                    <a:pt x="147" y="103"/>
                  </a:lnTo>
                  <a:lnTo>
                    <a:pt x="147" y="102"/>
                  </a:lnTo>
                  <a:lnTo>
                    <a:pt x="146" y="102"/>
                  </a:lnTo>
                  <a:cubicBezTo>
                    <a:pt x="146" y="101"/>
                    <a:pt x="147" y="101"/>
                    <a:pt x="147" y="100"/>
                  </a:cubicBezTo>
                  <a:lnTo>
                    <a:pt x="147" y="99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8" y="97"/>
                  </a:lnTo>
                  <a:lnTo>
                    <a:pt x="149" y="96"/>
                  </a:lnTo>
                  <a:cubicBezTo>
                    <a:pt x="149" y="96"/>
                    <a:pt x="150" y="96"/>
                    <a:pt x="150" y="95"/>
                  </a:cubicBezTo>
                  <a:cubicBezTo>
                    <a:pt x="150" y="95"/>
                    <a:pt x="150" y="95"/>
                    <a:pt x="150" y="95"/>
                  </a:cubicBezTo>
                  <a:lnTo>
                    <a:pt x="150" y="94"/>
                  </a:lnTo>
                  <a:lnTo>
                    <a:pt x="151" y="94"/>
                  </a:lnTo>
                  <a:cubicBezTo>
                    <a:pt x="151" y="94"/>
                    <a:pt x="151" y="92"/>
                    <a:pt x="151" y="92"/>
                  </a:cubicBezTo>
                  <a:cubicBezTo>
                    <a:pt x="152" y="92"/>
                    <a:pt x="152" y="91"/>
                    <a:pt x="152" y="91"/>
                  </a:cubicBezTo>
                  <a:lnTo>
                    <a:pt x="153" y="91"/>
                  </a:lnTo>
                  <a:lnTo>
                    <a:pt x="154" y="91"/>
                  </a:lnTo>
                  <a:lnTo>
                    <a:pt x="154" y="92"/>
                  </a:lnTo>
                  <a:lnTo>
                    <a:pt x="155" y="92"/>
                  </a:lnTo>
                  <a:lnTo>
                    <a:pt x="157" y="92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7"/>
                  </a:lnTo>
                  <a:lnTo>
                    <a:pt x="158" y="87"/>
                  </a:lnTo>
                  <a:lnTo>
                    <a:pt x="158" y="84"/>
                  </a:lnTo>
                  <a:lnTo>
                    <a:pt x="159" y="83"/>
                  </a:lnTo>
                  <a:lnTo>
                    <a:pt x="160" y="83"/>
                  </a:lnTo>
                  <a:lnTo>
                    <a:pt x="161" y="83"/>
                  </a:lnTo>
                  <a:lnTo>
                    <a:pt x="161" y="81"/>
                  </a:lnTo>
                  <a:lnTo>
                    <a:pt x="160" y="81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59" y="79"/>
                  </a:lnTo>
                  <a:cubicBezTo>
                    <a:pt x="159" y="79"/>
                    <a:pt x="159" y="77"/>
                    <a:pt x="159" y="77"/>
                  </a:cubicBezTo>
                  <a:lnTo>
                    <a:pt x="158" y="77"/>
                  </a:lnTo>
                  <a:lnTo>
                    <a:pt x="158" y="76"/>
                  </a:lnTo>
                  <a:lnTo>
                    <a:pt x="158" y="75"/>
                  </a:lnTo>
                  <a:lnTo>
                    <a:pt x="157" y="75"/>
                  </a:lnTo>
                  <a:lnTo>
                    <a:pt x="157" y="74"/>
                  </a:lnTo>
                  <a:lnTo>
                    <a:pt x="157" y="73"/>
                  </a:lnTo>
                  <a:lnTo>
                    <a:pt x="156" y="72"/>
                  </a:lnTo>
                  <a:lnTo>
                    <a:pt x="156" y="71"/>
                  </a:lnTo>
                  <a:lnTo>
                    <a:pt x="155" y="70"/>
                  </a:lnTo>
                  <a:lnTo>
                    <a:pt x="153" y="70"/>
                  </a:lnTo>
                  <a:cubicBezTo>
                    <a:pt x="153" y="70"/>
                    <a:pt x="154" y="67"/>
                    <a:pt x="153" y="67"/>
                  </a:cubicBezTo>
                  <a:lnTo>
                    <a:pt x="153" y="65"/>
                  </a:lnTo>
                  <a:lnTo>
                    <a:pt x="153" y="64"/>
                  </a:lnTo>
                  <a:cubicBezTo>
                    <a:pt x="153" y="64"/>
                    <a:pt x="153" y="63"/>
                    <a:pt x="153" y="63"/>
                  </a:cubicBezTo>
                  <a:cubicBezTo>
                    <a:pt x="153" y="63"/>
                    <a:pt x="153" y="62"/>
                    <a:pt x="154" y="62"/>
                  </a:cubicBezTo>
                  <a:cubicBezTo>
                    <a:pt x="154" y="61"/>
                    <a:pt x="155" y="62"/>
                    <a:pt x="155" y="61"/>
                  </a:cubicBezTo>
                  <a:cubicBezTo>
                    <a:pt x="155" y="61"/>
                    <a:pt x="156" y="61"/>
                    <a:pt x="156" y="61"/>
                  </a:cubicBezTo>
                  <a:lnTo>
                    <a:pt x="156" y="60"/>
                  </a:lnTo>
                  <a:lnTo>
                    <a:pt x="157" y="60"/>
                  </a:lnTo>
                  <a:lnTo>
                    <a:pt x="157" y="59"/>
                  </a:lnTo>
                  <a:lnTo>
                    <a:pt x="157" y="58"/>
                  </a:lnTo>
                  <a:lnTo>
                    <a:pt x="158" y="58"/>
                  </a:lnTo>
                  <a:cubicBezTo>
                    <a:pt x="158" y="57"/>
                    <a:pt x="160" y="56"/>
                    <a:pt x="161" y="56"/>
                  </a:cubicBezTo>
                  <a:lnTo>
                    <a:pt x="161" y="55"/>
                  </a:lnTo>
                  <a:cubicBezTo>
                    <a:pt x="162" y="55"/>
                    <a:pt x="164" y="55"/>
                    <a:pt x="165" y="55"/>
                  </a:cubicBezTo>
                  <a:lnTo>
                    <a:pt x="166" y="55"/>
                  </a:lnTo>
                  <a:lnTo>
                    <a:pt x="166" y="53"/>
                  </a:lnTo>
                  <a:lnTo>
                    <a:pt x="165" y="53"/>
                  </a:lnTo>
                  <a:lnTo>
                    <a:pt x="164" y="53"/>
                  </a:lnTo>
                  <a:lnTo>
                    <a:pt x="164" y="52"/>
                  </a:lnTo>
                  <a:lnTo>
                    <a:pt x="165" y="49"/>
                  </a:lnTo>
                  <a:cubicBezTo>
                    <a:pt x="165" y="49"/>
                    <a:pt x="166" y="49"/>
                    <a:pt x="166" y="48"/>
                  </a:cubicBezTo>
                  <a:lnTo>
                    <a:pt x="167" y="48"/>
                  </a:lnTo>
                  <a:lnTo>
                    <a:pt x="167" y="49"/>
                  </a:lnTo>
                  <a:lnTo>
                    <a:pt x="168" y="49"/>
                  </a:lnTo>
                  <a:lnTo>
                    <a:pt x="169" y="49"/>
                  </a:lnTo>
                  <a:lnTo>
                    <a:pt x="169" y="50"/>
                  </a:lnTo>
                  <a:lnTo>
                    <a:pt x="170" y="51"/>
                  </a:lnTo>
                  <a:lnTo>
                    <a:pt x="178" y="51"/>
                  </a:lnTo>
                  <a:lnTo>
                    <a:pt x="178" y="50"/>
                  </a:lnTo>
                  <a:lnTo>
                    <a:pt x="178" y="49"/>
                  </a:lnTo>
                  <a:lnTo>
                    <a:pt x="178" y="48"/>
                  </a:lnTo>
                  <a:lnTo>
                    <a:pt x="177" y="48"/>
                  </a:lnTo>
                  <a:lnTo>
                    <a:pt x="177" y="47"/>
                  </a:lnTo>
                  <a:lnTo>
                    <a:pt x="177" y="46"/>
                  </a:lnTo>
                  <a:lnTo>
                    <a:pt x="176" y="46"/>
                  </a:lnTo>
                  <a:lnTo>
                    <a:pt x="176" y="45"/>
                  </a:lnTo>
                  <a:lnTo>
                    <a:pt x="176" y="44"/>
                  </a:lnTo>
                  <a:lnTo>
                    <a:pt x="177" y="44"/>
                  </a:lnTo>
                  <a:lnTo>
                    <a:pt x="177" y="43"/>
                  </a:lnTo>
                  <a:lnTo>
                    <a:pt x="176" y="43"/>
                  </a:lnTo>
                  <a:lnTo>
                    <a:pt x="176" y="42"/>
                  </a:lnTo>
                  <a:lnTo>
                    <a:pt x="176" y="41"/>
                  </a:lnTo>
                  <a:lnTo>
                    <a:pt x="177" y="41"/>
                  </a:lnTo>
                  <a:cubicBezTo>
                    <a:pt x="177" y="40"/>
                    <a:pt x="178" y="41"/>
                    <a:pt x="178" y="40"/>
                  </a:cubicBezTo>
                  <a:lnTo>
                    <a:pt x="179" y="40"/>
                  </a:lnTo>
                  <a:lnTo>
                    <a:pt x="179" y="39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1" y="38"/>
                  </a:lnTo>
                  <a:cubicBezTo>
                    <a:pt x="181" y="37"/>
                    <a:pt x="181" y="37"/>
                    <a:pt x="181" y="37"/>
                  </a:cubicBezTo>
                  <a:cubicBezTo>
                    <a:pt x="181" y="36"/>
                    <a:pt x="182" y="37"/>
                    <a:pt x="182" y="36"/>
                  </a:cubicBezTo>
                  <a:cubicBezTo>
                    <a:pt x="182" y="35"/>
                    <a:pt x="183" y="35"/>
                    <a:pt x="184" y="35"/>
                  </a:cubicBezTo>
                  <a:lnTo>
                    <a:pt x="184" y="34"/>
                  </a:lnTo>
                  <a:lnTo>
                    <a:pt x="184" y="33"/>
                  </a:lnTo>
                  <a:lnTo>
                    <a:pt x="183" y="33"/>
                  </a:lnTo>
                  <a:lnTo>
                    <a:pt x="183" y="32"/>
                  </a:lnTo>
                  <a:cubicBezTo>
                    <a:pt x="182" y="32"/>
                    <a:pt x="178" y="32"/>
                    <a:pt x="177" y="32"/>
                  </a:cubicBezTo>
                  <a:cubicBezTo>
                    <a:pt x="177" y="31"/>
                    <a:pt x="176" y="32"/>
                    <a:pt x="176" y="31"/>
                  </a:cubicBezTo>
                  <a:lnTo>
                    <a:pt x="176" y="30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8"/>
                  </a:lnTo>
                  <a:lnTo>
                    <a:pt x="173" y="27"/>
                  </a:lnTo>
                  <a:lnTo>
                    <a:pt x="172" y="26"/>
                  </a:lnTo>
                  <a:lnTo>
                    <a:pt x="172" y="25"/>
                  </a:lnTo>
                  <a:cubicBezTo>
                    <a:pt x="172" y="25"/>
                    <a:pt x="172" y="25"/>
                    <a:pt x="172" y="25"/>
                  </a:cubicBezTo>
                  <a:lnTo>
                    <a:pt x="171" y="25"/>
                  </a:lnTo>
                  <a:cubicBezTo>
                    <a:pt x="171" y="25"/>
                    <a:pt x="171" y="24"/>
                    <a:pt x="171" y="24"/>
                  </a:cubicBezTo>
                  <a:cubicBezTo>
                    <a:pt x="171" y="23"/>
                    <a:pt x="169" y="22"/>
                    <a:pt x="169" y="21"/>
                  </a:cubicBezTo>
                  <a:lnTo>
                    <a:pt x="168" y="21"/>
                  </a:lnTo>
                  <a:lnTo>
                    <a:pt x="168" y="20"/>
                  </a:lnTo>
                  <a:cubicBezTo>
                    <a:pt x="168" y="20"/>
                    <a:pt x="168" y="20"/>
                    <a:pt x="168" y="19"/>
                  </a:cubicBezTo>
                  <a:cubicBezTo>
                    <a:pt x="167" y="19"/>
                    <a:pt x="168" y="19"/>
                    <a:pt x="167" y="19"/>
                  </a:cubicBezTo>
                  <a:lnTo>
                    <a:pt x="167" y="18"/>
                  </a:lnTo>
                  <a:cubicBezTo>
                    <a:pt x="166" y="18"/>
                    <a:pt x="167" y="18"/>
                    <a:pt x="166" y="18"/>
                  </a:cubicBezTo>
                  <a:lnTo>
                    <a:pt x="166" y="17"/>
                  </a:lnTo>
                  <a:lnTo>
                    <a:pt x="166" y="15"/>
                  </a:lnTo>
                  <a:lnTo>
                    <a:pt x="166" y="14"/>
                  </a:lnTo>
                  <a:cubicBezTo>
                    <a:pt x="165" y="14"/>
                    <a:pt x="166" y="13"/>
                    <a:pt x="165" y="13"/>
                  </a:cubicBezTo>
                  <a:cubicBezTo>
                    <a:pt x="165" y="12"/>
                    <a:pt x="163" y="11"/>
                    <a:pt x="162" y="11"/>
                  </a:cubicBezTo>
                  <a:cubicBezTo>
                    <a:pt x="161" y="12"/>
                    <a:pt x="162" y="11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lnTo>
                    <a:pt x="163" y="10"/>
                  </a:lnTo>
                  <a:cubicBezTo>
                    <a:pt x="163" y="10"/>
                    <a:pt x="164" y="10"/>
                    <a:pt x="164" y="10"/>
                  </a:cubicBezTo>
                  <a:cubicBezTo>
                    <a:pt x="163" y="10"/>
                    <a:pt x="163" y="9"/>
                    <a:pt x="162" y="9"/>
                  </a:cubicBezTo>
                  <a:cubicBezTo>
                    <a:pt x="162" y="9"/>
                    <a:pt x="162" y="9"/>
                    <a:pt x="162" y="9"/>
                  </a:cubicBezTo>
                  <a:lnTo>
                    <a:pt x="161" y="8"/>
                  </a:lnTo>
                  <a:cubicBezTo>
                    <a:pt x="161" y="8"/>
                    <a:pt x="161" y="7"/>
                    <a:pt x="161" y="7"/>
                  </a:cubicBezTo>
                  <a:lnTo>
                    <a:pt x="160" y="7"/>
                  </a:lnTo>
                  <a:cubicBezTo>
                    <a:pt x="160" y="7"/>
                    <a:pt x="160" y="7"/>
                    <a:pt x="160" y="7"/>
                  </a:cubicBezTo>
                  <a:lnTo>
                    <a:pt x="159" y="6"/>
                  </a:lnTo>
                  <a:cubicBezTo>
                    <a:pt x="160" y="7"/>
                    <a:pt x="159" y="6"/>
                    <a:pt x="159" y="6"/>
                  </a:cubicBezTo>
                  <a:cubicBezTo>
                    <a:pt x="159" y="6"/>
                    <a:pt x="158" y="6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lnTo>
                    <a:pt x="157" y="5"/>
                  </a:lnTo>
                  <a:cubicBezTo>
                    <a:pt x="157" y="5"/>
                    <a:pt x="157" y="4"/>
                    <a:pt x="157" y="4"/>
                  </a:cubicBezTo>
                  <a:cubicBezTo>
                    <a:pt x="161" y="4"/>
                    <a:pt x="164" y="3"/>
                    <a:pt x="167" y="3"/>
                  </a:cubicBezTo>
                  <a:cubicBezTo>
                    <a:pt x="167" y="3"/>
                    <a:pt x="168" y="4"/>
                    <a:pt x="168" y="4"/>
                  </a:cubicBezTo>
                  <a:cubicBezTo>
                    <a:pt x="167" y="3"/>
                    <a:pt x="168" y="4"/>
                    <a:pt x="168" y="5"/>
                  </a:cubicBezTo>
                  <a:cubicBezTo>
                    <a:pt x="168" y="5"/>
                    <a:pt x="168" y="5"/>
                    <a:pt x="168" y="5"/>
                  </a:cubicBezTo>
                  <a:lnTo>
                    <a:pt x="169" y="5"/>
                  </a:lnTo>
                  <a:cubicBezTo>
                    <a:pt x="169" y="5"/>
                    <a:pt x="169" y="5"/>
                    <a:pt x="169" y="5"/>
                  </a:cubicBezTo>
                  <a:lnTo>
                    <a:pt x="169" y="6"/>
                  </a:lnTo>
                  <a:cubicBezTo>
                    <a:pt x="169" y="6"/>
                    <a:pt x="170" y="6"/>
                    <a:pt x="171" y="6"/>
                  </a:cubicBezTo>
                  <a:lnTo>
                    <a:pt x="171" y="5"/>
                  </a:ln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2" y="4"/>
                    <a:pt x="172" y="4"/>
                  </a:cubicBezTo>
                  <a:cubicBezTo>
                    <a:pt x="172" y="4"/>
                    <a:pt x="172" y="3"/>
                    <a:pt x="173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4" y="3"/>
                    <a:pt x="174" y="3"/>
                  </a:cubicBezTo>
                  <a:cubicBezTo>
                    <a:pt x="175" y="3"/>
                    <a:pt x="176" y="2"/>
                    <a:pt x="177" y="2"/>
                  </a:cubicBezTo>
                  <a:cubicBezTo>
                    <a:pt x="179" y="4"/>
                    <a:pt x="182" y="4"/>
                    <a:pt x="182" y="8"/>
                  </a:cubicBezTo>
                  <a:cubicBezTo>
                    <a:pt x="182" y="10"/>
                    <a:pt x="184" y="12"/>
                    <a:pt x="184" y="14"/>
                  </a:cubicBezTo>
                  <a:cubicBezTo>
                    <a:pt x="184" y="17"/>
                    <a:pt x="188" y="16"/>
                    <a:pt x="189" y="17"/>
                  </a:cubicBezTo>
                  <a:cubicBezTo>
                    <a:pt x="191" y="20"/>
                    <a:pt x="188" y="22"/>
                    <a:pt x="193" y="22"/>
                  </a:cubicBezTo>
                  <a:cubicBezTo>
                    <a:pt x="194" y="22"/>
                    <a:pt x="197" y="19"/>
                    <a:pt x="198" y="19"/>
                  </a:cubicBezTo>
                  <a:cubicBezTo>
                    <a:pt x="199" y="18"/>
                    <a:pt x="201" y="21"/>
                    <a:pt x="202" y="22"/>
                  </a:cubicBezTo>
                  <a:cubicBezTo>
                    <a:pt x="205" y="23"/>
                    <a:pt x="205" y="24"/>
                    <a:pt x="206" y="21"/>
                  </a:cubicBezTo>
                  <a:cubicBezTo>
                    <a:pt x="206" y="18"/>
                    <a:pt x="215" y="22"/>
                    <a:pt x="212" y="16"/>
                  </a:cubicBezTo>
                  <a:cubicBezTo>
                    <a:pt x="211" y="14"/>
                    <a:pt x="216" y="14"/>
                    <a:pt x="216" y="11"/>
                  </a:cubicBezTo>
                  <a:cubicBezTo>
                    <a:pt x="216" y="11"/>
                    <a:pt x="214" y="10"/>
                    <a:pt x="214" y="9"/>
                  </a:cubicBezTo>
                  <a:cubicBezTo>
                    <a:pt x="214" y="6"/>
                    <a:pt x="215" y="7"/>
                    <a:pt x="217" y="6"/>
                  </a:cubicBezTo>
                  <a:cubicBezTo>
                    <a:pt x="218" y="6"/>
                    <a:pt x="220" y="3"/>
                    <a:pt x="220" y="2"/>
                  </a:cubicBezTo>
                  <a:cubicBezTo>
                    <a:pt x="220" y="0"/>
                    <a:pt x="222" y="5"/>
                    <a:pt x="222" y="6"/>
                  </a:cubicBezTo>
                  <a:cubicBezTo>
                    <a:pt x="224" y="9"/>
                    <a:pt x="228" y="10"/>
                    <a:pt x="228" y="15"/>
                  </a:cubicBezTo>
                  <a:cubicBezTo>
                    <a:pt x="228" y="17"/>
                    <a:pt x="228" y="22"/>
                    <a:pt x="226" y="24"/>
                  </a:cubicBezTo>
                  <a:cubicBezTo>
                    <a:pt x="225" y="25"/>
                    <a:pt x="223" y="26"/>
                    <a:pt x="223" y="29"/>
                  </a:cubicBezTo>
                  <a:cubicBezTo>
                    <a:pt x="223" y="32"/>
                    <a:pt x="227" y="33"/>
                    <a:pt x="227" y="37"/>
                  </a:cubicBezTo>
                  <a:cubicBezTo>
                    <a:pt x="227" y="38"/>
                    <a:pt x="227" y="45"/>
                    <a:pt x="229" y="45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9" y="46"/>
                    <a:pt x="229" y="48"/>
                    <a:pt x="229" y="49"/>
                  </a:cubicBezTo>
                  <a:cubicBezTo>
                    <a:pt x="229" y="49"/>
                    <a:pt x="228" y="51"/>
                    <a:pt x="228" y="51"/>
                  </a:cubicBezTo>
                  <a:cubicBezTo>
                    <a:pt x="228" y="51"/>
                    <a:pt x="227" y="51"/>
                    <a:pt x="227" y="51"/>
                  </a:cubicBezTo>
                  <a:cubicBezTo>
                    <a:pt x="227" y="54"/>
                    <a:pt x="228" y="56"/>
                    <a:pt x="228" y="58"/>
                  </a:cubicBezTo>
                  <a:cubicBezTo>
                    <a:pt x="228" y="63"/>
                    <a:pt x="226" y="66"/>
                    <a:pt x="226" y="71"/>
                  </a:cubicBezTo>
                  <a:cubicBezTo>
                    <a:pt x="226" y="75"/>
                    <a:pt x="233" y="80"/>
                    <a:pt x="233" y="83"/>
                  </a:cubicBezTo>
                  <a:cubicBezTo>
                    <a:pt x="233" y="83"/>
                    <a:pt x="233" y="89"/>
                    <a:pt x="233" y="89"/>
                  </a:cubicBezTo>
                  <a:cubicBezTo>
                    <a:pt x="233" y="92"/>
                    <a:pt x="234" y="95"/>
                    <a:pt x="234" y="98"/>
                  </a:cubicBezTo>
                  <a:lnTo>
                    <a:pt x="234" y="103"/>
                  </a:lnTo>
                  <a:cubicBezTo>
                    <a:pt x="233" y="103"/>
                    <a:pt x="231" y="103"/>
                    <a:pt x="230" y="103"/>
                  </a:cubicBezTo>
                  <a:lnTo>
                    <a:pt x="230" y="104"/>
                  </a:lnTo>
                  <a:lnTo>
                    <a:pt x="229" y="104"/>
                  </a:lnTo>
                  <a:lnTo>
                    <a:pt x="229" y="105"/>
                  </a:lnTo>
                  <a:cubicBezTo>
                    <a:pt x="229" y="105"/>
                    <a:pt x="229" y="105"/>
                    <a:pt x="229" y="105"/>
                  </a:cubicBezTo>
                  <a:lnTo>
                    <a:pt x="229" y="106"/>
                  </a:lnTo>
                  <a:lnTo>
                    <a:pt x="228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cubicBezTo>
                    <a:pt x="226" y="108"/>
                    <a:pt x="222" y="108"/>
                    <a:pt x="220" y="108"/>
                  </a:cubicBezTo>
                  <a:lnTo>
                    <a:pt x="220" y="107"/>
                  </a:lnTo>
                  <a:lnTo>
                    <a:pt x="216" y="107"/>
                  </a:lnTo>
                  <a:cubicBezTo>
                    <a:pt x="216" y="108"/>
                    <a:pt x="215" y="107"/>
                    <a:pt x="215" y="107"/>
                  </a:cubicBezTo>
                  <a:lnTo>
                    <a:pt x="215" y="108"/>
                  </a:lnTo>
                  <a:lnTo>
                    <a:pt x="214" y="108"/>
                  </a:lnTo>
                  <a:lnTo>
                    <a:pt x="213" y="108"/>
                  </a:lnTo>
                  <a:cubicBezTo>
                    <a:pt x="213" y="108"/>
                    <a:pt x="212" y="107"/>
                    <a:pt x="212" y="107"/>
                  </a:cubicBezTo>
                  <a:lnTo>
                    <a:pt x="211" y="107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10"/>
                  </a:lnTo>
                  <a:cubicBezTo>
                    <a:pt x="209" y="110"/>
                    <a:pt x="209" y="110"/>
                    <a:pt x="209" y="110"/>
                  </a:cubicBezTo>
                  <a:lnTo>
                    <a:pt x="209" y="113"/>
                  </a:lnTo>
                  <a:lnTo>
                    <a:pt x="210" y="113"/>
                  </a:lnTo>
                  <a:cubicBezTo>
                    <a:pt x="210" y="113"/>
                    <a:pt x="211" y="114"/>
                    <a:pt x="211" y="114"/>
                  </a:cubicBezTo>
                  <a:lnTo>
                    <a:pt x="212" y="114"/>
                  </a:lnTo>
                  <a:cubicBezTo>
                    <a:pt x="212" y="115"/>
                    <a:pt x="212" y="115"/>
                    <a:pt x="213" y="115"/>
                  </a:cubicBezTo>
                  <a:cubicBezTo>
                    <a:pt x="213" y="116"/>
                    <a:pt x="213" y="118"/>
                    <a:pt x="213" y="119"/>
                  </a:cubicBezTo>
                  <a:lnTo>
                    <a:pt x="212" y="119"/>
                  </a:lnTo>
                  <a:lnTo>
                    <a:pt x="212" y="120"/>
                  </a:lnTo>
                  <a:lnTo>
                    <a:pt x="211" y="120"/>
                  </a:lnTo>
                  <a:lnTo>
                    <a:pt x="210" y="121"/>
                  </a:lnTo>
                  <a:lnTo>
                    <a:pt x="209" y="122"/>
                  </a:lnTo>
                  <a:cubicBezTo>
                    <a:pt x="208" y="122"/>
                    <a:pt x="206" y="123"/>
                    <a:pt x="205" y="123"/>
                  </a:cubicBezTo>
                  <a:lnTo>
                    <a:pt x="205" y="122"/>
                  </a:lnTo>
                  <a:lnTo>
                    <a:pt x="202" y="122"/>
                  </a:lnTo>
                  <a:lnTo>
                    <a:pt x="202" y="124"/>
                  </a:lnTo>
                  <a:lnTo>
                    <a:pt x="201" y="124"/>
                  </a:lnTo>
                  <a:lnTo>
                    <a:pt x="201" y="125"/>
                  </a:lnTo>
                  <a:cubicBezTo>
                    <a:pt x="201" y="125"/>
                    <a:pt x="198" y="125"/>
                    <a:pt x="198" y="124"/>
                  </a:cubicBezTo>
                  <a:lnTo>
                    <a:pt x="197" y="124"/>
                  </a:lnTo>
                  <a:lnTo>
                    <a:pt x="196" y="124"/>
                  </a:lnTo>
                  <a:cubicBezTo>
                    <a:pt x="196" y="124"/>
                    <a:pt x="196" y="128"/>
                    <a:pt x="196" y="129"/>
                  </a:cubicBezTo>
                  <a:lnTo>
                    <a:pt x="195" y="129"/>
                  </a:lnTo>
                  <a:lnTo>
                    <a:pt x="195" y="131"/>
                  </a:lnTo>
                  <a:cubicBezTo>
                    <a:pt x="196" y="131"/>
                    <a:pt x="196" y="131"/>
                    <a:pt x="196" y="132"/>
                  </a:cubicBezTo>
                  <a:lnTo>
                    <a:pt x="197" y="132"/>
                  </a:lnTo>
                  <a:cubicBezTo>
                    <a:pt x="197" y="132"/>
                    <a:pt x="199" y="133"/>
                    <a:pt x="199" y="133"/>
                  </a:cubicBezTo>
                  <a:lnTo>
                    <a:pt x="200" y="133"/>
                  </a:lnTo>
                  <a:lnTo>
                    <a:pt x="200" y="135"/>
                  </a:lnTo>
                  <a:lnTo>
                    <a:pt x="199" y="135"/>
                  </a:lnTo>
                  <a:cubicBezTo>
                    <a:pt x="199" y="136"/>
                    <a:pt x="199" y="139"/>
                    <a:pt x="199" y="140"/>
                  </a:cubicBezTo>
                  <a:lnTo>
                    <a:pt x="198" y="140"/>
                  </a:lnTo>
                  <a:lnTo>
                    <a:pt x="198" y="143"/>
                  </a:lnTo>
                  <a:lnTo>
                    <a:pt x="199" y="143"/>
                  </a:lnTo>
                  <a:cubicBezTo>
                    <a:pt x="199" y="144"/>
                    <a:pt x="201" y="143"/>
                    <a:pt x="201" y="143"/>
                  </a:cubicBezTo>
                  <a:lnTo>
                    <a:pt x="202" y="144"/>
                  </a:lnTo>
                  <a:cubicBezTo>
                    <a:pt x="202" y="144"/>
                    <a:pt x="201" y="146"/>
                    <a:pt x="203" y="146"/>
                  </a:cubicBezTo>
                  <a:lnTo>
                    <a:pt x="203" y="148"/>
                  </a:lnTo>
                  <a:cubicBezTo>
                    <a:pt x="201" y="149"/>
                    <a:pt x="201" y="152"/>
                    <a:pt x="201" y="154"/>
                  </a:cubicBezTo>
                  <a:lnTo>
                    <a:pt x="199" y="154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7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5" y="158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2" y="160"/>
                  </a:lnTo>
                  <a:cubicBezTo>
                    <a:pt x="192" y="160"/>
                    <a:pt x="192" y="161"/>
                    <a:pt x="191" y="161"/>
                  </a:cubicBezTo>
                  <a:cubicBezTo>
                    <a:pt x="191" y="161"/>
                    <a:pt x="191" y="162"/>
                    <a:pt x="191" y="162"/>
                  </a:cubicBezTo>
                  <a:lnTo>
                    <a:pt x="188" y="162"/>
                  </a:lnTo>
                  <a:lnTo>
                    <a:pt x="186" y="162"/>
                  </a:lnTo>
                  <a:lnTo>
                    <a:pt x="186" y="161"/>
                  </a:lnTo>
                  <a:cubicBezTo>
                    <a:pt x="185" y="161"/>
                    <a:pt x="185" y="161"/>
                    <a:pt x="185" y="160"/>
                  </a:cubicBezTo>
                  <a:cubicBezTo>
                    <a:pt x="184" y="160"/>
                    <a:pt x="184" y="159"/>
                    <a:pt x="184" y="159"/>
                  </a:cubicBezTo>
                  <a:cubicBezTo>
                    <a:pt x="183" y="159"/>
                    <a:pt x="181" y="158"/>
                    <a:pt x="180" y="158"/>
                  </a:cubicBezTo>
                  <a:lnTo>
                    <a:pt x="180" y="157"/>
                  </a:lnTo>
                  <a:cubicBezTo>
                    <a:pt x="180" y="157"/>
                    <a:pt x="179" y="157"/>
                    <a:pt x="179" y="157"/>
                  </a:cubicBezTo>
                  <a:cubicBezTo>
                    <a:pt x="179" y="156"/>
                    <a:pt x="179" y="156"/>
                    <a:pt x="178" y="155"/>
                  </a:cubicBezTo>
                  <a:lnTo>
                    <a:pt x="177" y="155"/>
                  </a:lnTo>
                  <a:lnTo>
                    <a:pt x="177" y="154"/>
                  </a:lnTo>
                  <a:lnTo>
                    <a:pt x="176" y="154"/>
                  </a:lnTo>
                  <a:lnTo>
                    <a:pt x="175" y="154"/>
                  </a:lnTo>
                  <a:lnTo>
                    <a:pt x="174" y="154"/>
                  </a:lnTo>
                  <a:cubicBezTo>
                    <a:pt x="174" y="153"/>
                    <a:pt x="172" y="153"/>
                    <a:pt x="172" y="152"/>
                  </a:cubicBezTo>
                  <a:lnTo>
                    <a:pt x="170" y="152"/>
                  </a:lnTo>
                  <a:cubicBezTo>
                    <a:pt x="170" y="152"/>
                    <a:pt x="170" y="151"/>
                    <a:pt x="170" y="151"/>
                  </a:cubicBezTo>
                  <a:lnTo>
                    <a:pt x="168" y="151"/>
                  </a:lnTo>
                  <a:cubicBezTo>
                    <a:pt x="168" y="150"/>
                    <a:pt x="168" y="151"/>
                    <a:pt x="168" y="150"/>
                  </a:cubicBezTo>
                  <a:lnTo>
                    <a:pt x="166" y="150"/>
                  </a:lnTo>
                  <a:lnTo>
                    <a:pt x="165" y="150"/>
                  </a:lnTo>
                  <a:cubicBezTo>
                    <a:pt x="165" y="152"/>
                    <a:pt x="164" y="150"/>
                    <a:pt x="164" y="152"/>
                  </a:cubicBezTo>
                  <a:cubicBezTo>
                    <a:pt x="164" y="152"/>
                    <a:pt x="163" y="153"/>
                    <a:pt x="163" y="153"/>
                  </a:cubicBezTo>
                  <a:lnTo>
                    <a:pt x="163" y="154"/>
                  </a:lnTo>
                  <a:lnTo>
                    <a:pt x="162" y="154"/>
                  </a:lnTo>
                  <a:lnTo>
                    <a:pt x="162" y="155"/>
                  </a:lnTo>
                  <a:cubicBezTo>
                    <a:pt x="162" y="155"/>
                    <a:pt x="161" y="156"/>
                    <a:pt x="161" y="156"/>
                  </a:cubicBezTo>
                  <a:lnTo>
                    <a:pt x="160" y="156"/>
                  </a:lnTo>
                  <a:lnTo>
                    <a:pt x="160" y="157"/>
                  </a:lnTo>
                  <a:lnTo>
                    <a:pt x="159" y="157"/>
                  </a:lnTo>
                  <a:cubicBezTo>
                    <a:pt x="159" y="157"/>
                    <a:pt x="156" y="157"/>
                    <a:pt x="156" y="157"/>
                  </a:cubicBezTo>
                  <a:cubicBezTo>
                    <a:pt x="156" y="157"/>
                    <a:pt x="155" y="158"/>
                    <a:pt x="155" y="158"/>
                  </a:cubicBezTo>
                  <a:cubicBezTo>
                    <a:pt x="155" y="158"/>
                    <a:pt x="155" y="159"/>
                    <a:pt x="156" y="159"/>
                  </a:cubicBezTo>
                  <a:lnTo>
                    <a:pt x="156" y="160"/>
                  </a:lnTo>
                  <a:lnTo>
                    <a:pt x="157" y="160"/>
                  </a:lnTo>
                  <a:lnTo>
                    <a:pt x="157" y="166"/>
                  </a:lnTo>
                  <a:cubicBezTo>
                    <a:pt x="156" y="166"/>
                    <a:pt x="154" y="166"/>
                    <a:pt x="153" y="165"/>
                  </a:cubicBezTo>
                  <a:lnTo>
                    <a:pt x="152" y="165"/>
                  </a:lnTo>
                  <a:lnTo>
                    <a:pt x="151" y="164"/>
                  </a:lnTo>
                  <a:lnTo>
                    <a:pt x="149" y="164"/>
                  </a:lnTo>
                  <a:cubicBezTo>
                    <a:pt x="149" y="164"/>
                    <a:pt x="148" y="165"/>
                    <a:pt x="148" y="165"/>
                  </a:cubicBezTo>
                  <a:lnTo>
                    <a:pt x="148" y="166"/>
                  </a:lnTo>
                  <a:lnTo>
                    <a:pt x="147" y="166"/>
                  </a:lnTo>
                  <a:lnTo>
                    <a:pt x="147" y="167"/>
                  </a:lnTo>
                  <a:lnTo>
                    <a:pt x="146" y="167"/>
                  </a:lnTo>
                  <a:lnTo>
                    <a:pt x="146" y="168"/>
                  </a:lnTo>
                  <a:cubicBezTo>
                    <a:pt x="146" y="168"/>
                    <a:pt x="146" y="168"/>
                    <a:pt x="146" y="169"/>
                  </a:cubicBezTo>
                  <a:lnTo>
                    <a:pt x="145" y="169"/>
                  </a:lnTo>
                  <a:cubicBezTo>
                    <a:pt x="144" y="169"/>
                    <a:pt x="143" y="169"/>
                    <a:pt x="142" y="170"/>
                  </a:cubicBezTo>
                  <a:lnTo>
                    <a:pt x="142" y="172"/>
                  </a:lnTo>
                  <a:lnTo>
                    <a:pt x="143" y="172"/>
                  </a:lnTo>
                  <a:lnTo>
                    <a:pt x="143" y="173"/>
                  </a:lnTo>
                  <a:lnTo>
                    <a:pt x="144" y="173"/>
                  </a:lnTo>
                  <a:lnTo>
                    <a:pt x="144" y="174"/>
                  </a:lnTo>
                  <a:lnTo>
                    <a:pt x="145" y="174"/>
                  </a:lnTo>
                  <a:lnTo>
                    <a:pt x="146" y="174"/>
                  </a:lnTo>
                  <a:cubicBezTo>
                    <a:pt x="146" y="175"/>
                    <a:pt x="147" y="175"/>
                    <a:pt x="147" y="176"/>
                  </a:cubicBezTo>
                  <a:lnTo>
                    <a:pt x="148" y="176"/>
                  </a:lnTo>
                  <a:lnTo>
                    <a:pt x="148" y="179"/>
                  </a:lnTo>
                  <a:cubicBezTo>
                    <a:pt x="148" y="179"/>
                    <a:pt x="150" y="179"/>
                    <a:pt x="151" y="179"/>
                  </a:cubicBezTo>
                  <a:lnTo>
                    <a:pt x="151" y="180"/>
                  </a:lnTo>
                  <a:cubicBezTo>
                    <a:pt x="151" y="181"/>
                    <a:pt x="152" y="182"/>
                    <a:pt x="152" y="182"/>
                  </a:cubicBezTo>
                  <a:lnTo>
                    <a:pt x="152" y="185"/>
                  </a:lnTo>
                  <a:lnTo>
                    <a:pt x="154" y="185"/>
                  </a:lnTo>
                  <a:lnTo>
                    <a:pt x="154" y="186"/>
                  </a:lnTo>
                  <a:cubicBezTo>
                    <a:pt x="153" y="186"/>
                    <a:pt x="151" y="186"/>
                    <a:pt x="150" y="186"/>
                  </a:cubicBezTo>
                  <a:cubicBezTo>
                    <a:pt x="150" y="186"/>
                    <a:pt x="148" y="186"/>
                    <a:pt x="148" y="186"/>
                  </a:cubicBezTo>
                  <a:lnTo>
                    <a:pt x="147" y="185"/>
                  </a:lnTo>
                  <a:lnTo>
                    <a:pt x="146" y="185"/>
                  </a:lnTo>
                  <a:cubicBezTo>
                    <a:pt x="146" y="186"/>
                    <a:pt x="146" y="186"/>
                    <a:pt x="146" y="186"/>
                  </a:cubicBezTo>
                  <a:cubicBezTo>
                    <a:pt x="146" y="187"/>
                    <a:pt x="145" y="187"/>
                    <a:pt x="144" y="187"/>
                  </a:cubicBezTo>
                  <a:cubicBezTo>
                    <a:pt x="144" y="187"/>
                    <a:pt x="143" y="187"/>
                    <a:pt x="143" y="187"/>
                  </a:cubicBezTo>
                  <a:lnTo>
                    <a:pt x="143" y="188"/>
                  </a:lnTo>
                  <a:cubicBezTo>
                    <a:pt x="143" y="189"/>
                    <a:pt x="141" y="190"/>
                    <a:pt x="141" y="190"/>
                  </a:cubicBezTo>
                  <a:lnTo>
                    <a:pt x="141" y="191"/>
                  </a:lnTo>
                  <a:lnTo>
                    <a:pt x="140" y="191"/>
                  </a:lnTo>
                  <a:cubicBezTo>
                    <a:pt x="140" y="192"/>
                    <a:pt x="140" y="194"/>
                    <a:pt x="140" y="195"/>
                  </a:cubicBezTo>
                  <a:lnTo>
                    <a:pt x="139" y="195"/>
                  </a:lnTo>
                  <a:lnTo>
                    <a:pt x="139" y="199"/>
                  </a:lnTo>
                  <a:cubicBezTo>
                    <a:pt x="139" y="199"/>
                    <a:pt x="139" y="200"/>
                    <a:pt x="140" y="200"/>
                  </a:cubicBezTo>
                  <a:lnTo>
                    <a:pt x="140" y="201"/>
                  </a:lnTo>
                  <a:lnTo>
                    <a:pt x="140" y="203"/>
                  </a:lnTo>
                  <a:lnTo>
                    <a:pt x="139" y="203"/>
                  </a:lnTo>
                  <a:cubicBezTo>
                    <a:pt x="139" y="203"/>
                    <a:pt x="139" y="204"/>
                    <a:pt x="139" y="204"/>
                  </a:cubicBezTo>
                  <a:cubicBezTo>
                    <a:pt x="139" y="205"/>
                    <a:pt x="138" y="206"/>
                    <a:pt x="138" y="207"/>
                  </a:cubicBezTo>
                  <a:cubicBezTo>
                    <a:pt x="138" y="207"/>
                    <a:pt x="137" y="208"/>
                    <a:pt x="137" y="208"/>
                  </a:cubicBezTo>
                  <a:lnTo>
                    <a:pt x="136" y="208"/>
                  </a:lnTo>
                  <a:cubicBezTo>
                    <a:pt x="136" y="209"/>
                    <a:pt x="136" y="210"/>
                    <a:pt x="136" y="210"/>
                  </a:cubicBezTo>
                  <a:lnTo>
                    <a:pt x="135" y="210"/>
                  </a:lnTo>
                  <a:lnTo>
                    <a:pt x="135" y="211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4" y="214"/>
                  </a:lnTo>
                  <a:cubicBezTo>
                    <a:pt x="134" y="214"/>
                    <a:pt x="133" y="215"/>
                    <a:pt x="133" y="215"/>
                  </a:cubicBezTo>
                  <a:lnTo>
                    <a:pt x="132" y="215"/>
                  </a:lnTo>
                  <a:cubicBezTo>
                    <a:pt x="131" y="215"/>
                    <a:pt x="131" y="214"/>
                    <a:pt x="131" y="213"/>
                  </a:cubicBezTo>
                  <a:cubicBezTo>
                    <a:pt x="131" y="213"/>
                    <a:pt x="130" y="212"/>
                    <a:pt x="130" y="212"/>
                  </a:cubicBezTo>
                  <a:cubicBezTo>
                    <a:pt x="130" y="212"/>
                    <a:pt x="130" y="211"/>
                    <a:pt x="129" y="211"/>
                  </a:cubicBezTo>
                  <a:cubicBezTo>
                    <a:pt x="129" y="211"/>
                    <a:pt x="129" y="210"/>
                    <a:pt x="129" y="210"/>
                  </a:cubicBezTo>
                  <a:cubicBezTo>
                    <a:pt x="129" y="208"/>
                    <a:pt x="126" y="206"/>
                    <a:pt x="126" y="204"/>
                  </a:cubicBezTo>
                  <a:lnTo>
                    <a:pt x="125" y="204"/>
                  </a:lnTo>
                  <a:lnTo>
                    <a:pt x="124" y="204"/>
                  </a:lnTo>
                  <a:lnTo>
                    <a:pt x="124" y="201"/>
                  </a:lnTo>
                  <a:lnTo>
                    <a:pt x="124" y="200"/>
                  </a:lnTo>
                  <a:lnTo>
                    <a:pt x="123" y="200"/>
                  </a:lnTo>
                  <a:lnTo>
                    <a:pt x="122" y="199"/>
                  </a:lnTo>
                  <a:cubicBezTo>
                    <a:pt x="121" y="199"/>
                    <a:pt x="121" y="199"/>
                    <a:pt x="119" y="199"/>
                  </a:cubicBezTo>
                  <a:cubicBezTo>
                    <a:pt x="119" y="198"/>
                    <a:pt x="119" y="199"/>
                    <a:pt x="119" y="198"/>
                  </a:cubicBezTo>
                  <a:lnTo>
                    <a:pt x="118" y="198"/>
                  </a:lnTo>
                  <a:lnTo>
                    <a:pt x="118" y="196"/>
                  </a:lnTo>
                  <a:lnTo>
                    <a:pt x="117" y="196"/>
                  </a:lnTo>
                  <a:cubicBezTo>
                    <a:pt x="117" y="196"/>
                    <a:pt x="118" y="198"/>
                    <a:pt x="117" y="198"/>
                  </a:cubicBezTo>
                  <a:lnTo>
                    <a:pt x="117" y="199"/>
                  </a:lnTo>
                  <a:cubicBezTo>
                    <a:pt x="117" y="199"/>
                    <a:pt x="116" y="199"/>
                    <a:pt x="116" y="200"/>
                  </a:cubicBezTo>
                  <a:lnTo>
                    <a:pt x="115" y="200"/>
                  </a:lnTo>
                  <a:lnTo>
                    <a:pt x="115" y="201"/>
                  </a:lnTo>
                  <a:cubicBezTo>
                    <a:pt x="114" y="201"/>
                    <a:pt x="109" y="201"/>
                    <a:pt x="109" y="200"/>
                  </a:cubicBezTo>
                  <a:lnTo>
                    <a:pt x="109" y="203"/>
                  </a:lnTo>
                  <a:lnTo>
                    <a:pt x="109" y="204"/>
                  </a:lnTo>
                  <a:lnTo>
                    <a:pt x="108" y="204"/>
                  </a:lnTo>
                  <a:lnTo>
                    <a:pt x="107" y="204"/>
                  </a:lnTo>
                  <a:cubicBezTo>
                    <a:pt x="106" y="205"/>
                    <a:pt x="104" y="204"/>
                    <a:pt x="103" y="204"/>
                  </a:cubicBezTo>
                  <a:lnTo>
                    <a:pt x="102" y="204"/>
                  </a:lnTo>
                  <a:lnTo>
                    <a:pt x="101" y="204"/>
                  </a:lnTo>
                  <a:lnTo>
                    <a:pt x="101" y="203"/>
                  </a:lnTo>
                  <a:cubicBezTo>
                    <a:pt x="101" y="203"/>
                    <a:pt x="100" y="202"/>
                    <a:pt x="100" y="202"/>
                  </a:cubicBezTo>
                  <a:cubicBezTo>
                    <a:pt x="100" y="202"/>
                    <a:pt x="100" y="202"/>
                    <a:pt x="99" y="202"/>
                  </a:cubicBezTo>
                  <a:cubicBezTo>
                    <a:pt x="99" y="201"/>
                    <a:pt x="99" y="202"/>
                    <a:pt x="99" y="201"/>
                  </a:cubicBezTo>
                  <a:lnTo>
                    <a:pt x="98" y="201"/>
                  </a:lnTo>
                  <a:lnTo>
                    <a:pt x="98" y="200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7" y="203"/>
                  </a:lnTo>
                  <a:lnTo>
                    <a:pt x="96" y="203"/>
                  </a:lnTo>
                  <a:lnTo>
                    <a:pt x="96" y="204"/>
                  </a:lnTo>
                  <a:lnTo>
                    <a:pt x="93" y="204"/>
                  </a:lnTo>
                  <a:lnTo>
                    <a:pt x="93" y="205"/>
                  </a:lnTo>
                  <a:cubicBezTo>
                    <a:pt x="92" y="205"/>
                    <a:pt x="92" y="206"/>
                    <a:pt x="92" y="206"/>
                  </a:cubicBezTo>
                  <a:lnTo>
                    <a:pt x="91" y="207"/>
                  </a:lnTo>
                  <a:cubicBezTo>
                    <a:pt x="91" y="207"/>
                    <a:pt x="90" y="207"/>
                    <a:pt x="90" y="207"/>
                  </a:cubicBezTo>
                  <a:lnTo>
                    <a:pt x="90" y="208"/>
                  </a:lnTo>
                  <a:lnTo>
                    <a:pt x="89" y="208"/>
                  </a:lnTo>
                  <a:lnTo>
                    <a:pt x="88" y="208"/>
                  </a:lnTo>
                  <a:lnTo>
                    <a:pt x="88" y="209"/>
                  </a:lnTo>
                  <a:cubicBezTo>
                    <a:pt x="88" y="209"/>
                    <a:pt x="86" y="207"/>
                    <a:pt x="86" y="207"/>
                  </a:cubicBezTo>
                  <a:cubicBezTo>
                    <a:pt x="85" y="207"/>
                    <a:pt x="84" y="207"/>
                    <a:pt x="83" y="207"/>
                  </a:cubicBezTo>
                  <a:cubicBezTo>
                    <a:pt x="83" y="207"/>
                    <a:pt x="82" y="207"/>
                    <a:pt x="82" y="208"/>
                  </a:cubicBezTo>
                  <a:lnTo>
                    <a:pt x="79" y="208"/>
                  </a:lnTo>
                  <a:cubicBezTo>
                    <a:pt x="79" y="207"/>
                    <a:pt x="77" y="206"/>
                    <a:pt x="77" y="206"/>
                  </a:cubicBezTo>
                  <a:cubicBezTo>
                    <a:pt x="77" y="208"/>
                    <a:pt x="77" y="211"/>
                    <a:pt x="77" y="213"/>
                  </a:cubicBezTo>
                  <a:lnTo>
                    <a:pt x="76" y="213"/>
                  </a:lnTo>
                  <a:lnTo>
                    <a:pt x="76" y="214"/>
                  </a:lnTo>
                  <a:lnTo>
                    <a:pt x="76" y="215"/>
                  </a:lnTo>
                  <a:lnTo>
                    <a:pt x="75" y="215"/>
                  </a:lnTo>
                  <a:cubicBezTo>
                    <a:pt x="75" y="214"/>
                    <a:pt x="73" y="212"/>
                    <a:pt x="72" y="212"/>
                  </a:cubicBezTo>
                  <a:cubicBezTo>
                    <a:pt x="72" y="211"/>
                    <a:pt x="68" y="211"/>
                    <a:pt x="68" y="211"/>
                  </a:cubicBezTo>
                  <a:cubicBezTo>
                    <a:pt x="68" y="212"/>
                    <a:pt x="67" y="211"/>
                    <a:pt x="67" y="212"/>
                  </a:cubicBezTo>
                  <a:lnTo>
                    <a:pt x="66" y="211"/>
                  </a:lnTo>
                  <a:lnTo>
                    <a:pt x="65" y="210"/>
                  </a:lnTo>
                  <a:lnTo>
                    <a:pt x="63" y="210"/>
                  </a:lnTo>
                  <a:lnTo>
                    <a:pt x="62" y="211"/>
                  </a:lnTo>
                  <a:lnTo>
                    <a:pt x="57" y="211"/>
                  </a:lnTo>
                  <a:cubicBezTo>
                    <a:pt x="57" y="210"/>
                    <a:pt x="56" y="209"/>
                    <a:pt x="56" y="209"/>
                  </a:cubicBezTo>
                  <a:cubicBezTo>
                    <a:pt x="56" y="208"/>
                    <a:pt x="56" y="207"/>
                    <a:pt x="55" y="207"/>
                  </a:cubicBezTo>
                  <a:lnTo>
                    <a:pt x="55" y="206"/>
                  </a:lnTo>
                  <a:lnTo>
                    <a:pt x="54" y="206"/>
                  </a:lnTo>
                  <a:cubicBezTo>
                    <a:pt x="54" y="207"/>
                    <a:pt x="53" y="207"/>
                    <a:pt x="53" y="207"/>
                  </a:cubicBezTo>
                  <a:cubicBezTo>
                    <a:pt x="53" y="207"/>
                    <a:pt x="53" y="208"/>
                    <a:pt x="53" y="208"/>
                  </a:cubicBezTo>
                  <a:lnTo>
                    <a:pt x="53" y="210"/>
                  </a:lnTo>
                  <a:lnTo>
                    <a:pt x="52" y="210"/>
                  </a:lnTo>
                  <a:cubicBezTo>
                    <a:pt x="52" y="210"/>
                    <a:pt x="50" y="210"/>
                    <a:pt x="50" y="210"/>
                  </a:cubicBezTo>
                  <a:lnTo>
                    <a:pt x="50" y="212"/>
                  </a:lnTo>
                  <a:lnTo>
                    <a:pt x="49" y="212"/>
                  </a:lnTo>
                  <a:lnTo>
                    <a:pt x="49" y="213"/>
                  </a:lnTo>
                  <a:lnTo>
                    <a:pt x="48" y="214"/>
                  </a:lnTo>
                  <a:cubicBezTo>
                    <a:pt x="48" y="214"/>
                    <a:pt x="47" y="214"/>
                    <a:pt x="47" y="214"/>
                  </a:cubicBezTo>
                  <a:lnTo>
                    <a:pt x="46" y="215"/>
                  </a:lnTo>
                  <a:lnTo>
                    <a:pt x="45" y="215"/>
                  </a:lnTo>
                  <a:cubicBezTo>
                    <a:pt x="45" y="214"/>
                    <a:pt x="44" y="214"/>
                    <a:pt x="44" y="214"/>
                  </a:cubicBezTo>
                  <a:cubicBezTo>
                    <a:pt x="44" y="214"/>
                    <a:pt x="43" y="213"/>
                    <a:pt x="43" y="212"/>
                  </a:cubicBezTo>
                  <a:lnTo>
                    <a:pt x="40" y="212"/>
                  </a:lnTo>
                  <a:lnTo>
                    <a:pt x="39" y="212"/>
                  </a:lnTo>
                  <a:cubicBezTo>
                    <a:pt x="39" y="211"/>
                    <a:pt x="39" y="211"/>
                    <a:pt x="39" y="210"/>
                  </a:cubicBezTo>
                  <a:lnTo>
                    <a:pt x="38" y="210"/>
                  </a:lnTo>
                  <a:lnTo>
                    <a:pt x="37" y="211"/>
                  </a:lnTo>
                  <a:lnTo>
                    <a:pt x="37" y="212"/>
                  </a:lnTo>
                  <a:lnTo>
                    <a:pt x="35" y="212"/>
                  </a:lnTo>
                  <a:cubicBezTo>
                    <a:pt x="35" y="211"/>
                    <a:pt x="35" y="212"/>
                    <a:pt x="35" y="211"/>
                  </a:cubicBezTo>
                  <a:cubicBezTo>
                    <a:pt x="35" y="211"/>
                    <a:pt x="34" y="211"/>
                    <a:pt x="34" y="211"/>
                  </a:cubicBezTo>
                  <a:lnTo>
                    <a:pt x="34" y="210"/>
                  </a:lnTo>
                  <a:lnTo>
                    <a:pt x="33" y="210"/>
                  </a:lnTo>
                  <a:lnTo>
                    <a:pt x="33" y="209"/>
                  </a:lnTo>
                  <a:cubicBezTo>
                    <a:pt x="32" y="209"/>
                    <a:pt x="31" y="210"/>
                    <a:pt x="30" y="210"/>
                  </a:cubicBezTo>
                  <a:lnTo>
                    <a:pt x="30" y="211"/>
                  </a:lnTo>
                  <a:lnTo>
                    <a:pt x="29" y="211"/>
                  </a:lnTo>
                  <a:lnTo>
                    <a:pt x="28" y="211"/>
                  </a:lnTo>
                  <a:lnTo>
                    <a:pt x="28" y="212"/>
                  </a:lnTo>
                  <a:lnTo>
                    <a:pt x="25" y="212"/>
                  </a:lnTo>
                  <a:cubicBezTo>
                    <a:pt x="25" y="212"/>
                    <a:pt x="24" y="212"/>
                    <a:pt x="24" y="212"/>
                  </a:cubicBezTo>
                  <a:lnTo>
                    <a:pt x="24" y="211"/>
                  </a:lnTo>
                  <a:cubicBezTo>
                    <a:pt x="24" y="208"/>
                    <a:pt x="23" y="207"/>
                    <a:pt x="22" y="205"/>
                  </a:cubicBezTo>
                  <a:lnTo>
                    <a:pt x="19" y="205"/>
                  </a:lnTo>
                  <a:lnTo>
                    <a:pt x="19" y="206"/>
                  </a:lnTo>
                  <a:lnTo>
                    <a:pt x="18" y="206"/>
                  </a:lnTo>
                  <a:lnTo>
                    <a:pt x="18" y="207"/>
                  </a:lnTo>
                  <a:lnTo>
                    <a:pt x="18" y="208"/>
                  </a:lnTo>
                  <a:lnTo>
                    <a:pt x="17" y="208"/>
                  </a:lnTo>
                  <a:cubicBezTo>
                    <a:pt x="17" y="207"/>
                    <a:pt x="16" y="207"/>
                    <a:pt x="16" y="207"/>
                  </a:cubicBezTo>
                  <a:lnTo>
                    <a:pt x="16" y="206"/>
                  </a:lnTo>
                  <a:cubicBezTo>
                    <a:pt x="15" y="206"/>
                    <a:pt x="15" y="206"/>
                    <a:pt x="15" y="205"/>
                  </a:cubicBezTo>
                  <a:lnTo>
                    <a:pt x="14" y="205"/>
                  </a:lnTo>
                  <a:cubicBezTo>
                    <a:pt x="13" y="204"/>
                    <a:pt x="11" y="205"/>
                    <a:pt x="9" y="205"/>
                  </a:cubicBezTo>
                  <a:cubicBezTo>
                    <a:pt x="9" y="206"/>
                    <a:pt x="9" y="205"/>
                    <a:pt x="9" y="206"/>
                  </a:cubicBezTo>
                  <a:cubicBezTo>
                    <a:pt x="8" y="206"/>
                    <a:pt x="8" y="207"/>
                    <a:pt x="7" y="207"/>
                  </a:cubicBezTo>
                  <a:cubicBezTo>
                    <a:pt x="7" y="207"/>
                    <a:pt x="7" y="208"/>
                    <a:pt x="6" y="208"/>
                  </a:cubicBezTo>
                  <a:cubicBezTo>
                    <a:pt x="6" y="208"/>
                    <a:pt x="6" y="209"/>
                    <a:pt x="6" y="209"/>
                  </a:cubicBezTo>
                  <a:lnTo>
                    <a:pt x="2" y="209"/>
                  </a:lnTo>
                  <a:lnTo>
                    <a:pt x="2" y="208"/>
                  </a:lnTo>
                  <a:cubicBezTo>
                    <a:pt x="3" y="208"/>
                    <a:pt x="3" y="208"/>
                    <a:pt x="4" y="208"/>
                  </a:cubicBezTo>
                  <a:lnTo>
                    <a:pt x="4" y="207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2" y="203"/>
                  </a:lnTo>
                  <a:cubicBezTo>
                    <a:pt x="3" y="202"/>
                    <a:pt x="2" y="200"/>
                    <a:pt x="3" y="199"/>
                  </a:cubicBezTo>
                  <a:lnTo>
                    <a:pt x="3" y="198"/>
                  </a:lnTo>
                  <a:cubicBezTo>
                    <a:pt x="3" y="198"/>
                    <a:pt x="4" y="198"/>
                    <a:pt x="4" y="197"/>
                  </a:cubicBezTo>
                  <a:lnTo>
                    <a:pt x="6" y="197"/>
                  </a:lnTo>
                  <a:lnTo>
                    <a:pt x="6" y="198"/>
                  </a:lnTo>
                  <a:lnTo>
                    <a:pt x="7" y="198"/>
                  </a:lnTo>
                  <a:lnTo>
                    <a:pt x="8" y="198"/>
                  </a:lnTo>
                  <a:lnTo>
                    <a:pt x="8" y="199"/>
                  </a:lnTo>
                  <a:cubicBezTo>
                    <a:pt x="9" y="199"/>
                    <a:pt x="9" y="201"/>
                    <a:pt x="10" y="201"/>
                  </a:cubicBezTo>
                  <a:lnTo>
                    <a:pt x="11" y="201"/>
                  </a:lnTo>
                  <a:lnTo>
                    <a:pt x="12" y="201"/>
                  </a:lnTo>
                  <a:lnTo>
                    <a:pt x="12" y="200"/>
                  </a:lnTo>
                  <a:lnTo>
                    <a:pt x="13" y="200"/>
                  </a:lnTo>
                  <a:lnTo>
                    <a:pt x="13" y="199"/>
                  </a:lnTo>
                  <a:cubicBezTo>
                    <a:pt x="13" y="199"/>
                    <a:pt x="13" y="197"/>
                    <a:pt x="13" y="197"/>
                  </a:cubicBezTo>
                  <a:cubicBezTo>
                    <a:pt x="13" y="197"/>
                    <a:pt x="13" y="196"/>
                    <a:pt x="13" y="196"/>
                  </a:cubicBezTo>
                  <a:lnTo>
                    <a:pt x="12" y="196"/>
                  </a:lnTo>
                  <a:lnTo>
                    <a:pt x="12" y="195"/>
                  </a:lnTo>
                  <a:lnTo>
                    <a:pt x="11" y="195"/>
                  </a:lnTo>
                  <a:lnTo>
                    <a:pt x="11" y="194"/>
                  </a:lnTo>
                  <a:lnTo>
                    <a:pt x="11" y="189"/>
                  </a:lnTo>
                  <a:lnTo>
                    <a:pt x="11" y="188"/>
                  </a:lnTo>
                  <a:cubicBezTo>
                    <a:pt x="12" y="188"/>
                    <a:pt x="12" y="187"/>
                    <a:pt x="13" y="187"/>
                  </a:cubicBezTo>
                  <a:lnTo>
                    <a:pt x="13" y="186"/>
                  </a:lnTo>
                  <a:cubicBezTo>
                    <a:pt x="14" y="186"/>
                    <a:pt x="13" y="185"/>
                    <a:pt x="14" y="185"/>
                  </a:cubicBezTo>
                  <a:lnTo>
                    <a:pt x="14" y="181"/>
                  </a:lnTo>
                  <a:lnTo>
                    <a:pt x="13" y="181"/>
                  </a:lnTo>
                  <a:cubicBezTo>
                    <a:pt x="13" y="181"/>
                    <a:pt x="11" y="180"/>
                    <a:pt x="10" y="180"/>
                  </a:cubicBezTo>
                  <a:lnTo>
                    <a:pt x="10" y="179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cubicBezTo>
                    <a:pt x="8" y="177"/>
                    <a:pt x="7" y="178"/>
                    <a:pt x="7" y="177"/>
                  </a:cubicBezTo>
                  <a:lnTo>
                    <a:pt x="6" y="177"/>
                  </a:lnTo>
                  <a:cubicBezTo>
                    <a:pt x="6" y="176"/>
                    <a:pt x="5" y="176"/>
                    <a:pt x="5" y="175"/>
                  </a:cubicBezTo>
                  <a:cubicBezTo>
                    <a:pt x="4" y="175"/>
                    <a:pt x="3" y="175"/>
                    <a:pt x="3" y="175"/>
                  </a:cubicBezTo>
                  <a:cubicBezTo>
                    <a:pt x="3" y="174"/>
                    <a:pt x="2" y="174"/>
                    <a:pt x="2" y="174"/>
                  </a:cubicBezTo>
                  <a:lnTo>
                    <a:pt x="2" y="173"/>
                  </a:lnTo>
                  <a:lnTo>
                    <a:pt x="2" y="172"/>
                  </a:lnTo>
                  <a:lnTo>
                    <a:pt x="1" y="172"/>
                  </a:lnTo>
                  <a:cubicBezTo>
                    <a:pt x="1" y="170"/>
                    <a:pt x="1" y="163"/>
                    <a:pt x="2" y="161"/>
                  </a:cubicBezTo>
                  <a:lnTo>
                    <a:pt x="2" y="160"/>
                  </a:lnTo>
                  <a:cubicBezTo>
                    <a:pt x="2" y="159"/>
                    <a:pt x="2" y="156"/>
                    <a:pt x="3" y="156"/>
                  </a:cubicBezTo>
                  <a:lnTo>
                    <a:pt x="3" y="155"/>
                  </a:lnTo>
                  <a:lnTo>
                    <a:pt x="4" y="155"/>
                  </a:lnTo>
                  <a:lnTo>
                    <a:pt x="4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2" y="149"/>
                  </a:lnTo>
                  <a:lnTo>
                    <a:pt x="2" y="148"/>
                  </a:lnTo>
                  <a:cubicBezTo>
                    <a:pt x="1" y="148"/>
                    <a:pt x="2" y="147"/>
                    <a:pt x="1" y="147"/>
                  </a:cubicBezTo>
                  <a:lnTo>
                    <a:pt x="1" y="146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0" y="143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0" name="Freeform 146"/>
            <p:cNvSpPr>
              <a:spLocks/>
            </p:cNvSpPr>
            <p:nvPr/>
          </p:nvSpPr>
          <p:spPr bwMode="auto">
            <a:xfrm>
              <a:off x="4255" y="1637"/>
              <a:ext cx="1195" cy="1356"/>
            </a:xfrm>
            <a:custGeom>
              <a:avLst/>
              <a:gdLst>
                <a:gd name="T0" fmla="*/ 16414799 w 172"/>
                <a:gd name="T1" fmla="*/ 468871896 h 200"/>
                <a:gd name="T2" fmla="*/ 70289236 w 172"/>
                <a:gd name="T3" fmla="*/ 468871896 h 200"/>
                <a:gd name="T4" fmla="*/ 92224148 w 172"/>
                <a:gd name="T5" fmla="*/ 451092138 h 200"/>
                <a:gd name="T6" fmla="*/ 119550370 w 172"/>
                <a:gd name="T7" fmla="*/ 437310843 h 200"/>
                <a:gd name="T8" fmla="*/ 146890626 w 172"/>
                <a:gd name="T9" fmla="*/ 451092138 h 200"/>
                <a:gd name="T10" fmla="*/ 217180279 w 172"/>
                <a:gd name="T11" fmla="*/ 433327892 h 200"/>
                <a:gd name="T12" fmla="*/ 255529483 w 172"/>
                <a:gd name="T13" fmla="*/ 433327892 h 200"/>
                <a:gd name="T14" fmla="*/ 298492775 w 172"/>
                <a:gd name="T15" fmla="*/ 491308591 h 200"/>
                <a:gd name="T16" fmla="*/ 320427409 w 172"/>
                <a:gd name="T17" fmla="*/ 482080851 h 200"/>
                <a:gd name="T18" fmla="*/ 331338922 w 172"/>
                <a:gd name="T19" fmla="*/ 468871896 h 200"/>
                <a:gd name="T20" fmla="*/ 347753658 w 172"/>
                <a:gd name="T21" fmla="*/ 437310843 h 200"/>
                <a:gd name="T22" fmla="*/ 353159503 w 172"/>
                <a:gd name="T23" fmla="*/ 393197898 h 200"/>
                <a:gd name="T24" fmla="*/ 385213282 w 172"/>
                <a:gd name="T25" fmla="*/ 366207432 h 200"/>
                <a:gd name="T26" fmla="*/ 407148139 w 172"/>
                <a:gd name="T27" fmla="*/ 343755984 h 200"/>
                <a:gd name="T28" fmla="*/ 379805659 w 172"/>
                <a:gd name="T29" fmla="*/ 316765300 h 200"/>
                <a:gd name="T30" fmla="*/ 363390478 w 172"/>
                <a:gd name="T31" fmla="*/ 308211438 h 200"/>
                <a:gd name="T32" fmla="*/ 385213282 w 172"/>
                <a:gd name="T33" fmla="*/ 281206218 h 200"/>
                <a:gd name="T34" fmla="*/ 412539755 w 172"/>
                <a:gd name="T35" fmla="*/ 276635523 h 200"/>
                <a:gd name="T36" fmla="*/ 428952268 w 172"/>
                <a:gd name="T37" fmla="*/ 245661672 h 200"/>
                <a:gd name="T38" fmla="*/ 471917672 w 172"/>
                <a:gd name="T39" fmla="*/ 227882456 h 200"/>
                <a:gd name="T40" fmla="*/ 499371759 w 172"/>
                <a:gd name="T41" fmla="*/ 210102752 h 200"/>
                <a:gd name="T42" fmla="*/ 548519034 w 172"/>
                <a:gd name="T43" fmla="*/ 232450765 h 200"/>
                <a:gd name="T44" fmla="*/ 591482104 w 172"/>
                <a:gd name="T45" fmla="*/ 254200781 h 200"/>
                <a:gd name="T46" fmla="*/ 635223312 w 172"/>
                <a:gd name="T47" fmla="*/ 254200781 h 200"/>
                <a:gd name="T48" fmla="*/ 668069237 w 172"/>
                <a:gd name="T49" fmla="*/ 236433715 h 200"/>
                <a:gd name="T50" fmla="*/ 662677844 w 172"/>
                <a:gd name="T51" fmla="*/ 165330575 h 200"/>
                <a:gd name="T52" fmla="*/ 646246211 w 172"/>
                <a:gd name="T53" fmla="*/ 125116292 h 200"/>
                <a:gd name="T54" fmla="*/ 683706279 w 172"/>
                <a:gd name="T55" fmla="*/ 84986596 h 200"/>
                <a:gd name="T56" fmla="*/ 738470386 w 172"/>
                <a:gd name="T57" fmla="*/ 75760646 h 200"/>
                <a:gd name="T58" fmla="*/ 722055650 w 172"/>
                <a:gd name="T59" fmla="*/ 44784802 h 200"/>
                <a:gd name="T60" fmla="*/ 743878232 w 172"/>
                <a:gd name="T61" fmla="*/ 22434640 h 200"/>
                <a:gd name="T62" fmla="*/ 781433011 w 172"/>
                <a:gd name="T63" fmla="*/ 22434640 h 200"/>
                <a:gd name="T64" fmla="*/ 830596739 w 172"/>
                <a:gd name="T65" fmla="*/ 9225628 h 200"/>
                <a:gd name="T66" fmla="*/ 917414847 w 172"/>
                <a:gd name="T67" fmla="*/ 120545814 h 200"/>
                <a:gd name="T68" fmla="*/ 863426656 w 172"/>
                <a:gd name="T69" fmla="*/ 428757197 h 200"/>
                <a:gd name="T70" fmla="*/ 792344747 w 172"/>
                <a:gd name="T71" fmla="*/ 553873327 h 200"/>
                <a:gd name="T72" fmla="*/ 640743210 w 172"/>
                <a:gd name="T73" fmla="*/ 624976738 h 200"/>
                <a:gd name="T74" fmla="*/ 499371759 w 172"/>
                <a:gd name="T75" fmla="*/ 825851262 h 200"/>
                <a:gd name="T76" fmla="*/ 320427409 w 172"/>
                <a:gd name="T77" fmla="*/ 875293394 h 200"/>
                <a:gd name="T78" fmla="*/ 309404288 w 172"/>
                <a:gd name="T79" fmla="*/ 857514395 h 200"/>
                <a:gd name="T80" fmla="*/ 276557918 w 172"/>
                <a:gd name="T81" fmla="*/ 852843681 h 200"/>
                <a:gd name="T82" fmla="*/ 271168748 w 172"/>
                <a:gd name="T83" fmla="*/ 843618545 h 200"/>
                <a:gd name="T84" fmla="*/ 239114746 w 172"/>
                <a:gd name="T85" fmla="*/ 825851262 h 200"/>
                <a:gd name="T86" fmla="*/ 244618414 w 172"/>
                <a:gd name="T87" fmla="*/ 803503087 h 200"/>
                <a:gd name="T88" fmla="*/ 239114746 w 172"/>
                <a:gd name="T89" fmla="*/ 781740704 h 200"/>
                <a:gd name="T90" fmla="*/ 228203400 w 172"/>
                <a:gd name="T91" fmla="*/ 777083442 h 200"/>
                <a:gd name="T92" fmla="*/ 195359698 w 172"/>
                <a:gd name="T93" fmla="*/ 740951803 h 200"/>
                <a:gd name="T94" fmla="*/ 162513328 w 172"/>
                <a:gd name="T95" fmla="*/ 727742848 h 200"/>
                <a:gd name="T96" fmla="*/ 146890626 w 172"/>
                <a:gd name="T97" fmla="*/ 705306153 h 200"/>
                <a:gd name="T98" fmla="*/ 119550370 w 172"/>
                <a:gd name="T99" fmla="*/ 700737411 h 200"/>
                <a:gd name="T100" fmla="*/ 97629881 w 172"/>
                <a:gd name="T101" fmla="*/ 678974594 h 200"/>
                <a:gd name="T102" fmla="*/ 114044618 w 172"/>
                <a:gd name="T103" fmla="*/ 656639437 h 200"/>
                <a:gd name="T104" fmla="*/ 114044618 w 172"/>
                <a:gd name="T105" fmla="*/ 634202742 h 200"/>
                <a:gd name="T106" fmla="*/ 86720758 w 172"/>
                <a:gd name="T107" fmla="*/ 611852398 h 200"/>
                <a:gd name="T108" fmla="*/ 103135606 w 172"/>
                <a:gd name="T109" fmla="*/ 589417873 h 200"/>
                <a:gd name="T110" fmla="*/ 97629881 w 172"/>
                <a:gd name="T111" fmla="*/ 580191868 h 200"/>
                <a:gd name="T112" fmla="*/ 16414799 w 172"/>
                <a:gd name="T113" fmla="*/ 526867890 h 2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2"/>
                <a:gd name="T172" fmla="*/ 0 h 200"/>
                <a:gd name="T173" fmla="*/ 172 w 172"/>
                <a:gd name="T174" fmla="*/ 200 h 2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2" h="200">
                  <a:moveTo>
                    <a:pt x="0" y="112"/>
                  </a:moveTo>
                  <a:lnTo>
                    <a:pt x="0" y="111"/>
                  </a:lnTo>
                  <a:lnTo>
                    <a:pt x="0" y="110"/>
                  </a:lnTo>
                  <a:lnTo>
                    <a:pt x="1" y="110"/>
                  </a:lnTo>
                  <a:cubicBezTo>
                    <a:pt x="1" y="108"/>
                    <a:pt x="1" y="105"/>
                    <a:pt x="1" y="103"/>
                  </a:cubicBezTo>
                  <a:cubicBezTo>
                    <a:pt x="1" y="103"/>
                    <a:pt x="3" y="104"/>
                    <a:pt x="3" y="105"/>
                  </a:cubicBezTo>
                  <a:lnTo>
                    <a:pt x="6" y="105"/>
                  </a:lnTo>
                  <a:cubicBezTo>
                    <a:pt x="6" y="104"/>
                    <a:pt x="7" y="104"/>
                    <a:pt x="7" y="104"/>
                  </a:cubicBezTo>
                  <a:cubicBezTo>
                    <a:pt x="8" y="104"/>
                    <a:pt x="9" y="104"/>
                    <a:pt x="10" y="104"/>
                  </a:cubicBezTo>
                  <a:cubicBezTo>
                    <a:pt x="10" y="104"/>
                    <a:pt x="12" y="106"/>
                    <a:pt x="12" y="106"/>
                  </a:cubicBezTo>
                  <a:lnTo>
                    <a:pt x="12" y="105"/>
                  </a:lnTo>
                  <a:lnTo>
                    <a:pt x="13" y="105"/>
                  </a:lnTo>
                  <a:lnTo>
                    <a:pt x="14" y="105"/>
                  </a:lnTo>
                  <a:lnTo>
                    <a:pt x="14" y="104"/>
                  </a:lnTo>
                  <a:cubicBezTo>
                    <a:pt x="14" y="104"/>
                    <a:pt x="15" y="104"/>
                    <a:pt x="15" y="104"/>
                  </a:cubicBezTo>
                  <a:lnTo>
                    <a:pt x="16" y="103"/>
                  </a:lnTo>
                  <a:cubicBezTo>
                    <a:pt x="16" y="103"/>
                    <a:pt x="16" y="102"/>
                    <a:pt x="17" y="102"/>
                  </a:cubicBezTo>
                  <a:lnTo>
                    <a:pt x="17" y="101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7"/>
                  </a:lnTo>
                  <a:lnTo>
                    <a:pt x="22" y="97"/>
                  </a:lnTo>
                  <a:lnTo>
                    <a:pt x="22" y="98"/>
                  </a:lnTo>
                  <a:lnTo>
                    <a:pt x="23" y="98"/>
                  </a:lnTo>
                  <a:cubicBezTo>
                    <a:pt x="23" y="99"/>
                    <a:pt x="23" y="98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5" y="100"/>
                    <a:pt x="25" y="100"/>
                  </a:cubicBezTo>
                  <a:lnTo>
                    <a:pt x="25" y="101"/>
                  </a:lnTo>
                  <a:lnTo>
                    <a:pt x="26" y="101"/>
                  </a:lnTo>
                  <a:lnTo>
                    <a:pt x="27" y="101"/>
                  </a:lnTo>
                  <a:cubicBezTo>
                    <a:pt x="28" y="101"/>
                    <a:pt x="30" y="102"/>
                    <a:pt x="31" y="101"/>
                  </a:cubicBezTo>
                  <a:lnTo>
                    <a:pt x="32" y="101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97"/>
                  </a:lnTo>
                  <a:cubicBezTo>
                    <a:pt x="33" y="98"/>
                    <a:pt x="38" y="98"/>
                    <a:pt x="39" y="98"/>
                  </a:cubicBezTo>
                  <a:lnTo>
                    <a:pt x="39" y="97"/>
                  </a:lnTo>
                  <a:lnTo>
                    <a:pt x="40" y="97"/>
                  </a:lnTo>
                  <a:cubicBezTo>
                    <a:pt x="40" y="96"/>
                    <a:pt x="41" y="96"/>
                    <a:pt x="41" y="96"/>
                  </a:cubicBezTo>
                  <a:lnTo>
                    <a:pt x="41" y="95"/>
                  </a:lnTo>
                  <a:cubicBezTo>
                    <a:pt x="42" y="95"/>
                    <a:pt x="41" y="93"/>
                    <a:pt x="41" y="93"/>
                  </a:cubicBezTo>
                  <a:lnTo>
                    <a:pt x="42" y="93"/>
                  </a:lnTo>
                  <a:lnTo>
                    <a:pt x="42" y="95"/>
                  </a:lnTo>
                  <a:lnTo>
                    <a:pt x="43" y="95"/>
                  </a:lnTo>
                  <a:cubicBezTo>
                    <a:pt x="43" y="96"/>
                    <a:pt x="43" y="95"/>
                    <a:pt x="43" y="96"/>
                  </a:cubicBezTo>
                  <a:cubicBezTo>
                    <a:pt x="45" y="96"/>
                    <a:pt x="45" y="96"/>
                    <a:pt x="46" y="96"/>
                  </a:cubicBezTo>
                  <a:lnTo>
                    <a:pt x="47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50" y="101"/>
                  </a:lnTo>
                  <a:cubicBezTo>
                    <a:pt x="50" y="103"/>
                    <a:pt x="53" y="105"/>
                    <a:pt x="53" y="107"/>
                  </a:cubicBezTo>
                  <a:cubicBezTo>
                    <a:pt x="53" y="107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09"/>
                  </a:cubicBezTo>
                  <a:cubicBezTo>
                    <a:pt x="54" y="109"/>
                    <a:pt x="55" y="110"/>
                    <a:pt x="55" y="110"/>
                  </a:cubicBezTo>
                  <a:cubicBezTo>
                    <a:pt x="55" y="111"/>
                    <a:pt x="55" y="112"/>
                    <a:pt x="56" y="112"/>
                  </a:cubicBezTo>
                  <a:lnTo>
                    <a:pt x="57" y="112"/>
                  </a:lnTo>
                  <a:cubicBezTo>
                    <a:pt x="57" y="112"/>
                    <a:pt x="58" y="111"/>
                    <a:pt x="58" y="111"/>
                  </a:cubicBezTo>
                  <a:lnTo>
                    <a:pt x="58" y="109"/>
                  </a:lnTo>
                  <a:lnTo>
                    <a:pt x="58" y="108"/>
                  </a:lnTo>
                  <a:lnTo>
                    <a:pt x="59" y="108"/>
                  </a:lnTo>
                  <a:lnTo>
                    <a:pt x="59" y="107"/>
                  </a:lnTo>
                  <a:lnTo>
                    <a:pt x="60" y="107"/>
                  </a:lnTo>
                  <a:cubicBezTo>
                    <a:pt x="60" y="107"/>
                    <a:pt x="60" y="106"/>
                    <a:pt x="60" y="105"/>
                  </a:cubicBezTo>
                  <a:lnTo>
                    <a:pt x="61" y="105"/>
                  </a:lnTo>
                  <a:cubicBezTo>
                    <a:pt x="61" y="105"/>
                    <a:pt x="62" y="104"/>
                    <a:pt x="62" y="104"/>
                  </a:cubicBezTo>
                  <a:cubicBezTo>
                    <a:pt x="62" y="103"/>
                    <a:pt x="63" y="102"/>
                    <a:pt x="63" y="101"/>
                  </a:cubicBezTo>
                  <a:cubicBezTo>
                    <a:pt x="63" y="101"/>
                    <a:pt x="63" y="100"/>
                    <a:pt x="63" y="100"/>
                  </a:cubicBez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cubicBezTo>
                    <a:pt x="63" y="97"/>
                    <a:pt x="63" y="96"/>
                    <a:pt x="63" y="96"/>
                  </a:cubicBezTo>
                  <a:lnTo>
                    <a:pt x="63" y="92"/>
                  </a:lnTo>
                  <a:lnTo>
                    <a:pt x="64" y="92"/>
                  </a:lnTo>
                  <a:cubicBezTo>
                    <a:pt x="64" y="91"/>
                    <a:pt x="64" y="89"/>
                    <a:pt x="64" y="88"/>
                  </a:cubicBezTo>
                  <a:lnTo>
                    <a:pt x="65" y="88"/>
                  </a:lnTo>
                  <a:lnTo>
                    <a:pt x="65" y="87"/>
                  </a:lnTo>
                  <a:cubicBezTo>
                    <a:pt x="65" y="87"/>
                    <a:pt x="67" y="86"/>
                    <a:pt x="67" y="85"/>
                  </a:cubicBezTo>
                  <a:lnTo>
                    <a:pt x="67" y="84"/>
                  </a:lnTo>
                  <a:cubicBezTo>
                    <a:pt x="67" y="84"/>
                    <a:pt x="68" y="84"/>
                    <a:pt x="68" y="84"/>
                  </a:cubicBezTo>
                  <a:cubicBezTo>
                    <a:pt x="69" y="84"/>
                    <a:pt x="70" y="84"/>
                    <a:pt x="70" y="83"/>
                  </a:cubicBezTo>
                  <a:cubicBezTo>
                    <a:pt x="70" y="83"/>
                    <a:pt x="70" y="83"/>
                    <a:pt x="70" y="82"/>
                  </a:cubicBezTo>
                  <a:lnTo>
                    <a:pt x="71" y="82"/>
                  </a:lnTo>
                  <a:lnTo>
                    <a:pt x="72" y="83"/>
                  </a:lnTo>
                  <a:cubicBezTo>
                    <a:pt x="72" y="83"/>
                    <a:pt x="74" y="83"/>
                    <a:pt x="74" y="83"/>
                  </a:cubicBezTo>
                  <a:cubicBezTo>
                    <a:pt x="75" y="83"/>
                    <a:pt x="77" y="83"/>
                    <a:pt x="78" y="83"/>
                  </a:cubicBezTo>
                  <a:lnTo>
                    <a:pt x="78" y="82"/>
                  </a:lnTo>
                  <a:lnTo>
                    <a:pt x="76" y="82"/>
                  </a:lnTo>
                  <a:lnTo>
                    <a:pt x="76" y="79"/>
                  </a:lnTo>
                  <a:cubicBezTo>
                    <a:pt x="76" y="79"/>
                    <a:pt x="75" y="78"/>
                    <a:pt x="75" y="77"/>
                  </a:cubicBezTo>
                  <a:lnTo>
                    <a:pt x="75" y="76"/>
                  </a:lnTo>
                  <a:cubicBezTo>
                    <a:pt x="74" y="76"/>
                    <a:pt x="72" y="76"/>
                    <a:pt x="72" y="76"/>
                  </a:cubicBezTo>
                  <a:lnTo>
                    <a:pt x="72" y="73"/>
                  </a:lnTo>
                  <a:lnTo>
                    <a:pt x="71" y="73"/>
                  </a:lnTo>
                  <a:cubicBezTo>
                    <a:pt x="71" y="72"/>
                    <a:pt x="70" y="72"/>
                    <a:pt x="70" y="71"/>
                  </a:cubicBezTo>
                  <a:lnTo>
                    <a:pt x="69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cubicBezTo>
                    <a:pt x="67" y="66"/>
                    <a:pt x="68" y="66"/>
                    <a:pt x="69" y="66"/>
                  </a:cubicBezTo>
                  <a:lnTo>
                    <a:pt x="70" y="66"/>
                  </a:lnTo>
                  <a:cubicBezTo>
                    <a:pt x="70" y="65"/>
                    <a:pt x="70" y="65"/>
                    <a:pt x="70" y="65"/>
                  </a:cubicBez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cubicBezTo>
                    <a:pt x="72" y="62"/>
                    <a:pt x="73" y="61"/>
                    <a:pt x="73" y="61"/>
                  </a:cubicBezTo>
                  <a:lnTo>
                    <a:pt x="75" y="61"/>
                  </a:lnTo>
                  <a:lnTo>
                    <a:pt x="76" y="62"/>
                  </a:lnTo>
                  <a:lnTo>
                    <a:pt x="77" y="62"/>
                  </a:lnTo>
                  <a:cubicBezTo>
                    <a:pt x="78" y="63"/>
                    <a:pt x="80" y="63"/>
                    <a:pt x="81" y="63"/>
                  </a:cubicBezTo>
                  <a:lnTo>
                    <a:pt x="81" y="57"/>
                  </a:lnTo>
                  <a:lnTo>
                    <a:pt x="80" y="57"/>
                  </a:lnTo>
                  <a:lnTo>
                    <a:pt x="80" y="56"/>
                  </a:lnTo>
                  <a:cubicBezTo>
                    <a:pt x="79" y="56"/>
                    <a:pt x="79" y="55"/>
                    <a:pt x="79" y="55"/>
                  </a:cubicBezTo>
                  <a:cubicBezTo>
                    <a:pt x="79" y="55"/>
                    <a:pt x="80" y="54"/>
                    <a:pt x="80" y="54"/>
                  </a:cubicBezTo>
                  <a:cubicBezTo>
                    <a:pt x="80" y="54"/>
                    <a:pt x="83" y="54"/>
                    <a:pt x="83" y="54"/>
                  </a:cubicBezTo>
                  <a:lnTo>
                    <a:pt x="84" y="54"/>
                  </a:lnTo>
                  <a:lnTo>
                    <a:pt x="84" y="53"/>
                  </a:lnTo>
                  <a:lnTo>
                    <a:pt x="85" y="53"/>
                  </a:lnTo>
                  <a:cubicBezTo>
                    <a:pt x="85" y="53"/>
                    <a:pt x="86" y="52"/>
                    <a:pt x="86" y="52"/>
                  </a:cubicBez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cubicBezTo>
                    <a:pt x="87" y="50"/>
                    <a:pt x="88" y="49"/>
                    <a:pt x="88" y="49"/>
                  </a:cubicBezTo>
                  <a:cubicBezTo>
                    <a:pt x="88" y="47"/>
                    <a:pt x="89" y="49"/>
                    <a:pt x="89" y="47"/>
                  </a:cubicBezTo>
                  <a:lnTo>
                    <a:pt x="90" y="47"/>
                  </a:lnTo>
                  <a:lnTo>
                    <a:pt x="92" y="47"/>
                  </a:lnTo>
                  <a:cubicBezTo>
                    <a:pt x="92" y="48"/>
                    <a:pt x="92" y="47"/>
                    <a:pt x="92" y="48"/>
                  </a:cubicBezTo>
                  <a:lnTo>
                    <a:pt x="94" y="48"/>
                  </a:lnTo>
                  <a:cubicBezTo>
                    <a:pt x="94" y="48"/>
                    <a:pt x="94" y="49"/>
                    <a:pt x="94" y="49"/>
                  </a:cubicBezTo>
                  <a:lnTo>
                    <a:pt x="96" y="49"/>
                  </a:lnTo>
                  <a:cubicBezTo>
                    <a:pt x="96" y="50"/>
                    <a:pt x="98" y="50"/>
                    <a:pt x="98" y="51"/>
                  </a:cubicBezTo>
                  <a:lnTo>
                    <a:pt x="99" y="51"/>
                  </a:lnTo>
                  <a:lnTo>
                    <a:pt x="100" y="51"/>
                  </a:lnTo>
                  <a:lnTo>
                    <a:pt x="101" y="51"/>
                  </a:lnTo>
                  <a:lnTo>
                    <a:pt x="101" y="52"/>
                  </a:lnTo>
                  <a:lnTo>
                    <a:pt x="102" y="52"/>
                  </a:lnTo>
                  <a:cubicBezTo>
                    <a:pt x="103" y="53"/>
                    <a:pt x="103" y="53"/>
                    <a:pt x="103" y="54"/>
                  </a:cubicBezTo>
                  <a:cubicBezTo>
                    <a:pt x="103" y="54"/>
                    <a:pt x="104" y="54"/>
                    <a:pt x="104" y="54"/>
                  </a:cubicBezTo>
                  <a:lnTo>
                    <a:pt x="104" y="55"/>
                  </a:lnTo>
                  <a:cubicBezTo>
                    <a:pt x="105" y="55"/>
                    <a:pt x="107" y="56"/>
                    <a:pt x="108" y="56"/>
                  </a:cubicBezTo>
                  <a:cubicBezTo>
                    <a:pt x="108" y="56"/>
                    <a:pt x="108" y="57"/>
                    <a:pt x="109" y="57"/>
                  </a:cubicBezTo>
                  <a:cubicBezTo>
                    <a:pt x="109" y="58"/>
                    <a:pt x="109" y="58"/>
                    <a:pt x="110" y="58"/>
                  </a:cubicBezTo>
                  <a:lnTo>
                    <a:pt x="110" y="59"/>
                  </a:lnTo>
                  <a:lnTo>
                    <a:pt x="112" y="59"/>
                  </a:lnTo>
                  <a:lnTo>
                    <a:pt x="115" y="59"/>
                  </a:lnTo>
                  <a:cubicBezTo>
                    <a:pt x="115" y="59"/>
                    <a:pt x="115" y="58"/>
                    <a:pt x="115" y="58"/>
                  </a:cubicBezTo>
                  <a:cubicBezTo>
                    <a:pt x="116" y="58"/>
                    <a:pt x="116" y="57"/>
                    <a:pt x="116" y="57"/>
                  </a:cubicBezTo>
                  <a:lnTo>
                    <a:pt x="117" y="57"/>
                  </a:lnTo>
                  <a:lnTo>
                    <a:pt x="117" y="56"/>
                  </a:lnTo>
                  <a:lnTo>
                    <a:pt x="118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3"/>
                  </a:lnTo>
                  <a:lnTo>
                    <a:pt x="123" y="53"/>
                  </a:lnTo>
                  <a:lnTo>
                    <a:pt x="123" y="51"/>
                  </a:lnTo>
                  <a:lnTo>
                    <a:pt x="125" y="51"/>
                  </a:lnTo>
                  <a:cubicBezTo>
                    <a:pt x="125" y="49"/>
                    <a:pt x="125" y="46"/>
                    <a:pt x="127" y="45"/>
                  </a:cubicBezTo>
                  <a:lnTo>
                    <a:pt x="127" y="43"/>
                  </a:lnTo>
                  <a:cubicBezTo>
                    <a:pt x="125" y="43"/>
                    <a:pt x="126" y="41"/>
                    <a:pt x="126" y="41"/>
                  </a:cubicBezTo>
                  <a:lnTo>
                    <a:pt x="125" y="40"/>
                  </a:lnTo>
                  <a:cubicBezTo>
                    <a:pt x="125" y="40"/>
                    <a:pt x="123" y="41"/>
                    <a:pt x="123" y="40"/>
                  </a:cubicBezTo>
                  <a:lnTo>
                    <a:pt x="122" y="40"/>
                  </a:lnTo>
                  <a:lnTo>
                    <a:pt x="122" y="37"/>
                  </a:lnTo>
                  <a:lnTo>
                    <a:pt x="123" y="37"/>
                  </a:lnTo>
                  <a:cubicBezTo>
                    <a:pt x="123" y="36"/>
                    <a:pt x="123" y="33"/>
                    <a:pt x="123" y="32"/>
                  </a:cubicBezTo>
                  <a:lnTo>
                    <a:pt x="124" y="32"/>
                  </a:lnTo>
                  <a:lnTo>
                    <a:pt x="124" y="30"/>
                  </a:lnTo>
                  <a:lnTo>
                    <a:pt x="123" y="30"/>
                  </a:lnTo>
                  <a:cubicBezTo>
                    <a:pt x="123" y="30"/>
                    <a:pt x="121" y="29"/>
                    <a:pt x="121" y="29"/>
                  </a:cubicBezTo>
                  <a:lnTo>
                    <a:pt x="120" y="29"/>
                  </a:lnTo>
                  <a:cubicBezTo>
                    <a:pt x="120" y="28"/>
                    <a:pt x="120" y="28"/>
                    <a:pt x="119" y="28"/>
                  </a:cubicBezTo>
                  <a:lnTo>
                    <a:pt x="119" y="26"/>
                  </a:lnTo>
                  <a:lnTo>
                    <a:pt x="120" y="26"/>
                  </a:lnTo>
                  <a:cubicBezTo>
                    <a:pt x="120" y="25"/>
                    <a:pt x="120" y="21"/>
                    <a:pt x="120" y="21"/>
                  </a:cubicBezTo>
                  <a:lnTo>
                    <a:pt x="121" y="21"/>
                  </a:lnTo>
                  <a:lnTo>
                    <a:pt x="122" y="21"/>
                  </a:lnTo>
                  <a:cubicBezTo>
                    <a:pt x="122" y="22"/>
                    <a:pt x="125" y="22"/>
                    <a:pt x="125" y="22"/>
                  </a:cubicBezTo>
                  <a:lnTo>
                    <a:pt x="125" y="21"/>
                  </a:lnTo>
                  <a:lnTo>
                    <a:pt x="126" y="21"/>
                  </a:lnTo>
                  <a:lnTo>
                    <a:pt x="126" y="19"/>
                  </a:lnTo>
                  <a:lnTo>
                    <a:pt x="129" y="19"/>
                  </a:lnTo>
                  <a:lnTo>
                    <a:pt x="129" y="20"/>
                  </a:lnTo>
                  <a:cubicBezTo>
                    <a:pt x="130" y="20"/>
                    <a:pt x="132" y="19"/>
                    <a:pt x="133" y="19"/>
                  </a:cubicBezTo>
                  <a:lnTo>
                    <a:pt x="134" y="18"/>
                  </a:lnTo>
                  <a:lnTo>
                    <a:pt x="135" y="17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7" y="16"/>
                  </a:lnTo>
                  <a:cubicBezTo>
                    <a:pt x="137" y="15"/>
                    <a:pt x="137" y="13"/>
                    <a:pt x="137" y="12"/>
                  </a:cubicBezTo>
                  <a:cubicBezTo>
                    <a:pt x="136" y="12"/>
                    <a:pt x="136" y="12"/>
                    <a:pt x="136" y="11"/>
                  </a:cubicBezTo>
                  <a:lnTo>
                    <a:pt x="135" y="11"/>
                  </a:lnTo>
                  <a:cubicBezTo>
                    <a:pt x="135" y="11"/>
                    <a:pt x="134" y="10"/>
                    <a:pt x="134" y="10"/>
                  </a:cubicBezTo>
                  <a:lnTo>
                    <a:pt x="133" y="10"/>
                  </a:lnTo>
                  <a:lnTo>
                    <a:pt x="133" y="7"/>
                  </a:lnTo>
                  <a:cubicBezTo>
                    <a:pt x="133" y="7"/>
                    <a:pt x="133" y="7"/>
                    <a:pt x="133" y="7"/>
                  </a:cubicBezTo>
                  <a:lnTo>
                    <a:pt x="133" y="3"/>
                  </a:lnTo>
                  <a:lnTo>
                    <a:pt x="135" y="3"/>
                  </a:lnTo>
                  <a:lnTo>
                    <a:pt x="135" y="4"/>
                  </a:lnTo>
                  <a:lnTo>
                    <a:pt x="136" y="4"/>
                  </a:lnTo>
                  <a:cubicBezTo>
                    <a:pt x="136" y="4"/>
                    <a:pt x="137" y="5"/>
                    <a:pt x="137" y="5"/>
                  </a:cubicBezTo>
                  <a:lnTo>
                    <a:pt x="138" y="5"/>
                  </a:lnTo>
                  <a:lnTo>
                    <a:pt x="139" y="5"/>
                  </a:lnTo>
                  <a:lnTo>
                    <a:pt x="139" y="4"/>
                  </a:lnTo>
                  <a:cubicBezTo>
                    <a:pt x="139" y="4"/>
                    <a:pt x="140" y="5"/>
                    <a:pt x="140" y="4"/>
                  </a:cubicBezTo>
                  <a:lnTo>
                    <a:pt x="144" y="4"/>
                  </a:lnTo>
                  <a:lnTo>
                    <a:pt x="144" y="5"/>
                  </a:lnTo>
                  <a:cubicBezTo>
                    <a:pt x="146" y="5"/>
                    <a:pt x="150" y="5"/>
                    <a:pt x="151" y="5"/>
                  </a:cubicBezTo>
                  <a:lnTo>
                    <a:pt x="151" y="4"/>
                  </a:lnTo>
                  <a:lnTo>
                    <a:pt x="152" y="4"/>
                  </a:lnTo>
                  <a:lnTo>
                    <a:pt x="152" y="3"/>
                  </a:lnTo>
                  <a:lnTo>
                    <a:pt x="153" y="3"/>
                  </a:lnTo>
                  <a:lnTo>
                    <a:pt x="153" y="2"/>
                  </a:lnTo>
                  <a:cubicBezTo>
                    <a:pt x="153" y="2"/>
                    <a:pt x="153" y="2"/>
                    <a:pt x="153" y="2"/>
                  </a:cubicBezTo>
                  <a:lnTo>
                    <a:pt x="153" y="1"/>
                  </a:lnTo>
                  <a:lnTo>
                    <a:pt x="154" y="1"/>
                  </a:lnTo>
                  <a:lnTo>
                    <a:pt x="154" y="0"/>
                  </a:lnTo>
                  <a:cubicBezTo>
                    <a:pt x="155" y="0"/>
                    <a:pt x="157" y="0"/>
                    <a:pt x="158" y="0"/>
                  </a:cubicBezTo>
                  <a:lnTo>
                    <a:pt x="158" y="3"/>
                  </a:lnTo>
                  <a:cubicBezTo>
                    <a:pt x="158" y="3"/>
                    <a:pt x="158" y="3"/>
                    <a:pt x="158" y="3"/>
                  </a:cubicBezTo>
                  <a:cubicBezTo>
                    <a:pt x="165" y="3"/>
                    <a:pt x="164" y="10"/>
                    <a:pt x="164" y="15"/>
                  </a:cubicBezTo>
                  <a:cubicBezTo>
                    <a:pt x="164" y="15"/>
                    <a:pt x="163" y="16"/>
                    <a:pt x="163" y="17"/>
                  </a:cubicBezTo>
                  <a:cubicBezTo>
                    <a:pt x="163" y="17"/>
                    <a:pt x="163" y="19"/>
                    <a:pt x="163" y="20"/>
                  </a:cubicBezTo>
                  <a:cubicBezTo>
                    <a:pt x="163" y="21"/>
                    <a:pt x="169" y="27"/>
                    <a:pt x="169" y="27"/>
                  </a:cubicBezTo>
                  <a:cubicBezTo>
                    <a:pt x="172" y="30"/>
                    <a:pt x="171" y="37"/>
                    <a:pt x="171" y="40"/>
                  </a:cubicBezTo>
                  <a:cubicBezTo>
                    <a:pt x="171" y="44"/>
                    <a:pt x="170" y="48"/>
                    <a:pt x="170" y="51"/>
                  </a:cubicBezTo>
                  <a:cubicBezTo>
                    <a:pt x="169" y="51"/>
                    <a:pt x="169" y="52"/>
                    <a:pt x="169" y="52"/>
                  </a:cubicBezTo>
                  <a:cubicBezTo>
                    <a:pt x="169" y="52"/>
                    <a:pt x="169" y="53"/>
                    <a:pt x="169" y="53"/>
                  </a:cubicBezTo>
                  <a:cubicBezTo>
                    <a:pt x="169" y="52"/>
                    <a:pt x="169" y="53"/>
                    <a:pt x="169" y="53"/>
                  </a:cubicBezTo>
                  <a:cubicBezTo>
                    <a:pt x="168" y="56"/>
                    <a:pt x="165" y="57"/>
                    <a:pt x="165" y="60"/>
                  </a:cubicBezTo>
                  <a:cubicBezTo>
                    <a:pt x="165" y="64"/>
                    <a:pt x="165" y="67"/>
                    <a:pt x="166" y="71"/>
                  </a:cubicBezTo>
                  <a:cubicBezTo>
                    <a:pt x="166" y="74"/>
                    <a:pt x="166" y="82"/>
                    <a:pt x="163" y="83"/>
                  </a:cubicBezTo>
                  <a:cubicBezTo>
                    <a:pt x="163" y="85"/>
                    <a:pt x="161" y="88"/>
                    <a:pt x="161" y="90"/>
                  </a:cubicBezTo>
                  <a:cubicBezTo>
                    <a:pt x="161" y="91"/>
                    <a:pt x="160" y="96"/>
                    <a:pt x="159" y="96"/>
                  </a:cubicBezTo>
                  <a:cubicBezTo>
                    <a:pt x="159" y="96"/>
                    <a:pt x="159" y="98"/>
                    <a:pt x="159" y="98"/>
                  </a:cubicBezTo>
                  <a:lnTo>
                    <a:pt x="159" y="99"/>
                  </a:lnTo>
                  <a:cubicBezTo>
                    <a:pt x="157" y="99"/>
                    <a:pt x="157" y="101"/>
                    <a:pt x="154" y="101"/>
                  </a:cubicBezTo>
                  <a:cubicBezTo>
                    <a:pt x="154" y="102"/>
                    <a:pt x="149" y="103"/>
                    <a:pt x="149" y="103"/>
                  </a:cubicBezTo>
                  <a:cubicBezTo>
                    <a:pt x="154" y="102"/>
                    <a:pt x="149" y="103"/>
                    <a:pt x="149" y="103"/>
                  </a:cubicBezTo>
                  <a:cubicBezTo>
                    <a:pt x="154" y="102"/>
                    <a:pt x="149" y="103"/>
                    <a:pt x="149" y="103"/>
                  </a:cubicBezTo>
                  <a:lnTo>
                    <a:pt x="149" y="106"/>
                  </a:lnTo>
                  <a:cubicBezTo>
                    <a:pt x="149" y="106"/>
                    <a:pt x="148" y="107"/>
                    <a:pt x="148" y="107"/>
                  </a:cubicBezTo>
                  <a:cubicBezTo>
                    <a:pt x="146" y="107"/>
                    <a:pt x="146" y="114"/>
                    <a:pt x="146" y="115"/>
                  </a:cubicBezTo>
                  <a:lnTo>
                    <a:pt x="146" y="124"/>
                  </a:lnTo>
                  <a:cubicBezTo>
                    <a:pt x="145" y="124"/>
                    <a:pt x="143" y="124"/>
                    <a:pt x="141" y="124"/>
                  </a:cubicBezTo>
                  <a:cubicBezTo>
                    <a:pt x="141" y="122"/>
                    <a:pt x="137" y="119"/>
                    <a:pt x="135" y="119"/>
                  </a:cubicBezTo>
                  <a:cubicBezTo>
                    <a:pt x="135" y="120"/>
                    <a:pt x="135" y="121"/>
                    <a:pt x="135" y="122"/>
                  </a:cubicBezTo>
                  <a:cubicBezTo>
                    <a:pt x="134" y="122"/>
                    <a:pt x="132" y="122"/>
                    <a:pt x="130" y="122"/>
                  </a:cubicBezTo>
                  <a:cubicBezTo>
                    <a:pt x="130" y="123"/>
                    <a:pt x="131" y="124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2" y="125"/>
                    <a:pt x="133" y="127"/>
                    <a:pt x="133" y="128"/>
                  </a:cubicBezTo>
                  <a:cubicBezTo>
                    <a:pt x="132" y="128"/>
                    <a:pt x="129" y="127"/>
                    <a:pt x="128" y="128"/>
                  </a:cubicBezTo>
                  <a:cubicBezTo>
                    <a:pt x="128" y="129"/>
                    <a:pt x="126" y="132"/>
                    <a:pt x="125" y="132"/>
                  </a:cubicBezTo>
                  <a:cubicBezTo>
                    <a:pt x="125" y="133"/>
                    <a:pt x="120" y="140"/>
                    <a:pt x="118" y="140"/>
                  </a:cubicBezTo>
                  <a:cubicBezTo>
                    <a:pt x="118" y="142"/>
                    <a:pt x="114" y="143"/>
                    <a:pt x="114" y="145"/>
                  </a:cubicBezTo>
                  <a:cubicBezTo>
                    <a:pt x="113" y="145"/>
                    <a:pt x="112" y="146"/>
                    <a:pt x="111" y="146"/>
                  </a:cubicBezTo>
                  <a:cubicBezTo>
                    <a:pt x="111" y="150"/>
                    <a:pt x="108" y="154"/>
                    <a:pt x="108" y="158"/>
                  </a:cubicBezTo>
                  <a:cubicBezTo>
                    <a:pt x="108" y="160"/>
                    <a:pt x="108" y="163"/>
                    <a:pt x="107" y="165"/>
                  </a:cubicBezTo>
                  <a:cubicBezTo>
                    <a:pt x="107" y="166"/>
                    <a:pt x="104" y="169"/>
                    <a:pt x="104" y="170"/>
                  </a:cubicBezTo>
                  <a:cubicBezTo>
                    <a:pt x="103" y="170"/>
                    <a:pt x="103" y="171"/>
                    <a:pt x="102" y="171"/>
                  </a:cubicBezTo>
                  <a:cubicBezTo>
                    <a:pt x="102" y="171"/>
                    <a:pt x="102" y="171"/>
                    <a:pt x="102" y="171"/>
                  </a:cubicBezTo>
                  <a:lnTo>
                    <a:pt x="101" y="172"/>
                  </a:lnTo>
                  <a:cubicBezTo>
                    <a:pt x="101" y="174"/>
                    <a:pt x="95" y="176"/>
                    <a:pt x="95" y="180"/>
                  </a:cubicBezTo>
                  <a:cubicBezTo>
                    <a:pt x="94" y="180"/>
                    <a:pt x="92" y="184"/>
                    <a:pt x="92" y="185"/>
                  </a:cubicBezTo>
                  <a:cubicBezTo>
                    <a:pt x="91" y="185"/>
                    <a:pt x="91" y="192"/>
                    <a:pt x="90" y="192"/>
                  </a:cubicBezTo>
                  <a:cubicBezTo>
                    <a:pt x="90" y="192"/>
                    <a:pt x="89" y="193"/>
                    <a:pt x="89" y="193"/>
                  </a:cubicBezTo>
                  <a:cubicBezTo>
                    <a:pt x="89" y="193"/>
                    <a:pt x="87" y="193"/>
                    <a:pt x="86" y="193"/>
                  </a:cubicBezTo>
                  <a:cubicBezTo>
                    <a:pt x="86" y="193"/>
                    <a:pt x="81" y="193"/>
                    <a:pt x="80" y="193"/>
                  </a:cubicBezTo>
                  <a:cubicBezTo>
                    <a:pt x="79" y="193"/>
                    <a:pt x="75" y="193"/>
                    <a:pt x="75" y="193"/>
                  </a:cubicBezTo>
                  <a:cubicBezTo>
                    <a:pt x="71" y="193"/>
                    <a:pt x="68" y="195"/>
                    <a:pt x="65" y="195"/>
                  </a:cubicBezTo>
                  <a:cubicBezTo>
                    <a:pt x="65" y="196"/>
                    <a:pt x="65" y="196"/>
                    <a:pt x="65" y="197"/>
                  </a:cubicBezTo>
                  <a:cubicBezTo>
                    <a:pt x="65" y="196"/>
                    <a:pt x="65" y="196"/>
                    <a:pt x="65" y="197"/>
                  </a:cubicBezTo>
                  <a:cubicBezTo>
                    <a:pt x="64" y="198"/>
                    <a:pt x="62" y="200"/>
                    <a:pt x="60" y="200"/>
                  </a:cubicBezTo>
                  <a:lnTo>
                    <a:pt x="59" y="196"/>
                  </a:lnTo>
                  <a:lnTo>
                    <a:pt x="59" y="195"/>
                  </a:lnTo>
                  <a:lnTo>
                    <a:pt x="58" y="195"/>
                  </a:lnTo>
                  <a:cubicBezTo>
                    <a:pt x="58" y="195"/>
                    <a:pt x="58" y="194"/>
                    <a:pt x="58" y="194"/>
                  </a:cubicBezTo>
                  <a:lnTo>
                    <a:pt x="58" y="193"/>
                  </a:lnTo>
                  <a:cubicBezTo>
                    <a:pt x="57" y="193"/>
                    <a:pt x="58" y="193"/>
                    <a:pt x="57" y="193"/>
                  </a:cubicBezTo>
                  <a:lnTo>
                    <a:pt x="57" y="192"/>
                  </a:lnTo>
                  <a:lnTo>
                    <a:pt x="57" y="191"/>
                  </a:lnTo>
                  <a:lnTo>
                    <a:pt x="56" y="191"/>
                  </a:lnTo>
                  <a:cubicBezTo>
                    <a:pt x="55" y="191"/>
                    <a:pt x="52" y="191"/>
                    <a:pt x="51" y="191"/>
                  </a:cubicBezTo>
                  <a:lnTo>
                    <a:pt x="50" y="191"/>
                  </a:lnTo>
                  <a:lnTo>
                    <a:pt x="50" y="190"/>
                  </a:lnTo>
                  <a:lnTo>
                    <a:pt x="50" y="189"/>
                  </a:lnTo>
                  <a:lnTo>
                    <a:pt x="49" y="189"/>
                  </a:lnTo>
                  <a:cubicBezTo>
                    <a:pt x="49" y="189"/>
                    <a:pt x="49" y="189"/>
                    <a:pt x="49" y="189"/>
                  </a:cubicBezTo>
                  <a:cubicBezTo>
                    <a:pt x="49" y="188"/>
                    <a:pt x="48" y="188"/>
                    <a:pt x="48" y="188"/>
                  </a:cubicBezTo>
                  <a:cubicBezTo>
                    <a:pt x="48" y="188"/>
                    <a:pt x="47" y="187"/>
                    <a:pt x="47" y="187"/>
                  </a:cubicBezTo>
                  <a:cubicBezTo>
                    <a:pt x="47" y="186"/>
                    <a:pt x="46" y="187"/>
                    <a:pt x="46" y="186"/>
                  </a:cubicBezTo>
                  <a:cubicBezTo>
                    <a:pt x="46" y="186"/>
                    <a:pt x="45" y="185"/>
                    <a:pt x="45" y="185"/>
                  </a:cubicBezTo>
                  <a:cubicBezTo>
                    <a:pt x="44" y="185"/>
                    <a:pt x="45" y="185"/>
                    <a:pt x="44" y="185"/>
                  </a:cubicBezTo>
                  <a:cubicBezTo>
                    <a:pt x="44" y="185"/>
                    <a:pt x="44" y="184"/>
                    <a:pt x="44" y="184"/>
                  </a:cubicBezTo>
                  <a:cubicBezTo>
                    <a:pt x="44" y="183"/>
                    <a:pt x="44" y="181"/>
                    <a:pt x="44" y="181"/>
                  </a:cubicBezTo>
                  <a:lnTo>
                    <a:pt x="44" y="180"/>
                  </a:lnTo>
                  <a:lnTo>
                    <a:pt x="45" y="180"/>
                  </a:lnTo>
                  <a:lnTo>
                    <a:pt x="45" y="179"/>
                  </a:lnTo>
                  <a:cubicBezTo>
                    <a:pt x="45" y="179"/>
                    <a:pt x="45" y="177"/>
                    <a:pt x="45" y="177"/>
                  </a:cubicBezTo>
                  <a:lnTo>
                    <a:pt x="45" y="176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4" y="175"/>
                  </a:lnTo>
                  <a:cubicBezTo>
                    <a:pt x="44" y="175"/>
                    <a:pt x="44" y="175"/>
                    <a:pt x="44" y="175"/>
                  </a:cubicBezTo>
                  <a:lnTo>
                    <a:pt x="44" y="174"/>
                  </a:lnTo>
                  <a:lnTo>
                    <a:pt x="44" y="173"/>
                  </a:lnTo>
                  <a:lnTo>
                    <a:pt x="43" y="173"/>
                  </a:lnTo>
                  <a:lnTo>
                    <a:pt x="42" y="173"/>
                  </a:lnTo>
                  <a:cubicBezTo>
                    <a:pt x="42" y="174"/>
                    <a:pt x="42" y="173"/>
                    <a:pt x="42" y="174"/>
                  </a:cubicBezTo>
                  <a:cubicBezTo>
                    <a:pt x="41" y="174"/>
                    <a:pt x="40" y="174"/>
                    <a:pt x="39" y="174"/>
                  </a:cubicBezTo>
                  <a:lnTo>
                    <a:pt x="39" y="173"/>
                  </a:lnTo>
                  <a:lnTo>
                    <a:pt x="38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66"/>
                  </a:lnTo>
                  <a:lnTo>
                    <a:pt x="36" y="165"/>
                  </a:lnTo>
                  <a:cubicBezTo>
                    <a:pt x="35" y="165"/>
                    <a:pt x="33" y="165"/>
                    <a:pt x="32" y="165"/>
                  </a:cubicBezTo>
                  <a:lnTo>
                    <a:pt x="31" y="164"/>
                  </a:lnTo>
                  <a:cubicBezTo>
                    <a:pt x="31" y="164"/>
                    <a:pt x="31" y="164"/>
                    <a:pt x="31" y="164"/>
                  </a:cubicBezTo>
                  <a:cubicBezTo>
                    <a:pt x="31" y="164"/>
                    <a:pt x="30" y="163"/>
                    <a:pt x="30" y="163"/>
                  </a:cubicBezTo>
                  <a:cubicBezTo>
                    <a:pt x="30" y="163"/>
                    <a:pt x="30" y="162"/>
                    <a:pt x="29" y="162"/>
                  </a:cubicBezTo>
                  <a:cubicBezTo>
                    <a:pt x="29" y="162"/>
                    <a:pt x="28" y="161"/>
                    <a:pt x="28" y="161"/>
                  </a:cubicBezTo>
                  <a:cubicBezTo>
                    <a:pt x="28" y="161"/>
                    <a:pt x="28" y="160"/>
                    <a:pt x="28" y="160"/>
                  </a:cubicBezTo>
                  <a:cubicBezTo>
                    <a:pt x="28" y="160"/>
                    <a:pt x="28" y="159"/>
                    <a:pt x="27" y="159"/>
                  </a:cubicBezTo>
                  <a:lnTo>
                    <a:pt x="27" y="158"/>
                  </a:lnTo>
                  <a:cubicBezTo>
                    <a:pt x="27" y="158"/>
                    <a:pt x="27" y="157"/>
                    <a:pt x="27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56"/>
                    <a:pt x="26" y="157"/>
                    <a:pt x="26" y="156"/>
                  </a:cubicBezTo>
                  <a:lnTo>
                    <a:pt x="23" y="156"/>
                  </a:lnTo>
                  <a:lnTo>
                    <a:pt x="22" y="156"/>
                  </a:lnTo>
                  <a:lnTo>
                    <a:pt x="22" y="157"/>
                  </a:lnTo>
                  <a:lnTo>
                    <a:pt x="20" y="157"/>
                  </a:lnTo>
                  <a:cubicBezTo>
                    <a:pt x="20" y="157"/>
                    <a:pt x="19" y="156"/>
                    <a:pt x="19" y="156"/>
                  </a:cubicBezTo>
                  <a:cubicBezTo>
                    <a:pt x="19" y="156"/>
                    <a:pt x="19" y="155"/>
                    <a:pt x="19" y="155"/>
                  </a:cubicBezTo>
                  <a:lnTo>
                    <a:pt x="19" y="154"/>
                  </a:lnTo>
                  <a:lnTo>
                    <a:pt x="18" y="154"/>
                  </a:lnTo>
                  <a:cubicBezTo>
                    <a:pt x="18" y="154"/>
                    <a:pt x="18" y="153"/>
                    <a:pt x="18" y="152"/>
                  </a:cubicBezTo>
                  <a:lnTo>
                    <a:pt x="17" y="152"/>
                  </a:lnTo>
                  <a:lnTo>
                    <a:pt x="17" y="151"/>
                  </a:lnTo>
                  <a:cubicBezTo>
                    <a:pt x="17" y="151"/>
                    <a:pt x="17" y="151"/>
                    <a:pt x="17" y="151"/>
                  </a:cubicBezTo>
                  <a:cubicBezTo>
                    <a:pt x="16" y="151"/>
                    <a:pt x="17" y="150"/>
                    <a:pt x="16" y="150"/>
                  </a:cubicBezTo>
                  <a:lnTo>
                    <a:pt x="16" y="148"/>
                  </a:lnTo>
                  <a:lnTo>
                    <a:pt x="17" y="148"/>
                  </a:lnTo>
                  <a:cubicBezTo>
                    <a:pt x="18" y="148"/>
                    <a:pt x="20" y="148"/>
                    <a:pt x="21" y="147"/>
                  </a:cubicBezTo>
                  <a:cubicBezTo>
                    <a:pt x="21" y="147"/>
                    <a:pt x="22" y="147"/>
                    <a:pt x="22" y="146"/>
                  </a:cubicBezTo>
                  <a:lnTo>
                    <a:pt x="23" y="146"/>
                  </a:lnTo>
                  <a:lnTo>
                    <a:pt x="23" y="144"/>
                  </a:lnTo>
                  <a:lnTo>
                    <a:pt x="22" y="144"/>
                  </a:lnTo>
                  <a:cubicBezTo>
                    <a:pt x="22" y="144"/>
                    <a:pt x="22" y="143"/>
                    <a:pt x="21" y="143"/>
                  </a:cubicBezTo>
                  <a:cubicBezTo>
                    <a:pt x="21" y="143"/>
                    <a:pt x="21" y="142"/>
                    <a:pt x="21" y="142"/>
                  </a:cubicBezTo>
                  <a:lnTo>
                    <a:pt x="21" y="141"/>
                  </a:lnTo>
                  <a:cubicBezTo>
                    <a:pt x="20" y="141"/>
                    <a:pt x="18" y="141"/>
                    <a:pt x="18" y="141"/>
                  </a:cubicBezTo>
                  <a:lnTo>
                    <a:pt x="18" y="142"/>
                  </a:lnTo>
                  <a:lnTo>
                    <a:pt x="17" y="142"/>
                  </a:lnTo>
                  <a:cubicBezTo>
                    <a:pt x="17" y="142"/>
                    <a:pt x="16" y="141"/>
                    <a:pt x="16" y="141"/>
                  </a:cubicBezTo>
                  <a:lnTo>
                    <a:pt x="16" y="140"/>
                  </a:lnTo>
                  <a:cubicBezTo>
                    <a:pt x="15" y="139"/>
                    <a:pt x="16" y="137"/>
                    <a:pt x="16" y="137"/>
                  </a:cubicBezTo>
                  <a:cubicBezTo>
                    <a:pt x="17" y="137"/>
                    <a:pt x="18" y="136"/>
                    <a:pt x="19" y="136"/>
                  </a:cubicBezTo>
                  <a:cubicBezTo>
                    <a:pt x="19" y="135"/>
                    <a:pt x="19" y="136"/>
                    <a:pt x="19" y="135"/>
                  </a:cubicBezTo>
                  <a:lnTo>
                    <a:pt x="20" y="135"/>
                  </a:lnTo>
                  <a:lnTo>
                    <a:pt x="20" y="134"/>
                  </a:lnTo>
                  <a:cubicBezTo>
                    <a:pt x="21" y="134"/>
                    <a:pt x="21" y="132"/>
                    <a:pt x="21" y="132"/>
                  </a:cubicBezTo>
                  <a:cubicBezTo>
                    <a:pt x="20" y="132"/>
                    <a:pt x="19" y="132"/>
                    <a:pt x="19" y="132"/>
                  </a:cubicBezTo>
                  <a:lnTo>
                    <a:pt x="18" y="132"/>
                  </a:lnTo>
                  <a:cubicBezTo>
                    <a:pt x="18" y="133"/>
                    <a:pt x="18" y="132"/>
                    <a:pt x="18" y="133"/>
                  </a:cubicBezTo>
                  <a:lnTo>
                    <a:pt x="15" y="133"/>
                  </a:lnTo>
                  <a:cubicBezTo>
                    <a:pt x="15" y="132"/>
                    <a:pt x="15" y="131"/>
                    <a:pt x="15" y="130"/>
                  </a:cubicBezTo>
                  <a:lnTo>
                    <a:pt x="17" y="130"/>
                  </a:lnTo>
                  <a:lnTo>
                    <a:pt x="18" y="130"/>
                  </a:lnTo>
                  <a:cubicBezTo>
                    <a:pt x="18" y="129"/>
                    <a:pt x="18" y="128"/>
                    <a:pt x="18" y="128"/>
                  </a:cubicBezTo>
                  <a:cubicBezTo>
                    <a:pt x="18" y="128"/>
                    <a:pt x="18" y="126"/>
                    <a:pt x="18" y="126"/>
                  </a:cubicBezTo>
                  <a:lnTo>
                    <a:pt x="7" y="126"/>
                  </a:lnTo>
                  <a:cubicBezTo>
                    <a:pt x="7" y="125"/>
                    <a:pt x="6" y="125"/>
                    <a:pt x="6" y="125"/>
                  </a:cubicBezTo>
                  <a:lnTo>
                    <a:pt x="2" y="125"/>
                  </a:lnTo>
                  <a:lnTo>
                    <a:pt x="2" y="119"/>
                  </a:lnTo>
                  <a:cubicBezTo>
                    <a:pt x="2" y="118"/>
                    <a:pt x="3" y="118"/>
                    <a:pt x="3" y="118"/>
                  </a:cubicBezTo>
                  <a:lnTo>
                    <a:pt x="4" y="117"/>
                  </a:lnTo>
                  <a:cubicBezTo>
                    <a:pt x="4" y="116"/>
                    <a:pt x="2" y="116"/>
                    <a:pt x="2" y="116"/>
                  </a:cubicBezTo>
                  <a:lnTo>
                    <a:pt x="1" y="116"/>
                  </a:lnTo>
                  <a:cubicBezTo>
                    <a:pt x="1" y="115"/>
                    <a:pt x="1" y="112"/>
                    <a:pt x="1" y="112"/>
                  </a:cubicBezTo>
                  <a:lnTo>
                    <a:pt x="1" y="111"/>
                  </a:lnTo>
                  <a:lnTo>
                    <a:pt x="0" y="112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1" name="Freeform 147"/>
            <p:cNvSpPr>
              <a:spLocks/>
            </p:cNvSpPr>
            <p:nvPr/>
          </p:nvSpPr>
          <p:spPr bwMode="auto">
            <a:xfrm>
              <a:off x="4255" y="1637"/>
              <a:ext cx="1195" cy="1356"/>
            </a:xfrm>
            <a:custGeom>
              <a:avLst/>
              <a:gdLst>
                <a:gd name="T0" fmla="*/ 16414799 w 172"/>
                <a:gd name="T1" fmla="*/ 468871896 h 200"/>
                <a:gd name="T2" fmla="*/ 70289236 w 172"/>
                <a:gd name="T3" fmla="*/ 468871896 h 200"/>
                <a:gd name="T4" fmla="*/ 92224148 w 172"/>
                <a:gd name="T5" fmla="*/ 451092138 h 200"/>
                <a:gd name="T6" fmla="*/ 119550370 w 172"/>
                <a:gd name="T7" fmla="*/ 437310843 h 200"/>
                <a:gd name="T8" fmla="*/ 146890626 w 172"/>
                <a:gd name="T9" fmla="*/ 451092138 h 200"/>
                <a:gd name="T10" fmla="*/ 217180279 w 172"/>
                <a:gd name="T11" fmla="*/ 433327892 h 200"/>
                <a:gd name="T12" fmla="*/ 255529483 w 172"/>
                <a:gd name="T13" fmla="*/ 433327892 h 200"/>
                <a:gd name="T14" fmla="*/ 298492775 w 172"/>
                <a:gd name="T15" fmla="*/ 491308591 h 200"/>
                <a:gd name="T16" fmla="*/ 320427409 w 172"/>
                <a:gd name="T17" fmla="*/ 482080851 h 200"/>
                <a:gd name="T18" fmla="*/ 331338922 w 172"/>
                <a:gd name="T19" fmla="*/ 468871896 h 200"/>
                <a:gd name="T20" fmla="*/ 347753658 w 172"/>
                <a:gd name="T21" fmla="*/ 437310843 h 200"/>
                <a:gd name="T22" fmla="*/ 353159503 w 172"/>
                <a:gd name="T23" fmla="*/ 393197898 h 200"/>
                <a:gd name="T24" fmla="*/ 385213282 w 172"/>
                <a:gd name="T25" fmla="*/ 366207432 h 200"/>
                <a:gd name="T26" fmla="*/ 407148139 w 172"/>
                <a:gd name="T27" fmla="*/ 343755984 h 200"/>
                <a:gd name="T28" fmla="*/ 379805659 w 172"/>
                <a:gd name="T29" fmla="*/ 316765300 h 200"/>
                <a:gd name="T30" fmla="*/ 363390478 w 172"/>
                <a:gd name="T31" fmla="*/ 308211438 h 200"/>
                <a:gd name="T32" fmla="*/ 385213282 w 172"/>
                <a:gd name="T33" fmla="*/ 281206218 h 200"/>
                <a:gd name="T34" fmla="*/ 412539755 w 172"/>
                <a:gd name="T35" fmla="*/ 276635523 h 200"/>
                <a:gd name="T36" fmla="*/ 428952268 w 172"/>
                <a:gd name="T37" fmla="*/ 245661672 h 200"/>
                <a:gd name="T38" fmla="*/ 471917672 w 172"/>
                <a:gd name="T39" fmla="*/ 227882456 h 200"/>
                <a:gd name="T40" fmla="*/ 499371759 w 172"/>
                <a:gd name="T41" fmla="*/ 210102752 h 200"/>
                <a:gd name="T42" fmla="*/ 548519034 w 172"/>
                <a:gd name="T43" fmla="*/ 232450765 h 200"/>
                <a:gd name="T44" fmla="*/ 591482104 w 172"/>
                <a:gd name="T45" fmla="*/ 254200781 h 200"/>
                <a:gd name="T46" fmla="*/ 635223312 w 172"/>
                <a:gd name="T47" fmla="*/ 254200781 h 200"/>
                <a:gd name="T48" fmla="*/ 668069237 w 172"/>
                <a:gd name="T49" fmla="*/ 236433715 h 200"/>
                <a:gd name="T50" fmla="*/ 662677844 w 172"/>
                <a:gd name="T51" fmla="*/ 165330575 h 200"/>
                <a:gd name="T52" fmla="*/ 646246211 w 172"/>
                <a:gd name="T53" fmla="*/ 125116292 h 200"/>
                <a:gd name="T54" fmla="*/ 683706279 w 172"/>
                <a:gd name="T55" fmla="*/ 84986596 h 200"/>
                <a:gd name="T56" fmla="*/ 738470386 w 172"/>
                <a:gd name="T57" fmla="*/ 75760646 h 200"/>
                <a:gd name="T58" fmla="*/ 722055650 w 172"/>
                <a:gd name="T59" fmla="*/ 44784802 h 200"/>
                <a:gd name="T60" fmla="*/ 743878232 w 172"/>
                <a:gd name="T61" fmla="*/ 22434640 h 200"/>
                <a:gd name="T62" fmla="*/ 781433011 w 172"/>
                <a:gd name="T63" fmla="*/ 22434640 h 200"/>
                <a:gd name="T64" fmla="*/ 830596739 w 172"/>
                <a:gd name="T65" fmla="*/ 9225628 h 200"/>
                <a:gd name="T66" fmla="*/ 917414847 w 172"/>
                <a:gd name="T67" fmla="*/ 120545814 h 200"/>
                <a:gd name="T68" fmla="*/ 863426656 w 172"/>
                <a:gd name="T69" fmla="*/ 428757197 h 200"/>
                <a:gd name="T70" fmla="*/ 792344747 w 172"/>
                <a:gd name="T71" fmla="*/ 553873327 h 200"/>
                <a:gd name="T72" fmla="*/ 640743210 w 172"/>
                <a:gd name="T73" fmla="*/ 624976738 h 200"/>
                <a:gd name="T74" fmla="*/ 499371759 w 172"/>
                <a:gd name="T75" fmla="*/ 825851262 h 200"/>
                <a:gd name="T76" fmla="*/ 320427409 w 172"/>
                <a:gd name="T77" fmla="*/ 875293394 h 200"/>
                <a:gd name="T78" fmla="*/ 309404288 w 172"/>
                <a:gd name="T79" fmla="*/ 857514395 h 200"/>
                <a:gd name="T80" fmla="*/ 276557918 w 172"/>
                <a:gd name="T81" fmla="*/ 852843681 h 200"/>
                <a:gd name="T82" fmla="*/ 271168748 w 172"/>
                <a:gd name="T83" fmla="*/ 843618545 h 200"/>
                <a:gd name="T84" fmla="*/ 239114746 w 172"/>
                <a:gd name="T85" fmla="*/ 825851262 h 200"/>
                <a:gd name="T86" fmla="*/ 244618414 w 172"/>
                <a:gd name="T87" fmla="*/ 803503087 h 200"/>
                <a:gd name="T88" fmla="*/ 239114746 w 172"/>
                <a:gd name="T89" fmla="*/ 781740704 h 200"/>
                <a:gd name="T90" fmla="*/ 228203400 w 172"/>
                <a:gd name="T91" fmla="*/ 777083442 h 200"/>
                <a:gd name="T92" fmla="*/ 195359698 w 172"/>
                <a:gd name="T93" fmla="*/ 740951803 h 200"/>
                <a:gd name="T94" fmla="*/ 162513328 w 172"/>
                <a:gd name="T95" fmla="*/ 727742848 h 200"/>
                <a:gd name="T96" fmla="*/ 146890626 w 172"/>
                <a:gd name="T97" fmla="*/ 705306153 h 200"/>
                <a:gd name="T98" fmla="*/ 119550370 w 172"/>
                <a:gd name="T99" fmla="*/ 700737411 h 200"/>
                <a:gd name="T100" fmla="*/ 97629881 w 172"/>
                <a:gd name="T101" fmla="*/ 678974594 h 200"/>
                <a:gd name="T102" fmla="*/ 114044618 w 172"/>
                <a:gd name="T103" fmla="*/ 656639437 h 200"/>
                <a:gd name="T104" fmla="*/ 114044618 w 172"/>
                <a:gd name="T105" fmla="*/ 634202742 h 200"/>
                <a:gd name="T106" fmla="*/ 86720758 w 172"/>
                <a:gd name="T107" fmla="*/ 611852398 h 200"/>
                <a:gd name="T108" fmla="*/ 103135606 w 172"/>
                <a:gd name="T109" fmla="*/ 589417873 h 200"/>
                <a:gd name="T110" fmla="*/ 97629881 w 172"/>
                <a:gd name="T111" fmla="*/ 580191868 h 200"/>
                <a:gd name="T112" fmla="*/ 16414799 w 172"/>
                <a:gd name="T113" fmla="*/ 526867890 h 2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2"/>
                <a:gd name="T172" fmla="*/ 0 h 200"/>
                <a:gd name="T173" fmla="*/ 172 w 172"/>
                <a:gd name="T174" fmla="*/ 200 h 2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2" h="200">
                  <a:moveTo>
                    <a:pt x="0" y="112"/>
                  </a:moveTo>
                  <a:lnTo>
                    <a:pt x="0" y="111"/>
                  </a:lnTo>
                  <a:lnTo>
                    <a:pt x="0" y="110"/>
                  </a:lnTo>
                  <a:lnTo>
                    <a:pt x="1" y="110"/>
                  </a:lnTo>
                  <a:cubicBezTo>
                    <a:pt x="1" y="108"/>
                    <a:pt x="1" y="105"/>
                    <a:pt x="1" y="103"/>
                  </a:cubicBezTo>
                  <a:cubicBezTo>
                    <a:pt x="1" y="103"/>
                    <a:pt x="3" y="104"/>
                    <a:pt x="3" y="105"/>
                  </a:cubicBezTo>
                  <a:lnTo>
                    <a:pt x="6" y="105"/>
                  </a:lnTo>
                  <a:cubicBezTo>
                    <a:pt x="6" y="104"/>
                    <a:pt x="7" y="104"/>
                    <a:pt x="7" y="104"/>
                  </a:cubicBezTo>
                  <a:cubicBezTo>
                    <a:pt x="8" y="104"/>
                    <a:pt x="9" y="104"/>
                    <a:pt x="10" y="104"/>
                  </a:cubicBezTo>
                  <a:cubicBezTo>
                    <a:pt x="10" y="104"/>
                    <a:pt x="12" y="106"/>
                    <a:pt x="12" y="106"/>
                  </a:cubicBezTo>
                  <a:lnTo>
                    <a:pt x="12" y="105"/>
                  </a:lnTo>
                  <a:lnTo>
                    <a:pt x="13" y="105"/>
                  </a:lnTo>
                  <a:lnTo>
                    <a:pt x="14" y="105"/>
                  </a:lnTo>
                  <a:lnTo>
                    <a:pt x="14" y="104"/>
                  </a:lnTo>
                  <a:cubicBezTo>
                    <a:pt x="14" y="104"/>
                    <a:pt x="15" y="104"/>
                    <a:pt x="15" y="104"/>
                  </a:cubicBezTo>
                  <a:lnTo>
                    <a:pt x="16" y="103"/>
                  </a:lnTo>
                  <a:cubicBezTo>
                    <a:pt x="16" y="103"/>
                    <a:pt x="16" y="102"/>
                    <a:pt x="17" y="102"/>
                  </a:cubicBezTo>
                  <a:lnTo>
                    <a:pt x="17" y="101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7"/>
                  </a:lnTo>
                  <a:lnTo>
                    <a:pt x="22" y="97"/>
                  </a:lnTo>
                  <a:lnTo>
                    <a:pt x="22" y="98"/>
                  </a:lnTo>
                  <a:lnTo>
                    <a:pt x="23" y="98"/>
                  </a:lnTo>
                  <a:cubicBezTo>
                    <a:pt x="23" y="99"/>
                    <a:pt x="23" y="98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5" y="100"/>
                    <a:pt x="25" y="100"/>
                  </a:cubicBezTo>
                  <a:lnTo>
                    <a:pt x="25" y="101"/>
                  </a:lnTo>
                  <a:lnTo>
                    <a:pt x="26" y="101"/>
                  </a:lnTo>
                  <a:lnTo>
                    <a:pt x="27" y="101"/>
                  </a:lnTo>
                  <a:cubicBezTo>
                    <a:pt x="28" y="101"/>
                    <a:pt x="30" y="102"/>
                    <a:pt x="31" y="101"/>
                  </a:cubicBezTo>
                  <a:lnTo>
                    <a:pt x="32" y="101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97"/>
                  </a:lnTo>
                  <a:cubicBezTo>
                    <a:pt x="33" y="98"/>
                    <a:pt x="38" y="98"/>
                    <a:pt x="39" y="98"/>
                  </a:cubicBezTo>
                  <a:lnTo>
                    <a:pt x="39" y="97"/>
                  </a:lnTo>
                  <a:lnTo>
                    <a:pt x="40" y="97"/>
                  </a:lnTo>
                  <a:cubicBezTo>
                    <a:pt x="40" y="96"/>
                    <a:pt x="41" y="96"/>
                    <a:pt x="41" y="96"/>
                  </a:cubicBezTo>
                  <a:lnTo>
                    <a:pt x="41" y="95"/>
                  </a:lnTo>
                  <a:cubicBezTo>
                    <a:pt x="42" y="95"/>
                    <a:pt x="41" y="93"/>
                    <a:pt x="41" y="93"/>
                  </a:cubicBezTo>
                  <a:lnTo>
                    <a:pt x="42" y="93"/>
                  </a:lnTo>
                  <a:lnTo>
                    <a:pt x="42" y="95"/>
                  </a:lnTo>
                  <a:lnTo>
                    <a:pt x="43" y="95"/>
                  </a:lnTo>
                  <a:cubicBezTo>
                    <a:pt x="43" y="96"/>
                    <a:pt x="43" y="95"/>
                    <a:pt x="43" y="96"/>
                  </a:cubicBezTo>
                  <a:cubicBezTo>
                    <a:pt x="45" y="96"/>
                    <a:pt x="45" y="96"/>
                    <a:pt x="46" y="96"/>
                  </a:cubicBezTo>
                  <a:lnTo>
                    <a:pt x="47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50" y="101"/>
                  </a:lnTo>
                  <a:cubicBezTo>
                    <a:pt x="50" y="103"/>
                    <a:pt x="53" y="105"/>
                    <a:pt x="53" y="107"/>
                  </a:cubicBezTo>
                  <a:cubicBezTo>
                    <a:pt x="53" y="107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09"/>
                  </a:cubicBezTo>
                  <a:cubicBezTo>
                    <a:pt x="54" y="109"/>
                    <a:pt x="55" y="110"/>
                    <a:pt x="55" y="110"/>
                  </a:cubicBezTo>
                  <a:cubicBezTo>
                    <a:pt x="55" y="111"/>
                    <a:pt x="55" y="112"/>
                    <a:pt x="56" y="112"/>
                  </a:cubicBezTo>
                  <a:lnTo>
                    <a:pt x="57" y="112"/>
                  </a:lnTo>
                  <a:cubicBezTo>
                    <a:pt x="57" y="112"/>
                    <a:pt x="58" y="111"/>
                    <a:pt x="58" y="111"/>
                  </a:cubicBezTo>
                  <a:lnTo>
                    <a:pt x="58" y="109"/>
                  </a:lnTo>
                  <a:lnTo>
                    <a:pt x="58" y="108"/>
                  </a:lnTo>
                  <a:lnTo>
                    <a:pt x="59" y="108"/>
                  </a:lnTo>
                  <a:lnTo>
                    <a:pt x="59" y="107"/>
                  </a:lnTo>
                  <a:lnTo>
                    <a:pt x="60" y="107"/>
                  </a:lnTo>
                  <a:cubicBezTo>
                    <a:pt x="60" y="107"/>
                    <a:pt x="60" y="106"/>
                    <a:pt x="60" y="105"/>
                  </a:cubicBezTo>
                  <a:lnTo>
                    <a:pt x="61" y="105"/>
                  </a:lnTo>
                  <a:cubicBezTo>
                    <a:pt x="61" y="105"/>
                    <a:pt x="62" y="104"/>
                    <a:pt x="62" y="104"/>
                  </a:cubicBezTo>
                  <a:cubicBezTo>
                    <a:pt x="62" y="103"/>
                    <a:pt x="63" y="102"/>
                    <a:pt x="63" y="101"/>
                  </a:cubicBezTo>
                  <a:cubicBezTo>
                    <a:pt x="63" y="101"/>
                    <a:pt x="63" y="100"/>
                    <a:pt x="63" y="100"/>
                  </a:cubicBez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cubicBezTo>
                    <a:pt x="63" y="97"/>
                    <a:pt x="63" y="96"/>
                    <a:pt x="63" y="96"/>
                  </a:cubicBezTo>
                  <a:lnTo>
                    <a:pt x="63" y="92"/>
                  </a:lnTo>
                  <a:lnTo>
                    <a:pt x="64" y="92"/>
                  </a:lnTo>
                  <a:cubicBezTo>
                    <a:pt x="64" y="91"/>
                    <a:pt x="64" y="89"/>
                    <a:pt x="64" y="88"/>
                  </a:cubicBezTo>
                  <a:lnTo>
                    <a:pt x="65" y="88"/>
                  </a:lnTo>
                  <a:lnTo>
                    <a:pt x="65" y="87"/>
                  </a:lnTo>
                  <a:cubicBezTo>
                    <a:pt x="65" y="87"/>
                    <a:pt x="67" y="86"/>
                    <a:pt x="67" y="85"/>
                  </a:cubicBezTo>
                  <a:lnTo>
                    <a:pt x="67" y="84"/>
                  </a:lnTo>
                  <a:cubicBezTo>
                    <a:pt x="67" y="84"/>
                    <a:pt x="68" y="84"/>
                    <a:pt x="68" y="84"/>
                  </a:cubicBezTo>
                  <a:cubicBezTo>
                    <a:pt x="69" y="84"/>
                    <a:pt x="70" y="84"/>
                    <a:pt x="70" y="83"/>
                  </a:cubicBezTo>
                  <a:cubicBezTo>
                    <a:pt x="70" y="83"/>
                    <a:pt x="70" y="83"/>
                    <a:pt x="70" y="82"/>
                  </a:cubicBezTo>
                  <a:lnTo>
                    <a:pt x="71" y="82"/>
                  </a:lnTo>
                  <a:lnTo>
                    <a:pt x="72" y="83"/>
                  </a:lnTo>
                  <a:cubicBezTo>
                    <a:pt x="72" y="83"/>
                    <a:pt x="74" y="83"/>
                    <a:pt x="74" y="83"/>
                  </a:cubicBezTo>
                  <a:cubicBezTo>
                    <a:pt x="75" y="83"/>
                    <a:pt x="77" y="83"/>
                    <a:pt x="78" y="83"/>
                  </a:cubicBezTo>
                  <a:lnTo>
                    <a:pt x="78" y="82"/>
                  </a:lnTo>
                  <a:lnTo>
                    <a:pt x="76" y="82"/>
                  </a:lnTo>
                  <a:lnTo>
                    <a:pt x="76" y="79"/>
                  </a:lnTo>
                  <a:cubicBezTo>
                    <a:pt x="76" y="79"/>
                    <a:pt x="75" y="78"/>
                    <a:pt x="75" y="77"/>
                  </a:cubicBezTo>
                  <a:lnTo>
                    <a:pt x="75" y="76"/>
                  </a:lnTo>
                  <a:cubicBezTo>
                    <a:pt x="74" y="76"/>
                    <a:pt x="72" y="76"/>
                    <a:pt x="72" y="76"/>
                  </a:cubicBezTo>
                  <a:lnTo>
                    <a:pt x="72" y="73"/>
                  </a:lnTo>
                  <a:lnTo>
                    <a:pt x="71" y="73"/>
                  </a:lnTo>
                  <a:cubicBezTo>
                    <a:pt x="71" y="72"/>
                    <a:pt x="70" y="72"/>
                    <a:pt x="70" y="71"/>
                  </a:cubicBezTo>
                  <a:lnTo>
                    <a:pt x="69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cubicBezTo>
                    <a:pt x="67" y="66"/>
                    <a:pt x="68" y="66"/>
                    <a:pt x="69" y="66"/>
                  </a:cubicBezTo>
                  <a:lnTo>
                    <a:pt x="70" y="66"/>
                  </a:lnTo>
                  <a:cubicBezTo>
                    <a:pt x="70" y="65"/>
                    <a:pt x="70" y="65"/>
                    <a:pt x="70" y="65"/>
                  </a:cubicBez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cubicBezTo>
                    <a:pt x="72" y="62"/>
                    <a:pt x="73" y="61"/>
                    <a:pt x="73" y="61"/>
                  </a:cubicBezTo>
                  <a:lnTo>
                    <a:pt x="75" y="61"/>
                  </a:lnTo>
                  <a:lnTo>
                    <a:pt x="76" y="62"/>
                  </a:lnTo>
                  <a:lnTo>
                    <a:pt x="77" y="62"/>
                  </a:lnTo>
                  <a:cubicBezTo>
                    <a:pt x="78" y="63"/>
                    <a:pt x="80" y="63"/>
                    <a:pt x="81" y="63"/>
                  </a:cubicBezTo>
                  <a:lnTo>
                    <a:pt x="81" y="57"/>
                  </a:lnTo>
                  <a:lnTo>
                    <a:pt x="80" y="57"/>
                  </a:lnTo>
                  <a:lnTo>
                    <a:pt x="80" y="56"/>
                  </a:lnTo>
                  <a:cubicBezTo>
                    <a:pt x="79" y="56"/>
                    <a:pt x="79" y="55"/>
                    <a:pt x="79" y="55"/>
                  </a:cubicBezTo>
                  <a:cubicBezTo>
                    <a:pt x="79" y="55"/>
                    <a:pt x="80" y="54"/>
                    <a:pt x="80" y="54"/>
                  </a:cubicBezTo>
                  <a:cubicBezTo>
                    <a:pt x="80" y="54"/>
                    <a:pt x="83" y="54"/>
                    <a:pt x="83" y="54"/>
                  </a:cubicBezTo>
                  <a:lnTo>
                    <a:pt x="84" y="54"/>
                  </a:lnTo>
                  <a:lnTo>
                    <a:pt x="84" y="53"/>
                  </a:lnTo>
                  <a:lnTo>
                    <a:pt x="85" y="53"/>
                  </a:lnTo>
                  <a:cubicBezTo>
                    <a:pt x="85" y="53"/>
                    <a:pt x="86" y="52"/>
                    <a:pt x="86" y="52"/>
                  </a:cubicBez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cubicBezTo>
                    <a:pt x="87" y="50"/>
                    <a:pt x="88" y="49"/>
                    <a:pt x="88" y="49"/>
                  </a:cubicBezTo>
                  <a:cubicBezTo>
                    <a:pt x="88" y="47"/>
                    <a:pt x="89" y="49"/>
                    <a:pt x="89" y="47"/>
                  </a:cubicBezTo>
                  <a:lnTo>
                    <a:pt x="90" y="47"/>
                  </a:lnTo>
                  <a:lnTo>
                    <a:pt x="92" y="47"/>
                  </a:lnTo>
                  <a:cubicBezTo>
                    <a:pt x="92" y="48"/>
                    <a:pt x="92" y="47"/>
                    <a:pt x="92" y="48"/>
                  </a:cubicBezTo>
                  <a:lnTo>
                    <a:pt x="94" y="48"/>
                  </a:lnTo>
                  <a:cubicBezTo>
                    <a:pt x="94" y="48"/>
                    <a:pt x="94" y="49"/>
                    <a:pt x="94" y="49"/>
                  </a:cubicBezTo>
                  <a:lnTo>
                    <a:pt x="96" y="49"/>
                  </a:lnTo>
                  <a:cubicBezTo>
                    <a:pt x="96" y="50"/>
                    <a:pt x="98" y="50"/>
                    <a:pt x="98" y="51"/>
                  </a:cubicBezTo>
                  <a:lnTo>
                    <a:pt x="99" y="51"/>
                  </a:lnTo>
                  <a:lnTo>
                    <a:pt x="100" y="51"/>
                  </a:lnTo>
                  <a:lnTo>
                    <a:pt x="101" y="51"/>
                  </a:lnTo>
                  <a:lnTo>
                    <a:pt x="101" y="52"/>
                  </a:lnTo>
                  <a:lnTo>
                    <a:pt x="102" y="52"/>
                  </a:lnTo>
                  <a:cubicBezTo>
                    <a:pt x="103" y="53"/>
                    <a:pt x="103" y="53"/>
                    <a:pt x="103" y="54"/>
                  </a:cubicBezTo>
                  <a:cubicBezTo>
                    <a:pt x="103" y="54"/>
                    <a:pt x="104" y="54"/>
                    <a:pt x="104" y="54"/>
                  </a:cubicBezTo>
                  <a:lnTo>
                    <a:pt x="104" y="55"/>
                  </a:lnTo>
                  <a:cubicBezTo>
                    <a:pt x="105" y="55"/>
                    <a:pt x="107" y="56"/>
                    <a:pt x="108" y="56"/>
                  </a:cubicBezTo>
                  <a:cubicBezTo>
                    <a:pt x="108" y="56"/>
                    <a:pt x="108" y="57"/>
                    <a:pt x="109" y="57"/>
                  </a:cubicBezTo>
                  <a:cubicBezTo>
                    <a:pt x="109" y="58"/>
                    <a:pt x="109" y="58"/>
                    <a:pt x="110" y="58"/>
                  </a:cubicBezTo>
                  <a:lnTo>
                    <a:pt x="110" y="59"/>
                  </a:lnTo>
                  <a:lnTo>
                    <a:pt x="112" y="59"/>
                  </a:lnTo>
                  <a:lnTo>
                    <a:pt x="115" y="59"/>
                  </a:lnTo>
                  <a:cubicBezTo>
                    <a:pt x="115" y="59"/>
                    <a:pt x="115" y="58"/>
                    <a:pt x="115" y="58"/>
                  </a:cubicBezTo>
                  <a:cubicBezTo>
                    <a:pt x="116" y="58"/>
                    <a:pt x="116" y="57"/>
                    <a:pt x="116" y="57"/>
                  </a:cubicBezTo>
                  <a:lnTo>
                    <a:pt x="117" y="57"/>
                  </a:lnTo>
                  <a:lnTo>
                    <a:pt x="117" y="56"/>
                  </a:lnTo>
                  <a:lnTo>
                    <a:pt x="118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3"/>
                  </a:lnTo>
                  <a:lnTo>
                    <a:pt x="123" y="53"/>
                  </a:lnTo>
                  <a:lnTo>
                    <a:pt x="123" y="51"/>
                  </a:lnTo>
                  <a:lnTo>
                    <a:pt x="125" y="51"/>
                  </a:lnTo>
                  <a:cubicBezTo>
                    <a:pt x="125" y="49"/>
                    <a:pt x="125" y="46"/>
                    <a:pt x="127" y="45"/>
                  </a:cubicBezTo>
                  <a:lnTo>
                    <a:pt x="127" y="43"/>
                  </a:lnTo>
                  <a:cubicBezTo>
                    <a:pt x="125" y="43"/>
                    <a:pt x="126" y="41"/>
                    <a:pt x="126" y="41"/>
                  </a:cubicBezTo>
                  <a:lnTo>
                    <a:pt x="125" y="40"/>
                  </a:lnTo>
                  <a:cubicBezTo>
                    <a:pt x="125" y="40"/>
                    <a:pt x="123" y="41"/>
                    <a:pt x="123" y="40"/>
                  </a:cubicBezTo>
                  <a:lnTo>
                    <a:pt x="122" y="40"/>
                  </a:lnTo>
                  <a:lnTo>
                    <a:pt x="122" y="37"/>
                  </a:lnTo>
                  <a:lnTo>
                    <a:pt x="123" y="37"/>
                  </a:lnTo>
                  <a:cubicBezTo>
                    <a:pt x="123" y="36"/>
                    <a:pt x="123" y="33"/>
                    <a:pt x="123" y="32"/>
                  </a:cubicBezTo>
                  <a:lnTo>
                    <a:pt x="124" y="32"/>
                  </a:lnTo>
                  <a:lnTo>
                    <a:pt x="124" y="30"/>
                  </a:lnTo>
                  <a:lnTo>
                    <a:pt x="123" y="30"/>
                  </a:lnTo>
                  <a:cubicBezTo>
                    <a:pt x="123" y="30"/>
                    <a:pt x="121" y="29"/>
                    <a:pt x="121" y="29"/>
                  </a:cubicBezTo>
                  <a:lnTo>
                    <a:pt x="120" y="29"/>
                  </a:lnTo>
                  <a:cubicBezTo>
                    <a:pt x="120" y="28"/>
                    <a:pt x="120" y="28"/>
                    <a:pt x="119" y="28"/>
                  </a:cubicBezTo>
                  <a:lnTo>
                    <a:pt x="119" y="26"/>
                  </a:lnTo>
                  <a:lnTo>
                    <a:pt x="120" y="26"/>
                  </a:lnTo>
                  <a:cubicBezTo>
                    <a:pt x="120" y="25"/>
                    <a:pt x="120" y="21"/>
                    <a:pt x="120" y="21"/>
                  </a:cubicBezTo>
                  <a:lnTo>
                    <a:pt x="121" y="21"/>
                  </a:lnTo>
                  <a:lnTo>
                    <a:pt x="122" y="21"/>
                  </a:lnTo>
                  <a:cubicBezTo>
                    <a:pt x="122" y="22"/>
                    <a:pt x="125" y="22"/>
                    <a:pt x="125" y="22"/>
                  </a:cubicBezTo>
                  <a:lnTo>
                    <a:pt x="125" y="21"/>
                  </a:lnTo>
                  <a:lnTo>
                    <a:pt x="126" y="21"/>
                  </a:lnTo>
                  <a:lnTo>
                    <a:pt x="126" y="19"/>
                  </a:lnTo>
                  <a:lnTo>
                    <a:pt x="129" y="19"/>
                  </a:lnTo>
                  <a:lnTo>
                    <a:pt x="129" y="20"/>
                  </a:lnTo>
                  <a:cubicBezTo>
                    <a:pt x="130" y="20"/>
                    <a:pt x="132" y="19"/>
                    <a:pt x="133" y="19"/>
                  </a:cubicBezTo>
                  <a:lnTo>
                    <a:pt x="134" y="18"/>
                  </a:lnTo>
                  <a:lnTo>
                    <a:pt x="135" y="17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7" y="16"/>
                  </a:lnTo>
                  <a:cubicBezTo>
                    <a:pt x="137" y="15"/>
                    <a:pt x="137" y="13"/>
                    <a:pt x="137" y="12"/>
                  </a:cubicBezTo>
                  <a:cubicBezTo>
                    <a:pt x="136" y="12"/>
                    <a:pt x="136" y="12"/>
                    <a:pt x="136" y="11"/>
                  </a:cubicBezTo>
                  <a:lnTo>
                    <a:pt x="135" y="11"/>
                  </a:lnTo>
                  <a:cubicBezTo>
                    <a:pt x="135" y="11"/>
                    <a:pt x="134" y="10"/>
                    <a:pt x="134" y="10"/>
                  </a:cubicBezTo>
                  <a:lnTo>
                    <a:pt x="133" y="10"/>
                  </a:lnTo>
                  <a:lnTo>
                    <a:pt x="133" y="7"/>
                  </a:lnTo>
                  <a:cubicBezTo>
                    <a:pt x="133" y="7"/>
                    <a:pt x="133" y="7"/>
                    <a:pt x="133" y="7"/>
                  </a:cubicBezTo>
                  <a:lnTo>
                    <a:pt x="133" y="3"/>
                  </a:lnTo>
                  <a:lnTo>
                    <a:pt x="135" y="3"/>
                  </a:lnTo>
                  <a:lnTo>
                    <a:pt x="135" y="4"/>
                  </a:lnTo>
                  <a:lnTo>
                    <a:pt x="136" y="4"/>
                  </a:lnTo>
                  <a:cubicBezTo>
                    <a:pt x="136" y="4"/>
                    <a:pt x="137" y="5"/>
                    <a:pt x="137" y="5"/>
                  </a:cubicBezTo>
                  <a:lnTo>
                    <a:pt x="138" y="5"/>
                  </a:lnTo>
                  <a:lnTo>
                    <a:pt x="139" y="5"/>
                  </a:lnTo>
                  <a:lnTo>
                    <a:pt x="139" y="4"/>
                  </a:lnTo>
                  <a:cubicBezTo>
                    <a:pt x="139" y="4"/>
                    <a:pt x="140" y="5"/>
                    <a:pt x="140" y="4"/>
                  </a:cubicBezTo>
                  <a:lnTo>
                    <a:pt x="144" y="4"/>
                  </a:lnTo>
                  <a:lnTo>
                    <a:pt x="144" y="5"/>
                  </a:lnTo>
                  <a:cubicBezTo>
                    <a:pt x="146" y="5"/>
                    <a:pt x="150" y="5"/>
                    <a:pt x="151" y="5"/>
                  </a:cubicBezTo>
                  <a:lnTo>
                    <a:pt x="151" y="4"/>
                  </a:lnTo>
                  <a:lnTo>
                    <a:pt x="152" y="4"/>
                  </a:lnTo>
                  <a:lnTo>
                    <a:pt x="152" y="3"/>
                  </a:lnTo>
                  <a:lnTo>
                    <a:pt x="153" y="3"/>
                  </a:lnTo>
                  <a:lnTo>
                    <a:pt x="153" y="2"/>
                  </a:lnTo>
                  <a:cubicBezTo>
                    <a:pt x="153" y="2"/>
                    <a:pt x="153" y="2"/>
                    <a:pt x="153" y="2"/>
                  </a:cubicBezTo>
                  <a:lnTo>
                    <a:pt x="153" y="1"/>
                  </a:lnTo>
                  <a:lnTo>
                    <a:pt x="154" y="1"/>
                  </a:lnTo>
                  <a:lnTo>
                    <a:pt x="154" y="0"/>
                  </a:lnTo>
                  <a:cubicBezTo>
                    <a:pt x="155" y="0"/>
                    <a:pt x="157" y="0"/>
                    <a:pt x="158" y="0"/>
                  </a:cubicBezTo>
                  <a:lnTo>
                    <a:pt x="158" y="3"/>
                  </a:lnTo>
                  <a:cubicBezTo>
                    <a:pt x="158" y="3"/>
                    <a:pt x="158" y="3"/>
                    <a:pt x="158" y="3"/>
                  </a:cubicBezTo>
                  <a:cubicBezTo>
                    <a:pt x="165" y="3"/>
                    <a:pt x="164" y="10"/>
                    <a:pt x="164" y="15"/>
                  </a:cubicBezTo>
                  <a:cubicBezTo>
                    <a:pt x="164" y="15"/>
                    <a:pt x="163" y="16"/>
                    <a:pt x="163" y="17"/>
                  </a:cubicBezTo>
                  <a:cubicBezTo>
                    <a:pt x="163" y="17"/>
                    <a:pt x="163" y="19"/>
                    <a:pt x="163" y="20"/>
                  </a:cubicBezTo>
                  <a:cubicBezTo>
                    <a:pt x="163" y="21"/>
                    <a:pt x="169" y="27"/>
                    <a:pt x="169" y="27"/>
                  </a:cubicBezTo>
                  <a:cubicBezTo>
                    <a:pt x="172" y="30"/>
                    <a:pt x="171" y="37"/>
                    <a:pt x="171" y="40"/>
                  </a:cubicBezTo>
                  <a:cubicBezTo>
                    <a:pt x="171" y="44"/>
                    <a:pt x="170" y="48"/>
                    <a:pt x="170" y="51"/>
                  </a:cubicBezTo>
                  <a:cubicBezTo>
                    <a:pt x="169" y="51"/>
                    <a:pt x="169" y="52"/>
                    <a:pt x="169" y="52"/>
                  </a:cubicBezTo>
                  <a:cubicBezTo>
                    <a:pt x="169" y="52"/>
                    <a:pt x="169" y="53"/>
                    <a:pt x="169" y="53"/>
                  </a:cubicBezTo>
                  <a:cubicBezTo>
                    <a:pt x="169" y="52"/>
                    <a:pt x="169" y="53"/>
                    <a:pt x="169" y="53"/>
                  </a:cubicBezTo>
                  <a:cubicBezTo>
                    <a:pt x="168" y="56"/>
                    <a:pt x="165" y="57"/>
                    <a:pt x="165" y="60"/>
                  </a:cubicBezTo>
                  <a:cubicBezTo>
                    <a:pt x="165" y="64"/>
                    <a:pt x="165" y="67"/>
                    <a:pt x="166" y="71"/>
                  </a:cubicBezTo>
                  <a:cubicBezTo>
                    <a:pt x="166" y="74"/>
                    <a:pt x="166" y="82"/>
                    <a:pt x="163" y="83"/>
                  </a:cubicBezTo>
                  <a:cubicBezTo>
                    <a:pt x="163" y="85"/>
                    <a:pt x="161" y="88"/>
                    <a:pt x="161" y="90"/>
                  </a:cubicBezTo>
                  <a:cubicBezTo>
                    <a:pt x="161" y="91"/>
                    <a:pt x="160" y="96"/>
                    <a:pt x="159" y="96"/>
                  </a:cubicBezTo>
                  <a:cubicBezTo>
                    <a:pt x="159" y="96"/>
                    <a:pt x="159" y="98"/>
                    <a:pt x="159" y="98"/>
                  </a:cubicBezTo>
                  <a:lnTo>
                    <a:pt x="159" y="99"/>
                  </a:lnTo>
                  <a:cubicBezTo>
                    <a:pt x="157" y="99"/>
                    <a:pt x="157" y="101"/>
                    <a:pt x="154" y="101"/>
                  </a:cubicBezTo>
                  <a:cubicBezTo>
                    <a:pt x="154" y="102"/>
                    <a:pt x="149" y="103"/>
                    <a:pt x="149" y="103"/>
                  </a:cubicBezTo>
                  <a:cubicBezTo>
                    <a:pt x="154" y="102"/>
                    <a:pt x="149" y="103"/>
                    <a:pt x="149" y="103"/>
                  </a:cubicBezTo>
                  <a:cubicBezTo>
                    <a:pt x="154" y="102"/>
                    <a:pt x="149" y="103"/>
                    <a:pt x="149" y="103"/>
                  </a:cubicBezTo>
                  <a:lnTo>
                    <a:pt x="149" y="106"/>
                  </a:lnTo>
                  <a:cubicBezTo>
                    <a:pt x="149" y="106"/>
                    <a:pt x="148" y="107"/>
                    <a:pt x="148" y="107"/>
                  </a:cubicBezTo>
                  <a:cubicBezTo>
                    <a:pt x="146" y="107"/>
                    <a:pt x="146" y="114"/>
                    <a:pt x="146" y="115"/>
                  </a:cubicBezTo>
                  <a:lnTo>
                    <a:pt x="146" y="124"/>
                  </a:lnTo>
                  <a:cubicBezTo>
                    <a:pt x="145" y="124"/>
                    <a:pt x="143" y="124"/>
                    <a:pt x="141" y="124"/>
                  </a:cubicBezTo>
                  <a:cubicBezTo>
                    <a:pt x="141" y="122"/>
                    <a:pt x="137" y="119"/>
                    <a:pt x="135" y="119"/>
                  </a:cubicBezTo>
                  <a:cubicBezTo>
                    <a:pt x="135" y="120"/>
                    <a:pt x="135" y="121"/>
                    <a:pt x="135" y="122"/>
                  </a:cubicBezTo>
                  <a:cubicBezTo>
                    <a:pt x="134" y="122"/>
                    <a:pt x="132" y="122"/>
                    <a:pt x="130" y="122"/>
                  </a:cubicBezTo>
                  <a:cubicBezTo>
                    <a:pt x="130" y="123"/>
                    <a:pt x="131" y="124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2" y="125"/>
                    <a:pt x="133" y="127"/>
                    <a:pt x="133" y="128"/>
                  </a:cubicBezTo>
                  <a:cubicBezTo>
                    <a:pt x="132" y="128"/>
                    <a:pt x="129" y="127"/>
                    <a:pt x="128" y="128"/>
                  </a:cubicBezTo>
                  <a:cubicBezTo>
                    <a:pt x="128" y="129"/>
                    <a:pt x="126" y="132"/>
                    <a:pt x="125" y="132"/>
                  </a:cubicBezTo>
                  <a:cubicBezTo>
                    <a:pt x="125" y="133"/>
                    <a:pt x="120" y="140"/>
                    <a:pt x="118" y="140"/>
                  </a:cubicBezTo>
                  <a:cubicBezTo>
                    <a:pt x="118" y="142"/>
                    <a:pt x="114" y="143"/>
                    <a:pt x="114" y="145"/>
                  </a:cubicBezTo>
                  <a:cubicBezTo>
                    <a:pt x="113" y="145"/>
                    <a:pt x="112" y="146"/>
                    <a:pt x="111" y="146"/>
                  </a:cubicBezTo>
                  <a:cubicBezTo>
                    <a:pt x="111" y="150"/>
                    <a:pt x="108" y="154"/>
                    <a:pt x="108" y="158"/>
                  </a:cubicBezTo>
                  <a:cubicBezTo>
                    <a:pt x="108" y="160"/>
                    <a:pt x="108" y="163"/>
                    <a:pt x="107" y="165"/>
                  </a:cubicBezTo>
                  <a:cubicBezTo>
                    <a:pt x="107" y="166"/>
                    <a:pt x="104" y="169"/>
                    <a:pt x="104" y="170"/>
                  </a:cubicBezTo>
                  <a:cubicBezTo>
                    <a:pt x="103" y="170"/>
                    <a:pt x="103" y="171"/>
                    <a:pt x="102" y="171"/>
                  </a:cubicBezTo>
                  <a:cubicBezTo>
                    <a:pt x="102" y="171"/>
                    <a:pt x="102" y="171"/>
                    <a:pt x="102" y="171"/>
                  </a:cubicBezTo>
                  <a:lnTo>
                    <a:pt x="101" y="172"/>
                  </a:lnTo>
                  <a:cubicBezTo>
                    <a:pt x="101" y="174"/>
                    <a:pt x="95" y="176"/>
                    <a:pt x="95" y="180"/>
                  </a:cubicBezTo>
                  <a:cubicBezTo>
                    <a:pt x="94" y="180"/>
                    <a:pt x="92" y="184"/>
                    <a:pt x="92" y="185"/>
                  </a:cubicBezTo>
                  <a:cubicBezTo>
                    <a:pt x="91" y="185"/>
                    <a:pt x="91" y="192"/>
                    <a:pt x="90" y="192"/>
                  </a:cubicBezTo>
                  <a:cubicBezTo>
                    <a:pt x="90" y="192"/>
                    <a:pt x="89" y="193"/>
                    <a:pt x="89" y="193"/>
                  </a:cubicBezTo>
                  <a:cubicBezTo>
                    <a:pt x="89" y="193"/>
                    <a:pt x="87" y="193"/>
                    <a:pt x="86" y="193"/>
                  </a:cubicBezTo>
                  <a:cubicBezTo>
                    <a:pt x="86" y="193"/>
                    <a:pt x="81" y="193"/>
                    <a:pt x="80" y="193"/>
                  </a:cubicBezTo>
                  <a:cubicBezTo>
                    <a:pt x="79" y="193"/>
                    <a:pt x="75" y="193"/>
                    <a:pt x="75" y="193"/>
                  </a:cubicBezTo>
                  <a:cubicBezTo>
                    <a:pt x="71" y="193"/>
                    <a:pt x="68" y="195"/>
                    <a:pt x="65" y="195"/>
                  </a:cubicBezTo>
                  <a:cubicBezTo>
                    <a:pt x="65" y="196"/>
                    <a:pt x="65" y="196"/>
                    <a:pt x="65" y="197"/>
                  </a:cubicBezTo>
                  <a:cubicBezTo>
                    <a:pt x="65" y="196"/>
                    <a:pt x="65" y="196"/>
                    <a:pt x="65" y="197"/>
                  </a:cubicBezTo>
                  <a:cubicBezTo>
                    <a:pt x="64" y="198"/>
                    <a:pt x="62" y="200"/>
                    <a:pt x="60" y="200"/>
                  </a:cubicBezTo>
                  <a:lnTo>
                    <a:pt x="59" y="196"/>
                  </a:lnTo>
                  <a:lnTo>
                    <a:pt x="59" y="195"/>
                  </a:lnTo>
                  <a:lnTo>
                    <a:pt x="58" y="195"/>
                  </a:lnTo>
                  <a:cubicBezTo>
                    <a:pt x="58" y="195"/>
                    <a:pt x="58" y="194"/>
                    <a:pt x="58" y="194"/>
                  </a:cubicBezTo>
                  <a:lnTo>
                    <a:pt x="58" y="193"/>
                  </a:lnTo>
                  <a:cubicBezTo>
                    <a:pt x="57" y="193"/>
                    <a:pt x="58" y="193"/>
                    <a:pt x="57" y="193"/>
                  </a:cubicBezTo>
                  <a:lnTo>
                    <a:pt x="57" y="192"/>
                  </a:lnTo>
                  <a:lnTo>
                    <a:pt x="57" y="191"/>
                  </a:lnTo>
                  <a:lnTo>
                    <a:pt x="56" y="191"/>
                  </a:lnTo>
                  <a:cubicBezTo>
                    <a:pt x="55" y="191"/>
                    <a:pt x="52" y="191"/>
                    <a:pt x="51" y="191"/>
                  </a:cubicBezTo>
                  <a:lnTo>
                    <a:pt x="50" y="191"/>
                  </a:lnTo>
                  <a:lnTo>
                    <a:pt x="50" y="190"/>
                  </a:lnTo>
                  <a:lnTo>
                    <a:pt x="50" y="189"/>
                  </a:lnTo>
                  <a:lnTo>
                    <a:pt x="49" y="189"/>
                  </a:lnTo>
                  <a:cubicBezTo>
                    <a:pt x="49" y="189"/>
                    <a:pt x="49" y="189"/>
                    <a:pt x="49" y="189"/>
                  </a:cubicBezTo>
                  <a:cubicBezTo>
                    <a:pt x="49" y="188"/>
                    <a:pt x="48" y="188"/>
                    <a:pt x="48" y="188"/>
                  </a:cubicBezTo>
                  <a:cubicBezTo>
                    <a:pt x="48" y="188"/>
                    <a:pt x="47" y="187"/>
                    <a:pt x="47" y="187"/>
                  </a:cubicBezTo>
                  <a:cubicBezTo>
                    <a:pt x="47" y="186"/>
                    <a:pt x="46" y="187"/>
                    <a:pt x="46" y="186"/>
                  </a:cubicBezTo>
                  <a:cubicBezTo>
                    <a:pt x="46" y="186"/>
                    <a:pt x="45" y="185"/>
                    <a:pt x="45" y="185"/>
                  </a:cubicBezTo>
                  <a:cubicBezTo>
                    <a:pt x="44" y="185"/>
                    <a:pt x="45" y="185"/>
                    <a:pt x="44" y="185"/>
                  </a:cubicBezTo>
                  <a:cubicBezTo>
                    <a:pt x="44" y="185"/>
                    <a:pt x="44" y="184"/>
                    <a:pt x="44" y="184"/>
                  </a:cubicBezTo>
                  <a:cubicBezTo>
                    <a:pt x="44" y="183"/>
                    <a:pt x="44" y="181"/>
                    <a:pt x="44" y="181"/>
                  </a:cubicBezTo>
                  <a:lnTo>
                    <a:pt x="44" y="180"/>
                  </a:lnTo>
                  <a:lnTo>
                    <a:pt x="45" y="180"/>
                  </a:lnTo>
                  <a:lnTo>
                    <a:pt x="45" y="179"/>
                  </a:lnTo>
                  <a:cubicBezTo>
                    <a:pt x="45" y="179"/>
                    <a:pt x="45" y="177"/>
                    <a:pt x="45" y="177"/>
                  </a:cubicBezTo>
                  <a:lnTo>
                    <a:pt x="45" y="176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4" y="175"/>
                  </a:lnTo>
                  <a:cubicBezTo>
                    <a:pt x="44" y="175"/>
                    <a:pt x="44" y="175"/>
                    <a:pt x="44" y="175"/>
                  </a:cubicBezTo>
                  <a:lnTo>
                    <a:pt x="44" y="174"/>
                  </a:lnTo>
                  <a:lnTo>
                    <a:pt x="44" y="173"/>
                  </a:lnTo>
                  <a:lnTo>
                    <a:pt x="43" y="173"/>
                  </a:lnTo>
                  <a:lnTo>
                    <a:pt x="42" y="173"/>
                  </a:lnTo>
                  <a:cubicBezTo>
                    <a:pt x="42" y="174"/>
                    <a:pt x="42" y="173"/>
                    <a:pt x="42" y="174"/>
                  </a:cubicBezTo>
                  <a:cubicBezTo>
                    <a:pt x="41" y="174"/>
                    <a:pt x="40" y="174"/>
                    <a:pt x="39" y="174"/>
                  </a:cubicBezTo>
                  <a:lnTo>
                    <a:pt x="39" y="173"/>
                  </a:lnTo>
                  <a:lnTo>
                    <a:pt x="38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66"/>
                  </a:lnTo>
                  <a:lnTo>
                    <a:pt x="36" y="165"/>
                  </a:lnTo>
                  <a:cubicBezTo>
                    <a:pt x="35" y="165"/>
                    <a:pt x="33" y="165"/>
                    <a:pt x="32" y="165"/>
                  </a:cubicBezTo>
                  <a:lnTo>
                    <a:pt x="31" y="164"/>
                  </a:lnTo>
                  <a:cubicBezTo>
                    <a:pt x="31" y="164"/>
                    <a:pt x="31" y="164"/>
                    <a:pt x="31" y="164"/>
                  </a:cubicBezTo>
                  <a:cubicBezTo>
                    <a:pt x="31" y="164"/>
                    <a:pt x="30" y="163"/>
                    <a:pt x="30" y="163"/>
                  </a:cubicBezTo>
                  <a:cubicBezTo>
                    <a:pt x="30" y="163"/>
                    <a:pt x="30" y="162"/>
                    <a:pt x="29" y="162"/>
                  </a:cubicBezTo>
                  <a:cubicBezTo>
                    <a:pt x="29" y="162"/>
                    <a:pt x="28" y="161"/>
                    <a:pt x="28" y="161"/>
                  </a:cubicBezTo>
                  <a:cubicBezTo>
                    <a:pt x="28" y="161"/>
                    <a:pt x="28" y="160"/>
                    <a:pt x="28" y="160"/>
                  </a:cubicBezTo>
                  <a:cubicBezTo>
                    <a:pt x="28" y="160"/>
                    <a:pt x="28" y="159"/>
                    <a:pt x="27" y="159"/>
                  </a:cubicBezTo>
                  <a:lnTo>
                    <a:pt x="27" y="158"/>
                  </a:lnTo>
                  <a:cubicBezTo>
                    <a:pt x="27" y="158"/>
                    <a:pt x="27" y="157"/>
                    <a:pt x="27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56"/>
                    <a:pt x="26" y="157"/>
                    <a:pt x="26" y="156"/>
                  </a:cubicBezTo>
                  <a:lnTo>
                    <a:pt x="23" y="156"/>
                  </a:lnTo>
                  <a:lnTo>
                    <a:pt x="22" y="156"/>
                  </a:lnTo>
                  <a:lnTo>
                    <a:pt x="22" y="157"/>
                  </a:lnTo>
                  <a:lnTo>
                    <a:pt x="20" y="157"/>
                  </a:lnTo>
                  <a:cubicBezTo>
                    <a:pt x="20" y="157"/>
                    <a:pt x="19" y="156"/>
                    <a:pt x="19" y="156"/>
                  </a:cubicBezTo>
                  <a:cubicBezTo>
                    <a:pt x="19" y="156"/>
                    <a:pt x="19" y="155"/>
                    <a:pt x="19" y="155"/>
                  </a:cubicBezTo>
                  <a:lnTo>
                    <a:pt x="19" y="154"/>
                  </a:lnTo>
                  <a:lnTo>
                    <a:pt x="18" y="154"/>
                  </a:lnTo>
                  <a:cubicBezTo>
                    <a:pt x="18" y="154"/>
                    <a:pt x="18" y="153"/>
                    <a:pt x="18" y="152"/>
                  </a:cubicBezTo>
                  <a:lnTo>
                    <a:pt x="17" y="152"/>
                  </a:lnTo>
                  <a:lnTo>
                    <a:pt x="17" y="151"/>
                  </a:lnTo>
                  <a:cubicBezTo>
                    <a:pt x="17" y="151"/>
                    <a:pt x="17" y="151"/>
                    <a:pt x="17" y="151"/>
                  </a:cubicBezTo>
                  <a:cubicBezTo>
                    <a:pt x="16" y="151"/>
                    <a:pt x="17" y="150"/>
                    <a:pt x="16" y="150"/>
                  </a:cubicBezTo>
                  <a:lnTo>
                    <a:pt x="16" y="148"/>
                  </a:lnTo>
                  <a:lnTo>
                    <a:pt x="17" y="148"/>
                  </a:lnTo>
                  <a:cubicBezTo>
                    <a:pt x="18" y="148"/>
                    <a:pt x="20" y="148"/>
                    <a:pt x="21" y="147"/>
                  </a:cubicBezTo>
                  <a:cubicBezTo>
                    <a:pt x="21" y="147"/>
                    <a:pt x="22" y="147"/>
                    <a:pt x="22" y="146"/>
                  </a:cubicBezTo>
                  <a:lnTo>
                    <a:pt x="23" y="146"/>
                  </a:lnTo>
                  <a:lnTo>
                    <a:pt x="23" y="144"/>
                  </a:lnTo>
                  <a:lnTo>
                    <a:pt x="22" y="144"/>
                  </a:lnTo>
                  <a:cubicBezTo>
                    <a:pt x="22" y="144"/>
                    <a:pt x="22" y="143"/>
                    <a:pt x="21" y="143"/>
                  </a:cubicBezTo>
                  <a:cubicBezTo>
                    <a:pt x="21" y="143"/>
                    <a:pt x="21" y="142"/>
                    <a:pt x="21" y="142"/>
                  </a:cubicBezTo>
                  <a:lnTo>
                    <a:pt x="21" y="141"/>
                  </a:lnTo>
                  <a:cubicBezTo>
                    <a:pt x="20" y="141"/>
                    <a:pt x="18" y="141"/>
                    <a:pt x="18" y="141"/>
                  </a:cubicBezTo>
                  <a:lnTo>
                    <a:pt x="18" y="142"/>
                  </a:lnTo>
                  <a:lnTo>
                    <a:pt x="17" y="142"/>
                  </a:lnTo>
                  <a:cubicBezTo>
                    <a:pt x="17" y="142"/>
                    <a:pt x="16" y="141"/>
                    <a:pt x="16" y="141"/>
                  </a:cubicBezTo>
                  <a:lnTo>
                    <a:pt x="16" y="140"/>
                  </a:lnTo>
                  <a:cubicBezTo>
                    <a:pt x="15" y="139"/>
                    <a:pt x="16" y="137"/>
                    <a:pt x="16" y="137"/>
                  </a:cubicBezTo>
                  <a:cubicBezTo>
                    <a:pt x="17" y="137"/>
                    <a:pt x="18" y="136"/>
                    <a:pt x="19" y="136"/>
                  </a:cubicBezTo>
                  <a:cubicBezTo>
                    <a:pt x="19" y="135"/>
                    <a:pt x="19" y="136"/>
                    <a:pt x="19" y="135"/>
                  </a:cubicBezTo>
                  <a:lnTo>
                    <a:pt x="20" y="135"/>
                  </a:lnTo>
                  <a:lnTo>
                    <a:pt x="20" y="134"/>
                  </a:lnTo>
                  <a:cubicBezTo>
                    <a:pt x="21" y="134"/>
                    <a:pt x="21" y="132"/>
                    <a:pt x="21" y="132"/>
                  </a:cubicBezTo>
                  <a:cubicBezTo>
                    <a:pt x="20" y="132"/>
                    <a:pt x="19" y="132"/>
                    <a:pt x="19" y="132"/>
                  </a:cubicBezTo>
                  <a:lnTo>
                    <a:pt x="18" y="132"/>
                  </a:lnTo>
                  <a:cubicBezTo>
                    <a:pt x="18" y="133"/>
                    <a:pt x="18" y="132"/>
                    <a:pt x="18" y="133"/>
                  </a:cubicBezTo>
                  <a:lnTo>
                    <a:pt x="15" y="133"/>
                  </a:lnTo>
                  <a:cubicBezTo>
                    <a:pt x="15" y="132"/>
                    <a:pt x="15" y="131"/>
                    <a:pt x="15" y="130"/>
                  </a:cubicBezTo>
                  <a:lnTo>
                    <a:pt x="17" y="130"/>
                  </a:lnTo>
                  <a:lnTo>
                    <a:pt x="18" y="130"/>
                  </a:lnTo>
                  <a:cubicBezTo>
                    <a:pt x="18" y="129"/>
                    <a:pt x="18" y="128"/>
                    <a:pt x="18" y="128"/>
                  </a:cubicBezTo>
                  <a:cubicBezTo>
                    <a:pt x="18" y="128"/>
                    <a:pt x="18" y="126"/>
                    <a:pt x="18" y="126"/>
                  </a:cubicBezTo>
                  <a:lnTo>
                    <a:pt x="7" y="126"/>
                  </a:lnTo>
                  <a:cubicBezTo>
                    <a:pt x="7" y="125"/>
                    <a:pt x="6" y="125"/>
                    <a:pt x="6" y="125"/>
                  </a:cubicBezTo>
                  <a:lnTo>
                    <a:pt x="2" y="125"/>
                  </a:lnTo>
                  <a:lnTo>
                    <a:pt x="2" y="119"/>
                  </a:lnTo>
                  <a:cubicBezTo>
                    <a:pt x="2" y="118"/>
                    <a:pt x="3" y="118"/>
                    <a:pt x="3" y="118"/>
                  </a:cubicBezTo>
                  <a:lnTo>
                    <a:pt x="4" y="117"/>
                  </a:lnTo>
                  <a:cubicBezTo>
                    <a:pt x="4" y="116"/>
                    <a:pt x="2" y="116"/>
                    <a:pt x="2" y="116"/>
                  </a:cubicBezTo>
                  <a:lnTo>
                    <a:pt x="1" y="116"/>
                  </a:lnTo>
                  <a:cubicBezTo>
                    <a:pt x="1" y="115"/>
                    <a:pt x="1" y="112"/>
                    <a:pt x="1" y="112"/>
                  </a:cubicBezTo>
                  <a:lnTo>
                    <a:pt x="1" y="111"/>
                  </a:lnTo>
                  <a:lnTo>
                    <a:pt x="0" y="112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2" name="Freeform 148"/>
            <p:cNvSpPr>
              <a:spLocks/>
            </p:cNvSpPr>
            <p:nvPr/>
          </p:nvSpPr>
          <p:spPr bwMode="auto">
            <a:xfrm>
              <a:off x="3139" y="2620"/>
              <a:ext cx="1543" cy="1336"/>
            </a:xfrm>
            <a:custGeom>
              <a:avLst/>
              <a:gdLst>
                <a:gd name="T0" fmla="*/ 555585494 w 222"/>
                <a:gd name="T1" fmla="*/ 9237362 h 197"/>
                <a:gd name="T2" fmla="*/ 599445605 w 222"/>
                <a:gd name="T3" fmla="*/ 35603819 h 197"/>
                <a:gd name="T4" fmla="*/ 648024903 w 222"/>
                <a:gd name="T5" fmla="*/ 27041439 h 197"/>
                <a:gd name="T6" fmla="*/ 686467889 w 222"/>
                <a:gd name="T7" fmla="*/ 35603819 h 197"/>
                <a:gd name="T8" fmla="*/ 740482105 w 222"/>
                <a:gd name="T9" fmla="*/ 35603819 h 197"/>
                <a:gd name="T10" fmla="*/ 811836188 w 222"/>
                <a:gd name="T11" fmla="*/ 27041439 h 197"/>
                <a:gd name="T12" fmla="*/ 887829834 w 222"/>
                <a:gd name="T13" fmla="*/ 49520025 h 197"/>
                <a:gd name="T14" fmla="*/ 980271245 w 222"/>
                <a:gd name="T15" fmla="*/ 120727650 h 197"/>
                <a:gd name="T16" fmla="*/ 996734355 w 222"/>
                <a:gd name="T17" fmla="*/ 138529512 h 197"/>
                <a:gd name="T18" fmla="*/ 974754479 w 222"/>
                <a:gd name="T19" fmla="*/ 183387523 h 197"/>
                <a:gd name="T20" fmla="*/ 1002264466 w 222"/>
                <a:gd name="T21" fmla="*/ 201189493 h 197"/>
                <a:gd name="T22" fmla="*/ 980271245 w 222"/>
                <a:gd name="T23" fmla="*/ 228228660 h 197"/>
                <a:gd name="T24" fmla="*/ 1002264466 w 222"/>
                <a:gd name="T25" fmla="*/ 246131977 h 197"/>
                <a:gd name="T26" fmla="*/ 1040593576 w 222"/>
                <a:gd name="T27" fmla="*/ 273171198 h 197"/>
                <a:gd name="T28" fmla="*/ 1078241209 w 222"/>
                <a:gd name="T29" fmla="*/ 286311032 h 197"/>
                <a:gd name="T30" fmla="*/ 1116570319 w 222"/>
                <a:gd name="T31" fmla="*/ 321916926 h 197"/>
                <a:gd name="T32" fmla="*/ 1127616305 w 222"/>
                <a:gd name="T33" fmla="*/ 349057710 h 197"/>
                <a:gd name="T34" fmla="*/ 1122102209 w 222"/>
                <a:gd name="T35" fmla="*/ 358195785 h 197"/>
                <a:gd name="T36" fmla="*/ 1154234855 w 222"/>
                <a:gd name="T37" fmla="*/ 393898685 h 197"/>
                <a:gd name="T38" fmla="*/ 1187147731 w 222"/>
                <a:gd name="T39" fmla="*/ 402463189 h 197"/>
                <a:gd name="T40" fmla="*/ 1198078952 w 222"/>
                <a:gd name="T41" fmla="*/ 420265376 h 197"/>
                <a:gd name="T42" fmla="*/ 1018712452 w 222"/>
                <a:gd name="T43" fmla="*/ 604327545 h 197"/>
                <a:gd name="T44" fmla="*/ 882298834 w 222"/>
                <a:gd name="T45" fmla="*/ 639931052 h 197"/>
                <a:gd name="T46" fmla="*/ 822770077 w 222"/>
                <a:gd name="T47" fmla="*/ 670972901 h 197"/>
                <a:gd name="T48" fmla="*/ 784327091 w 222"/>
                <a:gd name="T49" fmla="*/ 725055249 h 197"/>
                <a:gd name="T50" fmla="*/ 724018105 w 222"/>
                <a:gd name="T51" fmla="*/ 769221307 h 197"/>
                <a:gd name="T52" fmla="*/ 626047696 w 222"/>
                <a:gd name="T53" fmla="*/ 823418239 h 197"/>
                <a:gd name="T54" fmla="*/ 599445605 w 222"/>
                <a:gd name="T55" fmla="*/ 868260950 h 197"/>
                <a:gd name="T56" fmla="*/ 522656159 w 222"/>
                <a:gd name="T57" fmla="*/ 805514922 h 197"/>
                <a:gd name="T58" fmla="*/ 474077306 w 222"/>
                <a:gd name="T59" fmla="*/ 809504095 h 197"/>
                <a:gd name="T60" fmla="*/ 468546751 w 222"/>
                <a:gd name="T61" fmla="*/ 698013858 h 197"/>
                <a:gd name="T62" fmla="*/ 354223660 w 222"/>
                <a:gd name="T63" fmla="*/ 648494036 h 197"/>
                <a:gd name="T64" fmla="*/ 310265687 w 222"/>
                <a:gd name="T65" fmla="*/ 630691849 h 197"/>
                <a:gd name="T66" fmla="*/ 228855417 w 222"/>
                <a:gd name="T67" fmla="*/ 599750261 h 197"/>
                <a:gd name="T68" fmla="*/ 234272041 w 222"/>
                <a:gd name="T69" fmla="*/ 577286588 h 197"/>
                <a:gd name="T70" fmla="*/ 304848786 w 222"/>
                <a:gd name="T71" fmla="*/ 523190784 h 197"/>
                <a:gd name="T72" fmla="*/ 370688550 w 222"/>
                <a:gd name="T73" fmla="*/ 532430422 h 197"/>
                <a:gd name="T74" fmla="*/ 408238098 w 222"/>
                <a:gd name="T75" fmla="*/ 545570690 h 197"/>
                <a:gd name="T76" fmla="*/ 452082195 w 222"/>
                <a:gd name="T77" fmla="*/ 523190784 h 197"/>
                <a:gd name="T78" fmla="*/ 441148527 w 222"/>
                <a:gd name="T79" fmla="*/ 501401594 h 197"/>
                <a:gd name="T80" fmla="*/ 397288195 w 222"/>
                <a:gd name="T81" fmla="*/ 501401594 h 197"/>
                <a:gd name="T82" fmla="*/ 402819417 w 222"/>
                <a:gd name="T83" fmla="*/ 474360637 h 197"/>
                <a:gd name="T84" fmla="*/ 435633764 w 222"/>
                <a:gd name="T85" fmla="*/ 447306550 h 197"/>
                <a:gd name="T86" fmla="*/ 354223660 w 222"/>
                <a:gd name="T87" fmla="*/ 384661435 h 197"/>
                <a:gd name="T88" fmla="*/ 267201153 w 222"/>
                <a:gd name="T89" fmla="*/ 358195785 h 197"/>
                <a:gd name="T90" fmla="*/ 173965890 w 222"/>
                <a:gd name="T91" fmla="*/ 371434795 h 197"/>
                <a:gd name="T92" fmla="*/ 158280785 w 222"/>
                <a:gd name="T93" fmla="*/ 384661435 h 197"/>
                <a:gd name="T94" fmla="*/ 125368132 w 222"/>
                <a:gd name="T95" fmla="*/ 407038736 h 197"/>
                <a:gd name="T96" fmla="*/ 136301799 w 222"/>
                <a:gd name="T97" fmla="*/ 353632824 h 197"/>
                <a:gd name="T98" fmla="*/ 125368132 w 222"/>
                <a:gd name="T99" fmla="*/ 268509061 h 197"/>
                <a:gd name="T100" fmla="*/ 92441549 w 222"/>
                <a:gd name="T101" fmla="*/ 246131977 h 197"/>
                <a:gd name="T102" fmla="*/ 65043604 w 222"/>
                <a:gd name="T103" fmla="*/ 255369227 h 197"/>
                <a:gd name="T104" fmla="*/ 81507938 w 222"/>
                <a:gd name="T105" fmla="*/ 215088772 h 197"/>
                <a:gd name="T106" fmla="*/ 21979035 w 222"/>
                <a:gd name="T107" fmla="*/ 120727650 h 197"/>
                <a:gd name="T108" fmla="*/ 136301799 w 222"/>
                <a:gd name="T109" fmla="*/ 116152319 h 197"/>
                <a:gd name="T110" fmla="*/ 184897111 w 222"/>
                <a:gd name="T111" fmla="*/ 85123844 h 197"/>
                <a:gd name="T112" fmla="*/ 234272041 w 222"/>
                <a:gd name="T113" fmla="*/ 174133345 h 197"/>
                <a:gd name="T114" fmla="*/ 304848786 w 222"/>
                <a:gd name="T115" fmla="*/ 152443548 h 197"/>
                <a:gd name="T116" fmla="*/ 468546751 w 222"/>
                <a:gd name="T117" fmla="*/ 188049551 h 197"/>
                <a:gd name="T118" fmla="*/ 528189829 w 222"/>
                <a:gd name="T119" fmla="*/ 143206189 h 197"/>
                <a:gd name="T120" fmla="*/ 533590049 w 222"/>
                <a:gd name="T121" fmla="*/ 80447168 h 197"/>
                <a:gd name="T122" fmla="*/ 522656159 w 222"/>
                <a:gd name="T123" fmla="*/ 40280496 h 1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"/>
                <a:gd name="T187" fmla="*/ 0 h 197"/>
                <a:gd name="T188" fmla="*/ 222 w 222"/>
                <a:gd name="T189" fmla="*/ 197 h 1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" h="197">
                  <a:moveTo>
                    <a:pt x="92" y="5"/>
                  </a:moveTo>
                  <a:cubicBezTo>
                    <a:pt x="92" y="5"/>
                    <a:pt x="92" y="4"/>
                    <a:pt x="92" y="4"/>
                  </a:cubicBezTo>
                  <a:cubicBezTo>
                    <a:pt x="93" y="4"/>
                    <a:pt x="93" y="3"/>
                    <a:pt x="93" y="3"/>
                  </a:cubicBezTo>
                  <a:cubicBezTo>
                    <a:pt x="94" y="3"/>
                    <a:pt x="94" y="2"/>
                    <a:pt x="95" y="2"/>
                  </a:cubicBezTo>
                  <a:cubicBezTo>
                    <a:pt x="95" y="1"/>
                    <a:pt x="95" y="2"/>
                    <a:pt x="95" y="1"/>
                  </a:cubicBezTo>
                  <a:cubicBezTo>
                    <a:pt x="97" y="1"/>
                    <a:pt x="99" y="0"/>
                    <a:pt x="100" y="1"/>
                  </a:cubicBezTo>
                  <a:lnTo>
                    <a:pt x="101" y="1"/>
                  </a:lnTo>
                  <a:cubicBezTo>
                    <a:pt x="101" y="2"/>
                    <a:pt x="101" y="2"/>
                    <a:pt x="102" y="2"/>
                  </a:cubicBezTo>
                  <a:lnTo>
                    <a:pt x="102" y="3"/>
                  </a:lnTo>
                  <a:cubicBezTo>
                    <a:pt x="102" y="3"/>
                    <a:pt x="103" y="3"/>
                    <a:pt x="103" y="4"/>
                  </a:cubicBezTo>
                  <a:lnTo>
                    <a:pt x="104" y="4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8" y="1"/>
                  </a:lnTo>
                  <a:cubicBezTo>
                    <a:pt x="109" y="3"/>
                    <a:pt x="110" y="4"/>
                    <a:pt x="110" y="7"/>
                  </a:cubicBezTo>
                  <a:lnTo>
                    <a:pt x="110" y="8"/>
                  </a:lnTo>
                  <a:cubicBezTo>
                    <a:pt x="110" y="8"/>
                    <a:pt x="111" y="8"/>
                    <a:pt x="111" y="8"/>
                  </a:cubicBezTo>
                  <a:lnTo>
                    <a:pt x="114" y="8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6"/>
                  </a:lnTo>
                  <a:cubicBezTo>
                    <a:pt x="117" y="6"/>
                    <a:pt x="118" y="5"/>
                    <a:pt x="119" y="5"/>
                  </a:cubicBezTo>
                  <a:lnTo>
                    <a:pt x="119" y="6"/>
                  </a:lnTo>
                  <a:lnTo>
                    <a:pt x="120" y="6"/>
                  </a:lnTo>
                  <a:lnTo>
                    <a:pt x="120" y="7"/>
                  </a:lnTo>
                  <a:cubicBezTo>
                    <a:pt x="120" y="7"/>
                    <a:pt x="121" y="7"/>
                    <a:pt x="121" y="7"/>
                  </a:cubicBezTo>
                  <a:cubicBezTo>
                    <a:pt x="121" y="8"/>
                    <a:pt x="121" y="7"/>
                    <a:pt x="121" y="8"/>
                  </a:cubicBezTo>
                  <a:lnTo>
                    <a:pt x="123" y="8"/>
                  </a:lnTo>
                  <a:lnTo>
                    <a:pt x="123" y="7"/>
                  </a:lnTo>
                  <a:lnTo>
                    <a:pt x="124" y="6"/>
                  </a:lnTo>
                  <a:lnTo>
                    <a:pt x="125" y="6"/>
                  </a:lnTo>
                  <a:cubicBezTo>
                    <a:pt x="125" y="7"/>
                    <a:pt x="125" y="7"/>
                    <a:pt x="125" y="8"/>
                  </a:cubicBezTo>
                  <a:lnTo>
                    <a:pt x="126" y="8"/>
                  </a:lnTo>
                  <a:lnTo>
                    <a:pt x="129" y="8"/>
                  </a:lnTo>
                  <a:cubicBezTo>
                    <a:pt x="129" y="9"/>
                    <a:pt x="130" y="10"/>
                    <a:pt x="130" y="10"/>
                  </a:cubicBezTo>
                  <a:cubicBezTo>
                    <a:pt x="130" y="10"/>
                    <a:pt x="131" y="10"/>
                    <a:pt x="131" y="11"/>
                  </a:cubicBezTo>
                  <a:lnTo>
                    <a:pt x="132" y="11"/>
                  </a:lnTo>
                  <a:lnTo>
                    <a:pt x="133" y="10"/>
                  </a:lnTo>
                  <a:cubicBezTo>
                    <a:pt x="133" y="10"/>
                    <a:pt x="134" y="10"/>
                    <a:pt x="134" y="10"/>
                  </a:cubicBezTo>
                  <a:lnTo>
                    <a:pt x="135" y="9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6"/>
                  </a:lnTo>
                  <a:cubicBezTo>
                    <a:pt x="136" y="6"/>
                    <a:pt x="138" y="6"/>
                    <a:pt x="138" y="6"/>
                  </a:cubicBezTo>
                  <a:lnTo>
                    <a:pt x="139" y="6"/>
                  </a:lnTo>
                  <a:lnTo>
                    <a:pt x="139" y="4"/>
                  </a:lnTo>
                  <a:cubicBezTo>
                    <a:pt x="139" y="4"/>
                    <a:pt x="139" y="3"/>
                    <a:pt x="139" y="3"/>
                  </a:cubicBezTo>
                  <a:cubicBezTo>
                    <a:pt x="139" y="3"/>
                    <a:pt x="140" y="3"/>
                    <a:pt x="140" y="2"/>
                  </a:cubicBezTo>
                  <a:lnTo>
                    <a:pt x="141" y="2"/>
                  </a:lnTo>
                  <a:lnTo>
                    <a:pt x="141" y="3"/>
                  </a:lnTo>
                  <a:cubicBezTo>
                    <a:pt x="142" y="3"/>
                    <a:pt x="142" y="4"/>
                    <a:pt x="142" y="5"/>
                  </a:cubicBezTo>
                  <a:cubicBezTo>
                    <a:pt x="142" y="5"/>
                    <a:pt x="143" y="6"/>
                    <a:pt x="143" y="7"/>
                  </a:cubicBezTo>
                  <a:lnTo>
                    <a:pt x="148" y="7"/>
                  </a:lnTo>
                  <a:lnTo>
                    <a:pt x="149" y="6"/>
                  </a:lnTo>
                  <a:lnTo>
                    <a:pt x="151" y="6"/>
                  </a:lnTo>
                  <a:lnTo>
                    <a:pt x="152" y="7"/>
                  </a:lnTo>
                  <a:lnTo>
                    <a:pt x="153" y="8"/>
                  </a:lnTo>
                  <a:cubicBezTo>
                    <a:pt x="153" y="7"/>
                    <a:pt x="154" y="8"/>
                    <a:pt x="154" y="7"/>
                  </a:cubicBezTo>
                  <a:cubicBezTo>
                    <a:pt x="154" y="7"/>
                    <a:pt x="158" y="7"/>
                    <a:pt x="158" y="8"/>
                  </a:cubicBezTo>
                  <a:cubicBezTo>
                    <a:pt x="159" y="8"/>
                    <a:pt x="161" y="10"/>
                    <a:pt x="161" y="11"/>
                  </a:cubicBezTo>
                  <a:lnTo>
                    <a:pt x="162" y="11"/>
                  </a:lnTo>
                  <a:lnTo>
                    <a:pt x="163" y="10"/>
                  </a:lnTo>
                  <a:lnTo>
                    <a:pt x="163" y="11"/>
                  </a:lnTo>
                  <a:cubicBezTo>
                    <a:pt x="163" y="11"/>
                    <a:pt x="163" y="14"/>
                    <a:pt x="163" y="15"/>
                  </a:cubicBezTo>
                  <a:lnTo>
                    <a:pt x="164" y="15"/>
                  </a:lnTo>
                  <a:cubicBezTo>
                    <a:pt x="164" y="15"/>
                    <a:pt x="166" y="15"/>
                    <a:pt x="166" y="16"/>
                  </a:cubicBezTo>
                  <a:lnTo>
                    <a:pt x="165" y="17"/>
                  </a:lnTo>
                  <a:cubicBezTo>
                    <a:pt x="165" y="17"/>
                    <a:pt x="164" y="17"/>
                    <a:pt x="164" y="18"/>
                  </a:cubicBezTo>
                  <a:lnTo>
                    <a:pt x="164" y="24"/>
                  </a:lnTo>
                  <a:lnTo>
                    <a:pt x="168" y="24"/>
                  </a:lnTo>
                  <a:cubicBezTo>
                    <a:pt x="168" y="24"/>
                    <a:pt x="169" y="24"/>
                    <a:pt x="169" y="25"/>
                  </a:cubicBezTo>
                  <a:lnTo>
                    <a:pt x="180" y="25"/>
                  </a:lnTo>
                  <a:cubicBezTo>
                    <a:pt x="180" y="25"/>
                    <a:pt x="180" y="27"/>
                    <a:pt x="180" y="27"/>
                  </a:cubicBezTo>
                  <a:cubicBezTo>
                    <a:pt x="180" y="27"/>
                    <a:pt x="180" y="28"/>
                    <a:pt x="180" y="29"/>
                  </a:cubicBezTo>
                  <a:lnTo>
                    <a:pt x="179" y="29"/>
                  </a:lnTo>
                  <a:lnTo>
                    <a:pt x="177" y="29"/>
                  </a:lnTo>
                  <a:cubicBezTo>
                    <a:pt x="177" y="30"/>
                    <a:pt x="177" y="31"/>
                    <a:pt x="177" y="32"/>
                  </a:cubicBezTo>
                  <a:lnTo>
                    <a:pt x="180" y="32"/>
                  </a:lnTo>
                  <a:cubicBezTo>
                    <a:pt x="180" y="31"/>
                    <a:pt x="180" y="32"/>
                    <a:pt x="180" y="31"/>
                  </a:cubicBezTo>
                  <a:lnTo>
                    <a:pt x="181" y="31"/>
                  </a:lnTo>
                  <a:cubicBezTo>
                    <a:pt x="181" y="31"/>
                    <a:pt x="182" y="31"/>
                    <a:pt x="183" y="31"/>
                  </a:cubicBezTo>
                  <a:cubicBezTo>
                    <a:pt x="183" y="31"/>
                    <a:pt x="183" y="33"/>
                    <a:pt x="182" y="33"/>
                  </a:cubicBezTo>
                  <a:lnTo>
                    <a:pt x="182" y="34"/>
                  </a:lnTo>
                  <a:lnTo>
                    <a:pt x="181" y="34"/>
                  </a:lnTo>
                  <a:cubicBezTo>
                    <a:pt x="181" y="35"/>
                    <a:pt x="181" y="34"/>
                    <a:pt x="181" y="35"/>
                  </a:cubicBezTo>
                  <a:cubicBezTo>
                    <a:pt x="180" y="35"/>
                    <a:pt x="179" y="36"/>
                    <a:pt x="178" y="36"/>
                  </a:cubicBezTo>
                  <a:cubicBezTo>
                    <a:pt x="178" y="36"/>
                    <a:pt x="177" y="38"/>
                    <a:pt x="178" y="39"/>
                  </a:cubicBezTo>
                  <a:lnTo>
                    <a:pt x="178" y="40"/>
                  </a:lnTo>
                  <a:cubicBezTo>
                    <a:pt x="178" y="40"/>
                    <a:pt x="179" y="41"/>
                    <a:pt x="179" y="41"/>
                  </a:cubicBezTo>
                  <a:lnTo>
                    <a:pt x="180" y="41"/>
                  </a:lnTo>
                  <a:lnTo>
                    <a:pt x="180" y="40"/>
                  </a:lnTo>
                  <a:cubicBezTo>
                    <a:pt x="180" y="40"/>
                    <a:pt x="182" y="40"/>
                    <a:pt x="183" y="40"/>
                  </a:cubicBezTo>
                  <a:lnTo>
                    <a:pt x="183" y="41"/>
                  </a:lnTo>
                  <a:cubicBezTo>
                    <a:pt x="183" y="41"/>
                    <a:pt x="183" y="42"/>
                    <a:pt x="183" y="42"/>
                  </a:cubicBezTo>
                  <a:cubicBezTo>
                    <a:pt x="184" y="42"/>
                    <a:pt x="184" y="43"/>
                    <a:pt x="184" y="43"/>
                  </a:cubicBezTo>
                  <a:lnTo>
                    <a:pt x="185" y="43"/>
                  </a:lnTo>
                  <a:lnTo>
                    <a:pt x="185" y="45"/>
                  </a:lnTo>
                  <a:lnTo>
                    <a:pt x="184" y="45"/>
                  </a:lnTo>
                  <a:cubicBezTo>
                    <a:pt x="184" y="46"/>
                    <a:pt x="183" y="46"/>
                    <a:pt x="183" y="46"/>
                  </a:cubicBezTo>
                  <a:cubicBezTo>
                    <a:pt x="182" y="47"/>
                    <a:pt x="180" y="47"/>
                    <a:pt x="179" y="47"/>
                  </a:cubicBezTo>
                  <a:lnTo>
                    <a:pt x="178" y="47"/>
                  </a:lnTo>
                  <a:lnTo>
                    <a:pt x="178" y="49"/>
                  </a:lnTo>
                  <a:cubicBezTo>
                    <a:pt x="179" y="49"/>
                    <a:pt x="178" y="50"/>
                    <a:pt x="179" y="50"/>
                  </a:cubicBezTo>
                  <a:cubicBezTo>
                    <a:pt x="179" y="50"/>
                    <a:pt x="179" y="50"/>
                    <a:pt x="179" y="50"/>
                  </a:cubicBezTo>
                  <a:lnTo>
                    <a:pt x="179" y="51"/>
                  </a:lnTo>
                  <a:lnTo>
                    <a:pt x="180" y="51"/>
                  </a:lnTo>
                  <a:cubicBezTo>
                    <a:pt x="180" y="52"/>
                    <a:pt x="180" y="53"/>
                    <a:pt x="180" y="53"/>
                  </a:cubicBezTo>
                  <a:lnTo>
                    <a:pt x="181" y="53"/>
                  </a:lnTo>
                  <a:lnTo>
                    <a:pt x="181" y="54"/>
                  </a:lnTo>
                  <a:cubicBezTo>
                    <a:pt x="181" y="54"/>
                    <a:pt x="181" y="55"/>
                    <a:pt x="181" y="55"/>
                  </a:cubicBezTo>
                  <a:cubicBezTo>
                    <a:pt x="181" y="55"/>
                    <a:pt x="182" y="56"/>
                    <a:pt x="182" y="56"/>
                  </a:cubicBezTo>
                  <a:lnTo>
                    <a:pt x="184" y="56"/>
                  </a:lnTo>
                  <a:lnTo>
                    <a:pt x="184" y="55"/>
                  </a:lnTo>
                  <a:lnTo>
                    <a:pt x="185" y="55"/>
                  </a:lnTo>
                  <a:lnTo>
                    <a:pt x="188" y="55"/>
                  </a:lnTo>
                  <a:cubicBezTo>
                    <a:pt x="188" y="56"/>
                    <a:pt x="188" y="55"/>
                    <a:pt x="188" y="56"/>
                  </a:cubicBezTo>
                  <a:cubicBezTo>
                    <a:pt x="188" y="56"/>
                    <a:pt x="188" y="56"/>
                    <a:pt x="189" y="56"/>
                  </a:cubicBezTo>
                  <a:cubicBezTo>
                    <a:pt x="189" y="56"/>
                    <a:pt x="189" y="57"/>
                    <a:pt x="189" y="57"/>
                  </a:cubicBezTo>
                  <a:lnTo>
                    <a:pt x="189" y="58"/>
                  </a:lnTo>
                  <a:cubicBezTo>
                    <a:pt x="190" y="58"/>
                    <a:pt x="190" y="59"/>
                    <a:pt x="190" y="59"/>
                  </a:cubicBezTo>
                  <a:cubicBezTo>
                    <a:pt x="190" y="59"/>
                    <a:pt x="190" y="60"/>
                    <a:pt x="190" y="60"/>
                  </a:cubicBezTo>
                  <a:cubicBezTo>
                    <a:pt x="190" y="60"/>
                    <a:pt x="191" y="61"/>
                    <a:pt x="191" y="61"/>
                  </a:cubicBezTo>
                  <a:cubicBezTo>
                    <a:pt x="192" y="61"/>
                    <a:pt x="192" y="62"/>
                    <a:pt x="192" y="62"/>
                  </a:cubicBezTo>
                  <a:cubicBezTo>
                    <a:pt x="192" y="62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lnTo>
                    <a:pt x="194" y="64"/>
                  </a:lnTo>
                  <a:cubicBezTo>
                    <a:pt x="195" y="64"/>
                    <a:pt x="197" y="64"/>
                    <a:pt x="198" y="64"/>
                  </a:cubicBezTo>
                  <a:lnTo>
                    <a:pt x="198" y="65"/>
                  </a:lnTo>
                  <a:lnTo>
                    <a:pt x="198" y="71"/>
                  </a:lnTo>
                  <a:lnTo>
                    <a:pt x="199" y="71"/>
                  </a:lnTo>
                  <a:lnTo>
                    <a:pt x="200" y="72"/>
                  </a:lnTo>
                  <a:lnTo>
                    <a:pt x="201" y="72"/>
                  </a:lnTo>
                  <a:lnTo>
                    <a:pt x="201" y="73"/>
                  </a:lnTo>
                  <a:cubicBezTo>
                    <a:pt x="202" y="73"/>
                    <a:pt x="203" y="73"/>
                    <a:pt x="204" y="73"/>
                  </a:cubicBezTo>
                  <a:cubicBezTo>
                    <a:pt x="204" y="72"/>
                    <a:pt x="204" y="73"/>
                    <a:pt x="204" y="72"/>
                  </a:cubicBezTo>
                  <a:lnTo>
                    <a:pt x="205" y="72"/>
                  </a:lnTo>
                  <a:lnTo>
                    <a:pt x="206" y="72"/>
                  </a:lnTo>
                  <a:lnTo>
                    <a:pt x="206" y="73"/>
                  </a:lnTo>
                  <a:lnTo>
                    <a:pt x="206" y="74"/>
                  </a:lnTo>
                  <a:cubicBezTo>
                    <a:pt x="206" y="74"/>
                    <a:pt x="206" y="74"/>
                    <a:pt x="206" y="74"/>
                  </a:cubicBezTo>
                  <a:lnTo>
                    <a:pt x="205" y="74"/>
                  </a:lnTo>
                  <a:lnTo>
                    <a:pt x="205" y="75"/>
                  </a:lnTo>
                  <a:lnTo>
                    <a:pt x="207" y="75"/>
                  </a:lnTo>
                  <a:lnTo>
                    <a:pt x="207" y="76"/>
                  </a:lnTo>
                  <a:cubicBezTo>
                    <a:pt x="207" y="76"/>
                    <a:pt x="207" y="78"/>
                    <a:pt x="207" y="78"/>
                  </a:cubicBezTo>
                  <a:lnTo>
                    <a:pt x="207" y="79"/>
                  </a:lnTo>
                  <a:lnTo>
                    <a:pt x="206" y="79"/>
                  </a:lnTo>
                  <a:lnTo>
                    <a:pt x="206" y="80"/>
                  </a:lnTo>
                  <a:cubicBezTo>
                    <a:pt x="206" y="80"/>
                    <a:pt x="206" y="82"/>
                    <a:pt x="206" y="83"/>
                  </a:cubicBezTo>
                  <a:cubicBezTo>
                    <a:pt x="206" y="83"/>
                    <a:pt x="206" y="84"/>
                    <a:pt x="206" y="84"/>
                  </a:cubicBezTo>
                  <a:cubicBezTo>
                    <a:pt x="207" y="84"/>
                    <a:pt x="206" y="84"/>
                    <a:pt x="207" y="84"/>
                  </a:cubicBezTo>
                  <a:cubicBezTo>
                    <a:pt x="207" y="84"/>
                    <a:pt x="208" y="85"/>
                    <a:pt x="208" y="85"/>
                  </a:cubicBezTo>
                  <a:cubicBezTo>
                    <a:pt x="208" y="86"/>
                    <a:pt x="209" y="85"/>
                    <a:pt x="209" y="86"/>
                  </a:cubicBezTo>
                  <a:cubicBezTo>
                    <a:pt x="209" y="86"/>
                    <a:pt x="210" y="87"/>
                    <a:pt x="210" y="87"/>
                  </a:cubicBezTo>
                  <a:cubicBezTo>
                    <a:pt x="210" y="87"/>
                    <a:pt x="211" y="87"/>
                    <a:pt x="211" y="88"/>
                  </a:cubicBezTo>
                  <a:cubicBezTo>
                    <a:pt x="211" y="88"/>
                    <a:pt x="211" y="88"/>
                    <a:pt x="211" y="88"/>
                  </a:cubicBezTo>
                  <a:lnTo>
                    <a:pt x="212" y="88"/>
                  </a:lnTo>
                  <a:lnTo>
                    <a:pt x="212" y="89"/>
                  </a:lnTo>
                  <a:lnTo>
                    <a:pt x="212" y="90"/>
                  </a:lnTo>
                  <a:lnTo>
                    <a:pt x="213" y="90"/>
                  </a:lnTo>
                  <a:cubicBezTo>
                    <a:pt x="214" y="90"/>
                    <a:pt x="217" y="90"/>
                    <a:pt x="218" y="90"/>
                  </a:cubicBezTo>
                  <a:lnTo>
                    <a:pt x="219" y="90"/>
                  </a:lnTo>
                  <a:lnTo>
                    <a:pt x="219" y="91"/>
                  </a:lnTo>
                  <a:lnTo>
                    <a:pt x="219" y="92"/>
                  </a:lnTo>
                  <a:cubicBezTo>
                    <a:pt x="220" y="92"/>
                    <a:pt x="219" y="92"/>
                    <a:pt x="220" y="92"/>
                  </a:cubicBezTo>
                  <a:lnTo>
                    <a:pt x="220" y="93"/>
                  </a:lnTo>
                  <a:cubicBezTo>
                    <a:pt x="220" y="93"/>
                    <a:pt x="220" y="94"/>
                    <a:pt x="220" y="94"/>
                  </a:cubicBezTo>
                  <a:lnTo>
                    <a:pt x="221" y="94"/>
                  </a:lnTo>
                  <a:lnTo>
                    <a:pt x="221" y="95"/>
                  </a:lnTo>
                  <a:lnTo>
                    <a:pt x="222" y="99"/>
                  </a:lnTo>
                  <a:cubicBezTo>
                    <a:pt x="222" y="100"/>
                    <a:pt x="217" y="101"/>
                    <a:pt x="217" y="102"/>
                  </a:cubicBezTo>
                  <a:cubicBezTo>
                    <a:pt x="212" y="106"/>
                    <a:pt x="205" y="106"/>
                    <a:pt x="200" y="108"/>
                  </a:cubicBezTo>
                  <a:cubicBezTo>
                    <a:pt x="212" y="106"/>
                    <a:pt x="205" y="106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199" y="109"/>
                    <a:pt x="196" y="116"/>
                    <a:pt x="198" y="116"/>
                  </a:cubicBezTo>
                  <a:cubicBezTo>
                    <a:pt x="198" y="116"/>
                    <a:pt x="199" y="116"/>
                    <a:pt x="199" y="116"/>
                  </a:cubicBezTo>
                  <a:cubicBezTo>
                    <a:pt x="199" y="117"/>
                    <a:pt x="200" y="121"/>
                    <a:pt x="200" y="123"/>
                  </a:cubicBezTo>
                  <a:cubicBezTo>
                    <a:pt x="200" y="125"/>
                    <a:pt x="196" y="130"/>
                    <a:pt x="194" y="130"/>
                  </a:cubicBezTo>
                  <a:cubicBezTo>
                    <a:pt x="194" y="131"/>
                    <a:pt x="188" y="135"/>
                    <a:pt x="187" y="135"/>
                  </a:cubicBezTo>
                  <a:cubicBezTo>
                    <a:pt x="187" y="135"/>
                    <a:pt x="186" y="135"/>
                    <a:pt x="186" y="135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36"/>
                    <a:pt x="185" y="136"/>
                  </a:cubicBezTo>
                  <a:cubicBezTo>
                    <a:pt x="184" y="137"/>
                    <a:pt x="183" y="137"/>
                    <a:pt x="182" y="137"/>
                  </a:cubicBezTo>
                  <a:cubicBezTo>
                    <a:pt x="182" y="138"/>
                    <a:pt x="177" y="137"/>
                    <a:pt x="176" y="137"/>
                  </a:cubicBezTo>
                  <a:cubicBezTo>
                    <a:pt x="175" y="136"/>
                    <a:pt x="172" y="137"/>
                    <a:pt x="170" y="137"/>
                  </a:cubicBezTo>
                  <a:cubicBezTo>
                    <a:pt x="170" y="137"/>
                    <a:pt x="169" y="137"/>
                    <a:pt x="169" y="137"/>
                  </a:cubicBezTo>
                  <a:cubicBezTo>
                    <a:pt x="169" y="137"/>
                    <a:pt x="167" y="138"/>
                    <a:pt x="167" y="138"/>
                  </a:cubicBezTo>
                  <a:cubicBezTo>
                    <a:pt x="167" y="139"/>
                    <a:pt x="166" y="140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4" y="142"/>
                    <a:pt x="163" y="142"/>
                  </a:cubicBezTo>
                  <a:cubicBezTo>
                    <a:pt x="163" y="143"/>
                    <a:pt x="162" y="143"/>
                    <a:pt x="162" y="143"/>
                  </a:cubicBezTo>
                  <a:cubicBezTo>
                    <a:pt x="163" y="143"/>
                    <a:pt x="162" y="143"/>
                    <a:pt x="161" y="143"/>
                  </a:cubicBezTo>
                  <a:cubicBezTo>
                    <a:pt x="161" y="144"/>
                    <a:pt x="159" y="144"/>
                    <a:pt x="158" y="145"/>
                  </a:cubicBezTo>
                  <a:cubicBezTo>
                    <a:pt x="158" y="145"/>
                    <a:pt x="157" y="145"/>
                    <a:pt x="157" y="145"/>
                  </a:cubicBezTo>
                  <a:lnTo>
                    <a:pt x="157" y="146"/>
                  </a:lnTo>
                  <a:cubicBezTo>
                    <a:pt x="157" y="146"/>
                    <a:pt x="156" y="146"/>
                    <a:pt x="156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6" y="146"/>
                    <a:pt x="155" y="147"/>
                    <a:pt x="155" y="147"/>
                  </a:cubicBezTo>
                  <a:cubicBezTo>
                    <a:pt x="155" y="147"/>
                    <a:pt x="153" y="148"/>
                    <a:pt x="153" y="148"/>
                  </a:cubicBezTo>
                  <a:cubicBezTo>
                    <a:pt x="153" y="148"/>
                    <a:pt x="151" y="149"/>
                    <a:pt x="151" y="149"/>
                  </a:cubicBezTo>
                  <a:cubicBezTo>
                    <a:pt x="153" y="148"/>
                    <a:pt x="151" y="149"/>
                    <a:pt x="151" y="150"/>
                  </a:cubicBezTo>
                  <a:cubicBezTo>
                    <a:pt x="151" y="150"/>
                    <a:pt x="151" y="150"/>
                    <a:pt x="151" y="151"/>
                  </a:cubicBezTo>
                  <a:cubicBezTo>
                    <a:pt x="151" y="151"/>
                    <a:pt x="150" y="152"/>
                    <a:pt x="149" y="152"/>
                  </a:cubicBezTo>
                  <a:cubicBezTo>
                    <a:pt x="149" y="152"/>
                    <a:pt x="148" y="152"/>
                    <a:pt x="147" y="152"/>
                  </a:cubicBezTo>
                  <a:cubicBezTo>
                    <a:pt x="147" y="153"/>
                    <a:pt x="146" y="153"/>
                    <a:pt x="146" y="153"/>
                  </a:cubicBezTo>
                  <a:cubicBezTo>
                    <a:pt x="146" y="154"/>
                    <a:pt x="145" y="155"/>
                    <a:pt x="145" y="155"/>
                  </a:cubicBezTo>
                  <a:cubicBezTo>
                    <a:pt x="145" y="155"/>
                    <a:pt x="144" y="155"/>
                    <a:pt x="144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6"/>
                    <a:pt x="144" y="156"/>
                    <a:pt x="143" y="156"/>
                  </a:cubicBezTo>
                  <a:cubicBezTo>
                    <a:pt x="143" y="157"/>
                    <a:pt x="143" y="157"/>
                    <a:pt x="143" y="157"/>
                  </a:cubicBezTo>
                  <a:cubicBezTo>
                    <a:pt x="143" y="158"/>
                    <a:pt x="143" y="160"/>
                    <a:pt x="143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2"/>
                    <a:pt x="143" y="162"/>
                    <a:pt x="144" y="162"/>
                  </a:cubicBezTo>
                  <a:cubicBezTo>
                    <a:pt x="143" y="162"/>
                    <a:pt x="143" y="162"/>
                    <a:pt x="144" y="162"/>
                  </a:cubicBezTo>
                  <a:cubicBezTo>
                    <a:pt x="144" y="162"/>
                    <a:pt x="144" y="163"/>
                    <a:pt x="144" y="163"/>
                  </a:cubicBezTo>
                  <a:lnTo>
                    <a:pt x="143" y="164"/>
                  </a:lnTo>
                  <a:cubicBezTo>
                    <a:pt x="143" y="164"/>
                    <a:pt x="143" y="164"/>
                    <a:pt x="143" y="164"/>
                  </a:cubicBezTo>
                  <a:cubicBezTo>
                    <a:pt x="143" y="164"/>
                    <a:pt x="143" y="164"/>
                    <a:pt x="143" y="164"/>
                  </a:cubicBezTo>
                  <a:cubicBezTo>
                    <a:pt x="143" y="164"/>
                    <a:pt x="143" y="164"/>
                    <a:pt x="142" y="164"/>
                  </a:cubicBezTo>
                  <a:cubicBezTo>
                    <a:pt x="142" y="165"/>
                    <a:pt x="141" y="165"/>
                    <a:pt x="141" y="165"/>
                  </a:cubicBezTo>
                  <a:lnTo>
                    <a:pt x="136" y="165"/>
                  </a:lnTo>
                  <a:cubicBezTo>
                    <a:pt x="136" y="165"/>
                    <a:pt x="136" y="165"/>
                    <a:pt x="135" y="165"/>
                  </a:cubicBezTo>
                  <a:cubicBezTo>
                    <a:pt x="135" y="166"/>
                    <a:pt x="135" y="166"/>
                    <a:pt x="135" y="167"/>
                  </a:cubicBezTo>
                  <a:cubicBezTo>
                    <a:pt x="135" y="167"/>
                    <a:pt x="135" y="167"/>
                    <a:pt x="135" y="168"/>
                  </a:cubicBezTo>
                  <a:cubicBezTo>
                    <a:pt x="135" y="168"/>
                    <a:pt x="134" y="170"/>
                    <a:pt x="134" y="170"/>
                  </a:cubicBezTo>
                  <a:cubicBezTo>
                    <a:pt x="134" y="170"/>
                    <a:pt x="133" y="172"/>
                    <a:pt x="133" y="172"/>
                  </a:cubicBezTo>
                  <a:cubicBezTo>
                    <a:pt x="133" y="172"/>
                    <a:pt x="131" y="174"/>
                    <a:pt x="130" y="174"/>
                  </a:cubicBezTo>
                  <a:cubicBezTo>
                    <a:pt x="130" y="174"/>
                    <a:pt x="126" y="174"/>
                    <a:pt x="126" y="174"/>
                  </a:cubicBezTo>
                  <a:cubicBezTo>
                    <a:pt x="126" y="174"/>
                    <a:pt x="125" y="175"/>
                    <a:pt x="125" y="175"/>
                  </a:cubicBezTo>
                  <a:cubicBezTo>
                    <a:pt x="125" y="176"/>
                    <a:pt x="125" y="179"/>
                    <a:pt x="124" y="179"/>
                  </a:cubicBezTo>
                  <a:lnTo>
                    <a:pt x="124" y="180"/>
                  </a:lnTo>
                  <a:cubicBezTo>
                    <a:pt x="124" y="180"/>
                    <a:pt x="124" y="180"/>
                    <a:pt x="124" y="180"/>
                  </a:cubicBezTo>
                  <a:cubicBezTo>
                    <a:pt x="124" y="181"/>
                    <a:pt x="123" y="181"/>
                    <a:pt x="123" y="181"/>
                  </a:cubicBezTo>
                  <a:cubicBezTo>
                    <a:pt x="124" y="181"/>
                    <a:pt x="123" y="181"/>
                    <a:pt x="123" y="181"/>
                  </a:cubicBezTo>
                  <a:cubicBezTo>
                    <a:pt x="122" y="182"/>
                    <a:pt x="122" y="182"/>
                    <a:pt x="121" y="183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1" y="183"/>
                    <a:pt x="121" y="183"/>
                    <a:pt x="120" y="183"/>
                  </a:cubicBezTo>
                  <a:lnTo>
                    <a:pt x="115" y="184"/>
                  </a:lnTo>
                  <a:cubicBezTo>
                    <a:pt x="120" y="183"/>
                    <a:pt x="115" y="184"/>
                    <a:pt x="115" y="185"/>
                  </a:cubicBezTo>
                  <a:cubicBezTo>
                    <a:pt x="120" y="183"/>
                    <a:pt x="115" y="184"/>
                    <a:pt x="115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6"/>
                    <a:pt x="113" y="186"/>
                    <a:pt x="113" y="187"/>
                  </a:cubicBezTo>
                  <a:cubicBezTo>
                    <a:pt x="113" y="187"/>
                    <a:pt x="112" y="187"/>
                    <a:pt x="112" y="187"/>
                  </a:cubicBezTo>
                  <a:cubicBezTo>
                    <a:pt x="112" y="187"/>
                    <a:pt x="112" y="187"/>
                    <a:pt x="112" y="187"/>
                  </a:cubicBezTo>
                  <a:cubicBezTo>
                    <a:pt x="112" y="187"/>
                    <a:pt x="112" y="187"/>
                    <a:pt x="112" y="188"/>
                  </a:cubicBezTo>
                  <a:cubicBezTo>
                    <a:pt x="112" y="187"/>
                    <a:pt x="112" y="187"/>
                    <a:pt x="111" y="188"/>
                  </a:cubicBezTo>
                  <a:cubicBezTo>
                    <a:pt x="111" y="188"/>
                    <a:pt x="111" y="188"/>
                    <a:pt x="111" y="188"/>
                  </a:cubicBezTo>
                  <a:lnTo>
                    <a:pt x="111" y="193"/>
                  </a:lnTo>
                  <a:cubicBezTo>
                    <a:pt x="110" y="193"/>
                    <a:pt x="110" y="194"/>
                    <a:pt x="110" y="194"/>
                  </a:cubicBezTo>
                  <a:cubicBezTo>
                    <a:pt x="110" y="195"/>
                    <a:pt x="109" y="197"/>
                    <a:pt x="109" y="197"/>
                  </a:cubicBezTo>
                  <a:cubicBezTo>
                    <a:pt x="108" y="197"/>
                    <a:pt x="107" y="197"/>
                    <a:pt x="106" y="197"/>
                  </a:cubicBezTo>
                  <a:cubicBezTo>
                    <a:pt x="106" y="196"/>
                    <a:pt x="104" y="196"/>
                    <a:pt x="104" y="196"/>
                  </a:cubicBezTo>
                  <a:cubicBezTo>
                    <a:pt x="104" y="194"/>
                    <a:pt x="104" y="192"/>
                    <a:pt x="102" y="191"/>
                  </a:cubicBezTo>
                  <a:cubicBezTo>
                    <a:pt x="102" y="190"/>
                    <a:pt x="101" y="189"/>
                    <a:pt x="100" y="189"/>
                  </a:cubicBezTo>
                  <a:cubicBezTo>
                    <a:pt x="100" y="188"/>
                    <a:pt x="98" y="187"/>
                    <a:pt x="98" y="187"/>
                  </a:cubicBezTo>
                  <a:lnTo>
                    <a:pt x="95" y="187"/>
                  </a:lnTo>
                  <a:cubicBezTo>
                    <a:pt x="95" y="185"/>
                    <a:pt x="95" y="184"/>
                    <a:pt x="96" y="184"/>
                  </a:cubicBezTo>
                  <a:lnTo>
                    <a:pt x="96" y="183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6"/>
                  </a:lnTo>
                  <a:lnTo>
                    <a:pt x="93" y="176"/>
                  </a:lnTo>
                  <a:lnTo>
                    <a:pt x="93" y="180"/>
                  </a:lnTo>
                  <a:lnTo>
                    <a:pt x="92" y="180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89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1"/>
                  </a:lnTo>
                  <a:cubicBezTo>
                    <a:pt x="86" y="181"/>
                    <a:pt x="87" y="180"/>
                    <a:pt x="86" y="180"/>
                  </a:cubicBezTo>
                  <a:cubicBezTo>
                    <a:pt x="86" y="179"/>
                    <a:pt x="85" y="176"/>
                    <a:pt x="86" y="175"/>
                  </a:cubicBezTo>
                  <a:cubicBezTo>
                    <a:pt x="87" y="175"/>
                    <a:pt x="86" y="171"/>
                    <a:pt x="86" y="170"/>
                  </a:cubicBezTo>
                  <a:cubicBezTo>
                    <a:pt x="87" y="170"/>
                    <a:pt x="86" y="170"/>
                    <a:pt x="87" y="170"/>
                  </a:cubicBezTo>
                  <a:lnTo>
                    <a:pt x="87" y="169"/>
                  </a:lnTo>
                  <a:lnTo>
                    <a:pt x="88" y="169"/>
                  </a:lnTo>
                  <a:lnTo>
                    <a:pt x="88" y="167"/>
                  </a:lnTo>
                  <a:cubicBezTo>
                    <a:pt x="89" y="167"/>
                    <a:pt x="89" y="158"/>
                    <a:pt x="88" y="157"/>
                  </a:cubicBezTo>
                  <a:lnTo>
                    <a:pt x="88" y="156"/>
                  </a:lnTo>
                  <a:lnTo>
                    <a:pt x="86" y="156"/>
                  </a:lnTo>
                  <a:lnTo>
                    <a:pt x="86" y="157"/>
                  </a:lnTo>
                  <a:cubicBezTo>
                    <a:pt x="85" y="157"/>
                    <a:pt x="83" y="157"/>
                    <a:pt x="83" y="158"/>
                  </a:cubicBezTo>
                  <a:lnTo>
                    <a:pt x="82" y="158"/>
                  </a:lnTo>
                  <a:cubicBezTo>
                    <a:pt x="82" y="157"/>
                    <a:pt x="81" y="157"/>
                    <a:pt x="81" y="156"/>
                  </a:cubicBezTo>
                  <a:lnTo>
                    <a:pt x="80" y="156"/>
                  </a:lnTo>
                  <a:cubicBezTo>
                    <a:pt x="80" y="156"/>
                    <a:pt x="78" y="155"/>
                    <a:pt x="77" y="155"/>
                  </a:cubicBezTo>
                  <a:lnTo>
                    <a:pt x="77" y="150"/>
                  </a:lnTo>
                  <a:lnTo>
                    <a:pt x="75" y="150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65" y="145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60" y="144"/>
                  </a:lnTo>
                  <a:cubicBezTo>
                    <a:pt x="60" y="145"/>
                    <a:pt x="60" y="144"/>
                    <a:pt x="60" y="145"/>
                  </a:cubicBezTo>
                  <a:lnTo>
                    <a:pt x="59" y="145"/>
                  </a:lnTo>
                  <a:lnTo>
                    <a:pt x="58" y="146"/>
                  </a:lnTo>
                  <a:lnTo>
                    <a:pt x="58" y="147"/>
                  </a:lnTo>
                  <a:lnTo>
                    <a:pt x="58" y="142"/>
                  </a:lnTo>
                  <a:cubicBezTo>
                    <a:pt x="57" y="142"/>
                    <a:pt x="57" y="142"/>
                    <a:pt x="57" y="141"/>
                  </a:cubicBezTo>
                  <a:lnTo>
                    <a:pt x="54" y="141"/>
                  </a:lnTo>
                  <a:cubicBezTo>
                    <a:pt x="54" y="140"/>
                    <a:pt x="54" y="140"/>
                    <a:pt x="53" y="140"/>
                  </a:cubicBezTo>
                  <a:cubicBezTo>
                    <a:pt x="53" y="139"/>
                    <a:pt x="49" y="138"/>
                    <a:pt x="48" y="138"/>
                  </a:cubicBezTo>
                  <a:lnTo>
                    <a:pt x="47" y="137"/>
                  </a:lnTo>
                  <a:cubicBezTo>
                    <a:pt x="47" y="137"/>
                    <a:pt x="45" y="136"/>
                    <a:pt x="45" y="136"/>
                  </a:cubicBezTo>
                  <a:lnTo>
                    <a:pt x="44" y="136"/>
                  </a:lnTo>
                  <a:lnTo>
                    <a:pt x="44" y="135"/>
                  </a:lnTo>
                  <a:lnTo>
                    <a:pt x="43" y="135"/>
                  </a:lnTo>
                  <a:cubicBezTo>
                    <a:pt x="43" y="134"/>
                    <a:pt x="42" y="135"/>
                    <a:pt x="42" y="134"/>
                  </a:cubicBezTo>
                  <a:lnTo>
                    <a:pt x="41" y="134"/>
                  </a:lnTo>
                  <a:cubicBezTo>
                    <a:pt x="41" y="133"/>
                    <a:pt x="41" y="133"/>
                    <a:pt x="40" y="133"/>
                  </a:cubicBezTo>
                  <a:lnTo>
                    <a:pt x="40" y="132"/>
                  </a:lnTo>
                  <a:lnTo>
                    <a:pt x="39" y="132"/>
                  </a:lnTo>
                  <a:lnTo>
                    <a:pt x="39" y="131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42" y="129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7"/>
                  </a:lnTo>
                  <a:lnTo>
                    <a:pt x="49" y="127"/>
                  </a:lnTo>
                  <a:lnTo>
                    <a:pt x="50" y="126"/>
                  </a:lnTo>
                  <a:cubicBezTo>
                    <a:pt x="50" y="125"/>
                    <a:pt x="49" y="120"/>
                    <a:pt x="50" y="119"/>
                  </a:cubicBezTo>
                  <a:lnTo>
                    <a:pt x="50" y="117"/>
                  </a:lnTo>
                  <a:lnTo>
                    <a:pt x="51" y="117"/>
                  </a:lnTo>
                  <a:cubicBezTo>
                    <a:pt x="51" y="117"/>
                    <a:pt x="52" y="117"/>
                    <a:pt x="52" y="117"/>
                  </a:cubicBezTo>
                  <a:lnTo>
                    <a:pt x="56" y="117"/>
                  </a:lnTo>
                  <a:lnTo>
                    <a:pt x="57" y="117"/>
                  </a:lnTo>
                  <a:cubicBezTo>
                    <a:pt x="57" y="118"/>
                    <a:pt x="58" y="117"/>
                    <a:pt x="58" y="118"/>
                  </a:cubicBezTo>
                  <a:lnTo>
                    <a:pt x="59" y="118"/>
                  </a:lnTo>
                  <a:cubicBezTo>
                    <a:pt x="59" y="119"/>
                    <a:pt x="59" y="118"/>
                    <a:pt x="59" y="119"/>
                  </a:cubicBezTo>
                  <a:lnTo>
                    <a:pt x="60" y="119"/>
                  </a:lnTo>
                  <a:lnTo>
                    <a:pt x="61" y="119"/>
                  </a:lnTo>
                  <a:cubicBezTo>
                    <a:pt x="61" y="120"/>
                    <a:pt x="62" y="120"/>
                    <a:pt x="63" y="120"/>
                  </a:cubicBezTo>
                  <a:lnTo>
                    <a:pt x="63" y="121"/>
                  </a:lnTo>
                  <a:lnTo>
                    <a:pt x="68" y="122"/>
                  </a:lnTo>
                  <a:lnTo>
                    <a:pt x="68" y="119"/>
                  </a:lnTo>
                  <a:cubicBezTo>
                    <a:pt x="69" y="119"/>
                    <a:pt x="68" y="118"/>
                    <a:pt x="69" y="118"/>
                  </a:cubicBezTo>
                  <a:lnTo>
                    <a:pt x="69" y="117"/>
                  </a:lnTo>
                  <a:lnTo>
                    <a:pt x="70" y="117"/>
                  </a:lnTo>
                  <a:lnTo>
                    <a:pt x="71" y="117"/>
                  </a:lnTo>
                  <a:lnTo>
                    <a:pt x="72" y="117"/>
                  </a:lnTo>
                  <a:lnTo>
                    <a:pt x="72" y="122"/>
                  </a:lnTo>
                  <a:lnTo>
                    <a:pt x="73" y="122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2"/>
                  </a:lnTo>
                  <a:lnTo>
                    <a:pt x="75" y="122"/>
                  </a:lnTo>
                  <a:lnTo>
                    <a:pt x="75" y="120"/>
                  </a:lnTo>
                  <a:lnTo>
                    <a:pt x="75" y="118"/>
                  </a:lnTo>
                  <a:cubicBezTo>
                    <a:pt x="76" y="118"/>
                    <a:pt x="77" y="117"/>
                    <a:pt x="77" y="117"/>
                  </a:cubicBezTo>
                  <a:cubicBezTo>
                    <a:pt x="77" y="117"/>
                    <a:pt x="78" y="117"/>
                    <a:pt x="78" y="117"/>
                  </a:cubicBezTo>
                  <a:lnTo>
                    <a:pt x="79" y="117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2" y="116"/>
                  </a:lnTo>
                  <a:cubicBezTo>
                    <a:pt x="82" y="116"/>
                    <a:pt x="83" y="117"/>
                    <a:pt x="83" y="117"/>
                  </a:cubicBezTo>
                  <a:lnTo>
                    <a:pt x="84" y="117"/>
                  </a:lnTo>
                  <a:lnTo>
                    <a:pt x="85" y="117"/>
                  </a:lnTo>
                  <a:cubicBezTo>
                    <a:pt x="85" y="117"/>
                    <a:pt x="85" y="115"/>
                    <a:pt x="85" y="114"/>
                  </a:cubicBezTo>
                  <a:lnTo>
                    <a:pt x="84" y="114"/>
                  </a:lnTo>
                  <a:lnTo>
                    <a:pt x="84" y="113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0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76" y="109"/>
                  </a:lnTo>
                  <a:lnTo>
                    <a:pt x="76" y="114"/>
                  </a:lnTo>
                  <a:lnTo>
                    <a:pt x="75" y="113"/>
                  </a:lnTo>
                  <a:lnTo>
                    <a:pt x="73" y="113"/>
                  </a:lnTo>
                  <a:lnTo>
                    <a:pt x="73" y="112"/>
                  </a:lnTo>
                  <a:lnTo>
                    <a:pt x="72" y="112"/>
                  </a:lnTo>
                  <a:lnTo>
                    <a:pt x="71" y="112"/>
                  </a:lnTo>
                  <a:lnTo>
                    <a:pt x="71" y="108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5" y="105"/>
                  </a:lnTo>
                  <a:lnTo>
                    <a:pt x="75" y="104"/>
                  </a:lnTo>
                  <a:cubicBezTo>
                    <a:pt x="75" y="103"/>
                    <a:pt x="76" y="104"/>
                    <a:pt x="76" y="103"/>
                  </a:cubicBezTo>
                  <a:lnTo>
                    <a:pt x="78" y="103"/>
                  </a:lnTo>
                  <a:lnTo>
                    <a:pt x="78" y="102"/>
                  </a:lnTo>
                  <a:lnTo>
                    <a:pt x="79" y="102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0"/>
                  </a:lnTo>
                  <a:lnTo>
                    <a:pt x="70" y="100"/>
                  </a:lnTo>
                  <a:lnTo>
                    <a:pt x="69" y="99"/>
                  </a:lnTo>
                  <a:lnTo>
                    <a:pt x="69" y="94"/>
                  </a:lnTo>
                  <a:cubicBezTo>
                    <a:pt x="68" y="94"/>
                    <a:pt x="66" y="93"/>
                    <a:pt x="64" y="93"/>
                  </a:cubicBezTo>
                  <a:lnTo>
                    <a:pt x="64" y="92"/>
                  </a:lnTo>
                  <a:lnTo>
                    <a:pt x="64" y="87"/>
                  </a:lnTo>
                  <a:cubicBezTo>
                    <a:pt x="64" y="87"/>
                    <a:pt x="65" y="87"/>
                    <a:pt x="65" y="86"/>
                  </a:cubicBezTo>
                  <a:cubicBezTo>
                    <a:pt x="66" y="86"/>
                    <a:pt x="66" y="85"/>
                    <a:pt x="67" y="85"/>
                  </a:cubicBezTo>
                  <a:lnTo>
                    <a:pt x="67" y="77"/>
                  </a:lnTo>
                  <a:lnTo>
                    <a:pt x="66" y="76"/>
                  </a:lnTo>
                  <a:cubicBezTo>
                    <a:pt x="66" y="76"/>
                    <a:pt x="58" y="74"/>
                    <a:pt x="58" y="76"/>
                  </a:cubicBezTo>
                  <a:lnTo>
                    <a:pt x="57" y="76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80"/>
                  </a:lnTo>
                  <a:lnTo>
                    <a:pt x="54" y="81"/>
                  </a:lnTo>
                  <a:cubicBezTo>
                    <a:pt x="53" y="81"/>
                    <a:pt x="50" y="81"/>
                    <a:pt x="49" y="80"/>
                  </a:cubicBezTo>
                  <a:cubicBezTo>
                    <a:pt x="49" y="79"/>
                    <a:pt x="46" y="80"/>
                    <a:pt x="46" y="80"/>
                  </a:cubicBezTo>
                  <a:lnTo>
                    <a:pt x="46" y="79"/>
                  </a:lnTo>
                  <a:lnTo>
                    <a:pt x="38" y="79"/>
                  </a:lnTo>
                  <a:lnTo>
                    <a:pt x="38" y="80"/>
                  </a:lnTo>
                  <a:cubicBezTo>
                    <a:pt x="38" y="80"/>
                    <a:pt x="35" y="80"/>
                    <a:pt x="35" y="80"/>
                  </a:cubicBez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2" y="82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6"/>
                  </a:lnTo>
                  <a:lnTo>
                    <a:pt x="28" y="87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90"/>
                  </a:lnTo>
                  <a:lnTo>
                    <a:pt x="25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1" y="92"/>
                  </a:ln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9" y="86"/>
                    <a:pt x="20" y="85"/>
                  </a:cubicBezTo>
                  <a:lnTo>
                    <a:pt x="20" y="84"/>
                  </a:lnTo>
                  <a:lnTo>
                    <a:pt x="21" y="84"/>
                  </a:lnTo>
                  <a:lnTo>
                    <a:pt x="22" y="83"/>
                  </a:lnTo>
                  <a:lnTo>
                    <a:pt x="22" y="82"/>
                  </a:lnTo>
                  <a:cubicBezTo>
                    <a:pt x="23" y="82"/>
                    <a:pt x="24" y="80"/>
                    <a:pt x="24" y="80"/>
                  </a:cubicBezTo>
                  <a:lnTo>
                    <a:pt x="25" y="79"/>
                  </a:lnTo>
                  <a:lnTo>
                    <a:pt x="26" y="79"/>
                  </a:lnTo>
                  <a:cubicBezTo>
                    <a:pt x="26" y="78"/>
                    <a:pt x="26" y="77"/>
                    <a:pt x="27" y="77"/>
                  </a:cubicBezTo>
                  <a:lnTo>
                    <a:pt x="27" y="76"/>
                  </a:lnTo>
                  <a:lnTo>
                    <a:pt x="27" y="72"/>
                  </a:lnTo>
                  <a:cubicBezTo>
                    <a:pt x="26" y="72"/>
                    <a:pt x="27" y="68"/>
                    <a:pt x="27" y="67"/>
                  </a:cubicBezTo>
                  <a:lnTo>
                    <a:pt x="26" y="67"/>
                  </a:lnTo>
                  <a:cubicBezTo>
                    <a:pt x="26" y="67"/>
                    <a:pt x="24" y="66"/>
                    <a:pt x="24" y="65"/>
                  </a:cubicBezTo>
                  <a:cubicBezTo>
                    <a:pt x="24" y="65"/>
                    <a:pt x="23" y="65"/>
                    <a:pt x="23" y="65"/>
                  </a:cubicBezTo>
                  <a:lnTo>
                    <a:pt x="23" y="60"/>
                  </a:lnTo>
                  <a:cubicBezTo>
                    <a:pt x="23" y="60"/>
                    <a:pt x="23" y="59"/>
                    <a:pt x="24" y="59"/>
                  </a:cubicBezTo>
                  <a:lnTo>
                    <a:pt x="25" y="59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18" y="54"/>
                  </a:lnTo>
                  <a:cubicBezTo>
                    <a:pt x="18" y="55"/>
                    <a:pt x="18" y="54"/>
                    <a:pt x="18" y="55"/>
                  </a:cubicBezTo>
                  <a:lnTo>
                    <a:pt x="17" y="55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48"/>
                  </a:lnTo>
                  <a:cubicBezTo>
                    <a:pt x="16" y="48"/>
                    <a:pt x="15" y="47"/>
                    <a:pt x="16" y="47"/>
                  </a:cubicBezTo>
                  <a:cubicBezTo>
                    <a:pt x="16" y="44"/>
                    <a:pt x="17" y="42"/>
                    <a:pt x="15" y="40"/>
                  </a:cubicBezTo>
                  <a:cubicBezTo>
                    <a:pt x="14" y="40"/>
                    <a:pt x="8" y="40"/>
                    <a:pt x="8" y="41"/>
                  </a:cubicBezTo>
                  <a:lnTo>
                    <a:pt x="1" y="41"/>
                  </a:lnTo>
                  <a:cubicBezTo>
                    <a:pt x="1" y="39"/>
                    <a:pt x="0" y="33"/>
                    <a:pt x="1" y="32"/>
                  </a:cubicBezTo>
                  <a:cubicBezTo>
                    <a:pt x="1" y="31"/>
                    <a:pt x="2" y="29"/>
                    <a:pt x="2" y="29"/>
                  </a:cubicBez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20" y="29"/>
                  </a:lnTo>
                  <a:cubicBezTo>
                    <a:pt x="20" y="29"/>
                    <a:pt x="22" y="28"/>
                    <a:pt x="22" y="28"/>
                  </a:cubicBezTo>
                  <a:cubicBezTo>
                    <a:pt x="22" y="27"/>
                    <a:pt x="23" y="28"/>
                    <a:pt x="23" y="27"/>
                  </a:cubicBez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cubicBezTo>
                    <a:pt x="25" y="26"/>
                    <a:pt x="27" y="25"/>
                    <a:pt x="27" y="25"/>
                  </a:cubicBezTo>
                  <a:lnTo>
                    <a:pt x="27" y="24"/>
                  </a:lnTo>
                  <a:cubicBezTo>
                    <a:pt x="28" y="24"/>
                    <a:pt x="28" y="22"/>
                    <a:pt x="29" y="22"/>
                  </a:cubicBezTo>
                  <a:lnTo>
                    <a:pt x="29" y="21"/>
                  </a:lnTo>
                  <a:lnTo>
                    <a:pt x="30" y="21"/>
                  </a:lnTo>
                  <a:cubicBezTo>
                    <a:pt x="30" y="20"/>
                    <a:pt x="30" y="21"/>
                    <a:pt x="30" y="20"/>
                  </a:cubicBezTo>
                  <a:lnTo>
                    <a:pt x="31" y="20"/>
                  </a:lnTo>
                  <a:cubicBezTo>
                    <a:pt x="31" y="19"/>
                    <a:pt x="32" y="20"/>
                    <a:pt x="32" y="19"/>
                  </a:cubicBezTo>
                  <a:lnTo>
                    <a:pt x="34" y="19"/>
                  </a:lnTo>
                  <a:cubicBezTo>
                    <a:pt x="35" y="20"/>
                    <a:pt x="38" y="20"/>
                    <a:pt x="40" y="21"/>
                  </a:cubicBezTo>
                  <a:lnTo>
                    <a:pt x="41" y="21"/>
                  </a:lnTo>
                  <a:cubicBezTo>
                    <a:pt x="41" y="22"/>
                    <a:pt x="41" y="22"/>
                    <a:pt x="42" y="22"/>
                  </a:cubicBez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30"/>
                  </a:lnTo>
                  <a:cubicBezTo>
                    <a:pt x="42" y="30"/>
                    <a:pt x="42" y="39"/>
                    <a:pt x="43" y="39"/>
                  </a:cubicBezTo>
                  <a:lnTo>
                    <a:pt x="43" y="41"/>
                  </a:lnTo>
                  <a:lnTo>
                    <a:pt x="44" y="41"/>
                  </a:lnTo>
                  <a:lnTo>
                    <a:pt x="47" y="42"/>
                  </a:lnTo>
                  <a:cubicBezTo>
                    <a:pt x="47" y="42"/>
                    <a:pt x="47" y="43"/>
                    <a:pt x="48" y="43"/>
                  </a:cubicBezTo>
                  <a:lnTo>
                    <a:pt x="48" y="48"/>
                  </a:lnTo>
                  <a:lnTo>
                    <a:pt x="52" y="48"/>
                  </a:lnTo>
                  <a:cubicBezTo>
                    <a:pt x="53" y="46"/>
                    <a:pt x="53" y="42"/>
                    <a:pt x="53" y="41"/>
                  </a:cubicBezTo>
                  <a:lnTo>
                    <a:pt x="54" y="41"/>
                  </a:lnTo>
                  <a:lnTo>
                    <a:pt x="55" y="36"/>
                  </a:lnTo>
                  <a:cubicBezTo>
                    <a:pt x="56" y="36"/>
                    <a:pt x="55" y="35"/>
                    <a:pt x="56" y="35"/>
                  </a:cubicBezTo>
                  <a:lnTo>
                    <a:pt x="56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63" y="36"/>
                  </a:lnTo>
                  <a:cubicBezTo>
                    <a:pt x="63" y="37"/>
                    <a:pt x="64" y="40"/>
                    <a:pt x="65" y="41"/>
                  </a:cubicBezTo>
                  <a:cubicBezTo>
                    <a:pt x="65" y="41"/>
                    <a:pt x="72" y="41"/>
                    <a:pt x="72" y="41"/>
                  </a:cubicBezTo>
                  <a:cubicBezTo>
                    <a:pt x="73" y="41"/>
                    <a:pt x="74" y="41"/>
                    <a:pt x="74" y="41"/>
                  </a:cubicBezTo>
                  <a:cubicBezTo>
                    <a:pt x="74" y="40"/>
                    <a:pt x="75" y="41"/>
                    <a:pt x="75" y="40"/>
                  </a:cubicBezTo>
                  <a:lnTo>
                    <a:pt x="76" y="40"/>
                  </a:lnTo>
                  <a:lnTo>
                    <a:pt x="76" y="39"/>
                  </a:lnTo>
                  <a:lnTo>
                    <a:pt x="80" y="39"/>
                  </a:lnTo>
                  <a:cubicBezTo>
                    <a:pt x="80" y="39"/>
                    <a:pt x="81" y="40"/>
                    <a:pt x="81" y="40"/>
                  </a:cubicBezTo>
                  <a:cubicBezTo>
                    <a:pt x="81" y="40"/>
                    <a:pt x="82" y="41"/>
                    <a:pt x="82" y="41"/>
                  </a:cubicBezTo>
                  <a:cubicBezTo>
                    <a:pt x="84" y="41"/>
                    <a:pt x="85" y="42"/>
                    <a:pt x="86" y="42"/>
                  </a:cubicBezTo>
                  <a:lnTo>
                    <a:pt x="86" y="39"/>
                  </a:lnTo>
                  <a:cubicBezTo>
                    <a:pt x="87" y="39"/>
                    <a:pt x="87" y="39"/>
                    <a:pt x="87" y="38"/>
                  </a:cubicBezTo>
                  <a:lnTo>
                    <a:pt x="88" y="38"/>
                  </a:lnTo>
                  <a:lnTo>
                    <a:pt x="89" y="38"/>
                  </a:lnTo>
                  <a:lnTo>
                    <a:pt x="89" y="37"/>
                  </a:lnTo>
                  <a:lnTo>
                    <a:pt x="90" y="37"/>
                  </a:lnTo>
                  <a:cubicBezTo>
                    <a:pt x="90" y="36"/>
                    <a:pt x="96" y="36"/>
                    <a:pt x="97" y="36"/>
                  </a:cubicBezTo>
                  <a:lnTo>
                    <a:pt x="98" y="35"/>
                  </a:lnTo>
                  <a:lnTo>
                    <a:pt x="98" y="32"/>
                  </a:lnTo>
                  <a:lnTo>
                    <a:pt x="97" y="32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26"/>
                  </a:lnTo>
                  <a:cubicBezTo>
                    <a:pt x="97" y="26"/>
                    <a:pt x="96" y="26"/>
                    <a:pt x="97" y="26"/>
                  </a:cubicBezTo>
                  <a:lnTo>
                    <a:pt x="97" y="25"/>
                  </a:lnTo>
                  <a:cubicBezTo>
                    <a:pt x="98" y="25"/>
                    <a:pt x="98" y="23"/>
                    <a:pt x="98" y="22"/>
                  </a:cubicBezTo>
                  <a:lnTo>
                    <a:pt x="98" y="21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8"/>
                  </a:lnTo>
                  <a:cubicBezTo>
                    <a:pt x="96" y="18"/>
                    <a:pt x="93" y="18"/>
                    <a:pt x="91" y="17"/>
                  </a:cubicBezTo>
                  <a:lnTo>
                    <a:pt x="91" y="11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5" y="6"/>
                  </a:lnTo>
                  <a:lnTo>
                    <a:pt x="94" y="6"/>
                  </a:lnTo>
                  <a:cubicBezTo>
                    <a:pt x="94" y="6"/>
                    <a:pt x="93" y="5"/>
                    <a:pt x="93" y="4"/>
                  </a:cubicBezTo>
                  <a:lnTo>
                    <a:pt x="92" y="5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3" name="Freeform 149"/>
            <p:cNvSpPr>
              <a:spLocks/>
            </p:cNvSpPr>
            <p:nvPr/>
          </p:nvSpPr>
          <p:spPr bwMode="auto">
            <a:xfrm>
              <a:off x="3129" y="2322"/>
              <a:ext cx="1543" cy="1336"/>
            </a:xfrm>
            <a:custGeom>
              <a:avLst/>
              <a:gdLst>
                <a:gd name="T0" fmla="*/ 555585494 w 222"/>
                <a:gd name="T1" fmla="*/ 9237362 h 197"/>
                <a:gd name="T2" fmla="*/ 599445605 w 222"/>
                <a:gd name="T3" fmla="*/ 35603819 h 197"/>
                <a:gd name="T4" fmla="*/ 648024903 w 222"/>
                <a:gd name="T5" fmla="*/ 27041439 h 197"/>
                <a:gd name="T6" fmla="*/ 686467889 w 222"/>
                <a:gd name="T7" fmla="*/ 35603819 h 197"/>
                <a:gd name="T8" fmla="*/ 740482105 w 222"/>
                <a:gd name="T9" fmla="*/ 35603819 h 197"/>
                <a:gd name="T10" fmla="*/ 811836188 w 222"/>
                <a:gd name="T11" fmla="*/ 27041439 h 197"/>
                <a:gd name="T12" fmla="*/ 887829834 w 222"/>
                <a:gd name="T13" fmla="*/ 49520025 h 197"/>
                <a:gd name="T14" fmla="*/ 980271245 w 222"/>
                <a:gd name="T15" fmla="*/ 120727650 h 197"/>
                <a:gd name="T16" fmla="*/ 996734355 w 222"/>
                <a:gd name="T17" fmla="*/ 138529512 h 197"/>
                <a:gd name="T18" fmla="*/ 974754479 w 222"/>
                <a:gd name="T19" fmla="*/ 183387523 h 197"/>
                <a:gd name="T20" fmla="*/ 1002264466 w 222"/>
                <a:gd name="T21" fmla="*/ 201189493 h 197"/>
                <a:gd name="T22" fmla="*/ 980271245 w 222"/>
                <a:gd name="T23" fmla="*/ 228228660 h 197"/>
                <a:gd name="T24" fmla="*/ 1002264466 w 222"/>
                <a:gd name="T25" fmla="*/ 246131977 h 197"/>
                <a:gd name="T26" fmla="*/ 1040593576 w 222"/>
                <a:gd name="T27" fmla="*/ 273171198 h 197"/>
                <a:gd name="T28" fmla="*/ 1078241209 w 222"/>
                <a:gd name="T29" fmla="*/ 286311032 h 197"/>
                <a:gd name="T30" fmla="*/ 1116570319 w 222"/>
                <a:gd name="T31" fmla="*/ 321916926 h 197"/>
                <a:gd name="T32" fmla="*/ 1127616305 w 222"/>
                <a:gd name="T33" fmla="*/ 349057710 h 197"/>
                <a:gd name="T34" fmla="*/ 1122102209 w 222"/>
                <a:gd name="T35" fmla="*/ 358195785 h 197"/>
                <a:gd name="T36" fmla="*/ 1154234855 w 222"/>
                <a:gd name="T37" fmla="*/ 393898685 h 197"/>
                <a:gd name="T38" fmla="*/ 1187147731 w 222"/>
                <a:gd name="T39" fmla="*/ 402463189 h 197"/>
                <a:gd name="T40" fmla="*/ 1198078952 w 222"/>
                <a:gd name="T41" fmla="*/ 420265376 h 197"/>
                <a:gd name="T42" fmla="*/ 1018712452 w 222"/>
                <a:gd name="T43" fmla="*/ 604327545 h 197"/>
                <a:gd name="T44" fmla="*/ 882298834 w 222"/>
                <a:gd name="T45" fmla="*/ 639931052 h 197"/>
                <a:gd name="T46" fmla="*/ 822770077 w 222"/>
                <a:gd name="T47" fmla="*/ 670972901 h 197"/>
                <a:gd name="T48" fmla="*/ 784327091 w 222"/>
                <a:gd name="T49" fmla="*/ 725055249 h 197"/>
                <a:gd name="T50" fmla="*/ 724018105 w 222"/>
                <a:gd name="T51" fmla="*/ 769221307 h 197"/>
                <a:gd name="T52" fmla="*/ 626047696 w 222"/>
                <a:gd name="T53" fmla="*/ 823418239 h 197"/>
                <a:gd name="T54" fmla="*/ 599445605 w 222"/>
                <a:gd name="T55" fmla="*/ 868260950 h 197"/>
                <a:gd name="T56" fmla="*/ 522656159 w 222"/>
                <a:gd name="T57" fmla="*/ 805514922 h 197"/>
                <a:gd name="T58" fmla="*/ 474077306 w 222"/>
                <a:gd name="T59" fmla="*/ 809504095 h 197"/>
                <a:gd name="T60" fmla="*/ 468546751 w 222"/>
                <a:gd name="T61" fmla="*/ 698013858 h 197"/>
                <a:gd name="T62" fmla="*/ 354223660 w 222"/>
                <a:gd name="T63" fmla="*/ 648494036 h 197"/>
                <a:gd name="T64" fmla="*/ 310265687 w 222"/>
                <a:gd name="T65" fmla="*/ 630691849 h 197"/>
                <a:gd name="T66" fmla="*/ 228855417 w 222"/>
                <a:gd name="T67" fmla="*/ 599750261 h 197"/>
                <a:gd name="T68" fmla="*/ 234272041 w 222"/>
                <a:gd name="T69" fmla="*/ 577286588 h 197"/>
                <a:gd name="T70" fmla="*/ 304848786 w 222"/>
                <a:gd name="T71" fmla="*/ 523190784 h 197"/>
                <a:gd name="T72" fmla="*/ 370688550 w 222"/>
                <a:gd name="T73" fmla="*/ 532430422 h 197"/>
                <a:gd name="T74" fmla="*/ 408238098 w 222"/>
                <a:gd name="T75" fmla="*/ 545570690 h 197"/>
                <a:gd name="T76" fmla="*/ 452082195 w 222"/>
                <a:gd name="T77" fmla="*/ 523190784 h 197"/>
                <a:gd name="T78" fmla="*/ 441148527 w 222"/>
                <a:gd name="T79" fmla="*/ 501401594 h 197"/>
                <a:gd name="T80" fmla="*/ 397288195 w 222"/>
                <a:gd name="T81" fmla="*/ 501401594 h 197"/>
                <a:gd name="T82" fmla="*/ 402819417 w 222"/>
                <a:gd name="T83" fmla="*/ 474360637 h 197"/>
                <a:gd name="T84" fmla="*/ 435633764 w 222"/>
                <a:gd name="T85" fmla="*/ 447306550 h 197"/>
                <a:gd name="T86" fmla="*/ 354223660 w 222"/>
                <a:gd name="T87" fmla="*/ 384661435 h 197"/>
                <a:gd name="T88" fmla="*/ 267201153 w 222"/>
                <a:gd name="T89" fmla="*/ 358195785 h 197"/>
                <a:gd name="T90" fmla="*/ 173965890 w 222"/>
                <a:gd name="T91" fmla="*/ 371434795 h 197"/>
                <a:gd name="T92" fmla="*/ 158280785 w 222"/>
                <a:gd name="T93" fmla="*/ 384661435 h 197"/>
                <a:gd name="T94" fmla="*/ 125368132 w 222"/>
                <a:gd name="T95" fmla="*/ 407038736 h 197"/>
                <a:gd name="T96" fmla="*/ 136301799 w 222"/>
                <a:gd name="T97" fmla="*/ 353632824 h 197"/>
                <a:gd name="T98" fmla="*/ 125368132 w 222"/>
                <a:gd name="T99" fmla="*/ 268509061 h 197"/>
                <a:gd name="T100" fmla="*/ 92441549 w 222"/>
                <a:gd name="T101" fmla="*/ 246131977 h 197"/>
                <a:gd name="T102" fmla="*/ 65043604 w 222"/>
                <a:gd name="T103" fmla="*/ 255369227 h 197"/>
                <a:gd name="T104" fmla="*/ 81507938 w 222"/>
                <a:gd name="T105" fmla="*/ 215088772 h 197"/>
                <a:gd name="T106" fmla="*/ 21979035 w 222"/>
                <a:gd name="T107" fmla="*/ 120727650 h 197"/>
                <a:gd name="T108" fmla="*/ 136301799 w 222"/>
                <a:gd name="T109" fmla="*/ 116152319 h 197"/>
                <a:gd name="T110" fmla="*/ 184897111 w 222"/>
                <a:gd name="T111" fmla="*/ 85123844 h 197"/>
                <a:gd name="T112" fmla="*/ 234272041 w 222"/>
                <a:gd name="T113" fmla="*/ 174133345 h 197"/>
                <a:gd name="T114" fmla="*/ 304848786 w 222"/>
                <a:gd name="T115" fmla="*/ 152443548 h 197"/>
                <a:gd name="T116" fmla="*/ 468546751 w 222"/>
                <a:gd name="T117" fmla="*/ 188049551 h 197"/>
                <a:gd name="T118" fmla="*/ 528189829 w 222"/>
                <a:gd name="T119" fmla="*/ 143206189 h 197"/>
                <a:gd name="T120" fmla="*/ 533590049 w 222"/>
                <a:gd name="T121" fmla="*/ 80447168 h 197"/>
                <a:gd name="T122" fmla="*/ 522656159 w 222"/>
                <a:gd name="T123" fmla="*/ 40280496 h 1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"/>
                <a:gd name="T187" fmla="*/ 0 h 197"/>
                <a:gd name="T188" fmla="*/ 222 w 222"/>
                <a:gd name="T189" fmla="*/ 197 h 1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" h="197">
                  <a:moveTo>
                    <a:pt x="92" y="5"/>
                  </a:moveTo>
                  <a:cubicBezTo>
                    <a:pt x="92" y="5"/>
                    <a:pt x="92" y="4"/>
                    <a:pt x="92" y="4"/>
                  </a:cubicBezTo>
                  <a:cubicBezTo>
                    <a:pt x="93" y="4"/>
                    <a:pt x="93" y="3"/>
                    <a:pt x="93" y="3"/>
                  </a:cubicBezTo>
                  <a:cubicBezTo>
                    <a:pt x="94" y="3"/>
                    <a:pt x="94" y="2"/>
                    <a:pt x="95" y="2"/>
                  </a:cubicBezTo>
                  <a:cubicBezTo>
                    <a:pt x="95" y="1"/>
                    <a:pt x="95" y="2"/>
                    <a:pt x="95" y="1"/>
                  </a:cubicBezTo>
                  <a:cubicBezTo>
                    <a:pt x="97" y="1"/>
                    <a:pt x="99" y="0"/>
                    <a:pt x="100" y="1"/>
                  </a:cubicBezTo>
                  <a:lnTo>
                    <a:pt x="101" y="1"/>
                  </a:lnTo>
                  <a:cubicBezTo>
                    <a:pt x="101" y="2"/>
                    <a:pt x="101" y="2"/>
                    <a:pt x="102" y="2"/>
                  </a:cubicBezTo>
                  <a:lnTo>
                    <a:pt x="102" y="3"/>
                  </a:lnTo>
                  <a:cubicBezTo>
                    <a:pt x="102" y="3"/>
                    <a:pt x="103" y="3"/>
                    <a:pt x="103" y="4"/>
                  </a:cubicBezTo>
                  <a:lnTo>
                    <a:pt x="104" y="4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8" y="1"/>
                  </a:lnTo>
                  <a:cubicBezTo>
                    <a:pt x="109" y="3"/>
                    <a:pt x="110" y="4"/>
                    <a:pt x="110" y="7"/>
                  </a:cubicBezTo>
                  <a:lnTo>
                    <a:pt x="110" y="8"/>
                  </a:lnTo>
                  <a:cubicBezTo>
                    <a:pt x="110" y="8"/>
                    <a:pt x="111" y="8"/>
                    <a:pt x="111" y="8"/>
                  </a:cubicBezTo>
                  <a:lnTo>
                    <a:pt x="114" y="8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6"/>
                  </a:lnTo>
                  <a:cubicBezTo>
                    <a:pt x="117" y="6"/>
                    <a:pt x="118" y="5"/>
                    <a:pt x="119" y="5"/>
                  </a:cubicBezTo>
                  <a:lnTo>
                    <a:pt x="119" y="6"/>
                  </a:lnTo>
                  <a:lnTo>
                    <a:pt x="120" y="6"/>
                  </a:lnTo>
                  <a:lnTo>
                    <a:pt x="120" y="7"/>
                  </a:lnTo>
                  <a:cubicBezTo>
                    <a:pt x="120" y="7"/>
                    <a:pt x="121" y="7"/>
                    <a:pt x="121" y="7"/>
                  </a:cubicBezTo>
                  <a:cubicBezTo>
                    <a:pt x="121" y="8"/>
                    <a:pt x="121" y="7"/>
                    <a:pt x="121" y="8"/>
                  </a:cubicBezTo>
                  <a:lnTo>
                    <a:pt x="123" y="8"/>
                  </a:lnTo>
                  <a:lnTo>
                    <a:pt x="123" y="7"/>
                  </a:lnTo>
                  <a:lnTo>
                    <a:pt x="124" y="6"/>
                  </a:lnTo>
                  <a:lnTo>
                    <a:pt x="125" y="6"/>
                  </a:lnTo>
                  <a:cubicBezTo>
                    <a:pt x="125" y="7"/>
                    <a:pt x="125" y="7"/>
                    <a:pt x="125" y="8"/>
                  </a:cubicBezTo>
                  <a:lnTo>
                    <a:pt x="126" y="8"/>
                  </a:lnTo>
                  <a:lnTo>
                    <a:pt x="129" y="8"/>
                  </a:lnTo>
                  <a:cubicBezTo>
                    <a:pt x="129" y="9"/>
                    <a:pt x="130" y="10"/>
                    <a:pt x="130" y="10"/>
                  </a:cubicBezTo>
                  <a:cubicBezTo>
                    <a:pt x="130" y="10"/>
                    <a:pt x="131" y="10"/>
                    <a:pt x="131" y="11"/>
                  </a:cubicBezTo>
                  <a:lnTo>
                    <a:pt x="132" y="11"/>
                  </a:lnTo>
                  <a:lnTo>
                    <a:pt x="133" y="10"/>
                  </a:lnTo>
                  <a:cubicBezTo>
                    <a:pt x="133" y="10"/>
                    <a:pt x="134" y="10"/>
                    <a:pt x="134" y="10"/>
                  </a:cubicBezTo>
                  <a:lnTo>
                    <a:pt x="135" y="9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6"/>
                  </a:lnTo>
                  <a:cubicBezTo>
                    <a:pt x="136" y="6"/>
                    <a:pt x="138" y="6"/>
                    <a:pt x="138" y="6"/>
                  </a:cubicBezTo>
                  <a:lnTo>
                    <a:pt x="139" y="6"/>
                  </a:lnTo>
                  <a:lnTo>
                    <a:pt x="139" y="4"/>
                  </a:lnTo>
                  <a:cubicBezTo>
                    <a:pt x="139" y="4"/>
                    <a:pt x="139" y="3"/>
                    <a:pt x="139" y="3"/>
                  </a:cubicBezTo>
                  <a:cubicBezTo>
                    <a:pt x="139" y="3"/>
                    <a:pt x="140" y="3"/>
                    <a:pt x="140" y="2"/>
                  </a:cubicBezTo>
                  <a:lnTo>
                    <a:pt x="141" y="2"/>
                  </a:lnTo>
                  <a:lnTo>
                    <a:pt x="141" y="3"/>
                  </a:lnTo>
                  <a:cubicBezTo>
                    <a:pt x="142" y="3"/>
                    <a:pt x="142" y="4"/>
                    <a:pt x="142" y="5"/>
                  </a:cubicBezTo>
                  <a:cubicBezTo>
                    <a:pt x="142" y="5"/>
                    <a:pt x="143" y="6"/>
                    <a:pt x="143" y="7"/>
                  </a:cubicBezTo>
                  <a:lnTo>
                    <a:pt x="148" y="7"/>
                  </a:lnTo>
                  <a:lnTo>
                    <a:pt x="149" y="6"/>
                  </a:lnTo>
                  <a:lnTo>
                    <a:pt x="151" y="6"/>
                  </a:lnTo>
                  <a:lnTo>
                    <a:pt x="152" y="7"/>
                  </a:lnTo>
                  <a:lnTo>
                    <a:pt x="153" y="8"/>
                  </a:lnTo>
                  <a:cubicBezTo>
                    <a:pt x="153" y="7"/>
                    <a:pt x="154" y="8"/>
                    <a:pt x="154" y="7"/>
                  </a:cubicBezTo>
                  <a:cubicBezTo>
                    <a:pt x="154" y="7"/>
                    <a:pt x="158" y="7"/>
                    <a:pt x="158" y="8"/>
                  </a:cubicBezTo>
                  <a:cubicBezTo>
                    <a:pt x="159" y="8"/>
                    <a:pt x="161" y="10"/>
                    <a:pt x="161" y="11"/>
                  </a:cubicBezTo>
                  <a:lnTo>
                    <a:pt x="162" y="11"/>
                  </a:lnTo>
                  <a:lnTo>
                    <a:pt x="163" y="10"/>
                  </a:lnTo>
                  <a:lnTo>
                    <a:pt x="163" y="11"/>
                  </a:lnTo>
                  <a:cubicBezTo>
                    <a:pt x="163" y="11"/>
                    <a:pt x="163" y="14"/>
                    <a:pt x="163" y="15"/>
                  </a:cubicBezTo>
                  <a:lnTo>
                    <a:pt x="164" y="15"/>
                  </a:lnTo>
                  <a:cubicBezTo>
                    <a:pt x="164" y="15"/>
                    <a:pt x="166" y="15"/>
                    <a:pt x="166" y="16"/>
                  </a:cubicBezTo>
                  <a:lnTo>
                    <a:pt x="165" y="17"/>
                  </a:lnTo>
                  <a:cubicBezTo>
                    <a:pt x="165" y="17"/>
                    <a:pt x="164" y="17"/>
                    <a:pt x="164" y="18"/>
                  </a:cubicBezTo>
                  <a:lnTo>
                    <a:pt x="164" y="24"/>
                  </a:lnTo>
                  <a:lnTo>
                    <a:pt x="168" y="24"/>
                  </a:lnTo>
                  <a:cubicBezTo>
                    <a:pt x="168" y="24"/>
                    <a:pt x="169" y="24"/>
                    <a:pt x="169" y="25"/>
                  </a:cubicBezTo>
                  <a:lnTo>
                    <a:pt x="180" y="25"/>
                  </a:lnTo>
                  <a:cubicBezTo>
                    <a:pt x="180" y="25"/>
                    <a:pt x="180" y="27"/>
                    <a:pt x="180" y="27"/>
                  </a:cubicBezTo>
                  <a:cubicBezTo>
                    <a:pt x="180" y="27"/>
                    <a:pt x="180" y="28"/>
                    <a:pt x="180" y="29"/>
                  </a:cubicBezTo>
                  <a:lnTo>
                    <a:pt x="179" y="29"/>
                  </a:lnTo>
                  <a:lnTo>
                    <a:pt x="177" y="29"/>
                  </a:lnTo>
                  <a:cubicBezTo>
                    <a:pt x="177" y="30"/>
                    <a:pt x="177" y="31"/>
                    <a:pt x="177" y="32"/>
                  </a:cubicBezTo>
                  <a:lnTo>
                    <a:pt x="180" y="32"/>
                  </a:lnTo>
                  <a:cubicBezTo>
                    <a:pt x="180" y="31"/>
                    <a:pt x="180" y="32"/>
                    <a:pt x="180" y="31"/>
                  </a:cubicBezTo>
                  <a:lnTo>
                    <a:pt x="181" y="31"/>
                  </a:lnTo>
                  <a:cubicBezTo>
                    <a:pt x="181" y="31"/>
                    <a:pt x="182" y="31"/>
                    <a:pt x="183" y="31"/>
                  </a:cubicBezTo>
                  <a:cubicBezTo>
                    <a:pt x="183" y="31"/>
                    <a:pt x="183" y="33"/>
                    <a:pt x="182" y="33"/>
                  </a:cubicBezTo>
                  <a:lnTo>
                    <a:pt x="182" y="34"/>
                  </a:lnTo>
                  <a:lnTo>
                    <a:pt x="181" y="34"/>
                  </a:lnTo>
                  <a:cubicBezTo>
                    <a:pt x="181" y="35"/>
                    <a:pt x="181" y="34"/>
                    <a:pt x="181" y="35"/>
                  </a:cubicBezTo>
                  <a:cubicBezTo>
                    <a:pt x="180" y="35"/>
                    <a:pt x="179" y="36"/>
                    <a:pt x="178" y="36"/>
                  </a:cubicBezTo>
                  <a:cubicBezTo>
                    <a:pt x="178" y="36"/>
                    <a:pt x="177" y="38"/>
                    <a:pt x="178" y="39"/>
                  </a:cubicBezTo>
                  <a:lnTo>
                    <a:pt x="178" y="40"/>
                  </a:lnTo>
                  <a:cubicBezTo>
                    <a:pt x="178" y="40"/>
                    <a:pt x="179" y="41"/>
                    <a:pt x="179" y="41"/>
                  </a:cubicBezTo>
                  <a:lnTo>
                    <a:pt x="180" y="41"/>
                  </a:lnTo>
                  <a:lnTo>
                    <a:pt x="180" y="40"/>
                  </a:lnTo>
                  <a:cubicBezTo>
                    <a:pt x="180" y="40"/>
                    <a:pt x="182" y="40"/>
                    <a:pt x="183" y="40"/>
                  </a:cubicBezTo>
                  <a:lnTo>
                    <a:pt x="183" y="41"/>
                  </a:lnTo>
                  <a:cubicBezTo>
                    <a:pt x="183" y="41"/>
                    <a:pt x="183" y="42"/>
                    <a:pt x="183" y="42"/>
                  </a:cubicBezTo>
                  <a:cubicBezTo>
                    <a:pt x="184" y="42"/>
                    <a:pt x="184" y="43"/>
                    <a:pt x="184" y="43"/>
                  </a:cubicBezTo>
                  <a:lnTo>
                    <a:pt x="185" y="43"/>
                  </a:lnTo>
                  <a:lnTo>
                    <a:pt x="185" y="45"/>
                  </a:lnTo>
                  <a:lnTo>
                    <a:pt x="184" y="45"/>
                  </a:lnTo>
                  <a:cubicBezTo>
                    <a:pt x="184" y="46"/>
                    <a:pt x="183" y="46"/>
                    <a:pt x="183" y="46"/>
                  </a:cubicBezTo>
                  <a:cubicBezTo>
                    <a:pt x="182" y="47"/>
                    <a:pt x="180" y="47"/>
                    <a:pt x="179" y="47"/>
                  </a:cubicBezTo>
                  <a:lnTo>
                    <a:pt x="178" y="47"/>
                  </a:lnTo>
                  <a:lnTo>
                    <a:pt x="178" y="49"/>
                  </a:lnTo>
                  <a:cubicBezTo>
                    <a:pt x="179" y="49"/>
                    <a:pt x="178" y="50"/>
                    <a:pt x="179" y="50"/>
                  </a:cubicBezTo>
                  <a:cubicBezTo>
                    <a:pt x="179" y="50"/>
                    <a:pt x="179" y="50"/>
                    <a:pt x="179" y="50"/>
                  </a:cubicBezTo>
                  <a:lnTo>
                    <a:pt x="179" y="51"/>
                  </a:lnTo>
                  <a:lnTo>
                    <a:pt x="180" y="51"/>
                  </a:lnTo>
                  <a:cubicBezTo>
                    <a:pt x="180" y="52"/>
                    <a:pt x="180" y="53"/>
                    <a:pt x="180" y="53"/>
                  </a:cubicBezTo>
                  <a:lnTo>
                    <a:pt x="181" y="53"/>
                  </a:lnTo>
                  <a:lnTo>
                    <a:pt x="181" y="54"/>
                  </a:lnTo>
                  <a:cubicBezTo>
                    <a:pt x="181" y="54"/>
                    <a:pt x="181" y="55"/>
                    <a:pt x="181" y="55"/>
                  </a:cubicBezTo>
                  <a:cubicBezTo>
                    <a:pt x="181" y="55"/>
                    <a:pt x="182" y="56"/>
                    <a:pt x="182" y="56"/>
                  </a:cubicBezTo>
                  <a:lnTo>
                    <a:pt x="184" y="56"/>
                  </a:lnTo>
                  <a:lnTo>
                    <a:pt x="184" y="55"/>
                  </a:lnTo>
                  <a:lnTo>
                    <a:pt x="185" y="55"/>
                  </a:lnTo>
                  <a:lnTo>
                    <a:pt x="188" y="55"/>
                  </a:lnTo>
                  <a:cubicBezTo>
                    <a:pt x="188" y="56"/>
                    <a:pt x="188" y="55"/>
                    <a:pt x="188" y="56"/>
                  </a:cubicBezTo>
                  <a:cubicBezTo>
                    <a:pt x="188" y="56"/>
                    <a:pt x="188" y="56"/>
                    <a:pt x="189" y="56"/>
                  </a:cubicBezTo>
                  <a:cubicBezTo>
                    <a:pt x="189" y="56"/>
                    <a:pt x="189" y="57"/>
                    <a:pt x="189" y="57"/>
                  </a:cubicBezTo>
                  <a:lnTo>
                    <a:pt x="189" y="58"/>
                  </a:lnTo>
                  <a:cubicBezTo>
                    <a:pt x="190" y="58"/>
                    <a:pt x="190" y="59"/>
                    <a:pt x="190" y="59"/>
                  </a:cubicBezTo>
                  <a:cubicBezTo>
                    <a:pt x="190" y="59"/>
                    <a:pt x="190" y="60"/>
                    <a:pt x="190" y="60"/>
                  </a:cubicBezTo>
                  <a:cubicBezTo>
                    <a:pt x="190" y="60"/>
                    <a:pt x="191" y="61"/>
                    <a:pt x="191" y="61"/>
                  </a:cubicBezTo>
                  <a:cubicBezTo>
                    <a:pt x="192" y="61"/>
                    <a:pt x="192" y="62"/>
                    <a:pt x="192" y="62"/>
                  </a:cubicBezTo>
                  <a:cubicBezTo>
                    <a:pt x="192" y="62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lnTo>
                    <a:pt x="194" y="64"/>
                  </a:lnTo>
                  <a:cubicBezTo>
                    <a:pt x="195" y="64"/>
                    <a:pt x="197" y="64"/>
                    <a:pt x="198" y="64"/>
                  </a:cubicBezTo>
                  <a:lnTo>
                    <a:pt x="198" y="65"/>
                  </a:lnTo>
                  <a:lnTo>
                    <a:pt x="198" y="71"/>
                  </a:lnTo>
                  <a:lnTo>
                    <a:pt x="199" y="71"/>
                  </a:lnTo>
                  <a:lnTo>
                    <a:pt x="200" y="72"/>
                  </a:lnTo>
                  <a:lnTo>
                    <a:pt x="201" y="72"/>
                  </a:lnTo>
                  <a:lnTo>
                    <a:pt x="201" y="73"/>
                  </a:lnTo>
                  <a:cubicBezTo>
                    <a:pt x="202" y="73"/>
                    <a:pt x="203" y="73"/>
                    <a:pt x="204" y="73"/>
                  </a:cubicBezTo>
                  <a:cubicBezTo>
                    <a:pt x="204" y="72"/>
                    <a:pt x="204" y="73"/>
                    <a:pt x="204" y="72"/>
                  </a:cubicBezTo>
                  <a:lnTo>
                    <a:pt x="205" y="72"/>
                  </a:lnTo>
                  <a:lnTo>
                    <a:pt x="206" y="72"/>
                  </a:lnTo>
                  <a:lnTo>
                    <a:pt x="206" y="73"/>
                  </a:lnTo>
                  <a:lnTo>
                    <a:pt x="206" y="74"/>
                  </a:lnTo>
                  <a:cubicBezTo>
                    <a:pt x="206" y="74"/>
                    <a:pt x="206" y="74"/>
                    <a:pt x="206" y="74"/>
                  </a:cubicBezTo>
                  <a:lnTo>
                    <a:pt x="205" y="74"/>
                  </a:lnTo>
                  <a:lnTo>
                    <a:pt x="205" y="75"/>
                  </a:lnTo>
                  <a:lnTo>
                    <a:pt x="207" y="75"/>
                  </a:lnTo>
                  <a:lnTo>
                    <a:pt x="207" y="76"/>
                  </a:lnTo>
                  <a:cubicBezTo>
                    <a:pt x="207" y="76"/>
                    <a:pt x="207" y="78"/>
                    <a:pt x="207" y="78"/>
                  </a:cubicBezTo>
                  <a:lnTo>
                    <a:pt x="207" y="79"/>
                  </a:lnTo>
                  <a:lnTo>
                    <a:pt x="206" y="79"/>
                  </a:lnTo>
                  <a:lnTo>
                    <a:pt x="206" y="80"/>
                  </a:lnTo>
                  <a:cubicBezTo>
                    <a:pt x="206" y="80"/>
                    <a:pt x="206" y="82"/>
                    <a:pt x="206" y="83"/>
                  </a:cubicBezTo>
                  <a:cubicBezTo>
                    <a:pt x="206" y="83"/>
                    <a:pt x="206" y="84"/>
                    <a:pt x="206" y="84"/>
                  </a:cubicBezTo>
                  <a:cubicBezTo>
                    <a:pt x="207" y="84"/>
                    <a:pt x="206" y="84"/>
                    <a:pt x="207" y="84"/>
                  </a:cubicBezTo>
                  <a:cubicBezTo>
                    <a:pt x="207" y="84"/>
                    <a:pt x="208" y="85"/>
                    <a:pt x="208" y="85"/>
                  </a:cubicBezTo>
                  <a:cubicBezTo>
                    <a:pt x="208" y="86"/>
                    <a:pt x="209" y="85"/>
                    <a:pt x="209" y="86"/>
                  </a:cubicBezTo>
                  <a:cubicBezTo>
                    <a:pt x="209" y="86"/>
                    <a:pt x="210" y="87"/>
                    <a:pt x="210" y="87"/>
                  </a:cubicBezTo>
                  <a:cubicBezTo>
                    <a:pt x="210" y="87"/>
                    <a:pt x="211" y="87"/>
                    <a:pt x="211" y="88"/>
                  </a:cubicBezTo>
                  <a:cubicBezTo>
                    <a:pt x="211" y="88"/>
                    <a:pt x="211" y="88"/>
                    <a:pt x="211" y="88"/>
                  </a:cubicBezTo>
                  <a:lnTo>
                    <a:pt x="212" y="88"/>
                  </a:lnTo>
                  <a:lnTo>
                    <a:pt x="212" y="89"/>
                  </a:lnTo>
                  <a:lnTo>
                    <a:pt x="212" y="90"/>
                  </a:lnTo>
                  <a:lnTo>
                    <a:pt x="213" y="90"/>
                  </a:lnTo>
                  <a:cubicBezTo>
                    <a:pt x="214" y="90"/>
                    <a:pt x="217" y="90"/>
                    <a:pt x="218" y="90"/>
                  </a:cubicBezTo>
                  <a:lnTo>
                    <a:pt x="219" y="90"/>
                  </a:lnTo>
                  <a:lnTo>
                    <a:pt x="219" y="91"/>
                  </a:lnTo>
                  <a:lnTo>
                    <a:pt x="219" y="92"/>
                  </a:lnTo>
                  <a:cubicBezTo>
                    <a:pt x="220" y="92"/>
                    <a:pt x="219" y="92"/>
                    <a:pt x="220" y="92"/>
                  </a:cubicBezTo>
                  <a:lnTo>
                    <a:pt x="220" y="93"/>
                  </a:lnTo>
                  <a:cubicBezTo>
                    <a:pt x="220" y="93"/>
                    <a:pt x="220" y="94"/>
                    <a:pt x="220" y="94"/>
                  </a:cubicBezTo>
                  <a:lnTo>
                    <a:pt x="221" y="94"/>
                  </a:lnTo>
                  <a:lnTo>
                    <a:pt x="221" y="95"/>
                  </a:lnTo>
                  <a:lnTo>
                    <a:pt x="222" y="99"/>
                  </a:lnTo>
                  <a:cubicBezTo>
                    <a:pt x="222" y="100"/>
                    <a:pt x="217" y="101"/>
                    <a:pt x="217" y="102"/>
                  </a:cubicBezTo>
                  <a:cubicBezTo>
                    <a:pt x="212" y="106"/>
                    <a:pt x="205" y="106"/>
                    <a:pt x="200" y="108"/>
                  </a:cubicBezTo>
                  <a:cubicBezTo>
                    <a:pt x="212" y="106"/>
                    <a:pt x="205" y="106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199" y="109"/>
                    <a:pt x="196" y="116"/>
                    <a:pt x="198" y="116"/>
                  </a:cubicBezTo>
                  <a:cubicBezTo>
                    <a:pt x="198" y="116"/>
                    <a:pt x="199" y="116"/>
                    <a:pt x="199" y="116"/>
                  </a:cubicBezTo>
                  <a:cubicBezTo>
                    <a:pt x="199" y="117"/>
                    <a:pt x="200" y="121"/>
                    <a:pt x="200" y="123"/>
                  </a:cubicBezTo>
                  <a:cubicBezTo>
                    <a:pt x="200" y="125"/>
                    <a:pt x="196" y="130"/>
                    <a:pt x="194" y="130"/>
                  </a:cubicBezTo>
                  <a:cubicBezTo>
                    <a:pt x="194" y="131"/>
                    <a:pt x="188" y="135"/>
                    <a:pt x="187" y="135"/>
                  </a:cubicBezTo>
                  <a:cubicBezTo>
                    <a:pt x="187" y="135"/>
                    <a:pt x="186" y="135"/>
                    <a:pt x="186" y="135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36"/>
                    <a:pt x="185" y="136"/>
                  </a:cubicBezTo>
                  <a:cubicBezTo>
                    <a:pt x="184" y="137"/>
                    <a:pt x="183" y="137"/>
                    <a:pt x="182" y="137"/>
                  </a:cubicBezTo>
                  <a:cubicBezTo>
                    <a:pt x="182" y="138"/>
                    <a:pt x="177" y="137"/>
                    <a:pt x="176" y="137"/>
                  </a:cubicBezTo>
                  <a:cubicBezTo>
                    <a:pt x="175" y="136"/>
                    <a:pt x="172" y="137"/>
                    <a:pt x="170" y="137"/>
                  </a:cubicBezTo>
                  <a:cubicBezTo>
                    <a:pt x="170" y="137"/>
                    <a:pt x="169" y="137"/>
                    <a:pt x="169" y="137"/>
                  </a:cubicBezTo>
                  <a:cubicBezTo>
                    <a:pt x="169" y="137"/>
                    <a:pt x="167" y="138"/>
                    <a:pt x="167" y="138"/>
                  </a:cubicBezTo>
                  <a:cubicBezTo>
                    <a:pt x="167" y="139"/>
                    <a:pt x="166" y="140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4" y="142"/>
                    <a:pt x="163" y="142"/>
                  </a:cubicBezTo>
                  <a:cubicBezTo>
                    <a:pt x="163" y="143"/>
                    <a:pt x="162" y="143"/>
                    <a:pt x="162" y="143"/>
                  </a:cubicBezTo>
                  <a:cubicBezTo>
                    <a:pt x="163" y="143"/>
                    <a:pt x="162" y="143"/>
                    <a:pt x="161" y="143"/>
                  </a:cubicBezTo>
                  <a:cubicBezTo>
                    <a:pt x="161" y="144"/>
                    <a:pt x="159" y="144"/>
                    <a:pt x="158" y="145"/>
                  </a:cubicBezTo>
                  <a:cubicBezTo>
                    <a:pt x="158" y="145"/>
                    <a:pt x="157" y="145"/>
                    <a:pt x="157" y="145"/>
                  </a:cubicBezTo>
                  <a:lnTo>
                    <a:pt x="157" y="146"/>
                  </a:lnTo>
                  <a:cubicBezTo>
                    <a:pt x="157" y="146"/>
                    <a:pt x="156" y="146"/>
                    <a:pt x="156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6" y="146"/>
                    <a:pt x="155" y="147"/>
                    <a:pt x="155" y="147"/>
                  </a:cubicBezTo>
                  <a:cubicBezTo>
                    <a:pt x="155" y="147"/>
                    <a:pt x="153" y="148"/>
                    <a:pt x="153" y="148"/>
                  </a:cubicBezTo>
                  <a:cubicBezTo>
                    <a:pt x="153" y="148"/>
                    <a:pt x="151" y="149"/>
                    <a:pt x="151" y="149"/>
                  </a:cubicBezTo>
                  <a:cubicBezTo>
                    <a:pt x="153" y="148"/>
                    <a:pt x="151" y="149"/>
                    <a:pt x="151" y="150"/>
                  </a:cubicBezTo>
                  <a:cubicBezTo>
                    <a:pt x="151" y="150"/>
                    <a:pt x="151" y="150"/>
                    <a:pt x="151" y="151"/>
                  </a:cubicBezTo>
                  <a:cubicBezTo>
                    <a:pt x="151" y="151"/>
                    <a:pt x="150" y="152"/>
                    <a:pt x="149" y="152"/>
                  </a:cubicBezTo>
                  <a:cubicBezTo>
                    <a:pt x="149" y="152"/>
                    <a:pt x="148" y="152"/>
                    <a:pt x="147" y="152"/>
                  </a:cubicBezTo>
                  <a:cubicBezTo>
                    <a:pt x="147" y="153"/>
                    <a:pt x="146" y="153"/>
                    <a:pt x="146" y="153"/>
                  </a:cubicBezTo>
                  <a:cubicBezTo>
                    <a:pt x="146" y="154"/>
                    <a:pt x="145" y="155"/>
                    <a:pt x="145" y="155"/>
                  </a:cubicBezTo>
                  <a:cubicBezTo>
                    <a:pt x="145" y="155"/>
                    <a:pt x="144" y="155"/>
                    <a:pt x="144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6"/>
                    <a:pt x="144" y="156"/>
                    <a:pt x="143" y="156"/>
                  </a:cubicBezTo>
                  <a:cubicBezTo>
                    <a:pt x="143" y="157"/>
                    <a:pt x="143" y="157"/>
                    <a:pt x="143" y="157"/>
                  </a:cubicBezTo>
                  <a:cubicBezTo>
                    <a:pt x="143" y="158"/>
                    <a:pt x="143" y="160"/>
                    <a:pt x="143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2"/>
                    <a:pt x="143" y="162"/>
                    <a:pt x="144" y="162"/>
                  </a:cubicBezTo>
                  <a:cubicBezTo>
                    <a:pt x="143" y="162"/>
                    <a:pt x="143" y="162"/>
                    <a:pt x="144" y="162"/>
                  </a:cubicBezTo>
                  <a:cubicBezTo>
                    <a:pt x="144" y="162"/>
                    <a:pt x="144" y="163"/>
                    <a:pt x="144" y="163"/>
                  </a:cubicBezTo>
                  <a:lnTo>
                    <a:pt x="143" y="164"/>
                  </a:lnTo>
                  <a:cubicBezTo>
                    <a:pt x="143" y="164"/>
                    <a:pt x="143" y="164"/>
                    <a:pt x="143" y="164"/>
                  </a:cubicBezTo>
                  <a:cubicBezTo>
                    <a:pt x="143" y="164"/>
                    <a:pt x="143" y="164"/>
                    <a:pt x="143" y="164"/>
                  </a:cubicBezTo>
                  <a:cubicBezTo>
                    <a:pt x="143" y="164"/>
                    <a:pt x="143" y="164"/>
                    <a:pt x="142" y="164"/>
                  </a:cubicBezTo>
                  <a:cubicBezTo>
                    <a:pt x="142" y="165"/>
                    <a:pt x="141" y="165"/>
                    <a:pt x="141" y="165"/>
                  </a:cubicBezTo>
                  <a:lnTo>
                    <a:pt x="136" y="165"/>
                  </a:lnTo>
                  <a:cubicBezTo>
                    <a:pt x="136" y="165"/>
                    <a:pt x="136" y="165"/>
                    <a:pt x="135" y="165"/>
                  </a:cubicBezTo>
                  <a:cubicBezTo>
                    <a:pt x="135" y="166"/>
                    <a:pt x="135" y="166"/>
                    <a:pt x="135" y="167"/>
                  </a:cubicBezTo>
                  <a:cubicBezTo>
                    <a:pt x="135" y="167"/>
                    <a:pt x="135" y="167"/>
                    <a:pt x="135" y="168"/>
                  </a:cubicBezTo>
                  <a:cubicBezTo>
                    <a:pt x="135" y="168"/>
                    <a:pt x="134" y="170"/>
                    <a:pt x="134" y="170"/>
                  </a:cubicBezTo>
                  <a:cubicBezTo>
                    <a:pt x="134" y="170"/>
                    <a:pt x="133" y="172"/>
                    <a:pt x="133" y="172"/>
                  </a:cubicBezTo>
                  <a:cubicBezTo>
                    <a:pt x="133" y="172"/>
                    <a:pt x="131" y="174"/>
                    <a:pt x="130" y="174"/>
                  </a:cubicBezTo>
                  <a:cubicBezTo>
                    <a:pt x="130" y="174"/>
                    <a:pt x="126" y="174"/>
                    <a:pt x="126" y="174"/>
                  </a:cubicBezTo>
                  <a:cubicBezTo>
                    <a:pt x="126" y="174"/>
                    <a:pt x="125" y="175"/>
                    <a:pt x="125" y="175"/>
                  </a:cubicBezTo>
                  <a:cubicBezTo>
                    <a:pt x="125" y="176"/>
                    <a:pt x="125" y="179"/>
                    <a:pt x="124" y="179"/>
                  </a:cubicBezTo>
                  <a:lnTo>
                    <a:pt x="124" y="180"/>
                  </a:lnTo>
                  <a:cubicBezTo>
                    <a:pt x="124" y="180"/>
                    <a:pt x="124" y="180"/>
                    <a:pt x="124" y="180"/>
                  </a:cubicBezTo>
                  <a:cubicBezTo>
                    <a:pt x="124" y="181"/>
                    <a:pt x="123" y="181"/>
                    <a:pt x="123" y="181"/>
                  </a:cubicBezTo>
                  <a:cubicBezTo>
                    <a:pt x="124" y="181"/>
                    <a:pt x="123" y="181"/>
                    <a:pt x="123" y="181"/>
                  </a:cubicBezTo>
                  <a:cubicBezTo>
                    <a:pt x="122" y="182"/>
                    <a:pt x="122" y="182"/>
                    <a:pt x="121" y="183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1" y="183"/>
                    <a:pt x="121" y="183"/>
                    <a:pt x="120" y="183"/>
                  </a:cubicBezTo>
                  <a:lnTo>
                    <a:pt x="115" y="184"/>
                  </a:lnTo>
                  <a:cubicBezTo>
                    <a:pt x="120" y="183"/>
                    <a:pt x="115" y="184"/>
                    <a:pt x="115" y="185"/>
                  </a:cubicBezTo>
                  <a:cubicBezTo>
                    <a:pt x="120" y="183"/>
                    <a:pt x="115" y="184"/>
                    <a:pt x="115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6"/>
                    <a:pt x="113" y="186"/>
                    <a:pt x="113" y="187"/>
                  </a:cubicBezTo>
                  <a:cubicBezTo>
                    <a:pt x="113" y="187"/>
                    <a:pt x="112" y="187"/>
                    <a:pt x="112" y="187"/>
                  </a:cubicBezTo>
                  <a:cubicBezTo>
                    <a:pt x="112" y="187"/>
                    <a:pt x="112" y="187"/>
                    <a:pt x="112" y="187"/>
                  </a:cubicBezTo>
                  <a:cubicBezTo>
                    <a:pt x="112" y="187"/>
                    <a:pt x="112" y="187"/>
                    <a:pt x="112" y="188"/>
                  </a:cubicBezTo>
                  <a:cubicBezTo>
                    <a:pt x="112" y="187"/>
                    <a:pt x="112" y="187"/>
                    <a:pt x="111" y="188"/>
                  </a:cubicBezTo>
                  <a:cubicBezTo>
                    <a:pt x="111" y="188"/>
                    <a:pt x="111" y="188"/>
                    <a:pt x="111" y="188"/>
                  </a:cubicBezTo>
                  <a:lnTo>
                    <a:pt x="111" y="193"/>
                  </a:lnTo>
                  <a:cubicBezTo>
                    <a:pt x="110" y="193"/>
                    <a:pt x="110" y="194"/>
                    <a:pt x="110" y="194"/>
                  </a:cubicBezTo>
                  <a:cubicBezTo>
                    <a:pt x="110" y="195"/>
                    <a:pt x="109" y="197"/>
                    <a:pt x="109" y="197"/>
                  </a:cubicBezTo>
                  <a:cubicBezTo>
                    <a:pt x="108" y="197"/>
                    <a:pt x="107" y="197"/>
                    <a:pt x="106" y="197"/>
                  </a:cubicBezTo>
                  <a:cubicBezTo>
                    <a:pt x="106" y="196"/>
                    <a:pt x="104" y="196"/>
                    <a:pt x="104" y="196"/>
                  </a:cubicBezTo>
                  <a:cubicBezTo>
                    <a:pt x="104" y="194"/>
                    <a:pt x="104" y="192"/>
                    <a:pt x="102" y="191"/>
                  </a:cubicBezTo>
                  <a:cubicBezTo>
                    <a:pt x="102" y="190"/>
                    <a:pt x="101" y="189"/>
                    <a:pt x="100" y="189"/>
                  </a:cubicBezTo>
                  <a:cubicBezTo>
                    <a:pt x="100" y="188"/>
                    <a:pt x="98" y="187"/>
                    <a:pt x="98" y="187"/>
                  </a:cubicBezTo>
                  <a:lnTo>
                    <a:pt x="95" y="187"/>
                  </a:lnTo>
                  <a:cubicBezTo>
                    <a:pt x="95" y="185"/>
                    <a:pt x="95" y="184"/>
                    <a:pt x="96" y="184"/>
                  </a:cubicBezTo>
                  <a:lnTo>
                    <a:pt x="96" y="183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6"/>
                  </a:lnTo>
                  <a:lnTo>
                    <a:pt x="93" y="176"/>
                  </a:lnTo>
                  <a:lnTo>
                    <a:pt x="93" y="180"/>
                  </a:lnTo>
                  <a:lnTo>
                    <a:pt x="92" y="180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89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1"/>
                  </a:lnTo>
                  <a:cubicBezTo>
                    <a:pt x="86" y="181"/>
                    <a:pt x="87" y="180"/>
                    <a:pt x="86" y="180"/>
                  </a:cubicBezTo>
                  <a:cubicBezTo>
                    <a:pt x="86" y="179"/>
                    <a:pt x="85" y="176"/>
                    <a:pt x="86" y="175"/>
                  </a:cubicBezTo>
                  <a:cubicBezTo>
                    <a:pt x="87" y="175"/>
                    <a:pt x="86" y="171"/>
                    <a:pt x="86" y="170"/>
                  </a:cubicBezTo>
                  <a:cubicBezTo>
                    <a:pt x="87" y="170"/>
                    <a:pt x="86" y="170"/>
                    <a:pt x="87" y="170"/>
                  </a:cubicBezTo>
                  <a:lnTo>
                    <a:pt x="87" y="169"/>
                  </a:lnTo>
                  <a:lnTo>
                    <a:pt x="88" y="169"/>
                  </a:lnTo>
                  <a:lnTo>
                    <a:pt x="88" y="167"/>
                  </a:lnTo>
                  <a:cubicBezTo>
                    <a:pt x="89" y="167"/>
                    <a:pt x="89" y="158"/>
                    <a:pt x="88" y="157"/>
                  </a:cubicBezTo>
                  <a:lnTo>
                    <a:pt x="88" y="156"/>
                  </a:lnTo>
                  <a:lnTo>
                    <a:pt x="86" y="156"/>
                  </a:lnTo>
                  <a:lnTo>
                    <a:pt x="86" y="157"/>
                  </a:lnTo>
                  <a:cubicBezTo>
                    <a:pt x="85" y="157"/>
                    <a:pt x="83" y="157"/>
                    <a:pt x="83" y="158"/>
                  </a:cubicBezTo>
                  <a:lnTo>
                    <a:pt x="82" y="158"/>
                  </a:lnTo>
                  <a:cubicBezTo>
                    <a:pt x="82" y="157"/>
                    <a:pt x="81" y="157"/>
                    <a:pt x="81" y="156"/>
                  </a:cubicBezTo>
                  <a:lnTo>
                    <a:pt x="80" y="156"/>
                  </a:lnTo>
                  <a:cubicBezTo>
                    <a:pt x="80" y="156"/>
                    <a:pt x="78" y="155"/>
                    <a:pt x="77" y="155"/>
                  </a:cubicBezTo>
                  <a:lnTo>
                    <a:pt x="77" y="150"/>
                  </a:lnTo>
                  <a:lnTo>
                    <a:pt x="75" y="150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65" y="145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60" y="144"/>
                  </a:lnTo>
                  <a:cubicBezTo>
                    <a:pt x="60" y="145"/>
                    <a:pt x="60" y="144"/>
                    <a:pt x="60" y="145"/>
                  </a:cubicBezTo>
                  <a:lnTo>
                    <a:pt x="59" y="145"/>
                  </a:lnTo>
                  <a:lnTo>
                    <a:pt x="58" y="146"/>
                  </a:lnTo>
                  <a:lnTo>
                    <a:pt x="58" y="147"/>
                  </a:lnTo>
                  <a:lnTo>
                    <a:pt x="58" y="142"/>
                  </a:lnTo>
                  <a:cubicBezTo>
                    <a:pt x="57" y="142"/>
                    <a:pt x="57" y="142"/>
                    <a:pt x="57" y="141"/>
                  </a:cubicBezTo>
                  <a:lnTo>
                    <a:pt x="54" y="141"/>
                  </a:lnTo>
                  <a:cubicBezTo>
                    <a:pt x="54" y="140"/>
                    <a:pt x="54" y="140"/>
                    <a:pt x="53" y="140"/>
                  </a:cubicBezTo>
                  <a:cubicBezTo>
                    <a:pt x="53" y="139"/>
                    <a:pt x="49" y="138"/>
                    <a:pt x="48" y="138"/>
                  </a:cubicBezTo>
                  <a:lnTo>
                    <a:pt x="47" y="137"/>
                  </a:lnTo>
                  <a:cubicBezTo>
                    <a:pt x="47" y="137"/>
                    <a:pt x="45" y="136"/>
                    <a:pt x="45" y="136"/>
                  </a:cubicBezTo>
                  <a:lnTo>
                    <a:pt x="44" y="136"/>
                  </a:lnTo>
                  <a:lnTo>
                    <a:pt x="44" y="135"/>
                  </a:lnTo>
                  <a:lnTo>
                    <a:pt x="43" y="135"/>
                  </a:lnTo>
                  <a:cubicBezTo>
                    <a:pt x="43" y="134"/>
                    <a:pt x="42" y="135"/>
                    <a:pt x="42" y="134"/>
                  </a:cubicBezTo>
                  <a:lnTo>
                    <a:pt x="41" y="134"/>
                  </a:lnTo>
                  <a:cubicBezTo>
                    <a:pt x="41" y="133"/>
                    <a:pt x="41" y="133"/>
                    <a:pt x="40" y="133"/>
                  </a:cubicBezTo>
                  <a:lnTo>
                    <a:pt x="40" y="132"/>
                  </a:lnTo>
                  <a:lnTo>
                    <a:pt x="39" y="132"/>
                  </a:lnTo>
                  <a:lnTo>
                    <a:pt x="39" y="131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42" y="129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7"/>
                  </a:lnTo>
                  <a:lnTo>
                    <a:pt x="49" y="127"/>
                  </a:lnTo>
                  <a:lnTo>
                    <a:pt x="50" y="126"/>
                  </a:lnTo>
                  <a:cubicBezTo>
                    <a:pt x="50" y="125"/>
                    <a:pt x="49" y="120"/>
                    <a:pt x="50" y="119"/>
                  </a:cubicBezTo>
                  <a:lnTo>
                    <a:pt x="50" y="117"/>
                  </a:lnTo>
                  <a:lnTo>
                    <a:pt x="51" y="117"/>
                  </a:lnTo>
                  <a:cubicBezTo>
                    <a:pt x="51" y="117"/>
                    <a:pt x="52" y="117"/>
                    <a:pt x="52" y="117"/>
                  </a:cubicBezTo>
                  <a:lnTo>
                    <a:pt x="56" y="117"/>
                  </a:lnTo>
                  <a:lnTo>
                    <a:pt x="57" y="117"/>
                  </a:lnTo>
                  <a:cubicBezTo>
                    <a:pt x="57" y="118"/>
                    <a:pt x="58" y="117"/>
                    <a:pt x="58" y="118"/>
                  </a:cubicBezTo>
                  <a:lnTo>
                    <a:pt x="59" y="118"/>
                  </a:lnTo>
                  <a:cubicBezTo>
                    <a:pt x="59" y="119"/>
                    <a:pt x="59" y="118"/>
                    <a:pt x="59" y="119"/>
                  </a:cubicBezTo>
                  <a:lnTo>
                    <a:pt x="60" y="119"/>
                  </a:lnTo>
                  <a:lnTo>
                    <a:pt x="61" y="119"/>
                  </a:lnTo>
                  <a:cubicBezTo>
                    <a:pt x="61" y="120"/>
                    <a:pt x="62" y="120"/>
                    <a:pt x="63" y="120"/>
                  </a:cubicBezTo>
                  <a:lnTo>
                    <a:pt x="63" y="121"/>
                  </a:lnTo>
                  <a:lnTo>
                    <a:pt x="68" y="122"/>
                  </a:lnTo>
                  <a:lnTo>
                    <a:pt x="68" y="119"/>
                  </a:lnTo>
                  <a:cubicBezTo>
                    <a:pt x="69" y="119"/>
                    <a:pt x="68" y="118"/>
                    <a:pt x="69" y="118"/>
                  </a:cubicBezTo>
                  <a:lnTo>
                    <a:pt x="69" y="117"/>
                  </a:lnTo>
                  <a:lnTo>
                    <a:pt x="70" y="117"/>
                  </a:lnTo>
                  <a:lnTo>
                    <a:pt x="71" y="117"/>
                  </a:lnTo>
                  <a:lnTo>
                    <a:pt x="72" y="117"/>
                  </a:lnTo>
                  <a:lnTo>
                    <a:pt x="72" y="122"/>
                  </a:lnTo>
                  <a:lnTo>
                    <a:pt x="73" y="122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2"/>
                  </a:lnTo>
                  <a:lnTo>
                    <a:pt x="75" y="122"/>
                  </a:lnTo>
                  <a:lnTo>
                    <a:pt x="75" y="120"/>
                  </a:lnTo>
                  <a:lnTo>
                    <a:pt x="75" y="118"/>
                  </a:lnTo>
                  <a:cubicBezTo>
                    <a:pt x="76" y="118"/>
                    <a:pt x="77" y="117"/>
                    <a:pt x="77" y="117"/>
                  </a:cubicBezTo>
                  <a:cubicBezTo>
                    <a:pt x="77" y="117"/>
                    <a:pt x="78" y="117"/>
                    <a:pt x="78" y="117"/>
                  </a:cubicBezTo>
                  <a:lnTo>
                    <a:pt x="79" y="117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2" y="116"/>
                  </a:lnTo>
                  <a:cubicBezTo>
                    <a:pt x="82" y="116"/>
                    <a:pt x="83" y="117"/>
                    <a:pt x="83" y="117"/>
                  </a:cubicBezTo>
                  <a:lnTo>
                    <a:pt x="84" y="117"/>
                  </a:lnTo>
                  <a:lnTo>
                    <a:pt x="85" y="117"/>
                  </a:lnTo>
                  <a:cubicBezTo>
                    <a:pt x="85" y="117"/>
                    <a:pt x="85" y="115"/>
                    <a:pt x="85" y="114"/>
                  </a:cubicBezTo>
                  <a:lnTo>
                    <a:pt x="84" y="114"/>
                  </a:lnTo>
                  <a:lnTo>
                    <a:pt x="84" y="113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0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76" y="109"/>
                  </a:lnTo>
                  <a:lnTo>
                    <a:pt x="76" y="114"/>
                  </a:lnTo>
                  <a:lnTo>
                    <a:pt x="75" y="113"/>
                  </a:lnTo>
                  <a:lnTo>
                    <a:pt x="73" y="113"/>
                  </a:lnTo>
                  <a:lnTo>
                    <a:pt x="73" y="112"/>
                  </a:lnTo>
                  <a:lnTo>
                    <a:pt x="72" y="112"/>
                  </a:lnTo>
                  <a:lnTo>
                    <a:pt x="71" y="112"/>
                  </a:lnTo>
                  <a:lnTo>
                    <a:pt x="71" y="108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5" y="105"/>
                  </a:lnTo>
                  <a:lnTo>
                    <a:pt x="75" y="104"/>
                  </a:lnTo>
                  <a:cubicBezTo>
                    <a:pt x="75" y="103"/>
                    <a:pt x="76" y="104"/>
                    <a:pt x="76" y="103"/>
                  </a:cubicBezTo>
                  <a:lnTo>
                    <a:pt x="78" y="103"/>
                  </a:lnTo>
                  <a:lnTo>
                    <a:pt x="78" y="102"/>
                  </a:lnTo>
                  <a:lnTo>
                    <a:pt x="79" y="102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0"/>
                  </a:lnTo>
                  <a:lnTo>
                    <a:pt x="70" y="100"/>
                  </a:lnTo>
                  <a:lnTo>
                    <a:pt x="69" y="99"/>
                  </a:lnTo>
                  <a:lnTo>
                    <a:pt x="69" y="94"/>
                  </a:lnTo>
                  <a:cubicBezTo>
                    <a:pt x="68" y="94"/>
                    <a:pt x="66" y="93"/>
                    <a:pt x="64" y="93"/>
                  </a:cubicBezTo>
                  <a:lnTo>
                    <a:pt x="64" y="92"/>
                  </a:lnTo>
                  <a:lnTo>
                    <a:pt x="64" y="87"/>
                  </a:lnTo>
                  <a:cubicBezTo>
                    <a:pt x="64" y="87"/>
                    <a:pt x="65" y="87"/>
                    <a:pt x="65" y="86"/>
                  </a:cubicBezTo>
                  <a:cubicBezTo>
                    <a:pt x="66" y="86"/>
                    <a:pt x="66" y="85"/>
                    <a:pt x="67" y="85"/>
                  </a:cubicBezTo>
                  <a:lnTo>
                    <a:pt x="67" y="77"/>
                  </a:lnTo>
                  <a:lnTo>
                    <a:pt x="66" y="76"/>
                  </a:lnTo>
                  <a:cubicBezTo>
                    <a:pt x="66" y="76"/>
                    <a:pt x="58" y="74"/>
                    <a:pt x="58" y="76"/>
                  </a:cubicBezTo>
                  <a:lnTo>
                    <a:pt x="57" y="76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80"/>
                  </a:lnTo>
                  <a:lnTo>
                    <a:pt x="54" y="81"/>
                  </a:lnTo>
                  <a:cubicBezTo>
                    <a:pt x="53" y="81"/>
                    <a:pt x="50" y="81"/>
                    <a:pt x="49" y="80"/>
                  </a:cubicBezTo>
                  <a:cubicBezTo>
                    <a:pt x="49" y="79"/>
                    <a:pt x="46" y="80"/>
                    <a:pt x="46" y="80"/>
                  </a:cubicBezTo>
                  <a:lnTo>
                    <a:pt x="46" y="79"/>
                  </a:lnTo>
                  <a:lnTo>
                    <a:pt x="38" y="79"/>
                  </a:lnTo>
                  <a:lnTo>
                    <a:pt x="38" y="80"/>
                  </a:lnTo>
                  <a:cubicBezTo>
                    <a:pt x="38" y="80"/>
                    <a:pt x="35" y="80"/>
                    <a:pt x="35" y="80"/>
                  </a:cubicBez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2" y="82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6"/>
                  </a:lnTo>
                  <a:lnTo>
                    <a:pt x="28" y="87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90"/>
                  </a:lnTo>
                  <a:lnTo>
                    <a:pt x="25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1" y="92"/>
                  </a:ln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9" y="86"/>
                    <a:pt x="20" y="85"/>
                  </a:cubicBezTo>
                  <a:lnTo>
                    <a:pt x="20" y="84"/>
                  </a:lnTo>
                  <a:lnTo>
                    <a:pt x="21" y="84"/>
                  </a:lnTo>
                  <a:lnTo>
                    <a:pt x="22" y="83"/>
                  </a:lnTo>
                  <a:lnTo>
                    <a:pt x="22" y="82"/>
                  </a:lnTo>
                  <a:cubicBezTo>
                    <a:pt x="23" y="82"/>
                    <a:pt x="24" y="80"/>
                    <a:pt x="24" y="80"/>
                  </a:cubicBezTo>
                  <a:lnTo>
                    <a:pt x="25" y="79"/>
                  </a:lnTo>
                  <a:lnTo>
                    <a:pt x="26" y="79"/>
                  </a:lnTo>
                  <a:cubicBezTo>
                    <a:pt x="26" y="78"/>
                    <a:pt x="26" y="77"/>
                    <a:pt x="27" y="77"/>
                  </a:cubicBezTo>
                  <a:lnTo>
                    <a:pt x="27" y="76"/>
                  </a:lnTo>
                  <a:lnTo>
                    <a:pt x="27" y="72"/>
                  </a:lnTo>
                  <a:cubicBezTo>
                    <a:pt x="26" y="72"/>
                    <a:pt x="27" y="68"/>
                    <a:pt x="27" y="67"/>
                  </a:cubicBezTo>
                  <a:lnTo>
                    <a:pt x="26" y="67"/>
                  </a:lnTo>
                  <a:cubicBezTo>
                    <a:pt x="26" y="67"/>
                    <a:pt x="24" y="66"/>
                    <a:pt x="24" y="65"/>
                  </a:cubicBezTo>
                  <a:cubicBezTo>
                    <a:pt x="24" y="65"/>
                    <a:pt x="23" y="65"/>
                    <a:pt x="23" y="65"/>
                  </a:cubicBezTo>
                  <a:lnTo>
                    <a:pt x="23" y="60"/>
                  </a:lnTo>
                  <a:cubicBezTo>
                    <a:pt x="23" y="60"/>
                    <a:pt x="23" y="59"/>
                    <a:pt x="24" y="59"/>
                  </a:cubicBezTo>
                  <a:lnTo>
                    <a:pt x="25" y="59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18" y="54"/>
                  </a:lnTo>
                  <a:cubicBezTo>
                    <a:pt x="18" y="55"/>
                    <a:pt x="18" y="54"/>
                    <a:pt x="18" y="55"/>
                  </a:cubicBezTo>
                  <a:lnTo>
                    <a:pt x="17" y="55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48"/>
                  </a:lnTo>
                  <a:cubicBezTo>
                    <a:pt x="16" y="48"/>
                    <a:pt x="15" y="47"/>
                    <a:pt x="16" y="47"/>
                  </a:cubicBezTo>
                  <a:cubicBezTo>
                    <a:pt x="16" y="44"/>
                    <a:pt x="17" y="42"/>
                    <a:pt x="15" y="40"/>
                  </a:cubicBezTo>
                  <a:cubicBezTo>
                    <a:pt x="14" y="40"/>
                    <a:pt x="8" y="40"/>
                    <a:pt x="8" y="41"/>
                  </a:cubicBezTo>
                  <a:lnTo>
                    <a:pt x="1" y="41"/>
                  </a:lnTo>
                  <a:cubicBezTo>
                    <a:pt x="1" y="39"/>
                    <a:pt x="0" y="33"/>
                    <a:pt x="1" y="32"/>
                  </a:cubicBezTo>
                  <a:cubicBezTo>
                    <a:pt x="1" y="31"/>
                    <a:pt x="2" y="29"/>
                    <a:pt x="2" y="29"/>
                  </a:cubicBez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20" y="29"/>
                  </a:lnTo>
                  <a:cubicBezTo>
                    <a:pt x="20" y="29"/>
                    <a:pt x="22" y="28"/>
                    <a:pt x="22" y="28"/>
                  </a:cubicBezTo>
                  <a:cubicBezTo>
                    <a:pt x="22" y="27"/>
                    <a:pt x="23" y="28"/>
                    <a:pt x="23" y="27"/>
                  </a:cubicBez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cubicBezTo>
                    <a:pt x="25" y="26"/>
                    <a:pt x="27" y="25"/>
                    <a:pt x="27" y="25"/>
                  </a:cubicBezTo>
                  <a:lnTo>
                    <a:pt x="27" y="24"/>
                  </a:lnTo>
                  <a:cubicBezTo>
                    <a:pt x="28" y="24"/>
                    <a:pt x="28" y="22"/>
                    <a:pt x="29" y="22"/>
                  </a:cubicBezTo>
                  <a:lnTo>
                    <a:pt x="29" y="21"/>
                  </a:lnTo>
                  <a:lnTo>
                    <a:pt x="30" y="21"/>
                  </a:lnTo>
                  <a:cubicBezTo>
                    <a:pt x="30" y="20"/>
                    <a:pt x="30" y="21"/>
                    <a:pt x="30" y="20"/>
                  </a:cubicBezTo>
                  <a:lnTo>
                    <a:pt x="31" y="20"/>
                  </a:lnTo>
                  <a:cubicBezTo>
                    <a:pt x="31" y="19"/>
                    <a:pt x="32" y="20"/>
                    <a:pt x="32" y="19"/>
                  </a:cubicBezTo>
                  <a:lnTo>
                    <a:pt x="34" y="19"/>
                  </a:lnTo>
                  <a:cubicBezTo>
                    <a:pt x="35" y="20"/>
                    <a:pt x="38" y="20"/>
                    <a:pt x="40" y="21"/>
                  </a:cubicBezTo>
                  <a:lnTo>
                    <a:pt x="41" y="21"/>
                  </a:lnTo>
                  <a:cubicBezTo>
                    <a:pt x="41" y="22"/>
                    <a:pt x="41" y="22"/>
                    <a:pt x="42" y="22"/>
                  </a:cubicBez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30"/>
                  </a:lnTo>
                  <a:cubicBezTo>
                    <a:pt x="42" y="30"/>
                    <a:pt x="42" y="39"/>
                    <a:pt x="43" y="39"/>
                  </a:cubicBezTo>
                  <a:lnTo>
                    <a:pt x="43" y="41"/>
                  </a:lnTo>
                  <a:lnTo>
                    <a:pt x="44" y="41"/>
                  </a:lnTo>
                  <a:lnTo>
                    <a:pt x="47" y="42"/>
                  </a:lnTo>
                  <a:cubicBezTo>
                    <a:pt x="47" y="42"/>
                    <a:pt x="47" y="43"/>
                    <a:pt x="48" y="43"/>
                  </a:cubicBezTo>
                  <a:lnTo>
                    <a:pt x="48" y="48"/>
                  </a:lnTo>
                  <a:lnTo>
                    <a:pt x="52" y="48"/>
                  </a:lnTo>
                  <a:cubicBezTo>
                    <a:pt x="53" y="46"/>
                    <a:pt x="53" y="42"/>
                    <a:pt x="53" y="41"/>
                  </a:cubicBezTo>
                  <a:lnTo>
                    <a:pt x="54" y="41"/>
                  </a:lnTo>
                  <a:lnTo>
                    <a:pt x="55" y="36"/>
                  </a:lnTo>
                  <a:cubicBezTo>
                    <a:pt x="56" y="36"/>
                    <a:pt x="55" y="35"/>
                    <a:pt x="56" y="35"/>
                  </a:cubicBezTo>
                  <a:lnTo>
                    <a:pt x="56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63" y="36"/>
                  </a:lnTo>
                  <a:cubicBezTo>
                    <a:pt x="63" y="37"/>
                    <a:pt x="64" y="40"/>
                    <a:pt x="65" y="41"/>
                  </a:cubicBezTo>
                  <a:cubicBezTo>
                    <a:pt x="65" y="41"/>
                    <a:pt x="72" y="41"/>
                    <a:pt x="72" y="41"/>
                  </a:cubicBezTo>
                  <a:cubicBezTo>
                    <a:pt x="73" y="41"/>
                    <a:pt x="74" y="41"/>
                    <a:pt x="74" y="41"/>
                  </a:cubicBezTo>
                  <a:cubicBezTo>
                    <a:pt x="74" y="40"/>
                    <a:pt x="75" y="41"/>
                    <a:pt x="75" y="40"/>
                  </a:cubicBezTo>
                  <a:lnTo>
                    <a:pt x="76" y="40"/>
                  </a:lnTo>
                  <a:lnTo>
                    <a:pt x="76" y="39"/>
                  </a:lnTo>
                  <a:lnTo>
                    <a:pt x="80" y="39"/>
                  </a:lnTo>
                  <a:cubicBezTo>
                    <a:pt x="80" y="39"/>
                    <a:pt x="81" y="40"/>
                    <a:pt x="81" y="40"/>
                  </a:cubicBezTo>
                  <a:cubicBezTo>
                    <a:pt x="81" y="40"/>
                    <a:pt x="82" y="41"/>
                    <a:pt x="82" y="41"/>
                  </a:cubicBezTo>
                  <a:cubicBezTo>
                    <a:pt x="84" y="41"/>
                    <a:pt x="85" y="42"/>
                    <a:pt x="86" y="42"/>
                  </a:cubicBezTo>
                  <a:lnTo>
                    <a:pt x="86" y="39"/>
                  </a:lnTo>
                  <a:cubicBezTo>
                    <a:pt x="87" y="39"/>
                    <a:pt x="87" y="39"/>
                    <a:pt x="87" y="38"/>
                  </a:cubicBezTo>
                  <a:lnTo>
                    <a:pt x="88" y="38"/>
                  </a:lnTo>
                  <a:lnTo>
                    <a:pt x="89" y="38"/>
                  </a:lnTo>
                  <a:lnTo>
                    <a:pt x="89" y="37"/>
                  </a:lnTo>
                  <a:lnTo>
                    <a:pt x="90" y="37"/>
                  </a:lnTo>
                  <a:cubicBezTo>
                    <a:pt x="90" y="36"/>
                    <a:pt x="96" y="36"/>
                    <a:pt x="97" y="36"/>
                  </a:cubicBezTo>
                  <a:lnTo>
                    <a:pt x="98" y="35"/>
                  </a:lnTo>
                  <a:lnTo>
                    <a:pt x="98" y="32"/>
                  </a:lnTo>
                  <a:lnTo>
                    <a:pt x="97" y="32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26"/>
                  </a:lnTo>
                  <a:cubicBezTo>
                    <a:pt x="97" y="26"/>
                    <a:pt x="96" y="26"/>
                    <a:pt x="97" y="26"/>
                  </a:cubicBezTo>
                  <a:lnTo>
                    <a:pt x="97" y="25"/>
                  </a:lnTo>
                  <a:cubicBezTo>
                    <a:pt x="98" y="25"/>
                    <a:pt x="98" y="23"/>
                    <a:pt x="98" y="22"/>
                  </a:cubicBezTo>
                  <a:lnTo>
                    <a:pt x="98" y="21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8"/>
                  </a:lnTo>
                  <a:cubicBezTo>
                    <a:pt x="96" y="18"/>
                    <a:pt x="93" y="18"/>
                    <a:pt x="91" y="17"/>
                  </a:cubicBezTo>
                  <a:lnTo>
                    <a:pt x="91" y="11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5" y="6"/>
                  </a:lnTo>
                  <a:lnTo>
                    <a:pt x="94" y="6"/>
                  </a:lnTo>
                  <a:cubicBezTo>
                    <a:pt x="94" y="6"/>
                    <a:pt x="93" y="5"/>
                    <a:pt x="93" y="4"/>
                  </a:cubicBezTo>
                  <a:lnTo>
                    <a:pt x="92" y="5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4" name="Freeform 150"/>
            <p:cNvSpPr>
              <a:spLocks/>
            </p:cNvSpPr>
            <p:nvPr/>
          </p:nvSpPr>
          <p:spPr bwMode="auto">
            <a:xfrm>
              <a:off x="1698" y="2505"/>
              <a:ext cx="1014" cy="1214"/>
            </a:xfrm>
            <a:custGeom>
              <a:avLst/>
              <a:gdLst>
                <a:gd name="T0" fmla="*/ 768557006 w 146"/>
                <a:gd name="T1" fmla="*/ 318135387 h 179"/>
                <a:gd name="T2" fmla="*/ 736560180 w 146"/>
                <a:gd name="T3" fmla="*/ 326702128 h 179"/>
                <a:gd name="T4" fmla="*/ 660256740 w 146"/>
                <a:gd name="T5" fmla="*/ 362318353 h 179"/>
                <a:gd name="T6" fmla="*/ 703903282 w 146"/>
                <a:gd name="T7" fmla="*/ 394043919 h 179"/>
                <a:gd name="T8" fmla="*/ 687518382 w 146"/>
                <a:gd name="T9" fmla="*/ 438899671 h 179"/>
                <a:gd name="T10" fmla="*/ 654746805 w 146"/>
                <a:gd name="T11" fmla="*/ 483179757 h 179"/>
                <a:gd name="T12" fmla="*/ 698409793 w 146"/>
                <a:gd name="T13" fmla="*/ 514806359 h 179"/>
                <a:gd name="T14" fmla="*/ 746774628 w 146"/>
                <a:gd name="T15" fmla="*/ 541868430 h 179"/>
                <a:gd name="T16" fmla="*/ 692913638 w 146"/>
                <a:gd name="T17" fmla="*/ 613198543 h 179"/>
                <a:gd name="T18" fmla="*/ 709300760 w 146"/>
                <a:gd name="T19" fmla="*/ 658069487 h 179"/>
                <a:gd name="T20" fmla="*/ 698409793 w 146"/>
                <a:gd name="T21" fmla="*/ 698262178 h 179"/>
                <a:gd name="T22" fmla="*/ 643871840 w 146"/>
                <a:gd name="T23" fmla="*/ 751783852 h 179"/>
                <a:gd name="T24" fmla="*/ 639153103 w 146"/>
                <a:gd name="T25" fmla="*/ 801215854 h 179"/>
                <a:gd name="T26" fmla="*/ 584615594 w 146"/>
                <a:gd name="T27" fmla="*/ 792075942 h 179"/>
                <a:gd name="T28" fmla="*/ 551844017 w 146"/>
                <a:gd name="T29" fmla="*/ 783410020 h 179"/>
                <a:gd name="T30" fmla="*/ 519847190 w 146"/>
                <a:gd name="T31" fmla="*/ 761024899 h 179"/>
                <a:gd name="T32" fmla="*/ 465309348 w 146"/>
                <a:gd name="T33" fmla="*/ 685116801 h 179"/>
                <a:gd name="T34" fmla="*/ 400654957 w 146"/>
                <a:gd name="T35" fmla="*/ 662632714 h 179"/>
                <a:gd name="T36" fmla="*/ 373395537 w 146"/>
                <a:gd name="T37" fmla="*/ 716169581 h 179"/>
                <a:gd name="T38" fmla="*/ 325014256 w 146"/>
                <a:gd name="T39" fmla="*/ 733975848 h 179"/>
                <a:gd name="T40" fmla="*/ 259585114 w 146"/>
                <a:gd name="T41" fmla="*/ 743217329 h 179"/>
                <a:gd name="T42" fmla="*/ 238495923 w 146"/>
                <a:gd name="T43" fmla="*/ 733975848 h 179"/>
                <a:gd name="T44" fmla="*/ 211220001 w 146"/>
                <a:gd name="T45" fmla="*/ 756360102 h 179"/>
                <a:gd name="T46" fmla="*/ 211220001 w 146"/>
                <a:gd name="T47" fmla="*/ 778831600 h 179"/>
                <a:gd name="T48" fmla="*/ 146565610 w 146"/>
                <a:gd name="T49" fmla="*/ 796639604 h 179"/>
                <a:gd name="T50" fmla="*/ 102919151 w 146"/>
                <a:gd name="T51" fmla="*/ 792075942 h 179"/>
                <a:gd name="T52" fmla="*/ 70147629 w 146"/>
                <a:gd name="T53" fmla="*/ 770264643 h 179"/>
                <a:gd name="T54" fmla="*/ 10891463 w 146"/>
                <a:gd name="T55" fmla="*/ 559676868 h 179"/>
                <a:gd name="T56" fmla="*/ 49156046 w 146"/>
                <a:gd name="T57" fmla="*/ 487758611 h 179"/>
                <a:gd name="T58" fmla="*/ 70147629 w 146"/>
                <a:gd name="T59" fmla="*/ 505566614 h 179"/>
                <a:gd name="T60" fmla="*/ 130181044 w 146"/>
                <a:gd name="T61" fmla="*/ 492334860 h 179"/>
                <a:gd name="T62" fmla="*/ 167557124 w 146"/>
                <a:gd name="T63" fmla="*/ 474528592 h 179"/>
                <a:gd name="T64" fmla="*/ 189453625 w 146"/>
                <a:gd name="T65" fmla="*/ 456720588 h 179"/>
                <a:gd name="T66" fmla="*/ 173066725 w 146"/>
                <a:gd name="T67" fmla="*/ 434336009 h 179"/>
                <a:gd name="T68" fmla="*/ 135576744 w 146"/>
                <a:gd name="T69" fmla="*/ 411849970 h 179"/>
                <a:gd name="T70" fmla="*/ 135576744 w 146"/>
                <a:gd name="T71" fmla="*/ 371557880 h 179"/>
                <a:gd name="T72" fmla="*/ 141072566 w 146"/>
                <a:gd name="T73" fmla="*/ 322125661 h 179"/>
                <a:gd name="T74" fmla="*/ 167557124 w 146"/>
                <a:gd name="T75" fmla="*/ 299639405 h 179"/>
                <a:gd name="T76" fmla="*/ 200328701 w 146"/>
                <a:gd name="T77" fmla="*/ 304317657 h 179"/>
                <a:gd name="T78" fmla="*/ 222111301 w 146"/>
                <a:gd name="T79" fmla="*/ 304317657 h 179"/>
                <a:gd name="T80" fmla="*/ 297752169 w 146"/>
                <a:gd name="T81" fmla="*/ 313559138 h 179"/>
                <a:gd name="T82" fmla="*/ 351498925 w 146"/>
                <a:gd name="T83" fmla="*/ 344510349 h 179"/>
                <a:gd name="T84" fmla="*/ 378777236 w 146"/>
                <a:gd name="T85" fmla="*/ 286409821 h 179"/>
                <a:gd name="T86" fmla="*/ 411546368 w 146"/>
                <a:gd name="T87" fmla="*/ 255458827 h 179"/>
                <a:gd name="T88" fmla="*/ 444317946 w 146"/>
                <a:gd name="T89" fmla="*/ 219154895 h 179"/>
                <a:gd name="T90" fmla="*/ 448924893 w 146"/>
                <a:gd name="T91" fmla="*/ 152502384 h 179"/>
                <a:gd name="T92" fmla="*/ 433426535 w 146"/>
                <a:gd name="T93" fmla="*/ 89726452 h 179"/>
                <a:gd name="T94" fmla="*/ 492587326 w 146"/>
                <a:gd name="T95" fmla="*/ 71918285 h 179"/>
                <a:gd name="T96" fmla="*/ 519847190 w 146"/>
                <a:gd name="T97" fmla="*/ 67341873 h 179"/>
                <a:gd name="T98" fmla="*/ 557337061 w 146"/>
                <a:gd name="T99" fmla="*/ 49533720 h 179"/>
                <a:gd name="T100" fmla="*/ 639153103 w 146"/>
                <a:gd name="T101" fmla="*/ 0 h 179"/>
                <a:gd name="T102" fmla="*/ 687518382 w 146"/>
                <a:gd name="T103" fmla="*/ 49533720 h 179"/>
                <a:gd name="T104" fmla="*/ 714794248 w 146"/>
                <a:gd name="T105" fmla="*/ 71918285 h 179"/>
                <a:gd name="T106" fmla="*/ 763047071 w 146"/>
                <a:gd name="T107" fmla="*/ 120776926 h 179"/>
                <a:gd name="T108" fmla="*/ 731180482 w 146"/>
                <a:gd name="T109" fmla="*/ 147824565 h 179"/>
                <a:gd name="T110" fmla="*/ 736560180 w 146"/>
                <a:gd name="T111" fmla="*/ 170310930 h 179"/>
                <a:gd name="T112" fmla="*/ 682022671 w 146"/>
                <a:gd name="T113" fmla="*/ 201348627 h 179"/>
                <a:gd name="T114" fmla="*/ 687518382 w 146"/>
                <a:gd name="T115" fmla="*/ 241539094 h 179"/>
                <a:gd name="T116" fmla="*/ 741279362 w 146"/>
                <a:gd name="T117" fmla="*/ 277155536 h 179"/>
                <a:gd name="T118" fmla="*/ 779431971 w 146"/>
                <a:gd name="T119" fmla="*/ 295651518 h 1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"/>
                <a:gd name="T181" fmla="*/ 0 h 179"/>
                <a:gd name="T182" fmla="*/ 146 w 146"/>
                <a:gd name="T183" fmla="*/ 179 h 1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" h="179">
                  <a:moveTo>
                    <a:pt x="146" y="65"/>
                  </a:moveTo>
                  <a:lnTo>
                    <a:pt x="145" y="65"/>
                  </a:lnTo>
                  <a:lnTo>
                    <a:pt x="145" y="66"/>
                  </a:lnTo>
                  <a:cubicBezTo>
                    <a:pt x="144" y="66"/>
                    <a:pt x="144" y="67"/>
                    <a:pt x="144" y="67"/>
                  </a:cubicBezTo>
                  <a:lnTo>
                    <a:pt x="143" y="67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2" y="70"/>
                  </a:lnTo>
                  <a:lnTo>
                    <a:pt x="142" y="71"/>
                  </a:lnTo>
                  <a:lnTo>
                    <a:pt x="141" y="71"/>
                  </a:lnTo>
                  <a:lnTo>
                    <a:pt x="140" y="70"/>
                  </a:lnTo>
                  <a:lnTo>
                    <a:pt x="140" y="69"/>
                  </a:lnTo>
                  <a:lnTo>
                    <a:pt x="139" y="69"/>
                  </a:lnTo>
                  <a:lnTo>
                    <a:pt x="138" y="70"/>
                  </a:lnTo>
                  <a:lnTo>
                    <a:pt x="138" y="71"/>
                  </a:lnTo>
                  <a:cubicBezTo>
                    <a:pt x="138" y="71"/>
                    <a:pt x="138" y="72"/>
                    <a:pt x="137" y="72"/>
                  </a:cubicBezTo>
                  <a:lnTo>
                    <a:pt x="137" y="73"/>
                  </a:lnTo>
                  <a:lnTo>
                    <a:pt x="136" y="73"/>
                  </a:lnTo>
                  <a:cubicBezTo>
                    <a:pt x="136" y="74"/>
                    <a:pt x="135" y="73"/>
                    <a:pt x="135" y="74"/>
                  </a:cubicBezTo>
                  <a:cubicBezTo>
                    <a:pt x="132" y="74"/>
                    <a:pt x="123" y="73"/>
                    <a:pt x="121" y="75"/>
                  </a:cubicBezTo>
                  <a:lnTo>
                    <a:pt x="119" y="75"/>
                  </a:lnTo>
                  <a:lnTo>
                    <a:pt x="118" y="75"/>
                  </a:lnTo>
                  <a:lnTo>
                    <a:pt x="118" y="77"/>
                  </a:lnTo>
                  <a:cubicBezTo>
                    <a:pt x="119" y="77"/>
                    <a:pt x="118" y="77"/>
                    <a:pt x="119" y="77"/>
                  </a:cubicBezTo>
                  <a:lnTo>
                    <a:pt x="119" y="78"/>
                  </a:lnTo>
                  <a:lnTo>
                    <a:pt x="119" y="79"/>
                  </a:lnTo>
                  <a:cubicBezTo>
                    <a:pt x="119" y="79"/>
                    <a:pt x="120" y="79"/>
                    <a:pt x="120" y="80"/>
                  </a:cubicBezTo>
                  <a:cubicBezTo>
                    <a:pt x="121" y="80"/>
                    <a:pt x="120" y="80"/>
                    <a:pt x="121" y="80"/>
                  </a:cubicBezTo>
                  <a:cubicBezTo>
                    <a:pt x="121" y="81"/>
                    <a:pt x="121" y="81"/>
                    <a:pt x="122" y="81"/>
                  </a:cubicBezTo>
                  <a:lnTo>
                    <a:pt x="122" y="82"/>
                  </a:lnTo>
                  <a:lnTo>
                    <a:pt x="122" y="83"/>
                  </a:lnTo>
                  <a:cubicBezTo>
                    <a:pt x="123" y="83"/>
                    <a:pt x="123" y="83"/>
                    <a:pt x="123" y="84"/>
                  </a:cubicBezTo>
                  <a:lnTo>
                    <a:pt x="125" y="84"/>
                  </a:lnTo>
                  <a:lnTo>
                    <a:pt x="125" y="83"/>
                  </a:lnTo>
                  <a:lnTo>
                    <a:pt x="127" y="83"/>
                  </a:lnTo>
                  <a:lnTo>
                    <a:pt x="127" y="85"/>
                  </a:lnTo>
                  <a:lnTo>
                    <a:pt x="127" y="86"/>
                  </a:lnTo>
                  <a:lnTo>
                    <a:pt x="128" y="87"/>
                  </a:lnTo>
                  <a:cubicBezTo>
                    <a:pt x="128" y="87"/>
                    <a:pt x="129" y="87"/>
                    <a:pt x="129" y="87"/>
                  </a:cubicBezTo>
                  <a:cubicBezTo>
                    <a:pt x="129" y="88"/>
                    <a:pt x="130" y="87"/>
                    <a:pt x="130" y="88"/>
                  </a:cubicBezTo>
                  <a:lnTo>
                    <a:pt x="131" y="88"/>
                  </a:lnTo>
                  <a:lnTo>
                    <a:pt x="131" y="89"/>
                  </a:lnTo>
                  <a:lnTo>
                    <a:pt x="131" y="93"/>
                  </a:lnTo>
                  <a:lnTo>
                    <a:pt x="131" y="94"/>
                  </a:lnTo>
                  <a:lnTo>
                    <a:pt x="130" y="94"/>
                  </a:lnTo>
                  <a:lnTo>
                    <a:pt x="129" y="94"/>
                  </a:lnTo>
                  <a:lnTo>
                    <a:pt x="128" y="95"/>
                  </a:lnTo>
                  <a:lnTo>
                    <a:pt x="128" y="96"/>
                  </a:lnTo>
                  <a:cubicBezTo>
                    <a:pt x="127" y="96"/>
                    <a:pt x="128" y="96"/>
                    <a:pt x="127" y="96"/>
                  </a:cubicBezTo>
                  <a:lnTo>
                    <a:pt x="127" y="98"/>
                  </a:lnTo>
                  <a:cubicBezTo>
                    <a:pt x="127" y="99"/>
                    <a:pt x="127" y="100"/>
                    <a:pt x="126" y="100"/>
                  </a:cubicBezTo>
                  <a:lnTo>
                    <a:pt x="126" y="102"/>
                  </a:lnTo>
                  <a:cubicBezTo>
                    <a:pt x="126" y="102"/>
                    <a:pt x="126" y="104"/>
                    <a:pt x="125" y="104"/>
                  </a:cubicBezTo>
                  <a:lnTo>
                    <a:pt x="125" y="105"/>
                  </a:lnTo>
                  <a:lnTo>
                    <a:pt x="124" y="105"/>
                  </a:lnTo>
                  <a:lnTo>
                    <a:pt x="124" y="106"/>
                  </a:lnTo>
                  <a:lnTo>
                    <a:pt x="123" y="106"/>
                  </a:lnTo>
                  <a:lnTo>
                    <a:pt x="122" y="107"/>
                  </a:lnTo>
                  <a:cubicBezTo>
                    <a:pt x="122" y="107"/>
                    <a:pt x="121" y="107"/>
                    <a:pt x="121" y="108"/>
                  </a:cubicBezTo>
                  <a:lnTo>
                    <a:pt x="120" y="109"/>
                  </a:lnTo>
                  <a:lnTo>
                    <a:pt x="118" y="109"/>
                  </a:lnTo>
                  <a:cubicBezTo>
                    <a:pt x="119" y="109"/>
                    <a:pt x="119" y="113"/>
                    <a:pt x="119" y="113"/>
                  </a:cubicBezTo>
                  <a:lnTo>
                    <a:pt x="123" y="113"/>
                  </a:lnTo>
                  <a:cubicBezTo>
                    <a:pt x="123" y="114"/>
                    <a:pt x="123" y="114"/>
                    <a:pt x="124" y="114"/>
                  </a:cubicBezTo>
                  <a:lnTo>
                    <a:pt x="124" y="115"/>
                  </a:lnTo>
                  <a:cubicBezTo>
                    <a:pt x="124" y="115"/>
                    <a:pt x="125" y="115"/>
                    <a:pt x="125" y="116"/>
                  </a:cubicBezTo>
                  <a:lnTo>
                    <a:pt x="126" y="116"/>
                  </a:lnTo>
                  <a:lnTo>
                    <a:pt x="128" y="116"/>
                  </a:lnTo>
                  <a:cubicBezTo>
                    <a:pt x="128" y="115"/>
                    <a:pt x="129" y="115"/>
                    <a:pt x="129" y="115"/>
                  </a:cubicBezTo>
                  <a:lnTo>
                    <a:pt x="130" y="115"/>
                  </a:lnTo>
                  <a:lnTo>
                    <a:pt x="130" y="114"/>
                  </a:lnTo>
                  <a:lnTo>
                    <a:pt x="133" y="114"/>
                  </a:lnTo>
                  <a:cubicBezTo>
                    <a:pt x="133" y="115"/>
                    <a:pt x="134" y="114"/>
                    <a:pt x="134" y="115"/>
                  </a:cubicBezTo>
                  <a:lnTo>
                    <a:pt x="135" y="115"/>
                  </a:lnTo>
                  <a:cubicBezTo>
                    <a:pt x="135" y="117"/>
                    <a:pt x="135" y="119"/>
                    <a:pt x="135" y="120"/>
                  </a:cubicBezTo>
                  <a:lnTo>
                    <a:pt x="136" y="120"/>
                  </a:lnTo>
                  <a:cubicBezTo>
                    <a:pt x="136" y="121"/>
                    <a:pt x="137" y="120"/>
                    <a:pt x="137" y="121"/>
                  </a:cubicBezTo>
                  <a:lnTo>
                    <a:pt x="138" y="121"/>
                  </a:lnTo>
                  <a:lnTo>
                    <a:pt x="139" y="122"/>
                  </a:lnTo>
                  <a:lnTo>
                    <a:pt x="139" y="124"/>
                  </a:lnTo>
                  <a:lnTo>
                    <a:pt x="138" y="125"/>
                  </a:lnTo>
                  <a:lnTo>
                    <a:pt x="137" y="125"/>
                  </a:lnTo>
                  <a:lnTo>
                    <a:pt x="137" y="124"/>
                  </a:lnTo>
                  <a:lnTo>
                    <a:pt x="135" y="124"/>
                  </a:lnTo>
                  <a:cubicBezTo>
                    <a:pt x="135" y="124"/>
                    <a:pt x="133" y="123"/>
                    <a:pt x="133" y="123"/>
                  </a:cubicBezTo>
                  <a:lnTo>
                    <a:pt x="127" y="123"/>
                  </a:lnTo>
                  <a:cubicBezTo>
                    <a:pt x="127" y="125"/>
                    <a:pt x="126" y="132"/>
                    <a:pt x="127" y="133"/>
                  </a:cubicBezTo>
                  <a:lnTo>
                    <a:pt x="127" y="134"/>
                  </a:lnTo>
                  <a:cubicBezTo>
                    <a:pt x="128" y="134"/>
                    <a:pt x="127" y="135"/>
                    <a:pt x="128" y="135"/>
                  </a:cubicBezTo>
                  <a:lnTo>
                    <a:pt x="128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4" y="138"/>
                  </a:lnTo>
                  <a:lnTo>
                    <a:pt x="124" y="139"/>
                  </a:lnTo>
                  <a:lnTo>
                    <a:pt x="124" y="140"/>
                  </a:lnTo>
                  <a:lnTo>
                    <a:pt x="123" y="140"/>
                  </a:lnTo>
                  <a:lnTo>
                    <a:pt x="123" y="144"/>
                  </a:lnTo>
                  <a:lnTo>
                    <a:pt x="127" y="144"/>
                  </a:lnTo>
                  <a:lnTo>
                    <a:pt x="127" y="146"/>
                  </a:lnTo>
                  <a:lnTo>
                    <a:pt x="128" y="146"/>
                  </a:lnTo>
                  <a:lnTo>
                    <a:pt x="128" y="147"/>
                  </a:lnTo>
                  <a:lnTo>
                    <a:pt x="131" y="147"/>
                  </a:lnTo>
                  <a:cubicBezTo>
                    <a:pt x="131" y="148"/>
                    <a:pt x="131" y="147"/>
                    <a:pt x="131" y="148"/>
                  </a:cubicBezTo>
                  <a:cubicBezTo>
                    <a:pt x="132" y="148"/>
                    <a:pt x="132" y="148"/>
                    <a:pt x="132" y="149"/>
                  </a:cubicBezTo>
                  <a:cubicBezTo>
                    <a:pt x="133" y="149"/>
                    <a:pt x="133" y="150"/>
                    <a:pt x="134" y="150"/>
                  </a:cubicBezTo>
                  <a:lnTo>
                    <a:pt x="134" y="151"/>
                  </a:lnTo>
                  <a:cubicBezTo>
                    <a:pt x="135" y="151"/>
                    <a:pt x="134" y="155"/>
                    <a:pt x="134" y="155"/>
                  </a:cubicBezTo>
                  <a:cubicBezTo>
                    <a:pt x="134" y="155"/>
                    <a:pt x="134" y="156"/>
                    <a:pt x="134" y="156"/>
                  </a:cubicBezTo>
                  <a:lnTo>
                    <a:pt x="133" y="156"/>
                  </a:lnTo>
                  <a:cubicBezTo>
                    <a:pt x="133" y="156"/>
                    <a:pt x="131" y="155"/>
                    <a:pt x="131" y="154"/>
                  </a:cubicBezTo>
                  <a:lnTo>
                    <a:pt x="130" y="154"/>
                  </a:lnTo>
                  <a:cubicBezTo>
                    <a:pt x="130" y="155"/>
                    <a:pt x="129" y="155"/>
                    <a:pt x="129" y="155"/>
                  </a:cubicBezTo>
                  <a:lnTo>
                    <a:pt x="129" y="156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6"/>
                  </a:lnTo>
                  <a:cubicBezTo>
                    <a:pt x="125" y="156"/>
                    <a:pt x="124" y="156"/>
                    <a:pt x="124" y="157"/>
                  </a:cubicBezTo>
                  <a:cubicBezTo>
                    <a:pt x="124" y="157"/>
                    <a:pt x="122" y="158"/>
                    <a:pt x="122" y="158"/>
                  </a:cubicBezTo>
                  <a:lnTo>
                    <a:pt x="121" y="158"/>
                  </a:lnTo>
                  <a:lnTo>
                    <a:pt x="120" y="159"/>
                  </a:lnTo>
                  <a:cubicBezTo>
                    <a:pt x="120" y="159"/>
                    <a:pt x="119" y="160"/>
                    <a:pt x="119" y="160"/>
                  </a:cubicBezTo>
                  <a:lnTo>
                    <a:pt x="118" y="160"/>
                  </a:lnTo>
                  <a:lnTo>
                    <a:pt x="118" y="167"/>
                  </a:lnTo>
                  <a:cubicBezTo>
                    <a:pt x="119" y="167"/>
                    <a:pt x="119" y="167"/>
                    <a:pt x="119" y="168"/>
                  </a:cubicBezTo>
                  <a:cubicBezTo>
                    <a:pt x="120" y="168"/>
                    <a:pt x="124" y="169"/>
                    <a:pt x="124" y="170"/>
                  </a:cubicBezTo>
                  <a:lnTo>
                    <a:pt x="127" y="170"/>
                  </a:lnTo>
                  <a:lnTo>
                    <a:pt x="127" y="178"/>
                  </a:lnTo>
                  <a:lnTo>
                    <a:pt x="126" y="178"/>
                  </a:lnTo>
                  <a:cubicBezTo>
                    <a:pt x="126" y="177"/>
                    <a:pt x="125" y="177"/>
                    <a:pt x="125" y="177"/>
                  </a:cubicBezTo>
                  <a:lnTo>
                    <a:pt x="124" y="177"/>
                  </a:lnTo>
                  <a:lnTo>
                    <a:pt x="121" y="177"/>
                  </a:lnTo>
                  <a:lnTo>
                    <a:pt x="120" y="178"/>
                  </a:lnTo>
                  <a:lnTo>
                    <a:pt x="120" y="179"/>
                  </a:lnTo>
                  <a:lnTo>
                    <a:pt x="118" y="179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cubicBezTo>
                    <a:pt x="117" y="177"/>
                    <a:pt x="115" y="177"/>
                    <a:pt x="115" y="178"/>
                  </a:cubicBezTo>
                  <a:cubicBezTo>
                    <a:pt x="114" y="178"/>
                    <a:pt x="112" y="178"/>
                    <a:pt x="111" y="178"/>
                  </a:cubicBezTo>
                  <a:lnTo>
                    <a:pt x="109" y="178"/>
                  </a:lnTo>
                  <a:lnTo>
                    <a:pt x="108" y="178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2" y="175"/>
                  </a:lnTo>
                  <a:lnTo>
                    <a:pt x="102" y="176"/>
                  </a:lnTo>
                  <a:cubicBezTo>
                    <a:pt x="101" y="176"/>
                    <a:pt x="100" y="176"/>
                    <a:pt x="99" y="176"/>
                  </a:cubicBezTo>
                  <a:lnTo>
                    <a:pt x="99" y="175"/>
                  </a:lnTo>
                  <a:lnTo>
                    <a:pt x="98" y="175"/>
                  </a:lnTo>
                  <a:lnTo>
                    <a:pt x="98" y="171"/>
                  </a:lnTo>
                  <a:cubicBezTo>
                    <a:pt x="98" y="170"/>
                    <a:pt x="97" y="170"/>
                    <a:pt x="97" y="170"/>
                  </a:cubicBezTo>
                  <a:lnTo>
                    <a:pt x="96" y="170"/>
                  </a:lnTo>
                  <a:cubicBezTo>
                    <a:pt x="96" y="170"/>
                    <a:pt x="96" y="170"/>
                    <a:pt x="96" y="170"/>
                  </a:cubicBezTo>
                  <a:lnTo>
                    <a:pt x="95" y="170"/>
                  </a:lnTo>
                  <a:cubicBezTo>
                    <a:pt x="95" y="168"/>
                    <a:pt x="93" y="165"/>
                    <a:pt x="93" y="164"/>
                  </a:cubicBezTo>
                  <a:cubicBezTo>
                    <a:pt x="93" y="164"/>
                    <a:pt x="93" y="164"/>
                    <a:pt x="92" y="163"/>
                  </a:cubicBezTo>
                  <a:lnTo>
                    <a:pt x="92" y="161"/>
                  </a:lnTo>
                  <a:lnTo>
                    <a:pt x="92" y="160"/>
                  </a:lnTo>
                  <a:cubicBezTo>
                    <a:pt x="91" y="160"/>
                    <a:pt x="91" y="160"/>
                    <a:pt x="91" y="160"/>
                  </a:cubicBezTo>
                  <a:cubicBezTo>
                    <a:pt x="90" y="160"/>
                    <a:pt x="89" y="160"/>
                    <a:pt x="87" y="160"/>
                  </a:cubicBezTo>
                  <a:cubicBezTo>
                    <a:pt x="87" y="159"/>
                    <a:pt x="88" y="155"/>
                    <a:pt x="87" y="155"/>
                  </a:cubicBezTo>
                  <a:lnTo>
                    <a:pt x="87" y="154"/>
                  </a:lnTo>
                  <a:lnTo>
                    <a:pt x="86" y="154"/>
                  </a:lnTo>
                  <a:lnTo>
                    <a:pt x="86" y="153"/>
                  </a:lnTo>
                  <a:cubicBezTo>
                    <a:pt x="85" y="153"/>
                    <a:pt x="86" y="153"/>
                    <a:pt x="85" y="153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4" y="152"/>
                    <a:pt x="83" y="151"/>
                    <a:pt x="83" y="151"/>
                  </a:cubicBezTo>
                  <a:cubicBezTo>
                    <a:pt x="83" y="150"/>
                    <a:pt x="82" y="149"/>
                    <a:pt x="82" y="149"/>
                  </a:cubicBezTo>
                  <a:lnTo>
                    <a:pt x="81" y="148"/>
                  </a:lnTo>
                  <a:cubicBezTo>
                    <a:pt x="81" y="148"/>
                    <a:pt x="80" y="148"/>
                    <a:pt x="80" y="148"/>
                  </a:cubicBezTo>
                  <a:cubicBezTo>
                    <a:pt x="79" y="148"/>
                    <a:pt x="75" y="147"/>
                    <a:pt x="75" y="148"/>
                  </a:cubicBezTo>
                  <a:lnTo>
                    <a:pt x="74" y="148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70" y="156"/>
                  </a:lnTo>
                  <a:cubicBezTo>
                    <a:pt x="70" y="156"/>
                    <a:pt x="70" y="157"/>
                    <a:pt x="70" y="157"/>
                  </a:cubicBezTo>
                  <a:cubicBezTo>
                    <a:pt x="70" y="157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1" y="159"/>
                    <a:pt x="72" y="159"/>
                  </a:cubicBezTo>
                  <a:lnTo>
                    <a:pt x="72" y="161"/>
                  </a:lnTo>
                  <a:lnTo>
                    <a:pt x="70" y="161"/>
                  </a:lnTo>
                  <a:cubicBezTo>
                    <a:pt x="70" y="161"/>
                    <a:pt x="69" y="160"/>
                    <a:pt x="69" y="160"/>
                  </a:cubicBezTo>
                  <a:lnTo>
                    <a:pt x="68" y="160"/>
                  </a:lnTo>
                  <a:cubicBezTo>
                    <a:pt x="68" y="159"/>
                    <a:pt x="68" y="160"/>
                    <a:pt x="68" y="159"/>
                  </a:cubicBezTo>
                  <a:lnTo>
                    <a:pt x="67" y="160"/>
                  </a:lnTo>
                  <a:cubicBezTo>
                    <a:pt x="67" y="160"/>
                    <a:pt x="68" y="162"/>
                    <a:pt x="67" y="162"/>
                  </a:cubicBezTo>
                  <a:lnTo>
                    <a:pt x="67" y="163"/>
                  </a:lnTo>
                  <a:cubicBezTo>
                    <a:pt x="67" y="163"/>
                    <a:pt x="66" y="163"/>
                    <a:pt x="66" y="164"/>
                  </a:cubicBezTo>
                  <a:cubicBezTo>
                    <a:pt x="65" y="164"/>
                    <a:pt x="64" y="164"/>
                    <a:pt x="64" y="163"/>
                  </a:cubicBezTo>
                  <a:cubicBezTo>
                    <a:pt x="63" y="163"/>
                    <a:pt x="61" y="163"/>
                    <a:pt x="61" y="163"/>
                  </a:cubicBezTo>
                  <a:lnTo>
                    <a:pt x="61" y="164"/>
                  </a:lnTo>
                  <a:lnTo>
                    <a:pt x="60" y="164"/>
                  </a:lnTo>
                  <a:cubicBezTo>
                    <a:pt x="60" y="164"/>
                    <a:pt x="59" y="165"/>
                    <a:pt x="59" y="165"/>
                  </a:cubicBezTo>
                  <a:lnTo>
                    <a:pt x="59" y="166"/>
                  </a:lnTo>
                  <a:lnTo>
                    <a:pt x="59" y="167"/>
                  </a:lnTo>
                  <a:lnTo>
                    <a:pt x="58" y="167"/>
                  </a:lnTo>
                  <a:cubicBezTo>
                    <a:pt x="57" y="167"/>
                    <a:pt x="54" y="167"/>
                    <a:pt x="52" y="167"/>
                  </a:cubicBezTo>
                  <a:lnTo>
                    <a:pt x="49" y="167"/>
                  </a:lnTo>
                  <a:lnTo>
                    <a:pt x="48" y="166"/>
                  </a:lnTo>
                  <a:lnTo>
                    <a:pt x="47" y="166"/>
                  </a:lnTo>
                  <a:cubicBezTo>
                    <a:pt x="47" y="166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lnTo>
                    <a:pt x="46" y="165"/>
                  </a:lnTo>
                  <a:lnTo>
                    <a:pt x="46" y="164"/>
                  </a:lnTo>
                  <a:lnTo>
                    <a:pt x="45" y="164"/>
                  </a:lnTo>
                  <a:lnTo>
                    <a:pt x="44" y="164"/>
                  </a:lnTo>
                  <a:lnTo>
                    <a:pt x="44" y="165"/>
                  </a:lnTo>
                  <a:lnTo>
                    <a:pt x="44" y="166"/>
                  </a:lnTo>
                  <a:lnTo>
                    <a:pt x="40" y="166"/>
                  </a:lnTo>
                  <a:lnTo>
                    <a:pt x="40" y="167"/>
                  </a:lnTo>
                  <a:cubicBezTo>
                    <a:pt x="40" y="167"/>
                    <a:pt x="39" y="168"/>
                    <a:pt x="39" y="169"/>
                  </a:cubicBezTo>
                  <a:lnTo>
                    <a:pt x="38" y="169"/>
                  </a:lnTo>
                  <a:cubicBezTo>
                    <a:pt x="38" y="170"/>
                    <a:pt x="37" y="170"/>
                    <a:pt x="37" y="170"/>
                  </a:cubicBezTo>
                  <a:lnTo>
                    <a:pt x="37" y="173"/>
                  </a:lnTo>
                  <a:lnTo>
                    <a:pt x="38" y="173"/>
                  </a:lnTo>
                  <a:lnTo>
                    <a:pt x="38" y="174"/>
                  </a:lnTo>
                  <a:lnTo>
                    <a:pt x="39" y="174"/>
                  </a:lnTo>
                  <a:cubicBezTo>
                    <a:pt x="39" y="175"/>
                    <a:pt x="39" y="177"/>
                    <a:pt x="39" y="177"/>
                  </a:cubicBezTo>
                  <a:cubicBezTo>
                    <a:pt x="39" y="177"/>
                    <a:pt x="38" y="178"/>
                    <a:pt x="38" y="178"/>
                  </a:cubicBezTo>
                  <a:cubicBezTo>
                    <a:pt x="37" y="178"/>
                    <a:pt x="36" y="178"/>
                    <a:pt x="35" y="178"/>
                  </a:cubicBezTo>
                  <a:lnTo>
                    <a:pt x="34" y="178"/>
                  </a:lnTo>
                  <a:cubicBezTo>
                    <a:pt x="34" y="177"/>
                    <a:pt x="33" y="178"/>
                    <a:pt x="33" y="177"/>
                  </a:cubicBezTo>
                  <a:lnTo>
                    <a:pt x="32" y="177"/>
                  </a:lnTo>
                  <a:cubicBezTo>
                    <a:pt x="32" y="177"/>
                    <a:pt x="31" y="177"/>
                    <a:pt x="31" y="177"/>
                  </a:cubicBezTo>
                  <a:lnTo>
                    <a:pt x="30" y="177"/>
                  </a:lnTo>
                  <a:lnTo>
                    <a:pt x="30" y="178"/>
                  </a:lnTo>
                  <a:lnTo>
                    <a:pt x="27" y="178"/>
                  </a:lnTo>
                  <a:lnTo>
                    <a:pt x="27" y="177"/>
                  </a:lnTo>
                  <a:lnTo>
                    <a:pt x="26" y="177"/>
                  </a:lnTo>
                  <a:cubicBezTo>
                    <a:pt x="26" y="177"/>
                    <a:pt x="26" y="177"/>
                    <a:pt x="26" y="177"/>
                  </a:cubicBezTo>
                  <a:lnTo>
                    <a:pt x="26" y="176"/>
                  </a:lnTo>
                  <a:lnTo>
                    <a:pt x="24" y="176"/>
                  </a:lnTo>
                  <a:cubicBezTo>
                    <a:pt x="23" y="176"/>
                    <a:pt x="23" y="176"/>
                    <a:pt x="23" y="176"/>
                  </a:cubicBezTo>
                  <a:cubicBezTo>
                    <a:pt x="22" y="176"/>
                    <a:pt x="20" y="177"/>
                    <a:pt x="19" y="177"/>
                  </a:cubicBezTo>
                  <a:lnTo>
                    <a:pt x="17" y="177"/>
                  </a:lnTo>
                  <a:cubicBezTo>
                    <a:pt x="17" y="177"/>
                    <a:pt x="17" y="176"/>
                    <a:pt x="17" y="176"/>
                  </a:cubicBezTo>
                  <a:cubicBezTo>
                    <a:pt x="17" y="177"/>
                    <a:pt x="17" y="176"/>
                    <a:pt x="17" y="176"/>
                  </a:cubicBezTo>
                  <a:cubicBezTo>
                    <a:pt x="17" y="176"/>
                    <a:pt x="16" y="175"/>
                    <a:pt x="16" y="175"/>
                  </a:cubicBezTo>
                  <a:cubicBezTo>
                    <a:pt x="15" y="175"/>
                    <a:pt x="14" y="174"/>
                    <a:pt x="14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3" y="174"/>
                    <a:pt x="13" y="174"/>
                    <a:pt x="13" y="174"/>
                  </a:cubicBezTo>
                  <a:lnTo>
                    <a:pt x="13" y="173"/>
                  </a:lnTo>
                  <a:cubicBezTo>
                    <a:pt x="13" y="173"/>
                    <a:pt x="13" y="173"/>
                    <a:pt x="13" y="173"/>
                  </a:cubicBezTo>
                  <a:lnTo>
                    <a:pt x="13" y="172"/>
                  </a:lnTo>
                  <a:cubicBezTo>
                    <a:pt x="13" y="172"/>
                    <a:pt x="13" y="172"/>
                    <a:pt x="13" y="172"/>
                  </a:cubicBezTo>
                  <a:lnTo>
                    <a:pt x="12" y="172"/>
                  </a:lnTo>
                  <a:cubicBezTo>
                    <a:pt x="12" y="166"/>
                    <a:pt x="24" y="169"/>
                    <a:pt x="28" y="169"/>
                  </a:cubicBezTo>
                  <a:cubicBezTo>
                    <a:pt x="28" y="168"/>
                    <a:pt x="24" y="167"/>
                    <a:pt x="24" y="165"/>
                  </a:cubicBezTo>
                  <a:cubicBezTo>
                    <a:pt x="26" y="165"/>
                    <a:pt x="27" y="166"/>
                    <a:pt x="29" y="166"/>
                  </a:cubicBezTo>
                  <a:cubicBezTo>
                    <a:pt x="29" y="163"/>
                    <a:pt x="29" y="161"/>
                    <a:pt x="25" y="161"/>
                  </a:cubicBezTo>
                  <a:cubicBezTo>
                    <a:pt x="23" y="161"/>
                    <a:pt x="20" y="160"/>
                    <a:pt x="20" y="158"/>
                  </a:cubicBezTo>
                  <a:cubicBezTo>
                    <a:pt x="21" y="158"/>
                    <a:pt x="22" y="158"/>
                    <a:pt x="23" y="158"/>
                  </a:cubicBezTo>
                  <a:cubicBezTo>
                    <a:pt x="23" y="154"/>
                    <a:pt x="22" y="153"/>
                    <a:pt x="20" y="152"/>
                  </a:cubicBezTo>
                  <a:cubicBezTo>
                    <a:pt x="18" y="150"/>
                    <a:pt x="16" y="149"/>
                    <a:pt x="16" y="146"/>
                  </a:cubicBezTo>
                  <a:cubicBezTo>
                    <a:pt x="16" y="142"/>
                    <a:pt x="12" y="142"/>
                    <a:pt x="12" y="137"/>
                  </a:cubicBezTo>
                  <a:cubicBezTo>
                    <a:pt x="12" y="133"/>
                    <a:pt x="4" y="133"/>
                    <a:pt x="4" y="130"/>
                  </a:cubicBezTo>
                  <a:cubicBezTo>
                    <a:pt x="3" y="130"/>
                    <a:pt x="3" y="129"/>
                    <a:pt x="2" y="129"/>
                  </a:cubicBezTo>
                  <a:cubicBezTo>
                    <a:pt x="2" y="128"/>
                    <a:pt x="2" y="127"/>
                    <a:pt x="2" y="126"/>
                  </a:cubicBezTo>
                  <a:lnTo>
                    <a:pt x="2" y="125"/>
                  </a:lnTo>
                  <a:cubicBezTo>
                    <a:pt x="1" y="125"/>
                    <a:pt x="1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1" y="123"/>
                    <a:pt x="1" y="123"/>
                  </a:cubicBezTo>
                  <a:cubicBezTo>
                    <a:pt x="0" y="123"/>
                    <a:pt x="0" y="122"/>
                    <a:pt x="0" y="122"/>
                  </a:cubicBezTo>
                  <a:cubicBezTo>
                    <a:pt x="1" y="122"/>
                    <a:pt x="1" y="121"/>
                    <a:pt x="1" y="121"/>
                  </a:cubicBezTo>
                  <a:cubicBezTo>
                    <a:pt x="1" y="121"/>
                    <a:pt x="2" y="120"/>
                    <a:pt x="2" y="120"/>
                  </a:cubicBezTo>
                  <a:cubicBezTo>
                    <a:pt x="2" y="120"/>
                    <a:pt x="2" y="119"/>
                    <a:pt x="2" y="119"/>
                  </a:cubicBezTo>
                  <a:cubicBezTo>
                    <a:pt x="2" y="117"/>
                    <a:pt x="4" y="115"/>
                    <a:pt x="4" y="112"/>
                  </a:cubicBezTo>
                  <a:cubicBezTo>
                    <a:pt x="4" y="112"/>
                    <a:pt x="4" y="109"/>
                    <a:pt x="4" y="108"/>
                  </a:cubicBezTo>
                  <a:cubicBezTo>
                    <a:pt x="5" y="108"/>
                    <a:pt x="7" y="107"/>
                    <a:pt x="7" y="106"/>
                  </a:cubicBezTo>
                  <a:lnTo>
                    <a:pt x="9" y="106"/>
                  </a:lnTo>
                  <a:cubicBezTo>
                    <a:pt x="9" y="107"/>
                    <a:pt x="9" y="108"/>
                    <a:pt x="9" y="109"/>
                  </a:cubicBezTo>
                  <a:lnTo>
                    <a:pt x="10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3" y="113"/>
                  </a:lnTo>
                  <a:cubicBezTo>
                    <a:pt x="13" y="114"/>
                    <a:pt x="13" y="113"/>
                    <a:pt x="13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16" y="115"/>
                    <a:pt x="17" y="114"/>
                    <a:pt x="17" y="115"/>
                  </a:cubicBezTo>
                  <a:cubicBezTo>
                    <a:pt x="17" y="116"/>
                    <a:pt x="20" y="117"/>
                    <a:pt x="20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3"/>
                    <a:pt x="23" y="112"/>
                  </a:cubicBezTo>
                  <a:lnTo>
                    <a:pt x="24" y="112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5" y="109"/>
                  </a:lnTo>
                  <a:cubicBezTo>
                    <a:pt x="26" y="109"/>
                    <a:pt x="26" y="108"/>
                    <a:pt x="26" y="108"/>
                  </a:cubicBezTo>
                  <a:lnTo>
                    <a:pt x="26" y="106"/>
                  </a:lnTo>
                  <a:cubicBezTo>
                    <a:pt x="27" y="106"/>
                    <a:pt x="29" y="107"/>
                    <a:pt x="29" y="107"/>
                  </a:cubicBezTo>
                  <a:lnTo>
                    <a:pt x="29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2" y="105"/>
                  </a:lnTo>
                  <a:cubicBezTo>
                    <a:pt x="32" y="106"/>
                    <a:pt x="32" y="105"/>
                    <a:pt x="32" y="106"/>
                  </a:cubicBezTo>
                  <a:cubicBezTo>
                    <a:pt x="32" y="106"/>
                    <a:pt x="33" y="106"/>
                    <a:pt x="33" y="106"/>
                  </a:cubicBezTo>
                  <a:lnTo>
                    <a:pt x="33" y="107"/>
                  </a:lnTo>
                  <a:lnTo>
                    <a:pt x="34" y="107"/>
                  </a:lnTo>
                  <a:lnTo>
                    <a:pt x="36" y="107"/>
                  </a:lnTo>
                  <a:cubicBezTo>
                    <a:pt x="36" y="106"/>
                    <a:pt x="37" y="105"/>
                    <a:pt x="37" y="104"/>
                  </a:cubicBezTo>
                  <a:lnTo>
                    <a:pt x="34" y="104"/>
                  </a:lnTo>
                  <a:lnTo>
                    <a:pt x="34" y="102"/>
                  </a:lnTo>
                  <a:lnTo>
                    <a:pt x="35" y="102"/>
                  </a:lnTo>
                  <a:lnTo>
                    <a:pt x="35" y="100"/>
                  </a:lnTo>
                  <a:cubicBezTo>
                    <a:pt x="35" y="100"/>
                    <a:pt x="35" y="100"/>
                    <a:pt x="35" y="100"/>
                  </a:cubicBezTo>
                  <a:lnTo>
                    <a:pt x="36" y="100"/>
                  </a:lnTo>
                  <a:lnTo>
                    <a:pt x="36" y="99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6"/>
                  </a:lnTo>
                  <a:lnTo>
                    <a:pt x="35" y="96"/>
                  </a:lnTo>
                  <a:cubicBezTo>
                    <a:pt x="35" y="97"/>
                    <a:pt x="35" y="96"/>
                    <a:pt x="35" y="97"/>
                  </a:cubicBezTo>
                  <a:lnTo>
                    <a:pt x="33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9" y="92"/>
                  </a:lnTo>
                  <a:cubicBezTo>
                    <a:pt x="28" y="92"/>
                    <a:pt x="26" y="92"/>
                    <a:pt x="25" y="92"/>
                  </a:cubicBezTo>
                  <a:lnTo>
                    <a:pt x="24" y="91"/>
                  </a:lnTo>
                  <a:lnTo>
                    <a:pt x="24" y="90"/>
                  </a:lnTo>
                  <a:lnTo>
                    <a:pt x="23" y="90"/>
                  </a:lnTo>
                  <a:cubicBezTo>
                    <a:pt x="23" y="89"/>
                    <a:pt x="23" y="86"/>
                    <a:pt x="23" y="85"/>
                  </a:cubicBezTo>
                  <a:cubicBezTo>
                    <a:pt x="23" y="85"/>
                    <a:pt x="24" y="84"/>
                    <a:pt x="24" y="84"/>
                  </a:cubicBezTo>
                  <a:lnTo>
                    <a:pt x="24" y="83"/>
                  </a:lnTo>
                  <a:lnTo>
                    <a:pt x="25" y="83"/>
                  </a:lnTo>
                  <a:cubicBezTo>
                    <a:pt x="25" y="82"/>
                    <a:pt x="25" y="82"/>
                    <a:pt x="25" y="81"/>
                  </a:cubicBezTo>
                  <a:lnTo>
                    <a:pt x="26" y="81"/>
                  </a:lnTo>
                  <a:lnTo>
                    <a:pt x="26" y="80"/>
                  </a:lnTo>
                  <a:cubicBezTo>
                    <a:pt x="27" y="80"/>
                    <a:pt x="27" y="76"/>
                    <a:pt x="27" y="75"/>
                  </a:cubicBezTo>
                  <a:lnTo>
                    <a:pt x="24" y="75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6" y="72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6"/>
                  </a:lnTo>
                  <a:cubicBezTo>
                    <a:pt x="31" y="66"/>
                    <a:pt x="31" y="66"/>
                    <a:pt x="31" y="65"/>
                  </a:cubicBezTo>
                  <a:cubicBezTo>
                    <a:pt x="32" y="65"/>
                    <a:pt x="31" y="65"/>
                    <a:pt x="32" y="65"/>
                  </a:cubicBezTo>
                  <a:lnTo>
                    <a:pt x="32" y="64"/>
                  </a:lnTo>
                  <a:lnTo>
                    <a:pt x="33" y="64"/>
                  </a:lnTo>
                  <a:lnTo>
                    <a:pt x="33" y="65"/>
                  </a:lnTo>
                  <a:cubicBezTo>
                    <a:pt x="33" y="67"/>
                    <a:pt x="37" y="66"/>
                    <a:pt x="37" y="66"/>
                  </a:cubicBezTo>
                  <a:lnTo>
                    <a:pt x="37" y="68"/>
                  </a:lnTo>
                  <a:lnTo>
                    <a:pt x="37" y="69"/>
                  </a:lnTo>
                  <a:lnTo>
                    <a:pt x="36" y="69"/>
                  </a:lnTo>
                  <a:lnTo>
                    <a:pt x="36" y="70"/>
                  </a:lnTo>
                  <a:cubicBezTo>
                    <a:pt x="37" y="70"/>
                    <a:pt x="38" y="69"/>
                    <a:pt x="39" y="69"/>
                  </a:cubicBezTo>
                  <a:lnTo>
                    <a:pt x="39" y="68"/>
                  </a:lnTo>
                  <a:lnTo>
                    <a:pt x="40" y="68"/>
                  </a:lnTo>
                  <a:lnTo>
                    <a:pt x="41" y="68"/>
                  </a:lnTo>
                  <a:lnTo>
                    <a:pt x="41" y="67"/>
                  </a:lnTo>
                  <a:cubicBezTo>
                    <a:pt x="42" y="67"/>
                    <a:pt x="50" y="68"/>
                    <a:pt x="50" y="68"/>
                  </a:cubicBezTo>
                  <a:lnTo>
                    <a:pt x="50" y="69"/>
                  </a:lnTo>
                  <a:cubicBezTo>
                    <a:pt x="51" y="69"/>
                    <a:pt x="52" y="68"/>
                    <a:pt x="53" y="69"/>
                  </a:cubicBezTo>
                  <a:lnTo>
                    <a:pt x="54" y="69"/>
                  </a:lnTo>
                  <a:lnTo>
                    <a:pt x="54" y="70"/>
                  </a:lnTo>
                  <a:lnTo>
                    <a:pt x="55" y="70"/>
                  </a:lnTo>
                  <a:cubicBezTo>
                    <a:pt x="55" y="71"/>
                    <a:pt x="57" y="72"/>
                    <a:pt x="57" y="73"/>
                  </a:cubicBezTo>
                  <a:lnTo>
                    <a:pt x="58" y="74"/>
                  </a:lnTo>
                  <a:cubicBezTo>
                    <a:pt x="59" y="74"/>
                    <a:pt x="60" y="74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4"/>
                    <a:pt x="63" y="75"/>
                    <a:pt x="63" y="75"/>
                  </a:cubicBezTo>
                  <a:lnTo>
                    <a:pt x="64" y="75"/>
                  </a:lnTo>
                  <a:lnTo>
                    <a:pt x="64" y="76"/>
                  </a:lnTo>
                  <a:cubicBezTo>
                    <a:pt x="64" y="76"/>
                    <a:pt x="64" y="76"/>
                    <a:pt x="65" y="76"/>
                  </a:cubicBezTo>
                  <a:cubicBezTo>
                    <a:pt x="65" y="77"/>
                    <a:pt x="65" y="76"/>
                    <a:pt x="65" y="77"/>
                  </a:cubicBezTo>
                  <a:lnTo>
                    <a:pt x="67" y="77"/>
                  </a:lnTo>
                  <a:lnTo>
                    <a:pt x="68" y="76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6" y="71"/>
                  </a:lnTo>
                  <a:cubicBezTo>
                    <a:pt x="66" y="71"/>
                    <a:pt x="68" y="69"/>
                    <a:pt x="68" y="69"/>
                  </a:cubicBezTo>
                  <a:lnTo>
                    <a:pt x="69" y="69"/>
                  </a:lnTo>
                  <a:lnTo>
                    <a:pt x="69" y="68"/>
                  </a:lnTo>
                  <a:lnTo>
                    <a:pt x="70" y="68"/>
                  </a:lnTo>
                  <a:cubicBezTo>
                    <a:pt x="70" y="67"/>
                    <a:pt x="69" y="65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lnTo>
                    <a:pt x="70" y="63"/>
                  </a:lnTo>
                  <a:cubicBezTo>
                    <a:pt x="71" y="63"/>
                    <a:pt x="71" y="62"/>
                    <a:pt x="71" y="62"/>
                  </a:cubicBezTo>
                  <a:lnTo>
                    <a:pt x="71" y="61"/>
                  </a:lnTo>
                  <a:cubicBezTo>
                    <a:pt x="71" y="61"/>
                    <a:pt x="72" y="60"/>
                    <a:pt x="72" y="60"/>
                  </a:cubicBezTo>
                  <a:cubicBezTo>
                    <a:pt x="72" y="60"/>
                    <a:pt x="72" y="59"/>
                    <a:pt x="73" y="59"/>
                  </a:cubicBezTo>
                  <a:cubicBezTo>
                    <a:pt x="73" y="59"/>
                    <a:pt x="73" y="58"/>
                    <a:pt x="73" y="58"/>
                  </a:cubicBezTo>
                  <a:lnTo>
                    <a:pt x="75" y="58"/>
                  </a:lnTo>
                  <a:lnTo>
                    <a:pt x="75" y="57"/>
                  </a:lnTo>
                  <a:lnTo>
                    <a:pt x="76" y="57"/>
                  </a:lnTo>
                  <a:cubicBezTo>
                    <a:pt x="76" y="57"/>
                    <a:pt x="77" y="56"/>
                    <a:pt x="78" y="55"/>
                  </a:cubicBezTo>
                  <a:cubicBezTo>
                    <a:pt x="78" y="55"/>
                    <a:pt x="79" y="55"/>
                    <a:pt x="79" y="55"/>
                  </a:cubicBezTo>
                  <a:cubicBezTo>
                    <a:pt x="79" y="55"/>
                    <a:pt x="79" y="54"/>
                    <a:pt x="79" y="54"/>
                  </a:cubicBezTo>
                  <a:cubicBezTo>
                    <a:pt x="80" y="54"/>
                    <a:pt x="79" y="54"/>
                    <a:pt x="80" y="54"/>
                  </a:cubicBezTo>
                  <a:lnTo>
                    <a:pt x="80" y="53"/>
                  </a:lnTo>
                  <a:cubicBezTo>
                    <a:pt x="81" y="53"/>
                    <a:pt x="80" y="53"/>
                    <a:pt x="81" y="53"/>
                  </a:cubicBezTo>
                  <a:lnTo>
                    <a:pt x="81" y="52"/>
                  </a:lnTo>
                  <a:lnTo>
                    <a:pt x="81" y="51"/>
                  </a:lnTo>
                  <a:cubicBezTo>
                    <a:pt x="82" y="51"/>
                    <a:pt x="82" y="50"/>
                    <a:pt x="82" y="50"/>
                  </a:cubicBezTo>
                  <a:lnTo>
                    <a:pt x="82" y="49"/>
                  </a:lnTo>
                  <a:lnTo>
                    <a:pt x="83" y="49"/>
                  </a:lnTo>
                  <a:cubicBezTo>
                    <a:pt x="83" y="49"/>
                    <a:pt x="83" y="48"/>
                    <a:pt x="83" y="48"/>
                  </a:cubicBezTo>
                  <a:cubicBezTo>
                    <a:pt x="83" y="48"/>
                    <a:pt x="83" y="47"/>
                    <a:pt x="84" y="47"/>
                  </a:cubicBezTo>
                  <a:lnTo>
                    <a:pt x="84" y="42"/>
                  </a:lnTo>
                  <a:cubicBezTo>
                    <a:pt x="85" y="42"/>
                    <a:pt x="85" y="38"/>
                    <a:pt x="85" y="38"/>
                  </a:cubicBezTo>
                  <a:cubicBezTo>
                    <a:pt x="84" y="38"/>
                    <a:pt x="85" y="37"/>
                    <a:pt x="84" y="37"/>
                  </a:cubicBezTo>
                  <a:cubicBezTo>
                    <a:pt x="84" y="37"/>
                    <a:pt x="83" y="36"/>
                    <a:pt x="83" y="36"/>
                  </a:cubicBezTo>
                  <a:cubicBezTo>
                    <a:pt x="83" y="35"/>
                    <a:pt x="83" y="35"/>
                    <a:pt x="83" y="35"/>
                  </a:cubicBezTo>
                  <a:lnTo>
                    <a:pt x="83" y="34"/>
                  </a:lnTo>
                  <a:lnTo>
                    <a:pt x="81" y="34"/>
                  </a:lnTo>
                  <a:lnTo>
                    <a:pt x="81" y="35"/>
                  </a:lnTo>
                  <a:cubicBezTo>
                    <a:pt x="80" y="34"/>
                    <a:pt x="81" y="30"/>
                    <a:pt x="81" y="30"/>
                  </a:cubicBezTo>
                  <a:lnTo>
                    <a:pt x="80" y="29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2" y="23"/>
                  </a:lnTo>
                  <a:lnTo>
                    <a:pt x="82" y="21"/>
                  </a:lnTo>
                  <a:cubicBezTo>
                    <a:pt x="81" y="21"/>
                    <a:pt x="81" y="21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80" y="19"/>
                  </a:lnTo>
                  <a:cubicBezTo>
                    <a:pt x="79" y="19"/>
                    <a:pt x="79" y="19"/>
                    <a:pt x="79" y="19"/>
                  </a:cubicBez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cubicBezTo>
                    <a:pt x="81" y="18"/>
                    <a:pt x="82" y="18"/>
                    <a:pt x="82" y="18"/>
                  </a:cubicBezTo>
                  <a:lnTo>
                    <a:pt x="83" y="18"/>
                  </a:lnTo>
                  <a:lnTo>
                    <a:pt x="83" y="17"/>
                  </a:lnTo>
                  <a:lnTo>
                    <a:pt x="89" y="17"/>
                  </a:lnTo>
                  <a:cubicBezTo>
                    <a:pt x="89" y="17"/>
                    <a:pt x="90" y="16"/>
                    <a:pt x="91" y="16"/>
                  </a:cubicBezTo>
                  <a:lnTo>
                    <a:pt x="91" y="15"/>
                  </a:lnTo>
                  <a:lnTo>
                    <a:pt x="92" y="15"/>
                  </a:lnTo>
                  <a:cubicBezTo>
                    <a:pt x="92" y="15"/>
                    <a:pt x="92" y="15"/>
                    <a:pt x="93" y="15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4" y="13"/>
                    <a:pt x="94" y="13"/>
                  </a:cubicBezTo>
                  <a:lnTo>
                    <a:pt x="95" y="12"/>
                  </a:lnTo>
                  <a:lnTo>
                    <a:pt x="96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8" y="14"/>
                  </a:lnTo>
                  <a:cubicBezTo>
                    <a:pt x="98" y="14"/>
                    <a:pt x="99" y="13"/>
                    <a:pt x="99" y="13"/>
                  </a:cubicBezTo>
                  <a:lnTo>
                    <a:pt x="101" y="13"/>
                  </a:lnTo>
                  <a:lnTo>
                    <a:pt x="101" y="12"/>
                  </a:lnTo>
                  <a:lnTo>
                    <a:pt x="102" y="12"/>
                  </a:lnTo>
                  <a:cubicBezTo>
                    <a:pt x="102" y="11"/>
                    <a:pt x="103" y="11"/>
                    <a:pt x="103" y="11"/>
                  </a:cubicBezTo>
                  <a:cubicBezTo>
                    <a:pt x="103" y="11"/>
                    <a:pt x="104" y="10"/>
                    <a:pt x="104" y="10"/>
                  </a:cubicBezTo>
                  <a:cubicBezTo>
                    <a:pt x="104" y="10"/>
                    <a:pt x="104" y="9"/>
                    <a:pt x="105" y="9"/>
                  </a:cubicBezTo>
                  <a:cubicBezTo>
                    <a:pt x="105" y="8"/>
                    <a:pt x="105" y="8"/>
                    <a:pt x="105" y="7"/>
                  </a:cubicBezTo>
                  <a:cubicBezTo>
                    <a:pt x="106" y="7"/>
                    <a:pt x="105" y="7"/>
                    <a:pt x="106" y="7"/>
                  </a:cubicBezTo>
                  <a:cubicBezTo>
                    <a:pt x="106" y="7"/>
                    <a:pt x="106" y="6"/>
                    <a:pt x="106" y="6"/>
                  </a:cubicBezTo>
                  <a:cubicBezTo>
                    <a:pt x="106" y="5"/>
                    <a:pt x="107" y="4"/>
                    <a:pt x="107" y="3"/>
                  </a:cubicBezTo>
                  <a:lnTo>
                    <a:pt x="108" y="2"/>
                  </a:lnTo>
                  <a:cubicBezTo>
                    <a:pt x="109" y="2"/>
                    <a:pt x="113" y="3"/>
                    <a:pt x="115" y="2"/>
                  </a:cubicBezTo>
                  <a:cubicBezTo>
                    <a:pt x="115" y="2"/>
                    <a:pt x="117" y="1"/>
                    <a:pt x="117" y="0"/>
                  </a:cubicBezTo>
                  <a:lnTo>
                    <a:pt x="118" y="0"/>
                  </a:lnTo>
                  <a:cubicBezTo>
                    <a:pt x="119" y="0"/>
                    <a:pt x="122" y="1"/>
                    <a:pt x="123" y="0"/>
                  </a:cubicBezTo>
                  <a:lnTo>
                    <a:pt x="125" y="0"/>
                  </a:lnTo>
                  <a:cubicBezTo>
                    <a:pt x="125" y="1"/>
                    <a:pt x="125" y="3"/>
                    <a:pt x="125" y="4"/>
                  </a:cubicBezTo>
                  <a:cubicBezTo>
                    <a:pt x="126" y="4"/>
                    <a:pt x="126" y="5"/>
                    <a:pt x="127" y="5"/>
                  </a:cubicBezTo>
                  <a:lnTo>
                    <a:pt x="128" y="5"/>
                  </a:lnTo>
                  <a:cubicBezTo>
                    <a:pt x="128" y="6"/>
                    <a:pt x="128" y="7"/>
                    <a:pt x="128" y="7"/>
                  </a:cubicBezTo>
                  <a:cubicBezTo>
                    <a:pt x="128" y="7"/>
                    <a:pt x="129" y="9"/>
                    <a:pt x="129" y="10"/>
                  </a:cubicBezTo>
                  <a:cubicBezTo>
                    <a:pt x="128" y="10"/>
                    <a:pt x="128" y="10"/>
                    <a:pt x="128" y="11"/>
                  </a:cubicBezTo>
                  <a:cubicBezTo>
                    <a:pt x="127" y="11"/>
                    <a:pt x="128" y="11"/>
                    <a:pt x="127" y="11"/>
                  </a:cubicBezTo>
                  <a:cubicBezTo>
                    <a:pt x="127" y="11"/>
                    <a:pt x="126" y="12"/>
                    <a:pt x="126" y="12"/>
                  </a:cubicBezTo>
                  <a:lnTo>
                    <a:pt x="126" y="13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8" y="16"/>
                  </a:lnTo>
                  <a:lnTo>
                    <a:pt x="129" y="16"/>
                  </a:lnTo>
                  <a:lnTo>
                    <a:pt x="129" y="17"/>
                  </a:lnTo>
                  <a:cubicBezTo>
                    <a:pt x="130" y="17"/>
                    <a:pt x="132" y="17"/>
                    <a:pt x="132" y="16"/>
                  </a:cubicBezTo>
                  <a:lnTo>
                    <a:pt x="132" y="15"/>
                  </a:lnTo>
                  <a:lnTo>
                    <a:pt x="134" y="15"/>
                  </a:lnTo>
                  <a:lnTo>
                    <a:pt x="134" y="16"/>
                  </a:lnTo>
                  <a:cubicBezTo>
                    <a:pt x="134" y="17"/>
                    <a:pt x="135" y="21"/>
                    <a:pt x="134" y="22"/>
                  </a:cubicBezTo>
                  <a:lnTo>
                    <a:pt x="134" y="23"/>
                  </a:lnTo>
                  <a:cubicBezTo>
                    <a:pt x="133" y="23"/>
                    <a:pt x="134" y="24"/>
                    <a:pt x="134" y="24"/>
                  </a:cubicBezTo>
                  <a:lnTo>
                    <a:pt x="133" y="24"/>
                  </a:lnTo>
                  <a:lnTo>
                    <a:pt x="133" y="27"/>
                  </a:lnTo>
                  <a:lnTo>
                    <a:pt x="136" y="27"/>
                  </a:lnTo>
                  <a:cubicBezTo>
                    <a:pt x="137" y="28"/>
                    <a:pt x="140" y="26"/>
                    <a:pt x="141" y="27"/>
                  </a:cubicBezTo>
                  <a:lnTo>
                    <a:pt x="141" y="28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40" y="31"/>
                  </a:lnTo>
                  <a:cubicBezTo>
                    <a:pt x="140" y="31"/>
                    <a:pt x="137" y="31"/>
                    <a:pt x="136" y="31"/>
                  </a:cubicBezTo>
                  <a:cubicBezTo>
                    <a:pt x="136" y="32"/>
                    <a:pt x="136" y="31"/>
                    <a:pt x="136" y="32"/>
                  </a:cubicBezTo>
                  <a:lnTo>
                    <a:pt x="135" y="32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7" y="34"/>
                  </a:lnTo>
                  <a:cubicBezTo>
                    <a:pt x="137" y="35"/>
                    <a:pt x="138" y="36"/>
                    <a:pt x="138" y="37"/>
                  </a:cubicBezTo>
                  <a:lnTo>
                    <a:pt x="137" y="37"/>
                  </a:lnTo>
                  <a:lnTo>
                    <a:pt x="137" y="38"/>
                  </a:lnTo>
                  <a:lnTo>
                    <a:pt x="136" y="38"/>
                  </a:lnTo>
                  <a:cubicBezTo>
                    <a:pt x="136" y="38"/>
                    <a:pt x="136" y="39"/>
                    <a:pt x="135" y="39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1"/>
                    <a:pt x="134" y="40"/>
                    <a:pt x="134" y="41"/>
                  </a:cubicBezTo>
                  <a:cubicBezTo>
                    <a:pt x="134" y="41"/>
                    <a:pt x="133" y="41"/>
                    <a:pt x="133" y="41"/>
                  </a:cubicBezTo>
                  <a:lnTo>
                    <a:pt x="133" y="42"/>
                  </a:lnTo>
                  <a:cubicBezTo>
                    <a:pt x="132" y="42"/>
                    <a:pt x="129" y="42"/>
                    <a:pt x="128" y="42"/>
                  </a:cubicBezTo>
                  <a:cubicBezTo>
                    <a:pt x="128" y="42"/>
                    <a:pt x="128" y="42"/>
                    <a:pt x="127" y="42"/>
                  </a:cubicBezTo>
                  <a:lnTo>
                    <a:pt x="127" y="43"/>
                  </a:lnTo>
                  <a:cubicBezTo>
                    <a:pt x="127" y="43"/>
                    <a:pt x="127" y="44"/>
                    <a:pt x="127" y="44"/>
                  </a:cubicBezTo>
                  <a:lnTo>
                    <a:pt x="126" y="44"/>
                  </a:lnTo>
                  <a:lnTo>
                    <a:pt x="126" y="45"/>
                  </a:lnTo>
                  <a:lnTo>
                    <a:pt x="126" y="46"/>
                  </a:lnTo>
                  <a:lnTo>
                    <a:pt x="126" y="47"/>
                  </a:lnTo>
                  <a:cubicBezTo>
                    <a:pt x="125" y="48"/>
                    <a:pt x="125" y="49"/>
                    <a:pt x="124" y="49"/>
                  </a:cubicBezTo>
                  <a:lnTo>
                    <a:pt x="124" y="53"/>
                  </a:lnTo>
                  <a:lnTo>
                    <a:pt x="126" y="53"/>
                  </a:lnTo>
                  <a:cubicBezTo>
                    <a:pt x="126" y="54"/>
                    <a:pt x="126" y="53"/>
                    <a:pt x="126" y="54"/>
                  </a:cubicBezTo>
                  <a:lnTo>
                    <a:pt x="127" y="54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0" y="56"/>
                  </a:lnTo>
                  <a:cubicBezTo>
                    <a:pt x="130" y="57"/>
                    <a:pt x="130" y="58"/>
                    <a:pt x="130" y="59"/>
                  </a:cubicBezTo>
                  <a:cubicBezTo>
                    <a:pt x="131" y="59"/>
                    <a:pt x="133" y="59"/>
                    <a:pt x="134" y="59"/>
                  </a:cubicBezTo>
                  <a:lnTo>
                    <a:pt x="134" y="60"/>
                  </a:lnTo>
                  <a:lnTo>
                    <a:pt x="135" y="60"/>
                  </a:lnTo>
                  <a:cubicBezTo>
                    <a:pt x="135" y="60"/>
                    <a:pt x="135" y="61"/>
                    <a:pt x="135" y="61"/>
                  </a:cubicBezTo>
                  <a:cubicBezTo>
                    <a:pt x="136" y="61"/>
                    <a:pt x="136" y="62"/>
                    <a:pt x="136" y="62"/>
                  </a:cubicBezTo>
                  <a:cubicBezTo>
                    <a:pt x="136" y="62"/>
                    <a:pt x="137" y="62"/>
                    <a:pt x="137" y="62"/>
                  </a:cubicBezTo>
                  <a:lnTo>
                    <a:pt x="137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2" y="64"/>
                  </a:lnTo>
                  <a:lnTo>
                    <a:pt x="143" y="64"/>
                  </a:lnTo>
                  <a:lnTo>
                    <a:pt x="144" y="65"/>
                  </a:lnTo>
                  <a:lnTo>
                    <a:pt x="144" y="66"/>
                  </a:lnTo>
                  <a:lnTo>
                    <a:pt x="146" y="65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5" name="Freeform 151"/>
            <p:cNvSpPr>
              <a:spLocks/>
            </p:cNvSpPr>
            <p:nvPr/>
          </p:nvSpPr>
          <p:spPr bwMode="auto">
            <a:xfrm>
              <a:off x="1698" y="2505"/>
              <a:ext cx="1014" cy="1214"/>
            </a:xfrm>
            <a:custGeom>
              <a:avLst/>
              <a:gdLst>
                <a:gd name="T0" fmla="*/ 768557006 w 146"/>
                <a:gd name="T1" fmla="*/ 318135387 h 179"/>
                <a:gd name="T2" fmla="*/ 736560180 w 146"/>
                <a:gd name="T3" fmla="*/ 326702128 h 179"/>
                <a:gd name="T4" fmla="*/ 660256740 w 146"/>
                <a:gd name="T5" fmla="*/ 362318353 h 179"/>
                <a:gd name="T6" fmla="*/ 703903282 w 146"/>
                <a:gd name="T7" fmla="*/ 394043919 h 179"/>
                <a:gd name="T8" fmla="*/ 687518382 w 146"/>
                <a:gd name="T9" fmla="*/ 438899671 h 179"/>
                <a:gd name="T10" fmla="*/ 654746805 w 146"/>
                <a:gd name="T11" fmla="*/ 483179757 h 179"/>
                <a:gd name="T12" fmla="*/ 698409793 w 146"/>
                <a:gd name="T13" fmla="*/ 514806359 h 179"/>
                <a:gd name="T14" fmla="*/ 746774628 w 146"/>
                <a:gd name="T15" fmla="*/ 541868430 h 179"/>
                <a:gd name="T16" fmla="*/ 692913638 w 146"/>
                <a:gd name="T17" fmla="*/ 613198543 h 179"/>
                <a:gd name="T18" fmla="*/ 709300760 w 146"/>
                <a:gd name="T19" fmla="*/ 658069487 h 179"/>
                <a:gd name="T20" fmla="*/ 698409793 w 146"/>
                <a:gd name="T21" fmla="*/ 698262178 h 179"/>
                <a:gd name="T22" fmla="*/ 643871840 w 146"/>
                <a:gd name="T23" fmla="*/ 751783852 h 179"/>
                <a:gd name="T24" fmla="*/ 639153103 w 146"/>
                <a:gd name="T25" fmla="*/ 801215854 h 179"/>
                <a:gd name="T26" fmla="*/ 584615594 w 146"/>
                <a:gd name="T27" fmla="*/ 792075942 h 179"/>
                <a:gd name="T28" fmla="*/ 551844017 w 146"/>
                <a:gd name="T29" fmla="*/ 783410020 h 179"/>
                <a:gd name="T30" fmla="*/ 519847190 w 146"/>
                <a:gd name="T31" fmla="*/ 761024899 h 179"/>
                <a:gd name="T32" fmla="*/ 465309348 w 146"/>
                <a:gd name="T33" fmla="*/ 685116801 h 179"/>
                <a:gd name="T34" fmla="*/ 400654957 w 146"/>
                <a:gd name="T35" fmla="*/ 662632714 h 179"/>
                <a:gd name="T36" fmla="*/ 373395537 w 146"/>
                <a:gd name="T37" fmla="*/ 716169581 h 179"/>
                <a:gd name="T38" fmla="*/ 325014256 w 146"/>
                <a:gd name="T39" fmla="*/ 733975848 h 179"/>
                <a:gd name="T40" fmla="*/ 259585114 w 146"/>
                <a:gd name="T41" fmla="*/ 743217329 h 179"/>
                <a:gd name="T42" fmla="*/ 238495923 w 146"/>
                <a:gd name="T43" fmla="*/ 733975848 h 179"/>
                <a:gd name="T44" fmla="*/ 211220001 w 146"/>
                <a:gd name="T45" fmla="*/ 756360102 h 179"/>
                <a:gd name="T46" fmla="*/ 211220001 w 146"/>
                <a:gd name="T47" fmla="*/ 778831600 h 179"/>
                <a:gd name="T48" fmla="*/ 146565610 w 146"/>
                <a:gd name="T49" fmla="*/ 796639604 h 179"/>
                <a:gd name="T50" fmla="*/ 102919151 w 146"/>
                <a:gd name="T51" fmla="*/ 792075942 h 179"/>
                <a:gd name="T52" fmla="*/ 70147629 w 146"/>
                <a:gd name="T53" fmla="*/ 770264643 h 179"/>
                <a:gd name="T54" fmla="*/ 10891463 w 146"/>
                <a:gd name="T55" fmla="*/ 559676868 h 179"/>
                <a:gd name="T56" fmla="*/ 49156046 w 146"/>
                <a:gd name="T57" fmla="*/ 487758611 h 179"/>
                <a:gd name="T58" fmla="*/ 70147629 w 146"/>
                <a:gd name="T59" fmla="*/ 505566614 h 179"/>
                <a:gd name="T60" fmla="*/ 130181044 w 146"/>
                <a:gd name="T61" fmla="*/ 492334860 h 179"/>
                <a:gd name="T62" fmla="*/ 167557124 w 146"/>
                <a:gd name="T63" fmla="*/ 474528592 h 179"/>
                <a:gd name="T64" fmla="*/ 189453625 w 146"/>
                <a:gd name="T65" fmla="*/ 456720588 h 179"/>
                <a:gd name="T66" fmla="*/ 173066725 w 146"/>
                <a:gd name="T67" fmla="*/ 434336009 h 179"/>
                <a:gd name="T68" fmla="*/ 135576744 w 146"/>
                <a:gd name="T69" fmla="*/ 411849970 h 179"/>
                <a:gd name="T70" fmla="*/ 135576744 w 146"/>
                <a:gd name="T71" fmla="*/ 371557880 h 179"/>
                <a:gd name="T72" fmla="*/ 141072566 w 146"/>
                <a:gd name="T73" fmla="*/ 322125661 h 179"/>
                <a:gd name="T74" fmla="*/ 167557124 w 146"/>
                <a:gd name="T75" fmla="*/ 299639405 h 179"/>
                <a:gd name="T76" fmla="*/ 200328701 w 146"/>
                <a:gd name="T77" fmla="*/ 304317657 h 179"/>
                <a:gd name="T78" fmla="*/ 222111301 w 146"/>
                <a:gd name="T79" fmla="*/ 304317657 h 179"/>
                <a:gd name="T80" fmla="*/ 297752169 w 146"/>
                <a:gd name="T81" fmla="*/ 313559138 h 179"/>
                <a:gd name="T82" fmla="*/ 351498925 w 146"/>
                <a:gd name="T83" fmla="*/ 344510349 h 179"/>
                <a:gd name="T84" fmla="*/ 378777236 w 146"/>
                <a:gd name="T85" fmla="*/ 286409821 h 179"/>
                <a:gd name="T86" fmla="*/ 411546368 w 146"/>
                <a:gd name="T87" fmla="*/ 255458827 h 179"/>
                <a:gd name="T88" fmla="*/ 444317946 w 146"/>
                <a:gd name="T89" fmla="*/ 219154895 h 179"/>
                <a:gd name="T90" fmla="*/ 448924893 w 146"/>
                <a:gd name="T91" fmla="*/ 152502384 h 179"/>
                <a:gd name="T92" fmla="*/ 433426535 w 146"/>
                <a:gd name="T93" fmla="*/ 89726452 h 179"/>
                <a:gd name="T94" fmla="*/ 492587326 w 146"/>
                <a:gd name="T95" fmla="*/ 71918285 h 179"/>
                <a:gd name="T96" fmla="*/ 519847190 w 146"/>
                <a:gd name="T97" fmla="*/ 67341873 h 179"/>
                <a:gd name="T98" fmla="*/ 557337061 w 146"/>
                <a:gd name="T99" fmla="*/ 49533720 h 179"/>
                <a:gd name="T100" fmla="*/ 639153103 w 146"/>
                <a:gd name="T101" fmla="*/ 0 h 179"/>
                <a:gd name="T102" fmla="*/ 687518382 w 146"/>
                <a:gd name="T103" fmla="*/ 49533720 h 179"/>
                <a:gd name="T104" fmla="*/ 714794248 w 146"/>
                <a:gd name="T105" fmla="*/ 71918285 h 179"/>
                <a:gd name="T106" fmla="*/ 763047071 w 146"/>
                <a:gd name="T107" fmla="*/ 120776926 h 179"/>
                <a:gd name="T108" fmla="*/ 731180482 w 146"/>
                <a:gd name="T109" fmla="*/ 147824565 h 179"/>
                <a:gd name="T110" fmla="*/ 736560180 w 146"/>
                <a:gd name="T111" fmla="*/ 170310930 h 179"/>
                <a:gd name="T112" fmla="*/ 682022671 w 146"/>
                <a:gd name="T113" fmla="*/ 201348627 h 179"/>
                <a:gd name="T114" fmla="*/ 687518382 w 146"/>
                <a:gd name="T115" fmla="*/ 241539094 h 179"/>
                <a:gd name="T116" fmla="*/ 741279362 w 146"/>
                <a:gd name="T117" fmla="*/ 277155536 h 179"/>
                <a:gd name="T118" fmla="*/ 779431971 w 146"/>
                <a:gd name="T119" fmla="*/ 295651518 h 1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"/>
                <a:gd name="T181" fmla="*/ 0 h 179"/>
                <a:gd name="T182" fmla="*/ 146 w 146"/>
                <a:gd name="T183" fmla="*/ 179 h 1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" h="179">
                  <a:moveTo>
                    <a:pt x="146" y="65"/>
                  </a:moveTo>
                  <a:lnTo>
                    <a:pt x="145" y="65"/>
                  </a:lnTo>
                  <a:lnTo>
                    <a:pt x="145" y="66"/>
                  </a:lnTo>
                  <a:cubicBezTo>
                    <a:pt x="144" y="66"/>
                    <a:pt x="144" y="67"/>
                    <a:pt x="144" y="67"/>
                  </a:cubicBezTo>
                  <a:lnTo>
                    <a:pt x="143" y="67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2" y="70"/>
                  </a:lnTo>
                  <a:lnTo>
                    <a:pt x="142" y="71"/>
                  </a:lnTo>
                  <a:lnTo>
                    <a:pt x="141" y="71"/>
                  </a:lnTo>
                  <a:lnTo>
                    <a:pt x="140" y="70"/>
                  </a:lnTo>
                  <a:lnTo>
                    <a:pt x="140" y="69"/>
                  </a:lnTo>
                  <a:lnTo>
                    <a:pt x="139" y="69"/>
                  </a:lnTo>
                  <a:lnTo>
                    <a:pt x="138" y="70"/>
                  </a:lnTo>
                  <a:lnTo>
                    <a:pt x="138" y="71"/>
                  </a:lnTo>
                  <a:cubicBezTo>
                    <a:pt x="138" y="71"/>
                    <a:pt x="138" y="72"/>
                    <a:pt x="137" y="72"/>
                  </a:cubicBezTo>
                  <a:lnTo>
                    <a:pt x="137" y="73"/>
                  </a:lnTo>
                  <a:lnTo>
                    <a:pt x="136" y="73"/>
                  </a:lnTo>
                  <a:cubicBezTo>
                    <a:pt x="136" y="74"/>
                    <a:pt x="135" y="73"/>
                    <a:pt x="135" y="74"/>
                  </a:cubicBezTo>
                  <a:cubicBezTo>
                    <a:pt x="132" y="74"/>
                    <a:pt x="123" y="73"/>
                    <a:pt x="121" y="75"/>
                  </a:cubicBezTo>
                  <a:lnTo>
                    <a:pt x="119" y="75"/>
                  </a:lnTo>
                  <a:lnTo>
                    <a:pt x="118" y="75"/>
                  </a:lnTo>
                  <a:lnTo>
                    <a:pt x="118" y="77"/>
                  </a:lnTo>
                  <a:cubicBezTo>
                    <a:pt x="119" y="77"/>
                    <a:pt x="118" y="77"/>
                    <a:pt x="119" y="77"/>
                  </a:cubicBezTo>
                  <a:lnTo>
                    <a:pt x="119" y="78"/>
                  </a:lnTo>
                  <a:lnTo>
                    <a:pt x="119" y="79"/>
                  </a:lnTo>
                  <a:cubicBezTo>
                    <a:pt x="119" y="79"/>
                    <a:pt x="120" y="79"/>
                    <a:pt x="120" y="80"/>
                  </a:cubicBezTo>
                  <a:cubicBezTo>
                    <a:pt x="121" y="80"/>
                    <a:pt x="120" y="80"/>
                    <a:pt x="121" y="80"/>
                  </a:cubicBezTo>
                  <a:cubicBezTo>
                    <a:pt x="121" y="81"/>
                    <a:pt x="121" y="81"/>
                    <a:pt x="122" y="81"/>
                  </a:cubicBezTo>
                  <a:lnTo>
                    <a:pt x="122" y="82"/>
                  </a:lnTo>
                  <a:lnTo>
                    <a:pt x="122" y="83"/>
                  </a:lnTo>
                  <a:cubicBezTo>
                    <a:pt x="123" y="83"/>
                    <a:pt x="123" y="83"/>
                    <a:pt x="123" y="84"/>
                  </a:cubicBezTo>
                  <a:lnTo>
                    <a:pt x="125" y="84"/>
                  </a:lnTo>
                  <a:lnTo>
                    <a:pt x="125" y="83"/>
                  </a:lnTo>
                  <a:lnTo>
                    <a:pt x="127" y="83"/>
                  </a:lnTo>
                  <a:lnTo>
                    <a:pt x="127" y="85"/>
                  </a:lnTo>
                  <a:lnTo>
                    <a:pt x="127" y="86"/>
                  </a:lnTo>
                  <a:lnTo>
                    <a:pt x="128" y="87"/>
                  </a:lnTo>
                  <a:cubicBezTo>
                    <a:pt x="128" y="87"/>
                    <a:pt x="129" y="87"/>
                    <a:pt x="129" y="87"/>
                  </a:cubicBezTo>
                  <a:cubicBezTo>
                    <a:pt x="129" y="88"/>
                    <a:pt x="130" y="87"/>
                    <a:pt x="130" y="88"/>
                  </a:cubicBezTo>
                  <a:lnTo>
                    <a:pt x="131" y="88"/>
                  </a:lnTo>
                  <a:lnTo>
                    <a:pt x="131" y="89"/>
                  </a:lnTo>
                  <a:lnTo>
                    <a:pt x="131" y="93"/>
                  </a:lnTo>
                  <a:lnTo>
                    <a:pt x="131" y="94"/>
                  </a:lnTo>
                  <a:lnTo>
                    <a:pt x="130" y="94"/>
                  </a:lnTo>
                  <a:lnTo>
                    <a:pt x="129" y="94"/>
                  </a:lnTo>
                  <a:lnTo>
                    <a:pt x="128" y="95"/>
                  </a:lnTo>
                  <a:lnTo>
                    <a:pt x="128" y="96"/>
                  </a:lnTo>
                  <a:cubicBezTo>
                    <a:pt x="127" y="96"/>
                    <a:pt x="128" y="96"/>
                    <a:pt x="127" y="96"/>
                  </a:cubicBezTo>
                  <a:lnTo>
                    <a:pt x="127" y="98"/>
                  </a:lnTo>
                  <a:cubicBezTo>
                    <a:pt x="127" y="99"/>
                    <a:pt x="127" y="100"/>
                    <a:pt x="126" y="100"/>
                  </a:cubicBezTo>
                  <a:lnTo>
                    <a:pt x="126" y="102"/>
                  </a:lnTo>
                  <a:cubicBezTo>
                    <a:pt x="126" y="102"/>
                    <a:pt x="126" y="104"/>
                    <a:pt x="125" y="104"/>
                  </a:cubicBezTo>
                  <a:lnTo>
                    <a:pt x="125" y="105"/>
                  </a:lnTo>
                  <a:lnTo>
                    <a:pt x="124" y="105"/>
                  </a:lnTo>
                  <a:lnTo>
                    <a:pt x="124" y="106"/>
                  </a:lnTo>
                  <a:lnTo>
                    <a:pt x="123" y="106"/>
                  </a:lnTo>
                  <a:lnTo>
                    <a:pt x="122" y="107"/>
                  </a:lnTo>
                  <a:cubicBezTo>
                    <a:pt x="122" y="107"/>
                    <a:pt x="121" y="107"/>
                    <a:pt x="121" y="108"/>
                  </a:cubicBezTo>
                  <a:lnTo>
                    <a:pt x="120" y="109"/>
                  </a:lnTo>
                  <a:lnTo>
                    <a:pt x="118" y="109"/>
                  </a:lnTo>
                  <a:cubicBezTo>
                    <a:pt x="119" y="109"/>
                    <a:pt x="119" y="113"/>
                    <a:pt x="119" y="113"/>
                  </a:cubicBezTo>
                  <a:lnTo>
                    <a:pt x="123" y="113"/>
                  </a:lnTo>
                  <a:cubicBezTo>
                    <a:pt x="123" y="114"/>
                    <a:pt x="123" y="114"/>
                    <a:pt x="124" y="114"/>
                  </a:cubicBezTo>
                  <a:lnTo>
                    <a:pt x="124" y="115"/>
                  </a:lnTo>
                  <a:cubicBezTo>
                    <a:pt x="124" y="115"/>
                    <a:pt x="125" y="115"/>
                    <a:pt x="125" y="116"/>
                  </a:cubicBezTo>
                  <a:lnTo>
                    <a:pt x="126" y="116"/>
                  </a:lnTo>
                  <a:lnTo>
                    <a:pt x="128" y="116"/>
                  </a:lnTo>
                  <a:cubicBezTo>
                    <a:pt x="128" y="115"/>
                    <a:pt x="129" y="115"/>
                    <a:pt x="129" y="115"/>
                  </a:cubicBezTo>
                  <a:lnTo>
                    <a:pt x="130" y="115"/>
                  </a:lnTo>
                  <a:lnTo>
                    <a:pt x="130" y="114"/>
                  </a:lnTo>
                  <a:lnTo>
                    <a:pt x="133" y="114"/>
                  </a:lnTo>
                  <a:cubicBezTo>
                    <a:pt x="133" y="115"/>
                    <a:pt x="134" y="114"/>
                    <a:pt x="134" y="115"/>
                  </a:cubicBezTo>
                  <a:lnTo>
                    <a:pt x="135" y="115"/>
                  </a:lnTo>
                  <a:cubicBezTo>
                    <a:pt x="135" y="117"/>
                    <a:pt x="135" y="119"/>
                    <a:pt x="135" y="120"/>
                  </a:cubicBezTo>
                  <a:lnTo>
                    <a:pt x="136" y="120"/>
                  </a:lnTo>
                  <a:cubicBezTo>
                    <a:pt x="136" y="121"/>
                    <a:pt x="137" y="120"/>
                    <a:pt x="137" y="121"/>
                  </a:cubicBezTo>
                  <a:lnTo>
                    <a:pt x="138" y="121"/>
                  </a:lnTo>
                  <a:lnTo>
                    <a:pt x="139" y="122"/>
                  </a:lnTo>
                  <a:lnTo>
                    <a:pt x="139" y="124"/>
                  </a:lnTo>
                  <a:lnTo>
                    <a:pt x="138" y="125"/>
                  </a:lnTo>
                  <a:lnTo>
                    <a:pt x="137" y="125"/>
                  </a:lnTo>
                  <a:lnTo>
                    <a:pt x="137" y="124"/>
                  </a:lnTo>
                  <a:lnTo>
                    <a:pt x="135" y="124"/>
                  </a:lnTo>
                  <a:cubicBezTo>
                    <a:pt x="135" y="124"/>
                    <a:pt x="133" y="123"/>
                    <a:pt x="133" y="123"/>
                  </a:cubicBezTo>
                  <a:lnTo>
                    <a:pt x="127" y="123"/>
                  </a:lnTo>
                  <a:cubicBezTo>
                    <a:pt x="127" y="125"/>
                    <a:pt x="126" y="132"/>
                    <a:pt x="127" y="133"/>
                  </a:cubicBezTo>
                  <a:lnTo>
                    <a:pt x="127" y="134"/>
                  </a:lnTo>
                  <a:cubicBezTo>
                    <a:pt x="128" y="134"/>
                    <a:pt x="127" y="135"/>
                    <a:pt x="128" y="135"/>
                  </a:cubicBezTo>
                  <a:lnTo>
                    <a:pt x="128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4" y="138"/>
                  </a:lnTo>
                  <a:lnTo>
                    <a:pt x="124" y="139"/>
                  </a:lnTo>
                  <a:lnTo>
                    <a:pt x="124" y="140"/>
                  </a:lnTo>
                  <a:lnTo>
                    <a:pt x="123" y="140"/>
                  </a:lnTo>
                  <a:lnTo>
                    <a:pt x="123" y="144"/>
                  </a:lnTo>
                  <a:lnTo>
                    <a:pt x="127" y="144"/>
                  </a:lnTo>
                  <a:lnTo>
                    <a:pt x="127" y="146"/>
                  </a:lnTo>
                  <a:lnTo>
                    <a:pt x="128" y="146"/>
                  </a:lnTo>
                  <a:lnTo>
                    <a:pt x="128" y="147"/>
                  </a:lnTo>
                  <a:lnTo>
                    <a:pt x="131" y="147"/>
                  </a:lnTo>
                  <a:cubicBezTo>
                    <a:pt x="131" y="148"/>
                    <a:pt x="131" y="147"/>
                    <a:pt x="131" y="148"/>
                  </a:cubicBezTo>
                  <a:cubicBezTo>
                    <a:pt x="132" y="148"/>
                    <a:pt x="132" y="148"/>
                    <a:pt x="132" y="149"/>
                  </a:cubicBezTo>
                  <a:cubicBezTo>
                    <a:pt x="133" y="149"/>
                    <a:pt x="133" y="150"/>
                    <a:pt x="134" y="150"/>
                  </a:cubicBezTo>
                  <a:lnTo>
                    <a:pt x="134" y="151"/>
                  </a:lnTo>
                  <a:cubicBezTo>
                    <a:pt x="135" y="151"/>
                    <a:pt x="134" y="155"/>
                    <a:pt x="134" y="155"/>
                  </a:cubicBezTo>
                  <a:cubicBezTo>
                    <a:pt x="134" y="155"/>
                    <a:pt x="134" y="156"/>
                    <a:pt x="134" y="156"/>
                  </a:cubicBezTo>
                  <a:lnTo>
                    <a:pt x="133" y="156"/>
                  </a:lnTo>
                  <a:cubicBezTo>
                    <a:pt x="133" y="156"/>
                    <a:pt x="131" y="155"/>
                    <a:pt x="131" y="154"/>
                  </a:cubicBezTo>
                  <a:lnTo>
                    <a:pt x="130" y="154"/>
                  </a:lnTo>
                  <a:cubicBezTo>
                    <a:pt x="130" y="155"/>
                    <a:pt x="129" y="155"/>
                    <a:pt x="129" y="155"/>
                  </a:cubicBezTo>
                  <a:lnTo>
                    <a:pt x="129" y="156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6"/>
                  </a:lnTo>
                  <a:cubicBezTo>
                    <a:pt x="125" y="156"/>
                    <a:pt x="124" y="156"/>
                    <a:pt x="124" y="157"/>
                  </a:cubicBezTo>
                  <a:cubicBezTo>
                    <a:pt x="124" y="157"/>
                    <a:pt x="122" y="158"/>
                    <a:pt x="122" y="158"/>
                  </a:cubicBezTo>
                  <a:lnTo>
                    <a:pt x="121" y="158"/>
                  </a:lnTo>
                  <a:lnTo>
                    <a:pt x="120" y="159"/>
                  </a:lnTo>
                  <a:cubicBezTo>
                    <a:pt x="120" y="159"/>
                    <a:pt x="119" y="160"/>
                    <a:pt x="119" y="160"/>
                  </a:cubicBezTo>
                  <a:lnTo>
                    <a:pt x="118" y="160"/>
                  </a:lnTo>
                  <a:lnTo>
                    <a:pt x="118" y="167"/>
                  </a:lnTo>
                  <a:cubicBezTo>
                    <a:pt x="119" y="167"/>
                    <a:pt x="119" y="167"/>
                    <a:pt x="119" y="168"/>
                  </a:cubicBezTo>
                  <a:cubicBezTo>
                    <a:pt x="120" y="168"/>
                    <a:pt x="124" y="169"/>
                    <a:pt x="124" y="170"/>
                  </a:cubicBezTo>
                  <a:lnTo>
                    <a:pt x="127" y="170"/>
                  </a:lnTo>
                  <a:lnTo>
                    <a:pt x="127" y="178"/>
                  </a:lnTo>
                  <a:lnTo>
                    <a:pt x="126" y="178"/>
                  </a:lnTo>
                  <a:cubicBezTo>
                    <a:pt x="126" y="177"/>
                    <a:pt x="125" y="177"/>
                    <a:pt x="125" y="177"/>
                  </a:cubicBezTo>
                  <a:lnTo>
                    <a:pt x="124" y="177"/>
                  </a:lnTo>
                  <a:lnTo>
                    <a:pt x="121" y="177"/>
                  </a:lnTo>
                  <a:lnTo>
                    <a:pt x="120" y="178"/>
                  </a:lnTo>
                  <a:lnTo>
                    <a:pt x="120" y="179"/>
                  </a:lnTo>
                  <a:lnTo>
                    <a:pt x="118" y="179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cubicBezTo>
                    <a:pt x="117" y="177"/>
                    <a:pt x="115" y="177"/>
                    <a:pt x="115" y="178"/>
                  </a:cubicBezTo>
                  <a:cubicBezTo>
                    <a:pt x="114" y="178"/>
                    <a:pt x="112" y="178"/>
                    <a:pt x="111" y="178"/>
                  </a:cubicBezTo>
                  <a:lnTo>
                    <a:pt x="109" y="178"/>
                  </a:lnTo>
                  <a:lnTo>
                    <a:pt x="108" y="178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2" y="175"/>
                  </a:lnTo>
                  <a:lnTo>
                    <a:pt x="102" y="176"/>
                  </a:lnTo>
                  <a:cubicBezTo>
                    <a:pt x="101" y="176"/>
                    <a:pt x="100" y="176"/>
                    <a:pt x="99" y="176"/>
                  </a:cubicBezTo>
                  <a:lnTo>
                    <a:pt x="99" y="175"/>
                  </a:lnTo>
                  <a:lnTo>
                    <a:pt x="98" y="175"/>
                  </a:lnTo>
                  <a:lnTo>
                    <a:pt x="98" y="171"/>
                  </a:lnTo>
                  <a:cubicBezTo>
                    <a:pt x="98" y="170"/>
                    <a:pt x="97" y="170"/>
                    <a:pt x="97" y="170"/>
                  </a:cubicBezTo>
                  <a:lnTo>
                    <a:pt x="96" y="170"/>
                  </a:lnTo>
                  <a:cubicBezTo>
                    <a:pt x="96" y="170"/>
                    <a:pt x="96" y="170"/>
                    <a:pt x="96" y="170"/>
                  </a:cubicBezTo>
                  <a:lnTo>
                    <a:pt x="95" y="170"/>
                  </a:lnTo>
                  <a:cubicBezTo>
                    <a:pt x="95" y="168"/>
                    <a:pt x="93" y="165"/>
                    <a:pt x="93" y="164"/>
                  </a:cubicBezTo>
                  <a:cubicBezTo>
                    <a:pt x="93" y="164"/>
                    <a:pt x="93" y="164"/>
                    <a:pt x="92" y="163"/>
                  </a:cubicBezTo>
                  <a:lnTo>
                    <a:pt x="92" y="161"/>
                  </a:lnTo>
                  <a:lnTo>
                    <a:pt x="92" y="160"/>
                  </a:lnTo>
                  <a:cubicBezTo>
                    <a:pt x="91" y="160"/>
                    <a:pt x="91" y="160"/>
                    <a:pt x="91" y="160"/>
                  </a:cubicBezTo>
                  <a:cubicBezTo>
                    <a:pt x="90" y="160"/>
                    <a:pt x="89" y="160"/>
                    <a:pt x="87" y="160"/>
                  </a:cubicBezTo>
                  <a:cubicBezTo>
                    <a:pt x="87" y="159"/>
                    <a:pt x="88" y="155"/>
                    <a:pt x="87" y="155"/>
                  </a:cubicBezTo>
                  <a:lnTo>
                    <a:pt x="87" y="154"/>
                  </a:lnTo>
                  <a:lnTo>
                    <a:pt x="86" y="154"/>
                  </a:lnTo>
                  <a:lnTo>
                    <a:pt x="86" y="153"/>
                  </a:lnTo>
                  <a:cubicBezTo>
                    <a:pt x="85" y="153"/>
                    <a:pt x="86" y="153"/>
                    <a:pt x="85" y="153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4" y="152"/>
                    <a:pt x="83" y="151"/>
                    <a:pt x="83" y="151"/>
                  </a:cubicBezTo>
                  <a:cubicBezTo>
                    <a:pt x="83" y="150"/>
                    <a:pt x="82" y="149"/>
                    <a:pt x="82" y="149"/>
                  </a:cubicBezTo>
                  <a:lnTo>
                    <a:pt x="81" y="148"/>
                  </a:lnTo>
                  <a:cubicBezTo>
                    <a:pt x="81" y="148"/>
                    <a:pt x="80" y="148"/>
                    <a:pt x="80" y="148"/>
                  </a:cubicBezTo>
                  <a:cubicBezTo>
                    <a:pt x="79" y="148"/>
                    <a:pt x="75" y="147"/>
                    <a:pt x="75" y="148"/>
                  </a:cubicBezTo>
                  <a:lnTo>
                    <a:pt x="74" y="148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70" y="156"/>
                  </a:lnTo>
                  <a:cubicBezTo>
                    <a:pt x="70" y="156"/>
                    <a:pt x="70" y="157"/>
                    <a:pt x="70" y="157"/>
                  </a:cubicBezTo>
                  <a:cubicBezTo>
                    <a:pt x="70" y="157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1" y="159"/>
                    <a:pt x="72" y="159"/>
                  </a:cubicBezTo>
                  <a:lnTo>
                    <a:pt x="72" y="161"/>
                  </a:lnTo>
                  <a:lnTo>
                    <a:pt x="70" y="161"/>
                  </a:lnTo>
                  <a:cubicBezTo>
                    <a:pt x="70" y="161"/>
                    <a:pt x="69" y="160"/>
                    <a:pt x="69" y="160"/>
                  </a:cubicBezTo>
                  <a:lnTo>
                    <a:pt x="68" y="160"/>
                  </a:lnTo>
                  <a:cubicBezTo>
                    <a:pt x="68" y="159"/>
                    <a:pt x="68" y="160"/>
                    <a:pt x="68" y="159"/>
                  </a:cubicBezTo>
                  <a:lnTo>
                    <a:pt x="67" y="160"/>
                  </a:lnTo>
                  <a:cubicBezTo>
                    <a:pt x="67" y="160"/>
                    <a:pt x="68" y="162"/>
                    <a:pt x="67" y="162"/>
                  </a:cubicBezTo>
                  <a:lnTo>
                    <a:pt x="67" y="163"/>
                  </a:lnTo>
                  <a:cubicBezTo>
                    <a:pt x="67" y="163"/>
                    <a:pt x="66" y="163"/>
                    <a:pt x="66" y="164"/>
                  </a:cubicBezTo>
                  <a:cubicBezTo>
                    <a:pt x="65" y="164"/>
                    <a:pt x="64" y="164"/>
                    <a:pt x="64" y="163"/>
                  </a:cubicBezTo>
                  <a:cubicBezTo>
                    <a:pt x="63" y="163"/>
                    <a:pt x="61" y="163"/>
                    <a:pt x="61" y="163"/>
                  </a:cubicBezTo>
                  <a:lnTo>
                    <a:pt x="61" y="164"/>
                  </a:lnTo>
                  <a:lnTo>
                    <a:pt x="60" y="164"/>
                  </a:lnTo>
                  <a:cubicBezTo>
                    <a:pt x="60" y="164"/>
                    <a:pt x="59" y="165"/>
                    <a:pt x="59" y="165"/>
                  </a:cubicBezTo>
                  <a:lnTo>
                    <a:pt x="59" y="166"/>
                  </a:lnTo>
                  <a:lnTo>
                    <a:pt x="59" y="167"/>
                  </a:lnTo>
                  <a:lnTo>
                    <a:pt x="58" y="167"/>
                  </a:lnTo>
                  <a:cubicBezTo>
                    <a:pt x="57" y="167"/>
                    <a:pt x="54" y="167"/>
                    <a:pt x="52" y="167"/>
                  </a:cubicBezTo>
                  <a:lnTo>
                    <a:pt x="49" y="167"/>
                  </a:lnTo>
                  <a:lnTo>
                    <a:pt x="48" y="166"/>
                  </a:lnTo>
                  <a:lnTo>
                    <a:pt x="47" y="166"/>
                  </a:lnTo>
                  <a:cubicBezTo>
                    <a:pt x="47" y="166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lnTo>
                    <a:pt x="46" y="165"/>
                  </a:lnTo>
                  <a:lnTo>
                    <a:pt x="46" y="164"/>
                  </a:lnTo>
                  <a:lnTo>
                    <a:pt x="45" y="164"/>
                  </a:lnTo>
                  <a:lnTo>
                    <a:pt x="44" y="164"/>
                  </a:lnTo>
                  <a:lnTo>
                    <a:pt x="44" y="165"/>
                  </a:lnTo>
                  <a:lnTo>
                    <a:pt x="44" y="166"/>
                  </a:lnTo>
                  <a:lnTo>
                    <a:pt x="40" y="166"/>
                  </a:lnTo>
                  <a:lnTo>
                    <a:pt x="40" y="167"/>
                  </a:lnTo>
                  <a:cubicBezTo>
                    <a:pt x="40" y="167"/>
                    <a:pt x="39" y="168"/>
                    <a:pt x="39" y="169"/>
                  </a:cubicBezTo>
                  <a:lnTo>
                    <a:pt x="38" y="169"/>
                  </a:lnTo>
                  <a:cubicBezTo>
                    <a:pt x="38" y="170"/>
                    <a:pt x="37" y="170"/>
                    <a:pt x="37" y="170"/>
                  </a:cubicBezTo>
                  <a:lnTo>
                    <a:pt x="37" y="173"/>
                  </a:lnTo>
                  <a:lnTo>
                    <a:pt x="38" y="173"/>
                  </a:lnTo>
                  <a:lnTo>
                    <a:pt x="38" y="174"/>
                  </a:lnTo>
                  <a:lnTo>
                    <a:pt x="39" y="174"/>
                  </a:lnTo>
                  <a:cubicBezTo>
                    <a:pt x="39" y="175"/>
                    <a:pt x="39" y="177"/>
                    <a:pt x="39" y="177"/>
                  </a:cubicBezTo>
                  <a:cubicBezTo>
                    <a:pt x="39" y="177"/>
                    <a:pt x="38" y="178"/>
                    <a:pt x="38" y="178"/>
                  </a:cubicBezTo>
                  <a:cubicBezTo>
                    <a:pt x="37" y="178"/>
                    <a:pt x="36" y="178"/>
                    <a:pt x="35" y="178"/>
                  </a:cubicBezTo>
                  <a:lnTo>
                    <a:pt x="34" y="178"/>
                  </a:lnTo>
                  <a:cubicBezTo>
                    <a:pt x="34" y="177"/>
                    <a:pt x="33" y="178"/>
                    <a:pt x="33" y="177"/>
                  </a:cubicBezTo>
                  <a:lnTo>
                    <a:pt x="32" y="177"/>
                  </a:lnTo>
                  <a:cubicBezTo>
                    <a:pt x="32" y="177"/>
                    <a:pt x="31" y="177"/>
                    <a:pt x="31" y="177"/>
                  </a:cubicBezTo>
                  <a:lnTo>
                    <a:pt x="30" y="177"/>
                  </a:lnTo>
                  <a:lnTo>
                    <a:pt x="30" y="178"/>
                  </a:lnTo>
                  <a:lnTo>
                    <a:pt x="27" y="178"/>
                  </a:lnTo>
                  <a:lnTo>
                    <a:pt x="27" y="177"/>
                  </a:lnTo>
                  <a:lnTo>
                    <a:pt x="26" y="177"/>
                  </a:lnTo>
                  <a:cubicBezTo>
                    <a:pt x="26" y="177"/>
                    <a:pt x="26" y="177"/>
                    <a:pt x="26" y="177"/>
                  </a:cubicBezTo>
                  <a:lnTo>
                    <a:pt x="26" y="176"/>
                  </a:lnTo>
                  <a:lnTo>
                    <a:pt x="24" y="176"/>
                  </a:lnTo>
                  <a:cubicBezTo>
                    <a:pt x="23" y="176"/>
                    <a:pt x="23" y="176"/>
                    <a:pt x="23" y="176"/>
                  </a:cubicBezTo>
                  <a:cubicBezTo>
                    <a:pt x="22" y="176"/>
                    <a:pt x="20" y="177"/>
                    <a:pt x="19" y="177"/>
                  </a:cubicBezTo>
                  <a:lnTo>
                    <a:pt x="17" y="177"/>
                  </a:lnTo>
                  <a:cubicBezTo>
                    <a:pt x="17" y="177"/>
                    <a:pt x="17" y="176"/>
                    <a:pt x="17" y="176"/>
                  </a:cubicBezTo>
                  <a:cubicBezTo>
                    <a:pt x="17" y="177"/>
                    <a:pt x="17" y="176"/>
                    <a:pt x="17" y="176"/>
                  </a:cubicBezTo>
                  <a:cubicBezTo>
                    <a:pt x="17" y="176"/>
                    <a:pt x="16" y="175"/>
                    <a:pt x="16" y="175"/>
                  </a:cubicBezTo>
                  <a:cubicBezTo>
                    <a:pt x="15" y="175"/>
                    <a:pt x="14" y="174"/>
                    <a:pt x="14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3" y="174"/>
                    <a:pt x="13" y="174"/>
                    <a:pt x="13" y="174"/>
                  </a:cubicBezTo>
                  <a:lnTo>
                    <a:pt x="13" y="173"/>
                  </a:lnTo>
                  <a:cubicBezTo>
                    <a:pt x="13" y="173"/>
                    <a:pt x="13" y="173"/>
                    <a:pt x="13" y="173"/>
                  </a:cubicBezTo>
                  <a:lnTo>
                    <a:pt x="13" y="172"/>
                  </a:lnTo>
                  <a:cubicBezTo>
                    <a:pt x="13" y="172"/>
                    <a:pt x="13" y="172"/>
                    <a:pt x="13" y="172"/>
                  </a:cubicBezTo>
                  <a:lnTo>
                    <a:pt x="12" y="172"/>
                  </a:lnTo>
                  <a:cubicBezTo>
                    <a:pt x="12" y="166"/>
                    <a:pt x="24" y="169"/>
                    <a:pt x="28" y="169"/>
                  </a:cubicBezTo>
                  <a:cubicBezTo>
                    <a:pt x="28" y="168"/>
                    <a:pt x="24" y="167"/>
                    <a:pt x="24" y="165"/>
                  </a:cubicBezTo>
                  <a:cubicBezTo>
                    <a:pt x="26" y="165"/>
                    <a:pt x="27" y="166"/>
                    <a:pt x="29" y="166"/>
                  </a:cubicBezTo>
                  <a:cubicBezTo>
                    <a:pt x="29" y="163"/>
                    <a:pt x="29" y="161"/>
                    <a:pt x="25" y="161"/>
                  </a:cubicBezTo>
                  <a:cubicBezTo>
                    <a:pt x="23" y="161"/>
                    <a:pt x="20" y="160"/>
                    <a:pt x="20" y="158"/>
                  </a:cubicBezTo>
                  <a:cubicBezTo>
                    <a:pt x="21" y="158"/>
                    <a:pt x="22" y="158"/>
                    <a:pt x="23" y="158"/>
                  </a:cubicBezTo>
                  <a:cubicBezTo>
                    <a:pt x="23" y="154"/>
                    <a:pt x="22" y="153"/>
                    <a:pt x="20" y="152"/>
                  </a:cubicBezTo>
                  <a:cubicBezTo>
                    <a:pt x="18" y="150"/>
                    <a:pt x="16" y="149"/>
                    <a:pt x="16" y="146"/>
                  </a:cubicBezTo>
                  <a:cubicBezTo>
                    <a:pt x="16" y="142"/>
                    <a:pt x="12" y="142"/>
                    <a:pt x="12" y="137"/>
                  </a:cubicBezTo>
                  <a:cubicBezTo>
                    <a:pt x="12" y="133"/>
                    <a:pt x="4" y="133"/>
                    <a:pt x="4" y="130"/>
                  </a:cubicBezTo>
                  <a:cubicBezTo>
                    <a:pt x="3" y="130"/>
                    <a:pt x="3" y="129"/>
                    <a:pt x="2" y="129"/>
                  </a:cubicBezTo>
                  <a:cubicBezTo>
                    <a:pt x="2" y="128"/>
                    <a:pt x="2" y="127"/>
                    <a:pt x="2" y="126"/>
                  </a:cubicBezTo>
                  <a:lnTo>
                    <a:pt x="2" y="125"/>
                  </a:lnTo>
                  <a:cubicBezTo>
                    <a:pt x="1" y="125"/>
                    <a:pt x="1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1" y="123"/>
                    <a:pt x="1" y="123"/>
                  </a:cubicBezTo>
                  <a:cubicBezTo>
                    <a:pt x="0" y="123"/>
                    <a:pt x="0" y="122"/>
                    <a:pt x="0" y="122"/>
                  </a:cubicBezTo>
                  <a:cubicBezTo>
                    <a:pt x="1" y="122"/>
                    <a:pt x="1" y="121"/>
                    <a:pt x="1" y="121"/>
                  </a:cubicBezTo>
                  <a:cubicBezTo>
                    <a:pt x="1" y="121"/>
                    <a:pt x="2" y="120"/>
                    <a:pt x="2" y="120"/>
                  </a:cubicBezTo>
                  <a:cubicBezTo>
                    <a:pt x="2" y="120"/>
                    <a:pt x="2" y="119"/>
                    <a:pt x="2" y="119"/>
                  </a:cubicBezTo>
                  <a:cubicBezTo>
                    <a:pt x="2" y="117"/>
                    <a:pt x="4" y="115"/>
                    <a:pt x="4" y="112"/>
                  </a:cubicBezTo>
                  <a:cubicBezTo>
                    <a:pt x="4" y="112"/>
                    <a:pt x="4" y="109"/>
                    <a:pt x="4" y="108"/>
                  </a:cubicBezTo>
                  <a:cubicBezTo>
                    <a:pt x="5" y="108"/>
                    <a:pt x="7" y="107"/>
                    <a:pt x="7" y="106"/>
                  </a:cubicBezTo>
                  <a:lnTo>
                    <a:pt x="9" y="106"/>
                  </a:lnTo>
                  <a:cubicBezTo>
                    <a:pt x="9" y="107"/>
                    <a:pt x="9" y="108"/>
                    <a:pt x="9" y="109"/>
                  </a:cubicBezTo>
                  <a:lnTo>
                    <a:pt x="10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3" y="113"/>
                  </a:lnTo>
                  <a:cubicBezTo>
                    <a:pt x="13" y="114"/>
                    <a:pt x="13" y="113"/>
                    <a:pt x="13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16" y="115"/>
                    <a:pt x="17" y="114"/>
                    <a:pt x="17" y="115"/>
                  </a:cubicBezTo>
                  <a:cubicBezTo>
                    <a:pt x="17" y="116"/>
                    <a:pt x="20" y="117"/>
                    <a:pt x="20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3"/>
                    <a:pt x="23" y="112"/>
                  </a:cubicBezTo>
                  <a:lnTo>
                    <a:pt x="24" y="112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5" y="109"/>
                  </a:lnTo>
                  <a:cubicBezTo>
                    <a:pt x="26" y="109"/>
                    <a:pt x="26" y="108"/>
                    <a:pt x="26" y="108"/>
                  </a:cubicBezTo>
                  <a:lnTo>
                    <a:pt x="26" y="106"/>
                  </a:lnTo>
                  <a:cubicBezTo>
                    <a:pt x="27" y="106"/>
                    <a:pt x="29" y="107"/>
                    <a:pt x="29" y="107"/>
                  </a:cubicBezTo>
                  <a:lnTo>
                    <a:pt x="29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2" y="105"/>
                  </a:lnTo>
                  <a:cubicBezTo>
                    <a:pt x="32" y="106"/>
                    <a:pt x="32" y="105"/>
                    <a:pt x="32" y="106"/>
                  </a:cubicBezTo>
                  <a:cubicBezTo>
                    <a:pt x="32" y="106"/>
                    <a:pt x="33" y="106"/>
                    <a:pt x="33" y="106"/>
                  </a:cubicBezTo>
                  <a:lnTo>
                    <a:pt x="33" y="107"/>
                  </a:lnTo>
                  <a:lnTo>
                    <a:pt x="34" y="107"/>
                  </a:lnTo>
                  <a:lnTo>
                    <a:pt x="36" y="107"/>
                  </a:lnTo>
                  <a:cubicBezTo>
                    <a:pt x="36" y="106"/>
                    <a:pt x="37" y="105"/>
                    <a:pt x="37" y="104"/>
                  </a:cubicBezTo>
                  <a:lnTo>
                    <a:pt x="34" y="104"/>
                  </a:lnTo>
                  <a:lnTo>
                    <a:pt x="34" y="102"/>
                  </a:lnTo>
                  <a:lnTo>
                    <a:pt x="35" y="102"/>
                  </a:lnTo>
                  <a:lnTo>
                    <a:pt x="35" y="100"/>
                  </a:lnTo>
                  <a:cubicBezTo>
                    <a:pt x="35" y="100"/>
                    <a:pt x="35" y="100"/>
                    <a:pt x="35" y="100"/>
                  </a:cubicBezTo>
                  <a:lnTo>
                    <a:pt x="36" y="100"/>
                  </a:lnTo>
                  <a:lnTo>
                    <a:pt x="36" y="99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6"/>
                  </a:lnTo>
                  <a:lnTo>
                    <a:pt x="35" y="96"/>
                  </a:lnTo>
                  <a:cubicBezTo>
                    <a:pt x="35" y="97"/>
                    <a:pt x="35" y="96"/>
                    <a:pt x="35" y="97"/>
                  </a:cubicBezTo>
                  <a:lnTo>
                    <a:pt x="33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9" y="92"/>
                  </a:lnTo>
                  <a:cubicBezTo>
                    <a:pt x="28" y="92"/>
                    <a:pt x="26" y="92"/>
                    <a:pt x="25" y="92"/>
                  </a:cubicBezTo>
                  <a:lnTo>
                    <a:pt x="24" y="91"/>
                  </a:lnTo>
                  <a:lnTo>
                    <a:pt x="24" y="90"/>
                  </a:lnTo>
                  <a:lnTo>
                    <a:pt x="23" y="90"/>
                  </a:lnTo>
                  <a:cubicBezTo>
                    <a:pt x="23" y="89"/>
                    <a:pt x="23" y="86"/>
                    <a:pt x="23" y="85"/>
                  </a:cubicBezTo>
                  <a:cubicBezTo>
                    <a:pt x="23" y="85"/>
                    <a:pt x="24" y="84"/>
                    <a:pt x="24" y="84"/>
                  </a:cubicBezTo>
                  <a:lnTo>
                    <a:pt x="24" y="83"/>
                  </a:lnTo>
                  <a:lnTo>
                    <a:pt x="25" y="83"/>
                  </a:lnTo>
                  <a:cubicBezTo>
                    <a:pt x="25" y="82"/>
                    <a:pt x="25" y="82"/>
                    <a:pt x="25" y="81"/>
                  </a:cubicBezTo>
                  <a:lnTo>
                    <a:pt x="26" y="81"/>
                  </a:lnTo>
                  <a:lnTo>
                    <a:pt x="26" y="80"/>
                  </a:lnTo>
                  <a:cubicBezTo>
                    <a:pt x="27" y="80"/>
                    <a:pt x="27" y="76"/>
                    <a:pt x="27" y="75"/>
                  </a:cubicBezTo>
                  <a:lnTo>
                    <a:pt x="24" y="75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6" y="72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6"/>
                  </a:lnTo>
                  <a:cubicBezTo>
                    <a:pt x="31" y="66"/>
                    <a:pt x="31" y="66"/>
                    <a:pt x="31" y="65"/>
                  </a:cubicBezTo>
                  <a:cubicBezTo>
                    <a:pt x="32" y="65"/>
                    <a:pt x="31" y="65"/>
                    <a:pt x="32" y="65"/>
                  </a:cubicBezTo>
                  <a:lnTo>
                    <a:pt x="32" y="64"/>
                  </a:lnTo>
                  <a:lnTo>
                    <a:pt x="33" y="64"/>
                  </a:lnTo>
                  <a:lnTo>
                    <a:pt x="33" y="65"/>
                  </a:lnTo>
                  <a:cubicBezTo>
                    <a:pt x="33" y="67"/>
                    <a:pt x="37" y="66"/>
                    <a:pt x="37" y="66"/>
                  </a:cubicBezTo>
                  <a:lnTo>
                    <a:pt x="37" y="68"/>
                  </a:lnTo>
                  <a:lnTo>
                    <a:pt x="37" y="69"/>
                  </a:lnTo>
                  <a:lnTo>
                    <a:pt x="36" y="69"/>
                  </a:lnTo>
                  <a:lnTo>
                    <a:pt x="36" y="70"/>
                  </a:lnTo>
                  <a:cubicBezTo>
                    <a:pt x="37" y="70"/>
                    <a:pt x="38" y="69"/>
                    <a:pt x="39" y="69"/>
                  </a:cubicBezTo>
                  <a:lnTo>
                    <a:pt x="39" y="68"/>
                  </a:lnTo>
                  <a:lnTo>
                    <a:pt x="40" y="68"/>
                  </a:lnTo>
                  <a:lnTo>
                    <a:pt x="41" y="68"/>
                  </a:lnTo>
                  <a:lnTo>
                    <a:pt x="41" y="67"/>
                  </a:lnTo>
                  <a:cubicBezTo>
                    <a:pt x="42" y="67"/>
                    <a:pt x="50" y="68"/>
                    <a:pt x="50" y="68"/>
                  </a:cubicBezTo>
                  <a:lnTo>
                    <a:pt x="50" y="69"/>
                  </a:lnTo>
                  <a:cubicBezTo>
                    <a:pt x="51" y="69"/>
                    <a:pt x="52" y="68"/>
                    <a:pt x="53" y="69"/>
                  </a:cubicBezTo>
                  <a:lnTo>
                    <a:pt x="54" y="69"/>
                  </a:lnTo>
                  <a:lnTo>
                    <a:pt x="54" y="70"/>
                  </a:lnTo>
                  <a:lnTo>
                    <a:pt x="55" y="70"/>
                  </a:lnTo>
                  <a:cubicBezTo>
                    <a:pt x="55" y="71"/>
                    <a:pt x="57" y="72"/>
                    <a:pt x="57" y="73"/>
                  </a:cubicBezTo>
                  <a:lnTo>
                    <a:pt x="58" y="74"/>
                  </a:lnTo>
                  <a:cubicBezTo>
                    <a:pt x="59" y="74"/>
                    <a:pt x="60" y="74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4"/>
                    <a:pt x="63" y="75"/>
                    <a:pt x="63" y="75"/>
                  </a:cubicBezTo>
                  <a:lnTo>
                    <a:pt x="64" y="75"/>
                  </a:lnTo>
                  <a:lnTo>
                    <a:pt x="64" y="76"/>
                  </a:lnTo>
                  <a:cubicBezTo>
                    <a:pt x="64" y="76"/>
                    <a:pt x="64" y="76"/>
                    <a:pt x="65" y="76"/>
                  </a:cubicBezTo>
                  <a:cubicBezTo>
                    <a:pt x="65" y="77"/>
                    <a:pt x="65" y="76"/>
                    <a:pt x="65" y="77"/>
                  </a:cubicBezTo>
                  <a:lnTo>
                    <a:pt x="67" y="77"/>
                  </a:lnTo>
                  <a:lnTo>
                    <a:pt x="68" y="76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6" y="71"/>
                  </a:lnTo>
                  <a:cubicBezTo>
                    <a:pt x="66" y="71"/>
                    <a:pt x="68" y="69"/>
                    <a:pt x="68" y="69"/>
                  </a:cubicBezTo>
                  <a:lnTo>
                    <a:pt x="69" y="69"/>
                  </a:lnTo>
                  <a:lnTo>
                    <a:pt x="69" y="68"/>
                  </a:lnTo>
                  <a:lnTo>
                    <a:pt x="70" y="68"/>
                  </a:lnTo>
                  <a:cubicBezTo>
                    <a:pt x="70" y="67"/>
                    <a:pt x="69" y="65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lnTo>
                    <a:pt x="70" y="63"/>
                  </a:lnTo>
                  <a:cubicBezTo>
                    <a:pt x="71" y="63"/>
                    <a:pt x="71" y="62"/>
                    <a:pt x="71" y="62"/>
                  </a:cubicBezTo>
                  <a:lnTo>
                    <a:pt x="71" y="61"/>
                  </a:lnTo>
                  <a:cubicBezTo>
                    <a:pt x="71" y="61"/>
                    <a:pt x="72" y="60"/>
                    <a:pt x="72" y="60"/>
                  </a:cubicBezTo>
                  <a:cubicBezTo>
                    <a:pt x="72" y="60"/>
                    <a:pt x="72" y="59"/>
                    <a:pt x="73" y="59"/>
                  </a:cubicBezTo>
                  <a:cubicBezTo>
                    <a:pt x="73" y="59"/>
                    <a:pt x="73" y="58"/>
                    <a:pt x="73" y="58"/>
                  </a:cubicBezTo>
                  <a:lnTo>
                    <a:pt x="75" y="58"/>
                  </a:lnTo>
                  <a:lnTo>
                    <a:pt x="75" y="57"/>
                  </a:lnTo>
                  <a:lnTo>
                    <a:pt x="76" y="57"/>
                  </a:lnTo>
                  <a:cubicBezTo>
                    <a:pt x="76" y="57"/>
                    <a:pt x="77" y="56"/>
                    <a:pt x="78" y="55"/>
                  </a:cubicBezTo>
                  <a:cubicBezTo>
                    <a:pt x="78" y="55"/>
                    <a:pt x="79" y="55"/>
                    <a:pt x="79" y="55"/>
                  </a:cubicBezTo>
                  <a:cubicBezTo>
                    <a:pt x="79" y="55"/>
                    <a:pt x="79" y="54"/>
                    <a:pt x="79" y="54"/>
                  </a:cubicBezTo>
                  <a:cubicBezTo>
                    <a:pt x="80" y="54"/>
                    <a:pt x="79" y="54"/>
                    <a:pt x="80" y="54"/>
                  </a:cubicBezTo>
                  <a:lnTo>
                    <a:pt x="80" y="53"/>
                  </a:lnTo>
                  <a:cubicBezTo>
                    <a:pt x="81" y="53"/>
                    <a:pt x="80" y="53"/>
                    <a:pt x="81" y="53"/>
                  </a:cubicBezTo>
                  <a:lnTo>
                    <a:pt x="81" y="52"/>
                  </a:lnTo>
                  <a:lnTo>
                    <a:pt x="81" y="51"/>
                  </a:lnTo>
                  <a:cubicBezTo>
                    <a:pt x="82" y="51"/>
                    <a:pt x="82" y="50"/>
                    <a:pt x="82" y="50"/>
                  </a:cubicBezTo>
                  <a:lnTo>
                    <a:pt x="82" y="49"/>
                  </a:lnTo>
                  <a:lnTo>
                    <a:pt x="83" y="49"/>
                  </a:lnTo>
                  <a:cubicBezTo>
                    <a:pt x="83" y="49"/>
                    <a:pt x="83" y="48"/>
                    <a:pt x="83" y="48"/>
                  </a:cubicBezTo>
                  <a:cubicBezTo>
                    <a:pt x="83" y="48"/>
                    <a:pt x="83" y="47"/>
                    <a:pt x="84" y="47"/>
                  </a:cubicBezTo>
                  <a:lnTo>
                    <a:pt x="84" y="42"/>
                  </a:lnTo>
                  <a:cubicBezTo>
                    <a:pt x="85" y="42"/>
                    <a:pt x="85" y="38"/>
                    <a:pt x="85" y="38"/>
                  </a:cubicBezTo>
                  <a:cubicBezTo>
                    <a:pt x="84" y="38"/>
                    <a:pt x="85" y="37"/>
                    <a:pt x="84" y="37"/>
                  </a:cubicBezTo>
                  <a:cubicBezTo>
                    <a:pt x="84" y="37"/>
                    <a:pt x="83" y="36"/>
                    <a:pt x="83" y="36"/>
                  </a:cubicBezTo>
                  <a:cubicBezTo>
                    <a:pt x="83" y="35"/>
                    <a:pt x="83" y="35"/>
                    <a:pt x="83" y="35"/>
                  </a:cubicBezTo>
                  <a:lnTo>
                    <a:pt x="83" y="34"/>
                  </a:lnTo>
                  <a:lnTo>
                    <a:pt x="81" y="34"/>
                  </a:lnTo>
                  <a:lnTo>
                    <a:pt x="81" y="35"/>
                  </a:lnTo>
                  <a:cubicBezTo>
                    <a:pt x="80" y="34"/>
                    <a:pt x="81" y="30"/>
                    <a:pt x="81" y="30"/>
                  </a:cubicBezTo>
                  <a:lnTo>
                    <a:pt x="80" y="29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2" y="23"/>
                  </a:lnTo>
                  <a:lnTo>
                    <a:pt x="82" y="21"/>
                  </a:lnTo>
                  <a:cubicBezTo>
                    <a:pt x="81" y="21"/>
                    <a:pt x="81" y="21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80" y="19"/>
                  </a:lnTo>
                  <a:cubicBezTo>
                    <a:pt x="79" y="19"/>
                    <a:pt x="79" y="19"/>
                    <a:pt x="79" y="19"/>
                  </a:cubicBez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cubicBezTo>
                    <a:pt x="81" y="18"/>
                    <a:pt x="82" y="18"/>
                    <a:pt x="82" y="18"/>
                  </a:cubicBezTo>
                  <a:lnTo>
                    <a:pt x="83" y="18"/>
                  </a:lnTo>
                  <a:lnTo>
                    <a:pt x="83" y="17"/>
                  </a:lnTo>
                  <a:lnTo>
                    <a:pt x="89" y="17"/>
                  </a:lnTo>
                  <a:cubicBezTo>
                    <a:pt x="89" y="17"/>
                    <a:pt x="90" y="16"/>
                    <a:pt x="91" y="16"/>
                  </a:cubicBezTo>
                  <a:lnTo>
                    <a:pt x="91" y="15"/>
                  </a:lnTo>
                  <a:lnTo>
                    <a:pt x="92" y="15"/>
                  </a:lnTo>
                  <a:cubicBezTo>
                    <a:pt x="92" y="15"/>
                    <a:pt x="92" y="15"/>
                    <a:pt x="93" y="15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4" y="13"/>
                    <a:pt x="94" y="13"/>
                  </a:cubicBezTo>
                  <a:lnTo>
                    <a:pt x="95" y="12"/>
                  </a:lnTo>
                  <a:lnTo>
                    <a:pt x="96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8" y="14"/>
                  </a:lnTo>
                  <a:cubicBezTo>
                    <a:pt x="98" y="14"/>
                    <a:pt x="99" y="13"/>
                    <a:pt x="99" y="13"/>
                  </a:cubicBezTo>
                  <a:lnTo>
                    <a:pt x="101" y="13"/>
                  </a:lnTo>
                  <a:lnTo>
                    <a:pt x="101" y="12"/>
                  </a:lnTo>
                  <a:lnTo>
                    <a:pt x="102" y="12"/>
                  </a:lnTo>
                  <a:cubicBezTo>
                    <a:pt x="102" y="11"/>
                    <a:pt x="103" y="11"/>
                    <a:pt x="103" y="11"/>
                  </a:cubicBezTo>
                  <a:cubicBezTo>
                    <a:pt x="103" y="11"/>
                    <a:pt x="104" y="10"/>
                    <a:pt x="104" y="10"/>
                  </a:cubicBezTo>
                  <a:cubicBezTo>
                    <a:pt x="104" y="10"/>
                    <a:pt x="104" y="9"/>
                    <a:pt x="105" y="9"/>
                  </a:cubicBezTo>
                  <a:cubicBezTo>
                    <a:pt x="105" y="8"/>
                    <a:pt x="105" y="8"/>
                    <a:pt x="105" y="7"/>
                  </a:cubicBezTo>
                  <a:cubicBezTo>
                    <a:pt x="106" y="7"/>
                    <a:pt x="105" y="7"/>
                    <a:pt x="106" y="7"/>
                  </a:cubicBezTo>
                  <a:cubicBezTo>
                    <a:pt x="106" y="7"/>
                    <a:pt x="106" y="6"/>
                    <a:pt x="106" y="6"/>
                  </a:cubicBezTo>
                  <a:cubicBezTo>
                    <a:pt x="106" y="5"/>
                    <a:pt x="107" y="4"/>
                    <a:pt x="107" y="3"/>
                  </a:cubicBezTo>
                  <a:lnTo>
                    <a:pt x="108" y="2"/>
                  </a:lnTo>
                  <a:cubicBezTo>
                    <a:pt x="109" y="2"/>
                    <a:pt x="113" y="3"/>
                    <a:pt x="115" y="2"/>
                  </a:cubicBezTo>
                  <a:cubicBezTo>
                    <a:pt x="115" y="2"/>
                    <a:pt x="117" y="1"/>
                    <a:pt x="117" y="0"/>
                  </a:cubicBezTo>
                  <a:lnTo>
                    <a:pt x="118" y="0"/>
                  </a:lnTo>
                  <a:cubicBezTo>
                    <a:pt x="119" y="0"/>
                    <a:pt x="122" y="1"/>
                    <a:pt x="123" y="0"/>
                  </a:cubicBezTo>
                  <a:lnTo>
                    <a:pt x="125" y="0"/>
                  </a:lnTo>
                  <a:cubicBezTo>
                    <a:pt x="125" y="1"/>
                    <a:pt x="125" y="3"/>
                    <a:pt x="125" y="4"/>
                  </a:cubicBezTo>
                  <a:cubicBezTo>
                    <a:pt x="126" y="4"/>
                    <a:pt x="126" y="5"/>
                    <a:pt x="127" y="5"/>
                  </a:cubicBezTo>
                  <a:lnTo>
                    <a:pt x="128" y="5"/>
                  </a:lnTo>
                  <a:cubicBezTo>
                    <a:pt x="128" y="6"/>
                    <a:pt x="128" y="7"/>
                    <a:pt x="128" y="7"/>
                  </a:cubicBezTo>
                  <a:cubicBezTo>
                    <a:pt x="128" y="7"/>
                    <a:pt x="129" y="9"/>
                    <a:pt x="129" y="10"/>
                  </a:cubicBezTo>
                  <a:cubicBezTo>
                    <a:pt x="128" y="10"/>
                    <a:pt x="128" y="10"/>
                    <a:pt x="128" y="11"/>
                  </a:cubicBezTo>
                  <a:cubicBezTo>
                    <a:pt x="127" y="11"/>
                    <a:pt x="128" y="11"/>
                    <a:pt x="127" y="11"/>
                  </a:cubicBezTo>
                  <a:cubicBezTo>
                    <a:pt x="127" y="11"/>
                    <a:pt x="126" y="12"/>
                    <a:pt x="126" y="12"/>
                  </a:cubicBezTo>
                  <a:lnTo>
                    <a:pt x="126" y="13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8" y="16"/>
                  </a:lnTo>
                  <a:lnTo>
                    <a:pt x="129" y="16"/>
                  </a:lnTo>
                  <a:lnTo>
                    <a:pt x="129" y="17"/>
                  </a:lnTo>
                  <a:cubicBezTo>
                    <a:pt x="130" y="17"/>
                    <a:pt x="132" y="17"/>
                    <a:pt x="132" y="16"/>
                  </a:cubicBezTo>
                  <a:lnTo>
                    <a:pt x="132" y="15"/>
                  </a:lnTo>
                  <a:lnTo>
                    <a:pt x="134" y="15"/>
                  </a:lnTo>
                  <a:lnTo>
                    <a:pt x="134" y="16"/>
                  </a:lnTo>
                  <a:cubicBezTo>
                    <a:pt x="134" y="17"/>
                    <a:pt x="135" y="21"/>
                    <a:pt x="134" y="22"/>
                  </a:cubicBezTo>
                  <a:lnTo>
                    <a:pt x="134" y="23"/>
                  </a:lnTo>
                  <a:cubicBezTo>
                    <a:pt x="133" y="23"/>
                    <a:pt x="134" y="24"/>
                    <a:pt x="134" y="24"/>
                  </a:cubicBezTo>
                  <a:lnTo>
                    <a:pt x="133" y="24"/>
                  </a:lnTo>
                  <a:lnTo>
                    <a:pt x="133" y="27"/>
                  </a:lnTo>
                  <a:lnTo>
                    <a:pt x="136" y="27"/>
                  </a:lnTo>
                  <a:cubicBezTo>
                    <a:pt x="137" y="28"/>
                    <a:pt x="140" y="26"/>
                    <a:pt x="141" y="27"/>
                  </a:cubicBezTo>
                  <a:lnTo>
                    <a:pt x="141" y="28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40" y="31"/>
                  </a:lnTo>
                  <a:cubicBezTo>
                    <a:pt x="140" y="31"/>
                    <a:pt x="137" y="31"/>
                    <a:pt x="136" y="31"/>
                  </a:cubicBezTo>
                  <a:cubicBezTo>
                    <a:pt x="136" y="32"/>
                    <a:pt x="136" y="31"/>
                    <a:pt x="136" y="32"/>
                  </a:cubicBezTo>
                  <a:lnTo>
                    <a:pt x="135" y="32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7" y="34"/>
                  </a:lnTo>
                  <a:cubicBezTo>
                    <a:pt x="137" y="35"/>
                    <a:pt x="138" y="36"/>
                    <a:pt x="138" y="37"/>
                  </a:cubicBezTo>
                  <a:lnTo>
                    <a:pt x="137" y="37"/>
                  </a:lnTo>
                  <a:lnTo>
                    <a:pt x="137" y="38"/>
                  </a:lnTo>
                  <a:lnTo>
                    <a:pt x="136" y="38"/>
                  </a:lnTo>
                  <a:cubicBezTo>
                    <a:pt x="136" y="38"/>
                    <a:pt x="136" y="39"/>
                    <a:pt x="135" y="39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1"/>
                    <a:pt x="134" y="40"/>
                    <a:pt x="134" y="41"/>
                  </a:cubicBezTo>
                  <a:cubicBezTo>
                    <a:pt x="134" y="41"/>
                    <a:pt x="133" y="41"/>
                    <a:pt x="133" y="41"/>
                  </a:cubicBezTo>
                  <a:lnTo>
                    <a:pt x="133" y="42"/>
                  </a:lnTo>
                  <a:cubicBezTo>
                    <a:pt x="132" y="42"/>
                    <a:pt x="129" y="42"/>
                    <a:pt x="128" y="42"/>
                  </a:cubicBezTo>
                  <a:cubicBezTo>
                    <a:pt x="128" y="42"/>
                    <a:pt x="128" y="42"/>
                    <a:pt x="127" y="42"/>
                  </a:cubicBezTo>
                  <a:lnTo>
                    <a:pt x="127" y="43"/>
                  </a:lnTo>
                  <a:cubicBezTo>
                    <a:pt x="127" y="43"/>
                    <a:pt x="127" y="44"/>
                    <a:pt x="127" y="44"/>
                  </a:cubicBezTo>
                  <a:lnTo>
                    <a:pt x="126" y="44"/>
                  </a:lnTo>
                  <a:lnTo>
                    <a:pt x="126" y="45"/>
                  </a:lnTo>
                  <a:lnTo>
                    <a:pt x="126" y="46"/>
                  </a:lnTo>
                  <a:lnTo>
                    <a:pt x="126" y="47"/>
                  </a:lnTo>
                  <a:cubicBezTo>
                    <a:pt x="125" y="48"/>
                    <a:pt x="125" y="49"/>
                    <a:pt x="124" y="49"/>
                  </a:cubicBezTo>
                  <a:lnTo>
                    <a:pt x="124" y="53"/>
                  </a:lnTo>
                  <a:lnTo>
                    <a:pt x="126" y="53"/>
                  </a:lnTo>
                  <a:cubicBezTo>
                    <a:pt x="126" y="54"/>
                    <a:pt x="126" y="53"/>
                    <a:pt x="126" y="54"/>
                  </a:cubicBezTo>
                  <a:lnTo>
                    <a:pt x="127" y="54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0" y="56"/>
                  </a:lnTo>
                  <a:cubicBezTo>
                    <a:pt x="130" y="57"/>
                    <a:pt x="130" y="58"/>
                    <a:pt x="130" y="59"/>
                  </a:cubicBezTo>
                  <a:cubicBezTo>
                    <a:pt x="131" y="59"/>
                    <a:pt x="133" y="59"/>
                    <a:pt x="134" y="59"/>
                  </a:cubicBezTo>
                  <a:lnTo>
                    <a:pt x="134" y="60"/>
                  </a:lnTo>
                  <a:lnTo>
                    <a:pt x="135" y="60"/>
                  </a:lnTo>
                  <a:cubicBezTo>
                    <a:pt x="135" y="60"/>
                    <a:pt x="135" y="61"/>
                    <a:pt x="135" y="61"/>
                  </a:cubicBezTo>
                  <a:cubicBezTo>
                    <a:pt x="136" y="61"/>
                    <a:pt x="136" y="62"/>
                    <a:pt x="136" y="62"/>
                  </a:cubicBezTo>
                  <a:cubicBezTo>
                    <a:pt x="136" y="62"/>
                    <a:pt x="137" y="62"/>
                    <a:pt x="137" y="62"/>
                  </a:cubicBezTo>
                  <a:lnTo>
                    <a:pt x="137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2" y="64"/>
                  </a:lnTo>
                  <a:lnTo>
                    <a:pt x="143" y="64"/>
                  </a:lnTo>
                  <a:lnTo>
                    <a:pt x="144" y="65"/>
                  </a:lnTo>
                  <a:lnTo>
                    <a:pt x="144" y="66"/>
                  </a:lnTo>
                  <a:lnTo>
                    <a:pt x="146" y="65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6" name="Freeform 152"/>
            <p:cNvSpPr>
              <a:spLocks/>
            </p:cNvSpPr>
            <p:nvPr/>
          </p:nvSpPr>
          <p:spPr bwMode="auto">
            <a:xfrm>
              <a:off x="586" y="1827"/>
              <a:ext cx="1862" cy="1485"/>
            </a:xfrm>
            <a:custGeom>
              <a:avLst/>
              <a:gdLst>
                <a:gd name="T0" fmla="*/ 1416774812 w 268"/>
                <a:gd name="T1" fmla="*/ 500322752 h 219"/>
                <a:gd name="T2" fmla="*/ 1379314279 w 268"/>
                <a:gd name="T3" fmla="*/ 504895954 h 219"/>
                <a:gd name="T4" fmla="*/ 1319138913 w 268"/>
                <a:gd name="T5" fmla="*/ 522671032 h 219"/>
                <a:gd name="T6" fmla="*/ 1308229710 w 268"/>
                <a:gd name="T7" fmla="*/ 549706650 h 219"/>
                <a:gd name="T8" fmla="*/ 1319138913 w 268"/>
                <a:gd name="T9" fmla="*/ 607737016 h 219"/>
                <a:gd name="T10" fmla="*/ 1308229710 w 268"/>
                <a:gd name="T11" fmla="*/ 679572915 h 219"/>
                <a:gd name="T12" fmla="*/ 1265149608 w 268"/>
                <a:gd name="T13" fmla="*/ 705905931 h 219"/>
                <a:gd name="T14" fmla="*/ 1243342764 w 268"/>
                <a:gd name="T15" fmla="*/ 755393115 h 219"/>
                <a:gd name="T16" fmla="*/ 1210494208 w 268"/>
                <a:gd name="T17" fmla="*/ 782413544 h 219"/>
                <a:gd name="T18" fmla="*/ 1162007083 w 268"/>
                <a:gd name="T19" fmla="*/ 759951128 h 219"/>
                <a:gd name="T20" fmla="*/ 1080803022 w 268"/>
                <a:gd name="T21" fmla="*/ 750718798 h 219"/>
                <a:gd name="T22" fmla="*/ 1047954466 w 268"/>
                <a:gd name="T23" fmla="*/ 737602848 h 219"/>
                <a:gd name="T24" fmla="*/ 1031538637 w 268"/>
                <a:gd name="T25" fmla="*/ 746160785 h 219"/>
                <a:gd name="T26" fmla="*/ 1004213605 w 268"/>
                <a:gd name="T27" fmla="*/ 773182949 h 219"/>
                <a:gd name="T28" fmla="*/ 993301734 w 268"/>
                <a:gd name="T29" fmla="*/ 826539866 h 219"/>
                <a:gd name="T30" fmla="*/ 1026017782 w 268"/>
                <a:gd name="T31" fmla="*/ 862807380 h 219"/>
                <a:gd name="T32" fmla="*/ 1058866337 w 268"/>
                <a:gd name="T33" fmla="*/ 876024880 h 219"/>
                <a:gd name="T34" fmla="*/ 1064386303 w 268"/>
                <a:gd name="T35" fmla="*/ 925395543 h 219"/>
                <a:gd name="T36" fmla="*/ 1026017782 w 268"/>
                <a:gd name="T37" fmla="*/ 925395543 h 219"/>
                <a:gd name="T38" fmla="*/ 987780879 w 268"/>
                <a:gd name="T39" fmla="*/ 978867896 h 219"/>
                <a:gd name="T40" fmla="*/ 933902738 w 268"/>
                <a:gd name="T41" fmla="*/ 947860562 h 219"/>
                <a:gd name="T42" fmla="*/ 890046489 w 268"/>
                <a:gd name="T43" fmla="*/ 929380278 h 219"/>
                <a:gd name="T44" fmla="*/ 841673196 w 268"/>
                <a:gd name="T45" fmla="*/ 920837964 h 219"/>
                <a:gd name="T46" fmla="*/ 738532894 w 268"/>
                <a:gd name="T47" fmla="*/ 871352732 h 219"/>
                <a:gd name="T48" fmla="*/ 668125982 w 268"/>
                <a:gd name="T49" fmla="*/ 893815148 h 219"/>
                <a:gd name="T50" fmla="*/ 580608687 w 268"/>
                <a:gd name="T51" fmla="*/ 893815148 h 219"/>
                <a:gd name="T52" fmla="*/ 559576878 w 268"/>
                <a:gd name="T53" fmla="*/ 876024880 h 219"/>
                <a:gd name="T54" fmla="*/ 482985683 w 268"/>
                <a:gd name="T55" fmla="*/ 840444344 h 219"/>
                <a:gd name="T56" fmla="*/ 418084841 w 268"/>
                <a:gd name="T57" fmla="*/ 831211580 h 219"/>
                <a:gd name="T58" fmla="*/ 298512036 w 268"/>
                <a:gd name="T59" fmla="*/ 849002282 h 219"/>
                <a:gd name="T60" fmla="*/ 162540131 w 268"/>
                <a:gd name="T61" fmla="*/ 764623710 h 219"/>
                <a:gd name="T62" fmla="*/ 114052589 w 268"/>
                <a:gd name="T63" fmla="*/ 737602848 h 219"/>
                <a:gd name="T64" fmla="*/ 38239807 w 268"/>
                <a:gd name="T65" fmla="*/ 737602848 h 219"/>
                <a:gd name="T66" fmla="*/ 162540131 w 268"/>
                <a:gd name="T67" fmla="*/ 589946314 h 219"/>
                <a:gd name="T68" fmla="*/ 271184336 w 268"/>
                <a:gd name="T69" fmla="*/ 594519516 h 219"/>
                <a:gd name="T70" fmla="*/ 314944095 w 268"/>
                <a:gd name="T71" fmla="*/ 562924150 h 219"/>
                <a:gd name="T72" fmla="*/ 428996934 w 268"/>
                <a:gd name="T73" fmla="*/ 558938981 h 219"/>
                <a:gd name="T74" fmla="*/ 445412541 w 268"/>
                <a:gd name="T75" fmla="*/ 478545578 h 219"/>
                <a:gd name="T76" fmla="*/ 477465717 w 268"/>
                <a:gd name="T77" fmla="*/ 460083087 h 219"/>
                <a:gd name="T78" fmla="*/ 504809425 w 268"/>
                <a:gd name="T79" fmla="*/ 442292711 h 219"/>
                <a:gd name="T80" fmla="*/ 537641083 w 268"/>
                <a:gd name="T81" fmla="*/ 406711958 h 219"/>
                <a:gd name="T82" fmla="*/ 548552954 w 268"/>
                <a:gd name="T83" fmla="*/ 388921473 h 219"/>
                <a:gd name="T84" fmla="*/ 488377588 w 268"/>
                <a:gd name="T85" fmla="*/ 321658776 h 219"/>
                <a:gd name="T86" fmla="*/ 488377588 w 268"/>
                <a:gd name="T87" fmla="*/ 295310571 h 219"/>
                <a:gd name="T88" fmla="*/ 537641083 w 268"/>
                <a:gd name="T89" fmla="*/ 228047657 h 219"/>
                <a:gd name="T90" fmla="*/ 559576878 w 268"/>
                <a:gd name="T91" fmla="*/ 201025113 h 219"/>
                <a:gd name="T92" fmla="*/ 591517890 w 268"/>
                <a:gd name="T93" fmla="*/ 125206431 h 219"/>
                <a:gd name="T94" fmla="*/ 657213666 w 268"/>
                <a:gd name="T95" fmla="*/ 62603324 h 219"/>
                <a:gd name="T96" fmla="*/ 722117510 w 268"/>
                <a:gd name="T97" fmla="*/ 89625868 h 219"/>
                <a:gd name="T98" fmla="*/ 771266283 w 268"/>
                <a:gd name="T99" fmla="*/ 75820607 h 219"/>
                <a:gd name="T100" fmla="*/ 803321572 w 268"/>
                <a:gd name="T101" fmla="*/ 49472470 h 219"/>
                <a:gd name="T102" fmla="*/ 792409701 w 268"/>
                <a:gd name="T103" fmla="*/ 13217558 h 219"/>
                <a:gd name="T104" fmla="*/ 847081553 w 268"/>
                <a:gd name="T105" fmla="*/ 9232415 h 219"/>
                <a:gd name="T106" fmla="*/ 906461873 w 268"/>
                <a:gd name="T107" fmla="*/ 17790410 h 219"/>
                <a:gd name="T108" fmla="*/ 955725591 w 268"/>
                <a:gd name="T109" fmla="*/ 142996808 h 219"/>
                <a:gd name="T110" fmla="*/ 993301734 w 268"/>
                <a:gd name="T111" fmla="*/ 174004467 h 219"/>
                <a:gd name="T112" fmla="*/ 1058866337 w 268"/>
                <a:gd name="T113" fmla="*/ 187894299 h 219"/>
                <a:gd name="T114" fmla="*/ 1134681162 w 268"/>
                <a:gd name="T115" fmla="*/ 263628410 h 219"/>
                <a:gd name="T116" fmla="*/ 1259758593 w 268"/>
                <a:gd name="T117" fmla="*/ 317086008 h 219"/>
                <a:gd name="T118" fmla="*/ 1324547715 w 268"/>
                <a:gd name="T119" fmla="*/ 326318339 h 219"/>
                <a:gd name="T120" fmla="*/ 1405866498 w 268"/>
                <a:gd name="T121" fmla="*/ 379689142 h 219"/>
                <a:gd name="T122" fmla="*/ 1427802293 w 268"/>
                <a:gd name="T123" fmla="*/ 424501792 h 219"/>
                <a:gd name="T124" fmla="*/ 1449623367 w 268"/>
                <a:gd name="T125" fmla="*/ 438307107 h 2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8"/>
                <a:gd name="T190" fmla="*/ 0 h 219"/>
                <a:gd name="T191" fmla="*/ 268 w 268"/>
                <a:gd name="T192" fmla="*/ 219 h 2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8" h="219">
                  <a:moveTo>
                    <a:pt x="268" y="102"/>
                  </a:moveTo>
                  <a:lnTo>
                    <a:pt x="267" y="103"/>
                  </a:lnTo>
                  <a:cubicBezTo>
                    <a:pt x="267" y="104"/>
                    <a:pt x="266" y="105"/>
                    <a:pt x="266" y="106"/>
                  </a:cubicBezTo>
                  <a:cubicBezTo>
                    <a:pt x="266" y="106"/>
                    <a:pt x="266" y="107"/>
                    <a:pt x="266" y="107"/>
                  </a:cubicBezTo>
                  <a:cubicBezTo>
                    <a:pt x="265" y="107"/>
                    <a:pt x="266" y="107"/>
                    <a:pt x="265" y="107"/>
                  </a:cubicBezTo>
                  <a:cubicBezTo>
                    <a:pt x="265" y="108"/>
                    <a:pt x="265" y="108"/>
                    <a:pt x="265" y="109"/>
                  </a:cubicBezTo>
                  <a:cubicBezTo>
                    <a:pt x="264" y="109"/>
                    <a:pt x="264" y="110"/>
                    <a:pt x="264" y="110"/>
                  </a:cubicBezTo>
                  <a:cubicBezTo>
                    <a:pt x="264" y="110"/>
                    <a:pt x="263" y="111"/>
                    <a:pt x="263" y="111"/>
                  </a:cubicBezTo>
                  <a:cubicBezTo>
                    <a:pt x="263" y="111"/>
                    <a:pt x="262" y="111"/>
                    <a:pt x="262" y="112"/>
                  </a:cubicBezTo>
                  <a:lnTo>
                    <a:pt x="261" y="112"/>
                  </a:lnTo>
                  <a:lnTo>
                    <a:pt x="261" y="113"/>
                  </a:lnTo>
                  <a:lnTo>
                    <a:pt x="259" y="113"/>
                  </a:lnTo>
                  <a:cubicBezTo>
                    <a:pt x="259" y="113"/>
                    <a:pt x="258" y="114"/>
                    <a:pt x="258" y="114"/>
                  </a:cubicBezTo>
                  <a:lnTo>
                    <a:pt x="258" y="115"/>
                  </a:lnTo>
                  <a:lnTo>
                    <a:pt x="258" y="116"/>
                  </a:lnTo>
                  <a:lnTo>
                    <a:pt x="257" y="116"/>
                  </a:lnTo>
                  <a:lnTo>
                    <a:pt x="256" y="115"/>
                  </a:lnTo>
                  <a:lnTo>
                    <a:pt x="256" y="112"/>
                  </a:lnTo>
                  <a:lnTo>
                    <a:pt x="255" y="112"/>
                  </a:lnTo>
                  <a:lnTo>
                    <a:pt x="254" y="113"/>
                  </a:lnTo>
                  <a:cubicBezTo>
                    <a:pt x="254" y="113"/>
                    <a:pt x="253" y="114"/>
                    <a:pt x="253" y="114"/>
                  </a:cubicBezTo>
                  <a:cubicBezTo>
                    <a:pt x="253" y="114"/>
                    <a:pt x="253" y="114"/>
                    <a:pt x="253" y="115"/>
                  </a:cubicBezTo>
                  <a:cubicBezTo>
                    <a:pt x="252" y="115"/>
                    <a:pt x="252" y="115"/>
                    <a:pt x="252" y="115"/>
                  </a:cubicBezTo>
                  <a:lnTo>
                    <a:pt x="251" y="115"/>
                  </a:lnTo>
                  <a:lnTo>
                    <a:pt x="251" y="116"/>
                  </a:lnTo>
                  <a:cubicBezTo>
                    <a:pt x="250" y="116"/>
                    <a:pt x="249" y="117"/>
                    <a:pt x="249" y="117"/>
                  </a:cubicBezTo>
                  <a:lnTo>
                    <a:pt x="243" y="117"/>
                  </a:lnTo>
                  <a:lnTo>
                    <a:pt x="243" y="118"/>
                  </a:lnTo>
                  <a:lnTo>
                    <a:pt x="242" y="118"/>
                  </a:lnTo>
                  <a:cubicBezTo>
                    <a:pt x="242" y="118"/>
                    <a:pt x="241" y="118"/>
                    <a:pt x="241" y="118"/>
                  </a:cubicBezTo>
                  <a:lnTo>
                    <a:pt x="240" y="118"/>
                  </a:lnTo>
                  <a:lnTo>
                    <a:pt x="240" y="119"/>
                  </a:lnTo>
                  <a:lnTo>
                    <a:pt x="239" y="119"/>
                  </a:lnTo>
                  <a:cubicBezTo>
                    <a:pt x="239" y="119"/>
                    <a:pt x="239" y="119"/>
                    <a:pt x="240" y="119"/>
                  </a:cubicBezTo>
                  <a:lnTo>
                    <a:pt x="240" y="120"/>
                  </a:lnTo>
                  <a:cubicBezTo>
                    <a:pt x="240" y="120"/>
                    <a:pt x="240" y="120"/>
                    <a:pt x="241" y="120"/>
                  </a:cubicBezTo>
                  <a:cubicBezTo>
                    <a:pt x="241" y="121"/>
                    <a:pt x="241" y="121"/>
                    <a:pt x="242" y="121"/>
                  </a:cubicBezTo>
                  <a:lnTo>
                    <a:pt x="242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4"/>
                  </a:lnTo>
                  <a:lnTo>
                    <a:pt x="240" y="129"/>
                  </a:lnTo>
                  <a:lnTo>
                    <a:pt x="241" y="130"/>
                  </a:lnTo>
                  <a:cubicBezTo>
                    <a:pt x="241" y="130"/>
                    <a:pt x="240" y="134"/>
                    <a:pt x="241" y="135"/>
                  </a:cubicBezTo>
                  <a:lnTo>
                    <a:pt x="241" y="134"/>
                  </a:lnTo>
                  <a:lnTo>
                    <a:pt x="243" y="134"/>
                  </a:lnTo>
                  <a:lnTo>
                    <a:pt x="243" y="135"/>
                  </a:lnTo>
                  <a:cubicBezTo>
                    <a:pt x="243" y="135"/>
                    <a:pt x="243" y="135"/>
                    <a:pt x="243" y="136"/>
                  </a:cubicBezTo>
                  <a:cubicBezTo>
                    <a:pt x="243" y="136"/>
                    <a:pt x="244" y="137"/>
                    <a:pt x="244" y="137"/>
                  </a:cubicBezTo>
                  <a:cubicBezTo>
                    <a:pt x="245" y="137"/>
                    <a:pt x="244" y="138"/>
                    <a:pt x="245" y="138"/>
                  </a:cubicBezTo>
                  <a:cubicBezTo>
                    <a:pt x="245" y="138"/>
                    <a:pt x="245" y="142"/>
                    <a:pt x="244" y="142"/>
                  </a:cubicBezTo>
                  <a:lnTo>
                    <a:pt x="244" y="147"/>
                  </a:lnTo>
                  <a:cubicBezTo>
                    <a:pt x="243" y="147"/>
                    <a:pt x="243" y="148"/>
                    <a:pt x="243" y="148"/>
                  </a:cubicBezTo>
                  <a:cubicBezTo>
                    <a:pt x="243" y="148"/>
                    <a:pt x="243" y="149"/>
                    <a:pt x="243" y="149"/>
                  </a:cubicBezTo>
                  <a:lnTo>
                    <a:pt x="242" y="149"/>
                  </a:lnTo>
                  <a:lnTo>
                    <a:pt x="242" y="150"/>
                  </a:lnTo>
                  <a:cubicBezTo>
                    <a:pt x="242" y="150"/>
                    <a:pt x="242" y="151"/>
                    <a:pt x="241" y="151"/>
                  </a:cubicBezTo>
                  <a:lnTo>
                    <a:pt x="241" y="152"/>
                  </a:lnTo>
                  <a:lnTo>
                    <a:pt x="241" y="153"/>
                  </a:lnTo>
                  <a:cubicBezTo>
                    <a:pt x="240" y="153"/>
                    <a:pt x="241" y="153"/>
                    <a:pt x="240" y="153"/>
                  </a:cubicBezTo>
                  <a:lnTo>
                    <a:pt x="240" y="154"/>
                  </a:lnTo>
                  <a:cubicBezTo>
                    <a:pt x="239" y="154"/>
                    <a:pt x="240" y="154"/>
                    <a:pt x="239" y="154"/>
                  </a:cubicBezTo>
                  <a:cubicBezTo>
                    <a:pt x="239" y="154"/>
                    <a:pt x="239" y="155"/>
                    <a:pt x="239" y="155"/>
                  </a:cubicBezTo>
                  <a:cubicBezTo>
                    <a:pt x="239" y="155"/>
                    <a:pt x="238" y="155"/>
                    <a:pt x="238" y="155"/>
                  </a:cubicBezTo>
                  <a:cubicBezTo>
                    <a:pt x="237" y="156"/>
                    <a:pt x="236" y="157"/>
                    <a:pt x="236" y="157"/>
                  </a:cubicBezTo>
                  <a:lnTo>
                    <a:pt x="235" y="157"/>
                  </a:lnTo>
                  <a:lnTo>
                    <a:pt x="235" y="158"/>
                  </a:lnTo>
                  <a:lnTo>
                    <a:pt x="233" y="158"/>
                  </a:lnTo>
                  <a:cubicBezTo>
                    <a:pt x="233" y="158"/>
                    <a:pt x="233" y="159"/>
                    <a:pt x="233" y="159"/>
                  </a:cubicBezTo>
                  <a:cubicBezTo>
                    <a:pt x="232" y="159"/>
                    <a:pt x="232" y="160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lnTo>
                    <a:pt x="231" y="162"/>
                  </a:lnTo>
                  <a:cubicBezTo>
                    <a:pt x="231" y="162"/>
                    <a:pt x="231" y="163"/>
                    <a:pt x="230" y="163"/>
                  </a:cubicBezTo>
                  <a:lnTo>
                    <a:pt x="230" y="164"/>
                  </a:lnTo>
                  <a:cubicBezTo>
                    <a:pt x="230" y="164"/>
                    <a:pt x="230" y="164"/>
                    <a:pt x="230" y="164"/>
                  </a:cubicBezTo>
                  <a:cubicBezTo>
                    <a:pt x="229" y="165"/>
                    <a:pt x="230" y="167"/>
                    <a:pt x="230" y="168"/>
                  </a:cubicBezTo>
                  <a:lnTo>
                    <a:pt x="229" y="168"/>
                  </a:lnTo>
                  <a:lnTo>
                    <a:pt x="229" y="169"/>
                  </a:lnTo>
                  <a:lnTo>
                    <a:pt x="228" y="169"/>
                  </a:lnTo>
                  <a:cubicBezTo>
                    <a:pt x="228" y="169"/>
                    <a:pt x="226" y="171"/>
                    <a:pt x="226" y="171"/>
                  </a:cubicBezTo>
                  <a:lnTo>
                    <a:pt x="226" y="172"/>
                  </a:lnTo>
                  <a:lnTo>
                    <a:pt x="227" y="172"/>
                  </a:lnTo>
                  <a:lnTo>
                    <a:pt x="228" y="172"/>
                  </a:lnTo>
                  <a:lnTo>
                    <a:pt x="228" y="176"/>
                  </a:lnTo>
                  <a:lnTo>
                    <a:pt x="227" y="177"/>
                  </a:lnTo>
                  <a:lnTo>
                    <a:pt x="225" y="177"/>
                  </a:lnTo>
                  <a:cubicBezTo>
                    <a:pt x="225" y="176"/>
                    <a:pt x="225" y="177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lnTo>
                    <a:pt x="224" y="175"/>
                  </a:lnTo>
                  <a:lnTo>
                    <a:pt x="223" y="175"/>
                  </a:lnTo>
                  <a:cubicBezTo>
                    <a:pt x="223" y="175"/>
                    <a:pt x="222" y="174"/>
                    <a:pt x="222" y="174"/>
                  </a:cubicBezTo>
                  <a:cubicBezTo>
                    <a:pt x="222" y="174"/>
                    <a:pt x="222" y="174"/>
                    <a:pt x="222" y="174"/>
                  </a:cubicBezTo>
                  <a:cubicBezTo>
                    <a:pt x="220" y="174"/>
                    <a:pt x="219" y="174"/>
                    <a:pt x="218" y="174"/>
                  </a:cubicBezTo>
                  <a:lnTo>
                    <a:pt x="217" y="173"/>
                  </a:lnTo>
                  <a:cubicBezTo>
                    <a:pt x="217" y="172"/>
                    <a:pt x="215" y="171"/>
                    <a:pt x="215" y="170"/>
                  </a:cubicBezTo>
                  <a:lnTo>
                    <a:pt x="214" y="170"/>
                  </a:lnTo>
                  <a:lnTo>
                    <a:pt x="214" y="169"/>
                  </a:lnTo>
                  <a:lnTo>
                    <a:pt x="213" y="169"/>
                  </a:lnTo>
                  <a:cubicBezTo>
                    <a:pt x="212" y="168"/>
                    <a:pt x="211" y="169"/>
                    <a:pt x="210" y="169"/>
                  </a:cubicBezTo>
                  <a:lnTo>
                    <a:pt x="210" y="168"/>
                  </a:lnTo>
                  <a:cubicBezTo>
                    <a:pt x="210" y="168"/>
                    <a:pt x="202" y="167"/>
                    <a:pt x="201" y="167"/>
                  </a:cubicBezTo>
                  <a:lnTo>
                    <a:pt x="201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9"/>
                  </a:lnTo>
                  <a:cubicBezTo>
                    <a:pt x="198" y="169"/>
                    <a:pt x="197" y="170"/>
                    <a:pt x="196" y="170"/>
                  </a:cubicBezTo>
                  <a:lnTo>
                    <a:pt x="196" y="169"/>
                  </a:lnTo>
                  <a:lnTo>
                    <a:pt x="197" y="169"/>
                  </a:lnTo>
                  <a:lnTo>
                    <a:pt x="197" y="168"/>
                  </a:lnTo>
                  <a:lnTo>
                    <a:pt x="197" y="166"/>
                  </a:lnTo>
                  <a:cubicBezTo>
                    <a:pt x="197" y="166"/>
                    <a:pt x="193" y="167"/>
                    <a:pt x="193" y="165"/>
                  </a:cubicBezTo>
                  <a:lnTo>
                    <a:pt x="193" y="164"/>
                  </a:lnTo>
                  <a:lnTo>
                    <a:pt x="192" y="164"/>
                  </a:lnTo>
                  <a:lnTo>
                    <a:pt x="192" y="165"/>
                  </a:lnTo>
                  <a:cubicBezTo>
                    <a:pt x="191" y="165"/>
                    <a:pt x="192" y="165"/>
                    <a:pt x="191" y="165"/>
                  </a:cubicBezTo>
                  <a:cubicBezTo>
                    <a:pt x="191" y="166"/>
                    <a:pt x="191" y="166"/>
                    <a:pt x="191" y="166"/>
                  </a:cubicBezTo>
                  <a:lnTo>
                    <a:pt x="191" y="167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88" y="168"/>
                  </a:lnTo>
                  <a:lnTo>
                    <a:pt x="187" y="168"/>
                  </a:lnTo>
                  <a:lnTo>
                    <a:pt x="187" y="171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5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7" y="175"/>
                  </a:lnTo>
                  <a:cubicBezTo>
                    <a:pt x="187" y="176"/>
                    <a:pt x="187" y="180"/>
                    <a:pt x="186" y="180"/>
                  </a:cubicBezTo>
                  <a:lnTo>
                    <a:pt x="186" y="181"/>
                  </a:lnTo>
                  <a:lnTo>
                    <a:pt x="185" y="181"/>
                  </a:lnTo>
                  <a:cubicBezTo>
                    <a:pt x="185" y="182"/>
                    <a:pt x="185" y="182"/>
                    <a:pt x="185" y="183"/>
                  </a:cubicBezTo>
                  <a:lnTo>
                    <a:pt x="184" y="183"/>
                  </a:lnTo>
                  <a:lnTo>
                    <a:pt x="184" y="184"/>
                  </a:lnTo>
                  <a:cubicBezTo>
                    <a:pt x="184" y="184"/>
                    <a:pt x="183" y="185"/>
                    <a:pt x="183" y="185"/>
                  </a:cubicBezTo>
                  <a:cubicBezTo>
                    <a:pt x="183" y="186"/>
                    <a:pt x="183" y="189"/>
                    <a:pt x="183" y="190"/>
                  </a:cubicBezTo>
                  <a:lnTo>
                    <a:pt x="184" y="190"/>
                  </a:lnTo>
                  <a:lnTo>
                    <a:pt x="184" y="191"/>
                  </a:lnTo>
                  <a:lnTo>
                    <a:pt x="185" y="192"/>
                  </a:lnTo>
                  <a:cubicBezTo>
                    <a:pt x="186" y="192"/>
                    <a:pt x="188" y="192"/>
                    <a:pt x="189" y="192"/>
                  </a:cubicBezTo>
                  <a:lnTo>
                    <a:pt x="189" y="193"/>
                  </a:lnTo>
                  <a:lnTo>
                    <a:pt x="191" y="193"/>
                  </a:lnTo>
                  <a:lnTo>
                    <a:pt x="191" y="194"/>
                  </a:lnTo>
                  <a:lnTo>
                    <a:pt x="191" y="195"/>
                  </a:lnTo>
                  <a:lnTo>
                    <a:pt x="191" y="196"/>
                  </a:lnTo>
                  <a:lnTo>
                    <a:pt x="192" y="196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5" y="197"/>
                  </a:lnTo>
                  <a:cubicBezTo>
                    <a:pt x="195" y="196"/>
                    <a:pt x="195" y="197"/>
                    <a:pt x="195" y="196"/>
                  </a:cubicBezTo>
                  <a:lnTo>
                    <a:pt x="198" y="196"/>
                  </a:lnTo>
                  <a:lnTo>
                    <a:pt x="198" y="199"/>
                  </a:lnTo>
                  <a:lnTo>
                    <a:pt x="197" y="199"/>
                  </a:lnTo>
                  <a:lnTo>
                    <a:pt x="196" y="199"/>
                  </a:lnTo>
                  <a:lnTo>
                    <a:pt x="196" y="200"/>
                  </a:lnTo>
                  <a:lnTo>
                    <a:pt x="195" y="200"/>
                  </a:lnTo>
                  <a:cubicBezTo>
                    <a:pt x="195" y="200"/>
                    <a:pt x="195" y="200"/>
                    <a:pt x="195" y="200"/>
                  </a:cubicBezTo>
                  <a:lnTo>
                    <a:pt x="195" y="202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7" y="204"/>
                  </a:lnTo>
                  <a:cubicBezTo>
                    <a:pt x="197" y="205"/>
                    <a:pt x="196" y="206"/>
                    <a:pt x="196" y="207"/>
                  </a:cubicBezTo>
                  <a:lnTo>
                    <a:pt x="194" y="207"/>
                  </a:lnTo>
                  <a:lnTo>
                    <a:pt x="193" y="207"/>
                  </a:lnTo>
                  <a:lnTo>
                    <a:pt x="193" y="206"/>
                  </a:lnTo>
                  <a:cubicBezTo>
                    <a:pt x="193" y="206"/>
                    <a:pt x="192" y="206"/>
                    <a:pt x="192" y="206"/>
                  </a:cubicBezTo>
                  <a:cubicBezTo>
                    <a:pt x="192" y="205"/>
                    <a:pt x="192" y="206"/>
                    <a:pt x="192" y="205"/>
                  </a:cubicBezTo>
                  <a:lnTo>
                    <a:pt x="191" y="205"/>
                  </a:lnTo>
                  <a:lnTo>
                    <a:pt x="191" y="206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7"/>
                  </a:lnTo>
                  <a:cubicBezTo>
                    <a:pt x="189" y="207"/>
                    <a:pt x="187" y="206"/>
                    <a:pt x="186" y="206"/>
                  </a:cubicBezTo>
                  <a:lnTo>
                    <a:pt x="186" y="208"/>
                  </a:lnTo>
                  <a:cubicBezTo>
                    <a:pt x="186" y="208"/>
                    <a:pt x="186" y="209"/>
                    <a:pt x="185" y="209"/>
                  </a:cubicBezTo>
                  <a:lnTo>
                    <a:pt x="185" y="210"/>
                  </a:lnTo>
                  <a:lnTo>
                    <a:pt x="184" y="210"/>
                  </a:lnTo>
                  <a:lnTo>
                    <a:pt x="184" y="212"/>
                  </a:lnTo>
                  <a:lnTo>
                    <a:pt x="183" y="212"/>
                  </a:lnTo>
                  <a:cubicBezTo>
                    <a:pt x="183" y="213"/>
                    <a:pt x="183" y="218"/>
                    <a:pt x="183" y="219"/>
                  </a:cubicBezTo>
                  <a:cubicBezTo>
                    <a:pt x="183" y="219"/>
                    <a:pt x="183" y="219"/>
                    <a:pt x="182" y="219"/>
                  </a:cubicBezTo>
                  <a:cubicBezTo>
                    <a:pt x="182" y="219"/>
                    <a:pt x="181" y="218"/>
                    <a:pt x="180" y="218"/>
                  </a:cubicBezTo>
                  <a:cubicBezTo>
                    <a:pt x="180" y="217"/>
                    <a:pt x="177" y="216"/>
                    <a:pt x="177" y="215"/>
                  </a:cubicBezTo>
                  <a:cubicBezTo>
                    <a:pt x="177" y="214"/>
                    <a:pt x="176" y="215"/>
                    <a:pt x="176" y="214"/>
                  </a:cubicBezTo>
                  <a:cubicBezTo>
                    <a:pt x="175" y="214"/>
                    <a:pt x="174" y="214"/>
                    <a:pt x="173" y="214"/>
                  </a:cubicBezTo>
                  <a:cubicBezTo>
                    <a:pt x="173" y="213"/>
                    <a:pt x="173" y="214"/>
                    <a:pt x="173" y="213"/>
                  </a:cubicBezTo>
                  <a:lnTo>
                    <a:pt x="172" y="213"/>
                  </a:lnTo>
                  <a:lnTo>
                    <a:pt x="172" y="212"/>
                  </a:lnTo>
                  <a:lnTo>
                    <a:pt x="171" y="212"/>
                  </a:lnTo>
                  <a:lnTo>
                    <a:pt x="171" y="211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9" y="209"/>
                  </a:lnTo>
                  <a:cubicBezTo>
                    <a:pt x="169" y="208"/>
                    <a:pt x="169" y="207"/>
                    <a:pt x="169" y="206"/>
                  </a:cubicBezTo>
                  <a:lnTo>
                    <a:pt x="167" y="206"/>
                  </a:lnTo>
                  <a:cubicBezTo>
                    <a:pt x="167" y="207"/>
                    <a:pt x="165" y="208"/>
                    <a:pt x="164" y="208"/>
                  </a:cubicBezTo>
                  <a:cubicBezTo>
                    <a:pt x="164" y="208"/>
                    <a:pt x="164" y="208"/>
                    <a:pt x="164" y="208"/>
                  </a:cubicBezTo>
                  <a:cubicBezTo>
                    <a:pt x="164" y="208"/>
                    <a:pt x="163" y="208"/>
                    <a:pt x="163" y="208"/>
                  </a:cubicBezTo>
                  <a:cubicBezTo>
                    <a:pt x="164" y="208"/>
                    <a:pt x="163" y="208"/>
                    <a:pt x="163" y="208"/>
                  </a:cubicBezTo>
                  <a:cubicBezTo>
                    <a:pt x="163" y="208"/>
                    <a:pt x="163" y="209"/>
                    <a:pt x="163" y="209"/>
                  </a:cubicBezTo>
                  <a:cubicBezTo>
                    <a:pt x="163" y="209"/>
                    <a:pt x="163" y="209"/>
                    <a:pt x="163" y="210"/>
                  </a:cubicBezTo>
                  <a:cubicBezTo>
                    <a:pt x="163" y="209"/>
                    <a:pt x="163" y="209"/>
                    <a:pt x="162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1" y="210"/>
                    <a:pt x="161" y="210"/>
                    <a:pt x="160" y="210"/>
                  </a:cubicBezTo>
                  <a:cubicBezTo>
                    <a:pt x="160" y="210"/>
                    <a:pt x="159" y="209"/>
                    <a:pt x="159" y="209"/>
                  </a:cubicBezTo>
                  <a:cubicBezTo>
                    <a:pt x="159" y="209"/>
                    <a:pt x="158" y="208"/>
                    <a:pt x="158" y="207"/>
                  </a:cubicBezTo>
                  <a:cubicBezTo>
                    <a:pt x="158" y="207"/>
                    <a:pt x="157" y="207"/>
                    <a:pt x="157" y="207"/>
                  </a:cubicBezTo>
                  <a:lnTo>
                    <a:pt x="156" y="207"/>
                  </a:lnTo>
                  <a:cubicBezTo>
                    <a:pt x="156" y="206"/>
                    <a:pt x="155" y="206"/>
                    <a:pt x="155" y="206"/>
                  </a:cubicBezTo>
                  <a:cubicBezTo>
                    <a:pt x="155" y="205"/>
                    <a:pt x="155" y="204"/>
                    <a:pt x="155" y="203"/>
                  </a:cubicBezTo>
                  <a:cubicBezTo>
                    <a:pt x="156" y="203"/>
                    <a:pt x="156" y="202"/>
                    <a:pt x="156" y="202"/>
                  </a:cubicBezTo>
                  <a:cubicBezTo>
                    <a:pt x="154" y="202"/>
                    <a:pt x="151" y="204"/>
                    <a:pt x="149" y="204"/>
                  </a:cubicBezTo>
                  <a:cubicBezTo>
                    <a:pt x="149" y="202"/>
                    <a:pt x="148" y="199"/>
                    <a:pt x="148" y="197"/>
                  </a:cubicBezTo>
                  <a:lnTo>
                    <a:pt x="142" y="197"/>
                  </a:lnTo>
                  <a:cubicBezTo>
                    <a:pt x="142" y="197"/>
                    <a:pt x="142" y="196"/>
                    <a:pt x="142" y="196"/>
                  </a:cubicBezTo>
                  <a:cubicBezTo>
                    <a:pt x="142" y="196"/>
                    <a:pt x="142" y="196"/>
                    <a:pt x="141" y="196"/>
                  </a:cubicBezTo>
                  <a:cubicBezTo>
                    <a:pt x="142" y="196"/>
                    <a:pt x="142" y="196"/>
                    <a:pt x="141" y="196"/>
                  </a:cubicBezTo>
                  <a:lnTo>
                    <a:pt x="140" y="194"/>
                  </a:lnTo>
                  <a:cubicBezTo>
                    <a:pt x="140" y="194"/>
                    <a:pt x="139" y="194"/>
                    <a:pt x="139" y="194"/>
                  </a:cubicBezTo>
                  <a:lnTo>
                    <a:pt x="138" y="194"/>
                  </a:lnTo>
                  <a:cubicBezTo>
                    <a:pt x="138" y="194"/>
                    <a:pt x="138" y="194"/>
                    <a:pt x="138" y="194"/>
                  </a:cubicBezTo>
                  <a:cubicBezTo>
                    <a:pt x="137" y="194"/>
                    <a:pt x="137" y="195"/>
                    <a:pt x="137" y="195"/>
                  </a:cubicBezTo>
                  <a:cubicBezTo>
                    <a:pt x="137" y="195"/>
                    <a:pt x="136" y="195"/>
                    <a:pt x="136" y="195"/>
                  </a:cubicBezTo>
                  <a:lnTo>
                    <a:pt x="136" y="196"/>
                  </a:lnTo>
                  <a:cubicBezTo>
                    <a:pt x="135" y="196"/>
                    <a:pt x="135" y="196"/>
                    <a:pt x="135" y="196"/>
                  </a:cubicBezTo>
                  <a:cubicBezTo>
                    <a:pt x="135" y="195"/>
                    <a:pt x="134" y="195"/>
                    <a:pt x="134" y="195"/>
                  </a:cubicBezTo>
                  <a:cubicBezTo>
                    <a:pt x="135" y="195"/>
                    <a:pt x="134" y="195"/>
                    <a:pt x="134" y="195"/>
                  </a:cubicBezTo>
                  <a:cubicBezTo>
                    <a:pt x="134" y="195"/>
                    <a:pt x="131" y="195"/>
                    <a:pt x="130" y="195"/>
                  </a:cubicBezTo>
                  <a:cubicBezTo>
                    <a:pt x="130" y="195"/>
                    <a:pt x="130" y="196"/>
                    <a:pt x="130" y="196"/>
                  </a:cubicBezTo>
                  <a:cubicBezTo>
                    <a:pt x="130" y="196"/>
                    <a:pt x="130" y="196"/>
                    <a:pt x="130" y="196"/>
                  </a:cubicBezTo>
                  <a:cubicBezTo>
                    <a:pt x="130" y="196"/>
                    <a:pt x="130" y="196"/>
                    <a:pt x="129" y="196"/>
                  </a:cubicBezTo>
                  <a:cubicBezTo>
                    <a:pt x="130" y="196"/>
                    <a:pt x="130" y="196"/>
                    <a:pt x="129" y="197"/>
                  </a:cubicBezTo>
                  <a:cubicBezTo>
                    <a:pt x="129" y="197"/>
                    <a:pt x="129" y="201"/>
                    <a:pt x="129" y="201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128" y="201"/>
                    <a:pt x="127" y="202"/>
                    <a:pt x="127" y="202"/>
                  </a:cubicBezTo>
                  <a:cubicBezTo>
                    <a:pt x="127" y="201"/>
                    <a:pt x="124" y="201"/>
                    <a:pt x="123" y="200"/>
                  </a:cubicBezTo>
                  <a:cubicBezTo>
                    <a:pt x="122" y="200"/>
                    <a:pt x="120" y="199"/>
                    <a:pt x="119" y="199"/>
                  </a:cubicBezTo>
                  <a:cubicBezTo>
                    <a:pt x="119" y="199"/>
                    <a:pt x="119" y="198"/>
                    <a:pt x="119" y="198"/>
                  </a:cubicBezTo>
                  <a:cubicBezTo>
                    <a:pt x="119" y="199"/>
                    <a:pt x="119" y="198"/>
                    <a:pt x="119" y="198"/>
                  </a:cubicBezTo>
                  <a:cubicBezTo>
                    <a:pt x="118" y="198"/>
                    <a:pt x="119" y="198"/>
                    <a:pt x="118" y="198"/>
                  </a:cubicBezTo>
                  <a:cubicBezTo>
                    <a:pt x="118" y="198"/>
                    <a:pt x="117" y="199"/>
                    <a:pt x="117" y="199"/>
                  </a:cubicBezTo>
                  <a:cubicBezTo>
                    <a:pt x="117" y="199"/>
                    <a:pt x="116" y="199"/>
                    <a:pt x="116" y="199"/>
                  </a:cubicBezTo>
                  <a:cubicBezTo>
                    <a:pt x="116" y="199"/>
                    <a:pt x="116" y="199"/>
                    <a:pt x="116" y="200"/>
                  </a:cubicBezTo>
                  <a:cubicBezTo>
                    <a:pt x="115" y="200"/>
                    <a:pt x="115" y="200"/>
                    <a:pt x="115" y="200"/>
                  </a:cubicBezTo>
                  <a:cubicBezTo>
                    <a:pt x="115" y="200"/>
                    <a:pt x="115" y="200"/>
                    <a:pt x="115" y="200"/>
                  </a:cubicBezTo>
                  <a:lnTo>
                    <a:pt x="115" y="201"/>
                  </a:lnTo>
                  <a:cubicBezTo>
                    <a:pt x="113" y="201"/>
                    <a:pt x="111" y="200"/>
                    <a:pt x="109" y="200"/>
                  </a:cubicBezTo>
                  <a:cubicBezTo>
                    <a:pt x="109" y="200"/>
                    <a:pt x="107" y="200"/>
                    <a:pt x="107" y="200"/>
                  </a:cubicBezTo>
                  <a:cubicBezTo>
                    <a:pt x="107" y="200"/>
                    <a:pt x="106" y="200"/>
                    <a:pt x="106" y="200"/>
                  </a:cubicBezTo>
                  <a:cubicBezTo>
                    <a:pt x="106" y="200"/>
                    <a:pt x="106" y="199"/>
                    <a:pt x="106" y="199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5" y="199"/>
                    <a:pt x="105" y="198"/>
                    <a:pt x="105" y="198"/>
                  </a:cubicBezTo>
                  <a:cubicBezTo>
                    <a:pt x="105" y="198"/>
                    <a:pt x="104" y="198"/>
                    <a:pt x="104" y="198"/>
                  </a:cubicBezTo>
                  <a:cubicBezTo>
                    <a:pt x="104" y="199"/>
                    <a:pt x="104" y="198"/>
                    <a:pt x="104" y="199"/>
                  </a:cubicBezTo>
                  <a:cubicBezTo>
                    <a:pt x="104" y="199"/>
                    <a:pt x="103" y="199"/>
                    <a:pt x="103" y="199"/>
                  </a:cubicBezTo>
                  <a:cubicBezTo>
                    <a:pt x="103" y="198"/>
                    <a:pt x="102" y="198"/>
                    <a:pt x="102" y="197"/>
                  </a:cubicBezTo>
                  <a:cubicBezTo>
                    <a:pt x="102" y="197"/>
                    <a:pt x="102" y="197"/>
                    <a:pt x="102" y="196"/>
                  </a:cubicBezTo>
                  <a:cubicBezTo>
                    <a:pt x="102" y="197"/>
                    <a:pt x="102" y="197"/>
                    <a:pt x="102" y="196"/>
                  </a:cubicBezTo>
                  <a:cubicBezTo>
                    <a:pt x="102" y="196"/>
                    <a:pt x="103" y="196"/>
                    <a:pt x="103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4" y="196"/>
                    <a:pt x="104" y="194"/>
                    <a:pt x="104" y="193"/>
                  </a:cubicBezTo>
                  <a:cubicBezTo>
                    <a:pt x="104" y="193"/>
                    <a:pt x="104" y="193"/>
                    <a:pt x="104" y="193"/>
                  </a:cubicBezTo>
                  <a:lnTo>
                    <a:pt x="103" y="193"/>
                  </a:lnTo>
                  <a:cubicBezTo>
                    <a:pt x="103" y="193"/>
                    <a:pt x="103" y="193"/>
                    <a:pt x="102" y="193"/>
                  </a:cubicBezTo>
                  <a:cubicBezTo>
                    <a:pt x="102" y="193"/>
                    <a:pt x="102" y="193"/>
                    <a:pt x="102" y="193"/>
                  </a:cubicBezTo>
                  <a:lnTo>
                    <a:pt x="101" y="194"/>
                  </a:lnTo>
                  <a:cubicBezTo>
                    <a:pt x="101" y="194"/>
                    <a:pt x="101" y="194"/>
                    <a:pt x="101" y="194"/>
                  </a:cubicBezTo>
                  <a:lnTo>
                    <a:pt x="100" y="194"/>
                  </a:lnTo>
                  <a:cubicBezTo>
                    <a:pt x="99" y="194"/>
                    <a:pt x="99" y="193"/>
                    <a:pt x="99" y="193"/>
                  </a:cubicBezTo>
                  <a:cubicBezTo>
                    <a:pt x="99" y="192"/>
                    <a:pt x="99" y="191"/>
                    <a:pt x="99" y="191"/>
                  </a:cubicBezTo>
                  <a:cubicBezTo>
                    <a:pt x="99" y="191"/>
                    <a:pt x="99" y="190"/>
                    <a:pt x="99" y="190"/>
                  </a:cubicBezTo>
                  <a:cubicBezTo>
                    <a:pt x="96" y="190"/>
                    <a:pt x="92" y="188"/>
                    <a:pt x="89" y="188"/>
                  </a:cubicBezTo>
                  <a:cubicBezTo>
                    <a:pt x="89" y="188"/>
                    <a:pt x="88" y="189"/>
                    <a:pt x="87" y="189"/>
                  </a:cubicBezTo>
                  <a:cubicBezTo>
                    <a:pt x="87" y="189"/>
                    <a:pt x="87" y="190"/>
                    <a:pt x="87" y="191"/>
                  </a:cubicBezTo>
                  <a:cubicBezTo>
                    <a:pt x="87" y="191"/>
                    <a:pt x="87" y="192"/>
                    <a:pt x="87" y="192"/>
                  </a:cubicBezTo>
                  <a:lnTo>
                    <a:pt x="86" y="192"/>
                  </a:lnTo>
                  <a:cubicBezTo>
                    <a:pt x="86" y="192"/>
                    <a:pt x="86" y="193"/>
                    <a:pt x="86" y="193"/>
                  </a:cubicBezTo>
                  <a:lnTo>
                    <a:pt x="82" y="193"/>
                  </a:lnTo>
                  <a:cubicBezTo>
                    <a:pt x="82" y="192"/>
                    <a:pt x="82" y="191"/>
                    <a:pt x="82" y="190"/>
                  </a:cubicBezTo>
                  <a:cubicBezTo>
                    <a:pt x="82" y="190"/>
                    <a:pt x="82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82" y="189"/>
                    <a:pt x="78" y="187"/>
                    <a:pt x="77" y="186"/>
                  </a:cubicBezTo>
                  <a:cubicBezTo>
                    <a:pt x="82" y="189"/>
                    <a:pt x="78" y="187"/>
                    <a:pt x="77" y="186"/>
                  </a:cubicBezTo>
                  <a:lnTo>
                    <a:pt x="76" y="185"/>
                  </a:lnTo>
                  <a:cubicBezTo>
                    <a:pt x="76" y="185"/>
                    <a:pt x="72" y="184"/>
                    <a:pt x="72" y="184"/>
                  </a:cubicBezTo>
                  <a:cubicBezTo>
                    <a:pt x="70" y="184"/>
                    <a:pt x="67" y="183"/>
                    <a:pt x="65" y="183"/>
                  </a:cubicBezTo>
                  <a:cubicBezTo>
                    <a:pt x="65" y="183"/>
                    <a:pt x="63" y="183"/>
                    <a:pt x="63" y="183"/>
                  </a:cubicBezTo>
                  <a:lnTo>
                    <a:pt x="62" y="183"/>
                  </a:lnTo>
                  <a:cubicBezTo>
                    <a:pt x="63" y="183"/>
                    <a:pt x="62" y="183"/>
                    <a:pt x="62" y="183"/>
                  </a:cubicBezTo>
                  <a:cubicBezTo>
                    <a:pt x="62" y="184"/>
                    <a:pt x="61" y="185"/>
                    <a:pt x="61" y="186"/>
                  </a:cubicBezTo>
                  <a:cubicBezTo>
                    <a:pt x="61" y="186"/>
                    <a:pt x="61" y="186"/>
                    <a:pt x="61" y="186"/>
                  </a:cubicBezTo>
                  <a:cubicBezTo>
                    <a:pt x="61" y="186"/>
                    <a:pt x="61" y="187"/>
                    <a:pt x="60" y="187"/>
                  </a:cubicBezTo>
                  <a:cubicBezTo>
                    <a:pt x="60" y="187"/>
                    <a:pt x="59" y="188"/>
                    <a:pt x="59" y="188"/>
                  </a:cubicBezTo>
                  <a:cubicBezTo>
                    <a:pt x="59" y="189"/>
                    <a:pt x="57" y="190"/>
                    <a:pt x="56" y="190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6" y="190"/>
                    <a:pt x="55" y="190"/>
                    <a:pt x="55" y="190"/>
                  </a:cubicBezTo>
                  <a:cubicBezTo>
                    <a:pt x="54" y="190"/>
                    <a:pt x="49" y="192"/>
                    <a:pt x="48" y="191"/>
                  </a:cubicBezTo>
                  <a:cubicBezTo>
                    <a:pt x="47" y="191"/>
                    <a:pt x="47" y="190"/>
                    <a:pt x="46" y="190"/>
                  </a:cubicBezTo>
                  <a:lnTo>
                    <a:pt x="46" y="189"/>
                  </a:lnTo>
                  <a:cubicBezTo>
                    <a:pt x="46" y="189"/>
                    <a:pt x="45" y="188"/>
                    <a:pt x="44" y="188"/>
                  </a:cubicBezTo>
                  <a:cubicBezTo>
                    <a:pt x="40" y="188"/>
                    <a:pt x="40" y="178"/>
                    <a:pt x="40" y="175"/>
                  </a:cubicBezTo>
                  <a:cubicBezTo>
                    <a:pt x="39" y="175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3"/>
                  </a:cubicBezTo>
                  <a:cubicBezTo>
                    <a:pt x="38" y="173"/>
                    <a:pt x="37" y="172"/>
                    <a:pt x="37" y="172"/>
                  </a:cubicBezTo>
                  <a:cubicBezTo>
                    <a:pt x="37" y="172"/>
                    <a:pt x="37" y="172"/>
                    <a:pt x="37" y="172"/>
                  </a:cubicBezTo>
                  <a:lnTo>
                    <a:pt x="36" y="172"/>
                  </a:lnTo>
                  <a:cubicBezTo>
                    <a:pt x="36" y="172"/>
                    <a:pt x="32" y="172"/>
                    <a:pt x="32" y="172"/>
                  </a:cubicBezTo>
                  <a:cubicBezTo>
                    <a:pt x="32" y="172"/>
                    <a:pt x="30" y="171"/>
                    <a:pt x="30" y="171"/>
                  </a:cubicBezTo>
                  <a:lnTo>
                    <a:pt x="29" y="170"/>
                  </a:lnTo>
                  <a:cubicBezTo>
                    <a:pt x="29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lnTo>
                    <a:pt x="28" y="172"/>
                  </a:lnTo>
                  <a:cubicBezTo>
                    <a:pt x="27" y="172"/>
                    <a:pt x="25" y="172"/>
                    <a:pt x="24" y="172"/>
                  </a:cubicBezTo>
                  <a:lnTo>
                    <a:pt x="24" y="171"/>
                  </a:lnTo>
                  <a:cubicBezTo>
                    <a:pt x="24" y="171"/>
                    <a:pt x="24" y="170"/>
                    <a:pt x="24" y="169"/>
                  </a:cubicBezTo>
                  <a:cubicBezTo>
                    <a:pt x="23" y="169"/>
                    <a:pt x="22" y="169"/>
                    <a:pt x="20" y="169"/>
                  </a:cubicBezTo>
                  <a:lnTo>
                    <a:pt x="20" y="168"/>
                  </a:lnTo>
                  <a:cubicBezTo>
                    <a:pt x="21" y="167"/>
                    <a:pt x="21" y="167"/>
                    <a:pt x="22" y="167"/>
                  </a:cubicBezTo>
                  <a:cubicBezTo>
                    <a:pt x="22" y="166"/>
                    <a:pt x="22" y="166"/>
                    <a:pt x="22" y="165"/>
                  </a:cubicBezTo>
                  <a:lnTo>
                    <a:pt x="21" y="165"/>
                  </a:lnTo>
                  <a:cubicBezTo>
                    <a:pt x="21" y="165"/>
                    <a:pt x="19" y="165"/>
                    <a:pt x="19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8" y="166"/>
                    <a:pt x="18" y="165"/>
                    <a:pt x="18" y="166"/>
                  </a:cubicBezTo>
                  <a:lnTo>
                    <a:pt x="15" y="166"/>
                  </a:ln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4"/>
                    <a:pt x="14" y="164"/>
                  </a:cubicBezTo>
                  <a:cubicBezTo>
                    <a:pt x="13" y="164"/>
                    <a:pt x="13" y="164"/>
                    <a:pt x="12" y="164"/>
                  </a:cubicBezTo>
                  <a:cubicBezTo>
                    <a:pt x="11" y="164"/>
                    <a:pt x="10" y="164"/>
                    <a:pt x="9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8" y="164"/>
                    <a:pt x="7" y="164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6" y="165"/>
                    <a:pt x="6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5" y="167"/>
                    <a:pt x="4" y="167"/>
                    <a:pt x="3" y="167"/>
                  </a:cubicBezTo>
                  <a:lnTo>
                    <a:pt x="1" y="166"/>
                  </a:lnTo>
                  <a:cubicBezTo>
                    <a:pt x="1" y="164"/>
                    <a:pt x="0" y="162"/>
                    <a:pt x="0" y="160"/>
                  </a:cubicBezTo>
                  <a:lnTo>
                    <a:pt x="7" y="160"/>
                  </a:lnTo>
                  <a:cubicBezTo>
                    <a:pt x="7" y="159"/>
                    <a:pt x="10" y="157"/>
                    <a:pt x="10" y="155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2" y="155"/>
                    <a:pt x="14" y="152"/>
                    <a:pt x="14" y="150"/>
                  </a:cubicBezTo>
                  <a:cubicBezTo>
                    <a:pt x="14" y="150"/>
                    <a:pt x="15" y="148"/>
                    <a:pt x="15" y="148"/>
                  </a:cubicBezTo>
                  <a:cubicBezTo>
                    <a:pt x="17" y="148"/>
                    <a:pt x="20" y="143"/>
                    <a:pt x="20" y="141"/>
                  </a:cubicBezTo>
                  <a:cubicBezTo>
                    <a:pt x="20" y="138"/>
                    <a:pt x="23" y="134"/>
                    <a:pt x="23" y="131"/>
                  </a:cubicBezTo>
                  <a:cubicBezTo>
                    <a:pt x="20" y="138"/>
                    <a:pt x="23" y="134"/>
                    <a:pt x="23" y="131"/>
                  </a:cubicBezTo>
                  <a:cubicBezTo>
                    <a:pt x="23" y="130"/>
                    <a:pt x="29" y="132"/>
                    <a:pt x="30" y="132"/>
                  </a:cubicBezTo>
                  <a:cubicBezTo>
                    <a:pt x="31" y="132"/>
                    <a:pt x="35" y="131"/>
                    <a:pt x="35" y="133"/>
                  </a:cubicBezTo>
                  <a:lnTo>
                    <a:pt x="36" y="133"/>
                  </a:lnTo>
                  <a:cubicBezTo>
                    <a:pt x="36" y="133"/>
                    <a:pt x="36" y="133"/>
                    <a:pt x="36" y="133"/>
                  </a:cubicBezTo>
                  <a:cubicBezTo>
                    <a:pt x="36" y="134"/>
                    <a:pt x="40" y="133"/>
                    <a:pt x="40" y="133"/>
                  </a:cubicBezTo>
                  <a:lnTo>
                    <a:pt x="40" y="131"/>
                  </a:lnTo>
                  <a:lnTo>
                    <a:pt x="46" y="131"/>
                  </a:lnTo>
                  <a:lnTo>
                    <a:pt x="46" y="130"/>
                  </a:lnTo>
                  <a:lnTo>
                    <a:pt x="49" y="130"/>
                  </a:lnTo>
                  <a:lnTo>
                    <a:pt x="50" y="130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2" y="134"/>
                  </a:lnTo>
                  <a:cubicBezTo>
                    <a:pt x="52" y="134"/>
                    <a:pt x="52" y="133"/>
                    <a:pt x="52" y="133"/>
                  </a:cubicBezTo>
                  <a:lnTo>
                    <a:pt x="53" y="133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5" y="132"/>
                  </a:lnTo>
                  <a:cubicBezTo>
                    <a:pt x="55" y="131"/>
                    <a:pt x="54" y="128"/>
                    <a:pt x="55" y="127"/>
                  </a:cubicBezTo>
                  <a:lnTo>
                    <a:pt x="58" y="127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1" y="126"/>
                  </a:lnTo>
                  <a:cubicBezTo>
                    <a:pt x="61" y="127"/>
                    <a:pt x="61" y="127"/>
                    <a:pt x="61" y="127"/>
                  </a:cubicBezTo>
                  <a:cubicBezTo>
                    <a:pt x="62" y="127"/>
                    <a:pt x="68" y="129"/>
                    <a:pt x="68" y="129"/>
                  </a:cubicBezTo>
                  <a:cubicBezTo>
                    <a:pt x="69" y="129"/>
                    <a:pt x="73" y="131"/>
                    <a:pt x="73" y="129"/>
                  </a:cubicBezTo>
                  <a:cubicBezTo>
                    <a:pt x="74" y="129"/>
                    <a:pt x="73" y="129"/>
                    <a:pt x="74" y="129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8"/>
                    <a:pt x="75" y="127"/>
                    <a:pt x="75" y="127"/>
                  </a:cubicBezTo>
                  <a:cubicBezTo>
                    <a:pt x="76" y="127"/>
                    <a:pt x="77" y="126"/>
                    <a:pt x="78" y="126"/>
                  </a:cubicBezTo>
                  <a:cubicBezTo>
                    <a:pt x="78" y="125"/>
                    <a:pt x="78" y="126"/>
                    <a:pt x="78" y="125"/>
                  </a:cubicBezTo>
                  <a:lnTo>
                    <a:pt x="79" y="125"/>
                  </a:lnTo>
                  <a:cubicBezTo>
                    <a:pt x="79" y="125"/>
                    <a:pt x="79" y="125"/>
                    <a:pt x="79" y="125"/>
                  </a:cubicBezTo>
                  <a:lnTo>
                    <a:pt x="80" y="125"/>
                  </a:lnTo>
                  <a:cubicBezTo>
                    <a:pt x="80" y="124"/>
                    <a:pt x="80" y="125"/>
                    <a:pt x="80" y="124"/>
                  </a:cubicBezTo>
                  <a:lnTo>
                    <a:pt x="81" y="124"/>
                  </a:lnTo>
                  <a:lnTo>
                    <a:pt x="82" y="123"/>
                  </a:lnTo>
                  <a:lnTo>
                    <a:pt x="82" y="122"/>
                  </a:lnTo>
                  <a:cubicBezTo>
                    <a:pt x="81" y="122"/>
                    <a:pt x="81" y="121"/>
                    <a:pt x="81" y="121"/>
                  </a:cubicBezTo>
                  <a:cubicBezTo>
                    <a:pt x="81" y="120"/>
                    <a:pt x="81" y="115"/>
                    <a:pt x="80" y="115"/>
                  </a:cubicBezTo>
                  <a:cubicBezTo>
                    <a:pt x="79" y="114"/>
                    <a:pt x="80" y="109"/>
                    <a:pt x="80" y="108"/>
                  </a:cubicBezTo>
                  <a:cubicBezTo>
                    <a:pt x="81" y="108"/>
                    <a:pt x="82" y="107"/>
                    <a:pt x="82" y="107"/>
                  </a:cubicBezTo>
                  <a:lnTo>
                    <a:pt x="83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5" y="104"/>
                  </a:lnTo>
                  <a:cubicBezTo>
                    <a:pt x="85" y="105"/>
                    <a:pt x="87" y="106"/>
                    <a:pt x="87" y="106"/>
                  </a:cubicBezTo>
                  <a:lnTo>
                    <a:pt x="88" y="106"/>
                  </a:lnTo>
                  <a:lnTo>
                    <a:pt x="89" y="106"/>
                  </a:lnTo>
                  <a:lnTo>
                    <a:pt x="89" y="103"/>
                  </a:lnTo>
                  <a:lnTo>
                    <a:pt x="88" y="103"/>
                  </a:lnTo>
                  <a:lnTo>
                    <a:pt x="87" y="102"/>
                  </a:lnTo>
                  <a:lnTo>
                    <a:pt x="87" y="100"/>
                  </a:lnTo>
                  <a:cubicBezTo>
                    <a:pt x="87" y="99"/>
                    <a:pt x="87" y="98"/>
                    <a:pt x="87" y="98"/>
                  </a:cubicBezTo>
                  <a:lnTo>
                    <a:pt x="87" y="97"/>
                  </a:lnTo>
                  <a:lnTo>
                    <a:pt x="88" y="97"/>
                  </a:lnTo>
                  <a:cubicBezTo>
                    <a:pt x="89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lnTo>
                    <a:pt x="92" y="99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6" y="100"/>
                  </a:lnTo>
                  <a:cubicBezTo>
                    <a:pt x="96" y="99"/>
                    <a:pt x="96" y="96"/>
                    <a:pt x="96" y="96"/>
                  </a:cubicBezTo>
                  <a:lnTo>
                    <a:pt x="95" y="96"/>
                  </a:lnTo>
                  <a:lnTo>
                    <a:pt x="95" y="93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8" y="92"/>
                  </a:lnTo>
                  <a:cubicBezTo>
                    <a:pt x="98" y="92"/>
                    <a:pt x="99" y="91"/>
                    <a:pt x="99" y="91"/>
                  </a:cubicBezTo>
                  <a:lnTo>
                    <a:pt x="99" y="90"/>
                  </a:lnTo>
                  <a:lnTo>
                    <a:pt x="100" y="90"/>
                  </a:lnTo>
                  <a:lnTo>
                    <a:pt x="100" y="89"/>
                  </a:lnTo>
                  <a:lnTo>
                    <a:pt x="100" y="88"/>
                  </a:lnTo>
                  <a:lnTo>
                    <a:pt x="101" y="88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2" y="86"/>
                  </a:lnTo>
                  <a:cubicBezTo>
                    <a:pt x="103" y="86"/>
                    <a:pt x="102" y="82"/>
                    <a:pt x="102" y="81"/>
                  </a:cubicBezTo>
                  <a:cubicBezTo>
                    <a:pt x="101" y="81"/>
                    <a:pt x="98" y="81"/>
                    <a:pt x="98" y="81"/>
                  </a:cubicBezTo>
                  <a:lnTo>
                    <a:pt x="98" y="82"/>
                  </a:lnTo>
                  <a:lnTo>
                    <a:pt x="97" y="82"/>
                  </a:lnTo>
                  <a:cubicBezTo>
                    <a:pt x="97" y="81"/>
                    <a:pt x="97" y="82"/>
                    <a:pt x="97" y="81"/>
                  </a:cubicBezTo>
                  <a:lnTo>
                    <a:pt x="96" y="81"/>
                  </a:lnTo>
                  <a:cubicBezTo>
                    <a:pt x="96" y="80"/>
                    <a:pt x="92" y="80"/>
                    <a:pt x="92" y="80"/>
                  </a:cubicBezTo>
                  <a:lnTo>
                    <a:pt x="91" y="79"/>
                  </a:lnTo>
                  <a:lnTo>
                    <a:pt x="91" y="73"/>
                  </a:lnTo>
                  <a:cubicBezTo>
                    <a:pt x="91" y="73"/>
                    <a:pt x="90" y="73"/>
                    <a:pt x="90" y="72"/>
                  </a:cubicBezTo>
                  <a:cubicBezTo>
                    <a:pt x="90" y="72"/>
                    <a:pt x="90" y="72"/>
                    <a:pt x="89" y="72"/>
                  </a:cubicBezTo>
                  <a:lnTo>
                    <a:pt x="88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3" y="60"/>
                  </a:lnTo>
                  <a:cubicBezTo>
                    <a:pt x="93" y="60"/>
                    <a:pt x="93" y="59"/>
                    <a:pt x="93" y="58"/>
                  </a:cubicBezTo>
                  <a:lnTo>
                    <a:pt x="94" y="58"/>
                  </a:lnTo>
                  <a:cubicBezTo>
                    <a:pt x="94" y="57"/>
                    <a:pt x="94" y="58"/>
                    <a:pt x="94" y="57"/>
                  </a:cubicBezTo>
                  <a:lnTo>
                    <a:pt x="96" y="57"/>
                  </a:lnTo>
                  <a:lnTo>
                    <a:pt x="96" y="52"/>
                  </a:lnTo>
                  <a:cubicBezTo>
                    <a:pt x="97" y="52"/>
                    <a:pt x="97" y="52"/>
                    <a:pt x="97" y="51"/>
                  </a:cubicBezTo>
                  <a:lnTo>
                    <a:pt x="99" y="51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100" y="49"/>
                  </a:lnTo>
                  <a:cubicBezTo>
                    <a:pt x="101" y="49"/>
                    <a:pt x="101" y="48"/>
                    <a:pt x="101" y="47"/>
                  </a:cubicBezTo>
                  <a:cubicBezTo>
                    <a:pt x="102" y="47"/>
                    <a:pt x="101" y="47"/>
                    <a:pt x="102" y="47"/>
                  </a:cubicBezTo>
                  <a:lnTo>
                    <a:pt x="102" y="46"/>
                  </a:lnTo>
                  <a:cubicBezTo>
                    <a:pt x="102" y="46"/>
                    <a:pt x="102" y="46"/>
                    <a:pt x="102" y="46"/>
                  </a:cubicBezTo>
                  <a:lnTo>
                    <a:pt x="102" y="45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2"/>
                  </a:lnTo>
                  <a:cubicBezTo>
                    <a:pt x="105" y="41"/>
                    <a:pt x="103" y="38"/>
                    <a:pt x="104" y="36"/>
                  </a:cubicBezTo>
                  <a:lnTo>
                    <a:pt x="104" y="35"/>
                  </a:lnTo>
                  <a:lnTo>
                    <a:pt x="105" y="35"/>
                  </a:lnTo>
                  <a:cubicBezTo>
                    <a:pt x="105" y="35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3"/>
                    <a:pt x="108" y="32"/>
                    <a:pt x="108" y="31"/>
                  </a:cubicBezTo>
                  <a:cubicBezTo>
                    <a:pt x="109" y="31"/>
                    <a:pt x="108" y="29"/>
                    <a:pt x="108" y="28"/>
                  </a:cubicBezTo>
                  <a:lnTo>
                    <a:pt x="109" y="28"/>
                  </a:lnTo>
                  <a:cubicBezTo>
                    <a:pt x="109" y="27"/>
                    <a:pt x="109" y="21"/>
                    <a:pt x="109" y="20"/>
                  </a:cubicBezTo>
                  <a:lnTo>
                    <a:pt x="109" y="19"/>
                  </a:lnTo>
                  <a:lnTo>
                    <a:pt x="110" y="19"/>
                  </a:lnTo>
                  <a:cubicBezTo>
                    <a:pt x="110" y="19"/>
                    <a:pt x="110" y="19"/>
                    <a:pt x="110" y="18"/>
                  </a:cubicBezTo>
                  <a:lnTo>
                    <a:pt x="114" y="18"/>
                  </a:lnTo>
                  <a:lnTo>
                    <a:pt x="115" y="18"/>
                  </a:lnTo>
                  <a:lnTo>
                    <a:pt x="116" y="16"/>
                  </a:lnTo>
                  <a:cubicBezTo>
                    <a:pt x="116" y="16"/>
                    <a:pt x="116" y="14"/>
                    <a:pt x="116" y="13"/>
                  </a:cubicBezTo>
                  <a:lnTo>
                    <a:pt x="118" y="13"/>
                  </a:lnTo>
                  <a:cubicBezTo>
                    <a:pt x="119" y="14"/>
                    <a:pt x="121" y="14"/>
                    <a:pt x="121" y="14"/>
                  </a:cubicBezTo>
                  <a:cubicBezTo>
                    <a:pt x="122" y="13"/>
                    <a:pt x="123" y="12"/>
                    <a:pt x="124" y="12"/>
                  </a:cubicBezTo>
                  <a:cubicBezTo>
                    <a:pt x="124" y="12"/>
                    <a:pt x="124" y="13"/>
                    <a:pt x="124" y="14"/>
                  </a:cubicBezTo>
                  <a:cubicBezTo>
                    <a:pt x="125" y="14"/>
                    <a:pt x="127" y="15"/>
                    <a:pt x="127" y="14"/>
                  </a:cubicBezTo>
                  <a:lnTo>
                    <a:pt x="128" y="14"/>
                  </a:lnTo>
                  <a:cubicBezTo>
                    <a:pt x="128" y="13"/>
                    <a:pt x="129" y="13"/>
                    <a:pt x="129" y="13"/>
                  </a:cubicBezTo>
                  <a:cubicBezTo>
                    <a:pt x="129" y="13"/>
                    <a:pt x="129" y="12"/>
                    <a:pt x="129" y="12"/>
                  </a:cubicBezTo>
                  <a:lnTo>
                    <a:pt x="132" y="12"/>
                  </a:lnTo>
                  <a:lnTo>
                    <a:pt x="132" y="13"/>
                  </a:lnTo>
                  <a:cubicBezTo>
                    <a:pt x="133" y="13"/>
                    <a:pt x="133" y="17"/>
                    <a:pt x="133" y="18"/>
                  </a:cubicBezTo>
                  <a:lnTo>
                    <a:pt x="133" y="19"/>
                  </a:lnTo>
                  <a:lnTo>
                    <a:pt x="133" y="20"/>
                  </a:lnTo>
                  <a:cubicBezTo>
                    <a:pt x="134" y="20"/>
                    <a:pt x="134" y="21"/>
                    <a:pt x="135" y="21"/>
                  </a:cubicBezTo>
                  <a:lnTo>
                    <a:pt x="135" y="22"/>
                  </a:lnTo>
                  <a:lnTo>
                    <a:pt x="136" y="22"/>
                  </a:lnTo>
                  <a:lnTo>
                    <a:pt x="136" y="23"/>
                  </a:lnTo>
                  <a:lnTo>
                    <a:pt x="138" y="25"/>
                  </a:lnTo>
                  <a:cubicBezTo>
                    <a:pt x="139" y="25"/>
                    <a:pt x="140" y="25"/>
                    <a:pt x="140" y="25"/>
                  </a:cubicBezTo>
                  <a:cubicBezTo>
                    <a:pt x="140" y="25"/>
                    <a:pt x="140" y="25"/>
                    <a:pt x="141" y="25"/>
                  </a:cubicBezTo>
                  <a:lnTo>
                    <a:pt x="141" y="22"/>
                  </a:lnTo>
                  <a:lnTo>
                    <a:pt x="142" y="22"/>
                  </a:lnTo>
                  <a:lnTo>
                    <a:pt x="142" y="21"/>
                  </a:lnTo>
                  <a:cubicBezTo>
                    <a:pt x="142" y="20"/>
                    <a:pt x="142" y="18"/>
                    <a:pt x="142" y="17"/>
                  </a:cubicBezTo>
                  <a:lnTo>
                    <a:pt x="143" y="17"/>
                  </a:lnTo>
                  <a:cubicBezTo>
                    <a:pt x="143" y="16"/>
                    <a:pt x="145" y="15"/>
                    <a:pt x="145" y="14"/>
                  </a:cubicBezTo>
                  <a:lnTo>
                    <a:pt x="146" y="14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7" y="12"/>
                  </a:lnTo>
                  <a:cubicBezTo>
                    <a:pt x="147" y="12"/>
                    <a:pt x="147" y="11"/>
                    <a:pt x="147" y="11"/>
                  </a:cubicBezTo>
                  <a:lnTo>
                    <a:pt x="148" y="11"/>
                  </a:lnTo>
                  <a:cubicBezTo>
                    <a:pt x="148" y="11"/>
                    <a:pt x="148" y="10"/>
                    <a:pt x="148" y="10"/>
                  </a:cubicBezTo>
                  <a:cubicBezTo>
                    <a:pt x="148" y="10"/>
                    <a:pt x="149" y="9"/>
                    <a:pt x="149" y="9"/>
                  </a:cubicBezTo>
                  <a:lnTo>
                    <a:pt x="149" y="7"/>
                  </a:lnTo>
                  <a:lnTo>
                    <a:pt x="149" y="6"/>
                  </a:lnTo>
                  <a:cubicBezTo>
                    <a:pt x="148" y="6"/>
                    <a:pt x="148" y="6"/>
                    <a:pt x="148" y="6"/>
                  </a:cubicBezTo>
                  <a:lnTo>
                    <a:pt x="148" y="5"/>
                  </a:lnTo>
                  <a:lnTo>
                    <a:pt x="147" y="5"/>
                  </a:lnTo>
                  <a:lnTo>
                    <a:pt x="147" y="4"/>
                  </a:lnTo>
                  <a:cubicBezTo>
                    <a:pt x="146" y="4"/>
                    <a:pt x="147" y="4"/>
                    <a:pt x="146" y="4"/>
                  </a:cubicBezTo>
                  <a:lnTo>
                    <a:pt x="146" y="3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9" y="0"/>
                  </a:ln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0" y="1"/>
                    <a:pt x="150" y="1"/>
                  </a:cubicBezTo>
                  <a:lnTo>
                    <a:pt x="151" y="1"/>
                  </a:lnTo>
                  <a:cubicBezTo>
                    <a:pt x="151" y="1"/>
                    <a:pt x="153" y="2"/>
                    <a:pt x="153" y="2"/>
                  </a:cubicBezTo>
                  <a:cubicBezTo>
                    <a:pt x="153" y="2"/>
                    <a:pt x="155" y="2"/>
                    <a:pt x="155" y="3"/>
                  </a:cubicBezTo>
                  <a:lnTo>
                    <a:pt x="156" y="3"/>
                  </a:lnTo>
                  <a:lnTo>
                    <a:pt x="156" y="2"/>
                  </a:lnTo>
                  <a:lnTo>
                    <a:pt x="157" y="2"/>
                  </a:lnTo>
                  <a:lnTo>
                    <a:pt x="157" y="1"/>
                  </a:lnTo>
                  <a:cubicBezTo>
                    <a:pt x="159" y="1"/>
                    <a:pt x="161" y="0"/>
                    <a:pt x="163" y="0"/>
                  </a:cubicBezTo>
                  <a:lnTo>
                    <a:pt x="163" y="2"/>
                  </a:lnTo>
                  <a:lnTo>
                    <a:pt x="164" y="2"/>
                  </a:lnTo>
                  <a:cubicBezTo>
                    <a:pt x="164" y="2"/>
                    <a:pt x="165" y="3"/>
                    <a:pt x="165" y="3"/>
                  </a:cubicBezTo>
                  <a:lnTo>
                    <a:pt x="166" y="3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8" y="4"/>
                  </a:lnTo>
                  <a:lnTo>
                    <a:pt x="168" y="5"/>
                  </a:lnTo>
                  <a:cubicBezTo>
                    <a:pt x="168" y="5"/>
                    <a:pt x="168" y="9"/>
                    <a:pt x="168" y="10"/>
                  </a:cubicBezTo>
                  <a:cubicBezTo>
                    <a:pt x="169" y="10"/>
                    <a:pt x="170" y="11"/>
                    <a:pt x="171" y="11"/>
                  </a:cubicBezTo>
                  <a:cubicBezTo>
                    <a:pt x="171" y="12"/>
                    <a:pt x="172" y="14"/>
                    <a:pt x="172" y="15"/>
                  </a:cubicBezTo>
                  <a:cubicBezTo>
                    <a:pt x="173" y="15"/>
                    <a:pt x="173" y="17"/>
                    <a:pt x="174" y="17"/>
                  </a:cubicBezTo>
                  <a:cubicBezTo>
                    <a:pt x="174" y="18"/>
                    <a:pt x="175" y="19"/>
                    <a:pt x="175" y="19"/>
                  </a:cubicBezTo>
                  <a:cubicBezTo>
                    <a:pt x="176" y="22"/>
                    <a:pt x="173" y="29"/>
                    <a:pt x="175" y="32"/>
                  </a:cubicBezTo>
                  <a:lnTo>
                    <a:pt x="176" y="32"/>
                  </a:lnTo>
                  <a:cubicBezTo>
                    <a:pt x="176" y="32"/>
                    <a:pt x="177" y="33"/>
                    <a:pt x="177" y="34"/>
                  </a:cubicBezTo>
                  <a:lnTo>
                    <a:pt x="178" y="34"/>
                  </a:lnTo>
                  <a:cubicBezTo>
                    <a:pt x="178" y="35"/>
                    <a:pt x="178" y="34"/>
                    <a:pt x="178" y="35"/>
                  </a:cubicBezTo>
                  <a:lnTo>
                    <a:pt x="179" y="35"/>
                  </a:lnTo>
                  <a:lnTo>
                    <a:pt x="181" y="35"/>
                  </a:lnTo>
                  <a:lnTo>
                    <a:pt x="181" y="36"/>
                  </a:lnTo>
                  <a:lnTo>
                    <a:pt x="182" y="36"/>
                  </a:lnTo>
                  <a:cubicBezTo>
                    <a:pt x="182" y="37"/>
                    <a:pt x="183" y="38"/>
                    <a:pt x="183" y="38"/>
                  </a:cubicBezTo>
                  <a:lnTo>
                    <a:pt x="183" y="39"/>
                  </a:lnTo>
                  <a:lnTo>
                    <a:pt x="184" y="39"/>
                  </a:lnTo>
                  <a:cubicBezTo>
                    <a:pt x="184" y="40"/>
                    <a:pt x="184" y="40"/>
                    <a:pt x="184" y="40"/>
                  </a:cubicBezTo>
                  <a:lnTo>
                    <a:pt x="184" y="41"/>
                  </a:lnTo>
                  <a:lnTo>
                    <a:pt x="185" y="41"/>
                  </a:lnTo>
                  <a:lnTo>
                    <a:pt x="186" y="41"/>
                  </a:lnTo>
                  <a:cubicBezTo>
                    <a:pt x="186" y="40"/>
                    <a:pt x="187" y="40"/>
                    <a:pt x="187" y="39"/>
                  </a:cubicBezTo>
                  <a:cubicBezTo>
                    <a:pt x="188" y="39"/>
                    <a:pt x="194" y="40"/>
                    <a:pt x="194" y="41"/>
                  </a:cubicBezTo>
                  <a:lnTo>
                    <a:pt x="195" y="41"/>
                  </a:lnTo>
                  <a:lnTo>
                    <a:pt x="195" y="42"/>
                  </a:lnTo>
                  <a:lnTo>
                    <a:pt x="196" y="42"/>
                  </a:lnTo>
                  <a:cubicBezTo>
                    <a:pt x="196" y="42"/>
                    <a:pt x="198" y="43"/>
                    <a:pt x="199" y="43"/>
                  </a:cubicBezTo>
                  <a:cubicBezTo>
                    <a:pt x="199" y="43"/>
                    <a:pt x="200" y="44"/>
                    <a:pt x="200" y="44"/>
                  </a:cubicBezTo>
                  <a:lnTo>
                    <a:pt x="200" y="45"/>
                  </a:lnTo>
                  <a:lnTo>
                    <a:pt x="201" y="45"/>
                  </a:lnTo>
                  <a:lnTo>
                    <a:pt x="201" y="47"/>
                  </a:lnTo>
                  <a:cubicBezTo>
                    <a:pt x="201" y="47"/>
                    <a:pt x="203" y="48"/>
                    <a:pt x="203" y="48"/>
                  </a:cubicBezTo>
                  <a:cubicBezTo>
                    <a:pt x="203" y="48"/>
                    <a:pt x="203" y="49"/>
                    <a:pt x="203" y="49"/>
                  </a:cubicBezTo>
                  <a:cubicBezTo>
                    <a:pt x="203" y="50"/>
                    <a:pt x="205" y="51"/>
                    <a:pt x="205" y="52"/>
                  </a:cubicBezTo>
                  <a:cubicBezTo>
                    <a:pt x="206" y="52"/>
                    <a:pt x="208" y="53"/>
                    <a:pt x="210" y="53"/>
                  </a:cubicBezTo>
                  <a:lnTo>
                    <a:pt x="210" y="58"/>
                  </a:lnTo>
                  <a:lnTo>
                    <a:pt x="209" y="58"/>
                  </a:lnTo>
                  <a:lnTo>
                    <a:pt x="209" y="59"/>
                  </a:lnTo>
                  <a:lnTo>
                    <a:pt x="208" y="60"/>
                  </a:lnTo>
                  <a:cubicBezTo>
                    <a:pt x="208" y="60"/>
                    <a:pt x="208" y="62"/>
                    <a:pt x="208" y="62"/>
                  </a:cubicBezTo>
                  <a:cubicBezTo>
                    <a:pt x="209" y="64"/>
                    <a:pt x="210" y="65"/>
                    <a:pt x="212" y="65"/>
                  </a:cubicBezTo>
                  <a:cubicBezTo>
                    <a:pt x="212" y="64"/>
                    <a:pt x="213" y="64"/>
                    <a:pt x="213" y="63"/>
                  </a:cubicBezTo>
                  <a:cubicBezTo>
                    <a:pt x="216" y="63"/>
                    <a:pt x="222" y="63"/>
                    <a:pt x="224" y="65"/>
                  </a:cubicBezTo>
                  <a:lnTo>
                    <a:pt x="225" y="65"/>
                  </a:lnTo>
                  <a:lnTo>
                    <a:pt x="225" y="66"/>
                  </a:lnTo>
                  <a:lnTo>
                    <a:pt x="225" y="67"/>
                  </a:lnTo>
                  <a:lnTo>
                    <a:pt x="226" y="67"/>
                  </a:lnTo>
                  <a:lnTo>
                    <a:pt x="226" y="68"/>
                  </a:lnTo>
                  <a:cubicBezTo>
                    <a:pt x="227" y="68"/>
                    <a:pt x="231" y="68"/>
                    <a:pt x="232" y="68"/>
                  </a:cubicBezTo>
                  <a:lnTo>
                    <a:pt x="232" y="70"/>
                  </a:lnTo>
                  <a:lnTo>
                    <a:pt x="232" y="71"/>
                  </a:lnTo>
                  <a:lnTo>
                    <a:pt x="233" y="71"/>
                  </a:lnTo>
                  <a:cubicBezTo>
                    <a:pt x="233" y="71"/>
                    <a:pt x="234" y="72"/>
                    <a:pt x="234" y="72"/>
                  </a:cubicBezTo>
                  <a:cubicBezTo>
                    <a:pt x="234" y="72"/>
                    <a:pt x="235" y="72"/>
                    <a:pt x="235" y="72"/>
                  </a:cubicBezTo>
                  <a:cubicBezTo>
                    <a:pt x="235" y="73"/>
                    <a:pt x="235" y="72"/>
                    <a:pt x="235" y="73"/>
                  </a:cubicBezTo>
                  <a:lnTo>
                    <a:pt x="236" y="73"/>
                  </a:lnTo>
                  <a:lnTo>
                    <a:pt x="236" y="74"/>
                  </a:lnTo>
                  <a:cubicBezTo>
                    <a:pt x="237" y="74"/>
                    <a:pt x="238" y="74"/>
                    <a:pt x="239" y="74"/>
                  </a:cubicBezTo>
                  <a:lnTo>
                    <a:pt x="239" y="72"/>
                  </a:lnTo>
                  <a:cubicBezTo>
                    <a:pt x="240" y="72"/>
                    <a:pt x="242" y="72"/>
                    <a:pt x="243" y="72"/>
                  </a:cubicBezTo>
                  <a:cubicBezTo>
                    <a:pt x="243" y="72"/>
                    <a:pt x="243" y="73"/>
                    <a:pt x="244" y="73"/>
                  </a:cubicBezTo>
                  <a:lnTo>
                    <a:pt x="244" y="78"/>
                  </a:lnTo>
                  <a:cubicBezTo>
                    <a:pt x="245" y="78"/>
                    <a:pt x="244" y="82"/>
                    <a:pt x="245" y="83"/>
                  </a:cubicBezTo>
                  <a:cubicBezTo>
                    <a:pt x="245" y="83"/>
                    <a:pt x="246" y="84"/>
                    <a:pt x="247" y="84"/>
                  </a:cubicBezTo>
                  <a:lnTo>
                    <a:pt x="247" y="85"/>
                  </a:lnTo>
                  <a:cubicBezTo>
                    <a:pt x="247" y="85"/>
                    <a:pt x="248" y="85"/>
                    <a:pt x="248" y="85"/>
                  </a:cubicBezTo>
                  <a:cubicBezTo>
                    <a:pt x="248" y="86"/>
                    <a:pt x="249" y="86"/>
                    <a:pt x="249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1" y="87"/>
                    <a:pt x="251" y="86"/>
                    <a:pt x="251" y="86"/>
                  </a:cubicBezTo>
                  <a:lnTo>
                    <a:pt x="251" y="85"/>
                  </a:lnTo>
                  <a:cubicBezTo>
                    <a:pt x="252" y="85"/>
                    <a:pt x="256" y="83"/>
                    <a:pt x="257" y="84"/>
                  </a:cubicBezTo>
                  <a:cubicBezTo>
                    <a:pt x="257" y="85"/>
                    <a:pt x="258" y="85"/>
                    <a:pt x="259" y="85"/>
                  </a:cubicBezTo>
                  <a:lnTo>
                    <a:pt x="259" y="86"/>
                  </a:lnTo>
                  <a:lnTo>
                    <a:pt x="259" y="89"/>
                  </a:lnTo>
                  <a:cubicBezTo>
                    <a:pt x="258" y="89"/>
                    <a:pt x="259" y="92"/>
                    <a:pt x="259" y="92"/>
                  </a:cubicBezTo>
                  <a:lnTo>
                    <a:pt x="260" y="92"/>
                  </a:lnTo>
                  <a:lnTo>
                    <a:pt x="260" y="93"/>
                  </a:lnTo>
                  <a:lnTo>
                    <a:pt x="261" y="93"/>
                  </a:lnTo>
                  <a:lnTo>
                    <a:pt x="262" y="93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3" y="95"/>
                  </a:lnTo>
                  <a:lnTo>
                    <a:pt x="263" y="96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6" y="97"/>
                  </a:lnTo>
                  <a:lnTo>
                    <a:pt x="266" y="98"/>
                  </a:lnTo>
                  <a:lnTo>
                    <a:pt x="267" y="98"/>
                  </a:lnTo>
                  <a:lnTo>
                    <a:pt x="268" y="99"/>
                  </a:lnTo>
                  <a:lnTo>
                    <a:pt x="268" y="100"/>
                  </a:lnTo>
                  <a:lnTo>
                    <a:pt x="268" y="102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7" name="Freeform 153"/>
            <p:cNvSpPr>
              <a:spLocks/>
            </p:cNvSpPr>
            <p:nvPr/>
          </p:nvSpPr>
          <p:spPr bwMode="auto">
            <a:xfrm>
              <a:off x="586" y="1827"/>
              <a:ext cx="1862" cy="1485"/>
            </a:xfrm>
            <a:custGeom>
              <a:avLst/>
              <a:gdLst>
                <a:gd name="T0" fmla="*/ 1416774812 w 268"/>
                <a:gd name="T1" fmla="*/ 500322752 h 219"/>
                <a:gd name="T2" fmla="*/ 1379314279 w 268"/>
                <a:gd name="T3" fmla="*/ 504895954 h 219"/>
                <a:gd name="T4" fmla="*/ 1319138913 w 268"/>
                <a:gd name="T5" fmla="*/ 522671032 h 219"/>
                <a:gd name="T6" fmla="*/ 1308229710 w 268"/>
                <a:gd name="T7" fmla="*/ 549706650 h 219"/>
                <a:gd name="T8" fmla="*/ 1319138913 w 268"/>
                <a:gd name="T9" fmla="*/ 607737016 h 219"/>
                <a:gd name="T10" fmla="*/ 1308229710 w 268"/>
                <a:gd name="T11" fmla="*/ 679572915 h 219"/>
                <a:gd name="T12" fmla="*/ 1265149608 w 268"/>
                <a:gd name="T13" fmla="*/ 705905931 h 219"/>
                <a:gd name="T14" fmla="*/ 1243342764 w 268"/>
                <a:gd name="T15" fmla="*/ 755393115 h 219"/>
                <a:gd name="T16" fmla="*/ 1210494208 w 268"/>
                <a:gd name="T17" fmla="*/ 782413544 h 219"/>
                <a:gd name="T18" fmla="*/ 1162007083 w 268"/>
                <a:gd name="T19" fmla="*/ 759951128 h 219"/>
                <a:gd name="T20" fmla="*/ 1080803022 w 268"/>
                <a:gd name="T21" fmla="*/ 750718798 h 219"/>
                <a:gd name="T22" fmla="*/ 1047954466 w 268"/>
                <a:gd name="T23" fmla="*/ 737602848 h 219"/>
                <a:gd name="T24" fmla="*/ 1031538637 w 268"/>
                <a:gd name="T25" fmla="*/ 746160785 h 219"/>
                <a:gd name="T26" fmla="*/ 1004213605 w 268"/>
                <a:gd name="T27" fmla="*/ 773182949 h 219"/>
                <a:gd name="T28" fmla="*/ 993301734 w 268"/>
                <a:gd name="T29" fmla="*/ 826539866 h 219"/>
                <a:gd name="T30" fmla="*/ 1026017782 w 268"/>
                <a:gd name="T31" fmla="*/ 862807380 h 219"/>
                <a:gd name="T32" fmla="*/ 1058866337 w 268"/>
                <a:gd name="T33" fmla="*/ 876024880 h 219"/>
                <a:gd name="T34" fmla="*/ 1064386303 w 268"/>
                <a:gd name="T35" fmla="*/ 925395543 h 219"/>
                <a:gd name="T36" fmla="*/ 1026017782 w 268"/>
                <a:gd name="T37" fmla="*/ 925395543 h 219"/>
                <a:gd name="T38" fmla="*/ 987780879 w 268"/>
                <a:gd name="T39" fmla="*/ 978867896 h 219"/>
                <a:gd name="T40" fmla="*/ 933902738 w 268"/>
                <a:gd name="T41" fmla="*/ 947860562 h 219"/>
                <a:gd name="T42" fmla="*/ 890046489 w 268"/>
                <a:gd name="T43" fmla="*/ 929380278 h 219"/>
                <a:gd name="T44" fmla="*/ 841673196 w 268"/>
                <a:gd name="T45" fmla="*/ 920837964 h 219"/>
                <a:gd name="T46" fmla="*/ 738532894 w 268"/>
                <a:gd name="T47" fmla="*/ 871352732 h 219"/>
                <a:gd name="T48" fmla="*/ 668125982 w 268"/>
                <a:gd name="T49" fmla="*/ 893815148 h 219"/>
                <a:gd name="T50" fmla="*/ 580608687 w 268"/>
                <a:gd name="T51" fmla="*/ 893815148 h 219"/>
                <a:gd name="T52" fmla="*/ 559576878 w 268"/>
                <a:gd name="T53" fmla="*/ 876024880 h 219"/>
                <a:gd name="T54" fmla="*/ 482985683 w 268"/>
                <a:gd name="T55" fmla="*/ 840444344 h 219"/>
                <a:gd name="T56" fmla="*/ 418084841 w 268"/>
                <a:gd name="T57" fmla="*/ 831211580 h 219"/>
                <a:gd name="T58" fmla="*/ 298512036 w 268"/>
                <a:gd name="T59" fmla="*/ 849002282 h 219"/>
                <a:gd name="T60" fmla="*/ 162540131 w 268"/>
                <a:gd name="T61" fmla="*/ 764623710 h 219"/>
                <a:gd name="T62" fmla="*/ 114052589 w 268"/>
                <a:gd name="T63" fmla="*/ 737602848 h 219"/>
                <a:gd name="T64" fmla="*/ 38239807 w 268"/>
                <a:gd name="T65" fmla="*/ 737602848 h 219"/>
                <a:gd name="T66" fmla="*/ 162540131 w 268"/>
                <a:gd name="T67" fmla="*/ 589946314 h 219"/>
                <a:gd name="T68" fmla="*/ 271184336 w 268"/>
                <a:gd name="T69" fmla="*/ 594519516 h 219"/>
                <a:gd name="T70" fmla="*/ 314944095 w 268"/>
                <a:gd name="T71" fmla="*/ 562924150 h 219"/>
                <a:gd name="T72" fmla="*/ 428996934 w 268"/>
                <a:gd name="T73" fmla="*/ 558938981 h 219"/>
                <a:gd name="T74" fmla="*/ 445412541 w 268"/>
                <a:gd name="T75" fmla="*/ 478545578 h 219"/>
                <a:gd name="T76" fmla="*/ 477465717 w 268"/>
                <a:gd name="T77" fmla="*/ 460083087 h 219"/>
                <a:gd name="T78" fmla="*/ 504809425 w 268"/>
                <a:gd name="T79" fmla="*/ 442292711 h 219"/>
                <a:gd name="T80" fmla="*/ 537641083 w 268"/>
                <a:gd name="T81" fmla="*/ 406711958 h 219"/>
                <a:gd name="T82" fmla="*/ 548552954 w 268"/>
                <a:gd name="T83" fmla="*/ 388921473 h 219"/>
                <a:gd name="T84" fmla="*/ 488377588 w 268"/>
                <a:gd name="T85" fmla="*/ 321658776 h 219"/>
                <a:gd name="T86" fmla="*/ 488377588 w 268"/>
                <a:gd name="T87" fmla="*/ 295310571 h 219"/>
                <a:gd name="T88" fmla="*/ 537641083 w 268"/>
                <a:gd name="T89" fmla="*/ 228047657 h 219"/>
                <a:gd name="T90" fmla="*/ 559576878 w 268"/>
                <a:gd name="T91" fmla="*/ 201025113 h 219"/>
                <a:gd name="T92" fmla="*/ 591517890 w 268"/>
                <a:gd name="T93" fmla="*/ 125206431 h 219"/>
                <a:gd name="T94" fmla="*/ 657213666 w 268"/>
                <a:gd name="T95" fmla="*/ 62603324 h 219"/>
                <a:gd name="T96" fmla="*/ 722117510 w 268"/>
                <a:gd name="T97" fmla="*/ 89625868 h 219"/>
                <a:gd name="T98" fmla="*/ 771266283 w 268"/>
                <a:gd name="T99" fmla="*/ 75820607 h 219"/>
                <a:gd name="T100" fmla="*/ 803321572 w 268"/>
                <a:gd name="T101" fmla="*/ 49472470 h 219"/>
                <a:gd name="T102" fmla="*/ 792409701 w 268"/>
                <a:gd name="T103" fmla="*/ 13217558 h 219"/>
                <a:gd name="T104" fmla="*/ 847081553 w 268"/>
                <a:gd name="T105" fmla="*/ 9232415 h 219"/>
                <a:gd name="T106" fmla="*/ 906461873 w 268"/>
                <a:gd name="T107" fmla="*/ 17790410 h 219"/>
                <a:gd name="T108" fmla="*/ 955725591 w 268"/>
                <a:gd name="T109" fmla="*/ 142996808 h 219"/>
                <a:gd name="T110" fmla="*/ 993301734 w 268"/>
                <a:gd name="T111" fmla="*/ 174004467 h 219"/>
                <a:gd name="T112" fmla="*/ 1058866337 w 268"/>
                <a:gd name="T113" fmla="*/ 187894299 h 219"/>
                <a:gd name="T114" fmla="*/ 1134681162 w 268"/>
                <a:gd name="T115" fmla="*/ 263628410 h 219"/>
                <a:gd name="T116" fmla="*/ 1259758593 w 268"/>
                <a:gd name="T117" fmla="*/ 317086008 h 219"/>
                <a:gd name="T118" fmla="*/ 1324547715 w 268"/>
                <a:gd name="T119" fmla="*/ 326318339 h 219"/>
                <a:gd name="T120" fmla="*/ 1405866498 w 268"/>
                <a:gd name="T121" fmla="*/ 379689142 h 219"/>
                <a:gd name="T122" fmla="*/ 1427802293 w 268"/>
                <a:gd name="T123" fmla="*/ 424501792 h 219"/>
                <a:gd name="T124" fmla="*/ 1449623367 w 268"/>
                <a:gd name="T125" fmla="*/ 438307107 h 2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8"/>
                <a:gd name="T190" fmla="*/ 0 h 219"/>
                <a:gd name="T191" fmla="*/ 268 w 268"/>
                <a:gd name="T192" fmla="*/ 219 h 2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8" h="219">
                  <a:moveTo>
                    <a:pt x="268" y="102"/>
                  </a:moveTo>
                  <a:lnTo>
                    <a:pt x="267" y="103"/>
                  </a:lnTo>
                  <a:cubicBezTo>
                    <a:pt x="267" y="104"/>
                    <a:pt x="266" y="105"/>
                    <a:pt x="266" y="106"/>
                  </a:cubicBezTo>
                  <a:cubicBezTo>
                    <a:pt x="266" y="106"/>
                    <a:pt x="266" y="107"/>
                    <a:pt x="266" y="107"/>
                  </a:cubicBezTo>
                  <a:cubicBezTo>
                    <a:pt x="265" y="107"/>
                    <a:pt x="266" y="107"/>
                    <a:pt x="265" y="107"/>
                  </a:cubicBezTo>
                  <a:cubicBezTo>
                    <a:pt x="265" y="108"/>
                    <a:pt x="265" y="108"/>
                    <a:pt x="265" y="109"/>
                  </a:cubicBezTo>
                  <a:cubicBezTo>
                    <a:pt x="264" y="109"/>
                    <a:pt x="264" y="110"/>
                    <a:pt x="264" y="110"/>
                  </a:cubicBezTo>
                  <a:cubicBezTo>
                    <a:pt x="264" y="110"/>
                    <a:pt x="263" y="111"/>
                    <a:pt x="263" y="111"/>
                  </a:cubicBezTo>
                  <a:cubicBezTo>
                    <a:pt x="263" y="111"/>
                    <a:pt x="262" y="111"/>
                    <a:pt x="262" y="112"/>
                  </a:cubicBezTo>
                  <a:lnTo>
                    <a:pt x="261" y="112"/>
                  </a:lnTo>
                  <a:lnTo>
                    <a:pt x="261" y="113"/>
                  </a:lnTo>
                  <a:lnTo>
                    <a:pt x="259" y="113"/>
                  </a:lnTo>
                  <a:cubicBezTo>
                    <a:pt x="259" y="113"/>
                    <a:pt x="258" y="114"/>
                    <a:pt x="258" y="114"/>
                  </a:cubicBezTo>
                  <a:lnTo>
                    <a:pt x="258" y="115"/>
                  </a:lnTo>
                  <a:lnTo>
                    <a:pt x="258" y="116"/>
                  </a:lnTo>
                  <a:lnTo>
                    <a:pt x="257" y="116"/>
                  </a:lnTo>
                  <a:lnTo>
                    <a:pt x="256" y="115"/>
                  </a:lnTo>
                  <a:lnTo>
                    <a:pt x="256" y="112"/>
                  </a:lnTo>
                  <a:lnTo>
                    <a:pt x="255" y="112"/>
                  </a:lnTo>
                  <a:lnTo>
                    <a:pt x="254" y="113"/>
                  </a:lnTo>
                  <a:cubicBezTo>
                    <a:pt x="254" y="113"/>
                    <a:pt x="253" y="114"/>
                    <a:pt x="253" y="114"/>
                  </a:cubicBezTo>
                  <a:cubicBezTo>
                    <a:pt x="253" y="114"/>
                    <a:pt x="253" y="114"/>
                    <a:pt x="253" y="115"/>
                  </a:cubicBezTo>
                  <a:cubicBezTo>
                    <a:pt x="252" y="115"/>
                    <a:pt x="252" y="115"/>
                    <a:pt x="252" y="115"/>
                  </a:cubicBezTo>
                  <a:lnTo>
                    <a:pt x="251" y="115"/>
                  </a:lnTo>
                  <a:lnTo>
                    <a:pt x="251" y="116"/>
                  </a:lnTo>
                  <a:cubicBezTo>
                    <a:pt x="250" y="116"/>
                    <a:pt x="249" y="117"/>
                    <a:pt x="249" y="117"/>
                  </a:cubicBezTo>
                  <a:lnTo>
                    <a:pt x="243" y="117"/>
                  </a:lnTo>
                  <a:lnTo>
                    <a:pt x="243" y="118"/>
                  </a:lnTo>
                  <a:lnTo>
                    <a:pt x="242" y="118"/>
                  </a:lnTo>
                  <a:cubicBezTo>
                    <a:pt x="242" y="118"/>
                    <a:pt x="241" y="118"/>
                    <a:pt x="241" y="118"/>
                  </a:cubicBezTo>
                  <a:lnTo>
                    <a:pt x="240" y="118"/>
                  </a:lnTo>
                  <a:lnTo>
                    <a:pt x="240" y="119"/>
                  </a:lnTo>
                  <a:lnTo>
                    <a:pt x="239" y="119"/>
                  </a:lnTo>
                  <a:cubicBezTo>
                    <a:pt x="239" y="119"/>
                    <a:pt x="239" y="119"/>
                    <a:pt x="240" y="119"/>
                  </a:cubicBezTo>
                  <a:lnTo>
                    <a:pt x="240" y="120"/>
                  </a:lnTo>
                  <a:cubicBezTo>
                    <a:pt x="240" y="120"/>
                    <a:pt x="240" y="120"/>
                    <a:pt x="241" y="120"/>
                  </a:cubicBezTo>
                  <a:cubicBezTo>
                    <a:pt x="241" y="121"/>
                    <a:pt x="241" y="121"/>
                    <a:pt x="242" y="121"/>
                  </a:cubicBezTo>
                  <a:lnTo>
                    <a:pt x="242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4"/>
                  </a:lnTo>
                  <a:lnTo>
                    <a:pt x="240" y="129"/>
                  </a:lnTo>
                  <a:lnTo>
                    <a:pt x="241" y="130"/>
                  </a:lnTo>
                  <a:cubicBezTo>
                    <a:pt x="241" y="130"/>
                    <a:pt x="240" y="134"/>
                    <a:pt x="241" y="135"/>
                  </a:cubicBezTo>
                  <a:lnTo>
                    <a:pt x="241" y="134"/>
                  </a:lnTo>
                  <a:lnTo>
                    <a:pt x="243" y="134"/>
                  </a:lnTo>
                  <a:lnTo>
                    <a:pt x="243" y="135"/>
                  </a:lnTo>
                  <a:cubicBezTo>
                    <a:pt x="243" y="135"/>
                    <a:pt x="243" y="135"/>
                    <a:pt x="243" y="136"/>
                  </a:cubicBezTo>
                  <a:cubicBezTo>
                    <a:pt x="243" y="136"/>
                    <a:pt x="244" y="137"/>
                    <a:pt x="244" y="137"/>
                  </a:cubicBezTo>
                  <a:cubicBezTo>
                    <a:pt x="245" y="137"/>
                    <a:pt x="244" y="138"/>
                    <a:pt x="245" y="138"/>
                  </a:cubicBezTo>
                  <a:cubicBezTo>
                    <a:pt x="245" y="138"/>
                    <a:pt x="245" y="142"/>
                    <a:pt x="244" y="142"/>
                  </a:cubicBezTo>
                  <a:lnTo>
                    <a:pt x="244" y="147"/>
                  </a:lnTo>
                  <a:cubicBezTo>
                    <a:pt x="243" y="147"/>
                    <a:pt x="243" y="148"/>
                    <a:pt x="243" y="148"/>
                  </a:cubicBezTo>
                  <a:cubicBezTo>
                    <a:pt x="243" y="148"/>
                    <a:pt x="243" y="149"/>
                    <a:pt x="243" y="149"/>
                  </a:cubicBezTo>
                  <a:lnTo>
                    <a:pt x="242" y="149"/>
                  </a:lnTo>
                  <a:lnTo>
                    <a:pt x="242" y="150"/>
                  </a:lnTo>
                  <a:cubicBezTo>
                    <a:pt x="242" y="150"/>
                    <a:pt x="242" y="151"/>
                    <a:pt x="241" y="151"/>
                  </a:cubicBezTo>
                  <a:lnTo>
                    <a:pt x="241" y="152"/>
                  </a:lnTo>
                  <a:lnTo>
                    <a:pt x="241" y="153"/>
                  </a:lnTo>
                  <a:cubicBezTo>
                    <a:pt x="240" y="153"/>
                    <a:pt x="241" y="153"/>
                    <a:pt x="240" y="153"/>
                  </a:cubicBezTo>
                  <a:lnTo>
                    <a:pt x="240" y="154"/>
                  </a:lnTo>
                  <a:cubicBezTo>
                    <a:pt x="239" y="154"/>
                    <a:pt x="240" y="154"/>
                    <a:pt x="239" y="154"/>
                  </a:cubicBezTo>
                  <a:cubicBezTo>
                    <a:pt x="239" y="154"/>
                    <a:pt x="239" y="155"/>
                    <a:pt x="239" y="155"/>
                  </a:cubicBezTo>
                  <a:cubicBezTo>
                    <a:pt x="239" y="155"/>
                    <a:pt x="238" y="155"/>
                    <a:pt x="238" y="155"/>
                  </a:cubicBezTo>
                  <a:cubicBezTo>
                    <a:pt x="237" y="156"/>
                    <a:pt x="236" y="157"/>
                    <a:pt x="236" y="157"/>
                  </a:cubicBezTo>
                  <a:lnTo>
                    <a:pt x="235" y="157"/>
                  </a:lnTo>
                  <a:lnTo>
                    <a:pt x="235" y="158"/>
                  </a:lnTo>
                  <a:lnTo>
                    <a:pt x="233" y="158"/>
                  </a:lnTo>
                  <a:cubicBezTo>
                    <a:pt x="233" y="158"/>
                    <a:pt x="233" y="159"/>
                    <a:pt x="233" y="159"/>
                  </a:cubicBezTo>
                  <a:cubicBezTo>
                    <a:pt x="232" y="159"/>
                    <a:pt x="232" y="160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lnTo>
                    <a:pt x="231" y="162"/>
                  </a:lnTo>
                  <a:cubicBezTo>
                    <a:pt x="231" y="162"/>
                    <a:pt x="231" y="163"/>
                    <a:pt x="230" y="163"/>
                  </a:cubicBezTo>
                  <a:lnTo>
                    <a:pt x="230" y="164"/>
                  </a:lnTo>
                  <a:cubicBezTo>
                    <a:pt x="230" y="164"/>
                    <a:pt x="230" y="164"/>
                    <a:pt x="230" y="164"/>
                  </a:cubicBezTo>
                  <a:cubicBezTo>
                    <a:pt x="229" y="165"/>
                    <a:pt x="230" y="167"/>
                    <a:pt x="230" y="168"/>
                  </a:cubicBezTo>
                  <a:lnTo>
                    <a:pt x="229" y="168"/>
                  </a:lnTo>
                  <a:lnTo>
                    <a:pt x="229" y="169"/>
                  </a:lnTo>
                  <a:lnTo>
                    <a:pt x="228" y="169"/>
                  </a:lnTo>
                  <a:cubicBezTo>
                    <a:pt x="228" y="169"/>
                    <a:pt x="226" y="171"/>
                    <a:pt x="226" y="171"/>
                  </a:cubicBezTo>
                  <a:lnTo>
                    <a:pt x="226" y="172"/>
                  </a:lnTo>
                  <a:lnTo>
                    <a:pt x="227" y="172"/>
                  </a:lnTo>
                  <a:lnTo>
                    <a:pt x="228" y="172"/>
                  </a:lnTo>
                  <a:lnTo>
                    <a:pt x="228" y="176"/>
                  </a:lnTo>
                  <a:lnTo>
                    <a:pt x="227" y="177"/>
                  </a:lnTo>
                  <a:lnTo>
                    <a:pt x="225" y="177"/>
                  </a:lnTo>
                  <a:cubicBezTo>
                    <a:pt x="225" y="176"/>
                    <a:pt x="225" y="177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lnTo>
                    <a:pt x="224" y="175"/>
                  </a:lnTo>
                  <a:lnTo>
                    <a:pt x="223" y="175"/>
                  </a:lnTo>
                  <a:cubicBezTo>
                    <a:pt x="223" y="175"/>
                    <a:pt x="222" y="174"/>
                    <a:pt x="222" y="174"/>
                  </a:cubicBezTo>
                  <a:cubicBezTo>
                    <a:pt x="222" y="174"/>
                    <a:pt x="222" y="174"/>
                    <a:pt x="222" y="174"/>
                  </a:cubicBezTo>
                  <a:cubicBezTo>
                    <a:pt x="220" y="174"/>
                    <a:pt x="219" y="174"/>
                    <a:pt x="218" y="174"/>
                  </a:cubicBezTo>
                  <a:lnTo>
                    <a:pt x="217" y="173"/>
                  </a:lnTo>
                  <a:cubicBezTo>
                    <a:pt x="217" y="172"/>
                    <a:pt x="215" y="171"/>
                    <a:pt x="215" y="170"/>
                  </a:cubicBezTo>
                  <a:lnTo>
                    <a:pt x="214" y="170"/>
                  </a:lnTo>
                  <a:lnTo>
                    <a:pt x="214" y="169"/>
                  </a:lnTo>
                  <a:lnTo>
                    <a:pt x="213" y="169"/>
                  </a:lnTo>
                  <a:cubicBezTo>
                    <a:pt x="212" y="168"/>
                    <a:pt x="211" y="169"/>
                    <a:pt x="210" y="169"/>
                  </a:cubicBezTo>
                  <a:lnTo>
                    <a:pt x="210" y="168"/>
                  </a:lnTo>
                  <a:cubicBezTo>
                    <a:pt x="210" y="168"/>
                    <a:pt x="202" y="167"/>
                    <a:pt x="201" y="167"/>
                  </a:cubicBezTo>
                  <a:lnTo>
                    <a:pt x="201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9"/>
                  </a:lnTo>
                  <a:cubicBezTo>
                    <a:pt x="198" y="169"/>
                    <a:pt x="197" y="170"/>
                    <a:pt x="196" y="170"/>
                  </a:cubicBezTo>
                  <a:lnTo>
                    <a:pt x="196" y="169"/>
                  </a:lnTo>
                  <a:lnTo>
                    <a:pt x="197" y="169"/>
                  </a:lnTo>
                  <a:lnTo>
                    <a:pt x="197" y="168"/>
                  </a:lnTo>
                  <a:lnTo>
                    <a:pt x="197" y="166"/>
                  </a:lnTo>
                  <a:cubicBezTo>
                    <a:pt x="197" y="166"/>
                    <a:pt x="193" y="167"/>
                    <a:pt x="193" y="165"/>
                  </a:cubicBezTo>
                  <a:lnTo>
                    <a:pt x="193" y="164"/>
                  </a:lnTo>
                  <a:lnTo>
                    <a:pt x="192" y="164"/>
                  </a:lnTo>
                  <a:lnTo>
                    <a:pt x="192" y="165"/>
                  </a:lnTo>
                  <a:cubicBezTo>
                    <a:pt x="191" y="165"/>
                    <a:pt x="192" y="165"/>
                    <a:pt x="191" y="165"/>
                  </a:cubicBezTo>
                  <a:cubicBezTo>
                    <a:pt x="191" y="166"/>
                    <a:pt x="191" y="166"/>
                    <a:pt x="191" y="166"/>
                  </a:cubicBezTo>
                  <a:lnTo>
                    <a:pt x="191" y="167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88" y="168"/>
                  </a:lnTo>
                  <a:lnTo>
                    <a:pt x="187" y="168"/>
                  </a:lnTo>
                  <a:lnTo>
                    <a:pt x="187" y="171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5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7" y="175"/>
                  </a:lnTo>
                  <a:cubicBezTo>
                    <a:pt x="187" y="176"/>
                    <a:pt x="187" y="180"/>
                    <a:pt x="186" y="180"/>
                  </a:cubicBezTo>
                  <a:lnTo>
                    <a:pt x="186" y="181"/>
                  </a:lnTo>
                  <a:lnTo>
                    <a:pt x="185" y="181"/>
                  </a:lnTo>
                  <a:cubicBezTo>
                    <a:pt x="185" y="182"/>
                    <a:pt x="185" y="182"/>
                    <a:pt x="185" y="183"/>
                  </a:cubicBezTo>
                  <a:lnTo>
                    <a:pt x="184" y="183"/>
                  </a:lnTo>
                  <a:lnTo>
                    <a:pt x="184" y="184"/>
                  </a:lnTo>
                  <a:cubicBezTo>
                    <a:pt x="184" y="184"/>
                    <a:pt x="183" y="185"/>
                    <a:pt x="183" y="185"/>
                  </a:cubicBezTo>
                  <a:cubicBezTo>
                    <a:pt x="183" y="186"/>
                    <a:pt x="183" y="189"/>
                    <a:pt x="183" y="190"/>
                  </a:cubicBezTo>
                  <a:lnTo>
                    <a:pt x="184" y="190"/>
                  </a:lnTo>
                  <a:lnTo>
                    <a:pt x="184" y="191"/>
                  </a:lnTo>
                  <a:lnTo>
                    <a:pt x="185" y="192"/>
                  </a:lnTo>
                  <a:cubicBezTo>
                    <a:pt x="186" y="192"/>
                    <a:pt x="188" y="192"/>
                    <a:pt x="189" y="192"/>
                  </a:cubicBezTo>
                  <a:lnTo>
                    <a:pt x="189" y="193"/>
                  </a:lnTo>
                  <a:lnTo>
                    <a:pt x="191" y="193"/>
                  </a:lnTo>
                  <a:lnTo>
                    <a:pt x="191" y="194"/>
                  </a:lnTo>
                  <a:lnTo>
                    <a:pt x="191" y="195"/>
                  </a:lnTo>
                  <a:lnTo>
                    <a:pt x="191" y="196"/>
                  </a:lnTo>
                  <a:lnTo>
                    <a:pt x="192" y="196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5" y="197"/>
                  </a:lnTo>
                  <a:cubicBezTo>
                    <a:pt x="195" y="196"/>
                    <a:pt x="195" y="197"/>
                    <a:pt x="195" y="196"/>
                  </a:cubicBezTo>
                  <a:lnTo>
                    <a:pt x="198" y="196"/>
                  </a:lnTo>
                  <a:lnTo>
                    <a:pt x="198" y="199"/>
                  </a:lnTo>
                  <a:lnTo>
                    <a:pt x="197" y="199"/>
                  </a:lnTo>
                  <a:lnTo>
                    <a:pt x="196" y="199"/>
                  </a:lnTo>
                  <a:lnTo>
                    <a:pt x="196" y="200"/>
                  </a:lnTo>
                  <a:lnTo>
                    <a:pt x="195" y="200"/>
                  </a:lnTo>
                  <a:cubicBezTo>
                    <a:pt x="195" y="200"/>
                    <a:pt x="195" y="200"/>
                    <a:pt x="195" y="200"/>
                  </a:cubicBezTo>
                  <a:lnTo>
                    <a:pt x="195" y="202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7" y="204"/>
                  </a:lnTo>
                  <a:cubicBezTo>
                    <a:pt x="197" y="205"/>
                    <a:pt x="196" y="206"/>
                    <a:pt x="196" y="207"/>
                  </a:cubicBezTo>
                  <a:lnTo>
                    <a:pt x="194" y="207"/>
                  </a:lnTo>
                  <a:lnTo>
                    <a:pt x="193" y="207"/>
                  </a:lnTo>
                  <a:lnTo>
                    <a:pt x="193" y="206"/>
                  </a:lnTo>
                  <a:cubicBezTo>
                    <a:pt x="193" y="206"/>
                    <a:pt x="192" y="206"/>
                    <a:pt x="192" y="206"/>
                  </a:cubicBezTo>
                  <a:cubicBezTo>
                    <a:pt x="192" y="205"/>
                    <a:pt x="192" y="206"/>
                    <a:pt x="192" y="205"/>
                  </a:cubicBezTo>
                  <a:lnTo>
                    <a:pt x="191" y="205"/>
                  </a:lnTo>
                  <a:lnTo>
                    <a:pt x="191" y="206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7"/>
                  </a:lnTo>
                  <a:cubicBezTo>
                    <a:pt x="189" y="207"/>
                    <a:pt x="187" y="206"/>
                    <a:pt x="186" y="206"/>
                  </a:cubicBezTo>
                  <a:lnTo>
                    <a:pt x="186" y="208"/>
                  </a:lnTo>
                  <a:cubicBezTo>
                    <a:pt x="186" y="208"/>
                    <a:pt x="186" y="209"/>
                    <a:pt x="185" y="209"/>
                  </a:cubicBezTo>
                  <a:lnTo>
                    <a:pt x="185" y="210"/>
                  </a:lnTo>
                  <a:lnTo>
                    <a:pt x="184" y="210"/>
                  </a:lnTo>
                  <a:lnTo>
                    <a:pt x="184" y="212"/>
                  </a:lnTo>
                  <a:lnTo>
                    <a:pt x="183" y="212"/>
                  </a:lnTo>
                  <a:cubicBezTo>
                    <a:pt x="183" y="213"/>
                    <a:pt x="183" y="218"/>
                    <a:pt x="183" y="219"/>
                  </a:cubicBezTo>
                  <a:cubicBezTo>
                    <a:pt x="183" y="219"/>
                    <a:pt x="183" y="219"/>
                    <a:pt x="182" y="219"/>
                  </a:cubicBezTo>
                  <a:cubicBezTo>
                    <a:pt x="182" y="219"/>
                    <a:pt x="181" y="218"/>
                    <a:pt x="180" y="218"/>
                  </a:cubicBezTo>
                  <a:cubicBezTo>
                    <a:pt x="180" y="217"/>
                    <a:pt x="177" y="216"/>
                    <a:pt x="177" y="215"/>
                  </a:cubicBezTo>
                  <a:cubicBezTo>
                    <a:pt x="177" y="214"/>
                    <a:pt x="176" y="215"/>
                    <a:pt x="176" y="214"/>
                  </a:cubicBezTo>
                  <a:cubicBezTo>
                    <a:pt x="175" y="214"/>
                    <a:pt x="174" y="214"/>
                    <a:pt x="173" y="214"/>
                  </a:cubicBezTo>
                  <a:cubicBezTo>
                    <a:pt x="173" y="213"/>
                    <a:pt x="173" y="214"/>
                    <a:pt x="173" y="213"/>
                  </a:cubicBezTo>
                  <a:lnTo>
                    <a:pt x="172" y="213"/>
                  </a:lnTo>
                  <a:lnTo>
                    <a:pt x="172" y="212"/>
                  </a:lnTo>
                  <a:lnTo>
                    <a:pt x="171" y="212"/>
                  </a:lnTo>
                  <a:lnTo>
                    <a:pt x="171" y="211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9" y="209"/>
                  </a:lnTo>
                  <a:cubicBezTo>
                    <a:pt x="169" y="208"/>
                    <a:pt x="169" y="207"/>
                    <a:pt x="169" y="206"/>
                  </a:cubicBezTo>
                  <a:lnTo>
                    <a:pt x="167" y="206"/>
                  </a:lnTo>
                  <a:cubicBezTo>
                    <a:pt x="167" y="207"/>
                    <a:pt x="165" y="208"/>
                    <a:pt x="164" y="208"/>
                  </a:cubicBezTo>
                  <a:cubicBezTo>
                    <a:pt x="164" y="208"/>
                    <a:pt x="164" y="208"/>
                    <a:pt x="164" y="208"/>
                  </a:cubicBezTo>
                  <a:cubicBezTo>
                    <a:pt x="164" y="208"/>
                    <a:pt x="163" y="208"/>
                    <a:pt x="163" y="208"/>
                  </a:cubicBezTo>
                  <a:cubicBezTo>
                    <a:pt x="164" y="208"/>
                    <a:pt x="163" y="208"/>
                    <a:pt x="163" y="208"/>
                  </a:cubicBezTo>
                  <a:cubicBezTo>
                    <a:pt x="163" y="208"/>
                    <a:pt x="163" y="209"/>
                    <a:pt x="163" y="209"/>
                  </a:cubicBezTo>
                  <a:cubicBezTo>
                    <a:pt x="163" y="209"/>
                    <a:pt x="163" y="209"/>
                    <a:pt x="163" y="210"/>
                  </a:cubicBezTo>
                  <a:cubicBezTo>
                    <a:pt x="163" y="209"/>
                    <a:pt x="163" y="209"/>
                    <a:pt x="162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1" y="210"/>
                    <a:pt x="161" y="210"/>
                    <a:pt x="160" y="210"/>
                  </a:cubicBezTo>
                  <a:cubicBezTo>
                    <a:pt x="160" y="210"/>
                    <a:pt x="159" y="209"/>
                    <a:pt x="159" y="209"/>
                  </a:cubicBezTo>
                  <a:cubicBezTo>
                    <a:pt x="159" y="209"/>
                    <a:pt x="158" y="208"/>
                    <a:pt x="158" y="207"/>
                  </a:cubicBezTo>
                  <a:cubicBezTo>
                    <a:pt x="158" y="207"/>
                    <a:pt x="157" y="207"/>
                    <a:pt x="157" y="207"/>
                  </a:cubicBezTo>
                  <a:lnTo>
                    <a:pt x="156" y="207"/>
                  </a:lnTo>
                  <a:cubicBezTo>
                    <a:pt x="156" y="206"/>
                    <a:pt x="155" y="206"/>
                    <a:pt x="155" y="206"/>
                  </a:cubicBezTo>
                  <a:cubicBezTo>
                    <a:pt x="155" y="205"/>
                    <a:pt x="155" y="204"/>
                    <a:pt x="155" y="203"/>
                  </a:cubicBezTo>
                  <a:cubicBezTo>
                    <a:pt x="156" y="203"/>
                    <a:pt x="156" y="202"/>
                    <a:pt x="156" y="202"/>
                  </a:cubicBezTo>
                  <a:cubicBezTo>
                    <a:pt x="154" y="202"/>
                    <a:pt x="151" y="204"/>
                    <a:pt x="149" y="204"/>
                  </a:cubicBezTo>
                  <a:cubicBezTo>
                    <a:pt x="149" y="202"/>
                    <a:pt x="148" y="199"/>
                    <a:pt x="148" y="197"/>
                  </a:cubicBezTo>
                  <a:lnTo>
                    <a:pt x="142" y="197"/>
                  </a:lnTo>
                  <a:cubicBezTo>
                    <a:pt x="142" y="197"/>
                    <a:pt x="142" y="196"/>
                    <a:pt x="142" y="196"/>
                  </a:cubicBezTo>
                  <a:cubicBezTo>
                    <a:pt x="142" y="196"/>
                    <a:pt x="142" y="196"/>
                    <a:pt x="141" y="196"/>
                  </a:cubicBezTo>
                  <a:cubicBezTo>
                    <a:pt x="142" y="196"/>
                    <a:pt x="142" y="196"/>
                    <a:pt x="141" y="196"/>
                  </a:cubicBezTo>
                  <a:lnTo>
                    <a:pt x="140" y="194"/>
                  </a:lnTo>
                  <a:cubicBezTo>
                    <a:pt x="140" y="194"/>
                    <a:pt x="139" y="194"/>
                    <a:pt x="139" y="194"/>
                  </a:cubicBezTo>
                  <a:lnTo>
                    <a:pt x="138" y="194"/>
                  </a:lnTo>
                  <a:cubicBezTo>
                    <a:pt x="138" y="194"/>
                    <a:pt x="138" y="194"/>
                    <a:pt x="138" y="194"/>
                  </a:cubicBezTo>
                  <a:cubicBezTo>
                    <a:pt x="137" y="194"/>
                    <a:pt x="137" y="195"/>
                    <a:pt x="137" y="195"/>
                  </a:cubicBezTo>
                  <a:cubicBezTo>
                    <a:pt x="137" y="195"/>
                    <a:pt x="136" y="195"/>
                    <a:pt x="136" y="195"/>
                  </a:cubicBezTo>
                  <a:lnTo>
                    <a:pt x="136" y="196"/>
                  </a:lnTo>
                  <a:cubicBezTo>
                    <a:pt x="135" y="196"/>
                    <a:pt x="135" y="196"/>
                    <a:pt x="135" y="196"/>
                  </a:cubicBezTo>
                  <a:cubicBezTo>
                    <a:pt x="135" y="195"/>
                    <a:pt x="134" y="195"/>
                    <a:pt x="134" y="195"/>
                  </a:cubicBezTo>
                  <a:cubicBezTo>
                    <a:pt x="135" y="195"/>
                    <a:pt x="134" y="195"/>
                    <a:pt x="134" y="195"/>
                  </a:cubicBezTo>
                  <a:cubicBezTo>
                    <a:pt x="134" y="195"/>
                    <a:pt x="131" y="195"/>
                    <a:pt x="130" y="195"/>
                  </a:cubicBezTo>
                  <a:cubicBezTo>
                    <a:pt x="130" y="195"/>
                    <a:pt x="130" y="196"/>
                    <a:pt x="130" y="196"/>
                  </a:cubicBezTo>
                  <a:cubicBezTo>
                    <a:pt x="130" y="196"/>
                    <a:pt x="130" y="196"/>
                    <a:pt x="130" y="196"/>
                  </a:cubicBezTo>
                  <a:cubicBezTo>
                    <a:pt x="130" y="196"/>
                    <a:pt x="130" y="196"/>
                    <a:pt x="129" y="196"/>
                  </a:cubicBezTo>
                  <a:cubicBezTo>
                    <a:pt x="130" y="196"/>
                    <a:pt x="130" y="196"/>
                    <a:pt x="129" y="197"/>
                  </a:cubicBezTo>
                  <a:cubicBezTo>
                    <a:pt x="129" y="197"/>
                    <a:pt x="129" y="201"/>
                    <a:pt x="129" y="201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128" y="201"/>
                    <a:pt x="127" y="202"/>
                    <a:pt x="127" y="202"/>
                  </a:cubicBezTo>
                  <a:cubicBezTo>
                    <a:pt x="127" y="201"/>
                    <a:pt x="124" y="201"/>
                    <a:pt x="123" y="200"/>
                  </a:cubicBezTo>
                  <a:cubicBezTo>
                    <a:pt x="122" y="200"/>
                    <a:pt x="120" y="199"/>
                    <a:pt x="119" y="199"/>
                  </a:cubicBezTo>
                  <a:cubicBezTo>
                    <a:pt x="119" y="199"/>
                    <a:pt x="119" y="198"/>
                    <a:pt x="119" y="198"/>
                  </a:cubicBezTo>
                  <a:cubicBezTo>
                    <a:pt x="119" y="199"/>
                    <a:pt x="119" y="198"/>
                    <a:pt x="119" y="198"/>
                  </a:cubicBezTo>
                  <a:cubicBezTo>
                    <a:pt x="118" y="198"/>
                    <a:pt x="119" y="198"/>
                    <a:pt x="118" y="198"/>
                  </a:cubicBezTo>
                  <a:cubicBezTo>
                    <a:pt x="118" y="198"/>
                    <a:pt x="117" y="199"/>
                    <a:pt x="117" y="199"/>
                  </a:cubicBezTo>
                  <a:cubicBezTo>
                    <a:pt x="117" y="199"/>
                    <a:pt x="116" y="199"/>
                    <a:pt x="116" y="199"/>
                  </a:cubicBezTo>
                  <a:cubicBezTo>
                    <a:pt x="116" y="199"/>
                    <a:pt x="116" y="199"/>
                    <a:pt x="116" y="200"/>
                  </a:cubicBezTo>
                  <a:cubicBezTo>
                    <a:pt x="115" y="200"/>
                    <a:pt x="115" y="200"/>
                    <a:pt x="115" y="200"/>
                  </a:cubicBezTo>
                  <a:cubicBezTo>
                    <a:pt x="115" y="200"/>
                    <a:pt x="115" y="200"/>
                    <a:pt x="115" y="200"/>
                  </a:cubicBezTo>
                  <a:lnTo>
                    <a:pt x="115" y="201"/>
                  </a:lnTo>
                  <a:cubicBezTo>
                    <a:pt x="113" y="201"/>
                    <a:pt x="111" y="200"/>
                    <a:pt x="109" y="200"/>
                  </a:cubicBezTo>
                  <a:cubicBezTo>
                    <a:pt x="109" y="200"/>
                    <a:pt x="107" y="200"/>
                    <a:pt x="107" y="200"/>
                  </a:cubicBezTo>
                  <a:cubicBezTo>
                    <a:pt x="107" y="200"/>
                    <a:pt x="106" y="200"/>
                    <a:pt x="106" y="200"/>
                  </a:cubicBezTo>
                  <a:cubicBezTo>
                    <a:pt x="106" y="200"/>
                    <a:pt x="106" y="199"/>
                    <a:pt x="106" y="199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5" y="199"/>
                    <a:pt x="105" y="198"/>
                    <a:pt x="105" y="198"/>
                  </a:cubicBezTo>
                  <a:cubicBezTo>
                    <a:pt x="105" y="198"/>
                    <a:pt x="104" y="198"/>
                    <a:pt x="104" y="198"/>
                  </a:cubicBezTo>
                  <a:cubicBezTo>
                    <a:pt x="104" y="199"/>
                    <a:pt x="104" y="198"/>
                    <a:pt x="104" y="199"/>
                  </a:cubicBezTo>
                  <a:cubicBezTo>
                    <a:pt x="104" y="199"/>
                    <a:pt x="103" y="199"/>
                    <a:pt x="103" y="199"/>
                  </a:cubicBezTo>
                  <a:cubicBezTo>
                    <a:pt x="103" y="198"/>
                    <a:pt x="102" y="198"/>
                    <a:pt x="102" y="197"/>
                  </a:cubicBezTo>
                  <a:cubicBezTo>
                    <a:pt x="102" y="197"/>
                    <a:pt x="102" y="197"/>
                    <a:pt x="102" y="196"/>
                  </a:cubicBezTo>
                  <a:cubicBezTo>
                    <a:pt x="102" y="197"/>
                    <a:pt x="102" y="197"/>
                    <a:pt x="102" y="196"/>
                  </a:cubicBezTo>
                  <a:cubicBezTo>
                    <a:pt x="102" y="196"/>
                    <a:pt x="103" y="196"/>
                    <a:pt x="103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4" y="196"/>
                    <a:pt x="104" y="194"/>
                    <a:pt x="104" y="193"/>
                  </a:cubicBezTo>
                  <a:cubicBezTo>
                    <a:pt x="104" y="193"/>
                    <a:pt x="104" y="193"/>
                    <a:pt x="104" y="193"/>
                  </a:cubicBezTo>
                  <a:lnTo>
                    <a:pt x="103" y="193"/>
                  </a:lnTo>
                  <a:cubicBezTo>
                    <a:pt x="103" y="193"/>
                    <a:pt x="103" y="193"/>
                    <a:pt x="102" y="193"/>
                  </a:cubicBezTo>
                  <a:cubicBezTo>
                    <a:pt x="102" y="193"/>
                    <a:pt x="102" y="193"/>
                    <a:pt x="102" y="193"/>
                  </a:cubicBezTo>
                  <a:lnTo>
                    <a:pt x="101" y="194"/>
                  </a:lnTo>
                  <a:cubicBezTo>
                    <a:pt x="101" y="194"/>
                    <a:pt x="101" y="194"/>
                    <a:pt x="101" y="194"/>
                  </a:cubicBezTo>
                  <a:lnTo>
                    <a:pt x="100" y="194"/>
                  </a:lnTo>
                  <a:cubicBezTo>
                    <a:pt x="99" y="194"/>
                    <a:pt x="99" y="193"/>
                    <a:pt x="99" y="193"/>
                  </a:cubicBezTo>
                  <a:cubicBezTo>
                    <a:pt x="99" y="192"/>
                    <a:pt x="99" y="191"/>
                    <a:pt x="99" y="191"/>
                  </a:cubicBezTo>
                  <a:cubicBezTo>
                    <a:pt x="99" y="191"/>
                    <a:pt x="99" y="190"/>
                    <a:pt x="99" y="190"/>
                  </a:cubicBezTo>
                  <a:cubicBezTo>
                    <a:pt x="96" y="190"/>
                    <a:pt x="92" y="188"/>
                    <a:pt x="89" y="188"/>
                  </a:cubicBezTo>
                  <a:cubicBezTo>
                    <a:pt x="89" y="188"/>
                    <a:pt x="88" y="189"/>
                    <a:pt x="87" y="189"/>
                  </a:cubicBezTo>
                  <a:cubicBezTo>
                    <a:pt x="87" y="189"/>
                    <a:pt x="87" y="190"/>
                    <a:pt x="87" y="191"/>
                  </a:cubicBezTo>
                  <a:cubicBezTo>
                    <a:pt x="87" y="191"/>
                    <a:pt x="87" y="192"/>
                    <a:pt x="87" y="192"/>
                  </a:cubicBezTo>
                  <a:lnTo>
                    <a:pt x="86" y="192"/>
                  </a:lnTo>
                  <a:cubicBezTo>
                    <a:pt x="86" y="192"/>
                    <a:pt x="86" y="193"/>
                    <a:pt x="86" y="193"/>
                  </a:cubicBezTo>
                  <a:lnTo>
                    <a:pt x="82" y="193"/>
                  </a:lnTo>
                  <a:cubicBezTo>
                    <a:pt x="82" y="192"/>
                    <a:pt x="82" y="191"/>
                    <a:pt x="82" y="190"/>
                  </a:cubicBezTo>
                  <a:cubicBezTo>
                    <a:pt x="82" y="190"/>
                    <a:pt x="82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82" y="189"/>
                    <a:pt x="78" y="187"/>
                    <a:pt x="77" y="186"/>
                  </a:cubicBezTo>
                  <a:cubicBezTo>
                    <a:pt x="82" y="189"/>
                    <a:pt x="78" y="187"/>
                    <a:pt x="77" y="186"/>
                  </a:cubicBezTo>
                  <a:lnTo>
                    <a:pt x="76" y="185"/>
                  </a:lnTo>
                  <a:cubicBezTo>
                    <a:pt x="76" y="185"/>
                    <a:pt x="72" y="184"/>
                    <a:pt x="72" y="184"/>
                  </a:cubicBezTo>
                  <a:cubicBezTo>
                    <a:pt x="70" y="184"/>
                    <a:pt x="67" y="183"/>
                    <a:pt x="65" y="183"/>
                  </a:cubicBezTo>
                  <a:cubicBezTo>
                    <a:pt x="65" y="183"/>
                    <a:pt x="63" y="183"/>
                    <a:pt x="63" y="183"/>
                  </a:cubicBezTo>
                  <a:lnTo>
                    <a:pt x="62" y="183"/>
                  </a:lnTo>
                  <a:cubicBezTo>
                    <a:pt x="63" y="183"/>
                    <a:pt x="62" y="183"/>
                    <a:pt x="62" y="183"/>
                  </a:cubicBezTo>
                  <a:cubicBezTo>
                    <a:pt x="62" y="184"/>
                    <a:pt x="61" y="185"/>
                    <a:pt x="61" y="186"/>
                  </a:cubicBezTo>
                  <a:cubicBezTo>
                    <a:pt x="61" y="186"/>
                    <a:pt x="61" y="186"/>
                    <a:pt x="61" y="186"/>
                  </a:cubicBezTo>
                  <a:cubicBezTo>
                    <a:pt x="61" y="186"/>
                    <a:pt x="61" y="187"/>
                    <a:pt x="60" y="187"/>
                  </a:cubicBezTo>
                  <a:cubicBezTo>
                    <a:pt x="60" y="187"/>
                    <a:pt x="59" y="188"/>
                    <a:pt x="59" y="188"/>
                  </a:cubicBezTo>
                  <a:cubicBezTo>
                    <a:pt x="59" y="189"/>
                    <a:pt x="57" y="190"/>
                    <a:pt x="56" y="190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6" y="190"/>
                    <a:pt x="55" y="190"/>
                    <a:pt x="55" y="190"/>
                  </a:cubicBezTo>
                  <a:cubicBezTo>
                    <a:pt x="54" y="190"/>
                    <a:pt x="49" y="192"/>
                    <a:pt x="48" y="191"/>
                  </a:cubicBezTo>
                  <a:cubicBezTo>
                    <a:pt x="47" y="191"/>
                    <a:pt x="47" y="190"/>
                    <a:pt x="46" y="190"/>
                  </a:cubicBezTo>
                  <a:lnTo>
                    <a:pt x="46" y="189"/>
                  </a:lnTo>
                  <a:cubicBezTo>
                    <a:pt x="46" y="189"/>
                    <a:pt x="45" y="188"/>
                    <a:pt x="44" y="188"/>
                  </a:cubicBezTo>
                  <a:cubicBezTo>
                    <a:pt x="40" y="188"/>
                    <a:pt x="40" y="178"/>
                    <a:pt x="40" y="175"/>
                  </a:cubicBezTo>
                  <a:cubicBezTo>
                    <a:pt x="39" y="175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3"/>
                  </a:cubicBezTo>
                  <a:cubicBezTo>
                    <a:pt x="38" y="173"/>
                    <a:pt x="37" y="172"/>
                    <a:pt x="37" y="172"/>
                  </a:cubicBezTo>
                  <a:cubicBezTo>
                    <a:pt x="37" y="172"/>
                    <a:pt x="37" y="172"/>
                    <a:pt x="37" y="172"/>
                  </a:cubicBezTo>
                  <a:lnTo>
                    <a:pt x="36" y="172"/>
                  </a:lnTo>
                  <a:cubicBezTo>
                    <a:pt x="36" y="172"/>
                    <a:pt x="32" y="172"/>
                    <a:pt x="32" y="172"/>
                  </a:cubicBezTo>
                  <a:cubicBezTo>
                    <a:pt x="32" y="172"/>
                    <a:pt x="30" y="171"/>
                    <a:pt x="30" y="171"/>
                  </a:cubicBezTo>
                  <a:lnTo>
                    <a:pt x="29" y="170"/>
                  </a:lnTo>
                  <a:cubicBezTo>
                    <a:pt x="29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lnTo>
                    <a:pt x="28" y="172"/>
                  </a:lnTo>
                  <a:cubicBezTo>
                    <a:pt x="27" y="172"/>
                    <a:pt x="25" y="172"/>
                    <a:pt x="24" y="172"/>
                  </a:cubicBezTo>
                  <a:lnTo>
                    <a:pt x="24" y="171"/>
                  </a:lnTo>
                  <a:cubicBezTo>
                    <a:pt x="24" y="171"/>
                    <a:pt x="24" y="170"/>
                    <a:pt x="24" y="169"/>
                  </a:cubicBezTo>
                  <a:cubicBezTo>
                    <a:pt x="23" y="169"/>
                    <a:pt x="22" y="169"/>
                    <a:pt x="20" y="169"/>
                  </a:cubicBezTo>
                  <a:lnTo>
                    <a:pt x="20" y="168"/>
                  </a:lnTo>
                  <a:cubicBezTo>
                    <a:pt x="21" y="167"/>
                    <a:pt x="21" y="167"/>
                    <a:pt x="22" y="167"/>
                  </a:cubicBezTo>
                  <a:cubicBezTo>
                    <a:pt x="22" y="166"/>
                    <a:pt x="22" y="166"/>
                    <a:pt x="22" y="165"/>
                  </a:cubicBezTo>
                  <a:lnTo>
                    <a:pt x="21" y="165"/>
                  </a:lnTo>
                  <a:cubicBezTo>
                    <a:pt x="21" y="165"/>
                    <a:pt x="19" y="165"/>
                    <a:pt x="19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8" y="166"/>
                    <a:pt x="18" y="165"/>
                    <a:pt x="18" y="166"/>
                  </a:cubicBezTo>
                  <a:lnTo>
                    <a:pt x="15" y="166"/>
                  </a:ln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4"/>
                    <a:pt x="14" y="164"/>
                  </a:cubicBezTo>
                  <a:cubicBezTo>
                    <a:pt x="13" y="164"/>
                    <a:pt x="13" y="164"/>
                    <a:pt x="12" y="164"/>
                  </a:cubicBezTo>
                  <a:cubicBezTo>
                    <a:pt x="11" y="164"/>
                    <a:pt x="10" y="164"/>
                    <a:pt x="9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8" y="164"/>
                    <a:pt x="7" y="164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6" y="165"/>
                    <a:pt x="6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5" y="167"/>
                    <a:pt x="4" y="167"/>
                    <a:pt x="3" y="167"/>
                  </a:cubicBezTo>
                  <a:lnTo>
                    <a:pt x="1" y="166"/>
                  </a:lnTo>
                  <a:cubicBezTo>
                    <a:pt x="1" y="164"/>
                    <a:pt x="0" y="162"/>
                    <a:pt x="0" y="160"/>
                  </a:cubicBezTo>
                  <a:lnTo>
                    <a:pt x="7" y="160"/>
                  </a:lnTo>
                  <a:cubicBezTo>
                    <a:pt x="7" y="159"/>
                    <a:pt x="10" y="157"/>
                    <a:pt x="10" y="155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2" y="155"/>
                    <a:pt x="14" y="152"/>
                    <a:pt x="14" y="150"/>
                  </a:cubicBezTo>
                  <a:cubicBezTo>
                    <a:pt x="14" y="150"/>
                    <a:pt x="15" y="148"/>
                    <a:pt x="15" y="148"/>
                  </a:cubicBezTo>
                  <a:cubicBezTo>
                    <a:pt x="17" y="148"/>
                    <a:pt x="20" y="143"/>
                    <a:pt x="20" y="141"/>
                  </a:cubicBezTo>
                  <a:cubicBezTo>
                    <a:pt x="20" y="138"/>
                    <a:pt x="23" y="134"/>
                    <a:pt x="23" y="131"/>
                  </a:cubicBezTo>
                  <a:cubicBezTo>
                    <a:pt x="20" y="138"/>
                    <a:pt x="23" y="134"/>
                    <a:pt x="23" y="131"/>
                  </a:cubicBezTo>
                  <a:cubicBezTo>
                    <a:pt x="23" y="130"/>
                    <a:pt x="29" y="132"/>
                    <a:pt x="30" y="132"/>
                  </a:cubicBezTo>
                  <a:cubicBezTo>
                    <a:pt x="31" y="132"/>
                    <a:pt x="35" y="131"/>
                    <a:pt x="35" y="133"/>
                  </a:cubicBezTo>
                  <a:lnTo>
                    <a:pt x="36" y="133"/>
                  </a:lnTo>
                  <a:cubicBezTo>
                    <a:pt x="36" y="133"/>
                    <a:pt x="36" y="133"/>
                    <a:pt x="36" y="133"/>
                  </a:cubicBezTo>
                  <a:cubicBezTo>
                    <a:pt x="36" y="134"/>
                    <a:pt x="40" y="133"/>
                    <a:pt x="40" y="133"/>
                  </a:cubicBezTo>
                  <a:lnTo>
                    <a:pt x="40" y="131"/>
                  </a:lnTo>
                  <a:lnTo>
                    <a:pt x="46" y="131"/>
                  </a:lnTo>
                  <a:lnTo>
                    <a:pt x="46" y="130"/>
                  </a:lnTo>
                  <a:lnTo>
                    <a:pt x="49" y="130"/>
                  </a:lnTo>
                  <a:lnTo>
                    <a:pt x="50" y="130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2" y="134"/>
                  </a:lnTo>
                  <a:cubicBezTo>
                    <a:pt x="52" y="134"/>
                    <a:pt x="52" y="133"/>
                    <a:pt x="52" y="133"/>
                  </a:cubicBezTo>
                  <a:lnTo>
                    <a:pt x="53" y="133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5" y="132"/>
                  </a:lnTo>
                  <a:cubicBezTo>
                    <a:pt x="55" y="131"/>
                    <a:pt x="54" y="128"/>
                    <a:pt x="55" y="127"/>
                  </a:cubicBezTo>
                  <a:lnTo>
                    <a:pt x="58" y="127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1" y="126"/>
                  </a:lnTo>
                  <a:cubicBezTo>
                    <a:pt x="61" y="127"/>
                    <a:pt x="61" y="127"/>
                    <a:pt x="61" y="127"/>
                  </a:cubicBezTo>
                  <a:cubicBezTo>
                    <a:pt x="62" y="127"/>
                    <a:pt x="68" y="129"/>
                    <a:pt x="68" y="129"/>
                  </a:cubicBezTo>
                  <a:cubicBezTo>
                    <a:pt x="69" y="129"/>
                    <a:pt x="73" y="131"/>
                    <a:pt x="73" y="129"/>
                  </a:cubicBezTo>
                  <a:cubicBezTo>
                    <a:pt x="74" y="129"/>
                    <a:pt x="73" y="129"/>
                    <a:pt x="74" y="129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8"/>
                    <a:pt x="75" y="127"/>
                    <a:pt x="75" y="127"/>
                  </a:cubicBezTo>
                  <a:cubicBezTo>
                    <a:pt x="76" y="127"/>
                    <a:pt x="77" y="126"/>
                    <a:pt x="78" y="126"/>
                  </a:cubicBezTo>
                  <a:cubicBezTo>
                    <a:pt x="78" y="125"/>
                    <a:pt x="78" y="126"/>
                    <a:pt x="78" y="125"/>
                  </a:cubicBezTo>
                  <a:lnTo>
                    <a:pt x="79" y="125"/>
                  </a:lnTo>
                  <a:cubicBezTo>
                    <a:pt x="79" y="125"/>
                    <a:pt x="79" y="125"/>
                    <a:pt x="79" y="125"/>
                  </a:cubicBezTo>
                  <a:lnTo>
                    <a:pt x="80" y="125"/>
                  </a:lnTo>
                  <a:cubicBezTo>
                    <a:pt x="80" y="124"/>
                    <a:pt x="80" y="125"/>
                    <a:pt x="80" y="124"/>
                  </a:cubicBezTo>
                  <a:lnTo>
                    <a:pt x="81" y="124"/>
                  </a:lnTo>
                  <a:lnTo>
                    <a:pt x="82" y="123"/>
                  </a:lnTo>
                  <a:lnTo>
                    <a:pt x="82" y="122"/>
                  </a:lnTo>
                  <a:cubicBezTo>
                    <a:pt x="81" y="122"/>
                    <a:pt x="81" y="121"/>
                    <a:pt x="81" y="121"/>
                  </a:cubicBezTo>
                  <a:cubicBezTo>
                    <a:pt x="81" y="120"/>
                    <a:pt x="81" y="115"/>
                    <a:pt x="80" y="115"/>
                  </a:cubicBezTo>
                  <a:cubicBezTo>
                    <a:pt x="79" y="114"/>
                    <a:pt x="80" y="109"/>
                    <a:pt x="80" y="108"/>
                  </a:cubicBezTo>
                  <a:cubicBezTo>
                    <a:pt x="81" y="108"/>
                    <a:pt x="82" y="107"/>
                    <a:pt x="82" y="107"/>
                  </a:cubicBezTo>
                  <a:lnTo>
                    <a:pt x="83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5" y="104"/>
                  </a:lnTo>
                  <a:cubicBezTo>
                    <a:pt x="85" y="105"/>
                    <a:pt x="87" y="106"/>
                    <a:pt x="87" y="106"/>
                  </a:cubicBezTo>
                  <a:lnTo>
                    <a:pt x="88" y="106"/>
                  </a:lnTo>
                  <a:lnTo>
                    <a:pt x="89" y="106"/>
                  </a:lnTo>
                  <a:lnTo>
                    <a:pt x="89" y="103"/>
                  </a:lnTo>
                  <a:lnTo>
                    <a:pt x="88" y="103"/>
                  </a:lnTo>
                  <a:lnTo>
                    <a:pt x="87" y="102"/>
                  </a:lnTo>
                  <a:lnTo>
                    <a:pt x="87" y="100"/>
                  </a:lnTo>
                  <a:cubicBezTo>
                    <a:pt x="87" y="99"/>
                    <a:pt x="87" y="98"/>
                    <a:pt x="87" y="98"/>
                  </a:cubicBezTo>
                  <a:lnTo>
                    <a:pt x="87" y="97"/>
                  </a:lnTo>
                  <a:lnTo>
                    <a:pt x="88" y="97"/>
                  </a:lnTo>
                  <a:cubicBezTo>
                    <a:pt x="89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lnTo>
                    <a:pt x="92" y="99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6" y="100"/>
                  </a:lnTo>
                  <a:cubicBezTo>
                    <a:pt x="96" y="99"/>
                    <a:pt x="96" y="96"/>
                    <a:pt x="96" y="96"/>
                  </a:cubicBezTo>
                  <a:lnTo>
                    <a:pt x="95" y="96"/>
                  </a:lnTo>
                  <a:lnTo>
                    <a:pt x="95" y="93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8" y="92"/>
                  </a:lnTo>
                  <a:cubicBezTo>
                    <a:pt x="98" y="92"/>
                    <a:pt x="99" y="91"/>
                    <a:pt x="99" y="91"/>
                  </a:cubicBezTo>
                  <a:lnTo>
                    <a:pt x="99" y="90"/>
                  </a:lnTo>
                  <a:lnTo>
                    <a:pt x="100" y="90"/>
                  </a:lnTo>
                  <a:lnTo>
                    <a:pt x="100" y="89"/>
                  </a:lnTo>
                  <a:lnTo>
                    <a:pt x="100" y="88"/>
                  </a:lnTo>
                  <a:lnTo>
                    <a:pt x="101" y="88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2" y="86"/>
                  </a:lnTo>
                  <a:cubicBezTo>
                    <a:pt x="103" y="86"/>
                    <a:pt x="102" y="82"/>
                    <a:pt x="102" y="81"/>
                  </a:cubicBezTo>
                  <a:cubicBezTo>
                    <a:pt x="101" y="81"/>
                    <a:pt x="98" y="81"/>
                    <a:pt x="98" y="81"/>
                  </a:cubicBezTo>
                  <a:lnTo>
                    <a:pt x="98" y="82"/>
                  </a:lnTo>
                  <a:lnTo>
                    <a:pt x="97" y="82"/>
                  </a:lnTo>
                  <a:cubicBezTo>
                    <a:pt x="97" y="81"/>
                    <a:pt x="97" y="82"/>
                    <a:pt x="97" y="81"/>
                  </a:cubicBezTo>
                  <a:lnTo>
                    <a:pt x="96" y="81"/>
                  </a:lnTo>
                  <a:cubicBezTo>
                    <a:pt x="96" y="80"/>
                    <a:pt x="92" y="80"/>
                    <a:pt x="92" y="80"/>
                  </a:cubicBezTo>
                  <a:lnTo>
                    <a:pt x="91" y="79"/>
                  </a:lnTo>
                  <a:lnTo>
                    <a:pt x="91" y="73"/>
                  </a:lnTo>
                  <a:cubicBezTo>
                    <a:pt x="91" y="73"/>
                    <a:pt x="90" y="73"/>
                    <a:pt x="90" y="72"/>
                  </a:cubicBezTo>
                  <a:cubicBezTo>
                    <a:pt x="90" y="72"/>
                    <a:pt x="90" y="72"/>
                    <a:pt x="89" y="72"/>
                  </a:cubicBezTo>
                  <a:lnTo>
                    <a:pt x="88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3" y="60"/>
                  </a:lnTo>
                  <a:cubicBezTo>
                    <a:pt x="93" y="60"/>
                    <a:pt x="93" y="59"/>
                    <a:pt x="93" y="58"/>
                  </a:cubicBezTo>
                  <a:lnTo>
                    <a:pt x="94" y="58"/>
                  </a:lnTo>
                  <a:cubicBezTo>
                    <a:pt x="94" y="57"/>
                    <a:pt x="94" y="58"/>
                    <a:pt x="94" y="57"/>
                  </a:cubicBezTo>
                  <a:lnTo>
                    <a:pt x="96" y="57"/>
                  </a:lnTo>
                  <a:lnTo>
                    <a:pt x="96" y="52"/>
                  </a:lnTo>
                  <a:cubicBezTo>
                    <a:pt x="97" y="52"/>
                    <a:pt x="97" y="52"/>
                    <a:pt x="97" y="51"/>
                  </a:cubicBezTo>
                  <a:lnTo>
                    <a:pt x="99" y="51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100" y="49"/>
                  </a:lnTo>
                  <a:cubicBezTo>
                    <a:pt x="101" y="49"/>
                    <a:pt x="101" y="48"/>
                    <a:pt x="101" y="47"/>
                  </a:cubicBezTo>
                  <a:cubicBezTo>
                    <a:pt x="102" y="47"/>
                    <a:pt x="101" y="47"/>
                    <a:pt x="102" y="47"/>
                  </a:cubicBezTo>
                  <a:lnTo>
                    <a:pt x="102" y="46"/>
                  </a:lnTo>
                  <a:cubicBezTo>
                    <a:pt x="102" y="46"/>
                    <a:pt x="102" y="46"/>
                    <a:pt x="102" y="46"/>
                  </a:cubicBezTo>
                  <a:lnTo>
                    <a:pt x="102" y="45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2"/>
                  </a:lnTo>
                  <a:cubicBezTo>
                    <a:pt x="105" y="41"/>
                    <a:pt x="103" y="38"/>
                    <a:pt x="104" y="36"/>
                  </a:cubicBezTo>
                  <a:lnTo>
                    <a:pt x="104" y="35"/>
                  </a:lnTo>
                  <a:lnTo>
                    <a:pt x="105" y="35"/>
                  </a:lnTo>
                  <a:cubicBezTo>
                    <a:pt x="105" y="35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3"/>
                    <a:pt x="108" y="32"/>
                    <a:pt x="108" y="31"/>
                  </a:cubicBezTo>
                  <a:cubicBezTo>
                    <a:pt x="109" y="31"/>
                    <a:pt x="108" y="29"/>
                    <a:pt x="108" y="28"/>
                  </a:cubicBezTo>
                  <a:lnTo>
                    <a:pt x="109" y="28"/>
                  </a:lnTo>
                  <a:cubicBezTo>
                    <a:pt x="109" y="27"/>
                    <a:pt x="109" y="21"/>
                    <a:pt x="109" y="20"/>
                  </a:cubicBezTo>
                  <a:lnTo>
                    <a:pt x="109" y="19"/>
                  </a:lnTo>
                  <a:lnTo>
                    <a:pt x="110" y="19"/>
                  </a:lnTo>
                  <a:cubicBezTo>
                    <a:pt x="110" y="19"/>
                    <a:pt x="110" y="19"/>
                    <a:pt x="110" y="18"/>
                  </a:cubicBezTo>
                  <a:lnTo>
                    <a:pt x="114" y="18"/>
                  </a:lnTo>
                  <a:lnTo>
                    <a:pt x="115" y="18"/>
                  </a:lnTo>
                  <a:lnTo>
                    <a:pt x="116" y="16"/>
                  </a:lnTo>
                  <a:cubicBezTo>
                    <a:pt x="116" y="16"/>
                    <a:pt x="116" y="14"/>
                    <a:pt x="116" y="13"/>
                  </a:cubicBezTo>
                  <a:lnTo>
                    <a:pt x="118" y="13"/>
                  </a:lnTo>
                  <a:cubicBezTo>
                    <a:pt x="119" y="14"/>
                    <a:pt x="121" y="14"/>
                    <a:pt x="121" y="14"/>
                  </a:cubicBezTo>
                  <a:cubicBezTo>
                    <a:pt x="122" y="13"/>
                    <a:pt x="123" y="12"/>
                    <a:pt x="124" y="12"/>
                  </a:cubicBezTo>
                  <a:cubicBezTo>
                    <a:pt x="124" y="12"/>
                    <a:pt x="124" y="13"/>
                    <a:pt x="124" y="14"/>
                  </a:cubicBezTo>
                  <a:cubicBezTo>
                    <a:pt x="125" y="14"/>
                    <a:pt x="127" y="15"/>
                    <a:pt x="127" y="14"/>
                  </a:cubicBezTo>
                  <a:lnTo>
                    <a:pt x="128" y="14"/>
                  </a:lnTo>
                  <a:cubicBezTo>
                    <a:pt x="128" y="13"/>
                    <a:pt x="129" y="13"/>
                    <a:pt x="129" y="13"/>
                  </a:cubicBezTo>
                  <a:cubicBezTo>
                    <a:pt x="129" y="13"/>
                    <a:pt x="129" y="12"/>
                    <a:pt x="129" y="12"/>
                  </a:cubicBezTo>
                  <a:lnTo>
                    <a:pt x="132" y="12"/>
                  </a:lnTo>
                  <a:lnTo>
                    <a:pt x="132" y="13"/>
                  </a:lnTo>
                  <a:cubicBezTo>
                    <a:pt x="133" y="13"/>
                    <a:pt x="133" y="17"/>
                    <a:pt x="133" y="18"/>
                  </a:cubicBezTo>
                  <a:lnTo>
                    <a:pt x="133" y="19"/>
                  </a:lnTo>
                  <a:lnTo>
                    <a:pt x="133" y="20"/>
                  </a:lnTo>
                  <a:cubicBezTo>
                    <a:pt x="134" y="20"/>
                    <a:pt x="134" y="21"/>
                    <a:pt x="135" y="21"/>
                  </a:cubicBezTo>
                  <a:lnTo>
                    <a:pt x="135" y="22"/>
                  </a:lnTo>
                  <a:lnTo>
                    <a:pt x="136" y="22"/>
                  </a:lnTo>
                  <a:lnTo>
                    <a:pt x="136" y="23"/>
                  </a:lnTo>
                  <a:lnTo>
                    <a:pt x="138" y="25"/>
                  </a:lnTo>
                  <a:cubicBezTo>
                    <a:pt x="139" y="25"/>
                    <a:pt x="140" y="25"/>
                    <a:pt x="140" y="25"/>
                  </a:cubicBezTo>
                  <a:cubicBezTo>
                    <a:pt x="140" y="25"/>
                    <a:pt x="140" y="25"/>
                    <a:pt x="141" y="25"/>
                  </a:cubicBezTo>
                  <a:lnTo>
                    <a:pt x="141" y="22"/>
                  </a:lnTo>
                  <a:lnTo>
                    <a:pt x="142" y="22"/>
                  </a:lnTo>
                  <a:lnTo>
                    <a:pt x="142" y="21"/>
                  </a:lnTo>
                  <a:cubicBezTo>
                    <a:pt x="142" y="20"/>
                    <a:pt x="142" y="18"/>
                    <a:pt x="142" y="17"/>
                  </a:cubicBezTo>
                  <a:lnTo>
                    <a:pt x="143" y="17"/>
                  </a:lnTo>
                  <a:cubicBezTo>
                    <a:pt x="143" y="16"/>
                    <a:pt x="145" y="15"/>
                    <a:pt x="145" y="14"/>
                  </a:cubicBezTo>
                  <a:lnTo>
                    <a:pt x="146" y="14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7" y="12"/>
                  </a:lnTo>
                  <a:cubicBezTo>
                    <a:pt x="147" y="12"/>
                    <a:pt x="147" y="11"/>
                    <a:pt x="147" y="11"/>
                  </a:cubicBezTo>
                  <a:lnTo>
                    <a:pt x="148" y="11"/>
                  </a:lnTo>
                  <a:cubicBezTo>
                    <a:pt x="148" y="11"/>
                    <a:pt x="148" y="10"/>
                    <a:pt x="148" y="10"/>
                  </a:cubicBezTo>
                  <a:cubicBezTo>
                    <a:pt x="148" y="10"/>
                    <a:pt x="149" y="9"/>
                    <a:pt x="149" y="9"/>
                  </a:cubicBezTo>
                  <a:lnTo>
                    <a:pt x="149" y="7"/>
                  </a:lnTo>
                  <a:lnTo>
                    <a:pt x="149" y="6"/>
                  </a:lnTo>
                  <a:cubicBezTo>
                    <a:pt x="148" y="6"/>
                    <a:pt x="148" y="6"/>
                    <a:pt x="148" y="6"/>
                  </a:cubicBezTo>
                  <a:lnTo>
                    <a:pt x="148" y="5"/>
                  </a:lnTo>
                  <a:lnTo>
                    <a:pt x="147" y="5"/>
                  </a:lnTo>
                  <a:lnTo>
                    <a:pt x="147" y="4"/>
                  </a:lnTo>
                  <a:cubicBezTo>
                    <a:pt x="146" y="4"/>
                    <a:pt x="147" y="4"/>
                    <a:pt x="146" y="4"/>
                  </a:cubicBezTo>
                  <a:lnTo>
                    <a:pt x="146" y="3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9" y="0"/>
                  </a:ln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0" y="1"/>
                    <a:pt x="150" y="1"/>
                  </a:cubicBezTo>
                  <a:lnTo>
                    <a:pt x="151" y="1"/>
                  </a:lnTo>
                  <a:cubicBezTo>
                    <a:pt x="151" y="1"/>
                    <a:pt x="153" y="2"/>
                    <a:pt x="153" y="2"/>
                  </a:cubicBezTo>
                  <a:cubicBezTo>
                    <a:pt x="153" y="2"/>
                    <a:pt x="155" y="2"/>
                    <a:pt x="155" y="3"/>
                  </a:cubicBezTo>
                  <a:lnTo>
                    <a:pt x="156" y="3"/>
                  </a:lnTo>
                  <a:lnTo>
                    <a:pt x="156" y="2"/>
                  </a:lnTo>
                  <a:lnTo>
                    <a:pt x="157" y="2"/>
                  </a:lnTo>
                  <a:lnTo>
                    <a:pt x="157" y="1"/>
                  </a:lnTo>
                  <a:cubicBezTo>
                    <a:pt x="159" y="1"/>
                    <a:pt x="161" y="0"/>
                    <a:pt x="163" y="0"/>
                  </a:cubicBezTo>
                  <a:lnTo>
                    <a:pt x="163" y="2"/>
                  </a:lnTo>
                  <a:lnTo>
                    <a:pt x="164" y="2"/>
                  </a:lnTo>
                  <a:cubicBezTo>
                    <a:pt x="164" y="2"/>
                    <a:pt x="165" y="3"/>
                    <a:pt x="165" y="3"/>
                  </a:cubicBezTo>
                  <a:lnTo>
                    <a:pt x="166" y="3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8" y="4"/>
                  </a:lnTo>
                  <a:lnTo>
                    <a:pt x="168" y="5"/>
                  </a:lnTo>
                  <a:cubicBezTo>
                    <a:pt x="168" y="5"/>
                    <a:pt x="168" y="9"/>
                    <a:pt x="168" y="10"/>
                  </a:cubicBezTo>
                  <a:cubicBezTo>
                    <a:pt x="169" y="10"/>
                    <a:pt x="170" y="11"/>
                    <a:pt x="171" y="11"/>
                  </a:cubicBezTo>
                  <a:cubicBezTo>
                    <a:pt x="171" y="12"/>
                    <a:pt x="172" y="14"/>
                    <a:pt x="172" y="15"/>
                  </a:cubicBezTo>
                  <a:cubicBezTo>
                    <a:pt x="173" y="15"/>
                    <a:pt x="173" y="17"/>
                    <a:pt x="174" y="17"/>
                  </a:cubicBezTo>
                  <a:cubicBezTo>
                    <a:pt x="174" y="18"/>
                    <a:pt x="175" y="19"/>
                    <a:pt x="175" y="19"/>
                  </a:cubicBezTo>
                  <a:cubicBezTo>
                    <a:pt x="176" y="22"/>
                    <a:pt x="173" y="29"/>
                    <a:pt x="175" y="32"/>
                  </a:cubicBezTo>
                  <a:lnTo>
                    <a:pt x="176" y="32"/>
                  </a:lnTo>
                  <a:cubicBezTo>
                    <a:pt x="176" y="32"/>
                    <a:pt x="177" y="33"/>
                    <a:pt x="177" y="34"/>
                  </a:cubicBezTo>
                  <a:lnTo>
                    <a:pt x="178" y="34"/>
                  </a:lnTo>
                  <a:cubicBezTo>
                    <a:pt x="178" y="35"/>
                    <a:pt x="178" y="34"/>
                    <a:pt x="178" y="35"/>
                  </a:cubicBezTo>
                  <a:lnTo>
                    <a:pt x="179" y="35"/>
                  </a:lnTo>
                  <a:lnTo>
                    <a:pt x="181" y="35"/>
                  </a:lnTo>
                  <a:lnTo>
                    <a:pt x="181" y="36"/>
                  </a:lnTo>
                  <a:lnTo>
                    <a:pt x="182" y="36"/>
                  </a:lnTo>
                  <a:cubicBezTo>
                    <a:pt x="182" y="37"/>
                    <a:pt x="183" y="38"/>
                    <a:pt x="183" y="38"/>
                  </a:cubicBezTo>
                  <a:lnTo>
                    <a:pt x="183" y="39"/>
                  </a:lnTo>
                  <a:lnTo>
                    <a:pt x="184" y="39"/>
                  </a:lnTo>
                  <a:cubicBezTo>
                    <a:pt x="184" y="40"/>
                    <a:pt x="184" y="40"/>
                    <a:pt x="184" y="40"/>
                  </a:cubicBezTo>
                  <a:lnTo>
                    <a:pt x="184" y="41"/>
                  </a:lnTo>
                  <a:lnTo>
                    <a:pt x="185" y="41"/>
                  </a:lnTo>
                  <a:lnTo>
                    <a:pt x="186" y="41"/>
                  </a:lnTo>
                  <a:cubicBezTo>
                    <a:pt x="186" y="40"/>
                    <a:pt x="187" y="40"/>
                    <a:pt x="187" y="39"/>
                  </a:cubicBezTo>
                  <a:cubicBezTo>
                    <a:pt x="188" y="39"/>
                    <a:pt x="194" y="40"/>
                    <a:pt x="194" y="41"/>
                  </a:cubicBezTo>
                  <a:lnTo>
                    <a:pt x="195" y="41"/>
                  </a:lnTo>
                  <a:lnTo>
                    <a:pt x="195" y="42"/>
                  </a:lnTo>
                  <a:lnTo>
                    <a:pt x="196" y="42"/>
                  </a:lnTo>
                  <a:cubicBezTo>
                    <a:pt x="196" y="42"/>
                    <a:pt x="198" y="43"/>
                    <a:pt x="199" y="43"/>
                  </a:cubicBezTo>
                  <a:cubicBezTo>
                    <a:pt x="199" y="43"/>
                    <a:pt x="200" y="44"/>
                    <a:pt x="200" y="44"/>
                  </a:cubicBezTo>
                  <a:lnTo>
                    <a:pt x="200" y="45"/>
                  </a:lnTo>
                  <a:lnTo>
                    <a:pt x="201" y="45"/>
                  </a:lnTo>
                  <a:lnTo>
                    <a:pt x="201" y="47"/>
                  </a:lnTo>
                  <a:cubicBezTo>
                    <a:pt x="201" y="47"/>
                    <a:pt x="203" y="48"/>
                    <a:pt x="203" y="48"/>
                  </a:cubicBezTo>
                  <a:cubicBezTo>
                    <a:pt x="203" y="48"/>
                    <a:pt x="203" y="49"/>
                    <a:pt x="203" y="49"/>
                  </a:cubicBezTo>
                  <a:cubicBezTo>
                    <a:pt x="203" y="50"/>
                    <a:pt x="205" y="51"/>
                    <a:pt x="205" y="52"/>
                  </a:cubicBezTo>
                  <a:cubicBezTo>
                    <a:pt x="206" y="52"/>
                    <a:pt x="208" y="53"/>
                    <a:pt x="210" y="53"/>
                  </a:cubicBezTo>
                  <a:lnTo>
                    <a:pt x="210" y="58"/>
                  </a:lnTo>
                  <a:lnTo>
                    <a:pt x="209" y="58"/>
                  </a:lnTo>
                  <a:lnTo>
                    <a:pt x="209" y="59"/>
                  </a:lnTo>
                  <a:lnTo>
                    <a:pt x="208" y="60"/>
                  </a:lnTo>
                  <a:cubicBezTo>
                    <a:pt x="208" y="60"/>
                    <a:pt x="208" y="62"/>
                    <a:pt x="208" y="62"/>
                  </a:cubicBezTo>
                  <a:cubicBezTo>
                    <a:pt x="209" y="64"/>
                    <a:pt x="210" y="65"/>
                    <a:pt x="212" y="65"/>
                  </a:cubicBezTo>
                  <a:cubicBezTo>
                    <a:pt x="212" y="64"/>
                    <a:pt x="213" y="64"/>
                    <a:pt x="213" y="63"/>
                  </a:cubicBezTo>
                  <a:cubicBezTo>
                    <a:pt x="216" y="63"/>
                    <a:pt x="222" y="63"/>
                    <a:pt x="224" y="65"/>
                  </a:cubicBezTo>
                  <a:lnTo>
                    <a:pt x="225" y="65"/>
                  </a:lnTo>
                  <a:lnTo>
                    <a:pt x="225" y="66"/>
                  </a:lnTo>
                  <a:lnTo>
                    <a:pt x="225" y="67"/>
                  </a:lnTo>
                  <a:lnTo>
                    <a:pt x="226" y="67"/>
                  </a:lnTo>
                  <a:lnTo>
                    <a:pt x="226" y="68"/>
                  </a:lnTo>
                  <a:cubicBezTo>
                    <a:pt x="227" y="68"/>
                    <a:pt x="231" y="68"/>
                    <a:pt x="232" y="68"/>
                  </a:cubicBezTo>
                  <a:lnTo>
                    <a:pt x="232" y="70"/>
                  </a:lnTo>
                  <a:lnTo>
                    <a:pt x="232" y="71"/>
                  </a:lnTo>
                  <a:lnTo>
                    <a:pt x="233" y="71"/>
                  </a:lnTo>
                  <a:cubicBezTo>
                    <a:pt x="233" y="71"/>
                    <a:pt x="234" y="72"/>
                    <a:pt x="234" y="72"/>
                  </a:cubicBezTo>
                  <a:cubicBezTo>
                    <a:pt x="234" y="72"/>
                    <a:pt x="235" y="72"/>
                    <a:pt x="235" y="72"/>
                  </a:cubicBezTo>
                  <a:cubicBezTo>
                    <a:pt x="235" y="73"/>
                    <a:pt x="235" y="72"/>
                    <a:pt x="235" y="73"/>
                  </a:cubicBezTo>
                  <a:lnTo>
                    <a:pt x="236" y="73"/>
                  </a:lnTo>
                  <a:lnTo>
                    <a:pt x="236" y="74"/>
                  </a:lnTo>
                  <a:cubicBezTo>
                    <a:pt x="237" y="74"/>
                    <a:pt x="238" y="74"/>
                    <a:pt x="239" y="74"/>
                  </a:cubicBezTo>
                  <a:lnTo>
                    <a:pt x="239" y="72"/>
                  </a:lnTo>
                  <a:cubicBezTo>
                    <a:pt x="240" y="72"/>
                    <a:pt x="242" y="72"/>
                    <a:pt x="243" y="72"/>
                  </a:cubicBezTo>
                  <a:cubicBezTo>
                    <a:pt x="243" y="72"/>
                    <a:pt x="243" y="73"/>
                    <a:pt x="244" y="73"/>
                  </a:cubicBezTo>
                  <a:lnTo>
                    <a:pt x="244" y="78"/>
                  </a:lnTo>
                  <a:cubicBezTo>
                    <a:pt x="245" y="78"/>
                    <a:pt x="244" y="82"/>
                    <a:pt x="245" y="83"/>
                  </a:cubicBezTo>
                  <a:cubicBezTo>
                    <a:pt x="245" y="83"/>
                    <a:pt x="246" y="84"/>
                    <a:pt x="247" y="84"/>
                  </a:cubicBezTo>
                  <a:lnTo>
                    <a:pt x="247" y="85"/>
                  </a:lnTo>
                  <a:cubicBezTo>
                    <a:pt x="247" y="85"/>
                    <a:pt x="248" y="85"/>
                    <a:pt x="248" y="85"/>
                  </a:cubicBezTo>
                  <a:cubicBezTo>
                    <a:pt x="248" y="86"/>
                    <a:pt x="249" y="86"/>
                    <a:pt x="249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1" y="87"/>
                    <a:pt x="251" y="86"/>
                    <a:pt x="251" y="86"/>
                  </a:cubicBezTo>
                  <a:lnTo>
                    <a:pt x="251" y="85"/>
                  </a:lnTo>
                  <a:cubicBezTo>
                    <a:pt x="252" y="85"/>
                    <a:pt x="256" y="83"/>
                    <a:pt x="257" y="84"/>
                  </a:cubicBezTo>
                  <a:cubicBezTo>
                    <a:pt x="257" y="85"/>
                    <a:pt x="258" y="85"/>
                    <a:pt x="259" y="85"/>
                  </a:cubicBezTo>
                  <a:lnTo>
                    <a:pt x="259" y="86"/>
                  </a:lnTo>
                  <a:lnTo>
                    <a:pt x="259" y="89"/>
                  </a:lnTo>
                  <a:cubicBezTo>
                    <a:pt x="258" y="89"/>
                    <a:pt x="259" y="92"/>
                    <a:pt x="259" y="92"/>
                  </a:cubicBezTo>
                  <a:lnTo>
                    <a:pt x="260" y="92"/>
                  </a:lnTo>
                  <a:lnTo>
                    <a:pt x="260" y="93"/>
                  </a:lnTo>
                  <a:lnTo>
                    <a:pt x="261" y="93"/>
                  </a:lnTo>
                  <a:lnTo>
                    <a:pt x="262" y="93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3" y="95"/>
                  </a:lnTo>
                  <a:lnTo>
                    <a:pt x="263" y="96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6" y="97"/>
                  </a:lnTo>
                  <a:lnTo>
                    <a:pt x="266" y="98"/>
                  </a:lnTo>
                  <a:lnTo>
                    <a:pt x="267" y="98"/>
                  </a:lnTo>
                  <a:lnTo>
                    <a:pt x="268" y="99"/>
                  </a:lnTo>
                  <a:lnTo>
                    <a:pt x="268" y="100"/>
                  </a:lnTo>
                  <a:lnTo>
                    <a:pt x="268" y="102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8" name="Freeform 154"/>
            <p:cNvSpPr>
              <a:spLocks/>
            </p:cNvSpPr>
            <p:nvPr/>
          </p:nvSpPr>
          <p:spPr bwMode="auto">
            <a:xfrm>
              <a:off x="385" y="1203"/>
              <a:ext cx="1237" cy="1533"/>
            </a:xfrm>
            <a:custGeom>
              <a:avLst/>
              <a:gdLst>
                <a:gd name="T0" fmla="*/ 968259444 w 178"/>
                <a:gd name="T1" fmla="*/ 439416288 h 226"/>
                <a:gd name="T2" fmla="*/ 951935720 w 178"/>
                <a:gd name="T3" fmla="*/ 470493147 h 226"/>
                <a:gd name="T4" fmla="*/ 924446865 w 178"/>
                <a:gd name="T5" fmla="*/ 510714715 h 226"/>
                <a:gd name="T6" fmla="*/ 881411956 w 178"/>
                <a:gd name="T7" fmla="*/ 497576393 h 226"/>
                <a:gd name="T8" fmla="*/ 815638492 w 178"/>
                <a:gd name="T9" fmla="*/ 475071851 h 226"/>
                <a:gd name="T10" fmla="*/ 750754112 w 178"/>
                <a:gd name="T11" fmla="*/ 497576393 h 226"/>
                <a:gd name="T12" fmla="*/ 723265035 w 178"/>
                <a:gd name="T13" fmla="*/ 600626959 h 226"/>
                <a:gd name="T14" fmla="*/ 706828785 w 178"/>
                <a:gd name="T15" fmla="*/ 623129330 h 226"/>
                <a:gd name="T16" fmla="*/ 669321846 w 178"/>
                <a:gd name="T17" fmla="*/ 668034226 h 226"/>
                <a:gd name="T18" fmla="*/ 636419103 w 178"/>
                <a:gd name="T19" fmla="*/ 712939555 h 226"/>
                <a:gd name="T20" fmla="*/ 652869585 w 178"/>
                <a:gd name="T21" fmla="*/ 766418395 h 226"/>
                <a:gd name="T22" fmla="*/ 706828785 w 178"/>
                <a:gd name="T23" fmla="*/ 802175868 h 226"/>
                <a:gd name="T24" fmla="*/ 701415564 w 178"/>
                <a:gd name="T25" fmla="*/ 816004447 h 226"/>
                <a:gd name="T26" fmla="*/ 680246581 w 178"/>
                <a:gd name="T27" fmla="*/ 842499889 h 226"/>
                <a:gd name="T28" fmla="*/ 630907589 w 178"/>
                <a:gd name="T29" fmla="*/ 847081197 h 226"/>
                <a:gd name="T30" fmla="*/ 619982853 w 178"/>
                <a:gd name="T31" fmla="*/ 878830405 h 226"/>
                <a:gd name="T32" fmla="*/ 592604967 w 178"/>
                <a:gd name="T33" fmla="*/ 927728154 h 226"/>
                <a:gd name="T34" fmla="*/ 587873124 w 178"/>
                <a:gd name="T35" fmla="*/ 972633049 h 226"/>
                <a:gd name="T36" fmla="*/ 473537225 w 178"/>
                <a:gd name="T37" fmla="*/ 977214792 h 226"/>
                <a:gd name="T38" fmla="*/ 429723645 w 178"/>
                <a:gd name="T39" fmla="*/ 1012957939 h 226"/>
                <a:gd name="T40" fmla="*/ 375766669 w 178"/>
                <a:gd name="T41" fmla="*/ 981895514 h 226"/>
                <a:gd name="T42" fmla="*/ 255919923 w 178"/>
                <a:gd name="T43" fmla="*/ 905226433 h 226"/>
                <a:gd name="T44" fmla="*/ 293538943 w 178"/>
                <a:gd name="T45" fmla="*/ 896652055 h 226"/>
                <a:gd name="T46" fmla="*/ 282613763 w 178"/>
                <a:gd name="T47" fmla="*/ 833826096 h 226"/>
                <a:gd name="T48" fmla="*/ 239581522 w 178"/>
                <a:gd name="T49" fmla="*/ 806742416 h 226"/>
                <a:gd name="T50" fmla="*/ 168278587 w 178"/>
                <a:gd name="T51" fmla="*/ 779673496 h 226"/>
                <a:gd name="T52" fmla="*/ 70393476 w 178"/>
                <a:gd name="T53" fmla="*/ 784339458 h 226"/>
                <a:gd name="T54" fmla="*/ 10924788 w 178"/>
                <a:gd name="T55" fmla="*/ 757255778 h 226"/>
                <a:gd name="T56" fmla="*/ 10924788 w 178"/>
                <a:gd name="T57" fmla="*/ 699110542 h 226"/>
                <a:gd name="T58" fmla="*/ 54071545 w 178"/>
                <a:gd name="T59" fmla="*/ 668034226 h 226"/>
                <a:gd name="T60" fmla="*/ 97885166 w 178"/>
                <a:gd name="T61" fmla="*/ 671925711 h 226"/>
                <a:gd name="T62" fmla="*/ 168278587 w 178"/>
                <a:gd name="T63" fmla="*/ 623129330 h 226"/>
                <a:gd name="T64" fmla="*/ 136185203 w 178"/>
                <a:gd name="T65" fmla="*/ 587387052 h 226"/>
                <a:gd name="T66" fmla="*/ 162767295 w 178"/>
                <a:gd name="T67" fmla="*/ 551039170 h 226"/>
                <a:gd name="T68" fmla="*/ 212106399 w 178"/>
                <a:gd name="T69" fmla="*/ 564968900 h 226"/>
                <a:gd name="T70" fmla="*/ 206692733 w 178"/>
                <a:gd name="T71" fmla="*/ 497576393 h 226"/>
                <a:gd name="T72" fmla="*/ 152621230 w 178"/>
                <a:gd name="T73" fmla="*/ 470493147 h 226"/>
                <a:gd name="T74" fmla="*/ 119732386 w 178"/>
                <a:gd name="T75" fmla="*/ 452569804 h 226"/>
                <a:gd name="T76" fmla="*/ 103298777 w 178"/>
                <a:gd name="T77" fmla="*/ 412332825 h 226"/>
                <a:gd name="T78" fmla="*/ 162767295 w 178"/>
                <a:gd name="T79" fmla="*/ 336351396 h 226"/>
                <a:gd name="T80" fmla="*/ 195656251 w 178"/>
                <a:gd name="T81" fmla="*/ 327101738 h 226"/>
                <a:gd name="T82" fmla="*/ 250522936 w 178"/>
                <a:gd name="T83" fmla="*/ 291359242 h 226"/>
                <a:gd name="T84" fmla="*/ 223145550 w 178"/>
                <a:gd name="T85" fmla="*/ 201534203 h 226"/>
                <a:gd name="T86" fmla="*/ 282613763 w 178"/>
                <a:gd name="T87" fmla="*/ 67407565 h 226"/>
                <a:gd name="T88" fmla="*/ 446176796 w 178"/>
                <a:gd name="T89" fmla="*/ 120886704 h 226"/>
                <a:gd name="T90" fmla="*/ 614454883 w 178"/>
                <a:gd name="T91" fmla="*/ 138708353 h 226"/>
                <a:gd name="T92" fmla="*/ 647343838 w 178"/>
                <a:gd name="T93" fmla="*/ 152636346 h 226"/>
                <a:gd name="T94" fmla="*/ 685758096 w 178"/>
                <a:gd name="T95" fmla="*/ 147970384 h 226"/>
                <a:gd name="T96" fmla="*/ 717868270 w 178"/>
                <a:gd name="T97" fmla="*/ 170472756 h 226"/>
                <a:gd name="T98" fmla="*/ 723265035 w 178"/>
                <a:gd name="T99" fmla="*/ 210796451 h 226"/>
                <a:gd name="T100" fmla="*/ 799981469 w 178"/>
                <a:gd name="T101" fmla="*/ 259694254 h 226"/>
                <a:gd name="T102" fmla="*/ 821147783 w 178"/>
                <a:gd name="T103" fmla="*/ 241872605 h 226"/>
                <a:gd name="T104" fmla="*/ 848525224 w 178"/>
                <a:gd name="T105" fmla="*/ 273523050 h 226"/>
                <a:gd name="T106" fmla="*/ 881411956 w 178"/>
                <a:gd name="T107" fmla="*/ 282097212 h 226"/>
                <a:gd name="T108" fmla="*/ 914317368 w 178"/>
                <a:gd name="T109" fmla="*/ 309280306 h 226"/>
                <a:gd name="T110" fmla="*/ 935484793 w 178"/>
                <a:gd name="T111" fmla="*/ 331683263 h 226"/>
                <a:gd name="T112" fmla="*/ 935484793 w 178"/>
                <a:gd name="T113" fmla="*/ 354187589 h 226"/>
                <a:gd name="T114" fmla="*/ 914317368 w 178"/>
                <a:gd name="T115" fmla="*/ 376588376 h 226"/>
                <a:gd name="T116" fmla="*/ 903375731 w 178"/>
                <a:gd name="T117" fmla="*/ 394511176 h 226"/>
                <a:gd name="T118" fmla="*/ 929973946 w 178"/>
                <a:gd name="T119" fmla="*/ 416911963 h 226"/>
                <a:gd name="T120" fmla="*/ 946409973 w 178"/>
                <a:gd name="T121" fmla="*/ 416911963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6"/>
                <a:gd name="T185" fmla="*/ 178 w 178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6">
                  <a:moveTo>
                    <a:pt x="175" y="92"/>
                  </a:moveTo>
                  <a:lnTo>
                    <a:pt x="175" y="92"/>
                  </a:lnTo>
                  <a:lnTo>
                    <a:pt x="175" y="95"/>
                  </a:lnTo>
                  <a:lnTo>
                    <a:pt x="175" y="96"/>
                  </a:lnTo>
                  <a:cubicBezTo>
                    <a:pt x="176" y="96"/>
                    <a:pt x="175" y="96"/>
                    <a:pt x="176" y="96"/>
                  </a:cubicBezTo>
                  <a:lnTo>
                    <a:pt x="176" y="97"/>
                  </a:lnTo>
                  <a:lnTo>
                    <a:pt x="177" y="97"/>
                  </a:lnTo>
                  <a:lnTo>
                    <a:pt x="177" y="98"/>
                  </a:lnTo>
                  <a:cubicBezTo>
                    <a:pt x="177" y="98"/>
                    <a:pt x="177" y="98"/>
                    <a:pt x="178" y="98"/>
                  </a:cubicBezTo>
                  <a:lnTo>
                    <a:pt x="178" y="99"/>
                  </a:lnTo>
                  <a:lnTo>
                    <a:pt x="178" y="101"/>
                  </a:lnTo>
                  <a:cubicBezTo>
                    <a:pt x="178" y="101"/>
                    <a:pt x="177" y="102"/>
                    <a:pt x="177" y="102"/>
                  </a:cubicBezTo>
                  <a:cubicBezTo>
                    <a:pt x="177" y="102"/>
                    <a:pt x="177" y="103"/>
                    <a:pt x="177" y="103"/>
                  </a:cubicBezTo>
                  <a:lnTo>
                    <a:pt x="176" y="103"/>
                  </a:lnTo>
                  <a:cubicBezTo>
                    <a:pt x="176" y="103"/>
                    <a:pt x="176" y="104"/>
                    <a:pt x="176" y="104"/>
                  </a:cubicBezTo>
                  <a:lnTo>
                    <a:pt x="176" y="105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4" y="106"/>
                  </a:lnTo>
                  <a:cubicBezTo>
                    <a:pt x="174" y="107"/>
                    <a:pt x="172" y="108"/>
                    <a:pt x="172" y="109"/>
                  </a:cubicBezTo>
                  <a:lnTo>
                    <a:pt x="171" y="109"/>
                  </a:lnTo>
                  <a:cubicBezTo>
                    <a:pt x="171" y="110"/>
                    <a:pt x="171" y="112"/>
                    <a:pt x="171" y="113"/>
                  </a:cubicBezTo>
                  <a:lnTo>
                    <a:pt x="171" y="114"/>
                  </a:lnTo>
                  <a:lnTo>
                    <a:pt x="170" y="114"/>
                  </a:lnTo>
                  <a:lnTo>
                    <a:pt x="170" y="117"/>
                  </a:lnTo>
                  <a:cubicBezTo>
                    <a:pt x="169" y="117"/>
                    <a:pt x="169" y="117"/>
                    <a:pt x="169" y="117"/>
                  </a:cubicBezTo>
                  <a:cubicBezTo>
                    <a:pt x="169" y="117"/>
                    <a:pt x="168" y="117"/>
                    <a:pt x="167" y="117"/>
                  </a:cubicBezTo>
                  <a:lnTo>
                    <a:pt x="165" y="115"/>
                  </a:lnTo>
                  <a:lnTo>
                    <a:pt x="165" y="114"/>
                  </a:lnTo>
                  <a:lnTo>
                    <a:pt x="164" y="114"/>
                  </a:lnTo>
                  <a:lnTo>
                    <a:pt x="164" y="113"/>
                  </a:lnTo>
                  <a:cubicBezTo>
                    <a:pt x="163" y="113"/>
                    <a:pt x="163" y="112"/>
                    <a:pt x="162" y="112"/>
                  </a:cubicBezTo>
                  <a:lnTo>
                    <a:pt x="162" y="111"/>
                  </a:lnTo>
                  <a:lnTo>
                    <a:pt x="162" y="110"/>
                  </a:lnTo>
                  <a:cubicBezTo>
                    <a:pt x="162" y="109"/>
                    <a:pt x="162" y="105"/>
                    <a:pt x="161" y="105"/>
                  </a:cubicBezTo>
                  <a:lnTo>
                    <a:pt x="161" y="104"/>
                  </a:lnTo>
                  <a:lnTo>
                    <a:pt x="158" y="104"/>
                  </a:lnTo>
                  <a:cubicBezTo>
                    <a:pt x="158" y="104"/>
                    <a:pt x="158" y="105"/>
                    <a:pt x="158" y="105"/>
                  </a:cubicBezTo>
                  <a:cubicBezTo>
                    <a:pt x="158" y="105"/>
                    <a:pt x="157" y="105"/>
                    <a:pt x="157" y="106"/>
                  </a:cubicBezTo>
                  <a:lnTo>
                    <a:pt x="156" y="106"/>
                  </a:lnTo>
                  <a:cubicBezTo>
                    <a:pt x="156" y="107"/>
                    <a:pt x="154" y="106"/>
                    <a:pt x="153" y="106"/>
                  </a:cubicBezTo>
                  <a:cubicBezTo>
                    <a:pt x="153" y="105"/>
                    <a:pt x="153" y="104"/>
                    <a:pt x="153" y="104"/>
                  </a:cubicBezTo>
                  <a:cubicBezTo>
                    <a:pt x="152" y="104"/>
                    <a:pt x="151" y="105"/>
                    <a:pt x="150" y="106"/>
                  </a:cubicBezTo>
                  <a:cubicBezTo>
                    <a:pt x="150" y="106"/>
                    <a:pt x="148" y="106"/>
                    <a:pt x="147" y="105"/>
                  </a:cubicBezTo>
                  <a:lnTo>
                    <a:pt x="145" y="105"/>
                  </a:lnTo>
                  <a:cubicBezTo>
                    <a:pt x="145" y="106"/>
                    <a:pt x="145" y="108"/>
                    <a:pt x="145" y="108"/>
                  </a:cubicBezTo>
                  <a:lnTo>
                    <a:pt x="144" y="110"/>
                  </a:lnTo>
                  <a:lnTo>
                    <a:pt x="143" y="110"/>
                  </a:lnTo>
                  <a:lnTo>
                    <a:pt x="139" y="110"/>
                  </a:lnTo>
                  <a:cubicBezTo>
                    <a:pt x="139" y="111"/>
                    <a:pt x="139" y="111"/>
                    <a:pt x="139" y="111"/>
                  </a:cubicBezTo>
                  <a:lnTo>
                    <a:pt x="138" y="111"/>
                  </a:lnTo>
                  <a:lnTo>
                    <a:pt x="138" y="112"/>
                  </a:lnTo>
                  <a:cubicBezTo>
                    <a:pt x="138" y="113"/>
                    <a:pt x="138" y="119"/>
                    <a:pt x="138" y="120"/>
                  </a:cubicBezTo>
                  <a:lnTo>
                    <a:pt x="137" y="120"/>
                  </a:lnTo>
                  <a:cubicBezTo>
                    <a:pt x="137" y="121"/>
                    <a:pt x="138" y="123"/>
                    <a:pt x="137" y="123"/>
                  </a:cubicBezTo>
                  <a:cubicBezTo>
                    <a:pt x="137" y="124"/>
                    <a:pt x="136" y="125"/>
                    <a:pt x="136" y="126"/>
                  </a:cubicBezTo>
                  <a:cubicBezTo>
                    <a:pt x="136" y="126"/>
                    <a:pt x="135" y="126"/>
                    <a:pt x="135" y="126"/>
                  </a:cubicBezTo>
                  <a:cubicBezTo>
                    <a:pt x="135" y="126"/>
                    <a:pt x="134" y="127"/>
                    <a:pt x="134" y="127"/>
                  </a:cubicBezTo>
                  <a:lnTo>
                    <a:pt x="133" y="127"/>
                  </a:lnTo>
                  <a:lnTo>
                    <a:pt x="133" y="128"/>
                  </a:lnTo>
                  <a:cubicBezTo>
                    <a:pt x="132" y="130"/>
                    <a:pt x="134" y="133"/>
                    <a:pt x="133" y="134"/>
                  </a:cubicBezTo>
                  <a:lnTo>
                    <a:pt x="133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7"/>
                  </a:lnTo>
                  <a:lnTo>
                    <a:pt x="131" y="137"/>
                  </a:lnTo>
                  <a:lnTo>
                    <a:pt x="131" y="138"/>
                  </a:lnTo>
                  <a:cubicBezTo>
                    <a:pt x="131" y="138"/>
                    <a:pt x="131" y="138"/>
                    <a:pt x="131" y="138"/>
                  </a:cubicBezTo>
                  <a:lnTo>
                    <a:pt x="131" y="139"/>
                  </a:lnTo>
                  <a:cubicBezTo>
                    <a:pt x="130" y="139"/>
                    <a:pt x="131" y="139"/>
                    <a:pt x="130" y="139"/>
                  </a:cubicBezTo>
                  <a:cubicBezTo>
                    <a:pt x="130" y="140"/>
                    <a:pt x="130" y="141"/>
                    <a:pt x="129" y="141"/>
                  </a:cubicBezTo>
                  <a:lnTo>
                    <a:pt x="129" y="142"/>
                  </a:lnTo>
                  <a:lnTo>
                    <a:pt x="129" y="143"/>
                  </a:lnTo>
                  <a:lnTo>
                    <a:pt x="128" y="143"/>
                  </a:lnTo>
                  <a:lnTo>
                    <a:pt x="126" y="143"/>
                  </a:lnTo>
                  <a:cubicBezTo>
                    <a:pt x="126" y="144"/>
                    <a:pt x="126" y="144"/>
                    <a:pt x="125" y="144"/>
                  </a:cubicBezTo>
                  <a:lnTo>
                    <a:pt x="125" y="149"/>
                  </a:lnTo>
                  <a:lnTo>
                    <a:pt x="123" y="149"/>
                  </a:lnTo>
                  <a:cubicBezTo>
                    <a:pt x="123" y="150"/>
                    <a:pt x="123" y="149"/>
                    <a:pt x="123" y="150"/>
                  </a:cubicBezTo>
                  <a:lnTo>
                    <a:pt x="122" y="150"/>
                  </a:lnTo>
                  <a:cubicBezTo>
                    <a:pt x="122" y="151"/>
                    <a:pt x="122" y="152"/>
                    <a:pt x="122" y="152"/>
                  </a:cubicBezTo>
                  <a:lnTo>
                    <a:pt x="121" y="152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61"/>
                  </a:lnTo>
                  <a:lnTo>
                    <a:pt x="117" y="163"/>
                  </a:lnTo>
                  <a:lnTo>
                    <a:pt x="118" y="164"/>
                  </a:lnTo>
                  <a:cubicBezTo>
                    <a:pt x="119" y="164"/>
                    <a:pt x="119" y="164"/>
                    <a:pt x="119" y="164"/>
                  </a:cubicBezTo>
                  <a:cubicBezTo>
                    <a:pt x="119" y="165"/>
                    <a:pt x="120" y="165"/>
                    <a:pt x="120" y="165"/>
                  </a:cubicBezTo>
                  <a:lnTo>
                    <a:pt x="120" y="171"/>
                  </a:lnTo>
                  <a:lnTo>
                    <a:pt x="121" y="172"/>
                  </a:lnTo>
                  <a:cubicBezTo>
                    <a:pt x="121" y="172"/>
                    <a:pt x="125" y="172"/>
                    <a:pt x="125" y="173"/>
                  </a:cubicBezTo>
                  <a:lnTo>
                    <a:pt x="126" y="173"/>
                  </a:lnTo>
                  <a:cubicBezTo>
                    <a:pt x="126" y="174"/>
                    <a:pt x="126" y="173"/>
                    <a:pt x="126" y="174"/>
                  </a:cubicBezTo>
                  <a:lnTo>
                    <a:pt x="127" y="174"/>
                  </a:lnTo>
                  <a:lnTo>
                    <a:pt x="127" y="173"/>
                  </a:lnTo>
                  <a:cubicBezTo>
                    <a:pt x="127" y="173"/>
                    <a:pt x="130" y="173"/>
                    <a:pt x="131" y="173"/>
                  </a:cubicBezTo>
                  <a:cubicBezTo>
                    <a:pt x="131" y="174"/>
                    <a:pt x="132" y="178"/>
                    <a:pt x="131" y="178"/>
                  </a:cubicBezTo>
                  <a:lnTo>
                    <a:pt x="130" y="178"/>
                  </a:lnTo>
                  <a:lnTo>
                    <a:pt x="130" y="179"/>
                  </a:lnTo>
                  <a:lnTo>
                    <a:pt x="130" y="180"/>
                  </a:lnTo>
                  <a:lnTo>
                    <a:pt x="129" y="180"/>
                  </a:lnTo>
                  <a:lnTo>
                    <a:pt x="129" y="181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8" y="183"/>
                  </a:lnTo>
                  <a:cubicBezTo>
                    <a:pt x="128" y="183"/>
                    <a:pt x="127" y="184"/>
                    <a:pt x="127" y="184"/>
                  </a:cubicBezTo>
                  <a:lnTo>
                    <a:pt x="125" y="184"/>
                  </a:lnTo>
                  <a:lnTo>
                    <a:pt x="125" y="185"/>
                  </a:lnTo>
                  <a:lnTo>
                    <a:pt x="124" y="185"/>
                  </a:lnTo>
                  <a:lnTo>
                    <a:pt x="124" y="188"/>
                  </a:lnTo>
                  <a:lnTo>
                    <a:pt x="125" y="188"/>
                  </a:lnTo>
                  <a:cubicBezTo>
                    <a:pt x="125" y="188"/>
                    <a:pt x="125" y="191"/>
                    <a:pt x="125" y="192"/>
                  </a:cubicBezTo>
                  <a:lnTo>
                    <a:pt x="122" y="192"/>
                  </a:lnTo>
                  <a:lnTo>
                    <a:pt x="122" y="191"/>
                  </a:lnTo>
                  <a:lnTo>
                    <a:pt x="121" y="191"/>
                  </a:lnTo>
                  <a:lnTo>
                    <a:pt x="121" y="190"/>
                  </a:lnTo>
                  <a:cubicBezTo>
                    <a:pt x="121" y="190"/>
                    <a:pt x="121" y="190"/>
                    <a:pt x="120" y="189"/>
                  </a:cubicBezTo>
                  <a:cubicBezTo>
                    <a:pt x="120" y="189"/>
                    <a:pt x="118" y="189"/>
                    <a:pt x="117" y="189"/>
                  </a:cubicBezTo>
                  <a:lnTo>
                    <a:pt x="116" y="189"/>
                  </a:lnTo>
                  <a:lnTo>
                    <a:pt x="116" y="190"/>
                  </a:lnTo>
                  <a:cubicBezTo>
                    <a:pt x="116" y="190"/>
                    <a:pt x="116" y="191"/>
                    <a:pt x="116" y="192"/>
                  </a:cubicBezTo>
                  <a:lnTo>
                    <a:pt x="116" y="194"/>
                  </a:lnTo>
                  <a:lnTo>
                    <a:pt x="117" y="195"/>
                  </a:lnTo>
                  <a:lnTo>
                    <a:pt x="118" y="195"/>
                  </a:lnTo>
                  <a:lnTo>
                    <a:pt x="118" y="198"/>
                  </a:lnTo>
                  <a:lnTo>
                    <a:pt x="117" y="198"/>
                  </a:lnTo>
                  <a:lnTo>
                    <a:pt x="116" y="198"/>
                  </a:lnTo>
                  <a:cubicBezTo>
                    <a:pt x="116" y="198"/>
                    <a:pt x="114" y="197"/>
                    <a:pt x="114" y="196"/>
                  </a:cubicBezTo>
                  <a:lnTo>
                    <a:pt x="113" y="196"/>
                  </a:lnTo>
                  <a:lnTo>
                    <a:pt x="113" y="197"/>
                  </a:lnTo>
                  <a:lnTo>
                    <a:pt x="112" y="197"/>
                  </a:lnTo>
                  <a:lnTo>
                    <a:pt x="112" y="198"/>
                  </a:lnTo>
                  <a:lnTo>
                    <a:pt x="112" y="199"/>
                  </a:lnTo>
                  <a:lnTo>
                    <a:pt x="111" y="199"/>
                  </a:lnTo>
                  <a:cubicBezTo>
                    <a:pt x="111" y="199"/>
                    <a:pt x="110" y="200"/>
                    <a:pt x="109" y="200"/>
                  </a:cubicBezTo>
                  <a:cubicBezTo>
                    <a:pt x="109" y="201"/>
                    <a:pt x="108" y="206"/>
                    <a:pt x="109" y="207"/>
                  </a:cubicBezTo>
                  <a:cubicBezTo>
                    <a:pt x="110" y="207"/>
                    <a:pt x="110" y="212"/>
                    <a:pt x="110" y="213"/>
                  </a:cubicBezTo>
                  <a:cubicBezTo>
                    <a:pt x="110" y="213"/>
                    <a:pt x="110" y="214"/>
                    <a:pt x="111" y="214"/>
                  </a:cubicBezTo>
                  <a:lnTo>
                    <a:pt x="111" y="215"/>
                  </a:lnTo>
                  <a:lnTo>
                    <a:pt x="110" y="216"/>
                  </a:lnTo>
                  <a:lnTo>
                    <a:pt x="109" y="216"/>
                  </a:lnTo>
                  <a:cubicBezTo>
                    <a:pt x="109" y="217"/>
                    <a:pt x="109" y="216"/>
                    <a:pt x="109" y="217"/>
                  </a:cubicBezTo>
                  <a:lnTo>
                    <a:pt x="108" y="217"/>
                  </a:lnTo>
                  <a:cubicBezTo>
                    <a:pt x="108" y="217"/>
                    <a:pt x="108" y="217"/>
                    <a:pt x="108" y="217"/>
                  </a:cubicBezTo>
                  <a:lnTo>
                    <a:pt x="107" y="217"/>
                  </a:lnTo>
                  <a:cubicBezTo>
                    <a:pt x="107" y="218"/>
                    <a:pt x="107" y="217"/>
                    <a:pt x="107" y="218"/>
                  </a:cubicBezTo>
                  <a:cubicBezTo>
                    <a:pt x="106" y="218"/>
                    <a:pt x="105" y="219"/>
                    <a:pt x="104" y="219"/>
                  </a:cubicBezTo>
                  <a:cubicBezTo>
                    <a:pt x="104" y="219"/>
                    <a:pt x="103" y="220"/>
                    <a:pt x="103" y="220"/>
                  </a:cubicBezTo>
                  <a:cubicBezTo>
                    <a:pt x="103" y="220"/>
                    <a:pt x="103" y="220"/>
                    <a:pt x="103" y="221"/>
                  </a:cubicBezTo>
                  <a:cubicBezTo>
                    <a:pt x="102" y="221"/>
                    <a:pt x="103" y="221"/>
                    <a:pt x="102" y="221"/>
                  </a:cubicBezTo>
                  <a:cubicBezTo>
                    <a:pt x="102" y="223"/>
                    <a:pt x="98" y="221"/>
                    <a:pt x="97" y="221"/>
                  </a:cubicBezTo>
                  <a:cubicBezTo>
                    <a:pt x="97" y="221"/>
                    <a:pt x="91" y="219"/>
                    <a:pt x="90" y="219"/>
                  </a:cubicBezTo>
                  <a:cubicBezTo>
                    <a:pt x="90" y="219"/>
                    <a:pt x="90" y="219"/>
                    <a:pt x="90" y="218"/>
                  </a:cubicBezTo>
                  <a:lnTo>
                    <a:pt x="88" y="218"/>
                  </a:lnTo>
                  <a:lnTo>
                    <a:pt x="87" y="218"/>
                  </a:lnTo>
                  <a:lnTo>
                    <a:pt x="87" y="219"/>
                  </a:lnTo>
                  <a:lnTo>
                    <a:pt x="84" y="219"/>
                  </a:lnTo>
                  <a:cubicBezTo>
                    <a:pt x="83" y="220"/>
                    <a:pt x="84" y="223"/>
                    <a:pt x="84" y="224"/>
                  </a:cubicBezTo>
                  <a:lnTo>
                    <a:pt x="83" y="224"/>
                  </a:lnTo>
                  <a:lnTo>
                    <a:pt x="82" y="224"/>
                  </a:lnTo>
                  <a:lnTo>
                    <a:pt x="82" y="225"/>
                  </a:lnTo>
                  <a:lnTo>
                    <a:pt x="81" y="225"/>
                  </a:lnTo>
                  <a:cubicBezTo>
                    <a:pt x="81" y="225"/>
                    <a:pt x="81" y="226"/>
                    <a:pt x="81" y="226"/>
                  </a:cubicBezTo>
                  <a:lnTo>
                    <a:pt x="79" y="226"/>
                  </a:lnTo>
                  <a:lnTo>
                    <a:pt x="79" y="225"/>
                  </a:lnTo>
                  <a:lnTo>
                    <a:pt x="79" y="223"/>
                  </a:lnTo>
                  <a:lnTo>
                    <a:pt x="79" y="222"/>
                  </a:lnTo>
                  <a:lnTo>
                    <a:pt x="78" y="222"/>
                  </a:lnTo>
                  <a:lnTo>
                    <a:pt x="75" y="222"/>
                  </a:lnTo>
                  <a:lnTo>
                    <a:pt x="75" y="223"/>
                  </a:lnTo>
                  <a:lnTo>
                    <a:pt x="69" y="223"/>
                  </a:lnTo>
                  <a:lnTo>
                    <a:pt x="69" y="219"/>
                  </a:lnTo>
                  <a:cubicBezTo>
                    <a:pt x="70" y="219"/>
                    <a:pt x="70" y="215"/>
                    <a:pt x="71" y="214"/>
                  </a:cubicBezTo>
                  <a:cubicBezTo>
                    <a:pt x="72" y="213"/>
                    <a:pt x="73" y="213"/>
                    <a:pt x="73" y="211"/>
                  </a:cubicBezTo>
                  <a:cubicBezTo>
                    <a:pt x="70" y="211"/>
                    <a:pt x="68" y="211"/>
                    <a:pt x="65" y="211"/>
                  </a:cubicBezTo>
                  <a:lnTo>
                    <a:pt x="65" y="212"/>
                  </a:lnTo>
                  <a:cubicBezTo>
                    <a:pt x="65" y="212"/>
                    <a:pt x="65" y="212"/>
                    <a:pt x="65" y="213"/>
                  </a:cubicBezTo>
                  <a:cubicBezTo>
                    <a:pt x="62" y="213"/>
                    <a:pt x="63" y="214"/>
                    <a:pt x="59" y="211"/>
                  </a:cubicBezTo>
                  <a:cubicBezTo>
                    <a:pt x="59" y="210"/>
                    <a:pt x="57" y="211"/>
                    <a:pt x="56" y="211"/>
                  </a:cubicBezTo>
                  <a:cubicBezTo>
                    <a:pt x="52" y="211"/>
                    <a:pt x="51" y="208"/>
                    <a:pt x="48" y="208"/>
                  </a:cubicBezTo>
                  <a:cubicBezTo>
                    <a:pt x="46" y="208"/>
                    <a:pt x="42" y="209"/>
                    <a:pt x="42" y="206"/>
                  </a:cubicBezTo>
                  <a:cubicBezTo>
                    <a:pt x="44" y="206"/>
                    <a:pt x="46" y="204"/>
                    <a:pt x="47" y="204"/>
                  </a:cubicBezTo>
                  <a:lnTo>
                    <a:pt x="47" y="202"/>
                  </a:lnTo>
                  <a:cubicBezTo>
                    <a:pt x="47" y="201"/>
                    <a:pt x="47" y="201"/>
                    <a:pt x="47" y="201"/>
                  </a:cubicBezTo>
                  <a:lnTo>
                    <a:pt x="48" y="200"/>
                  </a:ln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9" y="200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200"/>
                    <a:pt x="49" y="200"/>
                    <a:pt x="49" y="201"/>
                  </a:cubicBezTo>
                  <a:cubicBezTo>
                    <a:pt x="50" y="201"/>
                    <a:pt x="51" y="200"/>
                    <a:pt x="51" y="200"/>
                  </a:cubicBezTo>
                  <a:cubicBezTo>
                    <a:pt x="50" y="201"/>
                    <a:pt x="51" y="200"/>
                    <a:pt x="52" y="200"/>
                  </a:cubicBezTo>
                  <a:cubicBezTo>
                    <a:pt x="52" y="200"/>
                    <a:pt x="53" y="200"/>
                    <a:pt x="53" y="200"/>
                  </a:cubicBezTo>
                  <a:cubicBezTo>
                    <a:pt x="53" y="200"/>
                    <a:pt x="54" y="200"/>
                    <a:pt x="54" y="200"/>
                  </a:cubicBezTo>
                  <a:cubicBezTo>
                    <a:pt x="53" y="200"/>
                    <a:pt x="54" y="200"/>
                    <a:pt x="54" y="200"/>
                  </a:cubicBezTo>
                  <a:cubicBezTo>
                    <a:pt x="54" y="200"/>
                    <a:pt x="54" y="199"/>
                    <a:pt x="54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199"/>
                    <a:pt x="53" y="198"/>
                    <a:pt x="53" y="198"/>
                  </a:cubicBezTo>
                  <a:cubicBezTo>
                    <a:pt x="53" y="198"/>
                    <a:pt x="53" y="197"/>
                    <a:pt x="53" y="196"/>
                  </a:cubicBezTo>
                  <a:cubicBezTo>
                    <a:pt x="52" y="194"/>
                    <a:pt x="54" y="193"/>
                    <a:pt x="54" y="192"/>
                  </a:cubicBezTo>
                  <a:cubicBezTo>
                    <a:pt x="52" y="194"/>
                    <a:pt x="54" y="193"/>
                    <a:pt x="55" y="192"/>
                  </a:cubicBezTo>
                  <a:cubicBezTo>
                    <a:pt x="55" y="192"/>
                    <a:pt x="57" y="190"/>
                    <a:pt x="57" y="190"/>
                  </a:cubicBezTo>
                  <a:lnTo>
                    <a:pt x="57" y="187"/>
                  </a:lnTo>
                  <a:cubicBezTo>
                    <a:pt x="57" y="187"/>
                    <a:pt x="57" y="186"/>
                    <a:pt x="57" y="186"/>
                  </a:cubicBezTo>
                  <a:lnTo>
                    <a:pt x="54" y="186"/>
                  </a:lnTo>
                  <a:cubicBezTo>
                    <a:pt x="54" y="186"/>
                    <a:pt x="53" y="186"/>
                    <a:pt x="52" y="186"/>
                  </a:cubicBezTo>
                  <a:cubicBezTo>
                    <a:pt x="54" y="186"/>
                    <a:pt x="53" y="186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7"/>
                    <a:pt x="52" y="188"/>
                    <a:pt x="52" y="188"/>
                  </a:cubicBezTo>
                  <a:cubicBezTo>
                    <a:pt x="51" y="188"/>
                    <a:pt x="50" y="188"/>
                    <a:pt x="49" y="188"/>
                  </a:cubicBezTo>
                  <a:cubicBezTo>
                    <a:pt x="49" y="188"/>
                    <a:pt x="49" y="187"/>
                    <a:pt x="48" y="187"/>
                  </a:cubicBezTo>
                  <a:cubicBezTo>
                    <a:pt x="48" y="185"/>
                    <a:pt x="48" y="182"/>
                    <a:pt x="48" y="181"/>
                  </a:cubicBezTo>
                  <a:cubicBezTo>
                    <a:pt x="47" y="181"/>
                    <a:pt x="46" y="179"/>
                    <a:pt x="44" y="179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44" y="179"/>
                    <a:pt x="44" y="179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lnTo>
                    <a:pt x="42" y="180"/>
                  </a:lnTo>
                  <a:cubicBezTo>
                    <a:pt x="42" y="180"/>
                    <a:pt x="41" y="180"/>
                    <a:pt x="41" y="180"/>
                  </a:cubicBezTo>
                  <a:cubicBezTo>
                    <a:pt x="41" y="180"/>
                    <a:pt x="37" y="179"/>
                    <a:pt x="37" y="177"/>
                  </a:cubicBezTo>
                  <a:cubicBezTo>
                    <a:pt x="37" y="177"/>
                    <a:pt x="36" y="177"/>
                    <a:pt x="36" y="177"/>
                  </a:cubicBezTo>
                  <a:cubicBezTo>
                    <a:pt x="37" y="177"/>
                    <a:pt x="36" y="177"/>
                    <a:pt x="35" y="177"/>
                  </a:cubicBezTo>
                  <a:cubicBezTo>
                    <a:pt x="35" y="175"/>
                    <a:pt x="36" y="172"/>
                    <a:pt x="36" y="170"/>
                  </a:cubicBezTo>
                  <a:cubicBezTo>
                    <a:pt x="35" y="170"/>
                    <a:pt x="35" y="170"/>
                    <a:pt x="35" y="169"/>
                  </a:cubicBezTo>
                  <a:cubicBezTo>
                    <a:pt x="35" y="169"/>
                    <a:pt x="34" y="169"/>
                    <a:pt x="33" y="169"/>
                  </a:cubicBezTo>
                  <a:cubicBezTo>
                    <a:pt x="33" y="169"/>
                    <a:pt x="32" y="173"/>
                    <a:pt x="31" y="173"/>
                  </a:cubicBezTo>
                  <a:cubicBezTo>
                    <a:pt x="33" y="169"/>
                    <a:pt x="32" y="173"/>
                    <a:pt x="31" y="174"/>
                  </a:cubicBezTo>
                  <a:cubicBezTo>
                    <a:pt x="33" y="169"/>
                    <a:pt x="32" y="173"/>
                    <a:pt x="31" y="174"/>
                  </a:cubicBezTo>
                  <a:cubicBezTo>
                    <a:pt x="31" y="174"/>
                    <a:pt x="29" y="173"/>
                    <a:pt x="29" y="173"/>
                  </a:cubicBezTo>
                  <a:lnTo>
                    <a:pt x="29" y="171"/>
                  </a:lnTo>
                  <a:cubicBezTo>
                    <a:pt x="28" y="171"/>
                    <a:pt x="27" y="171"/>
                    <a:pt x="26" y="171"/>
                  </a:cubicBezTo>
                  <a:cubicBezTo>
                    <a:pt x="26" y="172"/>
                    <a:pt x="21" y="173"/>
                    <a:pt x="21" y="173"/>
                  </a:cubicBezTo>
                  <a:cubicBezTo>
                    <a:pt x="21" y="173"/>
                    <a:pt x="20" y="173"/>
                    <a:pt x="20" y="173"/>
                  </a:cubicBezTo>
                  <a:cubicBezTo>
                    <a:pt x="19" y="173"/>
                    <a:pt x="18" y="175"/>
                    <a:pt x="17" y="175"/>
                  </a:cubicBezTo>
                  <a:cubicBezTo>
                    <a:pt x="17" y="175"/>
                    <a:pt x="16" y="176"/>
                    <a:pt x="16" y="176"/>
                  </a:cubicBezTo>
                  <a:cubicBezTo>
                    <a:pt x="16" y="176"/>
                    <a:pt x="15" y="176"/>
                    <a:pt x="15" y="176"/>
                  </a:cubicBezTo>
                  <a:cubicBezTo>
                    <a:pt x="15" y="176"/>
                    <a:pt x="14" y="176"/>
                    <a:pt x="14" y="176"/>
                  </a:cubicBezTo>
                  <a:cubicBezTo>
                    <a:pt x="14" y="176"/>
                    <a:pt x="13" y="175"/>
                    <a:pt x="13" y="175"/>
                  </a:cubicBezTo>
                  <a:cubicBezTo>
                    <a:pt x="13" y="174"/>
                    <a:pt x="12" y="175"/>
                    <a:pt x="12" y="174"/>
                  </a:cubicBezTo>
                  <a:cubicBezTo>
                    <a:pt x="12" y="174"/>
                    <a:pt x="12" y="173"/>
                    <a:pt x="12" y="173"/>
                  </a:cubicBezTo>
                  <a:cubicBezTo>
                    <a:pt x="10" y="173"/>
                    <a:pt x="8" y="172"/>
                    <a:pt x="7" y="172"/>
                  </a:cubicBezTo>
                  <a:cubicBezTo>
                    <a:pt x="7" y="172"/>
                    <a:pt x="5" y="171"/>
                    <a:pt x="5" y="171"/>
                  </a:cubicBezTo>
                  <a:cubicBezTo>
                    <a:pt x="5" y="171"/>
                    <a:pt x="5" y="170"/>
                    <a:pt x="5" y="170"/>
                  </a:cubicBezTo>
                  <a:cubicBezTo>
                    <a:pt x="4" y="170"/>
                    <a:pt x="3" y="170"/>
                    <a:pt x="3" y="170"/>
                  </a:cubicBezTo>
                  <a:cubicBezTo>
                    <a:pt x="3" y="170"/>
                    <a:pt x="2" y="170"/>
                    <a:pt x="2" y="170"/>
                  </a:cubicBezTo>
                  <a:cubicBezTo>
                    <a:pt x="2" y="170"/>
                    <a:pt x="2" y="169"/>
                    <a:pt x="2" y="169"/>
                  </a:cubicBezTo>
                  <a:cubicBezTo>
                    <a:pt x="2" y="168"/>
                    <a:pt x="3" y="167"/>
                    <a:pt x="4" y="167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5"/>
                    <a:pt x="4" y="165"/>
                  </a:cubicBezTo>
                  <a:cubicBezTo>
                    <a:pt x="4" y="165"/>
                    <a:pt x="4" y="164"/>
                    <a:pt x="3" y="164"/>
                  </a:cubicBezTo>
                  <a:cubicBezTo>
                    <a:pt x="3" y="164"/>
                    <a:pt x="2" y="164"/>
                    <a:pt x="1" y="164"/>
                  </a:cubicBezTo>
                  <a:cubicBezTo>
                    <a:pt x="1" y="164"/>
                    <a:pt x="1" y="164"/>
                    <a:pt x="0" y="164"/>
                  </a:cubicBezTo>
                  <a:lnTo>
                    <a:pt x="0" y="158"/>
                  </a:lnTo>
                  <a:cubicBezTo>
                    <a:pt x="1" y="158"/>
                    <a:pt x="1" y="157"/>
                    <a:pt x="1" y="157"/>
                  </a:cubicBezTo>
                  <a:cubicBezTo>
                    <a:pt x="1" y="158"/>
                    <a:pt x="1" y="157"/>
                    <a:pt x="1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lnTo>
                    <a:pt x="3" y="156"/>
                  </a:ln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4"/>
                    <a:pt x="3" y="153"/>
                  </a:cubicBezTo>
                  <a:cubicBezTo>
                    <a:pt x="3" y="153"/>
                    <a:pt x="3" y="153"/>
                    <a:pt x="3" y="153"/>
                  </a:cubicBezTo>
                  <a:lnTo>
                    <a:pt x="5" y="153"/>
                  </a:lnTo>
                  <a:cubicBezTo>
                    <a:pt x="5" y="153"/>
                    <a:pt x="5" y="152"/>
                    <a:pt x="5" y="152"/>
                  </a:cubicBezTo>
                  <a:cubicBezTo>
                    <a:pt x="5" y="151"/>
                    <a:pt x="6" y="149"/>
                    <a:pt x="6" y="147"/>
                  </a:cubicBezTo>
                  <a:cubicBezTo>
                    <a:pt x="7" y="147"/>
                    <a:pt x="8" y="147"/>
                    <a:pt x="9" y="147"/>
                  </a:cubicBezTo>
                  <a:lnTo>
                    <a:pt x="9" y="148"/>
                  </a:lnTo>
                  <a:cubicBezTo>
                    <a:pt x="9" y="148"/>
                    <a:pt x="10" y="148"/>
                    <a:pt x="10" y="148"/>
                  </a:cubicBezTo>
                  <a:cubicBezTo>
                    <a:pt x="10" y="148"/>
                    <a:pt x="10" y="149"/>
                    <a:pt x="10" y="149"/>
                  </a:cubicBezTo>
                  <a:lnTo>
                    <a:pt x="10" y="151"/>
                  </a:ln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2"/>
                    <a:pt x="10" y="152"/>
                  </a:cubicBezTo>
                  <a:lnTo>
                    <a:pt x="10" y="153"/>
                  </a:lnTo>
                  <a:cubicBezTo>
                    <a:pt x="10" y="153"/>
                    <a:pt x="10" y="153"/>
                    <a:pt x="10" y="153"/>
                  </a:cubicBezTo>
                  <a:cubicBezTo>
                    <a:pt x="10" y="153"/>
                    <a:pt x="10" y="153"/>
                    <a:pt x="10" y="153"/>
                  </a:cubicBezTo>
                  <a:lnTo>
                    <a:pt x="11" y="153"/>
                  </a:lnTo>
                  <a:cubicBezTo>
                    <a:pt x="11" y="153"/>
                    <a:pt x="11" y="153"/>
                    <a:pt x="11" y="153"/>
                  </a:cubicBezTo>
                  <a:lnTo>
                    <a:pt x="11" y="156"/>
                  </a:lnTo>
                  <a:cubicBezTo>
                    <a:pt x="12" y="156"/>
                    <a:pt x="13" y="156"/>
                    <a:pt x="14" y="156"/>
                  </a:cubicBezTo>
                  <a:cubicBezTo>
                    <a:pt x="15" y="155"/>
                    <a:pt x="15" y="153"/>
                    <a:pt x="15" y="152"/>
                  </a:cubicBezTo>
                  <a:cubicBezTo>
                    <a:pt x="16" y="152"/>
                    <a:pt x="17" y="150"/>
                    <a:pt x="18" y="150"/>
                  </a:cubicBezTo>
                  <a:lnTo>
                    <a:pt x="18" y="149"/>
                  </a:lnTo>
                  <a:cubicBezTo>
                    <a:pt x="19" y="149"/>
                    <a:pt x="22" y="149"/>
                    <a:pt x="22" y="148"/>
                  </a:cubicBezTo>
                  <a:cubicBezTo>
                    <a:pt x="22" y="148"/>
                    <a:pt x="23" y="147"/>
                    <a:pt x="23" y="146"/>
                  </a:cubicBezTo>
                  <a:cubicBezTo>
                    <a:pt x="22" y="146"/>
                    <a:pt x="21" y="145"/>
                    <a:pt x="21" y="145"/>
                  </a:cubicBezTo>
                  <a:cubicBezTo>
                    <a:pt x="22" y="146"/>
                    <a:pt x="21" y="145"/>
                    <a:pt x="21" y="144"/>
                  </a:cubicBezTo>
                  <a:cubicBezTo>
                    <a:pt x="21" y="144"/>
                    <a:pt x="21" y="143"/>
                    <a:pt x="21" y="142"/>
                  </a:cubicBezTo>
                  <a:cubicBezTo>
                    <a:pt x="21" y="142"/>
                    <a:pt x="22" y="141"/>
                    <a:pt x="23" y="141"/>
                  </a:cubicBezTo>
                  <a:cubicBezTo>
                    <a:pt x="23" y="141"/>
                    <a:pt x="25" y="141"/>
                    <a:pt x="25" y="141"/>
                  </a:cubicBezTo>
                  <a:lnTo>
                    <a:pt x="26" y="141"/>
                  </a:lnTo>
                  <a:cubicBezTo>
                    <a:pt x="26" y="141"/>
                    <a:pt x="27" y="141"/>
                    <a:pt x="27" y="141"/>
                  </a:cubicBezTo>
                  <a:cubicBezTo>
                    <a:pt x="27" y="142"/>
                    <a:pt x="30" y="143"/>
                    <a:pt x="31" y="142"/>
                  </a:cubicBezTo>
                  <a:cubicBezTo>
                    <a:pt x="31" y="141"/>
                    <a:pt x="31" y="140"/>
                    <a:pt x="31" y="139"/>
                  </a:cubicBezTo>
                  <a:cubicBezTo>
                    <a:pt x="30" y="139"/>
                    <a:pt x="28" y="137"/>
                    <a:pt x="28" y="137"/>
                  </a:cubicBezTo>
                  <a:cubicBezTo>
                    <a:pt x="28" y="137"/>
                    <a:pt x="27" y="136"/>
                    <a:pt x="27" y="136"/>
                  </a:cubicBezTo>
                  <a:cubicBezTo>
                    <a:pt x="27" y="136"/>
                    <a:pt x="27" y="135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35"/>
                    <a:pt x="26" y="134"/>
                    <a:pt x="26" y="134"/>
                  </a:cubicBezTo>
                  <a:cubicBezTo>
                    <a:pt x="26" y="134"/>
                    <a:pt x="26" y="134"/>
                    <a:pt x="26" y="134"/>
                  </a:cubicBezTo>
                  <a:lnTo>
                    <a:pt x="25" y="134"/>
                  </a:lnTo>
                  <a:lnTo>
                    <a:pt x="24" y="133"/>
                  </a:lnTo>
                  <a:cubicBezTo>
                    <a:pt x="24" y="133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1"/>
                  </a:cubicBezTo>
                  <a:cubicBezTo>
                    <a:pt x="24" y="131"/>
                    <a:pt x="25" y="131"/>
                    <a:pt x="25" y="131"/>
                  </a:cubicBezTo>
                  <a:cubicBezTo>
                    <a:pt x="25" y="130"/>
                    <a:pt x="26" y="129"/>
                    <a:pt x="25" y="128"/>
                  </a:cubicBezTo>
                  <a:cubicBezTo>
                    <a:pt x="25" y="130"/>
                    <a:pt x="26" y="129"/>
                    <a:pt x="25" y="128"/>
                  </a:cubicBezTo>
                  <a:cubicBezTo>
                    <a:pt x="25" y="128"/>
                    <a:pt x="24" y="128"/>
                    <a:pt x="24" y="128"/>
                  </a:cubicBezTo>
                  <a:lnTo>
                    <a:pt x="24" y="127"/>
                  </a:lnTo>
                  <a:cubicBezTo>
                    <a:pt x="24" y="126"/>
                    <a:pt x="24" y="124"/>
                    <a:pt x="24" y="123"/>
                  </a:cubicBezTo>
                  <a:cubicBezTo>
                    <a:pt x="24" y="123"/>
                    <a:pt x="24" y="122"/>
                    <a:pt x="24" y="122"/>
                  </a:cubicBezTo>
                  <a:cubicBezTo>
                    <a:pt x="24" y="122"/>
                    <a:pt x="25" y="122"/>
                    <a:pt x="25" y="122"/>
                  </a:cubicBezTo>
                  <a:lnTo>
                    <a:pt x="29" y="122"/>
                  </a:lnTo>
                  <a:cubicBezTo>
                    <a:pt x="29" y="122"/>
                    <a:pt x="29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4"/>
                    <a:pt x="30" y="124"/>
                  </a:cubicBezTo>
                  <a:cubicBezTo>
                    <a:pt x="30" y="124"/>
                    <a:pt x="31" y="125"/>
                    <a:pt x="31" y="126"/>
                  </a:cubicBezTo>
                  <a:cubicBezTo>
                    <a:pt x="31" y="126"/>
                    <a:pt x="32" y="126"/>
                    <a:pt x="33" y="126"/>
                  </a:cubicBezTo>
                  <a:lnTo>
                    <a:pt x="33" y="130"/>
                  </a:lnTo>
                  <a:cubicBezTo>
                    <a:pt x="33" y="130"/>
                    <a:pt x="33" y="131"/>
                    <a:pt x="33" y="131"/>
                  </a:cubicBezTo>
                  <a:cubicBezTo>
                    <a:pt x="34" y="131"/>
                    <a:pt x="35" y="130"/>
                    <a:pt x="35" y="130"/>
                  </a:cubicBezTo>
                  <a:lnTo>
                    <a:pt x="35" y="129"/>
                  </a:lnTo>
                  <a:cubicBezTo>
                    <a:pt x="35" y="129"/>
                    <a:pt x="35" y="129"/>
                    <a:pt x="35" y="129"/>
                  </a:cubicBezTo>
                  <a:cubicBezTo>
                    <a:pt x="35" y="129"/>
                    <a:pt x="36" y="129"/>
                    <a:pt x="36" y="129"/>
                  </a:cubicBezTo>
                  <a:cubicBezTo>
                    <a:pt x="37" y="129"/>
                    <a:pt x="38" y="128"/>
                    <a:pt x="39" y="128"/>
                  </a:cubicBezTo>
                  <a:cubicBezTo>
                    <a:pt x="39" y="128"/>
                    <a:pt x="39" y="127"/>
                    <a:pt x="39" y="126"/>
                  </a:cubicBezTo>
                  <a:cubicBezTo>
                    <a:pt x="39" y="126"/>
                    <a:pt x="38" y="126"/>
                    <a:pt x="38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5"/>
                    <a:pt x="38" y="125"/>
                    <a:pt x="37" y="125"/>
                  </a:cubicBezTo>
                  <a:lnTo>
                    <a:pt x="37" y="121"/>
                  </a:lnTo>
                  <a:cubicBezTo>
                    <a:pt x="38" y="121"/>
                    <a:pt x="39" y="120"/>
                    <a:pt x="39" y="120"/>
                  </a:cubicBezTo>
                  <a:cubicBezTo>
                    <a:pt x="38" y="121"/>
                    <a:pt x="39" y="120"/>
                    <a:pt x="39" y="120"/>
                  </a:cubicBezTo>
                  <a:cubicBezTo>
                    <a:pt x="39" y="120"/>
                    <a:pt x="39" y="119"/>
                    <a:pt x="39" y="119"/>
                  </a:cubicBezTo>
                  <a:cubicBezTo>
                    <a:pt x="39" y="119"/>
                    <a:pt x="40" y="119"/>
                    <a:pt x="40" y="119"/>
                  </a:cubicBezTo>
                  <a:cubicBezTo>
                    <a:pt x="39" y="119"/>
                    <a:pt x="40" y="119"/>
                    <a:pt x="40" y="119"/>
                  </a:cubicBezTo>
                  <a:cubicBezTo>
                    <a:pt x="42" y="116"/>
                    <a:pt x="39" y="115"/>
                    <a:pt x="39" y="112"/>
                  </a:cubicBezTo>
                  <a:cubicBezTo>
                    <a:pt x="39" y="112"/>
                    <a:pt x="38" y="111"/>
                    <a:pt x="38" y="111"/>
                  </a:cubicBezTo>
                  <a:cubicBezTo>
                    <a:pt x="38" y="111"/>
                    <a:pt x="37" y="110"/>
                    <a:pt x="37" y="110"/>
                  </a:cubicBezTo>
                  <a:cubicBezTo>
                    <a:pt x="37" y="110"/>
                    <a:pt x="37" y="109"/>
                    <a:pt x="37" y="109"/>
                  </a:cubicBezTo>
                  <a:cubicBezTo>
                    <a:pt x="37" y="109"/>
                    <a:pt x="37" y="109"/>
                    <a:pt x="36" y="109"/>
                  </a:cubicBezTo>
                  <a:lnTo>
                    <a:pt x="36" y="108"/>
                  </a:ln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5" y="107"/>
                    <a:pt x="35" y="107"/>
                  </a:cubicBezTo>
                  <a:cubicBezTo>
                    <a:pt x="36" y="108"/>
                    <a:pt x="35" y="107"/>
                    <a:pt x="35" y="107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33" y="106"/>
                    <a:pt x="30" y="106"/>
                    <a:pt x="30" y="106"/>
                  </a:cubicBezTo>
                  <a:cubicBezTo>
                    <a:pt x="30" y="106"/>
                    <a:pt x="29" y="105"/>
                    <a:pt x="29" y="105"/>
                  </a:cubicBezTo>
                  <a:cubicBezTo>
                    <a:pt x="29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4"/>
                    <a:pt x="27" y="104"/>
                    <a:pt x="27" y="104"/>
                  </a:cubicBezTo>
                  <a:cubicBezTo>
                    <a:pt x="28" y="104"/>
                    <a:pt x="27" y="104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5" y="103"/>
                  </a:lnTo>
                  <a:cubicBezTo>
                    <a:pt x="25" y="103"/>
                    <a:pt x="24" y="103"/>
                    <a:pt x="24" y="103"/>
                  </a:cubicBezTo>
                  <a:cubicBezTo>
                    <a:pt x="24" y="103"/>
                    <a:pt x="23" y="103"/>
                    <a:pt x="23" y="103"/>
                  </a:cubicBezTo>
                  <a:cubicBezTo>
                    <a:pt x="24" y="103"/>
                    <a:pt x="23" y="103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2"/>
                    <a:pt x="22" y="101"/>
                    <a:pt x="22" y="101"/>
                  </a:cubicBezTo>
                  <a:cubicBezTo>
                    <a:pt x="21" y="101"/>
                    <a:pt x="20" y="101"/>
                    <a:pt x="19" y="101"/>
                  </a:cubicBezTo>
                  <a:lnTo>
                    <a:pt x="18" y="100"/>
                  </a:lnTo>
                  <a:cubicBezTo>
                    <a:pt x="18" y="100"/>
                    <a:pt x="17" y="99"/>
                    <a:pt x="17" y="99"/>
                  </a:cubicBezTo>
                  <a:lnTo>
                    <a:pt x="14" y="99"/>
                  </a:lnTo>
                  <a:cubicBezTo>
                    <a:pt x="14" y="99"/>
                    <a:pt x="14" y="98"/>
                    <a:pt x="14" y="98"/>
                  </a:cubicBezTo>
                  <a:lnTo>
                    <a:pt x="14" y="96"/>
                  </a:ln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7" y="95"/>
                    <a:pt x="18" y="95"/>
                  </a:cubicBezTo>
                  <a:cubicBezTo>
                    <a:pt x="18" y="94"/>
                    <a:pt x="19" y="94"/>
                    <a:pt x="19" y="93"/>
                  </a:cubicBezTo>
                  <a:cubicBezTo>
                    <a:pt x="19" y="93"/>
                    <a:pt x="19" y="93"/>
                    <a:pt x="19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0" y="92"/>
                    <a:pt x="20" y="91"/>
                    <a:pt x="21" y="91"/>
                  </a:cubicBezTo>
                  <a:cubicBezTo>
                    <a:pt x="21" y="91"/>
                    <a:pt x="22" y="91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3" y="90"/>
                    <a:pt x="25" y="84"/>
                    <a:pt x="25" y="83"/>
                  </a:cubicBezTo>
                  <a:cubicBezTo>
                    <a:pt x="25" y="83"/>
                    <a:pt x="25" y="81"/>
                    <a:pt x="26" y="81"/>
                  </a:cubicBezTo>
                  <a:cubicBezTo>
                    <a:pt x="26" y="81"/>
                    <a:pt x="26" y="81"/>
                    <a:pt x="26" y="80"/>
                  </a:cubicBezTo>
                  <a:lnTo>
                    <a:pt x="27" y="80"/>
                  </a:lnTo>
                  <a:cubicBezTo>
                    <a:pt x="27" y="80"/>
                    <a:pt x="27" y="80"/>
                    <a:pt x="27" y="79"/>
                  </a:cubicBezTo>
                  <a:cubicBezTo>
                    <a:pt x="28" y="78"/>
                    <a:pt x="29" y="77"/>
                    <a:pt x="29" y="76"/>
                  </a:cubicBezTo>
                  <a:lnTo>
                    <a:pt x="30" y="76"/>
                  </a:lnTo>
                  <a:cubicBezTo>
                    <a:pt x="30" y="75"/>
                    <a:pt x="30" y="75"/>
                    <a:pt x="30" y="75"/>
                  </a:cubicBezTo>
                  <a:cubicBezTo>
                    <a:pt x="30" y="75"/>
                    <a:pt x="30" y="74"/>
                    <a:pt x="30" y="74"/>
                  </a:cubicBezTo>
                  <a:cubicBezTo>
                    <a:pt x="30" y="75"/>
                    <a:pt x="30" y="74"/>
                    <a:pt x="31" y="74"/>
                  </a:cubicBezTo>
                  <a:cubicBezTo>
                    <a:pt x="30" y="75"/>
                    <a:pt x="30" y="74"/>
                    <a:pt x="31" y="74"/>
                  </a:cubicBezTo>
                  <a:lnTo>
                    <a:pt x="32" y="74"/>
                  </a:ln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4"/>
                    <a:pt x="33" y="74"/>
                  </a:cubicBezTo>
                  <a:lnTo>
                    <a:pt x="33" y="75"/>
                  </a:lnTo>
                  <a:cubicBezTo>
                    <a:pt x="33" y="75"/>
                    <a:pt x="34" y="75"/>
                    <a:pt x="34" y="75"/>
                  </a:cubicBezTo>
                  <a:lnTo>
                    <a:pt x="36" y="75"/>
                  </a:ln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lnTo>
                    <a:pt x="36" y="73"/>
                  </a:lnTo>
                  <a:cubicBezTo>
                    <a:pt x="36" y="73"/>
                    <a:pt x="36" y="73"/>
                    <a:pt x="36" y="73"/>
                  </a:cubicBezTo>
                  <a:lnTo>
                    <a:pt x="38" y="73"/>
                  </a:lnTo>
                  <a:cubicBezTo>
                    <a:pt x="38" y="73"/>
                    <a:pt x="38" y="73"/>
                    <a:pt x="38" y="73"/>
                  </a:cubicBezTo>
                  <a:cubicBezTo>
                    <a:pt x="38" y="73"/>
                    <a:pt x="38" y="72"/>
                    <a:pt x="38" y="71"/>
                  </a:cubicBezTo>
                  <a:cubicBezTo>
                    <a:pt x="38" y="73"/>
                    <a:pt x="38" y="72"/>
                    <a:pt x="39" y="71"/>
                  </a:cubicBezTo>
                  <a:lnTo>
                    <a:pt x="39" y="70"/>
                  </a:lnTo>
                  <a:cubicBezTo>
                    <a:pt x="40" y="70"/>
                    <a:pt x="41" y="70"/>
                    <a:pt x="42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70"/>
                    <a:pt x="43" y="70"/>
                    <a:pt x="43" y="70"/>
                  </a:cubicBezTo>
                  <a:cubicBezTo>
                    <a:pt x="43" y="68"/>
                    <a:pt x="45" y="67"/>
                    <a:pt x="45" y="66"/>
                  </a:cubicBezTo>
                  <a:cubicBezTo>
                    <a:pt x="45" y="66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4"/>
                    <a:pt x="46" y="64"/>
                  </a:cubicBezTo>
                  <a:cubicBezTo>
                    <a:pt x="46" y="64"/>
                    <a:pt x="47" y="63"/>
                    <a:pt x="47" y="63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9" y="60"/>
                    <a:pt x="46" y="56"/>
                    <a:pt x="46" y="53"/>
                  </a:cubicBezTo>
                  <a:cubicBezTo>
                    <a:pt x="45" y="53"/>
                    <a:pt x="45" y="51"/>
                    <a:pt x="44" y="50"/>
                  </a:cubicBezTo>
                  <a:cubicBezTo>
                    <a:pt x="44" y="49"/>
                    <a:pt x="43" y="49"/>
                    <a:pt x="43" y="49"/>
                  </a:cubicBezTo>
                  <a:cubicBezTo>
                    <a:pt x="43" y="48"/>
                    <a:pt x="43" y="48"/>
                    <a:pt x="42" y="48"/>
                  </a:cubicBezTo>
                  <a:cubicBezTo>
                    <a:pt x="43" y="48"/>
                    <a:pt x="43" y="48"/>
                    <a:pt x="42" y="47"/>
                  </a:cubicBezTo>
                  <a:cubicBezTo>
                    <a:pt x="42" y="47"/>
                    <a:pt x="41" y="45"/>
                    <a:pt x="41" y="45"/>
                  </a:cubicBezTo>
                  <a:cubicBezTo>
                    <a:pt x="41" y="42"/>
                    <a:pt x="43" y="39"/>
                    <a:pt x="43" y="37"/>
                  </a:cubicBezTo>
                  <a:cubicBezTo>
                    <a:pt x="43" y="37"/>
                    <a:pt x="46" y="34"/>
                    <a:pt x="46" y="33"/>
                  </a:cubicBezTo>
                  <a:cubicBezTo>
                    <a:pt x="46" y="33"/>
                    <a:pt x="47" y="30"/>
                    <a:pt x="47" y="29"/>
                  </a:cubicBezTo>
                  <a:cubicBezTo>
                    <a:pt x="48" y="29"/>
                    <a:pt x="50" y="25"/>
                    <a:pt x="51" y="25"/>
                  </a:cubicBezTo>
                  <a:cubicBezTo>
                    <a:pt x="51" y="23"/>
                    <a:pt x="51" y="20"/>
                    <a:pt x="51" y="19"/>
                  </a:cubicBezTo>
                  <a:cubicBezTo>
                    <a:pt x="50" y="18"/>
                    <a:pt x="50" y="17"/>
                    <a:pt x="50" y="16"/>
                  </a:cubicBezTo>
                  <a:cubicBezTo>
                    <a:pt x="50" y="16"/>
                    <a:pt x="51" y="16"/>
                    <a:pt x="51" y="16"/>
                  </a:cubicBezTo>
                  <a:cubicBezTo>
                    <a:pt x="50" y="16"/>
                    <a:pt x="51" y="16"/>
                    <a:pt x="51" y="16"/>
                  </a:cubicBezTo>
                  <a:cubicBezTo>
                    <a:pt x="51" y="15"/>
                    <a:pt x="51" y="16"/>
                    <a:pt x="51" y="15"/>
                  </a:cubicBezTo>
                  <a:lnTo>
                    <a:pt x="52" y="15"/>
                  </a:ln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lnTo>
                    <a:pt x="52" y="9"/>
                  </a:lnTo>
                  <a:cubicBezTo>
                    <a:pt x="52" y="9"/>
                    <a:pt x="53" y="9"/>
                    <a:pt x="53" y="9"/>
                  </a:cubicBezTo>
                  <a:cubicBezTo>
                    <a:pt x="55" y="7"/>
                    <a:pt x="57" y="3"/>
                    <a:pt x="57" y="0"/>
                  </a:cubicBezTo>
                  <a:cubicBezTo>
                    <a:pt x="61" y="0"/>
                    <a:pt x="60" y="10"/>
                    <a:pt x="62" y="11"/>
                  </a:cubicBezTo>
                  <a:cubicBezTo>
                    <a:pt x="62" y="12"/>
                    <a:pt x="68" y="12"/>
                    <a:pt x="69" y="12"/>
                  </a:cubicBezTo>
                  <a:cubicBezTo>
                    <a:pt x="71" y="13"/>
                    <a:pt x="74" y="13"/>
                    <a:pt x="76" y="13"/>
                  </a:cubicBezTo>
                  <a:cubicBezTo>
                    <a:pt x="76" y="16"/>
                    <a:pt x="75" y="18"/>
                    <a:pt x="75" y="20"/>
                  </a:cubicBezTo>
                  <a:cubicBezTo>
                    <a:pt x="77" y="20"/>
                    <a:pt x="78" y="20"/>
                    <a:pt x="81" y="20"/>
                  </a:cubicBezTo>
                  <a:cubicBezTo>
                    <a:pt x="81" y="22"/>
                    <a:pt x="82" y="24"/>
                    <a:pt x="82" y="27"/>
                  </a:cubicBezTo>
                  <a:cubicBezTo>
                    <a:pt x="82" y="29"/>
                    <a:pt x="81" y="32"/>
                    <a:pt x="83" y="33"/>
                  </a:cubicBezTo>
                  <a:cubicBezTo>
                    <a:pt x="87" y="35"/>
                    <a:pt x="93" y="36"/>
                    <a:pt x="95" y="40"/>
                  </a:cubicBezTo>
                  <a:cubicBezTo>
                    <a:pt x="96" y="42"/>
                    <a:pt x="102" y="46"/>
                    <a:pt x="103" y="46"/>
                  </a:cubicBezTo>
                  <a:cubicBezTo>
                    <a:pt x="103" y="43"/>
                    <a:pt x="104" y="40"/>
                    <a:pt x="104" y="39"/>
                  </a:cubicBezTo>
                  <a:cubicBezTo>
                    <a:pt x="110" y="39"/>
                    <a:pt x="109" y="36"/>
                    <a:pt x="109" y="29"/>
                  </a:cubicBezTo>
                  <a:lnTo>
                    <a:pt x="112" y="30"/>
                  </a:lnTo>
                  <a:lnTo>
                    <a:pt x="113" y="30"/>
                  </a:lnTo>
                  <a:lnTo>
                    <a:pt x="113" y="31"/>
                  </a:lnTo>
                  <a:lnTo>
                    <a:pt x="114" y="31"/>
                  </a:lnTo>
                  <a:cubicBezTo>
                    <a:pt x="114" y="32"/>
                    <a:pt x="114" y="32"/>
                    <a:pt x="114" y="32"/>
                  </a:cubicBezTo>
                  <a:lnTo>
                    <a:pt x="114" y="33"/>
                  </a:lnTo>
                  <a:lnTo>
                    <a:pt x="115" y="33"/>
                  </a:lnTo>
                  <a:cubicBezTo>
                    <a:pt x="115" y="34"/>
                    <a:pt x="115" y="33"/>
                    <a:pt x="115" y="34"/>
                  </a:cubicBezTo>
                  <a:lnTo>
                    <a:pt x="116" y="34"/>
                  </a:lnTo>
                  <a:cubicBezTo>
                    <a:pt x="116" y="34"/>
                    <a:pt x="116" y="34"/>
                    <a:pt x="116" y="34"/>
                  </a:cubicBezTo>
                  <a:lnTo>
                    <a:pt x="119" y="34"/>
                  </a:lnTo>
                  <a:cubicBezTo>
                    <a:pt x="119" y="34"/>
                    <a:pt x="120" y="33"/>
                    <a:pt x="120" y="33"/>
                  </a:cubicBezTo>
                  <a:lnTo>
                    <a:pt x="120" y="32"/>
                  </a:lnTo>
                  <a:lnTo>
                    <a:pt x="121" y="32"/>
                  </a:lnTo>
                  <a:lnTo>
                    <a:pt x="121" y="31"/>
                  </a:lnTo>
                  <a:lnTo>
                    <a:pt x="124" y="31"/>
                  </a:lnTo>
                  <a:lnTo>
                    <a:pt x="124" y="32"/>
                  </a:lnTo>
                  <a:cubicBezTo>
                    <a:pt x="124" y="32"/>
                    <a:pt x="126" y="33"/>
                    <a:pt x="126" y="33"/>
                  </a:cubicBezTo>
                  <a:cubicBezTo>
                    <a:pt x="126" y="33"/>
                    <a:pt x="127" y="34"/>
                    <a:pt x="127" y="34"/>
                  </a:cubicBezTo>
                  <a:cubicBezTo>
                    <a:pt x="128" y="34"/>
                    <a:pt x="131" y="34"/>
                    <a:pt x="132" y="34"/>
                  </a:cubicBezTo>
                  <a:cubicBezTo>
                    <a:pt x="132" y="34"/>
                    <a:pt x="133" y="33"/>
                    <a:pt x="133" y="33"/>
                  </a:cubicBezTo>
                  <a:lnTo>
                    <a:pt x="133" y="35"/>
                  </a:lnTo>
                  <a:lnTo>
                    <a:pt x="132" y="36"/>
                  </a:lnTo>
                  <a:cubicBezTo>
                    <a:pt x="132" y="36"/>
                    <a:pt x="132" y="37"/>
                    <a:pt x="132" y="37"/>
                  </a:cubicBezTo>
                  <a:lnTo>
                    <a:pt x="132" y="38"/>
                  </a:lnTo>
                  <a:cubicBezTo>
                    <a:pt x="131" y="38"/>
                    <a:pt x="129" y="39"/>
                    <a:pt x="128" y="39"/>
                  </a:cubicBezTo>
                  <a:lnTo>
                    <a:pt x="128" y="43"/>
                  </a:lnTo>
                  <a:cubicBezTo>
                    <a:pt x="129" y="43"/>
                    <a:pt x="130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3" y="45"/>
                    <a:pt x="133" y="45"/>
                  </a:cubicBezTo>
                  <a:lnTo>
                    <a:pt x="133" y="46"/>
                  </a:lnTo>
                  <a:cubicBezTo>
                    <a:pt x="133" y="46"/>
                    <a:pt x="133" y="47"/>
                    <a:pt x="133" y="47"/>
                  </a:cubicBezTo>
                  <a:cubicBezTo>
                    <a:pt x="134" y="47"/>
                    <a:pt x="136" y="50"/>
                    <a:pt x="136" y="50"/>
                  </a:cubicBezTo>
                  <a:cubicBezTo>
                    <a:pt x="137" y="51"/>
                    <a:pt x="138" y="52"/>
                    <a:pt x="138" y="52"/>
                  </a:cubicBezTo>
                  <a:lnTo>
                    <a:pt x="139" y="52"/>
                  </a:lnTo>
                  <a:cubicBezTo>
                    <a:pt x="139" y="53"/>
                    <a:pt x="139" y="55"/>
                    <a:pt x="139" y="55"/>
                  </a:cubicBezTo>
                  <a:cubicBezTo>
                    <a:pt x="140" y="55"/>
                    <a:pt x="142" y="56"/>
                    <a:pt x="143" y="56"/>
                  </a:cubicBezTo>
                  <a:lnTo>
                    <a:pt x="143" y="58"/>
                  </a:lnTo>
                  <a:cubicBezTo>
                    <a:pt x="143" y="58"/>
                    <a:pt x="143" y="58"/>
                    <a:pt x="143" y="59"/>
                  </a:cubicBezTo>
                  <a:cubicBezTo>
                    <a:pt x="143" y="59"/>
                    <a:pt x="144" y="58"/>
                    <a:pt x="145" y="58"/>
                  </a:cubicBezTo>
                  <a:cubicBezTo>
                    <a:pt x="145" y="58"/>
                    <a:pt x="147" y="58"/>
                    <a:pt x="147" y="58"/>
                  </a:cubicBezTo>
                  <a:cubicBezTo>
                    <a:pt x="147" y="59"/>
                    <a:pt x="149" y="60"/>
                    <a:pt x="149" y="61"/>
                  </a:cubicBezTo>
                  <a:lnTo>
                    <a:pt x="150" y="61"/>
                  </a:lnTo>
                  <a:cubicBezTo>
                    <a:pt x="150" y="60"/>
                    <a:pt x="149" y="58"/>
                    <a:pt x="150" y="58"/>
                  </a:cubicBezTo>
                  <a:lnTo>
                    <a:pt x="150" y="57"/>
                  </a:lnTo>
                  <a:cubicBezTo>
                    <a:pt x="150" y="57"/>
                    <a:pt x="150" y="57"/>
                    <a:pt x="150" y="57"/>
                  </a:cubicBezTo>
                  <a:lnTo>
                    <a:pt x="151" y="57"/>
                  </a:lnTo>
                  <a:cubicBezTo>
                    <a:pt x="151" y="56"/>
                    <a:pt x="151" y="55"/>
                    <a:pt x="151" y="54"/>
                  </a:cubicBezTo>
                  <a:lnTo>
                    <a:pt x="152" y="54"/>
                  </a:lnTo>
                  <a:cubicBezTo>
                    <a:pt x="152" y="54"/>
                    <a:pt x="154" y="55"/>
                    <a:pt x="154" y="55"/>
                  </a:cubicBezTo>
                  <a:cubicBezTo>
                    <a:pt x="154" y="55"/>
                    <a:pt x="154" y="56"/>
                    <a:pt x="154" y="56"/>
                  </a:cubicBezTo>
                  <a:cubicBezTo>
                    <a:pt x="154" y="57"/>
                    <a:pt x="155" y="59"/>
                    <a:pt x="155" y="60"/>
                  </a:cubicBezTo>
                  <a:lnTo>
                    <a:pt x="156" y="60"/>
                  </a:lnTo>
                  <a:lnTo>
                    <a:pt x="156" y="61"/>
                  </a:lnTo>
                  <a:cubicBezTo>
                    <a:pt x="156" y="61"/>
                    <a:pt x="159" y="61"/>
                    <a:pt x="159" y="61"/>
                  </a:cubicBezTo>
                  <a:lnTo>
                    <a:pt x="159" y="62"/>
                  </a:lnTo>
                  <a:cubicBezTo>
                    <a:pt x="159" y="62"/>
                    <a:pt x="160" y="62"/>
                    <a:pt x="160" y="62"/>
                  </a:cubicBezTo>
                  <a:cubicBezTo>
                    <a:pt x="160" y="62"/>
                    <a:pt x="161" y="63"/>
                    <a:pt x="161" y="63"/>
                  </a:cubicBezTo>
                  <a:lnTo>
                    <a:pt x="162" y="63"/>
                  </a:lnTo>
                  <a:cubicBezTo>
                    <a:pt x="163" y="64"/>
                    <a:pt x="166" y="63"/>
                    <a:pt x="166" y="64"/>
                  </a:cubicBezTo>
                  <a:cubicBezTo>
                    <a:pt x="166" y="64"/>
                    <a:pt x="166" y="65"/>
                    <a:pt x="166" y="65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7" y="67"/>
                    <a:pt x="167" y="67"/>
                  </a:cubicBezTo>
                  <a:lnTo>
                    <a:pt x="167" y="68"/>
                  </a:lnTo>
                  <a:cubicBezTo>
                    <a:pt x="168" y="68"/>
                    <a:pt x="168" y="68"/>
                    <a:pt x="168" y="69"/>
                  </a:cubicBezTo>
                  <a:cubicBezTo>
                    <a:pt x="169" y="69"/>
                    <a:pt x="170" y="70"/>
                    <a:pt x="170" y="70"/>
                  </a:cubicBezTo>
                  <a:lnTo>
                    <a:pt x="170" y="72"/>
                  </a:lnTo>
                  <a:lnTo>
                    <a:pt x="171" y="72"/>
                  </a:lnTo>
                  <a:cubicBezTo>
                    <a:pt x="171" y="72"/>
                    <a:pt x="171" y="73"/>
                    <a:pt x="171" y="73"/>
                  </a:cubicBezTo>
                  <a:cubicBezTo>
                    <a:pt x="171" y="73"/>
                    <a:pt x="172" y="73"/>
                    <a:pt x="172" y="73"/>
                  </a:cubicBezTo>
                  <a:lnTo>
                    <a:pt x="172" y="74"/>
                  </a:lnTo>
                  <a:lnTo>
                    <a:pt x="173" y="74"/>
                  </a:lnTo>
                  <a:cubicBezTo>
                    <a:pt x="173" y="74"/>
                    <a:pt x="173" y="75"/>
                    <a:pt x="174" y="75"/>
                  </a:cubicBezTo>
                  <a:cubicBezTo>
                    <a:pt x="174" y="75"/>
                    <a:pt x="174" y="76"/>
                    <a:pt x="174" y="77"/>
                  </a:cubicBezTo>
                  <a:lnTo>
                    <a:pt x="173" y="77"/>
                  </a:lnTo>
                  <a:cubicBezTo>
                    <a:pt x="173" y="77"/>
                    <a:pt x="173" y="78"/>
                    <a:pt x="173" y="78"/>
                  </a:cubicBezTo>
                  <a:cubicBezTo>
                    <a:pt x="173" y="78"/>
                    <a:pt x="172" y="79"/>
                    <a:pt x="172" y="79"/>
                  </a:cubicBezTo>
                  <a:cubicBezTo>
                    <a:pt x="172" y="79"/>
                    <a:pt x="172" y="79"/>
                    <a:pt x="172" y="79"/>
                  </a:cubicBezTo>
                  <a:lnTo>
                    <a:pt x="171" y="79"/>
                  </a:lnTo>
                  <a:lnTo>
                    <a:pt x="171" y="83"/>
                  </a:lnTo>
                  <a:cubicBezTo>
                    <a:pt x="171" y="83"/>
                    <a:pt x="171" y="84"/>
                    <a:pt x="171" y="84"/>
                  </a:cubicBezTo>
                  <a:lnTo>
                    <a:pt x="170" y="84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cubicBezTo>
                    <a:pt x="168" y="85"/>
                    <a:pt x="167" y="86"/>
                    <a:pt x="167" y="87"/>
                  </a:cubicBezTo>
                  <a:lnTo>
                    <a:pt x="166" y="87"/>
                  </a:lnTo>
                  <a:lnTo>
                    <a:pt x="166" y="88"/>
                  </a:lnTo>
                  <a:cubicBezTo>
                    <a:pt x="166" y="88"/>
                    <a:pt x="166" y="89"/>
                    <a:pt x="166" y="89"/>
                  </a:cubicBezTo>
                  <a:cubicBezTo>
                    <a:pt x="166" y="89"/>
                    <a:pt x="165" y="89"/>
                    <a:pt x="165" y="89"/>
                  </a:cubicBezTo>
                  <a:cubicBezTo>
                    <a:pt x="164" y="89"/>
                    <a:pt x="165" y="92"/>
                    <a:pt x="165" y="92"/>
                  </a:cubicBezTo>
                  <a:lnTo>
                    <a:pt x="166" y="93"/>
                  </a:lnTo>
                  <a:lnTo>
                    <a:pt x="171" y="93"/>
                  </a:ln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1" y="93"/>
                    <a:pt x="172" y="93"/>
                  </a:cubicBezTo>
                  <a:lnTo>
                    <a:pt x="172" y="94"/>
                  </a:lnTo>
                  <a:cubicBezTo>
                    <a:pt x="172" y="94"/>
                    <a:pt x="173" y="95"/>
                    <a:pt x="173" y="95"/>
                  </a:cubicBezTo>
                  <a:lnTo>
                    <a:pt x="173" y="94"/>
                  </a:lnTo>
                  <a:lnTo>
                    <a:pt x="173" y="93"/>
                  </a:lnTo>
                  <a:cubicBezTo>
                    <a:pt x="174" y="93"/>
                    <a:pt x="173" y="93"/>
                    <a:pt x="174" y="93"/>
                  </a:cubicBezTo>
                  <a:lnTo>
                    <a:pt x="174" y="92"/>
                  </a:lnTo>
                  <a:cubicBezTo>
                    <a:pt x="174" y="92"/>
                    <a:pt x="174" y="92"/>
                    <a:pt x="174" y="92"/>
                  </a:cubicBezTo>
                  <a:cubicBezTo>
                    <a:pt x="175" y="92"/>
                    <a:pt x="175" y="92"/>
                    <a:pt x="175" y="92"/>
                  </a:cubicBez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19" name="Freeform 155"/>
            <p:cNvSpPr>
              <a:spLocks/>
            </p:cNvSpPr>
            <p:nvPr/>
          </p:nvSpPr>
          <p:spPr bwMode="auto">
            <a:xfrm>
              <a:off x="385" y="1203"/>
              <a:ext cx="1237" cy="1533"/>
            </a:xfrm>
            <a:custGeom>
              <a:avLst/>
              <a:gdLst>
                <a:gd name="T0" fmla="*/ 968259444 w 178"/>
                <a:gd name="T1" fmla="*/ 439416288 h 226"/>
                <a:gd name="T2" fmla="*/ 951935720 w 178"/>
                <a:gd name="T3" fmla="*/ 470493147 h 226"/>
                <a:gd name="T4" fmla="*/ 924446865 w 178"/>
                <a:gd name="T5" fmla="*/ 510714715 h 226"/>
                <a:gd name="T6" fmla="*/ 881411956 w 178"/>
                <a:gd name="T7" fmla="*/ 497576393 h 226"/>
                <a:gd name="T8" fmla="*/ 815638492 w 178"/>
                <a:gd name="T9" fmla="*/ 475071851 h 226"/>
                <a:gd name="T10" fmla="*/ 750754112 w 178"/>
                <a:gd name="T11" fmla="*/ 497576393 h 226"/>
                <a:gd name="T12" fmla="*/ 723265035 w 178"/>
                <a:gd name="T13" fmla="*/ 600626959 h 226"/>
                <a:gd name="T14" fmla="*/ 706828785 w 178"/>
                <a:gd name="T15" fmla="*/ 623129330 h 226"/>
                <a:gd name="T16" fmla="*/ 669321846 w 178"/>
                <a:gd name="T17" fmla="*/ 668034226 h 226"/>
                <a:gd name="T18" fmla="*/ 636419103 w 178"/>
                <a:gd name="T19" fmla="*/ 712939555 h 226"/>
                <a:gd name="T20" fmla="*/ 652869585 w 178"/>
                <a:gd name="T21" fmla="*/ 766418395 h 226"/>
                <a:gd name="T22" fmla="*/ 706828785 w 178"/>
                <a:gd name="T23" fmla="*/ 802175868 h 226"/>
                <a:gd name="T24" fmla="*/ 701415564 w 178"/>
                <a:gd name="T25" fmla="*/ 816004447 h 226"/>
                <a:gd name="T26" fmla="*/ 680246581 w 178"/>
                <a:gd name="T27" fmla="*/ 842499889 h 226"/>
                <a:gd name="T28" fmla="*/ 630907589 w 178"/>
                <a:gd name="T29" fmla="*/ 847081197 h 226"/>
                <a:gd name="T30" fmla="*/ 619982853 w 178"/>
                <a:gd name="T31" fmla="*/ 878830405 h 226"/>
                <a:gd name="T32" fmla="*/ 592604967 w 178"/>
                <a:gd name="T33" fmla="*/ 927728154 h 226"/>
                <a:gd name="T34" fmla="*/ 587873124 w 178"/>
                <a:gd name="T35" fmla="*/ 972633049 h 226"/>
                <a:gd name="T36" fmla="*/ 473537225 w 178"/>
                <a:gd name="T37" fmla="*/ 977214792 h 226"/>
                <a:gd name="T38" fmla="*/ 429723645 w 178"/>
                <a:gd name="T39" fmla="*/ 1012957939 h 226"/>
                <a:gd name="T40" fmla="*/ 375766669 w 178"/>
                <a:gd name="T41" fmla="*/ 981895514 h 226"/>
                <a:gd name="T42" fmla="*/ 255919923 w 178"/>
                <a:gd name="T43" fmla="*/ 905226433 h 226"/>
                <a:gd name="T44" fmla="*/ 293538943 w 178"/>
                <a:gd name="T45" fmla="*/ 896652055 h 226"/>
                <a:gd name="T46" fmla="*/ 282613763 w 178"/>
                <a:gd name="T47" fmla="*/ 833826096 h 226"/>
                <a:gd name="T48" fmla="*/ 239581522 w 178"/>
                <a:gd name="T49" fmla="*/ 806742416 h 226"/>
                <a:gd name="T50" fmla="*/ 168278587 w 178"/>
                <a:gd name="T51" fmla="*/ 779673496 h 226"/>
                <a:gd name="T52" fmla="*/ 70393476 w 178"/>
                <a:gd name="T53" fmla="*/ 784339458 h 226"/>
                <a:gd name="T54" fmla="*/ 10924788 w 178"/>
                <a:gd name="T55" fmla="*/ 757255778 h 226"/>
                <a:gd name="T56" fmla="*/ 10924788 w 178"/>
                <a:gd name="T57" fmla="*/ 699110542 h 226"/>
                <a:gd name="T58" fmla="*/ 54071545 w 178"/>
                <a:gd name="T59" fmla="*/ 668034226 h 226"/>
                <a:gd name="T60" fmla="*/ 97885166 w 178"/>
                <a:gd name="T61" fmla="*/ 671925711 h 226"/>
                <a:gd name="T62" fmla="*/ 168278587 w 178"/>
                <a:gd name="T63" fmla="*/ 623129330 h 226"/>
                <a:gd name="T64" fmla="*/ 136185203 w 178"/>
                <a:gd name="T65" fmla="*/ 587387052 h 226"/>
                <a:gd name="T66" fmla="*/ 162767295 w 178"/>
                <a:gd name="T67" fmla="*/ 551039170 h 226"/>
                <a:gd name="T68" fmla="*/ 212106399 w 178"/>
                <a:gd name="T69" fmla="*/ 564968900 h 226"/>
                <a:gd name="T70" fmla="*/ 206692733 w 178"/>
                <a:gd name="T71" fmla="*/ 497576393 h 226"/>
                <a:gd name="T72" fmla="*/ 152621230 w 178"/>
                <a:gd name="T73" fmla="*/ 470493147 h 226"/>
                <a:gd name="T74" fmla="*/ 119732386 w 178"/>
                <a:gd name="T75" fmla="*/ 452569804 h 226"/>
                <a:gd name="T76" fmla="*/ 103298777 w 178"/>
                <a:gd name="T77" fmla="*/ 412332825 h 226"/>
                <a:gd name="T78" fmla="*/ 162767295 w 178"/>
                <a:gd name="T79" fmla="*/ 336351396 h 226"/>
                <a:gd name="T80" fmla="*/ 195656251 w 178"/>
                <a:gd name="T81" fmla="*/ 327101738 h 226"/>
                <a:gd name="T82" fmla="*/ 250522936 w 178"/>
                <a:gd name="T83" fmla="*/ 291359242 h 226"/>
                <a:gd name="T84" fmla="*/ 223145550 w 178"/>
                <a:gd name="T85" fmla="*/ 201534203 h 226"/>
                <a:gd name="T86" fmla="*/ 282613763 w 178"/>
                <a:gd name="T87" fmla="*/ 67407565 h 226"/>
                <a:gd name="T88" fmla="*/ 446176796 w 178"/>
                <a:gd name="T89" fmla="*/ 120886704 h 226"/>
                <a:gd name="T90" fmla="*/ 614454883 w 178"/>
                <a:gd name="T91" fmla="*/ 138708353 h 226"/>
                <a:gd name="T92" fmla="*/ 647343838 w 178"/>
                <a:gd name="T93" fmla="*/ 152636346 h 226"/>
                <a:gd name="T94" fmla="*/ 685758096 w 178"/>
                <a:gd name="T95" fmla="*/ 147970384 h 226"/>
                <a:gd name="T96" fmla="*/ 717868270 w 178"/>
                <a:gd name="T97" fmla="*/ 170472756 h 226"/>
                <a:gd name="T98" fmla="*/ 723265035 w 178"/>
                <a:gd name="T99" fmla="*/ 210796451 h 226"/>
                <a:gd name="T100" fmla="*/ 799981469 w 178"/>
                <a:gd name="T101" fmla="*/ 259694254 h 226"/>
                <a:gd name="T102" fmla="*/ 821147783 w 178"/>
                <a:gd name="T103" fmla="*/ 241872605 h 226"/>
                <a:gd name="T104" fmla="*/ 848525224 w 178"/>
                <a:gd name="T105" fmla="*/ 273523050 h 226"/>
                <a:gd name="T106" fmla="*/ 881411956 w 178"/>
                <a:gd name="T107" fmla="*/ 282097212 h 226"/>
                <a:gd name="T108" fmla="*/ 914317368 w 178"/>
                <a:gd name="T109" fmla="*/ 309280306 h 226"/>
                <a:gd name="T110" fmla="*/ 935484793 w 178"/>
                <a:gd name="T111" fmla="*/ 331683263 h 226"/>
                <a:gd name="T112" fmla="*/ 935484793 w 178"/>
                <a:gd name="T113" fmla="*/ 354187589 h 226"/>
                <a:gd name="T114" fmla="*/ 914317368 w 178"/>
                <a:gd name="T115" fmla="*/ 376588376 h 226"/>
                <a:gd name="T116" fmla="*/ 903375731 w 178"/>
                <a:gd name="T117" fmla="*/ 394511176 h 226"/>
                <a:gd name="T118" fmla="*/ 929973946 w 178"/>
                <a:gd name="T119" fmla="*/ 416911963 h 226"/>
                <a:gd name="T120" fmla="*/ 946409973 w 178"/>
                <a:gd name="T121" fmla="*/ 416911963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6"/>
                <a:gd name="T185" fmla="*/ 178 w 178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6">
                  <a:moveTo>
                    <a:pt x="175" y="92"/>
                  </a:moveTo>
                  <a:lnTo>
                    <a:pt x="175" y="92"/>
                  </a:lnTo>
                  <a:lnTo>
                    <a:pt x="175" y="95"/>
                  </a:lnTo>
                  <a:lnTo>
                    <a:pt x="175" y="96"/>
                  </a:lnTo>
                  <a:cubicBezTo>
                    <a:pt x="176" y="96"/>
                    <a:pt x="175" y="96"/>
                    <a:pt x="176" y="96"/>
                  </a:cubicBezTo>
                  <a:lnTo>
                    <a:pt x="176" y="97"/>
                  </a:lnTo>
                  <a:lnTo>
                    <a:pt x="177" y="97"/>
                  </a:lnTo>
                  <a:lnTo>
                    <a:pt x="177" y="98"/>
                  </a:lnTo>
                  <a:cubicBezTo>
                    <a:pt x="177" y="98"/>
                    <a:pt x="177" y="98"/>
                    <a:pt x="178" y="98"/>
                  </a:cubicBezTo>
                  <a:lnTo>
                    <a:pt x="178" y="99"/>
                  </a:lnTo>
                  <a:lnTo>
                    <a:pt x="178" y="101"/>
                  </a:lnTo>
                  <a:cubicBezTo>
                    <a:pt x="178" y="101"/>
                    <a:pt x="177" y="102"/>
                    <a:pt x="177" y="102"/>
                  </a:cubicBezTo>
                  <a:cubicBezTo>
                    <a:pt x="177" y="102"/>
                    <a:pt x="177" y="103"/>
                    <a:pt x="177" y="103"/>
                  </a:cubicBezTo>
                  <a:lnTo>
                    <a:pt x="176" y="103"/>
                  </a:lnTo>
                  <a:cubicBezTo>
                    <a:pt x="176" y="103"/>
                    <a:pt x="176" y="104"/>
                    <a:pt x="176" y="104"/>
                  </a:cubicBezTo>
                  <a:lnTo>
                    <a:pt x="176" y="105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4" y="106"/>
                  </a:lnTo>
                  <a:cubicBezTo>
                    <a:pt x="174" y="107"/>
                    <a:pt x="172" y="108"/>
                    <a:pt x="172" y="109"/>
                  </a:cubicBezTo>
                  <a:lnTo>
                    <a:pt x="171" y="109"/>
                  </a:lnTo>
                  <a:cubicBezTo>
                    <a:pt x="171" y="110"/>
                    <a:pt x="171" y="112"/>
                    <a:pt x="171" y="113"/>
                  </a:cubicBezTo>
                  <a:lnTo>
                    <a:pt x="171" y="114"/>
                  </a:lnTo>
                  <a:lnTo>
                    <a:pt x="170" y="114"/>
                  </a:lnTo>
                  <a:lnTo>
                    <a:pt x="170" y="117"/>
                  </a:lnTo>
                  <a:cubicBezTo>
                    <a:pt x="169" y="117"/>
                    <a:pt x="169" y="117"/>
                    <a:pt x="169" y="117"/>
                  </a:cubicBezTo>
                  <a:cubicBezTo>
                    <a:pt x="169" y="117"/>
                    <a:pt x="168" y="117"/>
                    <a:pt x="167" y="117"/>
                  </a:cubicBezTo>
                  <a:lnTo>
                    <a:pt x="165" y="115"/>
                  </a:lnTo>
                  <a:lnTo>
                    <a:pt x="165" y="114"/>
                  </a:lnTo>
                  <a:lnTo>
                    <a:pt x="164" y="114"/>
                  </a:lnTo>
                  <a:lnTo>
                    <a:pt x="164" y="113"/>
                  </a:lnTo>
                  <a:cubicBezTo>
                    <a:pt x="163" y="113"/>
                    <a:pt x="163" y="112"/>
                    <a:pt x="162" y="112"/>
                  </a:cubicBezTo>
                  <a:lnTo>
                    <a:pt x="162" y="111"/>
                  </a:lnTo>
                  <a:lnTo>
                    <a:pt x="162" y="110"/>
                  </a:lnTo>
                  <a:cubicBezTo>
                    <a:pt x="162" y="109"/>
                    <a:pt x="162" y="105"/>
                    <a:pt x="161" y="105"/>
                  </a:cubicBezTo>
                  <a:lnTo>
                    <a:pt x="161" y="104"/>
                  </a:lnTo>
                  <a:lnTo>
                    <a:pt x="158" y="104"/>
                  </a:lnTo>
                  <a:cubicBezTo>
                    <a:pt x="158" y="104"/>
                    <a:pt x="158" y="105"/>
                    <a:pt x="158" y="105"/>
                  </a:cubicBezTo>
                  <a:cubicBezTo>
                    <a:pt x="158" y="105"/>
                    <a:pt x="157" y="105"/>
                    <a:pt x="157" y="106"/>
                  </a:cubicBezTo>
                  <a:lnTo>
                    <a:pt x="156" y="106"/>
                  </a:lnTo>
                  <a:cubicBezTo>
                    <a:pt x="156" y="107"/>
                    <a:pt x="154" y="106"/>
                    <a:pt x="153" y="106"/>
                  </a:cubicBezTo>
                  <a:cubicBezTo>
                    <a:pt x="153" y="105"/>
                    <a:pt x="153" y="104"/>
                    <a:pt x="153" y="104"/>
                  </a:cubicBezTo>
                  <a:cubicBezTo>
                    <a:pt x="152" y="104"/>
                    <a:pt x="151" y="105"/>
                    <a:pt x="150" y="106"/>
                  </a:cubicBezTo>
                  <a:cubicBezTo>
                    <a:pt x="150" y="106"/>
                    <a:pt x="148" y="106"/>
                    <a:pt x="147" y="105"/>
                  </a:cubicBezTo>
                  <a:lnTo>
                    <a:pt x="145" y="105"/>
                  </a:lnTo>
                  <a:cubicBezTo>
                    <a:pt x="145" y="106"/>
                    <a:pt x="145" y="108"/>
                    <a:pt x="145" y="108"/>
                  </a:cubicBezTo>
                  <a:lnTo>
                    <a:pt x="144" y="110"/>
                  </a:lnTo>
                  <a:lnTo>
                    <a:pt x="143" y="110"/>
                  </a:lnTo>
                  <a:lnTo>
                    <a:pt x="139" y="110"/>
                  </a:lnTo>
                  <a:cubicBezTo>
                    <a:pt x="139" y="111"/>
                    <a:pt x="139" y="111"/>
                    <a:pt x="139" y="111"/>
                  </a:cubicBezTo>
                  <a:lnTo>
                    <a:pt x="138" y="111"/>
                  </a:lnTo>
                  <a:lnTo>
                    <a:pt x="138" y="112"/>
                  </a:lnTo>
                  <a:cubicBezTo>
                    <a:pt x="138" y="113"/>
                    <a:pt x="138" y="119"/>
                    <a:pt x="138" y="120"/>
                  </a:cubicBezTo>
                  <a:lnTo>
                    <a:pt x="137" y="120"/>
                  </a:lnTo>
                  <a:cubicBezTo>
                    <a:pt x="137" y="121"/>
                    <a:pt x="138" y="123"/>
                    <a:pt x="137" y="123"/>
                  </a:cubicBezTo>
                  <a:cubicBezTo>
                    <a:pt x="137" y="124"/>
                    <a:pt x="136" y="125"/>
                    <a:pt x="136" y="126"/>
                  </a:cubicBezTo>
                  <a:cubicBezTo>
                    <a:pt x="136" y="126"/>
                    <a:pt x="135" y="126"/>
                    <a:pt x="135" y="126"/>
                  </a:cubicBezTo>
                  <a:cubicBezTo>
                    <a:pt x="135" y="126"/>
                    <a:pt x="134" y="127"/>
                    <a:pt x="134" y="127"/>
                  </a:cubicBezTo>
                  <a:lnTo>
                    <a:pt x="133" y="127"/>
                  </a:lnTo>
                  <a:lnTo>
                    <a:pt x="133" y="128"/>
                  </a:lnTo>
                  <a:cubicBezTo>
                    <a:pt x="132" y="130"/>
                    <a:pt x="134" y="133"/>
                    <a:pt x="133" y="134"/>
                  </a:cubicBezTo>
                  <a:lnTo>
                    <a:pt x="133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7"/>
                  </a:lnTo>
                  <a:lnTo>
                    <a:pt x="131" y="137"/>
                  </a:lnTo>
                  <a:lnTo>
                    <a:pt x="131" y="138"/>
                  </a:lnTo>
                  <a:cubicBezTo>
                    <a:pt x="131" y="138"/>
                    <a:pt x="131" y="138"/>
                    <a:pt x="131" y="138"/>
                  </a:cubicBezTo>
                  <a:lnTo>
                    <a:pt x="131" y="139"/>
                  </a:lnTo>
                  <a:cubicBezTo>
                    <a:pt x="130" y="139"/>
                    <a:pt x="131" y="139"/>
                    <a:pt x="130" y="139"/>
                  </a:cubicBezTo>
                  <a:cubicBezTo>
                    <a:pt x="130" y="140"/>
                    <a:pt x="130" y="141"/>
                    <a:pt x="129" y="141"/>
                  </a:cubicBezTo>
                  <a:lnTo>
                    <a:pt x="129" y="142"/>
                  </a:lnTo>
                  <a:lnTo>
                    <a:pt x="129" y="143"/>
                  </a:lnTo>
                  <a:lnTo>
                    <a:pt x="128" y="143"/>
                  </a:lnTo>
                  <a:lnTo>
                    <a:pt x="126" y="143"/>
                  </a:lnTo>
                  <a:cubicBezTo>
                    <a:pt x="126" y="144"/>
                    <a:pt x="126" y="144"/>
                    <a:pt x="125" y="144"/>
                  </a:cubicBezTo>
                  <a:lnTo>
                    <a:pt x="125" y="149"/>
                  </a:lnTo>
                  <a:lnTo>
                    <a:pt x="123" y="149"/>
                  </a:lnTo>
                  <a:cubicBezTo>
                    <a:pt x="123" y="150"/>
                    <a:pt x="123" y="149"/>
                    <a:pt x="123" y="150"/>
                  </a:cubicBezTo>
                  <a:lnTo>
                    <a:pt x="122" y="150"/>
                  </a:lnTo>
                  <a:cubicBezTo>
                    <a:pt x="122" y="151"/>
                    <a:pt x="122" y="152"/>
                    <a:pt x="122" y="152"/>
                  </a:cubicBezTo>
                  <a:lnTo>
                    <a:pt x="121" y="152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61"/>
                  </a:lnTo>
                  <a:lnTo>
                    <a:pt x="117" y="163"/>
                  </a:lnTo>
                  <a:lnTo>
                    <a:pt x="118" y="164"/>
                  </a:lnTo>
                  <a:cubicBezTo>
                    <a:pt x="119" y="164"/>
                    <a:pt x="119" y="164"/>
                    <a:pt x="119" y="164"/>
                  </a:cubicBezTo>
                  <a:cubicBezTo>
                    <a:pt x="119" y="165"/>
                    <a:pt x="120" y="165"/>
                    <a:pt x="120" y="165"/>
                  </a:cubicBezTo>
                  <a:lnTo>
                    <a:pt x="120" y="171"/>
                  </a:lnTo>
                  <a:lnTo>
                    <a:pt x="121" y="172"/>
                  </a:lnTo>
                  <a:cubicBezTo>
                    <a:pt x="121" y="172"/>
                    <a:pt x="125" y="172"/>
                    <a:pt x="125" y="173"/>
                  </a:cubicBezTo>
                  <a:lnTo>
                    <a:pt x="126" y="173"/>
                  </a:lnTo>
                  <a:cubicBezTo>
                    <a:pt x="126" y="174"/>
                    <a:pt x="126" y="173"/>
                    <a:pt x="126" y="174"/>
                  </a:cubicBezTo>
                  <a:lnTo>
                    <a:pt x="127" y="174"/>
                  </a:lnTo>
                  <a:lnTo>
                    <a:pt x="127" y="173"/>
                  </a:lnTo>
                  <a:cubicBezTo>
                    <a:pt x="127" y="173"/>
                    <a:pt x="130" y="173"/>
                    <a:pt x="131" y="173"/>
                  </a:cubicBezTo>
                  <a:cubicBezTo>
                    <a:pt x="131" y="174"/>
                    <a:pt x="132" y="178"/>
                    <a:pt x="131" y="178"/>
                  </a:cubicBezTo>
                  <a:lnTo>
                    <a:pt x="130" y="178"/>
                  </a:lnTo>
                  <a:lnTo>
                    <a:pt x="130" y="179"/>
                  </a:lnTo>
                  <a:lnTo>
                    <a:pt x="130" y="180"/>
                  </a:lnTo>
                  <a:lnTo>
                    <a:pt x="129" y="180"/>
                  </a:lnTo>
                  <a:lnTo>
                    <a:pt x="129" y="181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8" y="183"/>
                  </a:lnTo>
                  <a:cubicBezTo>
                    <a:pt x="128" y="183"/>
                    <a:pt x="127" y="184"/>
                    <a:pt x="127" y="184"/>
                  </a:cubicBezTo>
                  <a:lnTo>
                    <a:pt x="125" y="184"/>
                  </a:lnTo>
                  <a:lnTo>
                    <a:pt x="125" y="185"/>
                  </a:lnTo>
                  <a:lnTo>
                    <a:pt x="124" y="185"/>
                  </a:lnTo>
                  <a:lnTo>
                    <a:pt x="124" y="188"/>
                  </a:lnTo>
                  <a:lnTo>
                    <a:pt x="125" y="188"/>
                  </a:lnTo>
                  <a:cubicBezTo>
                    <a:pt x="125" y="188"/>
                    <a:pt x="125" y="191"/>
                    <a:pt x="125" y="192"/>
                  </a:cubicBezTo>
                  <a:lnTo>
                    <a:pt x="122" y="192"/>
                  </a:lnTo>
                  <a:lnTo>
                    <a:pt x="122" y="191"/>
                  </a:lnTo>
                  <a:lnTo>
                    <a:pt x="121" y="191"/>
                  </a:lnTo>
                  <a:lnTo>
                    <a:pt x="121" y="190"/>
                  </a:lnTo>
                  <a:cubicBezTo>
                    <a:pt x="121" y="190"/>
                    <a:pt x="121" y="190"/>
                    <a:pt x="120" y="189"/>
                  </a:cubicBezTo>
                  <a:cubicBezTo>
                    <a:pt x="120" y="189"/>
                    <a:pt x="118" y="189"/>
                    <a:pt x="117" y="189"/>
                  </a:cubicBezTo>
                  <a:lnTo>
                    <a:pt x="116" y="189"/>
                  </a:lnTo>
                  <a:lnTo>
                    <a:pt x="116" y="190"/>
                  </a:lnTo>
                  <a:cubicBezTo>
                    <a:pt x="116" y="190"/>
                    <a:pt x="116" y="191"/>
                    <a:pt x="116" y="192"/>
                  </a:cubicBezTo>
                  <a:lnTo>
                    <a:pt x="116" y="194"/>
                  </a:lnTo>
                  <a:lnTo>
                    <a:pt x="117" y="195"/>
                  </a:lnTo>
                  <a:lnTo>
                    <a:pt x="118" y="195"/>
                  </a:lnTo>
                  <a:lnTo>
                    <a:pt x="118" y="198"/>
                  </a:lnTo>
                  <a:lnTo>
                    <a:pt x="117" y="198"/>
                  </a:lnTo>
                  <a:lnTo>
                    <a:pt x="116" y="198"/>
                  </a:lnTo>
                  <a:cubicBezTo>
                    <a:pt x="116" y="198"/>
                    <a:pt x="114" y="197"/>
                    <a:pt x="114" y="196"/>
                  </a:cubicBezTo>
                  <a:lnTo>
                    <a:pt x="113" y="196"/>
                  </a:lnTo>
                  <a:lnTo>
                    <a:pt x="113" y="197"/>
                  </a:lnTo>
                  <a:lnTo>
                    <a:pt x="112" y="197"/>
                  </a:lnTo>
                  <a:lnTo>
                    <a:pt x="112" y="198"/>
                  </a:lnTo>
                  <a:lnTo>
                    <a:pt x="112" y="199"/>
                  </a:lnTo>
                  <a:lnTo>
                    <a:pt x="111" y="199"/>
                  </a:lnTo>
                  <a:cubicBezTo>
                    <a:pt x="111" y="199"/>
                    <a:pt x="110" y="200"/>
                    <a:pt x="109" y="200"/>
                  </a:cubicBezTo>
                  <a:cubicBezTo>
                    <a:pt x="109" y="201"/>
                    <a:pt x="108" y="206"/>
                    <a:pt x="109" y="207"/>
                  </a:cubicBezTo>
                  <a:cubicBezTo>
                    <a:pt x="110" y="207"/>
                    <a:pt x="110" y="212"/>
                    <a:pt x="110" y="213"/>
                  </a:cubicBezTo>
                  <a:cubicBezTo>
                    <a:pt x="110" y="213"/>
                    <a:pt x="110" y="214"/>
                    <a:pt x="111" y="214"/>
                  </a:cubicBezTo>
                  <a:lnTo>
                    <a:pt x="111" y="215"/>
                  </a:lnTo>
                  <a:lnTo>
                    <a:pt x="110" y="216"/>
                  </a:lnTo>
                  <a:lnTo>
                    <a:pt x="109" y="216"/>
                  </a:lnTo>
                  <a:cubicBezTo>
                    <a:pt x="109" y="217"/>
                    <a:pt x="109" y="216"/>
                    <a:pt x="109" y="217"/>
                  </a:cubicBezTo>
                  <a:lnTo>
                    <a:pt x="108" y="217"/>
                  </a:lnTo>
                  <a:cubicBezTo>
                    <a:pt x="108" y="217"/>
                    <a:pt x="108" y="217"/>
                    <a:pt x="108" y="217"/>
                  </a:cubicBezTo>
                  <a:lnTo>
                    <a:pt x="107" y="217"/>
                  </a:lnTo>
                  <a:cubicBezTo>
                    <a:pt x="107" y="218"/>
                    <a:pt x="107" y="217"/>
                    <a:pt x="107" y="218"/>
                  </a:cubicBezTo>
                  <a:cubicBezTo>
                    <a:pt x="106" y="218"/>
                    <a:pt x="105" y="219"/>
                    <a:pt x="104" y="219"/>
                  </a:cubicBezTo>
                  <a:cubicBezTo>
                    <a:pt x="104" y="219"/>
                    <a:pt x="103" y="220"/>
                    <a:pt x="103" y="220"/>
                  </a:cubicBezTo>
                  <a:cubicBezTo>
                    <a:pt x="103" y="220"/>
                    <a:pt x="103" y="220"/>
                    <a:pt x="103" y="221"/>
                  </a:cubicBezTo>
                  <a:cubicBezTo>
                    <a:pt x="102" y="221"/>
                    <a:pt x="103" y="221"/>
                    <a:pt x="102" y="221"/>
                  </a:cubicBezTo>
                  <a:cubicBezTo>
                    <a:pt x="102" y="223"/>
                    <a:pt x="98" y="221"/>
                    <a:pt x="97" y="221"/>
                  </a:cubicBezTo>
                  <a:cubicBezTo>
                    <a:pt x="97" y="221"/>
                    <a:pt x="91" y="219"/>
                    <a:pt x="90" y="219"/>
                  </a:cubicBezTo>
                  <a:cubicBezTo>
                    <a:pt x="90" y="219"/>
                    <a:pt x="90" y="219"/>
                    <a:pt x="90" y="218"/>
                  </a:cubicBezTo>
                  <a:lnTo>
                    <a:pt x="88" y="218"/>
                  </a:lnTo>
                  <a:lnTo>
                    <a:pt x="87" y="218"/>
                  </a:lnTo>
                  <a:lnTo>
                    <a:pt x="87" y="219"/>
                  </a:lnTo>
                  <a:lnTo>
                    <a:pt x="84" y="219"/>
                  </a:lnTo>
                  <a:cubicBezTo>
                    <a:pt x="83" y="220"/>
                    <a:pt x="84" y="223"/>
                    <a:pt x="84" y="224"/>
                  </a:cubicBezTo>
                  <a:lnTo>
                    <a:pt x="83" y="224"/>
                  </a:lnTo>
                  <a:lnTo>
                    <a:pt x="82" y="224"/>
                  </a:lnTo>
                  <a:lnTo>
                    <a:pt x="82" y="225"/>
                  </a:lnTo>
                  <a:lnTo>
                    <a:pt x="81" y="225"/>
                  </a:lnTo>
                  <a:cubicBezTo>
                    <a:pt x="81" y="225"/>
                    <a:pt x="81" y="226"/>
                    <a:pt x="81" y="226"/>
                  </a:cubicBezTo>
                  <a:lnTo>
                    <a:pt x="79" y="226"/>
                  </a:lnTo>
                  <a:lnTo>
                    <a:pt x="79" y="225"/>
                  </a:lnTo>
                  <a:lnTo>
                    <a:pt x="79" y="223"/>
                  </a:lnTo>
                  <a:lnTo>
                    <a:pt x="79" y="222"/>
                  </a:lnTo>
                  <a:lnTo>
                    <a:pt x="78" y="222"/>
                  </a:lnTo>
                  <a:lnTo>
                    <a:pt x="75" y="222"/>
                  </a:lnTo>
                  <a:lnTo>
                    <a:pt x="75" y="223"/>
                  </a:lnTo>
                  <a:lnTo>
                    <a:pt x="69" y="223"/>
                  </a:lnTo>
                  <a:lnTo>
                    <a:pt x="69" y="219"/>
                  </a:lnTo>
                  <a:cubicBezTo>
                    <a:pt x="70" y="219"/>
                    <a:pt x="70" y="215"/>
                    <a:pt x="71" y="214"/>
                  </a:cubicBezTo>
                  <a:cubicBezTo>
                    <a:pt x="72" y="213"/>
                    <a:pt x="73" y="213"/>
                    <a:pt x="73" y="211"/>
                  </a:cubicBezTo>
                  <a:cubicBezTo>
                    <a:pt x="70" y="211"/>
                    <a:pt x="68" y="211"/>
                    <a:pt x="65" y="211"/>
                  </a:cubicBezTo>
                  <a:lnTo>
                    <a:pt x="65" y="212"/>
                  </a:lnTo>
                  <a:cubicBezTo>
                    <a:pt x="65" y="212"/>
                    <a:pt x="65" y="212"/>
                    <a:pt x="65" y="213"/>
                  </a:cubicBezTo>
                  <a:cubicBezTo>
                    <a:pt x="62" y="213"/>
                    <a:pt x="63" y="214"/>
                    <a:pt x="59" y="211"/>
                  </a:cubicBezTo>
                  <a:cubicBezTo>
                    <a:pt x="59" y="210"/>
                    <a:pt x="57" y="211"/>
                    <a:pt x="56" y="211"/>
                  </a:cubicBezTo>
                  <a:cubicBezTo>
                    <a:pt x="52" y="211"/>
                    <a:pt x="51" y="208"/>
                    <a:pt x="48" y="208"/>
                  </a:cubicBezTo>
                  <a:cubicBezTo>
                    <a:pt x="46" y="208"/>
                    <a:pt x="42" y="209"/>
                    <a:pt x="42" y="206"/>
                  </a:cubicBezTo>
                  <a:cubicBezTo>
                    <a:pt x="44" y="206"/>
                    <a:pt x="46" y="204"/>
                    <a:pt x="47" y="204"/>
                  </a:cubicBezTo>
                  <a:lnTo>
                    <a:pt x="47" y="202"/>
                  </a:lnTo>
                  <a:cubicBezTo>
                    <a:pt x="47" y="201"/>
                    <a:pt x="47" y="201"/>
                    <a:pt x="47" y="201"/>
                  </a:cubicBezTo>
                  <a:lnTo>
                    <a:pt x="48" y="200"/>
                  </a:ln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9" y="200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200"/>
                    <a:pt x="49" y="200"/>
                    <a:pt x="49" y="201"/>
                  </a:cubicBezTo>
                  <a:cubicBezTo>
                    <a:pt x="50" y="201"/>
                    <a:pt x="51" y="200"/>
                    <a:pt x="51" y="200"/>
                  </a:cubicBezTo>
                  <a:cubicBezTo>
                    <a:pt x="50" y="201"/>
                    <a:pt x="51" y="200"/>
                    <a:pt x="52" y="200"/>
                  </a:cubicBezTo>
                  <a:cubicBezTo>
                    <a:pt x="52" y="200"/>
                    <a:pt x="53" y="200"/>
                    <a:pt x="53" y="200"/>
                  </a:cubicBezTo>
                  <a:cubicBezTo>
                    <a:pt x="53" y="200"/>
                    <a:pt x="54" y="200"/>
                    <a:pt x="54" y="200"/>
                  </a:cubicBezTo>
                  <a:cubicBezTo>
                    <a:pt x="53" y="200"/>
                    <a:pt x="54" y="200"/>
                    <a:pt x="54" y="200"/>
                  </a:cubicBezTo>
                  <a:cubicBezTo>
                    <a:pt x="54" y="200"/>
                    <a:pt x="54" y="199"/>
                    <a:pt x="54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199"/>
                    <a:pt x="53" y="198"/>
                    <a:pt x="53" y="198"/>
                  </a:cubicBezTo>
                  <a:cubicBezTo>
                    <a:pt x="53" y="198"/>
                    <a:pt x="53" y="197"/>
                    <a:pt x="53" y="196"/>
                  </a:cubicBezTo>
                  <a:cubicBezTo>
                    <a:pt x="52" y="194"/>
                    <a:pt x="54" y="193"/>
                    <a:pt x="54" y="192"/>
                  </a:cubicBezTo>
                  <a:cubicBezTo>
                    <a:pt x="52" y="194"/>
                    <a:pt x="54" y="193"/>
                    <a:pt x="55" y="192"/>
                  </a:cubicBezTo>
                  <a:cubicBezTo>
                    <a:pt x="55" y="192"/>
                    <a:pt x="57" y="190"/>
                    <a:pt x="57" y="190"/>
                  </a:cubicBezTo>
                  <a:lnTo>
                    <a:pt x="57" y="187"/>
                  </a:lnTo>
                  <a:cubicBezTo>
                    <a:pt x="57" y="187"/>
                    <a:pt x="57" y="186"/>
                    <a:pt x="57" y="186"/>
                  </a:cubicBezTo>
                  <a:lnTo>
                    <a:pt x="54" y="186"/>
                  </a:lnTo>
                  <a:cubicBezTo>
                    <a:pt x="54" y="186"/>
                    <a:pt x="53" y="186"/>
                    <a:pt x="52" y="186"/>
                  </a:cubicBezTo>
                  <a:cubicBezTo>
                    <a:pt x="54" y="186"/>
                    <a:pt x="53" y="186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7"/>
                    <a:pt x="52" y="188"/>
                    <a:pt x="52" y="188"/>
                  </a:cubicBezTo>
                  <a:cubicBezTo>
                    <a:pt x="51" y="188"/>
                    <a:pt x="50" y="188"/>
                    <a:pt x="49" y="188"/>
                  </a:cubicBezTo>
                  <a:cubicBezTo>
                    <a:pt x="49" y="188"/>
                    <a:pt x="49" y="187"/>
                    <a:pt x="48" y="187"/>
                  </a:cubicBezTo>
                  <a:cubicBezTo>
                    <a:pt x="48" y="185"/>
                    <a:pt x="48" y="182"/>
                    <a:pt x="48" y="181"/>
                  </a:cubicBezTo>
                  <a:cubicBezTo>
                    <a:pt x="47" y="181"/>
                    <a:pt x="46" y="179"/>
                    <a:pt x="44" y="179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44" y="179"/>
                    <a:pt x="44" y="179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lnTo>
                    <a:pt x="42" y="180"/>
                  </a:lnTo>
                  <a:cubicBezTo>
                    <a:pt x="42" y="180"/>
                    <a:pt x="41" y="180"/>
                    <a:pt x="41" y="180"/>
                  </a:cubicBezTo>
                  <a:cubicBezTo>
                    <a:pt x="41" y="180"/>
                    <a:pt x="37" y="179"/>
                    <a:pt x="37" y="177"/>
                  </a:cubicBezTo>
                  <a:cubicBezTo>
                    <a:pt x="37" y="177"/>
                    <a:pt x="36" y="177"/>
                    <a:pt x="36" y="177"/>
                  </a:cubicBezTo>
                  <a:cubicBezTo>
                    <a:pt x="37" y="177"/>
                    <a:pt x="36" y="177"/>
                    <a:pt x="35" y="177"/>
                  </a:cubicBezTo>
                  <a:cubicBezTo>
                    <a:pt x="35" y="175"/>
                    <a:pt x="36" y="172"/>
                    <a:pt x="36" y="170"/>
                  </a:cubicBezTo>
                  <a:cubicBezTo>
                    <a:pt x="35" y="170"/>
                    <a:pt x="35" y="170"/>
                    <a:pt x="35" y="169"/>
                  </a:cubicBezTo>
                  <a:cubicBezTo>
                    <a:pt x="35" y="169"/>
                    <a:pt x="34" y="169"/>
                    <a:pt x="33" y="169"/>
                  </a:cubicBezTo>
                  <a:cubicBezTo>
                    <a:pt x="33" y="169"/>
                    <a:pt x="32" y="173"/>
                    <a:pt x="31" y="173"/>
                  </a:cubicBezTo>
                  <a:cubicBezTo>
                    <a:pt x="33" y="169"/>
                    <a:pt x="32" y="173"/>
                    <a:pt x="31" y="174"/>
                  </a:cubicBezTo>
                  <a:cubicBezTo>
                    <a:pt x="33" y="169"/>
                    <a:pt x="32" y="173"/>
                    <a:pt x="31" y="174"/>
                  </a:cubicBezTo>
                  <a:cubicBezTo>
                    <a:pt x="31" y="174"/>
                    <a:pt x="29" y="173"/>
                    <a:pt x="29" y="173"/>
                  </a:cubicBezTo>
                  <a:lnTo>
                    <a:pt x="29" y="171"/>
                  </a:lnTo>
                  <a:cubicBezTo>
                    <a:pt x="28" y="171"/>
                    <a:pt x="27" y="171"/>
                    <a:pt x="26" y="171"/>
                  </a:cubicBezTo>
                  <a:cubicBezTo>
                    <a:pt x="26" y="172"/>
                    <a:pt x="21" y="173"/>
                    <a:pt x="21" y="173"/>
                  </a:cubicBezTo>
                  <a:cubicBezTo>
                    <a:pt x="21" y="173"/>
                    <a:pt x="20" y="173"/>
                    <a:pt x="20" y="173"/>
                  </a:cubicBezTo>
                  <a:cubicBezTo>
                    <a:pt x="19" y="173"/>
                    <a:pt x="18" y="175"/>
                    <a:pt x="17" y="175"/>
                  </a:cubicBezTo>
                  <a:cubicBezTo>
                    <a:pt x="17" y="175"/>
                    <a:pt x="16" y="176"/>
                    <a:pt x="16" y="176"/>
                  </a:cubicBezTo>
                  <a:cubicBezTo>
                    <a:pt x="16" y="176"/>
                    <a:pt x="15" y="176"/>
                    <a:pt x="15" y="176"/>
                  </a:cubicBezTo>
                  <a:cubicBezTo>
                    <a:pt x="15" y="176"/>
                    <a:pt x="14" y="176"/>
                    <a:pt x="14" y="176"/>
                  </a:cubicBezTo>
                  <a:cubicBezTo>
                    <a:pt x="14" y="176"/>
                    <a:pt x="13" y="175"/>
                    <a:pt x="13" y="175"/>
                  </a:cubicBezTo>
                  <a:cubicBezTo>
                    <a:pt x="13" y="174"/>
                    <a:pt x="12" y="175"/>
                    <a:pt x="12" y="174"/>
                  </a:cubicBezTo>
                  <a:cubicBezTo>
                    <a:pt x="12" y="174"/>
                    <a:pt x="12" y="173"/>
                    <a:pt x="12" y="173"/>
                  </a:cubicBezTo>
                  <a:cubicBezTo>
                    <a:pt x="10" y="173"/>
                    <a:pt x="8" y="172"/>
                    <a:pt x="7" y="172"/>
                  </a:cubicBezTo>
                  <a:cubicBezTo>
                    <a:pt x="7" y="172"/>
                    <a:pt x="5" y="171"/>
                    <a:pt x="5" y="171"/>
                  </a:cubicBezTo>
                  <a:cubicBezTo>
                    <a:pt x="5" y="171"/>
                    <a:pt x="5" y="170"/>
                    <a:pt x="5" y="170"/>
                  </a:cubicBezTo>
                  <a:cubicBezTo>
                    <a:pt x="4" y="170"/>
                    <a:pt x="3" y="170"/>
                    <a:pt x="3" y="170"/>
                  </a:cubicBezTo>
                  <a:cubicBezTo>
                    <a:pt x="3" y="170"/>
                    <a:pt x="2" y="170"/>
                    <a:pt x="2" y="170"/>
                  </a:cubicBezTo>
                  <a:cubicBezTo>
                    <a:pt x="2" y="170"/>
                    <a:pt x="2" y="169"/>
                    <a:pt x="2" y="169"/>
                  </a:cubicBezTo>
                  <a:cubicBezTo>
                    <a:pt x="2" y="168"/>
                    <a:pt x="3" y="167"/>
                    <a:pt x="4" y="167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5"/>
                    <a:pt x="4" y="165"/>
                  </a:cubicBezTo>
                  <a:cubicBezTo>
                    <a:pt x="4" y="165"/>
                    <a:pt x="4" y="164"/>
                    <a:pt x="3" y="164"/>
                  </a:cubicBezTo>
                  <a:cubicBezTo>
                    <a:pt x="3" y="164"/>
                    <a:pt x="2" y="164"/>
                    <a:pt x="1" y="164"/>
                  </a:cubicBezTo>
                  <a:cubicBezTo>
                    <a:pt x="1" y="164"/>
                    <a:pt x="1" y="164"/>
                    <a:pt x="0" y="164"/>
                  </a:cubicBezTo>
                  <a:lnTo>
                    <a:pt x="0" y="158"/>
                  </a:lnTo>
                  <a:cubicBezTo>
                    <a:pt x="1" y="158"/>
                    <a:pt x="1" y="157"/>
                    <a:pt x="1" y="157"/>
                  </a:cubicBezTo>
                  <a:cubicBezTo>
                    <a:pt x="1" y="158"/>
                    <a:pt x="1" y="157"/>
                    <a:pt x="1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lnTo>
                    <a:pt x="3" y="156"/>
                  </a:ln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4"/>
                    <a:pt x="3" y="153"/>
                  </a:cubicBezTo>
                  <a:cubicBezTo>
                    <a:pt x="3" y="153"/>
                    <a:pt x="3" y="153"/>
                    <a:pt x="3" y="153"/>
                  </a:cubicBezTo>
                  <a:lnTo>
                    <a:pt x="5" y="153"/>
                  </a:lnTo>
                  <a:cubicBezTo>
                    <a:pt x="5" y="153"/>
                    <a:pt x="5" y="152"/>
                    <a:pt x="5" y="152"/>
                  </a:cubicBezTo>
                  <a:cubicBezTo>
                    <a:pt x="5" y="151"/>
                    <a:pt x="6" y="149"/>
                    <a:pt x="6" y="147"/>
                  </a:cubicBezTo>
                  <a:cubicBezTo>
                    <a:pt x="7" y="147"/>
                    <a:pt x="8" y="147"/>
                    <a:pt x="9" y="147"/>
                  </a:cubicBezTo>
                  <a:lnTo>
                    <a:pt x="9" y="148"/>
                  </a:lnTo>
                  <a:cubicBezTo>
                    <a:pt x="9" y="148"/>
                    <a:pt x="10" y="148"/>
                    <a:pt x="10" y="148"/>
                  </a:cubicBezTo>
                  <a:cubicBezTo>
                    <a:pt x="10" y="148"/>
                    <a:pt x="10" y="149"/>
                    <a:pt x="10" y="149"/>
                  </a:cubicBezTo>
                  <a:lnTo>
                    <a:pt x="10" y="151"/>
                  </a:ln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2"/>
                    <a:pt x="10" y="152"/>
                  </a:cubicBezTo>
                  <a:lnTo>
                    <a:pt x="10" y="153"/>
                  </a:lnTo>
                  <a:cubicBezTo>
                    <a:pt x="10" y="153"/>
                    <a:pt x="10" y="153"/>
                    <a:pt x="10" y="153"/>
                  </a:cubicBezTo>
                  <a:cubicBezTo>
                    <a:pt x="10" y="153"/>
                    <a:pt x="10" y="153"/>
                    <a:pt x="10" y="153"/>
                  </a:cubicBezTo>
                  <a:lnTo>
                    <a:pt x="11" y="153"/>
                  </a:lnTo>
                  <a:cubicBezTo>
                    <a:pt x="11" y="153"/>
                    <a:pt x="11" y="153"/>
                    <a:pt x="11" y="153"/>
                  </a:cubicBezTo>
                  <a:lnTo>
                    <a:pt x="11" y="156"/>
                  </a:lnTo>
                  <a:cubicBezTo>
                    <a:pt x="12" y="156"/>
                    <a:pt x="13" y="156"/>
                    <a:pt x="14" y="156"/>
                  </a:cubicBezTo>
                  <a:cubicBezTo>
                    <a:pt x="15" y="155"/>
                    <a:pt x="15" y="153"/>
                    <a:pt x="15" y="152"/>
                  </a:cubicBezTo>
                  <a:cubicBezTo>
                    <a:pt x="16" y="152"/>
                    <a:pt x="17" y="150"/>
                    <a:pt x="18" y="150"/>
                  </a:cubicBezTo>
                  <a:lnTo>
                    <a:pt x="18" y="149"/>
                  </a:lnTo>
                  <a:cubicBezTo>
                    <a:pt x="19" y="149"/>
                    <a:pt x="22" y="149"/>
                    <a:pt x="22" y="148"/>
                  </a:cubicBezTo>
                  <a:cubicBezTo>
                    <a:pt x="22" y="148"/>
                    <a:pt x="23" y="147"/>
                    <a:pt x="23" y="146"/>
                  </a:cubicBezTo>
                  <a:cubicBezTo>
                    <a:pt x="22" y="146"/>
                    <a:pt x="21" y="145"/>
                    <a:pt x="21" y="145"/>
                  </a:cubicBezTo>
                  <a:cubicBezTo>
                    <a:pt x="22" y="146"/>
                    <a:pt x="21" y="145"/>
                    <a:pt x="21" y="144"/>
                  </a:cubicBezTo>
                  <a:cubicBezTo>
                    <a:pt x="21" y="144"/>
                    <a:pt x="21" y="143"/>
                    <a:pt x="21" y="142"/>
                  </a:cubicBezTo>
                  <a:cubicBezTo>
                    <a:pt x="21" y="142"/>
                    <a:pt x="22" y="141"/>
                    <a:pt x="23" y="141"/>
                  </a:cubicBezTo>
                  <a:cubicBezTo>
                    <a:pt x="23" y="141"/>
                    <a:pt x="25" y="141"/>
                    <a:pt x="25" y="141"/>
                  </a:cubicBezTo>
                  <a:lnTo>
                    <a:pt x="26" y="141"/>
                  </a:lnTo>
                  <a:cubicBezTo>
                    <a:pt x="26" y="141"/>
                    <a:pt x="27" y="141"/>
                    <a:pt x="27" y="141"/>
                  </a:cubicBezTo>
                  <a:cubicBezTo>
                    <a:pt x="27" y="142"/>
                    <a:pt x="30" y="143"/>
                    <a:pt x="31" y="142"/>
                  </a:cubicBezTo>
                  <a:cubicBezTo>
                    <a:pt x="31" y="141"/>
                    <a:pt x="31" y="140"/>
                    <a:pt x="31" y="139"/>
                  </a:cubicBezTo>
                  <a:cubicBezTo>
                    <a:pt x="30" y="139"/>
                    <a:pt x="28" y="137"/>
                    <a:pt x="28" y="137"/>
                  </a:cubicBezTo>
                  <a:cubicBezTo>
                    <a:pt x="28" y="137"/>
                    <a:pt x="27" y="136"/>
                    <a:pt x="27" y="136"/>
                  </a:cubicBezTo>
                  <a:cubicBezTo>
                    <a:pt x="27" y="136"/>
                    <a:pt x="27" y="135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35"/>
                    <a:pt x="26" y="134"/>
                    <a:pt x="26" y="134"/>
                  </a:cubicBezTo>
                  <a:cubicBezTo>
                    <a:pt x="26" y="134"/>
                    <a:pt x="26" y="134"/>
                    <a:pt x="26" y="134"/>
                  </a:cubicBezTo>
                  <a:lnTo>
                    <a:pt x="25" y="134"/>
                  </a:lnTo>
                  <a:lnTo>
                    <a:pt x="24" y="133"/>
                  </a:lnTo>
                  <a:cubicBezTo>
                    <a:pt x="24" y="133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1"/>
                  </a:cubicBezTo>
                  <a:cubicBezTo>
                    <a:pt x="24" y="131"/>
                    <a:pt x="25" y="131"/>
                    <a:pt x="25" y="131"/>
                  </a:cubicBezTo>
                  <a:cubicBezTo>
                    <a:pt x="25" y="130"/>
                    <a:pt x="26" y="129"/>
                    <a:pt x="25" y="128"/>
                  </a:cubicBezTo>
                  <a:cubicBezTo>
                    <a:pt x="25" y="130"/>
                    <a:pt x="26" y="129"/>
                    <a:pt x="25" y="128"/>
                  </a:cubicBezTo>
                  <a:cubicBezTo>
                    <a:pt x="25" y="128"/>
                    <a:pt x="24" y="128"/>
                    <a:pt x="24" y="128"/>
                  </a:cubicBezTo>
                  <a:lnTo>
                    <a:pt x="24" y="127"/>
                  </a:lnTo>
                  <a:cubicBezTo>
                    <a:pt x="24" y="126"/>
                    <a:pt x="24" y="124"/>
                    <a:pt x="24" y="123"/>
                  </a:cubicBezTo>
                  <a:cubicBezTo>
                    <a:pt x="24" y="123"/>
                    <a:pt x="24" y="122"/>
                    <a:pt x="24" y="122"/>
                  </a:cubicBezTo>
                  <a:cubicBezTo>
                    <a:pt x="24" y="122"/>
                    <a:pt x="25" y="122"/>
                    <a:pt x="25" y="122"/>
                  </a:cubicBezTo>
                  <a:lnTo>
                    <a:pt x="29" y="122"/>
                  </a:lnTo>
                  <a:cubicBezTo>
                    <a:pt x="29" y="122"/>
                    <a:pt x="29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4"/>
                    <a:pt x="30" y="124"/>
                  </a:cubicBezTo>
                  <a:cubicBezTo>
                    <a:pt x="30" y="124"/>
                    <a:pt x="31" y="125"/>
                    <a:pt x="31" y="126"/>
                  </a:cubicBezTo>
                  <a:cubicBezTo>
                    <a:pt x="31" y="126"/>
                    <a:pt x="32" y="126"/>
                    <a:pt x="33" y="126"/>
                  </a:cubicBezTo>
                  <a:lnTo>
                    <a:pt x="33" y="130"/>
                  </a:lnTo>
                  <a:cubicBezTo>
                    <a:pt x="33" y="130"/>
                    <a:pt x="33" y="131"/>
                    <a:pt x="33" y="131"/>
                  </a:cubicBezTo>
                  <a:cubicBezTo>
                    <a:pt x="34" y="131"/>
                    <a:pt x="35" y="130"/>
                    <a:pt x="35" y="130"/>
                  </a:cubicBezTo>
                  <a:lnTo>
                    <a:pt x="35" y="129"/>
                  </a:lnTo>
                  <a:cubicBezTo>
                    <a:pt x="35" y="129"/>
                    <a:pt x="35" y="129"/>
                    <a:pt x="35" y="129"/>
                  </a:cubicBezTo>
                  <a:cubicBezTo>
                    <a:pt x="35" y="129"/>
                    <a:pt x="36" y="129"/>
                    <a:pt x="36" y="129"/>
                  </a:cubicBezTo>
                  <a:cubicBezTo>
                    <a:pt x="37" y="129"/>
                    <a:pt x="38" y="128"/>
                    <a:pt x="39" y="128"/>
                  </a:cubicBezTo>
                  <a:cubicBezTo>
                    <a:pt x="39" y="128"/>
                    <a:pt x="39" y="127"/>
                    <a:pt x="39" y="126"/>
                  </a:cubicBezTo>
                  <a:cubicBezTo>
                    <a:pt x="39" y="126"/>
                    <a:pt x="38" y="126"/>
                    <a:pt x="38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5"/>
                    <a:pt x="38" y="125"/>
                    <a:pt x="37" y="125"/>
                  </a:cubicBezTo>
                  <a:lnTo>
                    <a:pt x="37" y="121"/>
                  </a:lnTo>
                  <a:cubicBezTo>
                    <a:pt x="38" y="121"/>
                    <a:pt x="39" y="120"/>
                    <a:pt x="39" y="120"/>
                  </a:cubicBezTo>
                  <a:cubicBezTo>
                    <a:pt x="38" y="121"/>
                    <a:pt x="39" y="120"/>
                    <a:pt x="39" y="120"/>
                  </a:cubicBezTo>
                  <a:cubicBezTo>
                    <a:pt x="39" y="120"/>
                    <a:pt x="39" y="119"/>
                    <a:pt x="39" y="119"/>
                  </a:cubicBezTo>
                  <a:cubicBezTo>
                    <a:pt x="39" y="119"/>
                    <a:pt x="40" y="119"/>
                    <a:pt x="40" y="119"/>
                  </a:cubicBezTo>
                  <a:cubicBezTo>
                    <a:pt x="39" y="119"/>
                    <a:pt x="40" y="119"/>
                    <a:pt x="40" y="119"/>
                  </a:cubicBezTo>
                  <a:cubicBezTo>
                    <a:pt x="42" y="116"/>
                    <a:pt x="39" y="115"/>
                    <a:pt x="39" y="112"/>
                  </a:cubicBezTo>
                  <a:cubicBezTo>
                    <a:pt x="39" y="112"/>
                    <a:pt x="38" y="111"/>
                    <a:pt x="38" y="111"/>
                  </a:cubicBezTo>
                  <a:cubicBezTo>
                    <a:pt x="38" y="111"/>
                    <a:pt x="37" y="110"/>
                    <a:pt x="37" y="110"/>
                  </a:cubicBezTo>
                  <a:cubicBezTo>
                    <a:pt x="37" y="110"/>
                    <a:pt x="37" y="109"/>
                    <a:pt x="37" y="109"/>
                  </a:cubicBezTo>
                  <a:cubicBezTo>
                    <a:pt x="37" y="109"/>
                    <a:pt x="37" y="109"/>
                    <a:pt x="36" y="109"/>
                  </a:cubicBezTo>
                  <a:lnTo>
                    <a:pt x="36" y="108"/>
                  </a:ln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5" y="107"/>
                    <a:pt x="35" y="107"/>
                  </a:cubicBezTo>
                  <a:cubicBezTo>
                    <a:pt x="36" y="108"/>
                    <a:pt x="35" y="107"/>
                    <a:pt x="35" y="107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33" y="106"/>
                    <a:pt x="30" y="106"/>
                    <a:pt x="30" y="106"/>
                  </a:cubicBezTo>
                  <a:cubicBezTo>
                    <a:pt x="30" y="106"/>
                    <a:pt x="29" y="105"/>
                    <a:pt x="29" y="105"/>
                  </a:cubicBezTo>
                  <a:cubicBezTo>
                    <a:pt x="29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4"/>
                    <a:pt x="27" y="104"/>
                    <a:pt x="27" y="104"/>
                  </a:cubicBezTo>
                  <a:cubicBezTo>
                    <a:pt x="28" y="104"/>
                    <a:pt x="27" y="104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5" y="103"/>
                  </a:lnTo>
                  <a:cubicBezTo>
                    <a:pt x="25" y="103"/>
                    <a:pt x="24" y="103"/>
                    <a:pt x="24" y="103"/>
                  </a:cubicBezTo>
                  <a:cubicBezTo>
                    <a:pt x="24" y="103"/>
                    <a:pt x="23" y="103"/>
                    <a:pt x="23" y="103"/>
                  </a:cubicBezTo>
                  <a:cubicBezTo>
                    <a:pt x="24" y="103"/>
                    <a:pt x="23" y="103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2"/>
                    <a:pt x="22" y="101"/>
                    <a:pt x="22" y="101"/>
                  </a:cubicBezTo>
                  <a:cubicBezTo>
                    <a:pt x="21" y="101"/>
                    <a:pt x="20" y="101"/>
                    <a:pt x="19" y="101"/>
                  </a:cubicBezTo>
                  <a:lnTo>
                    <a:pt x="18" y="100"/>
                  </a:lnTo>
                  <a:cubicBezTo>
                    <a:pt x="18" y="100"/>
                    <a:pt x="17" y="99"/>
                    <a:pt x="17" y="99"/>
                  </a:cubicBezTo>
                  <a:lnTo>
                    <a:pt x="14" y="99"/>
                  </a:lnTo>
                  <a:cubicBezTo>
                    <a:pt x="14" y="99"/>
                    <a:pt x="14" y="98"/>
                    <a:pt x="14" y="98"/>
                  </a:cubicBezTo>
                  <a:lnTo>
                    <a:pt x="14" y="96"/>
                  </a:ln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7" y="95"/>
                    <a:pt x="18" y="95"/>
                  </a:cubicBezTo>
                  <a:cubicBezTo>
                    <a:pt x="18" y="94"/>
                    <a:pt x="19" y="94"/>
                    <a:pt x="19" y="93"/>
                  </a:cubicBezTo>
                  <a:cubicBezTo>
                    <a:pt x="19" y="93"/>
                    <a:pt x="19" y="93"/>
                    <a:pt x="19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0" y="92"/>
                    <a:pt x="20" y="91"/>
                    <a:pt x="21" y="91"/>
                  </a:cubicBezTo>
                  <a:cubicBezTo>
                    <a:pt x="21" y="91"/>
                    <a:pt x="22" y="91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3" y="90"/>
                    <a:pt x="25" y="84"/>
                    <a:pt x="25" y="83"/>
                  </a:cubicBezTo>
                  <a:cubicBezTo>
                    <a:pt x="25" y="83"/>
                    <a:pt x="25" y="81"/>
                    <a:pt x="26" y="81"/>
                  </a:cubicBezTo>
                  <a:cubicBezTo>
                    <a:pt x="26" y="81"/>
                    <a:pt x="26" y="81"/>
                    <a:pt x="26" y="80"/>
                  </a:cubicBezTo>
                  <a:lnTo>
                    <a:pt x="27" y="80"/>
                  </a:lnTo>
                  <a:cubicBezTo>
                    <a:pt x="27" y="80"/>
                    <a:pt x="27" y="80"/>
                    <a:pt x="27" y="79"/>
                  </a:cubicBezTo>
                  <a:cubicBezTo>
                    <a:pt x="28" y="78"/>
                    <a:pt x="29" y="77"/>
                    <a:pt x="29" y="76"/>
                  </a:cubicBezTo>
                  <a:lnTo>
                    <a:pt x="30" y="76"/>
                  </a:lnTo>
                  <a:cubicBezTo>
                    <a:pt x="30" y="75"/>
                    <a:pt x="30" y="75"/>
                    <a:pt x="30" y="75"/>
                  </a:cubicBezTo>
                  <a:cubicBezTo>
                    <a:pt x="30" y="75"/>
                    <a:pt x="30" y="74"/>
                    <a:pt x="30" y="74"/>
                  </a:cubicBezTo>
                  <a:cubicBezTo>
                    <a:pt x="30" y="75"/>
                    <a:pt x="30" y="74"/>
                    <a:pt x="31" y="74"/>
                  </a:cubicBezTo>
                  <a:cubicBezTo>
                    <a:pt x="30" y="75"/>
                    <a:pt x="30" y="74"/>
                    <a:pt x="31" y="74"/>
                  </a:cubicBezTo>
                  <a:lnTo>
                    <a:pt x="32" y="74"/>
                  </a:ln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4"/>
                    <a:pt x="33" y="74"/>
                  </a:cubicBezTo>
                  <a:lnTo>
                    <a:pt x="33" y="75"/>
                  </a:lnTo>
                  <a:cubicBezTo>
                    <a:pt x="33" y="75"/>
                    <a:pt x="34" y="75"/>
                    <a:pt x="34" y="75"/>
                  </a:cubicBezTo>
                  <a:lnTo>
                    <a:pt x="36" y="75"/>
                  </a:ln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lnTo>
                    <a:pt x="36" y="73"/>
                  </a:lnTo>
                  <a:cubicBezTo>
                    <a:pt x="36" y="73"/>
                    <a:pt x="36" y="73"/>
                    <a:pt x="36" y="73"/>
                  </a:cubicBezTo>
                  <a:lnTo>
                    <a:pt x="38" y="73"/>
                  </a:lnTo>
                  <a:cubicBezTo>
                    <a:pt x="38" y="73"/>
                    <a:pt x="38" y="73"/>
                    <a:pt x="38" y="73"/>
                  </a:cubicBezTo>
                  <a:cubicBezTo>
                    <a:pt x="38" y="73"/>
                    <a:pt x="38" y="72"/>
                    <a:pt x="38" y="71"/>
                  </a:cubicBezTo>
                  <a:cubicBezTo>
                    <a:pt x="38" y="73"/>
                    <a:pt x="38" y="72"/>
                    <a:pt x="39" y="71"/>
                  </a:cubicBezTo>
                  <a:lnTo>
                    <a:pt x="39" y="70"/>
                  </a:lnTo>
                  <a:cubicBezTo>
                    <a:pt x="40" y="70"/>
                    <a:pt x="41" y="70"/>
                    <a:pt x="42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70"/>
                    <a:pt x="43" y="70"/>
                    <a:pt x="43" y="70"/>
                  </a:cubicBezTo>
                  <a:cubicBezTo>
                    <a:pt x="43" y="68"/>
                    <a:pt x="45" y="67"/>
                    <a:pt x="45" y="66"/>
                  </a:cubicBezTo>
                  <a:cubicBezTo>
                    <a:pt x="45" y="66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4"/>
                    <a:pt x="46" y="64"/>
                  </a:cubicBezTo>
                  <a:cubicBezTo>
                    <a:pt x="46" y="64"/>
                    <a:pt x="47" y="63"/>
                    <a:pt x="47" y="63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9" y="60"/>
                    <a:pt x="46" y="56"/>
                    <a:pt x="46" y="53"/>
                  </a:cubicBezTo>
                  <a:cubicBezTo>
                    <a:pt x="45" y="53"/>
                    <a:pt x="45" y="51"/>
                    <a:pt x="44" y="50"/>
                  </a:cubicBezTo>
                  <a:cubicBezTo>
                    <a:pt x="44" y="49"/>
                    <a:pt x="43" y="49"/>
                    <a:pt x="43" y="49"/>
                  </a:cubicBezTo>
                  <a:cubicBezTo>
                    <a:pt x="43" y="48"/>
                    <a:pt x="43" y="48"/>
                    <a:pt x="42" y="48"/>
                  </a:cubicBezTo>
                  <a:cubicBezTo>
                    <a:pt x="43" y="48"/>
                    <a:pt x="43" y="48"/>
                    <a:pt x="42" y="47"/>
                  </a:cubicBezTo>
                  <a:cubicBezTo>
                    <a:pt x="42" y="47"/>
                    <a:pt x="41" y="45"/>
                    <a:pt x="41" y="45"/>
                  </a:cubicBezTo>
                  <a:cubicBezTo>
                    <a:pt x="41" y="42"/>
                    <a:pt x="43" y="39"/>
                    <a:pt x="43" y="37"/>
                  </a:cubicBezTo>
                  <a:cubicBezTo>
                    <a:pt x="43" y="37"/>
                    <a:pt x="46" y="34"/>
                    <a:pt x="46" y="33"/>
                  </a:cubicBezTo>
                  <a:cubicBezTo>
                    <a:pt x="46" y="33"/>
                    <a:pt x="47" y="30"/>
                    <a:pt x="47" y="29"/>
                  </a:cubicBezTo>
                  <a:cubicBezTo>
                    <a:pt x="48" y="29"/>
                    <a:pt x="50" y="25"/>
                    <a:pt x="51" y="25"/>
                  </a:cubicBezTo>
                  <a:cubicBezTo>
                    <a:pt x="51" y="23"/>
                    <a:pt x="51" y="20"/>
                    <a:pt x="51" y="19"/>
                  </a:cubicBezTo>
                  <a:cubicBezTo>
                    <a:pt x="50" y="18"/>
                    <a:pt x="50" y="17"/>
                    <a:pt x="50" y="16"/>
                  </a:cubicBezTo>
                  <a:cubicBezTo>
                    <a:pt x="50" y="16"/>
                    <a:pt x="51" y="16"/>
                    <a:pt x="51" y="16"/>
                  </a:cubicBezTo>
                  <a:cubicBezTo>
                    <a:pt x="50" y="16"/>
                    <a:pt x="51" y="16"/>
                    <a:pt x="51" y="16"/>
                  </a:cubicBezTo>
                  <a:cubicBezTo>
                    <a:pt x="51" y="15"/>
                    <a:pt x="51" y="16"/>
                    <a:pt x="51" y="15"/>
                  </a:cubicBezTo>
                  <a:lnTo>
                    <a:pt x="52" y="15"/>
                  </a:ln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lnTo>
                    <a:pt x="52" y="9"/>
                  </a:lnTo>
                  <a:cubicBezTo>
                    <a:pt x="52" y="9"/>
                    <a:pt x="53" y="9"/>
                    <a:pt x="53" y="9"/>
                  </a:cubicBezTo>
                  <a:cubicBezTo>
                    <a:pt x="55" y="7"/>
                    <a:pt x="57" y="3"/>
                    <a:pt x="57" y="0"/>
                  </a:cubicBezTo>
                  <a:cubicBezTo>
                    <a:pt x="61" y="0"/>
                    <a:pt x="60" y="10"/>
                    <a:pt x="62" y="11"/>
                  </a:cubicBezTo>
                  <a:cubicBezTo>
                    <a:pt x="62" y="12"/>
                    <a:pt x="68" y="12"/>
                    <a:pt x="69" y="12"/>
                  </a:cubicBezTo>
                  <a:cubicBezTo>
                    <a:pt x="71" y="13"/>
                    <a:pt x="74" y="13"/>
                    <a:pt x="76" y="13"/>
                  </a:cubicBezTo>
                  <a:cubicBezTo>
                    <a:pt x="76" y="16"/>
                    <a:pt x="75" y="18"/>
                    <a:pt x="75" y="20"/>
                  </a:cubicBezTo>
                  <a:cubicBezTo>
                    <a:pt x="77" y="20"/>
                    <a:pt x="78" y="20"/>
                    <a:pt x="81" y="20"/>
                  </a:cubicBezTo>
                  <a:cubicBezTo>
                    <a:pt x="81" y="22"/>
                    <a:pt x="82" y="24"/>
                    <a:pt x="82" y="27"/>
                  </a:cubicBezTo>
                  <a:cubicBezTo>
                    <a:pt x="82" y="29"/>
                    <a:pt x="81" y="32"/>
                    <a:pt x="83" y="33"/>
                  </a:cubicBezTo>
                  <a:cubicBezTo>
                    <a:pt x="87" y="35"/>
                    <a:pt x="93" y="36"/>
                    <a:pt x="95" y="40"/>
                  </a:cubicBezTo>
                  <a:cubicBezTo>
                    <a:pt x="96" y="42"/>
                    <a:pt x="102" y="46"/>
                    <a:pt x="103" y="46"/>
                  </a:cubicBezTo>
                  <a:cubicBezTo>
                    <a:pt x="103" y="43"/>
                    <a:pt x="104" y="40"/>
                    <a:pt x="104" y="39"/>
                  </a:cubicBezTo>
                  <a:cubicBezTo>
                    <a:pt x="110" y="39"/>
                    <a:pt x="109" y="36"/>
                    <a:pt x="109" y="29"/>
                  </a:cubicBezTo>
                  <a:lnTo>
                    <a:pt x="112" y="30"/>
                  </a:lnTo>
                  <a:lnTo>
                    <a:pt x="113" y="30"/>
                  </a:lnTo>
                  <a:lnTo>
                    <a:pt x="113" y="31"/>
                  </a:lnTo>
                  <a:lnTo>
                    <a:pt x="114" y="31"/>
                  </a:lnTo>
                  <a:cubicBezTo>
                    <a:pt x="114" y="32"/>
                    <a:pt x="114" y="32"/>
                    <a:pt x="114" y="32"/>
                  </a:cubicBezTo>
                  <a:lnTo>
                    <a:pt x="114" y="33"/>
                  </a:lnTo>
                  <a:lnTo>
                    <a:pt x="115" y="33"/>
                  </a:lnTo>
                  <a:cubicBezTo>
                    <a:pt x="115" y="34"/>
                    <a:pt x="115" y="33"/>
                    <a:pt x="115" y="34"/>
                  </a:cubicBezTo>
                  <a:lnTo>
                    <a:pt x="116" y="34"/>
                  </a:lnTo>
                  <a:cubicBezTo>
                    <a:pt x="116" y="34"/>
                    <a:pt x="116" y="34"/>
                    <a:pt x="116" y="34"/>
                  </a:cubicBezTo>
                  <a:lnTo>
                    <a:pt x="119" y="34"/>
                  </a:lnTo>
                  <a:cubicBezTo>
                    <a:pt x="119" y="34"/>
                    <a:pt x="120" y="33"/>
                    <a:pt x="120" y="33"/>
                  </a:cubicBezTo>
                  <a:lnTo>
                    <a:pt x="120" y="32"/>
                  </a:lnTo>
                  <a:lnTo>
                    <a:pt x="121" y="32"/>
                  </a:lnTo>
                  <a:lnTo>
                    <a:pt x="121" y="31"/>
                  </a:lnTo>
                  <a:lnTo>
                    <a:pt x="124" y="31"/>
                  </a:lnTo>
                  <a:lnTo>
                    <a:pt x="124" y="32"/>
                  </a:lnTo>
                  <a:cubicBezTo>
                    <a:pt x="124" y="32"/>
                    <a:pt x="126" y="33"/>
                    <a:pt x="126" y="33"/>
                  </a:cubicBezTo>
                  <a:cubicBezTo>
                    <a:pt x="126" y="33"/>
                    <a:pt x="127" y="34"/>
                    <a:pt x="127" y="34"/>
                  </a:cubicBezTo>
                  <a:cubicBezTo>
                    <a:pt x="128" y="34"/>
                    <a:pt x="131" y="34"/>
                    <a:pt x="132" y="34"/>
                  </a:cubicBezTo>
                  <a:cubicBezTo>
                    <a:pt x="132" y="34"/>
                    <a:pt x="133" y="33"/>
                    <a:pt x="133" y="33"/>
                  </a:cubicBezTo>
                  <a:lnTo>
                    <a:pt x="133" y="35"/>
                  </a:lnTo>
                  <a:lnTo>
                    <a:pt x="132" y="36"/>
                  </a:lnTo>
                  <a:cubicBezTo>
                    <a:pt x="132" y="36"/>
                    <a:pt x="132" y="37"/>
                    <a:pt x="132" y="37"/>
                  </a:cubicBezTo>
                  <a:lnTo>
                    <a:pt x="132" y="38"/>
                  </a:lnTo>
                  <a:cubicBezTo>
                    <a:pt x="131" y="38"/>
                    <a:pt x="129" y="39"/>
                    <a:pt x="128" y="39"/>
                  </a:cubicBezTo>
                  <a:lnTo>
                    <a:pt x="128" y="43"/>
                  </a:lnTo>
                  <a:cubicBezTo>
                    <a:pt x="129" y="43"/>
                    <a:pt x="130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3" y="45"/>
                    <a:pt x="133" y="45"/>
                  </a:cubicBezTo>
                  <a:lnTo>
                    <a:pt x="133" y="46"/>
                  </a:lnTo>
                  <a:cubicBezTo>
                    <a:pt x="133" y="46"/>
                    <a:pt x="133" y="47"/>
                    <a:pt x="133" y="47"/>
                  </a:cubicBezTo>
                  <a:cubicBezTo>
                    <a:pt x="134" y="47"/>
                    <a:pt x="136" y="50"/>
                    <a:pt x="136" y="50"/>
                  </a:cubicBezTo>
                  <a:cubicBezTo>
                    <a:pt x="137" y="51"/>
                    <a:pt x="138" y="52"/>
                    <a:pt x="138" y="52"/>
                  </a:cubicBezTo>
                  <a:lnTo>
                    <a:pt x="139" y="52"/>
                  </a:lnTo>
                  <a:cubicBezTo>
                    <a:pt x="139" y="53"/>
                    <a:pt x="139" y="55"/>
                    <a:pt x="139" y="55"/>
                  </a:cubicBezTo>
                  <a:cubicBezTo>
                    <a:pt x="140" y="55"/>
                    <a:pt x="142" y="56"/>
                    <a:pt x="143" y="56"/>
                  </a:cubicBezTo>
                  <a:lnTo>
                    <a:pt x="143" y="58"/>
                  </a:lnTo>
                  <a:cubicBezTo>
                    <a:pt x="143" y="58"/>
                    <a:pt x="143" y="58"/>
                    <a:pt x="143" y="59"/>
                  </a:cubicBezTo>
                  <a:cubicBezTo>
                    <a:pt x="143" y="59"/>
                    <a:pt x="144" y="58"/>
                    <a:pt x="145" y="58"/>
                  </a:cubicBezTo>
                  <a:cubicBezTo>
                    <a:pt x="145" y="58"/>
                    <a:pt x="147" y="58"/>
                    <a:pt x="147" y="58"/>
                  </a:cubicBezTo>
                  <a:cubicBezTo>
                    <a:pt x="147" y="59"/>
                    <a:pt x="149" y="60"/>
                    <a:pt x="149" y="61"/>
                  </a:cubicBezTo>
                  <a:lnTo>
                    <a:pt x="150" y="61"/>
                  </a:lnTo>
                  <a:cubicBezTo>
                    <a:pt x="150" y="60"/>
                    <a:pt x="149" y="58"/>
                    <a:pt x="150" y="58"/>
                  </a:cubicBezTo>
                  <a:lnTo>
                    <a:pt x="150" y="57"/>
                  </a:lnTo>
                  <a:cubicBezTo>
                    <a:pt x="150" y="57"/>
                    <a:pt x="150" y="57"/>
                    <a:pt x="150" y="57"/>
                  </a:cubicBezTo>
                  <a:lnTo>
                    <a:pt x="151" y="57"/>
                  </a:lnTo>
                  <a:cubicBezTo>
                    <a:pt x="151" y="56"/>
                    <a:pt x="151" y="55"/>
                    <a:pt x="151" y="54"/>
                  </a:cubicBezTo>
                  <a:lnTo>
                    <a:pt x="152" y="54"/>
                  </a:lnTo>
                  <a:cubicBezTo>
                    <a:pt x="152" y="54"/>
                    <a:pt x="154" y="55"/>
                    <a:pt x="154" y="55"/>
                  </a:cubicBezTo>
                  <a:cubicBezTo>
                    <a:pt x="154" y="55"/>
                    <a:pt x="154" y="56"/>
                    <a:pt x="154" y="56"/>
                  </a:cubicBezTo>
                  <a:cubicBezTo>
                    <a:pt x="154" y="57"/>
                    <a:pt x="155" y="59"/>
                    <a:pt x="155" y="60"/>
                  </a:cubicBezTo>
                  <a:lnTo>
                    <a:pt x="156" y="60"/>
                  </a:lnTo>
                  <a:lnTo>
                    <a:pt x="156" y="61"/>
                  </a:lnTo>
                  <a:cubicBezTo>
                    <a:pt x="156" y="61"/>
                    <a:pt x="159" y="61"/>
                    <a:pt x="159" y="61"/>
                  </a:cubicBezTo>
                  <a:lnTo>
                    <a:pt x="159" y="62"/>
                  </a:lnTo>
                  <a:cubicBezTo>
                    <a:pt x="159" y="62"/>
                    <a:pt x="160" y="62"/>
                    <a:pt x="160" y="62"/>
                  </a:cubicBezTo>
                  <a:cubicBezTo>
                    <a:pt x="160" y="62"/>
                    <a:pt x="161" y="63"/>
                    <a:pt x="161" y="63"/>
                  </a:cubicBezTo>
                  <a:lnTo>
                    <a:pt x="162" y="63"/>
                  </a:lnTo>
                  <a:cubicBezTo>
                    <a:pt x="163" y="64"/>
                    <a:pt x="166" y="63"/>
                    <a:pt x="166" y="64"/>
                  </a:cubicBezTo>
                  <a:cubicBezTo>
                    <a:pt x="166" y="64"/>
                    <a:pt x="166" y="65"/>
                    <a:pt x="166" y="65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7" y="67"/>
                    <a:pt x="167" y="67"/>
                  </a:cubicBezTo>
                  <a:lnTo>
                    <a:pt x="167" y="68"/>
                  </a:lnTo>
                  <a:cubicBezTo>
                    <a:pt x="168" y="68"/>
                    <a:pt x="168" y="68"/>
                    <a:pt x="168" y="69"/>
                  </a:cubicBezTo>
                  <a:cubicBezTo>
                    <a:pt x="169" y="69"/>
                    <a:pt x="170" y="70"/>
                    <a:pt x="170" y="70"/>
                  </a:cubicBezTo>
                  <a:lnTo>
                    <a:pt x="170" y="72"/>
                  </a:lnTo>
                  <a:lnTo>
                    <a:pt x="171" y="72"/>
                  </a:lnTo>
                  <a:cubicBezTo>
                    <a:pt x="171" y="72"/>
                    <a:pt x="171" y="73"/>
                    <a:pt x="171" y="73"/>
                  </a:cubicBezTo>
                  <a:cubicBezTo>
                    <a:pt x="171" y="73"/>
                    <a:pt x="172" y="73"/>
                    <a:pt x="172" y="73"/>
                  </a:cubicBezTo>
                  <a:lnTo>
                    <a:pt x="172" y="74"/>
                  </a:lnTo>
                  <a:lnTo>
                    <a:pt x="173" y="74"/>
                  </a:lnTo>
                  <a:cubicBezTo>
                    <a:pt x="173" y="74"/>
                    <a:pt x="173" y="75"/>
                    <a:pt x="174" y="75"/>
                  </a:cubicBezTo>
                  <a:cubicBezTo>
                    <a:pt x="174" y="75"/>
                    <a:pt x="174" y="76"/>
                    <a:pt x="174" y="77"/>
                  </a:cubicBezTo>
                  <a:lnTo>
                    <a:pt x="173" y="77"/>
                  </a:lnTo>
                  <a:cubicBezTo>
                    <a:pt x="173" y="77"/>
                    <a:pt x="173" y="78"/>
                    <a:pt x="173" y="78"/>
                  </a:cubicBezTo>
                  <a:cubicBezTo>
                    <a:pt x="173" y="78"/>
                    <a:pt x="172" y="79"/>
                    <a:pt x="172" y="79"/>
                  </a:cubicBezTo>
                  <a:cubicBezTo>
                    <a:pt x="172" y="79"/>
                    <a:pt x="172" y="79"/>
                    <a:pt x="172" y="79"/>
                  </a:cubicBezTo>
                  <a:lnTo>
                    <a:pt x="171" y="79"/>
                  </a:lnTo>
                  <a:lnTo>
                    <a:pt x="171" y="83"/>
                  </a:lnTo>
                  <a:cubicBezTo>
                    <a:pt x="171" y="83"/>
                    <a:pt x="171" y="84"/>
                    <a:pt x="171" y="84"/>
                  </a:cubicBezTo>
                  <a:lnTo>
                    <a:pt x="170" y="84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cubicBezTo>
                    <a:pt x="168" y="85"/>
                    <a:pt x="167" y="86"/>
                    <a:pt x="167" y="87"/>
                  </a:cubicBezTo>
                  <a:lnTo>
                    <a:pt x="166" y="87"/>
                  </a:lnTo>
                  <a:lnTo>
                    <a:pt x="166" y="88"/>
                  </a:lnTo>
                  <a:cubicBezTo>
                    <a:pt x="166" y="88"/>
                    <a:pt x="166" y="89"/>
                    <a:pt x="166" y="89"/>
                  </a:cubicBezTo>
                  <a:cubicBezTo>
                    <a:pt x="166" y="89"/>
                    <a:pt x="165" y="89"/>
                    <a:pt x="165" y="89"/>
                  </a:cubicBezTo>
                  <a:cubicBezTo>
                    <a:pt x="164" y="89"/>
                    <a:pt x="165" y="92"/>
                    <a:pt x="165" y="92"/>
                  </a:cubicBezTo>
                  <a:lnTo>
                    <a:pt x="166" y="93"/>
                  </a:lnTo>
                  <a:lnTo>
                    <a:pt x="171" y="93"/>
                  </a:ln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1" y="93"/>
                    <a:pt x="172" y="93"/>
                  </a:cubicBezTo>
                  <a:lnTo>
                    <a:pt x="172" y="94"/>
                  </a:lnTo>
                  <a:cubicBezTo>
                    <a:pt x="172" y="94"/>
                    <a:pt x="173" y="95"/>
                    <a:pt x="173" y="95"/>
                  </a:cubicBezTo>
                  <a:lnTo>
                    <a:pt x="173" y="94"/>
                  </a:lnTo>
                  <a:lnTo>
                    <a:pt x="173" y="93"/>
                  </a:lnTo>
                  <a:cubicBezTo>
                    <a:pt x="174" y="93"/>
                    <a:pt x="173" y="93"/>
                    <a:pt x="174" y="93"/>
                  </a:cubicBezTo>
                  <a:lnTo>
                    <a:pt x="174" y="92"/>
                  </a:lnTo>
                  <a:cubicBezTo>
                    <a:pt x="174" y="92"/>
                    <a:pt x="174" y="92"/>
                    <a:pt x="174" y="92"/>
                  </a:cubicBezTo>
                  <a:cubicBezTo>
                    <a:pt x="175" y="92"/>
                    <a:pt x="175" y="92"/>
                    <a:pt x="175" y="92"/>
                  </a:cubicBez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0" name="Freeform 156"/>
            <p:cNvSpPr>
              <a:spLocks/>
            </p:cNvSpPr>
            <p:nvPr/>
          </p:nvSpPr>
          <p:spPr bwMode="auto">
            <a:xfrm>
              <a:off x="1274" y="1101"/>
              <a:ext cx="2550" cy="1858"/>
            </a:xfrm>
            <a:custGeom>
              <a:avLst/>
              <a:gdLst>
                <a:gd name="T0" fmla="*/ 168117233 w 367"/>
                <a:gd name="T1" fmla="*/ 263667822 h 274"/>
                <a:gd name="T2" fmla="*/ 211891061 w 367"/>
                <a:gd name="T3" fmla="*/ 192496255 h 274"/>
                <a:gd name="T4" fmla="*/ 250141159 w 367"/>
                <a:gd name="T5" fmla="*/ 165470368 h 274"/>
                <a:gd name="T6" fmla="*/ 401819500 w 367"/>
                <a:gd name="T7" fmla="*/ 147677734 h 274"/>
                <a:gd name="T8" fmla="*/ 494096285 w 367"/>
                <a:gd name="T9" fmla="*/ 107431058 h 274"/>
                <a:gd name="T10" fmla="*/ 526955060 w 367"/>
                <a:gd name="T11" fmla="*/ 58039310 h 274"/>
                <a:gd name="T12" fmla="*/ 608300672 w 367"/>
                <a:gd name="T13" fmla="*/ 112106001 h 274"/>
                <a:gd name="T14" fmla="*/ 657484333 w 367"/>
                <a:gd name="T15" fmla="*/ 53379408 h 274"/>
                <a:gd name="T16" fmla="*/ 760773890 w 367"/>
                <a:gd name="T17" fmla="*/ 0 h 274"/>
                <a:gd name="T18" fmla="*/ 842021671 w 367"/>
                <a:gd name="T19" fmla="*/ 27025839 h 274"/>
                <a:gd name="T20" fmla="*/ 928776450 w 367"/>
                <a:gd name="T21" fmla="*/ 22452571 h 274"/>
                <a:gd name="T22" fmla="*/ 989084611 w 367"/>
                <a:gd name="T23" fmla="*/ 4573256 h 274"/>
                <a:gd name="T24" fmla="*/ 1021038004 w 367"/>
                <a:gd name="T25" fmla="*/ 49493070 h 274"/>
                <a:gd name="T26" fmla="*/ 1070332392 w 367"/>
                <a:gd name="T27" fmla="*/ 112106001 h 274"/>
                <a:gd name="T28" fmla="*/ 1179032449 w 367"/>
                <a:gd name="T29" fmla="*/ 107431058 h 274"/>
                <a:gd name="T30" fmla="*/ 1232927564 w 367"/>
                <a:gd name="T31" fmla="*/ 259094269 h 274"/>
                <a:gd name="T32" fmla="*/ 1358048115 w 367"/>
                <a:gd name="T33" fmla="*/ 290693600 h 274"/>
                <a:gd name="T34" fmla="*/ 1396428118 w 367"/>
                <a:gd name="T35" fmla="*/ 250548015 h 274"/>
                <a:gd name="T36" fmla="*/ 1363569343 w 367"/>
                <a:gd name="T37" fmla="*/ 156236899 h 274"/>
                <a:gd name="T38" fmla="*/ 1422971455 w 367"/>
                <a:gd name="T39" fmla="*/ 93624307 h 274"/>
                <a:gd name="T40" fmla="*/ 1494099061 w 367"/>
                <a:gd name="T41" fmla="*/ 62612646 h 274"/>
                <a:gd name="T42" fmla="*/ 1608303448 w 367"/>
                <a:gd name="T43" fmla="*/ 80405226 h 274"/>
                <a:gd name="T44" fmla="*/ 1634861904 w 367"/>
                <a:gd name="T45" fmla="*/ 120650112 h 274"/>
                <a:gd name="T46" fmla="*/ 1678635065 w 367"/>
                <a:gd name="T47" fmla="*/ 232755706 h 274"/>
                <a:gd name="T48" fmla="*/ 1662196783 w 367"/>
                <a:gd name="T49" fmla="*/ 295368488 h 274"/>
                <a:gd name="T50" fmla="*/ 1716886108 w 367"/>
                <a:gd name="T51" fmla="*/ 348747584 h 274"/>
                <a:gd name="T52" fmla="*/ 1776304229 w 367"/>
                <a:gd name="T53" fmla="*/ 366525354 h 274"/>
                <a:gd name="T54" fmla="*/ 1895918227 w 367"/>
                <a:gd name="T55" fmla="*/ 335613456 h 274"/>
                <a:gd name="T56" fmla="*/ 1988178225 w 367"/>
                <a:gd name="T57" fmla="*/ 344172295 h 274"/>
                <a:gd name="T58" fmla="*/ 1934282221 w 367"/>
                <a:gd name="T59" fmla="*/ 447029827 h 274"/>
                <a:gd name="T60" fmla="*/ 1928775223 w 367"/>
                <a:gd name="T61" fmla="*/ 536668061 h 274"/>
                <a:gd name="T62" fmla="*/ 1923367835 w 367"/>
                <a:gd name="T63" fmla="*/ 661894059 h 274"/>
                <a:gd name="T64" fmla="*/ 1988178225 w 367"/>
                <a:gd name="T65" fmla="*/ 728492127 h 274"/>
                <a:gd name="T66" fmla="*/ 1960840677 w 367"/>
                <a:gd name="T67" fmla="*/ 782543249 h 274"/>
                <a:gd name="T68" fmla="*/ 1971758620 w 367"/>
                <a:gd name="T69" fmla="*/ 835923430 h 274"/>
                <a:gd name="T70" fmla="*/ 1971758620 w 367"/>
                <a:gd name="T71" fmla="*/ 934222164 h 274"/>
                <a:gd name="T72" fmla="*/ 1792726501 w 367"/>
                <a:gd name="T73" fmla="*/ 965821495 h 274"/>
                <a:gd name="T74" fmla="*/ 1667719790 w 367"/>
                <a:gd name="T75" fmla="*/ 898634726 h 274"/>
                <a:gd name="T76" fmla="*/ 1477659890 w 367"/>
                <a:gd name="T77" fmla="*/ 929546407 h 274"/>
                <a:gd name="T78" fmla="*/ 1390906890 w 367"/>
                <a:gd name="T79" fmla="*/ 996832342 h 274"/>
                <a:gd name="T80" fmla="*/ 1352540228 w 367"/>
                <a:gd name="T81" fmla="*/ 1086470251 h 274"/>
                <a:gd name="T82" fmla="*/ 1314274065 w 367"/>
                <a:gd name="T83" fmla="*/ 1122057906 h 274"/>
                <a:gd name="T84" fmla="*/ 1319795293 w 367"/>
                <a:gd name="T85" fmla="*/ 1175522280 h 274"/>
                <a:gd name="T86" fmla="*/ 1184537668 w 367"/>
                <a:gd name="T87" fmla="*/ 1166876426 h 274"/>
                <a:gd name="T88" fmla="*/ 1102399625 w 367"/>
                <a:gd name="T89" fmla="*/ 1211795631 h 274"/>
                <a:gd name="T90" fmla="*/ 1004614842 w 367"/>
                <a:gd name="T91" fmla="*/ 1162303090 h 274"/>
                <a:gd name="T92" fmla="*/ 1075840279 w 367"/>
                <a:gd name="T93" fmla="*/ 1095031911 h 274"/>
                <a:gd name="T94" fmla="*/ 1070332392 w 367"/>
                <a:gd name="T95" fmla="*/ 1046225935 h 274"/>
                <a:gd name="T96" fmla="*/ 1015643956 w 367"/>
                <a:gd name="T97" fmla="*/ 979039817 h 274"/>
                <a:gd name="T98" fmla="*/ 917862064 w 367"/>
                <a:gd name="T99" fmla="*/ 921000371 h 274"/>
                <a:gd name="T100" fmla="*/ 869358774 w 367"/>
                <a:gd name="T101" fmla="*/ 889401691 h 274"/>
                <a:gd name="T102" fmla="*/ 744351173 w 367"/>
                <a:gd name="T103" fmla="*/ 805010663 h 274"/>
                <a:gd name="T104" fmla="*/ 565321722 w 367"/>
                <a:gd name="T105" fmla="*/ 692904906 h 274"/>
                <a:gd name="T106" fmla="*/ 445595551 w 367"/>
                <a:gd name="T107" fmla="*/ 639540783 h 274"/>
                <a:gd name="T108" fmla="*/ 364345769 w 367"/>
                <a:gd name="T109" fmla="*/ 496423311 h 274"/>
                <a:gd name="T110" fmla="*/ 250141159 w 367"/>
                <a:gd name="T111" fmla="*/ 482616506 h 274"/>
                <a:gd name="T112" fmla="*/ 206367276 w 367"/>
                <a:gd name="T113" fmla="*/ 460164281 h 274"/>
                <a:gd name="T114" fmla="*/ 244733771 w 367"/>
                <a:gd name="T115" fmla="*/ 416018329 h 274"/>
                <a:gd name="T116" fmla="*/ 211891061 w 367"/>
                <a:gd name="T117" fmla="*/ 366525354 h 274"/>
                <a:gd name="T118" fmla="*/ 146949378 w 367"/>
                <a:gd name="T119" fmla="*/ 335613456 h 274"/>
                <a:gd name="T120" fmla="*/ 59417871 w 367"/>
                <a:gd name="T121" fmla="*/ 299353991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274"/>
                <a:gd name="T185" fmla="*/ 367 w 367"/>
                <a:gd name="T186" fmla="*/ 274 h 2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274">
                  <a:moveTo>
                    <a:pt x="5" y="48"/>
                  </a:moveTo>
                  <a:cubicBezTo>
                    <a:pt x="5" y="48"/>
                    <a:pt x="6" y="48"/>
                    <a:pt x="6" y="48"/>
                  </a:cubicBezTo>
                  <a:cubicBezTo>
                    <a:pt x="8" y="47"/>
                    <a:pt x="11" y="48"/>
                    <a:pt x="12" y="47"/>
                  </a:cubicBezTo>
                  <a:cubicBezTo>
                    <a:pt x="13" y="46"/>
                    <a:pt x="17" y="46"/>
                    <a:pt x="18" y="46"/>
                  </a:cubicBezTo>
                  <a:cubicBezTo>
                    <a:pt x="18" y="46"/>
                    <a:pt x="18" y="47"/>
                    <a:pt x="18" y="47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19" y="48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lnTo>
                    <a:pt x="20" y="50"/>
                  </a:lnTo>
                  <a:cubicBezTo>
                    <a:pt x="21" y="50"/>
                    <a:pt x="22" y="52"/>
                    <a:pt x="22" y="52"/>
                  </a:cubicBezTo>
                  <a:cubicBezTo>
                    <a:pt x="22" y="52"/>
                    <a:pt x="22" y="53"/>
                    <a:pt x="22" y="53"/>
                  </a:cubicBezTo>
                  <a:cubicBezTo>
                    <a:pt x="23" y="53"/>
                    <a:pt x="27" y="55"/>
                    <a:pt x="27" y="56"/>
                  </a:cubicBezTo>
                  <a:cubicBezTo>
                    <a:pt x="28" y="56"/>
                    <a:pt x="28" y="57"/>
                    <a:pt x="28" y="57"/>
                  </a:cubicBezTo>
                  <a:cubicBezTo>
                    <a:pt x="28" y="57"/>
                    <a:pt x="28" y="57"/>
                    <a:pt x="29" y="57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9"/>
                  </a:cubicBezTo>
                  <a:lnTo>
                    <a:pt x="31" y="59"/>
                  </a:lnTo>
                  <a:lnTo>
                    <a:pt x="32" y="59"/>
                  </a:lnTo>
                  <a:lnTo>
                    <a:pt x="32" y="58"/>
                  </a:lnTo>
                  <a:cubicBezTo>
                    <a:pt x="32" y="58"/>
                    <a:pt x="32" y="56"/>
                    <a:pt x="32" y="55"/>
                  </a:cubicBezTo>
                  <a:cubicBezTo>
                    <a:pt x="33" y="55"/>
                    <a:pt x="32" y="55"/>
                    <a:pt x="33" y="55"/>
                  </a:cubicBezTo>
                  <a:lnTo>
                    <a:pt x="33" y="54"/>
                  </a:lnTo>
                  <a:cubicBezTo>
                    <a:pt x="34" y="54"/>
                    <a:pt x="33" y="53"/>
                    <a:pt x="34" y="53"/>
                  </a:cubicBezTo>
                  <a:lnTo>
                    <a:pt x="34" y="52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50"/>
                  </a:lnTo>
                  <a:cubicBezTo>
                    <a:pt x="36" y="50"/>
                    <a:pt x="36" y="48"/>
                    <a:pt x="36" y="48"/>
                  </a:cubicBezTo>
                  <a:lnTo>
                    <a:pt x="36" y="46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2" y="42"/>
                  </a:lnTo>
                  <a:lnTo>
                    <a:pt x="42" y="38"/>
                  </a:lnTo>
                  <a:cubicBezTo>
                    <a:pt x="42" y="38"/>
                    <a:pt x="42" y="37"/>
                    <a:pt x="42" y="37"/>
                  </a:cubicBezTo>
                  <a:lnTo>
                    <a:pt x="41" y="37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2" y="35"/>
                  </a:lnTo>
                  <a:lnTo>
                    <a:pt x="43" y="35"/>
                  </a:lnTo>
                  <a:cubicBezTo>
                    <a:pt x="43" y="35"/>
                    <a:pt x="43" y="36"/>
                    <a:pt x="43" y="36"/>
                  </a:cubicBezTo>
                  <a:lnTo>
                    <a:pt x="43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6"/>
                  </a:lnTo>
                  <a:cubicBezTo>
                    <a:pt x="46" y="37"/>
                    <a:pt x="46" y="37"/>
                    <a:pt x="46" y="37"/>
                  </a:cubicBezTo>
                  <a:lnTo>
                    <a:pt x="46" y="38"/>
                  </a:lnTo>
                  <a:cubicBezTo>
                    <a:pt x="47" y="38"/>
                    <a:pt x="48" y="39"/>
                    <a:pt x="48" y="39"/>
                  </a:cubicBezTo>
                  <a:lnTo>
                    <a:pt x="50" y="39"/>
                  </a:lnTo>
                  <a:cubicBezTo>
                    <a:pt x="50" y="38"/>
                    <a:pt x="50" y="36"/>
                    <a:pt x="50" y="35"/>
                  </a:cubicBezTo>
                  <a:lnTo>
                    <a:pt x="49" y="35"/>
                  </a:lnTo>
                  <a:cubicBezTo>
                    <a:pt x="49" y="34"/>
                    <a:pt x="49" y="32"/>
                    <a:pt x="49" y="31"/>
                  </a:cubicBezTo>
                  <a:lnTo>
                    <a:pt x="50" y="31"/>
                  </a:lnTo>
                  <a:cubicBezTo>
                    <a:pt x="50" y="31"/>
                    <a:pt x="52" y="31"/>
                    <a:pt x="52" y="32"/>
                  </a:cubicBezTo>
                  <a:lnTo>
                    <a:pt x="55" y="32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6" y="34"/>
                  </a:lnTo>
                  <a:lnTo>
                    <a:pt x="60" y="34"/>
                  </a:lnTo>
                  <a:cubicBezTo>
                    <a:pt x="60" y="34"/>
                    <a:pt x="60" y="35"/>
                    <a:pt x="60" y="35"/>
                  </a:cubicBezTo>
                  <a:lnTo>
                    <a:pt x="60" y="39"/>
                  </a:lnTo>
                  <a:cubicBezTo>
                    <a:pt x="61" y="39"/>
                    <a:pt x="61" y="41"/>
                    <a:pt x="61" y="41"/>
                  </a:cubicBezTo>
                  <a:lnTo>
                    <a:pt x="63" y="41"/>
                  </a:lnTo>
                  <a:cubicBezTo>
                    <a:pt x="64" y="40"/>
                    <a:pt x="66" y="40"/>
                    <a:pt x="68" y="40"/>
                  </a:cubicBezTo>
                  <a:lnTo>
                    <a:pt x="69" y="40"/>
                  </a:lnTo>
                  <a:lnTo>
                    <a:pt x="69" y="39"/>
                  </a:lnTo>
                  <a:cubicBezTo>
                    <a:pt x="70" y="39"/>
                    <a:pt x="73" y="38"/>
                    <a:pt x="74" y="38"/>
                  </a:cubicBezTo>
                  <a:lnTo>
                    <a:pt x="74" y="33"/>
                  </a:lnTo>
                  <a:lnTo>
                    <a:pt x="75" y="33"/>
                  </a:lnTo>
                  <a:cubicBezTo>
                    <a:pt x="76" y="32"/>
                    <a:pt x="80" y="33"/>
                    <a:pt x="81" y="33"/>
                  </a:cubicBezTo>
                  <a:lnTo>
                    <a:pt x="82" y="33"/>
                  </a:lnTo>
                  <a:lnTo>
                    <a:pt x="82" y="35"/>
                  </a:lnTo>
                  <a:cubicBezTo>
                    <a:pt x="82" y="35"/>
                    <a:pt x="83" y="35"/>
                    <a:pt x="83" y="35"/>
                  </a:cubicBezTo>
                  <a:cubicBezTo>
                    <a:pt x="83" y="35"/>
                    <a:pt x="83" y="32"/>
                    <a:pt x="83" y="31"/>
                  </a:cubicBezTo>
                  <a:lnTo>
                    <a:pt x="84" y="31"/>
                  </a:lnTo>
                  <a:lnTo>
                    <a:pt x="85" y="31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90" y="28"/>
                  </a:lnTo>
                  <a:cubicBezTo>
                    <a:pt x="90" y="28"/>
                    <a:pt x="90" y="27"/>
                    <a:pt x="90" y="27"/>
                  </a:cubicBezTo>
                  <a:cubicBezTo>
                    <a:pt x="90" y="27"/>
                    <a:pt x="90" y="26"/>
                    <a:pt x="91" y="26"/>
                  </a:cubicBezTo>
                  <a:lnTo>
                    <a:pt x="91" y="25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3"/>
                  </a:lnTo>
                  <a:cubicBezTo>
                    <a:pt x="92" y="23"/>
                    <a:pt x="92" y="21"/>
                    <a:pt x="92" y="21"/>
                  </a:cubicBezTo>
                  <a:lnTo>
                    <a:pt x="93" y="21"/>
                  </a:lnTo>
                  <a:lnTo>
                    <a:pt x="93" y="20"/>
                  </a:lnTo>
                  <a:lnTo>
                    <a:pt x="94" y="20"/>
                  </a:lnTo>
                  <a:cubicBezTo>
                    <a:pt x="94" y="20"/>
                    <a:pt x="94" y="19"/>
                    <a:pt x="94" y="19"/>
                  </a:cubicBezTo>
                  <a:lnTo>
                    <a:pt x="95" y="19"/>
                  </a:lnTo>
                  <a:cubicBezTo>
                    <a:pt x="95" y="19"/>
                    <a:pt x="95" y="18"/>
                    <a:pt x="95" y="18"/>
                  </a:cubicBezTo>
                  <a:lnTo>
                    <a:pt x="96" y="18"/>
                  </a:lnTo>
                  <a:lnTo>
                    <a:pt x="96" y="16"/>
                  </a:lnTo>
                  <a:cubicBezTo>
                    <a:pt x="95" y="16"/>
                    <a:pt x="95" y="14"/>
                    <a:pt x="95" y="13"/>
                  </a:cubicBezTo>
                  <a:lnTo>
                    <a:pt x="97" y="13"/>
                  </a:lnTo>
                  <a:lnTo>
                    <a:pt x="99" y="13"/>
                  </a:lnTo>
                  <a:lnTo>
                    <a:pt x="99" y="14"/>
                  </a:lnTo>
                  <a:cubicBezTo>
                    <a:pt x="100" y="14"/>
                    <a:pt x="99" y="16"/>
                    <a:pt x="99" y="16"/>
                  </a:cubicBezTo>
                  <a:lnTo>
                    <a:pt x="100" y="16"/>
                  </a:lnTo>
                  <a:lnTo>
                    <a:pt x="103" y="16"/>
                  </a:lnTo>
                  <a:cubicBezTo>
                    <a:pt x="104" y="16"/>
                    <a:pt x="107" y="16"/>
                    <a:pt x="108" y="16"/>
                  </a:cubicBezTo>
                  <a:lnTo>
                    <a:pt x="107" y="16"/>
                  </a:lnTo>
                  <a:cubicBezTo>
                    <a:pt x="107" y="16"/>
                    <a:pt x="106" y="16"/>
                    <a:pt x="106" y="16"/>
                  </a:cubicBezTo>
                  <a:cubicBezTo>
                    <a:pt x="106" y="17"/>
                    <a:pt x="106" y="19"/>
                    <a:pt x="106" y="20"/>
                  </a:cubicBezTo>
                  <a:lnTo>
                    <a:pt x="106" y="21"/>
                  </a:lnTo>
                  <a:lnTo>
                    <a:pt x="107" y="21"/>
                  </a:lnTo>
                  <a:cubicBezTo>
                    <a:pt x="107" y="21"/>
                    <a:pt x="107" y="24"/>
                    <a:pt x="107" y="24"/>
                  </a:cubicBezTo>
                  <a:lnTo>
                    <a:pt x="109" y="24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cubicBezTo>
                    <a:pt x="109" y="27"/>
                    <a:pt x="111" y="26"/>
                    <a:pt x="111" y="26"/>
                  </a:cubicBezTo>
                  <a:lnTo>
                    <a:pt x="112" y="26"/>
                  </a:lnTo>
                  <a:lnTo>
                    <a:pt x="112" y="25"/>
                  </a:lnTo>
                  <a:cubicBezTo>
                    <a:pt x="113" y="23"/>
                    <a:pt x="111" y="19"/>
                    <a:pt x="112" y="17"/>
                  </a:cubicBezTo>
                  <a:lnTo>
                    <a:pt x="112" y="16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5"/>
                  </a:lnTo>
                  <a:lnTo>
                    <a:pt x="115" y="14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3"/>
                  </a:lnTo>
                  <a:lnTo>
                    <a:pt x="119" y="13"/>
                  </a:lnTo>
                  <a:cubicBezTo>
                    <a:pt x="119" y="13"/>
                    <a:pt x="119" y="13"/>
                    <a:pt x="120" y="13"/>
                  </a:cubicBezTo>
                  <a:cubicBezTo>
                    <a:pt x="120" y="12"/>
                    <a:pt x="120" y="13"/>
                    <a:pt x="120" y="12"/>
                  </a:cubicBezTo>
                  <a:lnTo>
                    <a:pt x="121" y="12"/>
                  </a:lnTo>
                  <a:cubicBezTo>
                    <a:pt x="121" y="12"/>
                    <a:pt x="121" y="11"/>
                    <a:pt x="121" y="11"/>
                  </a:cubicBezTo>
                  <a:lnTo>
                    <a:pt x="122" y="11"/>
                  </a:lnTo>
                  <a:cubicBezTo>
                    <a:pt x="122" y="10"/>
                    <a:pt x="122" y="9"/>
                    <a:pt x="122" y="8"/>
                  </a:cubicBezTo>
                  <a:cubicBezTo>
                    <a:pt x="122" y="8"/>
                    <a:pt x="122" y="7"/>
                    <a:pt x="122" y="7"/>
                  </a:cubicBezTo>
                  <a:cubicBezTo>
                    <a:pt x="123" y="7"/>
                    <a:pt x="124" y="6"/>
                    <a:pt x="125" y="6"/>
                  </a:cubicBezTo>
                  <a:lnTo>
                    <a:pt x="125" y="5"/>
                  </a:lnTo>
                  <a:cubicBezTo>
                    <a:pt x="126" y="5"/>
                    <a:pt x="128" y="5"/>
                    <a:pt x="129" y="5"/>
                  </a:cubicBezTo>
                  <a:cubicBezTo>
                    <a:pt x="129" y="5"/>
                    <a:pt x="130" y="4"/>
                    <a:pt x="130" y="4"/>
                  </a:cubicBezTo>
                  <a:cubicBezTo>
                    <a:pt x="130" y="4"/>
                    <a:pt x="131" y="4"/>
                    <a:pt x="131" y="4"/>
                  </a:cubicBezTo>
                  <a:lnTo>
                    <a:pt x="132" y="4"/>
                  </a:lnTo>
                  <a:lnTo>
                    <a:pt x="133" y="4"/>
                  </a:lnTo>
                  <a:lnTo>
                    <a:pt x="133" y="3"/>
                  </a:lnTo>
                  <a:lnTo>
                    <a:pt x="134" y="3"/>
                  </a:lnTo>
                  <a:cubicBezTo>
                    <a:pt x="134" y="3"/>
                    <a:pt x="134" y="3"/>
                    <a:pt x="134" y="3"/>
                  </a:cubicBezTo>
                  <a:lnTo>
                    <a:pt x="135" y="3"/>
                  </a:lnTo>
                  <a:cubicBezTo>
                    <a:pt x="135" y="2"/>
                    <a:pt x="136" y="2"/>
                    <a:pt x="136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7" y="2"/>
                    <a:pt x="137" y="2"/>
                    <a:pt x="137" y="1"/>
                  </a:cubicBezTo>
                  <a:lnTo>
                    <a:pt x="138" y="1"/>
                  </a:ln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0"/>
                    <a:pt x="140" y="0"/>
                  </a:cubicBezTo>
                  <a:lnTo>
                    <a:pt x="141" y="0"/>
                  </a:lnTo>
                  <a:lnTo>
                    <a:pt x="141" y="1"/>
                  </a:lnTo>
                  <a:cubicBezTo>
                    <a:pt x="142" y="1"/>
                    <a:pt x="142" y="1"/>
                    <a:pt x="142" y="1"/>
                  </a:cubicBezTo>
                  <a:lnTo>
                    <a:pt x="142" y="2"/>
                  </a:lnTo>
                  <a:cubicBezTo>
                    <a:pt x="144" y="2"/>
                    <a:pt x="145" y="4"/>
                    <a:pt x="146" y="4"/>
                  </a:cubicBezTo>
                  <a:cubicBezTo>
                    <a:pt x="146" y="4"/>
                    <a:pt x="147" y="4"/>
                    <a:pt x="147" y="5"/>
                  </a:cubicBezTo>
                  <a:cubicBezTo>
                    <a:pt x="148" y="5"/>
                    <a:pt x="148" y="5"/>
                    <a:pt x="148" y="5"/>
                  </a:cubicBezTo>
                  <a:lnTo>
                    <a:pt x="149" y="6"/>
                  </a:lnTo>
                  <a:lnTo>
                    <a:pt x="150" y="6"/>
                  </a:lnTo>
                  <a:lnTo>
                    <a:pt x="150" y="7"/>
                  </a:lnTo>
                  <a:lnTo>
                    <a:pt x="151" y="7"/>
                  </a:lnTo>
                  <a:lnTo>
                    <a:pt x="151" y="6"/>
                  </a:lnTo>
                  <a:cubicBezTo>
                    <a:pt x="152" y="5"/>
                    <a:pt x="152" y="3"/>
                    <a:pt x="152" y="2"/>
                  </a:cubicBezTo>
                  <a:lnTo>
                    <a:pt x="155" y="2"/>
                  </a:lnTo>
                  <a:cubicBezTo>
                    <a:pt x="155" y="2"/>
                    <a:pt x="155" y="2"/>
                    <a:pt x="155" y="2"/>
                  </a:cubicBezTo>
                  <a:lnTo>
                    <a:pt x="155" y="5"/>
                  </a:lnTo>
                  <a:lnTo>
                    <a:pt x="155" y="6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7" y="9"/>
                  </a:lnTo>
                  <a:lnTo>
                    <a:pt x="158" y="9"/>
                  </a:lnTo>
                  <a:cubicBezTo>
                    <a:pt x="158" y="9"/>
                    <a:pt x="158" y="8"/>
                    <a:pt x="158" y="7"/>
                  </a:cubicBezTo>
                  <a:cubicBezTo>
                    <a:pt x="159" y="7"/>
                    <a:pt x="158" y="7"/>
                    <a:pt x="159" y="7"/>
                  </a:cubicBezTo>
                  <a:lnTo>
                    <a:pt x="170" y="7"/>
                  </a:lnTo>
                  <a:lnTo>
                    <a:pt x="170" y="6"/>
                  </a:lnTo>
                  <a:lnTo>
                    <a:pt x="171" y="5"/>
                  </a:lnTo>
                  <a:cubicBezTo>
                    <a:pt x="172" y="5"/>
                    <a:pt x="171" y="8"/>
                    <a:pt x="171" y="9"/>
                  </a:cubicBezTo>
                  <a:lnTo>
                    <a:pt x="172" y="9"/>
                  </a:lnTo>
                  <a:cubicBezTo>
                    <a:pt x="172" y="9"/>
                    <a:pt x="172" y="9"/>
                    <a:pt x="172" y="9"/>
                  </a:cubicBezTo>
                  <a:lnTo>
                    <a:pt x="173" y="9"/>
                  </a:lnTo>
                  <a:lnTo>
                    <a:pt x="173" y="10"/>
                  </a:lnTo>
                  <a:lnTo>
                    <a:pt x="174" y="10"/>
                  </a:lnTo>
                  <a:cubicBezTo>
                    <a:pt x="174" y="10"/>
                    <a:pt x="175" y="11"/>
                    <a:pt x="175" y="11"/>
                  </a:cubicBezTo>
                  <a:lnTo>
                    <a:pt x="175" y="10"/>
                  </a:lnTo>
                  <a:lnTo>
                    <a:pt x="175" y="9"/>
                  </a:lnTo>
                  <a:lnTo>
                    <a:pt x="176" y="9"/>
                  </a:lnTo>
                  <a:lnTo>
                    <a:pt x="176" y="6"/>
                  </a:lnTo>
                  <a:lnTo>
                    <a:pt x="175" y="6"/>
                  </a:lnTo>
                  <a:lnTo>
                    <a:pt x="175" y="3"/>
                  </a:lnTo>
                  <a:lnTo>
                    <a:pt x="180" y="3"/>
                  </a:lnTo>
                  <a:lnTo>
                    <a:pt x="180" y="2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cubicBezTo>
                    <a:pt x="184" y="0"/>
                    <a:pt x="186" y="1"/>
                    <a:pt x="188" y="1"/>
                  </a:cubicBezTo>
                  <a:cubicBezTo>
                    <a:pt x="188" y="1"/>
                    <a:pt x="188" y="3"/>
                    <a:pt x="189" y="3"/>
                  </a:cubicBezTo>
                  <a:lnTo>
                    <a:pt x="190" y="4"/>
                  </a:lnTo>
                  <a:lnTo>
                    <a:pt x="191" y="4"/>
                  </a:lnTo>
                  <a:lnTo>
                    <a:pt x="191" y="5"/>
                  </a:lnTo>
                  <a:lnTo>
                    <a:pt x="192" y="5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3" y="8"/>
                  </a:lnTo>
                  <a:cubicBezTo>
                    <a:pt x="193" y="8"/>
                    <a:pt x="192" y="8"/>
                    <a:pt x="192" y="8"/>
                  </a:cubicBezTo>
                  <a:cubicBezTo>
                    <a:pt x="191" y="8"/>
                    <a:pt x="191" y="9"/>
                    <a:pt x="191" y="9"/>
                  </a:cubicBezTo>
                  <a:lnTo>
                    <a:pt x="190" y="9"/>
                  </a:lnTo>
                  <a:cubicBezTo>
                    <a:pt x="190" y="10"/>
                    <a:pt x="190" y="10"/>
                    <a:pt x="189" y="10"/>
                  </a:cubicBezTo>
                  <a:lnTo>
                    <a:pt x="189" y="11"/>
                  </a:lnTo>
                  <a:lnTo>
                    <a:pt x="188" y="11"/>
                  </a:lnTo>
                  <a:lnTo>
                    <a:pt x="188" y="13"/>
                  </a:lnTo>
                  <a:lnTo>
                    <a:pt x="188" y="14"/>
                  </a:lnTo>
                  <a:cubicBezTo>
                    <a:pt x="187" y="14"/>
                    <a:pt x="187" y="14"/>
                    <a:pt x="187" y="15"/>
                  </a:cubicBezTo>
                  <a:cubicBezTo>
                    <a:pt x="186" y="15"/>
                    <a:pt x="186" y="15"/>
                    <a:pt x="186" y="16"/>
                  </a:cubicBezTo>
                  <a:lnTo>
                    <a:pt x="185" y="16"/>
                  </a:lnTo>
                  <a:lnTo>
                    <a:pt x="185" y="17"/>
                  </a:lnTo>
                  <a:cubicBezTo>
                    <a:pt x="184" y="17"/>
                    <a:pt x="184" y="19"/>
                    <a:pt x="184" y="19"/>
                  </a:cubicBezTo>
                  <a:lnTo>
                    <a:pt x="184" y="20"/>
                  </a:lnTo>
                  <a:cubicBezTo>
                    <a:pt x="185" y="20"/>
                    <a:pt x="187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lnTo>
                    <a:pt x="190" y="21"/>
                  </a:lnTo>
                  <a:lnTo>
                    <a:pt x="190" y="22"/>
                  </a:lnTo>
                  <a:cubicBezTo>
                    <a:pt x="190" y="22"/>
                    <a:pt x="192" y="22"/>
                    <a:pt x="193" y="22"/>
                  </a:cubicBezTo>
                  <a:lnTo>
                    <a:pt x="193" y="23"/>
                  </a:lnTo>
                  <a:lnTo>
                    <a:pt x="194" y="24"/>
                  </a:lnTo>
                  <a:lnTo>
                    <a:pt x="195" y="24"/>
                  </a:lnTo>
                  <a:lnTo>
                    <a:pt x="196" y="24"/>
                  </a:lnTo>
                  <a:lnTo>
                    <a:pt x="196" y="25"/>
                  </a:lnTo>
                  <a:lnTo>
                    <a:pt x="197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1" y="25"/>
                  </a:lnTo>
                  <a:lnTo>
                    <a:pt x="202" y="25"/>
                  </a:lnTo>
                  <a:cubicBezTo>
                    <a:pt x="202" y="25"/>
                    <a:pt x="203" y="24"/>
                    <a:pt x="204" y="24"/>
                  </a:cubicBezTo>
                  <a:cubicBezTo>
                    <a:pt x="204" y="23"/>
                    <a:pt x="205" y="22"/>
                    <a:pt x="205" y="21"/>
                  </a:cubicBezTo>
                  <a:lnTo>
                    <a:pt x="205" y="20"/>
                  </a:lnTo>
                  <a:cubicBezTo>
                    <a:pt x="206" y="20"/>
                    <a:pt x="206" y="20"/>
                    <a:pt x="206" y="20"/>
                  </a:cubicBezTo>
                  <a:lnTo>
                    <a:pt x="206" y="19"/>
                  </a:lnTo>
                  <a:lnTo>
                    <a:pt x="207" y="19"/>
                  </a:lnTo>
                  <a:lnTo>
                    <a:pt x="208" y="19"/>
                  </a:lnTo>
                  <a:lnTo>
                    <a:pt x="208" y="18"/>
                  </a:lnTo>
                  <a:lnTo>
                    <a:pt x="210" y="18"/>
                  </a:lnTo>
                  <a:cubicBezTo>
                    <a:pt x="210" y="19"/>
                    <a:pt x="212" y="20"/>
                    <a:pt x="213" y="20"/>
                  </a:cubicBezTo>
                  <a:lnTo>
                    <a:pt x="213" y="21"/>
                  </a:lnTo>
                  <a:cubicBezTo>
                    <a:pt x="213" y="21"/>
                    <a:pt x="214" y="21"/>
                    <a:pt x="214" y="21"/>
                  </a:cubicBezTo>
                  <a:cubicBezTo>
                    <a:pt x="214" y="22"/>
                    <a:pt x="214" y="22"/>
                    <a:pt x="215" y="22"/>
                  </a:cubicBezTo>
                  <a:cubicBezTo>
                    <a:pt x="215" y="22"/>
                    <a:pt x="215" y="23"/>
                    <a:pt x="215" y="23"/>
                  </a:cubicBezTo>
                  <a:lnTo>
                    <a:pt x="216" y="23"/>
                  </a:lnTo>
                  <a:lnTo>
                    <a:pt x="216" y="24"/>
                  </a:lnTo>
                  <a:cubicBezTo>
                    <a:pt x="216" y="24"/>
                    <a:pt x="216" y="24"/>
                    <a:pt x="217" y="24"/>
                  </a:cubicBezTo>
                  <a:cubicBezTo>
                    <a:pt x="217" y="25"/>
                    <a:pt x="218" y="26"/>
                    <a:pt x="218" y="26"/>
                  </a:cubicBezTo>
                  <a:cubicBezTo>
                    <a:pt x="218" y="26"/>
                    <a:pt x="218" y="26"/>
                    <a:pt x="219" y="26"/>
                  </a:cubicBezTo>
                  <a:lnTo>
                    <a:pt x="219" y="27"/>
                  </a:lnTo>
                  <a:cubicBezTo>
                    <a:pt x="220" y="28"/>
                    <a:pt x="219" y="32"/>
                    <a:pt x="219" y="34"/>
                  </a:cubicBezTo>
                  <a:lnTo>
                    <a:pt x="218" y="34"/>
                  </a:lnTo>
                  <a:lnTo>
                    <a:pt x="217" y="35"/>
                  </a:lnTo>
                  <a:cubicBezTo>
                    <a:pt x="216" y="36"/>
                    <a:pt x="217" y="40"/>
                    <a:pt x="218" y="40"/>
                  </a:cubicBezTo>
                  <a:lnTo>
                    <a:pt x="218" y="41"/>
                  </a:lnTo>
                  <a:cubicBezTo>
                    <a:pt x="218" y="42"/>
                    <a:pt x="218" y="45"/>
                    <a:pt x="218" y="46"/>
                  </a:cubicBezTo>
                  <a:cubicBezTo>
                    <a:pt x="220" y="46"/>
                    <a:pt x="224" y="47"/>
                    <a:pt x="226" y="47"/>
                  </a:cubicBezTo>
                  <a:cubicBezTo>
                    <a:pt x="225" y="47"/>
                    <a:pt x="224" y="55"/>
                    <a:pt x="225" y="56"/>
                  </a:cubicBezTo>
                  <a:lnTo>
                    <a:pt x="226" y="56"/>
                  </a:lnTo>
                  <a:lnTo>
                    <a:pt x="226" y="57"/>
                  </a:lnTo>
                  <a:lnTo>
                    <a:pt x="227" y="58"/>
                  </a:lnTo>
                  <a:lnTo>
                    <a:pt x="227" y="59"/>
                  </a:lnTo>
                  <a:cubicBezTo>
                    <a:pt x="228" y="59"/>
                    <a:pt x="231" y="59"/>
                    <a:pt x="232" y="58"/>
                  </a:cubicBezTo>
                  <a:cubicBezTo>
                    <a:pt x="233" y="57"/>
                    <a:pt x="235" y="58"/>
                    <a:pt x="235" y="57"/>
                  </a:cubicBezTo>
                  <a:lnTo>
                    <a:pt x="237" y="57"/>
                  </a:lnTo>
                  <a:lnTo>
                    <a:pt x="237" y="58"/>
                  </a:lnTo>
                  <a:lnTo>
                    <a:pt x="238" y="58"/>
                  </a:lnTo>
                  <a:cubicBezTo>
                    <a:pt x="238" y="59"/>
                    <a:pt x="238" y="63"/>
                    <a:pt x="237" y="63"/>
                  </a:cubicBezTo>
                  <a:lnTo>
                    <a:pt x="237" y="64"/>
                  </a:lnTo>
                  <a:lnTo>
                    <a:pt x="238" y="64"/>
                  </a:lnTo>
                  <a:lnTo>
                    <a:pt x="238" y="65"/>
                  </a:lnTo>
                  <a:lnTo>
                    <a:pt x="240" y="65"/>
                  </a:lnTo>
                  <a:lnTo>
                    <a:pt x="240" y="60"/>
                  </a:lnTo>
                  <a:lnTo>
                    <a:pt x="243" y="60"/>
                  </a:lnTo>
                  <a:cubicBezTo>
                    <a:pt x="243" y="61"/>
                    <a:pt x="246" y="61"/>
                    <a:pt x="246" y="62"/>
                  </a:cubicBezTo>
                  <a:cubicBezTo>
                    <a:pt x="246" y="62"/>
                    <a:pt x="247" y="63"/>
                    <a:pt x="247" y="63"/>
                  </a:cubicBezTo>
                  <a:lnTo>
                    <a:pt x="248" y="63"/>
                  </a:lnTo>
                  <a:lnTo>
                    <a:pt x="248" y="64"/>
                  </a:lnTo>
                  <a:lnTo>
                    <a:pt x="249" y="64"/>
                  </a:lnTo>
                  <a:cubicBezTo>
                    <a:pt x="249" y="65"/>
                    <a:pt x="249" y="64"/>
                    <a:pt x="249" y="65"/>
                  </a:cubicBezTo>
                  <a:lnTo>
                    <a:pt x="250" y="65"/>
                  </a:lnTo>
                  <a:lnTo>
                    <a:pt x="251" y="65"/>
                  </a:lnTo>
                  <a:lnTo>
                    <a:pt x="251" y="64"/>
                  </a:lnTo>
                  <a:lnTo>
                    <a:pt x="252" y="63"/>
                  </a:lnTo>
                  <a:lnTo>
                    <a:pt x="252" y="62"/>
                  </a:lnTo>
                  <a:lnTo>
                    <a:pt x="253" y="61"/>
                  </a:lnTo>
                  <a:lnTo>
                    <a:pt x="253" y="60"/>
                  </a:lnTo>
                  <a:cubicBezTo>
                    <a:pt x="254" y="60"/>
                    <a:pt x="254" y="60"/>
                    <a:pt x="254" y="60"/>
                  </a:cubicBezTo>
                  <a:cubicBezTo>
                    <a:pt x="254" y="59"/>
                    <a:pt x="255" y="59"/>
                    <a:pt x="255" y="59"/>
                  </a:cubicBezTo>
                  <a:lnTo>
                    <a:pt x="255" y="58"/>
                  </a:lnTo>
                  <a:lnTo>
                    <a:pt x="256" y="57"/>
                  </a:lnTo>
                  <a:lnTo>
                    <a:pt x="256" y="56"/>
                  </a:lnTo>
                  <a:lnTo>
                    <a:pt x="257" y="56"/>
                  </a:lnTo>
                  <a:lnTo>
                    <a:pt x="257" y="55"/>
                  </a:lnTo>
                  <a:cubicBezTo>
                    <a:pt x="258" y="55"/>
                    <a:pt x="257" y="55"/>
                    <a:pt x="258" y="55"/>
                  </a:cubicBezTo>
                  <a:lnTo>
                    <a:pt x="258" y="54"/>
                  </a:lnTo>
                  <a:lnTo>
                    <a:pt x="258" y="51"/>
                  </a:lnTo>
                  <a:lnTo>
                    <a:pt x="251" y="51"/>
                  </a:lnTo>
                  <a:lnTo>
                    <a:pt x="251" y="50"/>
                  </a:lnTo>
                  <a:cubicBezTo>
                    <a:pt x="250" y="50"/>
                    <a:pt x="251" y="50"/>
                    <a:pt x="250" y="50"/>
                  </a:cubicBezTo>
                  <a:lnTo>
                    <a:pt x="250" y="49"/>
                  </a:lnTo>
                  <a:cubicBezTo>
                    <a:pt x="249" y="49"/>
                    <a:pt x="250" y="49"/>
                    <a:pt x="249" y="49"/>
                  </a:cubicBezTo>
                  <a:lnTo>
                    <a:pt x="249" y="46"/>
                  </a:lnTo>
                  <a:lnTo>
                    <a:pt x="250" y="46"/>
                  </a:lnTo>
                  <a:lnTo>
                    <a:pt x="250" y="45"/>
                  </a:lnTo>
                  <a:lnTo>
                    <a:pt x="250" y="44"/>
                  </a:lnTo>
                  <a:lnTo>
                    <a:pt x="250" y="42"/>
                  </a:lnTo>
                  <a:lnTo>
                    <a:pt x="251" y="42"/>
                  </a:lnTo>
                  <a:lnTo>
                    <a:pt x="251" y="41"/>
                  </a:lnTo>
                  <a:cubicBezTo>
                    <a:pt x="252" y="40"/>
                    <a:pt x="250" y="36"/>
                    <a:pt x="251" y="35"/>
                  </a:cubicBezTo>
                  <a:lnTo>
                    <a:pt x="251" y="34"/>
                  </a:lnTo>
                  <a:lnTo>
                    <a:pt x="252" y="34"/>
                  </a:lnTo>
                  <a:lnTo>
                    <a:pt x="252" y="32"/>
                  </a:lnTo>
                  <a:lnTo>
                    <a:pt x="252" y="31"/>
                  </a:lnTo>
                  <a:lnTo>
                    <a:pt x="253" y="31"/>
                  </a:lnTo>
                  <a:cubicBezTo>
                    <a:pt x="253" y="31"/>
                    <a:pt x="256" y="31"/>
                    <a:pt x="258" y="31"/>
                  </a:cubicBezTo>
                  <a:cubicBezTo>
                    <a:pt x="258" y="30"/>
                    <a:pt x="258" y="31"/>
                    <a:pt x="258" y="30"/>
                  </a:cubicBezTo>
                  <a:lnTo>
                    <a:pt x="259" y="30"/>
                  </a:lnTo>
                  <a:cubicBezTo>
                    <a:pt x="259" y="29"/>
                    <a:pt x="260" y="26"/>
                    <a:pt x="260" y="25"/>
                  </a:cubicBezTo>
                  <a:cubicBezTo>
                    <a:pt x="260" y="25"/>
                    <a:pt x="260" y="25"/>
                    <a:pt x="260" y="25"/>
                  </a:cubicBezTo>
                  <a:lnTo>
                    <a:pt x="260" y="24"/>
                  </a:lnTo>
                  <a:lnTo>
                    <a:pt x="261" y="24"/>
                  </a:lnTo>
                  <a:lnTo>
                    <a:pt x="261" y="23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2" y="21"/>
                  </a:lnTo>
                  <a:cubicBezTo>
                    <a:pt x="263" y="21"/>
                    <a:pt x="264" y="20"/>
                    <a:pt x="264" y="20"/>
                  </a:cubicBezTo>
                  <a:lnTo>
                    <a:pt x="265" y="19"/>
                  </a:lnTo>
                  <a:lnTo>
                    <a:pt x="265" y="18"/>
                  </a:lnTo>
                  <a:lnTo>
                    <a:pt x="266" y="18"/>
                  </a:lnTo>
                  <a:lnTo>
                    <a:pt x="266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20"/>
                  </a:lnTo>
                  <a:lnTo>
                    <a:pt x="269" y="21"/>
                  </a:lnTo>
                  <a:lnTo>
                    <a:pt x="271" y="21"/>
                  </a:lnTo>
                  <a:lnTo>
                    <a:pt x="272" y="20"/>
                  </a:lnTo>
                  <a:lnTo>
                    <a:pt x="272" y="19"/>
                  </a:lnTo>
                  <a:cubicBezTo>
                    <a:pt x="272" y="19"/>
                    <a:pt x="272" y="16"/>
                    <a:pt x="272" y="15"/>
                  </a:cubicBezTo>
                  <a:lnTo>
                    <a:pt x="273" y="15"/>
                  </a:lnTo>
                  <a:cubicBezTo>
                    <a:pt x="273" y="15"/>
                    <a:pt x="274" y="14"/>
                    <a:pt x="275" y="14"/>
                  </a:cubicBezTo>
                  <a:cubicBezTo>
                    <a:pt x="275" y="14"/>
                    <a:pt x="276" y="13"/>
                    <a:pt x="277" y="13"/>
                  </a:cubicBezTo>
                  <a:lnTo>
                    <a:pt x="278" y="12"/>
                  </a:lnTo>
                  <a:cubicBezTo>
                    <a:pt x="278" y="13"/>
                    <a:pt x="279" y="12"/>
                    <a:pt x="279" y="13"/>
                  </a:cubicBezTo>
                  <a:cubicBezTo>
                    <a:pt x="280" y="13"/>
                    <a:pt x="281" y="13"/>
                    <a:pt x="282" y="13"/>
                  </a:cubicBezTo>
                  <a:lnTo>
                    <a:pt x="282" y="14"/>
                  </a:lnTo>
                  <a:lnTo>
                    <a:pt x="283" y="14"/>
                  </a:lnTo>
                  <a:lnTo>
                    <a:pt x="284" y="14"/>
                  </a:lnTo>
                  <a:lnTo>
                    <a:pt x="284" y="15"/>
                  </a:lnTo>
                  <a:lnTo>
                    <a:pt x="285" y="15"/>
                  </a:lnTo>
                  <a:cubicBezTo>
                    <a:pt x="285" y="15"/>
                    <a:pt x="287" y="16"/>
                    <a:pt x="288" y="16"/>
                  </a:cubicBezTo>
                  <a:lnTo>
                    <a:pt x="288" y="17"/>
                  </a:lnTo>
                  <a:cubicBezTo>
                    <a:pt x="289" y="17"/>
                    <a:pt x="291" y="21"/>
                    <a:pt x="292" y="20"/>
                  </a:cubicBezTo>
                  <a:cubicBezTo>
                    <a:pt x="292" y="19"/>
                    <a:pt x="293" y="20"/>
                    <a:pt x="293" y="19"/>
                  </a:cubicBezTo>
                  <a:cubicBezTo>
                    <a:pt x="293" y="19"/>
                    <a:pt x="295" y="19"/>
                    <a:pt x="295" y="19"/>
                  </a:cubicBezTo>
                  <a:lnTo>
                    <a:pt x="296" y="19"/>
                  </a:lnTo>
                  <a:lnTo>
                    <a:pt x="296" y="18"/>
                  </a:lnTo>
                  <a:lnTo>
                    <a:pt x="297" y="18"/>
                  </a:lnTo>
                  <a:lnTo>
                    <a:pt x="298" y="17"/>
                  </a:lnTo>
                  <a:cubicBezTo>
                    <a:pt x="298" y="17"/>
                    <a:pt x="299" y="16"/>
                    <a:pt x="299" y="16"/>
                  </a:cubicBezTo>
                  <a:cubicBezTo>
                    <a:pt x="299" y="16"/>
                    <a:pt x="300" y="16"/>
                    <a:pt x="300" y="16"/>
                  </a:cubicBezTo>
                  <a:cubicBezTo>
                    <a:pt x="300" y="16"/>
                    <a:pt x="300" y="15"/>
                    <a:pt x="300" y="15"/>
                  </a:cubicBezTo>
                  <a:cubicBezTo>
                    <a:pt x="301" y="15"/>
                    <a:pt x="301" y="15"/>
                    <a:pt x="301" y="16"/>
                  </a:cubicBezTo>
                  <a:lnTo>
                    <a:pt x="302" y="16"/>
                  </a:lnTo>
                  <a:cubicBezTo>
                    <a:pt x="302" y="16"/>
                    <a:pt x="303" y="16"/>
                    <a:pt x="303" y="16"/>
                  </a:cubicBezTo>
                  <a:cubicBezTo>
                    <a:pt x="303" y="16"/>
                    <a:pt x="304" y="17"/>
                    <a:pt x="304" y="17"/>
                  </a:cubicBezTo>
                  <a:lnTo>
                    <a:pt x="304" y="19"/>
                  </a:lnTo>
                  <a:cubicBezTo>
                    <a:pt x="303" y="20"/>
                    <a:pt x="303" y="21"/>
                    <a:pt x="303" y="22"/>
                  </a:cubicBezTo>
                  <a:cubicBezTo>
                    <a:pt x="303" y="22"/>
                    <a:pt x="303" y="23"/>
                    <a:pt x="302" y="23"/>
                  </a:cubicBezTo>
                  <a:cubicBezTo>
                    <a:pt x="302" y="24"/>
                    <a:pt x="302" y="26"/>
                    <a:pt x="301" y="26"/>
                  </a:cubicBezTo>
                  <a:lnTo>
                    <a:pt x="301" y="27"/>
                  </a:lnTo>
                  <a:cubicBezTo>
                    <a:pt x="299" y="28"/>
                    <a:pt x="297" y="31"/>
                    <a:pt x="296" y="32"/>
                  </a:cubicBezTo>
                  <a:cubicBezTo>
                    <a:pt x="296" y="33"/>
                    <a:pt x="296" y="34"/>
                    <a:pt x="296" y="34"/>
                  </a:cubicBezTo>
                  <a:lnTo>
                    <a:pt x="296" y="35"/>
                  </a:lnTo>
                  <a:lnTo>
                    <a:pt x="301" y="35"/>
                  </a:lnTo>
                  <a:cubicBezTo>
                    <a:pt x="301" y="35"/>
                    <a:pt x="303" y="35"/>
                    <a:pt x="303" y="36"/>
                  </a:cubicBezTo>
                  <a:cubicBezTo>
                    <a:pt x="303" y="37"/>
                    <a:pt x="303" y="38"/>
                    <a:pt x="303" y="39"/>
                  </a:cubicBezTo>
                  <a:lnTo>
                    <a:pt x="304" y="39"/>
                  </a:lnTo>
                  <a:cubicBezTo>
                    <a:pt x="304" y="39"/>
                    <a:pt x="305" y="40"/>
                    <a:pt x="306" y="40"/>
                  </a:cubicBezTo>
                  <a:cubicBezTo>
                    <a:pt x="306" y="40"/>
                    <a:pt x="306" y="40"/>
                    <a:pt x="306" y="40"/>
                  </a:cubicBezTo>
                  <a:lnTo>
                    <a:pt x="306" y="42"/>
                  </a:lnTo>
                  <a:cubicBezTo>
                    <a:pt x="307" y="42"/>
                    <a:pt x="309" y="42"/>
                    <a:pt x="309" y="42"/>
                  </a:cubicBezTo>
                  <a:cubicBezTo>
                    <a:pt x="310" y="41"/>
                    <a:pt x="313" y="42"/>
                    <a:pt x="314" y="42"/>
                  </a:cubicBezTo>
                  <a:cubicBezTo>
                    <a:pt x="314" y="43"/>
                    <a:pt x="314" y="44"/>
                    <a:pt x="314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45"/>
                    <a:pt x="311" y="46"/>
                    <a:pt x="311" y="46"/>
                  </a:cubicBezTo>
                  <a:cubicBezTo>
                    <a:pt x="310" y="47"/>
                    <a:pt x="311" y="50"/>
                    <a:pt x="310" y="51"/>
                  </a:cubicBezTo>
                  <a:lnTo>
                    <a:pt x="310" y="52"/>
                  </a:lnTo>
                  <a:lnTo>
                    <a:pt x="309" y="52"/>
                  </a:lnTo>
                  <a:lnTo>
                    <a:pt x="308" y="52"/>
                  </a:lnTo>
                  <a:lnTo>
                    <a:pt x="307" y="52"/>
                  </a:lnTo>
                  <a:lnTo>
                    <a:pt x="306" y="52"/>
                  </a:lnTo>
                  <a:lnTo>
                    <a:pt x="306" y="51"/>
                  </a:lnTo>
                  <a:cubicBezTo>
                    <a:pt x="306" y="52"/>
                    <a:pt x="305" y="51"/>
                    <a:pt x="305" y="52"/>
                  </a:cubicBezTo>
                  <a:lnTo>
                    <a:pt x="305" y="53"/>
                  </a:lnTo>
                  <a:lnTo>
                    <a:pt x="304" y="53"/>
                  </a:lnTo>
                  <a:lnTo>
                    <a:pt x="304" y="55"/>
                  </a:lnTo>
                  <a:cubicBezTo>
                    <a:pt x="304" y="55"/>
                    <a:pt x="304" y="58"/>
                    <a:pt x="304" y="58"/>
                  </a:cubicBezTo>
                  <a:lnTo>
                    <a:pt x="304" y="59"/>
                  </a:lnTo>
                  <a:cubicBezTo>
                    <a:pt x="305" y="59"/>
                    <a:pt x="306" y="59"/>
                    <a:pt x="307" y="59"/>
                  </a:cubicBezTo>
                  <a:cubicBezTo>
                    <a:pt x="307" y="61"/>
                    <a:pt x="307" y="66"/>
                    <a:pt x="306" y="66"/>
                  </a:cubicBezTo>
                  <a:cubicBezTo>
                    <a:pt x="306" y="67"/>
                    <a:pt x="306" y="66"/>
                    <a:pt x="306" y="67"/>
                  </a:cubicBezTo>
                  <a:cubicBezTo>
                    <a:pt x="306" y="67"/>
                    <a:pt x="305" y="67"/>
                    <a:pt x="305" y="67"/>
                  </a:cubicBezTo>
                  <a:lnTo>
                    <a:pt x="305" y="76"/>
                  </a:lnTo>
                  <a:lnTo>
                    <a:pt x="308" y="76"/>
                  </a:lnTo>
                  <a:cubicBezTo>
                    <a:pt x="308" y="76"/>
                    <a:pt x="308" y="76"/>
                    <a:pt x="308" y="76"/>
                  </a:cubicBezTo>
                  <a:lnTo>
                    <a:pt x="309" y="76"/>
                  </a:lnTo>
                  <a:cubicBezTo>
                    <a:pt x="309" y="75"/>
                    <a:pt x="309" y="76"/>
                    <a:pt x="309" y="75"/>
                  </a:cubicBezTo>
                  <a:lnTo>
                    <a:pt x="310" y="75"/>
                  </a:lnTo>
                  <a:lnTo>
                    <a:pt x="310" y="74"/>
                  </a:lnTo>
                  <a:lnTo>
                    <a:pt x="310" y="72"/>
                  </a:lnTo>
                  <a:cubicBezTo>
                    <a:pt x="311" y="72"/>
                    <a:pt x="312" y="73"/>
                    <a:pt x="313" y="73"/>
                  </a:cubicBezTo>
                  <a:cubicBezTo>
                    <a:pt x="313" y="73"/>
                    <a:pt x="314" y="73"/>
                    <a:pt x="314" y="73"/>
                  </a:cubicBezTo>
                  <a:lnTo>
                    <a:pt x="315" y="73"/>
                  </a:lnTo>
                  <a:lnTo>
                    <a:pt x="315" y="74"/>
                  </a:lnTo>
                  <a:cubicBezTo>
                    <a:pt x="316" y="74"/>
                    <a:pt x="316" y="75"/>
                    <a:pt x="317" y="75"/>
                  </a:cubicBezTo>
                  <a:cubicBezTo>
                    <a:pt x="317" y="76"/>
                    <a:pt x="316" y="77"/>
                    <a:pt x="316" y="78"/>
                  </a:cubicBezTo>
                  <a:cubicBezTo>
                    <a:pt x="316" y="79"/>
                    <a:pt x="316" y="80"/>
                    <a:pt x="317" y="81"/>
                  </a:cubicBezTo>
                  <a:lnTo>
                    <a:pt x="319" y="81"/>
                  </a:lnTo>
                  <a:cubicBezTo>
                    <a:pt x="319" y="81"/>
                    <a:pt x="320" y="81"/>
                    <a:pt x="320" y="81"/>
                  </a:cubicBezTo>
                  <a:cubicBezTo>
                    <a:pt x="320" y="81"/>
                    <a:pt x="320" y="81"/>
                    <a:pt x="320" y="80"/>
                  </a:cubicBezTo>
                  <a:cubicBezTo>
                    <a:pt x="320" y="80"/>
                    <a:pt x="321" y="80"/>
                    <a:pt x="321" y="80"/>
                  </a:cubicBezTo>
                  <a:lnTo>
                    <a:pt x="322" y="80"/>
                  </a:lnTo>
                  <a:lnTo>
                    <a:pt x="322" y="81"/>
                  </a:lnTo>
                  <a:lnTo>
                    <a:pt x="322" y="82"/>
                  </a:lnTo>
                  <a:lnTo>
                    <a:pt x="323" y="82"/>
                  </a:lnTo>
                  <a:lnTo>
                    <a:pt x="324" y="82"/>
                  </a:lnTo>
                  <a:lnTo>
                    <a:pt x="324" y="83"/>
                  </a:lnTo>
                  <a:cubicBezTo>
                    <a:pt x="324" y="83"/>
                    <a:pt x="326" y="83"/>
                    <a:pt x="327" y="83"/>
                  </a:cubicBezTo>
                  <a:lnTo>
                    <a:pt x="327" y="82"/>
                  </a:lnTo>
                  <a:lnTo>
                    <a:pt x="327" y="81"/>
                  </a:lnTo>
                  <a:lnTo>
                    <a:pt x="328" y="81"/>
                  </a:lnTo>
                  <a:cubicBezTo>
                    <a:pt x="328" y="81"/>
                    <a:pt x="328" y="82"/>
                    <a:pt x="328" y="82"/>
                  </a:cubicBezTo>
                  <a:cubicBezTo>
                    <a:pt x="329" y="82"/>
                    <a:pt x="329" y="83"/>
                    <a:pt x="330" y="82"/>
                  </a:cubicBezTo>
                  <a:lnTo>
                    <a:pt x="330" y="81"/>
                  </a:lnTo>
                  <a:lnTo>
                    <a:pt x="331" y="81"/>
                  </a:lnTo>
                  <a:lnTo>
                    <a:pt x="331" y="80"/>
                  </a:lnTo>
                  <a:cubicBezTo>
                    <a:pt x="332" y="80"/>
                    <a:pt x="333" y="78"/>
                    <a:pt x="334" y="78"/>
                  </a:cubicBezTo>
                  <a:cubicBezTo>
                    <a:pt x="334" y="78"/>
                    <a:pt x="334" y="77"/>
                    <a:pt x="334" y="77"/>
                  </a:cubicBezTo>
                  <a:lnTo>
                    <a:pt x="334" y="76"/>
                  </a:lnTo>
                  <a:cubicBezTo>
                    <a:pt x="335" y="76"/>
                    <a:pt x="335" y="76"/>
                    <a:pt x="335" y="76"/>
                  </a:cubicBezTo>
                  <a:cubicBezTo>
                    <a:pt x="337" y="75"/>
                    <a:pt x="340" y="76"/>
                    <a:pt x="341" y="76"/>
                  </a:cubicBezTo>
                  <a:cubicBezTo>
                    <a:pt x="342" y="77"/>
                    <a:pt x="345" y="77"/>
                    <a:pt x="345" y="77"/>
                  </a:cubicBezTo>
                  <a:cubicBezTo>
                    <a:pt x="346" y="78"/>
                    <a:pt x="348" y="78"/>
                    <a:pt x="349" y="78"/>
                  </a:cubicBezTo>
                  <a:cubicBezTo>
                    <a:pt x="349" y="77"/>
                    <a:pt x="349" y="75"/>
                    <a:pt x="349" y="75"/>
                  </a:cubicBezTo>
                  <a:cubicBezTo>
                    <a:pt x="349" y="74"/>
                    <a:pt x="350" y="75"/>
                    <a:pt x="350" y="74"/>
                  </a:cubicBezTo>
                  <a:cubicBezTo>
                    <a:pt x="350" y="74"/>
                    <a:pt x="351" y="74"/>
                    <a:pt x="351" y="74"/>
                  </a:cubicBezTo>
                  <a:lnTo>
                    <a:pt x="351" y="73"/>
                  </a:lnTo>
                  <a:lnTo>
                    <a:pt x="352" y="73"/>
                  </a:lnTo>
                  <a:cubicBezTo>
                    <a:pt x="352" y="73"/>
                    <a:pt x="352" y="72"/>
                    <a:pt x="353" y="72"/>
                  </a:cubicBezTo>
                  <a:cubicBezTo>
                    <a:pt x="353" y="72"/>
                    <a:pt x="353" y="72"/>
                    <a:pt x="353" y="71"/>
                  </a:cubicBezTo>
                  <a:lnTo>
                    <a:pt x="354" y="71"/>
                  </a:lnTo>
                  <a:lnTo>
                    <a:pt x="355" y="71"/>
                  </a:lnTo>
                  <a:lnTo>
                    <a:pt x="355" y="72"/>
                  </a:lnTo>
                  <a:cubicBezTo>
                    <a:pt x="355" y="72"/>
                    <a:pt x="356" y="72"/>
                    <a:pt x="356" y="72"/>
                  </a:cubicBezTo>
                  <a:cubicBezTo>
                    <a:pt x="357" y="72"/>
                    <a:pt x="359" y="73"/>
                    <a:pt x="360" y="73"/>
                  </a:cubicBezTo>
                  <a:lnTo>
                    <a:pt x="361" y="73"/>
                  </a:lnTo>
                  <a:cubicBezTo>
                    <a:pt x="362" y="73"/>
                    <a:pt x="362" y="73"/>
                    <a:pt x="362" y="73"/>
                  </a:cubicBezTo>
                  <a:lnTo>
                    <a:pt x="363" y="74"/>
                  </a:lnTo>
                  <a:lnTo>
                    <a:pt x="363" y="76"/>
                  </a:lnTo>
                  <a:lnTo>
                    <a:pt x="363" y="77"/>
                  </a:lnTo>
                  <a:lnTo>
                    <a:pt x="364" y="77"/>
                  </a:lnTo>
                  <a:cubicBezTo>
                    <a:pt x="364" y="77"/>
                    <a:pt x="364" y="77"/>
                    <a:pt x="364" y="77"/>
                  </a:cubicBezTo>
                  <a:lnTo>
                    <a:pt x="366" y="77"/>
                  </a:lnTo>
                  <a:lnTo>
                    <a:pt x="366" y="78"/>
                  </a:lnTo>
                  <a:lnTo>
                    <a:pt x="366" y="80"/>
                  </a:lnTo>
                  <a:cubicBezTo>
                    <a:pt x="366" y="80"/>
                    <a:pt x="365" y="81"/>
                    <a:pt x="365" y="81"/>
                  </a:cubicBezTo>
                  <a:cubicBezTo>
                    <a:pt x="364" y="81"/>
                    <a:pt x="365" y="81"/>
                    <a:pt x="364" y="81"/>
                  </a:cubicBezTo>
                  <a:lnTo>
                    <a:pt x="364" y="82"/>
                  </a:lnTo>
                  <a:lnTo>
                    <a:pt x="363" y="83"/>
                  </a:lnTo>
                  <a:lnTo>
                    <a:pt x="362" y="83"/>
                  </a:lnTo>
                  <a:lnTo>
                    <a:pt x="359" y="83"/>
                  </a:lnTo>
                  <a:lnTo>
                    <a:pt x="359" y="84"/>
                  </a:lnTo>
                  <a:lnTo>
                    <a:pt x="357" y="84"/>
                  </a:lnTo>
                  <a:lnTo>
                    <a:pt x="357" y="83"/>
                  </a:lnTo>
                  <a:lnTo>
                    <a:pt x="355" y="83"/>
                  </a:lnTo>
                  <a:cubicBezTo>
                    <a:pt x="355" y="86"/>
                    <a:pt x="354" y="92"/>
                    <a:pt x="355" y="94"/>
                  </a:cubicBezTo>
                  <a:lnTo>
                    <a:pt x="355" y="95"/>
                  </a:lnTo>
                  <a:lnTo>
                    <a:pt x="356" y="95"/>
                  </a:lnTo>
                  <a:cubicBezTo>
                    <a:pt x="356" y="96"/>
                    <a:pt x="355" y="99"/>
                    <a:pt x="356" y="100"/>
                  </a:cubicBezTo>
                  <a:lnTo>
                    <a:pt x="356" y="101"/>
                  </a:lnTo>
                  <a:lnTo>
                    <a:pt x="356" y="102"/>
                  </a:lnTo>
                  <a:lnTo>
                    <a:pt x="357" y="102"/>
                  </a:lnTo>
                  <a:cubicBezTo>
                    <a:pt x="357" y="102"/>
                    <a:pt x="357" y="106"/>
                    <a:pt x="357" y="107"/>
                  </a:cubicBezTo>
                  <a:lnTo>
                    <a:pt x="356" y="107"/>
                  </a:lnTo>
                  <a:lnTo>
                    <a:pt x="356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11"/>
                  </a:lnTo>
                  <a:lnTo>
                    <a:pt x="354" y="111"/>
                  </a:lnTo>
                  <a:lnTo>
                    <a:pt x="354" y="113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2" y="112"/>
                  </a:lnTo>
                  <a:cubicBezTo>
                    <a:pt x="352" y="114"/>
                    <a:pt x="353" y="117"/>
                    <a:pt x="353" y="119"/>
                  </a:cubicBezTo>
                  <a:lnTo>
                    <a:pt x="355" y="120"/>
                  </a:lnTo>
                  <a:lnTo>
                    <a:pt x="354" y="121"/>
                  </a:lnTo>
                  <a:lnTo>
                    <a:pt x="354" y="122"/>
                  </a:lnTo>
                  <a:lnTo>
                    <a:pt x="354" y="123"/>
                  </a:lnTo>
                  <a:cubicBezTo>
                    <a:pt x="355" y="123"/>
                    <a:pt x="354" y="124"/>
                    <a:pt x="355" y="124"/>
                  </a:cubicBezTo>
                  <a:lnTo>
                    <a:pt x="355" y="125"/>
                  </a:lnTo>
                  <a:lnTo>
                    <a:pt x="358" y="125"/>
                  </a:lnTo>
                  <a:lnTo>
                    <a:pt x="358" y="126"/>
                  </a:lnTo>
                  <a:lnTo>
                    <a:pt x="358" y="128"/>
                  </a:lnTo>
                  <a:lnTo>
                    <a:pt x="358" y="130"/>
                  </a:lnTo>
                  <a:lnTo>
                    <a:pt x="357" y="130"/>
                  </a:lnTo>
                  <a:lnTo>
                    <a:pt x="357" y="131"/>
                  </a:lnTo>
                  <a:lnTo>
                    <a:pt x="356" y="131"/>
                  </a:lnTo>
                  <a:lnTo>
                    <a:pt x="356" y="132"/>
                  </a:lnTo>
                  <a:cubicBezTo>
                    <a:pt x="355" y="132"/>
                    <a:pt x="355" y="135"/>
                    <a:pt x="355" y="136"/>
                  </a:cubicBezTo>
                  <a:lnTo>
                    <a:pt x="355" y="137"/>
                  </a:lnTo>
                  <a:cubicBezTo>
                    <a:pt x="354" y="139"/>
                    <a:pt x="354" y="146"/>
                    <a:pt x="354" y="148"/>
                  </a:cubicBezTo>
                  <a:lnTo>
                    <a:pt x="355" y="148"/>
                  </a:lnTo>
                  <a:lnTo>
                    <a:pt x="355" y="149"/>
                  </a:lnTo>
                  <a:lnTo>
                    <a:pt x="355" y="150"/>
                  </a:lnTo>
                  <a:cubicBezTo>
                    <a:pt x="355" y="150"/>
                    <a:pt x="356" y="150"/>
                    <a:pt x="356" y="151"/>
                  </a:cubicBezTo>
                  <a:cubicBezTo>
                    <a:pt x="356" y="151"/>
                    <a:pt x="357" y="151"/>
                    <a:pt x="358" y="151"/>
                  </a:cubicBezTo>
                  <a:cubicBezTo>
                    <a:pt x="358" y="152"/>
                    <a:pt x="359" y="152"/>
                    <a:pt x="359" y="153"/>
                  </a:cubicBezTo>
                  <a:lnTo>
                    <a:pt x="360" y="153"/>
                  </a:lnTo>
                  <a:cubicBezTo>
                    <a:pt x="360" y="154"/>
                    <a:pt x="361" y="153"/>
                    <a:pt x="361" y="154"/>
                  </a:cubicBezTo>
                  <a:lnTo>
                    <a:pt x="362" y="154"/>
                  </a:lnTo>
                  <a:lnTo>
                    <a:pt x="362" y="155"/>
                  </a:lnTo>
                  <a:lnTo>
                    <a:pt x="363" y="155"/>
                  </a:lnTo>
                  <a:lnTo>
                    <a:pt x="363" y="156"/>
                  </a:lnTo>
                  <a:cubicBezTo>
                    <a:pt x="364" y="156"/>
                    <a:pt x="366" y="157"/>
                    <a:pt x="366" y="157"/>
                  </a:cubicBezTo>
                  <a:lnTo>
                    <a:pt x="367" y="157"/>
                  </a:lnTo>
                  <a:lnTo>
                    <a:pt x="367" y="161"/>
                  </a:lnTo>
                  <a:cubicBezTo>
                    <a:pt x="366" y="161"/>
                    <a:pt x="367" y="162"/>
                    <a:pt x="366" y="162"/>
                  </a:cubicBezTo>
                  <a:lnTo>
                    <a:pt x="366" y="163"/>
                  </a:lnTo>
                  <a:cubicBezTo>
                    <a:pt x="365" y="163"/>
                    <a:pt x="365" y="164"/>
                    <a:pt x="364" y="164"/>
                  </a:cubicBezTo>
                  <a:lnTo>
                    <a:pt x="364" y="165"/>
                  </a:lnTo>
                  <a:lnTo>
                    <a:pt x="364" y="170"/>
                  </a:lnTo>
                  <a:lnTo>
                    <a:pt x="364" y="171"/>
                  </a:lnTo>
                  <a:lnTo>
                    <a:pt x="365" y="171"/>
                  </a:lnTo>
                  <a:lnTo>
                    <a:pt x="365" y="172"/>
                  </a:lnTo>
                  <a:lnTo>
                    <a:pt x="366" y="172"/>
                  </a:lnTo>
                  <a:cubicBezTo>
                    <a:pt x="366" y="172"/>
                    <a:pt x="366" y="173"/>
                    <a:pt x="366" y="173"/>
                  </a:cubicBezTo>
                  <a:cubicBezTo>
                    <a:pt x="366" y="173"/>
                    <a:pt x="366" y="175"/>
                    <a:pt x="366" y="175"/>
                  </a:cubicBezTo>
                  <a:lnTo>
                    <a:pt x="366" y="176"/>
                  </a:lnTo>
                  <a:lnTo>
                    <a:pt x="365" y="176"/>
                  </a:lnTo>
                  <a:lnTo>
                    <a:pt x="365" y="177"/>
                  </a:lnTo>
                  <a:lnTo>
                    <a:pt x="364" y="177"/>
                  </a:lnTo>
                  <a:lnTo>
                    <a:pt x="363" y="177"/>
                  </a:lnTo>
                  <a:cubicBezTo>
                    <a:pt x="362" y="177"/>
                    <a:pt x="362" y="175"/>
                    <a:pt x="361" y="175"/>
                  </a:cubicBezTo>
                  <a:lnTo>
                    <a:pt x="361" y="174"/>
                  </a:lnTo>
                  <a:lnTo>
                    <a:pt x="360" y="174"/>
                  </a:lnTo>
                  <a:lnTo>
                    <a:pt x="359" y="174"/>
                  </a:lnTo>
                  <a:lnTo>
                    <a:pt x="359" y="173"/>
                  </a:lnTo>
                  <a:lnTo>
                    <a:pt x="357" y="173"/>
                  </a:lnTo>
                  <a:cubicBezTo>
                    <a:pt x="357" y="174"/>
                    <a:pt x="356" y="174"/>
                    <a:pt x="356" y="174"/>
                  </a:cubicBezTo>
                  <a:lnTo>
                    <a:pt x="356" y="175"/>
                  </a:lnTo>
                  <a:cubicBezTo>
                    <a:pt x="355" y="176"/>
                    <a:pt x="356" y="178"/>
                    <a:pt x="355" y="179"/>
                  </a:cubicBezTo>
                  <a:lnTo>
                    <a:pt x="355" y="182"/>
                  </a:lnTo>
                  <a:lnTo>
                    <a:pt x="356" y="182"/>
                  </a:lnTo>
                  <a:lnTo>
                    <a:pt x="357" y="183"/>
                  </a:lnTo>
                  <a:lnTo>
                    <a:pt x="357" y="184"/>
                  </a:lnTo>
                  <a:cubicBezTo>
                    <a:pt x="356" y="184"/>
                    <a:pt x="356" y="184"/>
                    <a:pt x="355" y="184"/>
                  </a:cubicBezTo>
                  <a:lnTo>
                    <a:pt x="355" y="185"/>
                  </a:lnTo>
                  <a:lnTo>
                    <a:pt x="359" y="185"/>
                  </a:lnTo>
                  <a:lnTo>
                    <a:pt x="360" y="184"/>
                  </a:lnTo>
                  <a:cubicBezTo>
                    <a:pt x="360" y="185"/>
                    <a:pt x="361" y="186"/>
                    <a:pt x="361" y="186"/>
                  </a:cubicBezTo>
                  <a:lnTo>
                    <a:pt x="362" y="186"/>
                  </a:lnTo>
                  <a:lnTo>
                    <a:pt x="363" y="186"/>
                  </a:lnTo>
                  <a:lnTo>
                    <a:pt x="363" y="187"/>
                  </a:lnTo>
                  <a:lnTo>
                    <a:pt x="364" y="187"/>
                  </a:lnTo>
                  <a:lnTo>
                    <a:pt x="364" y="189"/>
                  </a:lnTo>
                  <a:lnTo>
                    <a:pt x="363" y="189"/>
                  </a:lnTo>
                  <a:lnTo>
                    <a:pt x="363" y="190"/>
                  </a:lnTo>
                  <a:lnTo>
                    <a:pt x="362" y="190"/>
                  </a:lnTo>
                  <a:lnTo>
                    <a:pt x="360" y="190"/>
                  </a:lnTo>
                  <a:lnTo>
                    <a:pt x="359" y="190"/>
                  </a:lnTo>
                  <a:lnTo>
                    <a:pt x="359" y="191"/>
                  </a:lnTo>
                  <a:lnTo>
                    <a:pt x="358" y="191"/>
                  </a:lnTo>
                  <a:lnTo>
                    <a:pt x="358" y="197"/>
                  </a:lnTo>
                  <a:cubicBezTo>
                    <a:pt x="360" y="198"/>
                    <a:pt x="363" y="198"/>
                    <a:pt x="365" y="198"/>
                  </a:cubicBezTo>
                  <a:lnTo>
                    <a:pt x="366" y="199"/>
                  </a:lnTo>
                  <a:lnTo>
                    <a:pt x="366" y="201"/>
                  </a:lnTo>
                  <a:lnTo>
                    <a:pt x="365" y="201"/>
                  </a:lnTo>
                  <a:lnTo>
                    <a:pt x="365" y="202"/>
                  </a:lnTo>
                  <a:cubicBezTo>
                    <a:pt x="365" y="203"/>
                    <a:pt x="365" y="205"/>
                    <a:pt x="364" y="205"/>
                  </a:cubicBezTo>
                  <a:lnTo>
                    <a:pt x="364" y="206"/>
                  </a:lnTo>
                  <a:cubicBezTo>
                    <a:pt x="363" y="206"/>
                    <a:pt x="364" y="206"/>
                    <a:pt x="363" y="206"/>
                  </a:cubicBezTo>
                  <a:lnTo>
                    <a:pt x="363" y="209"/>
                  </a:lnTo>
                  <a:lnTo>
                    <a:pt x="363" y="211"/>
                  </a:lnTo>
                  <a:lnTo>
                    <a:pt x="364" y="212"/>
                  </a:lnTo>
                  <a:lnTo>
                    <a:pt x="365" y="212"/>
                  </a:lnTo>
                  <a:lnTo>
                    <a:pt x="365" y="215"/>
                  </a:lnTo>
                  <a:lnTo>
                    <a:pt x="364" y="216"/>
                  </a:lnTo>
                  <a:cubicBezTo>
                    <a:pt x="363" y="216"/>
                    <a:pt x="357" y="216"/>
                    <a:pt x="357" y="217"/>
                  </a:cubicBezTo>
                  <a:lnTo>
                    <a:pt x="356" y="217"/>
                  </a:lnTo>
                  <a:lnTo>
                    <a:pt x="356" y="218"/>
                  </a:lnTo>
                  <a:lnTo>
                    <a:pt x="355" y="218"/>
                  </a:lnTo>
                  <a:lnTo>
                    <a:pt x="354" y="218"/>
                  </a:lnTo>
                  <a:cubicBezTo>
                    <a:pt x="354" y="219"/>
                    <a:pt x="354" y="219"/>
                    <a:pt x="353" y="219"/>
                  </a:cubicBezTo>
                  <a:lnTo>
                    <a:pt x="353" y="222"/>
                  </a:lnTo>
                  <a:cubicBezTo>
                    <a:pt x="352" y="222"/>
                    <a:pt x="351" y="221"/>
                    <a:pt x="349" y="221"/>
                  </a:cubicBezTo>
                  <a:cubicBezTo>
                    <a:pt x="349" y="221"/>
                    <a:pt x="348" y="220"/>
                    <a:pt x="348" y="220"/>
                  </a:cubicBezTo>
                  <a:cubicBezTo>
                    <a:pt x="348" y="220"/>
                    <a:pt x="347" y="219"/>
                    <a:pt x="347" y="219"/>
                  </a:cubicBezTo>
                  <a:lnTo>
                    <a:pt x="343" y="219"/>
                  </a:lnTo>
                  <a:lnTo>
                    <a:pt x="343" y="220"/>
                  </a:lnTo>
                  <a:lnTo>
                    <a:pt x="342" y="220"/>
                  </a:lnTo>
                  <a:cubicBezTo>
                    <a:pt x="342" y="221"/>
                    <a:pt x="341" y="220"/>
                    <a:pt x="341" y="221"/>
                  </a:cubicBezTo>
                  <a:cubicBezTo>
                    <a:pt x="341" y="221"/>
                    <a:pt x="340" y="221"/>
                    <a:pt x="339" y="221"/>
                  </a:cubicBezTo>
                  <a:cubicBezTo>
                    <a:pt x="339" y="221"/>
                    <a:pt x="332" y="221"/>
                    <a:pt x="332" y="221"/>
                  </a:cubicBezTo>
                  <a:cubicBezTo>
                    <a:pt x="331" y="220"/>
                    <a:pt x="330" y="217"/>
                    <a:pt x="330" y="216"/>
                  </a:cubicBezTo>
                  <a:lnTo>
                    <a:pt x="327" y="215"/>
                  </a:lnTo>
                  <a:lnTo>
                    <a:pt x="327" y="214"/>
                  </a:lnTo>
                  <a:lnTo>
                    <a:pt x="323" y="214"/>
                  </a:lnTo>
                  <a:lnTo>
                    <a:pt x="323" y="215"/>
                  </a:lnTo>
                  <a:cubicBezTo>
                    <a:pt x="322" y="215"/>
                    <a:pt x="323" y="216"/>
                    <a:pt x="322" y="216"/>
                  </a:cubicBezTo>
                  <a:lnTo>
                    <a:pt x="321" y="221"/>
                  </a:lnTo>
                  <a:lnTo>
                    <a:pt x="320" y="221"/>
                  </a:lnTo>
                  <a:cubicBezTo>
                    <a:pt x="320" y="222"/>
                    <a:pt x="320" y="226"/>
                    <a:pt x="319" y="228"/>
                  </a:cubicBezTo>
                  <a:lnTo>
                    <a:pt x="315" y="228"/>
                  </a:lnTo>
                  <a:lnTo>
                    <a:pt x="315" y="223"/>
                  </a:lnTo>
                  <a:cubicBezTo>
                    <a:pt x="314" y="223"/>
                    <a:pt x="314" y="222"/>
                    <a:pt x="314" y="222"/>
                  </a:cubicBezTo>
                  <a:lnTo>
                    <a:pt x="311" y="221"/>
                  </a:lnTo>
                  <a:lnTo>
                    <a:pt x="310" y="221"/>
                  </a:lnTo>
                  <a:lnTo>
                    <a:pt x="310" y="219"/>
                  </a:lnTo>
                  <a:cubicBezTo>
                    <a:pt x="309" y="219"/>
                    <a:pt x="309" y="210"/>
                    <a:pt x="310" y="210"/>
                  </a:cubicBezTo>
                  <a:lnTo>
                    <a:pt x="310" y="204"/>
                  </a:lnTo>
                  <a:lnTo>
                    <a:pt x="310" y="203"/>
                  </a:lnTo>
                  <a:lnTo>
                    <a:pt x="309" y="203"/>
                  </a:lnTo>
                  <a:lnTo>
                    <a:pt x="309" y="202"/>
                  </a:lnTo>
                  <a:cubicBezTo>
                    <a:pt x="308" y="202"/>
                    <a:pt x="308" y="202"/>
                    <a:pt x="308" y="201"/>
                  </a:cubicBezTo>
                  <a:lnTo>
                    <a:pt x="307" y="201"/>
                  </a:lnTo>
                  <a:cubicBezTo>
                    <a:pt x="305" y="200"/>
                    <a:pt x="302" y="200"/>
                    <a:pt x="301" y="199"/>
                  </a:cubicBezTo>
                  <a:lnTo>
                    <a:pt x="299" y="199"/>
                  </a:lnTo>
                  <a:cubicBezTo>
                    <a:pt x="299" y="200"/>
                    <a:pt x="298" y="199"/>
                    <a:pt x="298" y="200"/>
                  </a:cubicBezTo>
                  <a:lnTo>
                    <a:pt x="297" y="200"/>
                  </a:lnTo>
                  <a:cubicBezTo>
                    <a:pt x="297" y="201"/>
                    <a:pt x="297" y="200"/>
                    <a:pt x="297" y="201"/>
                  </a:cubicBezTo>
                  <a:lnTo>
                    <a:pt x="296" y="201"/>
                  </a:lnTo>
                  <a:lnTo>
                    <a:pt x="296" y="202"/>
                  </a:lnTo>
                  <a:cubicBezTo>
                    <a:pt x="295" y="202"/>
                    <a:pt x="295" y="204"/>
                    <a:pt x="294" y="204"/>
                  </a:cubicBezTo>
                  <a:lnTo>
                    <a:pt x="294" y="205"/>
                  </a:lnTo>
                  <a:cubicBezTo>
                    <a:pt x="294" y="205"/>
                    <a:pt x="292" y="206"/>
                    <a:pt x="292" y="206"/>
                  </a:cubicBezTo>
                  <a:lnTo>
                    <a:pt x="291" y="206"/>
                  </a:lnTo>
                  <a:lnTo>
                    <a:pt x="291" y="207"/>
                  </a:lnTo>
                  <a:lnTo>
                    <a:pt x="290" y="207"/>
                  </a:lnTo>
                  <a:cubicBezTo>
                    <a:pt x="290" y="208"/>
                    <a:pt x="289" y="207"/>
                    <a:pt x="289" y="208"/>
                  </a:cubicBezTo>
                  <a:cubicBezTo>
                    <a:pt x="289" y="208"/>
                    <a:pt x="287" y="209"/>
                    <a:pt x="287" y="209"/>
                  </a:cubicBezTo>
                  <a:lnTo>
                    <a:pt x="273" y="209"/>
                  </a:lnTo>
                  <a:lnTo>
                    <a:pt x="272" y="209"/>
                  </a:lnTo>
                  <a:lnTo>
                    <a:pt x="272" y="208"/>
                  </a:lnTo>
                  <a:lnTo>
                    <a:pt x="271" y="208"/>
                  </a:lnTo>
                  <a:lnTo>
                    <a:pt x="271" y="207"/>
                  </a:lnTo>
                  <a:lnTo>
                    <a:pt x="270" y="207"/>
                  </a:lnTo>
                  <a:lnTo>
                    <a:pt x="270" y="206"/>
                  </a:lnTo>
                  <a:lnTo>
                    <a:pt x="269" y="209"/>
                  </a:lnTo>
                  <a:cubicBezTo>
                    <a:pt x="269" y="209"/>
                    <a:pt x="268" y="211"/>
                    <a:pt x="268" y="212"/>
                  </a:cubicBezTo>
                  <a:cubicBezTo>
                    <a:pt x="267" y="213"/>
                    <a:pt x="268" y="219"/>
                    <a:pt x="268" y="221"/>
                  </a:cubicBezTo>
                  <a:lnTo>
                    <a:pt x="268" y="219"/>
                  </a:lnTo>
                  <a:lnTo>
                    <a:pt x="268" y="220"/>
                  </a:lnTo>
                  <a:lnTo>
                    <a:pt x="267" y="220"/>
                  </a:lnTo>
                  <a:lnTo>
                    <a:pt x="267" y="222"/>
                  </a:lnTo>
                  <a:lnTo>
                    <a:pt x="259" y="221"/>
                  </a:lnTo>
                  <a:lnTo>
                    <a:pt x="259" y="222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6" y="223"/>
                  </a:lnTo>
                  <a:cubicBezTo>
                    <a:pt x="256" y="222"/>
                    <a:pt x="254" y="222"/>
                    <a:pt x="254" y="221"/>
                  </a:cubicBezTo>
                  <a:lnTo>
                    <a:pt x="252" y="221"/>
                  </a:lnTo>
                  <a:lnTo>
                    <a:pt x="252" y="222"/>
                  </a:lnTo>
                  <a:cubicBezTo>
                    <a:pt x="252" y="222"/>
                    <a:pt x="252" y="223"/>
                    <a:pt x="252" y="223"/>
                  </a:cubicBezTo>
                  <a:lnTo>
                    <a:pt x="252" y="224"/>
                  </a:lnTo>
                  <a:lnTo>
                    <a:pt x="251" y="224"/>
                  </a:lnTo>
                  <a:lnTo>
                    <a:pt x="251" y="225"/>
                  </a:lnTo>
                  <a:lnTo>
                    <a:pt x="251" y="227"/>
                  </a:lnTo>
                  <a:lnTo>
                    <a:pt x="250" y="227"/>
                  </a:lnTo>
                  <a:lnTo>
                    <a:pt x="250" y="228"/>
                  </a:lnTo>
                  <a:lnTo>
                    <a:pt x="250" y="229"/>
                  </a:lnTo>
                  <a:cubicBezTo>
                    <a:pt x="249" y="229"/>
                    <a:pt x="249" y="230"/>
                    <a:pt x="248" y="231"/>
                  </a:cubicBezTo>
                  <a:lnTo>
                    <a:pt x="248" y="234"/>
                  </a:lnTo>
                  <a:lnTo>
                    <a:pt x="249" y="234"/>
                  </a:lnTo>
                  <a:lnTo>
                    <a:pt x="252" y="234"/>
                  </a:lnTo>
                  <a:lnTo>
                    <a:pt x="252" y="237"/>
                  </a:lnTo>
                  <a:lnTo>
                    <a:pt x="251" y="237"/>
                  </a:lnTo>
                  <a:lnTo>
                    <a:pt x="249" y="237"/>
                  </a:lnTo>
                  <a:cubicBezTo>
                    <a:pt x="249" y="238"/>
                    <a:pt x="250" y="242"/>
                    <a:pt x="249" y="243"/>
                  </a:cubicBezTo>
                  <a:lnTo>
                    <a:pt x="248" y="243"/>
                  </a:lnTo>
                  <a:lnTo>
                    <a:pt x="248" y="244"/>
                  </a:lnTo>
                  <a:lnTo>
                    <a:pt x="248" y="247"/>
                  </a:lnTo>
                  <a:lnTo>
                    <a:pt x="247" y="247"/>
                  </a:lnTo>
                  <a:lnTo>
                    <a:pt x="247" y="248"/>
                  </a:lnTo>
                  <a:lnTo>
                    <a:pt x="247" y="249"/>
                  </a:lnTo>
                  <a:lnTo>
                    <a:pt x="246" y="249"/>
                  </a:lnTo>
                  <a:lnTo>
                    <a:pt x="246" y="250"/>
                  </a:lnTo>
                  <a:lnTo>
                    <a:pt x="244" y="250"/>
                  </a:lnTo>
                  <a:lnTo>
                    <a:pt x="243" y="249"/>
                  </a:lnTo>
                  <a:lnTo>
                    <a:pt x="243" y="246"/>
                  </a:lnTo>
                  <a:lnTo>
                    <a:pt x="243" y="245"/>
                  </a:lnTo>
                  <a:cubicBezTo>
                    <a:pt x="242" y="245"/>
                    <a:pt x="239" y="245"/>
                    <a:pt x="238" y="245"/>
                  </a:cubicBezTo>
                  <a:lnTo>
                    <a:pt x="238" y="247"/>
                  </a:lnTo>
                  <a:lnTo>
                    <a:pt x="238" y="248"/>
                  </a:lnTo>
                  <a:lnTo>
                    <a:pt x="239" y="249"/>
                  </a:lnTo>
                  <a:cubicBezTo>
                    <a:pt x="239" y="249"/>
                    <a:pt x="240" y="249"/>
                    <a:pt x="240" y="250"/>
                  </a:cubicBezTo>
                  <a:cubicBezTo>
                    <a:pt x="240" y="250"/>
                    <a:pt x="242" y="250"/>
                    <a:pt x="242" y="250"/>
                  </a:cubicBezTo>
                  <a:lnTo>
                    <a:pt x="242" y="251"/>
                  </a:lnTo>
                  <a:lnTo>
                    <a:pt x="243" y="251"/>
                  </a:lnTo>
                  <a:lnTo>
                    <a:pt x="243" y="252"/>
                  </a:lnTo>
                  <a:lnTo>
                    <a:pt x="244" y="252"/>
                  </a:lnTo>
                  <a:lnTo>
                    <a:pt x="244" y="253"/>
                  </a:lnTo>
                  <a:lnTo>
                    <a:pt x="244" y="254"/>
                  </a:lnTo>
                  <a:lnTo>
                    <a:pt x="245" y="254"/>
                  </a:lnTo>
                  <a:cubicBezTo>
                    <a:pt x="245" y="255"/>
                    <a:pt x="245" y="254"/>
                    <a:pt x="245" y="255"/>
                  </a:cubicBezTo>
                  <a:lnTo>
                    <a:pt x="246" y="255"/>
                  </a:lnTo>
                  <a:lnTo>
                    <a:pt x="246" y="257"/>
                  </a:lnTo>
                  <a:lnTo>
                    <a:pt x="246" y="259"/>
                  </a:lnTo>
                  <a:lnTo>
                    <a:pt x="245" y="259"/>
                  </a:lnTo>
                  <a:lnTo>
                    <a:pt x="245" y="260"/>
                  </a:lnTo>
                  <a:lnTo>
                    <a:pt x="245" y="261"/>
                  </a:lnTo>
                  <a:lnTo>
                    <a:pt x="244" y="262"/>
                  </a:lnTo>
                  <a:lnTo>
                    <a:pt x="244" y="263"/>
                  </a:lnTo>
                  <a:lnTo>
                    <a:pt x="243" y="263"/>
                  </a:lnTo>
                  <a:lnTo>
                    <a:pt x="243" y="264"/>
                  </a:lnTo>
                  <a:lnTo>
                    <a:pt x="242" y="265"/>
                  </a:lnTo>
                  <a:lnTo>
                    <a:pt x="241" y="266"/>
                  </a:lnTo>
                  <a:lnTo>
                    <a:pt x="240" y="266"/>
                  </a:lnTo>
                  <a:lnTo>
                    <a:pt x="240" y="267"/>
                  </a:lnTo>
                  <a:lnTo>
                    <a:pt x="238" y="267"/>
                  </a:lnTo>
                  <a:lnTo>
                    <a:pt x="237" y="267"/>
                  </a:lnTo>
                  <a:cubicBezTo>
                    <a:pt x="237" y="269"/>
                    <a:pt x="236" y="271"/>
                    <a:pt x="236" y="273"/>
                  </a:cubicBezTo>
                  <a:lnTo>
                    <a:pt x="235" y="274"/>
                  </a:lnTo>
                  <a:lnTo>
                    <a:pt x="234" y="274"/>
                  </a:lnTo>
                  <a:cubicBezTo>
                    <a:pt x="234" y="274"/>
                    <a:pt x="233" y="274"/>
                    <a:pt x="233" y="273"/>
                  </a:cubicBezTo>
                  <a:lnTo>
                    <a:pt x="233" y="272"/>
                  </a:lnTo>
                  <a:lnTo>
                    <a:pt x="232" y="272"/>
                  </a:lnTo>
                  <a:lnTo>
                    <a:pt x="232" y="273"/>
                  </a:lnTo>
                  <a:cubicBezTo>
                    <a:pt x="231" y="273"/>
                    <a:pt x="228" y="272"/>
                    <a:pt x="228" y="272"/>
                  </a:cubicBezTo>
                  <a:cubicBezTo>
                    <a:pt x="228" y="268"/>
                    <a:pt x="227" y="263"/>
                    <a:pt x="227" y="259"/>
                  </a:cubicBezTo>
                  <a:cubicBezTo>
                    <a:pt x="224" y="259"/>
                    <a:pt x="222" y="259"/>
                    <a:pt x="220" y="259"/>
                  </a:cubicBezTo>
                  <a:cubicBezTo>
                    <a:pt x="220" y="260"/>
                    <a:pt x="219" y="261"/>
                    <a:pt x="218" y="261"/>
                  </a:cubicBezTo>
                  <a:lnTo>
                    <a:pt x="217" y="262"/>
                  </a:lnTo>
                  <a:lnTo>
                    <a:pt x="217" y="263"/>
                  </a:lnTo>
                  <a:cubicBezTo>
                    <a:pt x="216" y="263"/>
                    <a:pt x="215" y="263"/>
                    <a:pt x="215" y="263"/>
                  </a:cubicBezTo>
                  <a:lnTo>
                    <a:pt x="214" y="264"/>
                  </a:lnTo>
                  <a:lnTo>
                    <a:pt x="214" y="265"/>
                  </a:lnTo>
                  <a:cubicBezTo>
                    <a:pt x="212" y="265"/>
                    <a:pt x="212" y="266"/>
                    <a:pt x="212" y="266"/>
                  </a:cubicBezTo>
                  <a:lnTo>
                    <a:pt x="212" y="267"/>
                  </a:lnTo>
                  <a:lnTo>
                    <a:pt x="211" y="267"/>
                  </a:lnTo>
                  <a:cubicBezTo>
                    <a:pt x="211" y="267"/>
                    <a:pt x="210" y="266"/>
                    <a:pt x="210" y="266"/>
                  </a:cubicBezTo>
                  <a:lnTo>
                    <a:pt x="208" y="266"/>
                  </a:lnTo>
                  <a:lnTo>
                    <a:pt x="207" y="267"/>
                  </a:lnTo>
                  <a:cubicBezTo>
                    <a:pt x="207" y="268"/>
                    <a:pt x="207" y="271"/>
                    <a:pt x="207" y="272"/>
                  </a:cubicBezTo>
                  <a:lnTo>
                    <a:pt x="205" y="273"/>
                  </a:lnTo>
                  <a:lnTo>
                    <a:pt x="205" y="272"/>
                  </a:lnTo>
                  <a:lnTo>
                    <a:pt x="204" y="271"/>
                  </a:lnTo>
                  <a:lnTo>
                    <a:pt x="203" y="271"/>
                  </a:lnTo>
                  <a:lnTo>
                    <a:pt x="203" y="270"/>
                  </a:lnTo>
                  <a:lnTo>
                    <a:pt x="201" y="270"/>
                  </a:lnTo>
                  <a:lnTo>
                    <a:pt x="198" y="270"/>
                  </a:lnTo>
                  <a:lnTo>
                    <a:pt x="198" y="269"/>
                  </a:lnTo>
                  <a:cubicBezTo>
                    <a:pt x="198" y="269"/>
                    <a:pt x="197" y="269"/>
                    <a:pt x="197" y="269"/>
                  </a:cubicBezTo>
                  <a:cubicBezTo>
                    <a:pt x="197" y="269"/>
                    <a:pt x="197" y="268"/>
                    <a:pt x="196" y="268"/>
                  </a:cubicBezTo>
                  <a:cubicBezTo>
                    <a:pt x="196" y="268"/>
                    <a:pt x="196" y="267"/>
                    <a:pt x="196" y="267"/>
                  </a:cubicBezTo>
                  <a:lnTo>
                    <a:pt x="195" y="267"/>
                  </a:lnTo>
                  <a:lnTo>
                    <a:pt x="195" y="266"/>
                  </a:lnTo>
                  <a:cubicBezTo>
                    <a:pt x="194" y="266"/>
                    <a:pt x="192" y="266"/>
                    <a:pt x="191" y="266"/>
                  </a:cubicBezTo>
                  <a:cubicBezTo>
                    <a:pt x="191" y="265"/>
                    <a:pt x="191" y="264"/>
                    <a:pt x="191" y="263"/>
                  </a:cubicBezTo>
                  <a:lnTo>
                    <a:pt x="190" y="262"/>
                  </a:lnTo>
                  <a:lnTo>
                    <a:pt x="189" y="262"/>
                  </a:lnTo>
                  <a:lnTo>
                    <a:pt x="189" y="261"/>
                  </a:lnTo>
                  <a:lnTo>
                    <a:pt x="188" y="261"/>
                  </a:lnTo>
                  <a:lnTo>
                    <a:pt x="187" y="261"/>
                  </a:lnTo>
                  <a:cubicBezTo>
                    <a:pt x="187" y="260"/>
                    <a:pt x="187" y="261"/>
                    <a:pt x="187" y="260"/>
                  </a:cubicBezTo>
                  <a:lnTo>
                    <a:pt x="185" y="260"/>
                  </a:lnTo>
                  <a:lnTo>
                    <a:pt x="185" y="256"/>
                  </a:lnTo>
                  <a:cubicBezTo>
                    <a:pt x="186" y="256"/>
                    <a:pt x="186" y="255"/>
                    <a:pt x="187" y="254"/>
                  </a:cubicBezTo>
                  <a:lnTo>
                    <a:pt x="187" y="253"/>
                  </a:lnTo>
                  <a:lnTo>
                    <a:pt x="187" y="252"/>
                  </a:lnTo>
                  <a:lnTo>
                    <a:pt x="187" y="251"/>
                  </a:lnTo>
                  <a:lnTo>
                    <a:pt x="188" y="251"/>
                  </a:lnTo>
                  <a:cubicBezTo>
                    <a:pt x="188" y="251"/>
                    <a:pt x="188" y="250"/>
                    <a:pt x="188" y="250"/>
                  </a:cubicBezTo>
                  <a:lnTo>
                    <a:pt x="188" y="249"/>
                  </a:lnTo>
                  <a:cubicBezTo>
                    <a:pt x="189" y="249"/>
                    <a:pt x="189" y="249"/>
                    <a:pt x="189" y="249"/>
                  </a:cubicBezTo>
                  <a:cubicBezTo>
                    <a:pt x="190" y="249"/>
                    <a:pt x="193" y="249"/>
                    <a:pt x="194" y="249"/>
                  </a:cubicBezTo>
                  <a:lnTo>
                    <a:pt x="194" y="248"/>
                  </a:lnTo>
                  <a:cubicBezTo>
                    <a:pt x="194" y="248"/>
                    <a:pt x="195" y="248"/>
                    <a:pt x="195" y="248"/>
                  </a:cubicBezTo>
                  <a:cubicBezTo>
                    <a:pt x="195" y="247"/>
                    <a:pt x="196" y="248"/>
                    <a:pt x="196" y="247"/>
                  </a:cubicBezTo>
                  <a:cubicBezTo>
                    <a:pt x="196" y="247"/>
                    <a:pt x="196" y="247"/>
                    <a:pt x="196" y="246"/>
                  </a:cubicBezTo>
                  <a:cubicBezTo>
                    <a:pt x="197" y="246"/>
                    <a:pt x="197" y="245"/>
                    <a:pt x="197" y="245"/>
                  </a:cubicBezTo>
                  <a:lnTo>
                    <a:pt x="198" y="245"/>
                  </a:lnTo>
                  <a:lnTo>
                    <a:pt x="198" y="244"/>
                  </a:lnTo>
                  <a:lnTo>
                    <a:pt x="199" y="244"/>
                  </a:lnTo>
                  <a:cubicBezTo>
                    <a:pt x="199" y="243"/>
                    <a:pt x="198" y="242"/>
                    <a:pt x="198" y="241"/>
                  </a:cubicBezTo>
                  <a:lnTo>
                    <a:pt x="196" y="241"/>
                  </a:lnTo>
                  <a:lnTo>
                    <a:pt x="196" y="240"/>
                  </a:lnTo>
                  <a:lnTo>
                    <a:pt x="196" y="239"/>
                  </a:lnTo>
                  <a:lnTo>
                    <a:pt x="197" y="239"/>
                  </a:lnTo>
                  <a:cubicBezTo>
                    <a:pt x="197" y="238"/>
                    <a:pt x="197" y="239"/>
                    <a:pt x="197" y="238"/>
                  </a:cubicBezTo>
                  <a:cubicBezTo>
                    <a:pt x="198" y="238"/>
                    <a:pt x="201" y="238"/>
                    <a:pt x="201" y="238"/>
                  </a:cubicBezTo>
                  <a:lnTo>
                    <a:pt x="201" y="237"/>
                  </a:lnTo>
                  <a:lnTo>
                    <a:pt x="203" y="237"/>
                  </a:lnTo>
                  <a:lnTo>
                    <a:pt x="203" y="235"/>
                  </a:lnTo>
                  <a:lnTo>
                    <a:pt x="202" y="235"/>
                  </a:lnTo>
                  <a:lnTo>
                    <a:pt x="202" y="234"/>
                  </a:lnTo>
                  <a:cubicBezTo>
                    <a:pt x="201" y="233"/>
                    <a:pt x="198" y="235"/>
                    <a:pt x="197" y="234"/>
                  </a:cubicBezTo>
                  <a:lnTo>
                    <a:pt x="194" y="234"/>
                  </a:lnTo>
                  <a:lnTo>
                    <a:pt x="194" y="231"/>
                  </a:lnTo>
                  <a:lnTo>
                    <a:pt x="195" y="231"/>
                  </a:lnTo>
                  <a:cubicBezTo>
                    <a:pt x="195" y="231"/>
                    <a:pt x="194" y="230"/>
                    <a:pt x="195" y="230"/>
                  </a:cubicBezTo>
                  <a:lnTo>
                    <a:pt x="195" y="229"/>
                  </a:lnTo>
                  <a:cubicBezTo>
                    <a:pt x="196" y="228"/>
                    <a:pt x="195" y="224"/>
                    <a:pt x="195" y="223"/>
                  </a:cubicBezTo>
                  <a:lnTo>
                    <a:pt x="195" y="222"/>
                  </a:lnTo>
                  <a:lnTo>
                    <a:pt x="193" y="222"/>
                  </a:lnTo>
                  <a:lnTo>
                    <a:pt x="193" y="223"/>
                  </a:lnTo>
                  <a:cubicBezTo>
                    <a:pt x="193" y="224"/>
                    <a:pt x="191" y="224"/>
                    <a:pt x="190" y="224"/>
                  </a:cubicBezTo>
                  <a:lnTo>
                    <a:pt x="190" y="223"/>
                  </a:lnTo>
                  <a:lnTo>
                    <a:pt x="189" y="223"/>
                  </a:lnTo>
                  <a:lnTo>
                    <a:pt x="188" y="222"/>
                  </a:lnTo>
                  <a:lnTo>
                    <a:pt x="187" y="222"/>
                  </a:lnTo>
                  <a:lnTo>
                    <a:pt x="187" y="220"/>
                  </a:lnTo>
                  <a:lnTo>
                    <a:pt x="187" y="219"/>
                  </a:lnTo>
                  <a:cubicBezTo>
                    <a:pt x="187" y="219"/>
                    <a:pt x="188" y="218"/>
                    <a:pt x="188" y="218"/>
                  </a:cubicBezTo>
                  <a:cubicBezTo>
                    <a:pt x="189" y="218"/>
                    <a:pt x="188" y="218"/>
                    <a:pt x="189" y="218"/>
                  </a:cubicBezTo>
                  <a:cubicBezTo>
                    <a:pt x="189" y="217"/>
                    <a:pt x="189" y="217"/>
                    <a:pt x="190" y="217"/>
                  </a:cubicBezTo>
                  <a:cubicBezTo>
                    <a:pt x="190" y="216"/>
                    <a:pt x="189" y="214"/>
                    <a:pt x="189" y="214"/>
                  </a:cubicBezTo>
                  <a:cubicBezTo>
                    <a:pt x="189" y="214"/>
                    <a:pt x="189" y="213"/>
                    <a:pt x="189" y="212"/>
                  </a:cubicBezTo>
                  <a:lnTo>
                    <a:pt x="188" y="212"/>
                  </a:lnTo>
                  <a:cubicBezTo>
                    <a:pt x="187" y="212"/>
                    <a:pt x="187" y="211"/>
                    <a:pt x="186" y="211"/>
                  </a:cubicBezTo>
                  <a:cubicBezTo>
                    <a:pt x="186" y="210"/>
                    <a:pt x="186" y="208"/>
                    <a:pt x="186" y="207"/>
                  </a:cubicBezTo>
                  <a:lnTo>
                    <a:pt x="184" y="207"/>
                  </a:lnTo>
                  <a:cubicBezTo>
                    <a:pt x="183" y="208"/>
                    <a:pt x="180" y="207"/>
                    <a:pt x="179" y="207"/>
                  </a:cubicBezTo>
                  <a:lnTo>
                    <a:pt x="178" y="207"/>
                  </a:lnTo>
                  <a:cubicBezTo>
                    <a:pt x="178" y="208"/>
                    <a:pt x="176" y="209"/>
                    <a:pt x="176" y="209"/>
                  </a:cubicBezTo>
                  <a:cubicBezTo>
                    <a:pt x="174" y="210"/>
                    <a:pt x="170" y="209"/>
                    <a:pt x="169" y="209"/>
                  </a:cubicBezTo>
                  <a:lnTo>
                    <a:pt x="169" y="207"/>
                  </a:lnTo>
                  <a:lnTo>
                    <a:pt x="169" y="206"/>
                  </a:lnTo>
                  <a:lnTo>
                    <a:pt x="168" y="205"/>
                  </a:lnTo>
                  <a:lnTo>
                    <a:pt x="167" y="205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4" y="201"/>
                  </a:lnTo>
                  <a:lnTo>
                    <a:pt x="163" y="201"/>
                  </a:lnTo>
                  <a:lnTo>
                    <a:pt x="163" y="200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199"/>
                  </a:lnTo>
                  <a:lnTo>
                    <a:pt x="160" y="199"/>
                  </a:lnTo>
                  <a:cubicBezTo>
                    <a:pt x="160" y="199"/>
                    <a:pt x="159" y="196"/>
                    <a:pt x="160" y="196"/>
                  </a:cubicBezTo>
                  <a:lnTo>
                    <a:pt x="160" y="193"/>
                  </a:lnTo>
                  <a:lnTo>
                    <a:pt x="160" y="192"/>
                  </a:lnTo>
                  <a:cubicBezTo>
                    <a:pt x="159" y="192"/>
                    <a:pt x="158" y="192"/>
                    <a:pt x="158" y="191"/>
                  </a:cubicBezTo>
                  <a:cubicBezTo>
                    <a:pt x="157" y="190"/>
                    <a:pt x="153" y="192"/>
                    <a:pt x="152" y="192"/>
                  </a:cubicBezTo>
                  <a:lnTo>
                    <a:pt x="152" y="193"/>
                  </a:lnTo>
                  <a:cubicBezTo>
                    <a:pt x="152" y="193"/>
                    <a:pt x="152" y="194"/>
                    <a:pt x="151" y="194"/>
                  </a:cubicBezTo>
                  <a:cubicBezTo>
                    <a:pt x="151" y="194"/>
                    <a:pt x="151" y="194"/>
                    <a:pt x="150" y="194"/>
                  </a:cubicBezTo>
                  <a:cubicBezTo>
                    <a:pt x="150" y="193"/>
                    <a:pt x="149" y="193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lnTo>
                    <a:pt x="148" y="191"/>
                  </a:lnTo>
                  <a:cubicBezTo>
                    <a:pt x="147" y="191"/>
                    <a:pt x="146" y="190"/>
                    <a:pt x="146" y="190"/>
                  </a:cubicBezTo>
                  <a:cubicBezTo>
                    <a:pt x="145" y="189"/>
                    <a:pt x="146" y="185"/>
                    <a:pt x="145" y="185"/>
                  </a:cubicBezTo>
                  <a:lnTo>
                    <a:pt x="145" y="180"/>
                  </a:lnTo>
                  <a:cubicBezTo>
                    <a:pt x="144" y="180"/>
                    <a:pt x="144" y="179"/>
                    <a:pt x="144" y="179"/>
                  </a:cubicBezTo>
                  <a:cubicBezTo>
                    <a:pt x="143" y="179"/>
                    <a:pt x="141" y="179"/>
                    <a:pt x="140" y="179"/>
                  </a:cubicBezTo>
                  <a:lnTo>
                    <a:pt x="140" y="181"/>
                  </a:lnTo>
                  <a:cubicBezTo>
                    <a:pt x="139" y="181"/>
                    <a:pt x="138" y="181"/>
                    <a:pt x="137" y="181"/>
                  </a:cubicBezTo>
                  <a:lnTo>
                    <a:pt x="137" y="180"/>
                  </a:lnTo>
                  <a:lnTo>
                    <a:pt x="136" y="180"/>
                  </a:lnTo>
                  <a:cubicBezTo>
                    <a:pt x="136" y="179"/>
                    <a:pt x="136" y="180"/>
                    <a:pt x="136" y="179"/>
                  </a:cubicBezTo>
                  <a:cubicBezTo>
                    <a:pt x="136" y="179"/>
                    <a:pt x="135" y="179"/>
                    <a:pt x="135" y="179"/>
                  </a:cubicBezTo>
                  <a:cubicBezTo>
                    <a:pt x="135" y="179"/>
                    <a:pt x="134" y="178"/>
                    <a:pt x="134" y="178"/>
                  </a:cubicBezTo>
                  <a:lnTo>
                    <a:pt x="133" y="178"/>
                  </a:lnTo>
                  <a:lnTo>
                    <a:pt x="133" y="177"/>
                  </a:lnTo>
                  <a:lnTo>
                    <a:pt x="133" y="175"/>
                  </a:lnTo>
                  <a:cubicBezTo>
                    <a:pt x="132" y="175"/>
                    <a:pt x="128" y="175"/>
                    <a:pt x="127" y="175"/>
                  </a:cubicBezTo>
                  <a:lnTo>
                    <a:pt x="127" y="174"/>
                  </a:lnTo>
                  <a:lnTo>
                    <a:pt x="126" y="174"/>
                  </a:lnTo>
                  <a:lnTo>
                    <a:pt x="126" y="173"/>
                  </a:lnTo>
                  <a:lnTo>
                    <a:pt x="126" y="172"/>
                  </a:lnTo>
                  <a:lnTo>
                    <a:pt x="125" y="172"/>
                  </a:lnTo>
                  <a:cubicBezTo>
                    <a:pt x="123" y="170"/>
                    <a:pt x="117" y="170"/>
                    <a:pt x="114" y="170"/>
                  </a:cubicBezTo>
                  <a:cubicBezTo>
                    <a:pt x="114" y="171"/>
                    <a:pt x="113" y="171"/>
                    <a:pt x="113" y="172"/>
                  </a:cubicBezTo>
                  <a:cubicBezTo>
                    <a:pt x="111" y="172"/>
                    <a:pt x="110" y="171"/>
                    <a:pt x="109" y="169"/>
                  </a:cubicBezTo>
                  <a:cubicBezTo>
                    <a:pt x="109" y="169"/>
                    <a:pt x="109" y="167"/>
                    <a:pt x="109" y="167"/>
                  </a:cubicBezTo>
                  <a:lnTo>
                    <a:pt x="110" y="166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0"/>
                  </a:lnTo>
                  <a:cubicBezTo>
                    <a:pt x="109" y="160"/>
                    <a:pt x="107" y="159"/>
                    <a:pt x="106" y="159"/>
                  </a:cubicBezTo>
                  <a:cubicBezTo>
                    <a:pt x="106" y="158"/>
                    <a:pt x="104" y="157"/>
                    <a:pt x="104" y="156"/>
                  </a:cubicBezTo>
                  <a:cubicBezTo>
                    <a:pt x="104" y="156"/>
                    <a:pt x="104" y="155"/>
                    <a:pt x="104" y="155"/>
                  </a:cubicBezTo>
                  <a:cubicBezTo>
                    <a:pt x="104" y="155"/>
                    <a:pt x="102" y="154"/>
                    <a:pt x="102" y="154"/>
                  </a:cubicBezTo>
                  <a:lnTo>
                    <a:pt x="102" y="152"/>
                  </a:lnTo>
                  <a:lnTo>
                    <a:pt x="101" y="152"/>
                  </a:lnTo>
                  <a:lnTo>
                    <a:pt x="101" y="151"/>
                  </a:lnTo>
                  <a:cubicBezTo>
                    <a:pt x="101" y="151"/>
                    <a:pt x="100" y="150"/>
                    <a:pt x="100" y="150"/>
                  </a:cubicBezTo>
                  <a:cubicBezTo>
                    <a:pt x="99" y="150"/>
                    <a:pt x="97" y="149"/>
                    <a:pt x="97" y="149"/>
                  </a:cubicBezTo>
                  <a:lnTo>
                    <a:pt x="96" y="149"/>
                  </a:lnTo>
                  <a:lnTo>
                    <a:pt x="96" y="148"/>
                  </a:lnTo>
                  <a:lnTo>
                    <a:pt x="95" y="148"/>
                  </a:lnTo>
                  <a:cubicBezTo>
                    <a:pt x="95" y="147"/>
                    <a:pt x="89" y="146"/>
                    <a:pt x="88" y="146"/>
                  </a:cubicBezTo>
                  <a:cubicBezTo>
                    <a:pt x="88" y="147"/>
                    <a:pt x="87" y="147"/>
                    <a:pt x="87" y="148"/>
                  </a:cubicBezTo>
                  <a:lnTo>
                    <a:pt x="86" y="148"/>
                  </a:lnTo>
                  <a:lnTo>
                    <a:pt x="85" y="148"/>
                  </a:lnTo>
                  <a:lnTo>
                    <a:pt x="85" y="147"/>
                  </a:lnTo>
                  <a:cubicBezTo>
                    <a:pt x="85" y="147"/>
                    <a:pt x="85" y="147"/>
                    <a:pt x="85" y="146"/>
                  </a:cubicBezTo>
                  <a:lnTo>
                    <a:pt x="84" y="146"/>
                  </a:lnTo>
                  <a:lnTo>
                    <a:pt x="84" y="145"/>
                  </a:lnTo>
                  <a:cubicBezTo>
                    <a:pt x="84" y="145"/>
                    <a:pt x="83" y="144"/>
                    <a:pt x="83" y="143"/>
                  </a:cubicBezTo>
                  <a:lnTo>
                    <a:pt x="82" y="143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79" y="142"/>
                  </a:lnTo>
                  <a:cubicBezTo>
                    <a:pt x="79" y="141"/>
                    <a:pt x="79" y="142"/>
                    <a:pt x="79" y="141"/>
                  </a:cubicBezTo>
                  <a:lnTo>
                    <a:pt x="78" y="141"/>
                  </a:lnTo>
                  <a:cubicBezTo>
                    <a:pt x="78" y="140"/>
                    <a:pt x="77" y="139"/>
                    <a:pt x="77" y="139"/>
                  </a:cubicBezTo>
                  <a:lnTo>
                    <a:pt x="76" y="139"/>
                  </a:lnTo>
                  <a:cubicBezTo>
                    <a:pt x="74" y="136"/>
                    <a:pt x="77" y="129"/>
                    <a:pt x="76" y="126"/>
                  </a:cubicBezTo>
                  <a:cubicBezTo>
                    <a:pt x="76" y="126"/>
                    <a:pt x="75" y="125"/>
                    <a:pt x="75" y="124"/>
                  </a:cubicBezTo>
                  <a:cubicBezTo>
                    <a:pt x="74" y="124"/>
                    <a:pt x="74" y="122"/>
                    <a:pt x="73" y="122"/>
                  </a:cubicBezTo>
                  <a:cubicBezTo>
                    <a:pt x="73" y="121"/>
                    <a:pt x="72" y="119"/>
                    <a:pt x="72" y="118"/>
                  </a:cubicBezTo>
                  <a:cubicBezTo>
                    <a:pt x="71" y="118"/>
                    <a:pt x="70" y="117"/>
                    <a:pt x="69" y="117"/>
                  </a:cubicBezTo>
                  <a:cubicBezTo>
                    <a:pt x="69" y="116"/>
                    <a:pt x="69" y="112"/>
                    <a:pt x="69" y="112"/>
                  </a:cubicBezTo>
                  <a:lnTo>
                    <a:pt x="69" y="111"/>
                  </a:lnTo>
                  <a:lnTo>
                    <a:pt x="68" y="111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6" y="110"/>
                  </a:lnTo>
                  <a:cubicBezTo>
                    <a:pt x="66" y="110"/>
                    <a:pt x="65" y="109"/>
                    <a:pt x="65" y="109"/>
                  </a:cubicBezTo>
                  <a:lnTo>
                    <a:pt x="64" y="109"/>
                  </a:lnTo>
                  <a:lnTo>
                    <a:pt x="64" y="107"/>
                  </a:lnTo>
                  <a:cubicBezTo>
                    <a:pt x="62" y="107"/>
                    <a:pt x="60" y="108"/>
                    <a:pt x="58" y="108"/>
                  </a:cubicBezTo>
                  <a:lnTo>
                    <a:pt x="58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6" y="110"/>
                  </a:lnTo>
                  <a:cubicBezTo>
                    <a:pt x="56" y="109"/>
                    <a:pt x="54" y="109"/>
                    <a:pt x="54" y="109"/>
                  </a:cubicBezTo>
                  <a:cubicBezTo>
                    <a:pt x="54" y="109"/>
                    <a:pt x="52" y="108"/>
                    <a:pt x="52" y="108"/>
                  </a:cubicBezTo>
                  <a:lnTo>
                    <a:pt x="51" y="108"/>
                  </a:lnTo>
                  <a:cubicBezTo>
                    <a:pt x="51" y="108"/>
                    <a:pt x="51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lnTo>
                    <a:pt x="48" y="107"/>
                  </a:lnTo>
                  <a:lnTo>
                    <a:pt x="47" y="107"/>
                  </a:lnTo>
                  <a:cubicBezTo>
                    <a:pt x="47" y="107"/>
                    <a:pt x="47" y="107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lnTo>
                    <a:pt x="46" y="108"/>
                  </a:lnTo>
                  <a:cubicBezTo>
                    <a:pt x="45" y="108"/>
                    <a:pt x="46" y="108"/>
                    <a:pt x="45" y="108"/>
                  </a:cubicBezTo>
                  <a:lnTo>
                    <a:pt x="45" y="109"/>
                  </a:lnTo>
                  <a:lnTo>
                    <a:pt x="45" y="110"/>
                  </a:lnTo>
                  <a:cubicBezTo>
                    <a:pt x="45" y="110"/>
                    <a:pt x="44" y="109"/>
                    <a:pt x="44" y="109"/>
                  </a:cubicBezTo>
                  <a:lnTo>
                    <a:pt x="44" y="108"/>
                  </a:ln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38" y="108"/>
                  </a:lnTo>
                  <a:lnTo>
                    <a:pt x="37" y="107"/>
                  </a:lnTo>
                  <a:cubicBezTo>
                    <a:pt x="37" y="107"/>
                    <a:pt x="36" y="104"/>
                    <a:pt x="37" y="104"/>
                  </a:cubicBezTo>
                  <a:cubicBezTo>
                    <a:pt x="37" y="104"/>
                    <a:pt x="38" y="104"/>
                    <a:pt x="38" y="104"/>
                  </a:cubicBezTo>
                  <a:cubicBezTo>
                    <a:pt x="38" y="104"/>
                    <a:pt x="38" y="103"/>
                    <a:pt x="38" y="103"/>
                  </a:cubicBezTo>
                  <a:lnTo>
                    <a:pt x="38" y="102"/>
                  </a:lnTo>
                  <a:lnTo>
                    <a:pt x="39" y="102"/>
                  </a:lnTo>
                  <a:cubicBezTo>
                    <a:pt x="39" y="101"/>
                    <a:pt x="40" y="100"/>
                    <a:pt x="40" y="100"/>
                  </a:cubicBezTo>
                  <a:lnTo>
                    <a:pt x="40" y="99"/>
                  </a:lnTo>
                  <a:lnTo>
                    <a:pt x="41" y="99"/>
                  </a:lnTo>
                  <a:lnTo>
                    <a:pt x="42" y="99"/>
                  </a:lnTo>
                  <a:lnTo>
                    <a:pt x="43" y="99"/>
                  </a:lnTo>
                  <a:cubicBezTo>
                    <a:pt x="43" y="99"/>
                    <a:pt x="43" y="98"/>
                    <a:pt x="43" y="98"/>
                  </a:cubicBezTo>
                  <a:lnTo>
                    <a:pt x="43" y="94"/>
                  </a:lnTo>
                  <a:lnTo>
                    <a:pt x="44" y="94"/>
                  </a:ln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5" y="93"/>
                    <a:pt x="45" y="93"/>
                  </a:cubicBezTo>
                  <a:cubicBezTo>
                    <a:pt x="45" y="93"/>
                    <a:pt x="45" y="92"/>
                    <a:pt x="45" y="92"/>
                  </a:cubicBezTo>
                  <a:lnTo>
                    <a:pt x="46" y="92"/>
                  </a:lnTo>
                  <a:cubicBezTo>
                    <a:pt x="46" y="91"/>
                    <a:pt x="46" y="90"/>
                    <a:pt x="46" y="90"/>
                  </a:cubicBezTo>
                  <a:cubicBezTo>
                    <a:pt x="45" y="90"/>
                    <a:pt x="45" y="89"/>
                    <a:pt x="45" y="89"/>
                  </a:cubicBezTo>
                  <a:lnTo>
                    <a:pt x="44" y="89"/>
                  </a:lnTo>
                  <a:lnTo>
                    <a:pt x="44" y="88"/>
                  </a:lnTo>
                  <a:cubicBezTo>
                    <a:pt x="44" y="88"/>
                    <a:pt x="43" y="88"/>
                    <a:pt x="43" y="88"/>
                  </a:cubicBezTo>
                  <a:cubicBezTo>
                    <a:pt x="43" y="88"/>
                    <a:pt x="43" y="87"/>
                    <a:pt x="43" y="87"/>
                  </a:cubicBezTo>
                  <a:lnTo>
                    <a:pt x="42" y="87"/>
                  </a:lnTo>
                  <a:lnTo>
                    <a:pt x="42" y="85"/>
                  </a:lnTo>
                  <a:cubicBezTo>
                    <a:pt x="42" y="85"/>
                    <a:pt x="41" y="84"/>
                    <a:pt x="40" y="84"/>
                  </a:cubicBezTo>
                  <a:cubicBezTo>
                    <a:pt x="40" y="83"/>
                    <a:pt x="40" y="83"/>
                    <a:pt x="39" y="83"/>
                  </a:cubicBezTo>
                  <a:lnTo>
                    <a:pt x="39" y="82"/>
                  </a:lnTo>
                  <a:cubicBezTo>
                    <a:pt x="39" y="82"/>
                    <a:pt x="38" y="81"/>
                    <a:pt x="38" y="81"/>
                  </a:cubicBezTo>
                  <a:cubicBezTo>
                    <a:pt x="38" y="81"/>
                    <a:pt x="38" y="80"/>
                    <a:pt x="38" y="80"/>
                  </a:cubicBezTo>
                  <a:cubicBezTo>
                    <a:pt x="38" y="80"/>
                    <a:pt x="38" y="79"/>
                    <a:pt x="38" y="79"/>
                  </a:cubicBezTo>
                  <a:cubicBezTo>
                    <a:pt x="38" y="78"/>
                    <a:pt x="35" y="79"/>
                    <a:pt x="34" y="78"/>
                  </a:cubicBezTo>
                  <a:lnTo>
                    <a:pt x="33" y="78"/>
                  </a:lnTo>
                  <a:cubicBezTo>
                    <a:pt x="33" y="78"/>
                    <a:pt x="32" y="77"/>
                    <a:pt x="32" y="77"/>
                  </a:cubicBezTo>
                  <a:cubicBezTo>
                    <a:pt x="32" y="77"/>
                    <a:pt x="31" y="77"/>
                    <a:pt x="31" y="77"/>
                  </a:cubicBezTo>
                  <a:lnTo>
                    <a:pt x="31" y="76"/>
                  </a:lnTo>
                  <a:cubicBezTo>
                    <a:pt x="31" y="76"/>
                    <a:pt x="28" y="76"/>
                    <a:pt x="28" y="76"/>
                  </a:cubicBezTo>
                  <a:lnTo>
                    <a:pt x="28" y="75"/>
                  </a:lnTo>
                  <a:lnTo>
                    <a:pt x="27" y="75"/>
                  </a:lnTo>
                  <a:cubicBezTo>
                    <a:pt x="27" y="74"/>
                    <a:pt x="26" y="72"/>
                    <a:pt x="26" y="71"/>
                  </a:cubicBezTo>
                  <a:cubicBezTo>
                    <a:pt x="26" y="71"/>
                    <a:pt x="26" y="70"/>
                    <a:pt x="26" y="70"/>
                  </a:cubicBezTo>
                  <a:cubicBezTo>
                    <a:pt x="26" y="70"/>
                    <a:pt x="24" y="69"/>
                    <a:pt x="24" y="69"/>
                  </a:cubicBezTo>
                  <a:lnTo>
                    <a:pt x="23" y="69"/>
                  </a:lnTo>
                  <a:cubicBezTo>
                    <a:pt x="23" y="70"/>
                    <a:pt x="23" y="71"/>
                    <a:pt x="23" y="72"/>
                  </a:cubicBezTo>
                  <a:lnTo>
                    <a:pt x="22" y="72"/>
                  </a:lnTo>
                  <a:cubicBezTo>
                    <a:pt x="22" y="72"/>
                    <a:pt x="22" y="72"/>
                    <a:pt x="22" y="72"/>
                  </a:cubicBezTo>
                  <a:lnTo>
                    <a:pt x="22" y="73"/>
                  </a:lnTo>
                  <a:cubicBezTo>
                    <a:pt x="21" y="73"/>
                    <a:pt x="22" y="75"/>
                    <a:pt x="22" y="76"/>
                  </a:cubicBezTo>
                  <a:lnTo>
                    <a:pt x="21" y="76"/>
                  </a:lnTo>
                  <a:cubicBezTo>
                    <a:pt x="21" y="75"/>
                    <a:pt x="19" y="74"/>
                    <a:pt x="19" y="73"/>
                  </a:cubicBezTo>
                  <a:cubicBezTo>
                    <a:pt x="19" y="73"/>
                    <a:pt x="17" y="73"/>
                    <a:pt x="17" y="73"/>
                  </a:cubicBezTo>
                  <a:cubicBezTo>
                    <a:pt x="16" y="73"/>
                    <a:pt x="15" y="74"/>
                    <a:pt x="15" y="74"/>
                  </a:cubicBezTo>
                  <a:cubicBezTo>
                    <a:pt x="15" y="73"/>
                    <a:pt x="15" y="73"/>
                    <a:pt x="15" y="73"/>
                  </a:cubicBezTo>
                  <a:lnTo>
                    <a:pt x="15" y="71"/>
                  </a:lnTo>
                  <a:cubicBezTo>
                    <a:pt x="14" y="71"/>
                    <a:pt x="12" y="70"/>
                    <a:pt x="11" y="70"/>
                  </a:cubicBezTo>
                  <a:cubicBezTo>
                    <a:pt x="11" y="70"/>
                    <a:pt x="11" y="68"/>
                    <a:pt x="11" y="67"/>
                  </a:cubicBezTo>
                  <a:lnTo>
                    <a:pt x="10" y="67"/>
                  </a:lnTo>
                  <a:cubicBezTo>
                    <a:pt x="10" y="67"/>
                    <a:pt x="9" y="66"/>
                    <a:pt x="8" y="65"/>
                  </a:cubicBezTo>
                  <a:cubicBezTo>
                    <a:pt x="8" y="65"/>
                    <a:pt x="6" y="62"/>
                    <a:pt x="5" y="62"/>
                  </a:cubicBezTo>
                  <a:cubicBezTo>
                    <a:pt x="5" y="62"/>
                    <a:pt x="5" y="61"/>
                    <a:pt x="5" y="61"/>
                  </a:cubicBezTo>
                  <a:lnTo>
                    <a:pt x="5" y="60"/>
                  </a:lnTo>
                  <a:cubicBezTo>
                    <a:pt x="5" y="60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59"/>
                    <a:pt x="1" y="58"/>
                    <a:pt x="0" y="58"/>
                  </a:cubicBezTo>
                  <a:lnTo>
                    <a:pt x="0" y="54"/>
                  </a:lnTo>
                  <a:cubicBezTo>
                    <a:pt x="1" y="54"/>
                    <a:pt x="3" y="53"/>
                    <a:pt x="4" y="53"/>
                  </a:cubicBezTo>
                  <a:lnTo>
                    <a:pt x="4" y="52"/>
                  </a:lnTo>
                  <a:cubicBezTo>
                    <a:pt x="4" y="52"/>
                    <a:pt x="4" y="51"/>
                    <a:pt x="4" y="51"/>
                  </a:cubicBezTo>
                  <a:lnTo>
                    <a:pt x="5" y="50"/>
                  </a:lnTo>
                  <a:lnTo>
                    <a:pt x="5" y="48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1" name="Freeform 157"/>
            <p:cNvSpPr>
              <a:spLocks/>
            </p:cNvSpPr>
            <p:nvPr/>
          </p:nvSpPr>
          <p:spPr bwMode="auto">
            <a:xfrm>
              <a:off x="1274" y="1101"/>
              <a:ext cx="2550" cy="1858"/>
            </a:xfrm>
            <a:custGeom>
              <a:avLst/>
              <a:gdLst>
                <a:gd name="T0" fmla="*/ 168117233 w 367"/>
                <a:gd name="T1" fmla="*/ 263667822 h 274"/>
                <a:gd name="T2" fmla="*/ 211891061 w 367"/>
                <a:gd name="T3" fmla="*/ 192496255 h 274"/>
                <a:gd name="T4" fmla="*/ 250141159 w 367"/>
                <a:gd name="T5" fmla="*/ 165470368 h 274"/>
                <a:gd name="T6" fmla="*/ 401819500 w 367"/>
                <a:gd name="T7" fmla="*/ 147677734 h 274"/>
                <a:gd name="T8" fmla="*/ 494096285 w 367"/>
                <a:gd name="T9" fmla="*/ 107431058 h 274"/>
                <a:gd name="T10" fmla="*/ 526955060 w 367"/>
                <a:gd name="T11" fmla="*/ 58039310 h 274"/>
                <a:gd name="T12" fmla="*/ 608300672 w 367"/>
                <a:gd name="T13" fmla="*/ 112106001 h 274"/>
                <a:gd name="T14" fmla="*/ 657484333 w 367"/>
                <a:gd name="T15" fmla="*/ 53379408 h 274"/>
                <a:gd name="T16" fmla="*/ 760773890 w 367"/>
                <a:gd name="T17" fmla="*/ 0 h 274"/>
                <a:gd name="T18" fmla="*/ 842021671 w 367"/>
                <a:gd name="T19" fmla="*/ 27025839 h 274"/>
                <a:gd name="T20" fmla="*/ 928776450 w 367"/>
                <a:gd name="T21" fmla="*/ 22452571 h 274"/>
                <a:gd name="T22" fmla="*/ 989084611 w 367"/>
                <a:gd name="T23" fmla="*/ 4573256 h 274"/>
                <a:gd name="T24" fmla="*/ 1021038004 w 367"/>
                <a:gd name="T25" fmla="*/ 49493070 h 274"/>
                <a:gd name="T26" fmla="*/ 1070332392 w 367"/>
                <a:gd name="T27" fmla="*/ 112106001 h 274"/>
                <a:gd name="T28" fmla="*/ 1179032449 w 367"/>
                <a:gd name="T29" fmla="*/ 107431058 h 274"/>
                <a:gd name="T30" fmla="*/ 1232927564 w 367"/>
                <a:gd name="T31" fmla="*/ 259094269 h 274"/>
                <a:gd name="T32" fmla="*/ 1358048115 w 367"/>
                <a:gd name="T33" fmla="*/ 290693600 h 274"/>
                <a:gd name="T34" fmla="*/ 1396428118 w 367"/>
                <a:gd name="T35" fmla="*/ 250548015 h 274"/>
                <a:gd name="T36" fmla="*/ 1363569343 w 367"/>
                <a:gd name="T37" fmla="*/ 156236899 h 274"/>
                <a:gd name="T38" fmla="*/ 1422971455 w 367"/>
                <a:gd name="T39" fmla="*/ 93624307 h 274"/>
                <a:gd name="T40" fmla="*/ 1494099061 w 367"/>
                <a:gd name="T41" fmla="*/ 62612646 h 274"/>
                <a:gd name="T42" fmla="*/ 1608303448 w 367"/>
                <a:gd name="T43" fmla="*/ 80405226 h 274"/>
                <a:gd name="T44" fmla="*/ 1634861904 w 367"/>
                <a:gd name="T45" fmla="*/ 120650112 h 274"/>
                <a:gd name="T46" fmla="*/ 1678635065 w 367"/>
                <a:gd name="T47" fmla="*/ 232755706 h 274"/>
                <a:gd name="T48" fmla="*/ 1662196783 w 367"/>
                <a:gd name="T49" fmla="*/ 295368488 h 274"/>
                <a:gd name="T50" fmla="*/ 1716886108 w 367"/>
                <a:gd name="T51" fmla="*/ 348747584 h 274"/>
                <a:gd name="T52" fmla="*/ 1776304229 w 367"/>
                <a:gd name="T53" fmla="*/ 366525354 h 274"/>
                <a:gd name="T54" fmla="*/ 1895918227 w 367"/>
                <a:gd name="T55" fmla="*/ 335613456 h 274"/>
                <a:gd name="T56" fmla="*/ 1988178225 w 367"/>
                <a:gd name="T57" fmla="*/ 344172295 h 274"/>
                <a:gd name="T58" fmla="*/ 1934282221 w 367"/>
                <a:gd name="T59" fmla="*/ 447029827 h 274"/>
                <a:gd name="T60" fmla="*/ 1928775223 w 367"/>
                <a:gd name="T61" fmla="*/ 536668061 h 274"/>
                <a:gd name="T62" fmla="*/ 1923367835 w 367"/>
                <a:gd name="T63" fmla="*/ 661894059 h 274"/>
                <a:gd name="T64" fmla="*/ 1988178225 w 367"/>
                <a:gd name="T65" fmla="*/ 728492127 h 274"/>
                <a:gd name="T66" fmla="*/ 1960840677 w 367"/>
                <a:gd name="T67" fmla="*/ 782543249 h 274"/>
                <a:gd name="T68" fmla="*/ 1971758620 w 367"/>
                <a:gd name="T69" fmla="*/ 835923430 h 274"/>
                <a:gd name="T70" fmla="*/ 1971758620 w 367"/>
                <a:gd name="T71" fmla="*/ 934222164 h 274"/>
                <a:gd name="T72" fmla="*/ 1792726501 w 367"/>
                <a:gd name="T73" fmla="*/ 965821495 h 274"/>
                <a:gd name="T74" fmla="*/ 1667719790 w 367"/>
                <a:gd name="T75" fmla="*/ 898634726 h 274"/>
                <a:gd name="T76" fmla="*/ 1477659890 w 367"/>
                <a:gd name="T77" fmla="*/ 929546407 h 274"/>
                <a:gd name="T78" fmla="*/ 1390906890 w 367"/>
                <a:gd name="T79" fmla="*/ 996832342 h 274"/>
                <a:gd name="T80" fmla="*/ 1352540228 w 367"/>
                <a:gd name="T81" fmla="*/ 1086470251 h 274"/>
                <a:gd name="T82" fmla="*/ 1314274065 w 367"/>
                <a:gd name="T83" fmla="*/ 1122057906 h 274"/>
                <a:gd name="T84" fmla="*/ 1319795293 w 367"/>
                <a:gd name="T85" fmla="*/ 1175522280 h 274"/>
                <a:gd name="T86" fmla="*/ 1184537668 w 367"/>
                <a:gd name="T87" fmla="*/ 1166876426 h 274"/>
                <a:gd name="T88" fmla="*/ 1102399625 w 367"/>
                <a:gd name="T89" fmla="*/ 1211795631 h 274"/>
                <a:gd name="T90" fmla="*/ 1004614842 w 367"/>
                <a:gd name="T91" fmla="*/ 1162303090 h 274"/>
                <a:gd name="T92" fmla="*/ 1075840279 w 367"/>
                <a:gd name="T93" fmla="*/ 1095031911 h 274"/>
                <a:gd name="T94" fmla="*/ 1070332392 w 367"/>
                <a:gd name="T95" fmla="*/ 1046225935 h 274"/>
                <a:gd name="T96" fmla="*/ 1015643956 w 367"/>
                <a:gd name="T97" fmla="*/ 979039817 h 274"/>
                <a:gd name="T98" fmla="*/ 917862064 w 367"/>
                <a:gd name="T99" fmla="*/ 921000371 h 274"/>
                <a:gd name="T100" fmla="*/ 869358774 w 367"/>
                <a:gd name="T101" fmla="*/ 889401691 h 274"/>
                <a:gd name="T102" fmla="*/ 744351173 w 367"/>
                <a:gd name="T103" fmla="*/ 805010663 h 274"/>
                <a:gd name="T104" fmla="*/ 565321722 w 367"/>
                <a:gd name="T105" fmla="*/ 692904906 h 274"/>
                <a:gd name="T106" fmla="*/ 445595551 w 367"/>
                <a:gd name="T107" fmla="*/ 639540783 h 274"/>
                <a:gd name="T108" fmla="*/ 364345769 w 367"/>
                <a:gd name="T109" fmla="*/ 496423311 h 274"/>
                <a:gd name="T110" fmla="*/ 250141159 w 367"/>
                <a:gd name="T111" fmla="*/ 482616506 h 274"/>
                <a:gd name="T112" fmla="*/ 206367276 w 367"/>
                <a:gd name="T113" fmla="*/ 460164281 h 274"/>
                <a:gd name="T114" fmla="*/ 244733771 w 367"/>
                <a:gd name="T115" fmla="*/ 416018329 h 274"/>
                <a:gd name="T116" fmla="*/ 211891061 w 367"/>
                <a:gd name="T117" fmla="*/ 366525354 h 274"/>
                <a:gd name="T118" fmla="*/ 146949378 w 367"/>
                <a:gd name="T119" fmla="*/ 335613456 h 274"/>
                <a:gd name="T120" fmla="*/ 59417871 w 367"/>
                <a:gd name="T121" fmla="*/ 299353991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274"/>
                <a:gd name="T185" fmla="*/ 367 w 367"/>
                <a:gd name="T186" fmla="*/ 274 h 2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274">
                  <a:moveTo>
                    <a:pt x="5" y="48"/>
                  </a:moveTo>
                  <a:cubicBezTo>
                    <a:pt x="5" y="48"/>
                    <a:pt x="6" y="48"/>
                    <a:pt x="6" y="48"/>
                  </a:cubicBezTo>
                  <a:cubicBezTo>
                    <a:pt x="8" y="47"/>
                    <a:pt x="11" y="48"/>
                    <a:pt x="12" y="47"/>
                  </a:cubicBezTo>
                  <a:cubicBezTo>
                    <a:pt x="13" y="46"/>
                    <a:pt x="17" y="46"/>
                    <a:pt x="18" y="46"/>
                  </a:cubicBezTo>
                  <a:cubicBezTo>
                    <a:pt x="18" y="46"/>
                    <a:pt x="18" y="47"/>
                    <a:pt x="18" y="47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19" y="48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lnTo>
                    <a:pt x="20" y="50"/>
                  </a:lnTo>
                  <a:cubicBezTo>
                    <a:pt x="21" y="50"/>
                    <a:pt x="22" y="52"/>
                    <a:pt x="22" y="52"/>
                  </a:cubicBezTo>
                  <a:cubicBezTo>
                    <a:pt x="22" y="52"/>
                    <a:pt x="22" y="53"/>
                    <a:pt x="22" y="53"/>
                  </a:cubicBezTo>
                  <a:cubicBezTo>
                    <a:pt x="23" y="53"/>
                    <a:pt x="27" y="55"/>
                    <a:pt x="27" y="56"/>
                  </a:cubicBezTo>
                  <a:cubicBezTo>
                    <a:pt x="28" y="56"/>
                    <a:pt x="28" y="57"/>
                    <a:pt x="28" y="57"/>
                  </a:cubicBezTo>
                  <a:cubicBezTo>
                    <a:pt x="28" y="57"/>
                    <a:pt x="28" y="57"/>
                    <a:pt x="29" y="57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9"/>
                  </a:cubicBezTo>
                  <a:lnTo>
                    <a:pt x="31" y="59"/>
                  </a:lnTo>
                  <a:lnTo>
                    <a:pt x="32" y="59"/>
                  </a:lnTo>
                  <a:lnTo>
                    <a:pt x="32" y="58"/>
                  </a:lnTo>
                  <a:cubicBezTo>
                    <a:pt x="32" y="58"/>
                    <a:pt x="32" y="56"/>
                    <a:pt x="32" y="55"/>
                  </a:cubicBezTo>
                  <a:cubicBezTo>
                    <a:pt x="33" y="55"/>
                    <a:pt x="32" y="55"/>
                    <a:pt x="33" y="55"/>
                  </a:cubicBezTo>
                  <a:lnTo>
                    <a:pt x="33" y="54"/>
                  </a:lnTo>
                  <a:cubicBezTo>
                    <a:pt x="34" y="54"/>
                    <a:pt x="33" y="53"/>
                    <a:pt x="34" y="53"/>
                  </a:cubicBezTo>
                  <a:lnTo>
                    <a:pt x="34" y="52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50"/>
                  </a:lnTo>
                  <a:cubicBezTo>
                    <a:pt x="36" y="50"/>
                    <a:pt x="36" y="48"/>
                    <a:pt x="36" y="48"/>
                  </a:cubicBezTo>
                  <a:lnTo>
                    <a:pt x="36" y="46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2" y="42"/>
                  </a:lnTo>
                  <a:lnTo>
                    <a:pt x="42" y="38"/>
                  </a:lnTo>
                  <a:cubicBezTo>
                    <a:pt x="42" y="38"/>
                    <a:pt x="42" y="37"/>
                    <a:pt x="42" y="37"/>
                  </a:cubicBezTo>
                  <a:lnTo>
                    <a:pt x="41" y="37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2" y="35"/>
                  </a:lnTo>
                  <a:lnTo>
                    <a:pt x="43" y="35"/>
                  </a:lnTo>
                  <a:cubicBezTo>
                    <a:pt x="43" y="35"/>
                    <a:pt x="43" y="36"/>
                    <a:pt x="43" y="36"/>
                  </a:cubicBezTo>
                  <a:lnTo>
                    <a:pt x="43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6"/>
                  </a:lnTo>
                  <a:cubicBezTo>
                    <a:pt x="46" y="37"/>
                    <a:pt x="46" y="37"/>
                    <a:pt x="46" y="37"/>
                  </a:cubicBezTo>
                  <a:lnTo>
                    <a:pt x="46" y="38"/>
                  </a:lnTo>
                  <a:cubicBezTo>
                    <a:pt x="47" y="38"/>
                    <a:pt x="48" y="39"/>
                    <a:pt x="48" y="39"/>
                  </a:cubicBezTo>
                  <a:lnTo>
                    <a:pt x="50" y="39"/>
                  </a:lnTo>
                  <a:cubicBezTo>
                    <a:pt x="50" y="38"/>
                    <a:pt x="50" y="36"/>
                    <a:pt x="50" y="35"/>
                  </a:cubicBezTo>
                  <a:lnTo>
                    <a:pt x="49" y="35"/>
                  </a:lnTo>
                  <a:cubicBezTo>
                    <a:pt x="49" y="34"/>
                    <a:pt x="49" y="32"/>
                    <a:pt x="49" y="31"/>
                  </a:cubicBezTo>
                  <a:lnTo>
                    <a:pt x="50" y="31"/>
                  </a:lnTo>
                  <a:cubicBezTo>
                    <a:pt x="50" y="31"/>
                    <a:pt x="52" y="31"/>
                    <a:pt x="52" y="32"/>
                  </a:cubicBezTo>
                  <a:lnTo>
                    <a:pt x="55" y="32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6" y="34"/>
                  </a:lnTo>
                  <a:lnTo>
                    <a:pt x="60" y="34"/>
                  </a:lnTo>
                  <a:cubicBezTo>
                    <a:pt x="60" y="34"/>
                    <a:pt x="60" y="35"/>
                    <a:pt x="60" y="35"/>
                  </a:cubicBezTo>
                  <a:lnTo>
                    <a:pt x="60" y="39"/>
                  </a:lnTo>
                  <a:cubicBezTo>
                    <a:pt x="61" y="39"/>
                    <a:pt x="61" y="41"/>
                    <a:pt x="61" y="41"/>
                  </a:cubicBezTo>
                  <a:lnTo>
                    <a:pt x="63" y="41"/>
                  </a:lnTo>
                  <a:cubicBezTo>
                    <a:pt x="64" y="40"/>
                    <a:pt x="66" y="40"/>
                    <a:pt x="68" y="40"/>
                  </a:cubicBezTo>
                  <a:lnTo>
                    <a:pt x="69" y="40"/>
                  </a:lnTo>
                  <a:lnTo>
                    <a:pt x="69" y="39"/>
                  </a:lnTo>
                  <a:cubicBezTo>
                    <a:pt x="70" y="39"/>
                    <a:pt x="73" y="38"/>
                    <a:pt x="74" y="38"/>
                  </a:cubicBezTo>
                  <a:lnTo>
                    <a:pt x="74" y="33"/>
                  </a:lnTo>
                  <a:lnTo>
                    <a:pt x="75" y="33"/>
                  </a:lnTo>
                  <a:cubicBezTo>
                    <a:pt x="76" y="32"/>
                    <a:pt x="80" y="33"/>
                    <a:pt x="81" y="33"/>
                  </a:cubicBezTo>
                  <a:lnTo>
                    <a:pt x="82" y="33"/>
                  </a:lnTo>
                  <a:lnTo>
                    <a:pt x="82" y="35"/>
                  </a:lnTo>
                  <a:cubicBezTo>
                    <a:pt x="82" y="35"/>
                    <a:pt x="83" y="35"/>
                    <a:pt x="83" y="35"/>
                  </a:cubicBezTo>
                  <a:cubicBezTo>
                    <a:pt x="83" y="35"/>
                    <a:pt x="83" y="32"/>
                    <a:pt x="83" y="31"/>
                  </a:cubicBezTo>
                  <a:lnTo>
                    <a:pt x="84" y="31"/>
                  </a:lnTo>
                  <a:lnTo>
                    <a:pt x="85" y="31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90" y="28"/>
                  </a:lnTo>
                  <a:cubicBezTo>
                    <a:pt x="90" y="28"/>
                    <a:pt x="90" y="27"/>
                    <a:pt x="90" y="27"/>
                  </a:cubicBezTo>
                  <a:cubicBezTo>
                    <a:pt x="90" y="27"/>
                    <a:pt x="90" y="26"/>
                    <a:pt x="91" y="26"/>
                  </a:cubicBezTo>
                  <a:lnTo>
                    <a:pt x="91" y="25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3"/>
                  </a:lnTo>
                  <a:cubicBezTo>
                    <a:pt x="92" y="23"/>
                    <a:pt x="92" y="21"/>
                    <a:pt x="92" y="21"/>
                  </a:cubicBezTo>
                  <a:lnTo>
                    <a:pt x="93" y="21"/>
                  </a:lnTo>
                  <a:lnTo>
                    <a:pt x="93" y="20"/>
                  </a:lnTo>
                  <a:lnTo>
                    <a:pt x="94" y="20"/>
                  </a:lnTo>
                  <a:cubicBezTo>
                    <a:pt x="94" y="20"/>
                    <a:pt x="94" y="19"/>
                    <a:pt x="94" y="19"/>
                  </a:cubicBezTo>
                  <a:lnTo>
                    <a:pt x="95" y="19"/>
                  </a:lnTo>
                  <a:cubicBezTo>
                    <a:pt x="95" y="19"/>
                    <a:pt x="95" y="18"/>
                    <a:pt x="95" y="18"/>
                  </a:cubicBezTo>
                  <a:lnTo>
                    <a:pt x="96" y="18"/>
                  </a:lnTo>
                  <a:lnTo>
                    <a:pt x="96" y="16"/>
                  </a:lnTo>
                  <a:cubicBezTo>
                    <a:pt x="95" y="16"/>
                    <a:pt x="95" y="14"/>
                    <a:pt x="95" y="13"/>
                  </a:cubicBezTo>
                  <a:lnTo>
                    <a:pt x="97" y="13"/>
                  </a:lnTo>
                  <a:lnTo>
                    <a:pt x="99" y="13"/>
                  </a:lnTo>
                  <a:lnTo>
                    <a:pt x="99" y="14"/>
                  </a:lnTo>
                  <a:cubicBezTo>
                    <a:pt x="100" y="14"/>
                    <a:pt x="99" y="16"/>
                    <a:pt x="99" y="16"/>
                  </a:cubicBezTo>
                  <a:lnTo>
                    <a:pt x="100" y="16"/>
                  </a:lnTo>
                  <a:lnTo>
                    <a:pt x="103" y="16"/>
                  </a:lnTo>
                  <a:cubicBezTo>
                    <a:pt x="104" y="16"/>
                    <a:pt x="107" y="16"/>
                    <a:pt x="108" y="16"/>
                  </a:cubicBezTo>
                  <a:lnTo>
                    <a:pt x="107" y="16"/>
                  </a:lnTo>
                  <a:cubicBezTo>
                    <a:pt x="107" y="16"/>
                    <a:pt x="106" y="16"/>
                    <a:pt x="106" y="16"/>
                  </a:cubicBezTo>
                  <a:cubicBezTo>
                    <a:pt x="106" y="17"/>
                    <a:pt x="106" y="19"/>
                    <a:pt x="106" y="20"/>
                  </a:cubicBezTo>
                  <a:lnTo>
                    <a:pt x="106" y="21"/>
                  </a:lnTo>
                  <a:lnTo>
                    <a:pt x="107" y="21"/>
                  </a:lnTo>
                  <a:cubicBezTo>
                    <a:pt x="107" y="21"/>
                    <a:pt x="107" y="24"/>
                    <a:pt x="107" y="24"/>
                  </a:cubicBezTo>
                  <a:lnTo>
                    <a:pt x="109" y="24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cubicBezTo>
                    <a:pt x="109" y="27"/>
                    <a:pt x="111" y="26"/>
                    <a:pt x="111" y="26"/>
                  </a:cubicBezTo>
                  <a:lnTo>
                    <a:pt x="112" y="26"/>
                  </a:lnTo>
                  <a:lnTo>
                    <a:pt x="112" y="25"/>
                  </a:lnTo>
                  <a:cubicBezTo>
                    <a:pt x="113" y="23"/>
                    <a:pt x="111" y="19"/>
                    <a:pt x="112" y="17"/>
                  </a:cubicBezTo>
                  <a:lnTo>
                    <a:pt x="112" y="16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5"/>
                  </a:lnTo>
                  <a:lnTo>
                    <a:pt x="115" y="14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3"/>
                  </a:lnTo>
                  <a:lnTo>
                    <a:pt x="119" y="13"/>
                  </a:lnTo>
                  <a:cubicBezTo>
                    <a:pt x="119" y="13"/>
                    <a:pt x="119" y="13"/>
                    <a:pt x="120" y="13"/>
                  </a:cubicBezTo>
                  <a:cubicBezTo>
                    <a:pt x="120" y="12"/>
                    <a:pt x="120" y="13"/>
                    <a:pt x="120" y="12"/>
                  </a:cubicBezTo>
                  <a:lnTo>
                    <a:pt x="121" y="12"/>
                  </a:lnTo>
                  <a:cubicBezTo>
                    <a:pt x="121" y="12"/>
                    <a:pt x="121" y="11"/>
                    <a:pt x="121" y="11"/>
                  </a:cubicBezTo>
                  <a:lnTo>
                    <a:pt x="122" y="11"/>
                  </a:lnTo>
                  <a:cubicBezTo>
                    <a:pt x="122" y="10"/>
                    <a:pt x="122" y="9"/>
                    <a:pt x="122" y="8"/>
                  </a:cubicBezTo>
                  <a:cubicBezTo>
                    <a:pt x="122" y="8"/>
                    <a:pt x="122" y="7"/>
                    <a:pt x="122" y="7"/>
                  </a:cubicBezTo>
                  <a:cubicBezTo>
                    <a:pt x="123" y="7"/>
                    <a:pt x="124" y="6"/>
                    <a:pt x="125" y="6"/>
                  </a:cubicBezTo>
                  <a:lnTo>
                    <a:pt x="125" y="5"/>
                  </a:lnTo>
                  <a:cubicBezTo>
                    <a:pt x="126" y="5"/>
                    <a:pt x="128" y="5"/>
                    <a:pt x="129" y="5"/>
                  </a:cubicBezTo>
                  <a:cubicBezTo>
                    <a:pt x="129" y="5"/>
                    <a:pt x="130" y="4"/>
                    <a:pt x="130" y="4"/>
                  </a:cubicBezTo>
                  <a:cubicBezTo>
                    <a:pt x="130" y="4"/>
                    <a:pt x="131" y="4"/>
                    <a:pt x="131" y="4"/>
                  </a:cubicBezTo>
                  <a:lnTo>
                    <a:pt x="132" y="4"/>
                  </a:lnTo>
                  <a:lnTo>
                    <a:pt x="133" y="4"/>
                  </a:lnTo>
                  <a:lnTo>
                    <a:pt x="133" y="3"/>
                  </a:lnTo>
                  <a:lnTo>
                    <a:pt x="134" y="3"/>
                  </a:lnTo>
                  <a:cubicBezTo>
                    <a:pt x="134" y="3"/>
                    <a:pt x="134" y="3"/>
                    <a:pt x="134" y="3"/>
                  </a:cubicBezTo>
                  <a:lnTo>
                    <a:pt x="135" y="3"/>
                  </a:lnTo>
                  <a:cubicBezTo>
                    <a:pt x="135" y="2"/>
                    <a:pt x="136" y="2"/>
                    <a:pt x="136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7" y="2"/>
                    <a:pt x="137" y="2"/>
                    <a:pt x="137" y="1"/>
                  </a:cubicBezTo>
                  <a:lnTo>
                    <a:pt x="138" y="1"/>
                  </a:ln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0"/>
                    <a:pt x="140" y="0"/>
                  </a:cubicBezTo>
                  <a:lnTo>
                    <a:pt x="141" y="0"/>
                  </a:lnTo>
                  <a:lnTo>
                    <a:pt x="141" y="1"/>
                  </a:lnTo>
                  <a:cubicBezTo>
                    <a:pt x="142" y="1"/>
                    <a:pt x="142" y="1"/>
                    <a:pt x="142" y="1"/>
                  </a:cubicBezTo>
                  <a:lnTo>
                    <a:pt x="142" y="2"/>
                  </a:lnTo>
                  <a:cubicBezTo>
                    <a:pt x="144" y="2"/>
                    <a:pt x="145" y="4"/>
                    <a:pt x="146" y="4"/>
                  </a:cubicBezTo>
                  <a:cubicBezTo>
                    <a:pt x="146" y="4"/>
                    <a:pt x="147" y="4"/>
                    <a:pt x="147" y="5"/>
                  </a:cubicBezTo>
                  <a:cubicBezTo>
                    <a:pt x="148" y="5"/>
                    <a:pt x="148" y="5"/>
                    <a:pt x="148" y="5"/>
                  </a:cubicBezTo>
                  <a:lnTo>
                    <a:pt x="149" y="6"/>
                  </a:lnTo>
                  <a:lnTo>
                    <a:pt x="150" y="6"/>
                  </a:lnTo>
                  <a:lnTo>
                    <a:pt x="150" y="7"/>
                  </a:lnTo>
                  <a:lnTo>
                    <a:pt x="151" y="7"/>
                  </a:lnTo>
                  <a:lnTo>
                    <a:pt x="151" y="6"/>
                  </a:lnTo>
                  <a:cubicBezTo>
                    <a:pt x="152" y="5"/>
                    <a:pt x="152" y="3"/>
                    <a:pt x="152" y="2"/>
                  </a:cubicBezTo>
                  <a:lnTo>
                    <a:pt x="155" y="2"/>
                  </a:lnTo>
                  <a:cubicBezTo>
                    <a:pt x="155" y="2"/>
                    <a:pt x="155" y="2"/>
                    <a:pt x="155" y="2"/>
                  </a:cubicBezTo>
                  <a:lnTo>
                    <a:pt x="155" y="5"/>
                  </a:lnTo>
                  <a:lnTo>
                    <a:pt x="155" y="6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7" y="9"/>
                  </a:lnTo>
                  <a:lnTo>
                    <a:pt x="158" y="9"/>
                  </a:lnTo>
                  <a:cubicBezTo>
                    <a:pt x="158" y="9"/>
                    <a:pt x="158" y="8"/>
                    <a:pt x="158" y="7"/>
                  </a:cubicBezTo>
                  <a:cubicBezTo>
                    <a:pt x="159" y="7"/>
                    <a:pt x="158" y="7"/>
                    <a:pt x="159" y="7"/>
                  </a:cubicBezTo>
                  <a:lnTo>
                    <a:pt x="170" y="7"/>
                  </a:lnTo>
                  <a:lnTo>
                    <a:pt x="170" y="6"/>
                  </a:lnTo>
                  <a:lnTo>
                    <a:pt x="171" y="5"/>
                  </a:lnTo>
                  <a:cubicBezTo>
                    <a:pt x="172" y="5"/>
                    <a:pt x="171" y="8"/>
                    <a:pt x="171" y="9"/>
                  </a:cubicBezTo>
                  <a:lnTo>
                    <a:pt x="172" y="9"/>
                  </a:lnTo>
                  <a:cubicBezTo>
                    <a:pt x="172" y="9"/>
                    <a:pt x="172" y="9"/>
                    <a:pt x="172" y="9"/>
                  </a:cubicBezTo>
                  <a:lnTo>
                    <a:pt x="173" y="9"/>
                  </a:lnTo>
                  <a:lnTo>
                    <a:pt x="173" y="10"/>
                  </a:lnTo>
                  <a:lnTo>
                    <a:pt x="174" y="10"/>
                  </a:lnTo>
                  <a:cubicBezTo>
                    <a:pt x="174" y="10"/>
                    <a:pt x="175" y="11"/>
                    <a:pt x="175" y="11"/>
                  </a:cubicBezTo>
                  <a:lnTo>
                    <a:pt x="175" y="10"/>
                  </a:lnTo>
                  <a:lnTo>
                    <a:pt x="175" y="9"/>
                  </a:lnTo>
                  <a:lnTo>
                    <a:pt x="176" y="9"/>
                  </a:lnTo>
                  <a:lnTo>
                    <a:pt x="176" y="6"/>
                  </a:lnTo>
                  <a:lnTo>
                    <a:pt x="175" y="6"/>
                  </a:lnTo>
                  <a:lnTo>
                    <a:pt x="175" y="3"/>
                  </a:lnTo>
                  <a:lnTo>
                    <a:pt x="180" y="3"/>
                  </a:lnTo>
                  <a:lnTo>
                    <a:pt x="180" y="2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cubicBezTo>
                    <a:pt x="184" y="0"/>
                    <a:pt x="186" y="1"/>
                    <a:pt x="188" y="1"/>
                  </a:cubicBezTo>
                  <a:cubicBezTo>
                    <a:pt x="188" y="1"/>
                    <a:pt x="188" y="3"/>
                    <a:pt x="189" y="3"/>
                  </a:cubicBezTo>
                  <a:lnTo>
                    <a:pt x="190" y="4"/>
                  </a:lnTo>
                  <a:lnTo>
                    <a:pt x="191" y="4"/>
                  </a:lnTo>
                  <a:lnTo>
                    <a:pt x="191" y="5"/>
                  </a:lnTo>
                  <a:lnTo>
                    <a:pt x="192" y="5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3" y="8"/>
                  </a:lnTo>
                  <a:cubicBezTo>
                    <a:pt x="193" y="8"/>
                    <a:pt x="192" y="8"/>
                    <a:pt x="192" y="8"/>
                  </a:cubicBezTo>
                  <a:cubicBezTo>
                    <a:pt x="191" y="8"/>
                    <a:pt x="191" y="9"/>
                    <a:pt x="191" y="9"/>
                  </a:cubicBezTo>
                  <a:lnTo>
                    <a:pt x="190" y="9"/>
                  </a:lnTo>
                  <a:cubicBezTo>
                    <a:pt x="190" y="10"/>
                    <a:pt x="190" y="10"/>
                    <a:pt x="189" y="10"/>
                  </a:cubicBezTo>
                  <a:lnTo>
                    <a:pt x="189" y="11"/>
                  </a:lnTo>
                  <a:lnTo>
                    <a:pt x="188" y="11"/>
                  </a:lnTo>
                  <a:lnTo>
                    <a:pt x="188" y="13"/>
                  </a:lnTo>
                  <a:lnTo>
                    <a:pt x="188" y="14"/>
                  </a:lnTo>
                  <a:cubicBezTo>
                    <a:pt x="187" y="14"/>
                    <a:pt x="187" y="14"/>
                    <a:pt x="187" y="15"/>
                  </a:cubicBezTo>
                  <a:cubicBezTo>
                    <a:pt x="186" y="15"/>
                    <a:pt x="186" y="15"/>
                    <a:pt x="186" y="16"/>
                  </a:cubicBezTo>
                  <a:lnTo>
                    <a:pt x="185" y="16"/>
                  </a:lnTo>
                  <a:lnTo>
                    <a:pt x="185" y="17"/>
                  </a:lnTo>
                  <a:cubicBezTo>
                    <a:pt x="184" y="17"/>
                    <a:pt x="184" y="19"/>
                    <a:pt x="184" y="19"/>
                  </a:cubicBezTo>
                  <a:lnTo>
                    <a:pt x="184" y="20"/>
                  </a:lnTo>
                  <a:cubicBezTo>
                    <a:pt x="185" y="20"/>
                    <a:pt x="187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lnTo>
                    <a:pt x="190" y="21"/>
                  </a:lnTo>
                  <a:lnTo>
                    <a:pt x="190" y="22"/>
                  </a:lnTo>
                  <a:cubicBezTo>
                    <a:pt x="190" y="22"/>
                    <a:pt x="192" y="22"/>
                    <a:pt x="193" y="22"/>
                  </a:cubicBezTo>
                  <a:lnTo>
                    <a:pt x="193" y="23"/>
                  </a:lnTo>
                  <a:lnTo>
                    <a:pt x="194" y="24"/>
                  </a:lnTo>
                  <a:lnTo>
                    <a:pt x="195" y="24"/>
                  </a:lnTo>
                  <a:lnTo>
                    <a:pt x="196" y="24"/>
                  </a:lnTo>
                  <a:lnTo>
                    <a:pt x="196" y="25"/>
                  </a:lnTo>
                  <a:lnTo>
                    <a:pt x="197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1" y="25"/>
                  </a:lnTo>
                  <a:lnTo>
                    <a:pt x="202" y="25"/>
                  </a:lnTo>
                  <a:cubicBezTo>
                    <a:pt x="202" y="25"/>
                    <a:pt x="203" y="24"/>
                    <a:pt x="204" y="24"/>
                  </a:cubicBezTo>
                  <a:cubicBezTo>
                    <a:pt x="204" y="23"/>
                    <a:pt x="205" y="22"/>
                    <a:pt x="205" y="21"/>
                  </a:cubicBezTo>
                  <a:lnTo>
                    <a:pt x="205" y="20"/>
                  </a:lnTo>
                  <a:cubicBezTo>
                    <a:pt x="206" y="20"/>
                    <a:pt x="206" y="20"/>
                    <a:pt x="206" y="20"/>
                  </a:cubicBezTo>
                  <a:lnTo>
                    <a:pt x="206" y="19"/>
                  </a:lnTo>
                  <a:lnTo>
                    <a:pt x="207" y="19"/>
                  </a:lnTo>
                  <a:lnTo>
                    <a:pt x="208" y="19"/>
                  </a:lnTo>
                  <a:lnTo>
                    <a:pt x="208" y="18"/>
                  </a:lnTo>
                  <a:lnTo>
                    <a:pt x="210" y="18"/>
                  </a:lnTo>
                  <a:cubicBezTo>
                    <a:pt x="210" y="19"/>
                    <a:pt x="212" y="20"/>
                    <a:pt x="213" y="20"/>
                  </a:cubicBezTo>
                  <a:lnTo>
                    <a:pt x="213" y="21"/>
                  </a:lnTo>
                  <a:cubicBezTo>
                    <a:pt x="213" y="21"/>
                    <a:pt x="214" y="21"/>
                    <a:pt x="214" y="21"/>
                  </a:cubicBezTo>
                  <a:cubicBezTo>
                    <a:pt x="214" y="22"/>
                    <a:pt x="214" y="22"/>
                    <a:pt x="215" y="22"/>
                  </a:cubicBezTo>
                  <a:cubicBezTo>
                    <a:pt x="215" y="22"/>
                    <a:pt x="215" y="23"/>
                    <a:pt x="215" y="23"/>
                  </a:cubicBezTo>
                  <a:lnTo>
                    <a:pt x="216" y="23"/>
                  </a:lnTo>
                  <a:lnTo>
                    <a:pt x="216" y="24"/>
                  </a:lnTo>
                  <a:cubicBezTo>
                    <a:pt x="216" y="24"/>
                    <a:pt x="216" y="24"/>
                    <a:pt x="217" y="24"/>
                  </a:cubicBezTo>
                  <a:cubicBezTo>
                    <a:pt x="217" y="25"/>
                    <a:pt x="218" y="26"/>
                    <a:pt x="218" y="26"/>
                  </a:cubicBezTo>
                  <a:cubicBezTo>
                    <a:pt x="218" y="26"/>
                    <a:pt x="218" y="26"/>
                    <a:pt x="219" y="26"/>
                  </a:cubicBezTo>
                  <a:lnTo>
                    <a:pt x="219" y="27"/>
                  </a:lnTo>
                  <a:cubicBezTo>
                    <a:pt x="220" y="28"/>
                    <a:pt x="219" y="32"/>
                    <a:pt x="219" y="34"/>
                  </a:cubicBezTo>
                  <a:lnTo>
                    <a:pt x="218" y="34"/>
                  </a:lnTo>
                  <a:lnTo>
                    <a:pt x="217" y="35"/>
                  </a:lnTo>
                  <a:cubicBezTo>
                    <a:pt x="216" y="36"/>
                    <a:pt x="217" y="40"/>
                    <a:pt x="218" y="40"/>
                  </a:cubicBezTo>
                  <a:lnTo>
                    <a:pt x="218" y="41"/>
                  </a:lnTo>
                  <a:cubicBezTo>
                    <a:pt x="218" y="42"/>
                    <a:pt x="218" y="45"/>
                    <a:pt x="218" y="46"/>
                  </a:cubicBezTo>
                  <a:cubicBezTo>
                    <a:pt x="220" y="46"/>
                    <a:pt x="224" y="47"/>
                    <a:pt x="226" y="47"/>
                  </a:cubicBezTo>
                  <a:cubicBezTo>
                    <a:pt x="225" y="47"/>
                    <a:pt x="224" y="55"/>
                    <a:pt x="225" y="56"/>
                  </a:cubicBezTo>
                  <a:lnTo>
                    <a:pt x="226" y="56"/>
                  </a:lnTo>
                  <a:lnTo>
                    <a:pt x="226" y="57"/>
                  </a:lnTo>
                  <a:lnTo>
                    <a:pt x="227" y="58"/>
                  </a:lnTo>
                  <a:lnTo>
                    <a:pt x="227" y="59"/>
                  </a:lnTo>
                  <a:cubicBezTo>
                    <a:pt x="228" y="59"/>
                    <a:pt x="231" y="59"/>
                    <a:pt x="232" y="58"/>
                  </a:cubicBezTo>
                  <a:cubicBezTo>
                    <a:pt x="233" y="57"/>
                    <a:pt x="235" y="58"/>
                    <a:pt x="235" y="57"/>
                  </a:cubicBezTo>
                  <a:lnTo>
                    <a:pt x="237" y="57"/>
                  </a:lnTo>
                  <a:lnTo>
                    <a:pt x="237" y="58"/>
                  </a:lnTo>
                  <a:lnTo>
                    <a:pt x="238" y="58"/>
                  </a:lnTo>
                  <a:cubicBezTo>
                    <a:pt x="238" y="59"/>
                    <a:pt x="238" y="63"/>
                    <a:pt x="237" y="63"/>
                  </a:cubicBezTo>
                  <a:lnTo>
                    <a:pt x="237" y="64"/>
                  </a:lnTo>
                  <a:lnTo>
                    <a:pt x="238" y="64"/>
                  </a:lnTo>
                  <a:lnTo>
                    <a:pt x="238" y="65"/>
                  </a:lnTo>
                  <a:lnTo>
                    <a:pt x="240" y="65"/>
                  </a:lnTo>
                  <a:lnTo>
                    <a:pt x="240" y="60"/>
                  </a:lnTo>
                  <a:lnTo>
                    <a:pt x="243" y="60"/>
                  </a:lnTo>
                  <a:cubicBezTo>
                    <a:pt x="243" y="61"/>
                    <a:pt x="246" y="61"/>
                    <a:pt x="246" y="62"/>
                  </a:cubicBezTo>
                  <a:cubicBezTo>
                    <a:pt x="246" y="62"/>
                    <a:pt x="247" y="63"/>
                    <a:pt x="247" y="63"/>
                  </a:cubicBezTo>
                  <a:lnTo>
                    <a:pt x="248" y="63"/>
                  </a:lnTo>
                  <a:lnTo>
                    <a:pt x="248" y="64"/>
                  </a:lnTo>
                  <a:lnTo>
                    <a:pt x="249" y="64"/>
                  </a:lnTo>
                  <a:cubicBezTo>
                    <a:pt x="249" y="65"/>
                    <a:pt x="249" y="64"/>
                    <a:pt x="249" y="65"/>
                  </a:cubicBezTo>
                  <a:lnTo>
                    <a:pt x="250" y="65"/>
                  </a:lnTo>
                  <a:lnTo>
                    <a:pt x="251" y="65"/>
                  </a:lnTo>
                  <a:lnTo>
                    <a:pt x="251" y="64"/>
                  </a:lnTo>
                  <a:lnTo>
                    <a:pt x="252" y="63"/>
                  </a:lnTo>
                  <a:lnTo>
                    <a:pt x="252" y="62"/>
                  </a:lnTo>
                  <a:lnTo>
                    <a:pt x="253" y="61"/>
                  </a:lnTo>
                  <a:lnTo>
                    <a:pt x="253" y="60"/>
                  </a:lnTo>
                  <a:cubicBezTo>
                    <a:pt x="254" y="60"/>
                    <a:pt x="254" y="60"/>
                    <a:pt x="254" y="60"/>
                  </a:cubicBezTo>
                  <a:cubicBezTo>
                    <a:pt x="254" y="59"/>
                    <a:pt x="255" y="59"/>
                    <a:pt x="255" y="59"/>
                  </a:cubicBezTo>
                  <a:lnTo>
                    <a:pt x="255" y="58"/>
                  </a:lnTo>
                  <a:lnTo>
                    <a:pt x="256" y="57"/>
                  </a:lnTo>
                  <a:lnTo>
                    <a:pt x="256" y="56"/>
                  </a:lnTo>
                  <a:lnTo>
                    <a:pt x="257" y="56"/>
                  </a:lnTo>
                  <a:lnTo>
                    <a:pt x="257" y="55"/>
                  </a:lnTo>
                  <a:cubicBezTo>
                    <a:pt x="258" y="55"/>
                    <a:pt x="257" y="55"/>
                    <a:pt x="258" y="55"/>
                  </a:cubicBezTo>
                  <a:lnTo>
                    <a:pt x="258" y="54"/>
                  </a:lnTo>
                  <a:lnTo>
                    <a:pt x="258" y="51"/>
                  </a:lnTo>
                  <a:lnTo>
                    <a:pt x="251" y="51"/>
                  </a:lnTo>
                  <a:lnTo>
                    <a:pt x="251" y="50"/>
                  </a:lnTo>
                  <a:cubicBezTo>
                    <a:pt x="250" y="50"/>
                    <a:pt x="251" y="50"/>
                    <a:pt x="250" y="50"/>
                  </a:cubicBezTo>
                  <a:lnTo>
                    <a:pt x="250" y="49"/>
                  </a:lnTo>
                  <a:cubicBezTo>
                    <a:pt x="249" y="49"/>
                    <a:pt x="250" y="49"/>
                    <a:pt x="249" y="49"/>
                  </a:cubicBezTo>
                  <a:lnTo>
                    <a:pt x="249" y="46"/>
                  </a:lnTo>
                  <a:lnTo>
                    <a:pt x="250" y="46"/>
                  </a:lnTo>
                  <a:lnTo>
                    <a:pt x="250" y="45"/>
                  </a:lnTo>
                  <a:lnTo>
                    <a:pt x="250" y="44"/>
                  </a:lnTo>
                  <a:lnTo>
                    <a:pt x="250" y="42"/>
                  </a:lnTo>
                  <a:lnTo>
                    <a:pt x="251" y="42"/>
                  </a:lnTo>
                  <a:lnTo>
                    <a:pt x="251" y="41"/>
                  </a:lnTo>
                  <a:cubicBezTo>
                    <a:pt x="252" y="40"/>
                    <a:pt x="250" y="36"/>
                    <a:pt x="251" y="35"/>
                  </a:cubicBezTo>
                  <a:lnTo>
                    <a:pt x="251" y="34"/>
                  </a:lnTo>
                  <a:lnTo>
                    <a:pt x="252" y="34"/>
                  </a:lnTo>
                  <a:lnTo>
                    <a:pt x="252" y="32"/>
                  </a:lnTo>
                  <a:lnTo>
                    <a:pt x="252" y="31"/>
                  </a:lnTo>
                  <a:lnTo>
                    <a:pt x="253" y="31"/>
                  </a:lnTo>
                  <a:cubicBezTo>
                    <a:pt x="253" y="31"/>
                    <a:pt x="256" y="31"/>
                    <a:pt x="258" y="31"/>
                  </a:cubicBezTo>
                  <a:cubicBezTo>
                    <a:pt x="258" y="30"/>
                    <a:pt x="258" y="31"/>
                    <a:pt x="258" y="30"/>
                  </a:cubicBezTo>
                  <a:lnTo>
                    <a:pt x="259" y="30"/>
                  </a:lnTo>
                  <a:cubicBezTo>
                    <a:pt x="259" y="29"/>
                    <a:pt x="260" y="26"/>
                    <a:pt x="260" y="25"/>
                  </a:cubicBezTo>
                  <a:cubicBezTo>
                    <a:pt x="260" y="25"/>
                    <a:pt x="260" y="25"/>
                    <a:pt x="260" y="25"/>
                  </a:cubicBezTo>
                  <a:lnTo>
                    <a:pt x="260" y="24"/>
                  </a:lnTo>
                  <a:lnTo>
                    <a:pt x="261" y="24"/>
                  </a:lnTo>
                  <a:lnTo>
                    <a:pt x="261" y="23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2" y="21"/>
                  </a:lnTo>
                  <a:cubicBezTo>
                    <a:pt x="263" y="21"/>
                    <a:pt x="264" y="20"/>
                    <a:pt x="264" y="20"/>
                  </a:cubicBezTo>
                  <a:lnTo>
                    <a:pt x="265" y="19"/>
                  </a:lnTo>
                  <a:lnTo>
                    <a:pt x="265" y="18"/>
                  </a:lnTo>
                  <a:lnTo>
                    <a:pt x="266" y="18"/>
                  </a:lnTo>
                  <a:lnTo>
                    <a:pt x="266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20"/>
                  </a:lnTo>
                  <a:lnTo>
                    <a:pt x="269" y="21"/>
                  </a:lnTo>
                  <a:lnTo>
                    <a:pt x="271" y="21"/>
                  </a:lnTo>
                  <a:lnTo>
                    <a:pt x="272" y="20"/>
                  </a:lnTo>
                  <a:lnTo>
                    <a:pt x="272" y="19"/>
                  </a:lnTo>
                  <a:cubicBezTo>
                    <a:pt x="272" y="19"/>
                    <a:pt x="272" y="16"/>
                    <a:pt x="272" y="15"/>
                  </a:cubicBezTo>
                  <a:lnTo>
                    <a:pt x="273" y="15"/>
                  </a:lnTo>
                  <a:cubicBezTo>
                    <a:pt x="273" y="15"/>
                    <a:pt x="274" y="14"/>
                    <a:pt x="275" y="14"/>
                  </a:cubicBezTo>
                  <a:cubicBezTo>
                    <a:pt x="275" y="14"/>
                    <a:pt x="276" y="13"/>
                    <a:pt x="277" y="13"/>
                  </a:cubicBezTo>
                  <a:lnTo>
                    <a:pt x="278" y="12"/>
                  </a:lnTo>
                  <a:cubicBezTo>
                    <a:pt x="278" y="13"/>
                    <a:pt x="279" y="12"/>
                    <a:pt x="279" y="13"/>
                  </a:cubicBezTo>
                  <a:cubicBezTo>
                    <a:pt x="280" y="13"/>
                    <a:pt x="281" y="13"/>
                    <a:pt x="282" y="13"/>
                  </a:cubicBezTo>
                  <a:lnTo>
                    <a:pt x="282" y="14"/>
                  </a:lnTo>
                  <a:lnTo>
                    <a:pt x="283" y="14"/>
                  </a:lnTo>
                  <a:lnTo>
                    <a:pt x="284" y="14"/>
                  </a:lnTo>
                  <a:lnTo>
                    <a:pt x="284" y="15"/>
                  </a:lnTo>
                  <a:lnTo>
                    <a:pt x="285" y="15"/>
                  </a:lnTo>
                  <a:cubicBezTo>
                    <a:pt x="285" y="15"/>
                    <a:pt x="287" y="16"/>
                    <a:pt x="288" y="16"/>
                  </a:cubicBezTo>
                  <a:lnTo>
                    <a:pt x="288" y="17"/>
                  </a:lnTo>
                  <a:cubicBezTo>
                    <a:pt x="289" y="17"/>
                    <a:pt x="291" y="21"/>
                    <a:pt x="292" y="20"/>
                  </a:cubicBezTo>
                  <a:cubicBezTo>
                    <a:pt x="292" y="19"/>
                    <a:pt x="293" y="20"/>
                    <a:pt x="293" y="19"/>
                  </a:cubicBezTo>
                  <a:cubicBezTo>
                    <a:pt x="293" y="19"/>
                    <a:pt x="295" y="19"/>
                    <a:pt x="295" y="19"/>
                  </a:cubicBezTo>
                  <a:lnTo>
                    <a:pt x="296" y="19"/>
                  </a:lnTo>
                  <a:lnTo>
                    <a:pt x="296" y="18"/>
                  </a:lnTo>
                  <a:lnTo>
                    <a:pt x="297" y="18"/>
                  </a:lnTo>
                  <a:lnTo>
                    <a:pt x="298" y="17"/>
                  </a:lnTo>
                  <a:cubicBezTo>
                    <a:pt x="298" y="17"/>
                    <a:pt x="299" y="16"/>
                    <a:pt x="299" y="16"/>
                  </a:cubicBezTo>
                  <a:cubicBezTo>
                    <a:pt x="299" y="16"/>
                    <a:pt x="300" y="16"/>
                    <a:pt x="300" y="16"/>
                  </a:cubicBezTo>
                  <a:cubicBezTo>
                    <a:pt x="300" y="16"/>
                    <a:pt x="300" y="15"/>
                    <a:pt x="300" y="15"/>
                  </a:cubicBezTo>
                  <a:cubicBezTo>
                    <a:pt x="301" y="15"/>
                    <a:pt x="301" y="15"/>
                    <a:pt x="301" y="16"/>
                  </a:cubicBezTo>
                  <a:lnTo>
                    <a:pt x="302" y="16"/>
                  </a:lnTo>
                  <a:cubicBezTo>
                    <a:pt x="302" y="16"/>
                    <a:pt x="303" y="16"/>
                    <a:pt x="303" y="16"/>
                  </a:cubicBezTo>
                  <a:cubicBezTo>
                    <a:pt x="303" y="16"/>
                    <a:pt x="304" y="17"/>
                    <a:pt x="304" y="17"/>
                  </a:cubicBezTo>
                  <a:lnTo>
                    <a:pt x="304" y="19"/>
                  </a:lnTo>
                  <a:cubicBezTo>
                    <a:pt x="303" y="20"/>
                    <a:pt x="303" y="21"/>
                    <a:pt x="303" y="22"/>
                  </a:cubicBezTo>
                  <a:cubicBezTo>
                    <a:pt x="303" y="22"/>
                    <a:pt x="303" y="23"/>
                    <a:pt x="302" y="23"/>
                  </a:cubicBezTo>
                  <a:cubicBezTo>
                    <a:pt x="302" y="24"/>
                    <a:pt x="302" y="26"/>
                    <a:pt x="301" y="26"/>
                  </a:cubicBezTo>
                  <a:lnTo>
                    <a:pt x="301" y="27"/>
                  </a:lnTo>
                  <a:cubicBezTo>
                    <a:pt x="299" y="28"/>
                    <a:pt x="297" y="31"/>
                    <a:pt x="296" y="32"/>
                  </a:cubicBezTo>
                  <a:cubicBezTo>
                    <a:pt x="296" y="33"/>
                    <a:pt x="296" y="34"/>
                    <a:pt x="296" y="34"/>
                  </a:cubicBezTo>
                  <a:lnTo>
                    <a:pt x="296" y="35"/>
                  </a:lnTo>
                  <a:lnTo>
                    <a:pt x="301" y="35"/>
                  </a:lnTo>
                  <a:cubicBezTo>
                    <a:pt x="301" y="35"/>
                    <a:pt x="303" y="35"/>
                    <a:pt x="303" y="36"/>
                  </a:cubicBezTo>
                  <a:cubicBezTo>
                    <a:pt x="303" y="37"/>
                    <a:pt x="303" y="38"/>
                    <a:pt x="303" y="39"/>
                  </a:cubicBezTo>
                  <a:lnTo>
                    <a:pt x="304" y="39"/>
                  </a:lnTo>
                  <a:cubicBezTo>
                    <a:pt x="304" y="39"/>
                    <a:pt x="305" y="40"/>
                    <a:pt x="306" y="40"/>
                  </a:cubicBezTo>
                  <a:cubicBezTo>
                    <a:pt x="306" y="40"/>
                    <a:pt x="306" y="40"/>
                    <a:pt x="306" y="40"/>
                  </a:cubicBezTo>
                  <a:lnTo>
                    <a:pt x="306" y="42"/>
                  </a:lnTo>
                  <a:cubicBezTo>
                    <a:pt x="307" y="42"/>
                    <a:pt x="309" y="42"/>
                    <a:pt x="309" y="42"/>
                  </a:cubicBezTo>
                  <a:cubicBezTo>
                    <a:pt x="310" y="41"/>
                    <a:pt x="313" y="42"/>
                    <a:pt x="314" y="42"/>
                  </a:cubicBezTo>
                  <a:cubicBezTo>
                    <a:pt x="314" y="43"/>
                    <a:pt x="314" y="44"/>
                    <a:pt x="314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45"/>
                    <a:pt x="311" y="46"/>
                    <a:pt x="311" y="46"/>
                  </a:cubicBezTo>
                  <a:cubicBezTo>
                    <a:pt x="310" y="47"/>
                    <a:pt x="311" y="50"/>
                    <a:pt x="310" y="51"/>
                  </a:cubicBezTo>
                  <a:lnTo>
                    <a:pt x="310" y="52"/>
                  </a:lnTo>
                  <a:lnTo>
                    <a:pt x="309" y="52"/>
                  </a:lnTo>
                  <a:lnTo>
                    <a:pt x="308" y="52"/>
                  </a:lnTo>
                  <a:lnTo>
                    <a:pt x="307" y="52"/>
                  </a:lnTo>
                  <a:lnTo>
                    <a:pt x="306" y="52"/>
                  </a:lnTo>
                  <a:lnTo>
                    <a:pt x="306" y="51"/>
                  </a:lnTo>
                  <a:cubicBezTo>
                    <a:pt x="306" y="52"/>
                    <a:pt x="305" y="51"/>
                    <a:pt x="305" y="52"/>
                  </a:cubicBezTo>
                  <a:lnTo>
                    <a:pt x="305" y="53"/>
                  </a:lnTo>
                  <a:lnTo>
                    <a:pt x="304" y="53"/>
                  </a:lnTo>
                  <a:lnTo>
                    <a:pt x="304" y="55"/>
                  </a:lnTo>
                  <a:cubicBezTo>
                    <a:pt x="304" y="55"/>
                    <a:pt x="304" y="58"/>
                    <a:pt x="304" y="58"/>
                  </a:cubicBezTo>
                  <a:lnTo>
                    <a:pt x="304" y="59"/>
                  </a:lnTo>
                  <a:cubicBezTo>
                    <a:pt x="305" y="59"/>
                    <a:pt x="306" y="59"/>
                    <a:pt x="307" y="59"/>
                  </a:cubicBezTo>
                  <a:cubicBezTo>
                    <a:pt x="307" y="61"/>
                    <a:pt x="307" y="66"/>
                    <a:pt x="306" y="66"/>
                  </a:cubicBezTo>
                  <a:cubicBezTo>
                    <a:pt x="306" y="67"/>
                    <a:pt x="306" y="66"/>
                    <a:pt x="306" y="67"/>
                  </a:cubicBezTo>
                  <a:cubicBezTo>
                    <a:pt x="306" y="67"/>
                    <a:pt x="305" y="67"/>
                    <a:pt x="305" y="67"/>
                  </a:cubicBezTo>
                  <a:lnTo>
                    <a:pt x="305" y="76"/>
                  </a:lnTo>
                  <a:lnTo>
                    <a:pt x="308" y="76"/>
                  </a:lnTo>
                  <a:cubicBezTo>
                    <a:pt x="308" y="76"/>
                    <a:pt x="308" y="76"/>
                    <a:pt x="308" y="76"/>
                  </a:cubicBezTo>
                  <a:lnTo>
                    <a:pt x="309" y="76"/>
                  </a:lnTo>
                  <a:cubicBezTo>
                    <a:pt x="309" y="75"/>
                    <a:pt x="309" y="76"/>
                    <a:pt x="309" y="75"/>
                  </a:cubicBezTo>
                  <a:lnTo>
                    <a:pt x="310" y="75"/>
                  </a:lnTo>
                  <a:lnTo>
                    <a:pt x="310" y="74"/>
                  </a:lnTo>
                  <a:lnTo>
                    <a:pt x="310" y="72"/>
                  </a:lnTo>
                  <a:cubicBezTo>
                    <a:pt x="311" y="72"/>
                    <a:pt x="312" y="73"/>
                    <a:pt x="313" y="73"/>
                  </a:cubicBezTo>
                  <a:cubicBezTo>
                    <a:pt x="313" y="73"/>
                    <a:pt x="314" y="73"/>
                    <a:pt x="314" y="73"/>
                  </a:cubicBezTo>
                  <a:lnTo>
                    <a:pt x="315" y="73"/>
                  </a:lnTo>
                  <a:lnTo>
                    <a:pt x="315" y="74"/>
                  </a:lnTo>
                  <a:cubicBezTo>
                    <a:pt x="316" y="74"/>
                    <a:pt x="316" y="75"/>
                    <a:pt x="317" y="75"/>
                  </a:cubicBezTo>
                  <a:cubicBezTo>
                    <a:pt x="317" y="76"/>
                    <a:pt x="316" y="77"/>
                    <a:pt x="316" y="78"/>
                  </a:cubicBezTo>
                  <a:cubicBezTo>
                    <a:pt x="316" y="79"/>
                    <a:pt x="316" y="80"/>
                    <a:pt x="317" y="81"/>
                  </a:cubicBezTo>
                  <a:lnTo>
                    <a:pt x="319" y="81"/>
                  </a:lnTo>
                  <a:cubicBezTo>
                    <a:pt x="319" y="81"/>
                    <a:pt x="320" y="81"/>
                    <a:pt x="320" y="81"/>
                  </a:cubicBezTo>
                  <a:cubicBezTo>
                    <a:pt x="320" y="81"/>
                    <a:pt x="320" y="81"/>
                    <a:pt x="320" y="80"/>
                  </a:cubicBezTo>
                  <a:cubicBezTo>
                    <a:pt x="320" y="80"/>
                    <a:pt x="321" y="80"/>
                    <a:pt x="321" y="80"/>
                  </a:cubicBezTo>
                  <a:lnTo>
                    <a:pt x="322" y="80"/>
                  </a:lnTo>
                  <a:lnTo>
                    <a:pt x="322" y="81"/>
                  </a:lnTo>
                  <a:lnTo>
                    <a:pt x="322" y="82"/>
                  </a:lnTo>
                  <a:lnTo>
                    <a:pt x="323" y="82"/>
                  </a:lnTo>
                  <a:lnTo>
                    <a:pt x="324" y="82"/>
                  </a:lnTo>
                  <a:lnTo>
                    <a:pt x="324" y="83"/>
                  </a:lnTo>
                  <a:cubicBezTo>
                    <a:pt x="324" y="83"/>
                    <a:pt x="326" y="83"/>
                    <a:pt x="327" y="83"/>
                  </a:cubicBezTo>
                  <a:lnTo>
                    <a:pt x="327" y="82"/>
                  </a:lnTo>
                  <a:lnTo>
                    <a:pt x="327" y="81"/>
                  </a:lnTo>
                  <a:lnTo>
                    <a:pt x="328" y="81"/>
                  </a:lnTo>
                  <a:cubicBezTo>
                    <a:pt x="328" y="81"/>
                    <a:pt x="328" y="82"/>
                    <a:pt x="328" y="82"/>
                  </a:cubicBezTo>
                  <a:cubicBezTo>
                    <a:pt x="329" y="82"/>
                    <a:pt x="329" y="83"/>
                    <a:pt x="330" y="82"/>
                  </a:cubicBezTo>
                  <a:lnTo>
                    <a:pt x="330" y="81"/>
                  </a:lnTo>
                  <a:lnTo>
                    <a:pt x="331" y="81"/>
                  </a:lnTo>
                  <a:lnTo>
                    <a:pt x="331" y="80"/>
                  </a:lnTo>
                  <a:cubicBezTo>
                    <a:pt x="332" y="80"/>
                    <a:pt x="333" y="78"/>
                    <a:pt x="334" y="78"/>
                  </a:cubicBezTo>
                  <a:cubicBezTo>
                    <a:pt x="334" y="78"/>
                    <a:pt x="334" y="77"/>
                    <a:pt x="334" y="77"/>
                  </a:cubicBezTo>
                  <a:lnTo>
                    <a:pt x="334" y="76"/>
                  </a:lnTo>
                  <a:cubicBezTo>
                    <a:pt x="335" y="76"/>
                    <a:pt x="335" y="76"/>
                    <a:pt x="335" y="76"/>
                  </a:cubicBezTo>
                  <a:cubicBezTo>
                    <a:pt x="337" y="75"/>
                    <a:pt x="340" y="76"/>
                    <a:pt x="341" y="76"/>
                  </a:cubicBezTo>
                  <a:cubicBezTo>
                    <a:pt x="342" y="77"/>
                    <a:pt x="345" y="77"/>
                    <a:pt x="345" y="77"/>
                  </a:cubicBezTo>
                  <a:cubicBezTo>
                    <a:pt x="346" y="78"/>
                    <a:pt x="348" y="78"/>
                    <a:pt x="349" y="78"/>
                  </a:cubicBezTo>
                  <a:cubicBezTo>
                    <a:pt x="349" y="77"/>
                    <a:pt x="349" y="75"/>
                    <a:pt x="349" y="75"/>
                  </a:cubicBezTo>
                  <a:cubicBezTo>
                    <a:pt x="349" y="74"/>
                    <a:pt x="350" y="75"/>
                    <a:pt x="350" y="74"/>
                  </a:cubicBezTo>
                  <a:cubicBezTo>
                    <a:pt x="350" y="74"/>
                    <a:pt x="351" y="74"/>
                    <a:pt x="351" y="74"/>
                  </a:cubicBezTo>
                  <a:lnTo>
                    <a:pt x="351" y="73"/>
                  </a:lnTo>
                  <a:lnTo>
                    <a:pt x="352" y="73"/>
                  </a:lnTo>
                  <a:cubicBezTo>
                    <a:pt x="352" y="73"/>
                    <a:pt x="352" y="72"/>
                    <a:pt x="353" y="72"/>
                  </a:cubicBezTo>
                  <a:cubicBezTo>
                    <a:pt x="353" y="72"/>
                    <a:pt x="353" y="72"/>
                    <a:pt x="353" y="71"/>
                  </a:cubicBezTo>
                  <a:lnTo>
                    <a:pt x="354" y="71"/>
                  </a:lnTo>
                  <a:lnTo>
                    <a:pt x="355" y="71"/>
                  </a:lnTo>
                  <a:lnTo>
                    <a:pt x="355" y="72"/>
                  </a:lnTo>
                  <a:cubicBezTo>
                    <a:pt x="355" y="72"/>
                    <a:pt x="356" y="72"/>
                    <a:pt x="356" y="72"/>
                  </a:cubicBezTo>
                  <a:cubicBezTo>
                    <a:pt x="357" y="72"/>
                    <a:pt x="359" y="73"/>
                    <a:pt x="360" y="73"/>
                  </a:cubicBezTo>
                  <a:lnTo>
                    <a:pt x="361" y="73"/>
                  </a:lnTo>
                  <a:cubicBezTo>
                    <a:pt x="362" y="73"/>
                    <a:pt x="362" y="73"/>
                    <a:pt x="362" y="73"/>
                  </a:cubicBezTo>
                  <a:lnTo>
                    <a:pt x="363" y="74"/>
                  </a:lnTo>
                  <a:lnTo>
                    <a:pt x="363" y="76"/>
                  </a:lnTo>
                  <a:lnTo>
                    <a:pt x="363" y="77"/>
                  </a:lnTo>
                  <a:lnTo>
                    <a:pt x="364" y="77"/>
                  </a:lnTo>
                  <a:cubicBezTo>
                    <a:pt x="364" y="77"/>
                    <a:pt x="364" y="77"/>
                    <a:pt x="364" y="77"/>
                  </a:cubicBezTo>
                  <a:lnTo>
                    <a:pt x="366" y="77"/>
                  </a:lnTo>
                  <a:lnTo>
                    <a:pt x="366" y="78"/>
                  </a:lnTo>
                  <a:lnTo>
                    <a:pt x="366" y="80"/>
                  </a:lnTo>
                  <a:cubicBezTo>
                    <a:pt x="366" y="80"/>
                    <a:pt x="365" y="81"/>
                    <a:pt x="365" y="81"/>
                  </a:cubicBezTo>
                  <a:cubicBezTo>
                    <a:pt x="364" y="81"/>
                    <a:pt x="365" y="81"/>
                    <a:pt x="364" y="81"/>
                  </a:cubicBezTo>
                  <a:lnTo>
                    <a:pt x="364" y="82"/>
                  </a:lnTo>
                  <a:lnTo>
                    <a:pt x="363" y="83"/>
                  </a:lnTo>
                  <a:lnTo>
                    <a:pt x="362" y="83"/>
                  </a:lnTo>
                  <a:lnTo>
                    <a:pt x="359" y="83"/>
                  </a:lnTo>
                  <a:lnTo>
                    <a:pt x="359" y="84"/>
                  </a:lnTo>
                  <a:lnTo>
                    <a:pt x="357" y="84"/>
                  </a:lnTo>
                  <a:lnTo>
                    <a:pt x="357" y="83"/>
                  </a:lnTo>
                  <a:lnTo>
                    <a:pt x="355" y="83"/>
                  </a:lnTo>
                  <a:cubicBezTo>
                    <a:pt x="355" y="86"/>
                    <a:pt x="354" y="92"/>
                    <a:pt x="355" y="94"/>
                  </a:cubicBezTo>
                  <a:lnTo>
                    <a:pt x="355" y="95"/>
                  </a:lnTo>
                  <a:lnTo>
                    <a:pt x="356" y="95"/>
                  </a:lnTo>
                  <a:cubicBezTo>
                    <a:pt x="356" y="96"/>
                    <a:pt x="355" y="99"/>
                    <a:pt x="356" y="100"/>
                  </a:cubicBezTo>
                  <a:lnTo>
                    <a:pt x="356" y="101"/>
                  </a:lnTo>
                  <a:lnTo>
                    <a:pt x="356" y="102"/>
                  </a:lnTo>
                  <a:lnTo>
                    <a:pt x="357" y="102"/>
                  </a:lnTo>
                  <a:cubicBezTo>
                    <a:pt x="357" y="102"/>
                    <a:pt x="357" y="106"/>
                    <a:pt x="357" y="107"/>
                  </a:cubicBezTo>
                  <a:lnTo>
                    <a:pt x="356" y="107"/>
                  </a:lnTo>
                  <a:lnTo>
                    <a:pt x="356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11"/>
                  </a:lnTo>
                  <a:lnTo>
                    <a:pt x="354" y="111"/>
                  </a:lnTo>
                  <a:lnTo>
                    <a:pt x="354" y="113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2" y="112"/>
                  </a:lnTo>
                  <a:cubicBezTo>
                    <a:pt x="352" y="114"/>
                    <a:pt x="353" y="117"/>
                    <a:pt x="353" y="119"/>
                  </a:cubicBezTo>
                  <a:lnTo>
                    <a:pt x="355" y="120"/>
                  </a:lnTo>
                  <a:lnTo>
                    <a:pt x="354" y="121"/>
                  </a:lnTo>
                  <a:lnTo>
                    <a:pt x="354" y="122"/>
                  </a:lnTo>
                  <a:lnTo>
                    <a:pt x="354" y="123"/>
                  </a:lnTo>
                  <a:cubicBezTo>
                    <a:pt x="355" y="123"/>
                    <a:pt x="354" y="124"/>
                    <a:pt x="355" y="124"/>
                  </a:cubicBezTo>
                  <a:lnTo>
                    <a:pt x="355" y="125"/>
                  </a:lnTo>
                  <a:lnTo>
                    <a:pt x="358" y="125"/>
                  </a:lnTo>
                  <a:lnTo>
                    <a:pt x="358" y="126"/>
                  </a:lnTo>
                  <a:lnTo>
                    <a:pt x="358" y="128"/>
                  </a:lnTo>
                  <a:lnTo>
                    <a:pt x="358" y="130"/>
                  </a:lnTo>
                  <a:lnTo>
                    <a:pt x="357" y="130"/>
                  </a:lnTo>
                  <a:lnTo>
                    <a:pt x="357" y="131"/>
                  </a:lnTo>
                  <a:lnTo>
                    <a:pt x="356" y="131"/>
                  </a:lnTo>
                  <a:lnTo>
                    <a:pt x="356" y="132"/>
                  </a:lnTo>
                  <a:cubicBezTo>
                    <a:pt x="355" y="132"/>
                    <a:pt x="355" y="135"/>
                    <a:pt x="355" y="136"/>
                  </a:cubicBezTo>
                  <a:lnTo>
                    <a:pt x="355" y="137"/>
                  </a:lnTo>
                  <a:cubicBezTo>
                    <a:pt x="354" y="139"/>
                    <a:pt x="354" y="146"/>
                    <a:pt x="354" y="148"/>
                  </a:cubicBezTo>
                  <a:lnTo>
                    <a:pt x="355" y="148"/>
                  </a:lnTo>
                  <a:lnTo>
                    <a:pt x="355" y="149"/>
                  </a:lnTo>
                  <a:lnTo>
                    <a:pt x="355" y="150"/>
                  </a:lnTo>
                  <a:cubicBezTo>
                    <a:pt x="355" y="150"/>
                    <a:pt x="356" y="150"/>
                    <a:pt x="356" y="151"/>
                  </a:cubicBezTo>
                  <a:cubicBezTo>
                    <a:pt x="356" y="151"/>
                    <a:pt x="357" y="151"/>
                    <a:pt x="358" y="151"/>
                  </a:cubicBezTo>
                  <a:cubicBezTo>
                    <a:pt x="358" y="152"/>
                    <a:pt x="359" y="152"/>
                    <a:pt x="359" y="153"/>
                  </a:cubicBezTo>
                  <a:lnTo>
                    <a:pt x="360" y="153"/>
                  </a:lnTo>
                  <a:cubicBezTo>
                    <a:pt x="360" y="154"/>
                    <a:pt x="361" y="153"/>
                    <a:pt x="361" y="154"/>
                  </a:cubicBezTo>
                  <a:lnTo>
                    <a:pt x="362" y="154"/>
                  </a:lnTo>
                  <a:lnTo>
                    <a:pt x="362" y="155"/>
                  </a:lnTo>
                  <a:lnTo>
                    <a:pt x="363" y="155"/>
                  </a:lnTo>
                  <a:lnTo>
                    <a:pt x="363" y="156"/>
                  </a:lnTo>
                  <a:cubicBezTo>
                    <a:pt x="364" y="156"/>
                    <a:pt x="366" y="157"/>
                    <a:pt x="366" y="157"/>
                  </a:cubicBezTo>
                  <a:lnTo>
                    <a:pt x="367" y="157"/>
                  </a:lnTo>
                  <a:lnTo>
                    <a:pt x="367" y="161"/>
                  </a:lnTo>
                  <a:cubicBezTo>
                    <a:pt x="366" y="161"/>
                    <a:pt x="367" y="162"/>
                    <a:pt x="366" y="162"/>
                  </a:cubicBezTo>
                  <a:lnTo>
                    <a:pt x="366" y="163"/>
                  </a:lnTo>
                  <a:cubicBezTo>
                    <a:pt x="365" y="163"/>
                    <a:pt x="365" y="164"/>
                    <a:pt x="364" y="164"/>
                  </a:cubicBezTo>
                  <a:lnTo>
                    <a:pt x="364" y="165"/>
                  </a:lnTo>
                  <a:lnTo>
                    <a:pt x="364" y="170"/>
                  </a:lnTo>
                  <a:lnTo>
                    <a:pt x="364" y="171"/>
                  </a:lnTo>
                  <a:lnTo>
                    <a:pt x="365" y="171"/>
                  </a:lnTo>
                  <a:lnTo>
                    <a:pt x="365" y="172"/>
                  </a:lnTo>
                  <a:lnTo>
                    <a:pt x="366" y="172"/>
                  </a:lnTo>
                  <a:cubicBezTo>
                    <a:pt x="366" y="172"/>
                    <a:pt x="366" y="173"/>
                    <a:pt x="366" y="173"/>
                  </a:cubicBezTo>
                  <a:cubicBezTo>
                    <a:pt x="366" y="173"/>
                    <a:pt x="366" y="175"/>
                    <a:pt x="366" y="175"/>
                  </a:cubicBezTo>
                  <a:lnTo>
                    <a:pt x="366" y="176"/>
                  </a:lnTo>
                  <a:lnTo>
                    <a:pt x="365" y="176"/>
                  </a:lnTo>
                  <a:lnTo>
                    <a:pt x="365" y="177"/>
                  </a:lnTo>
                  <a:lnTo>
                    <a:pt x="364" y="177"/>
                  </a:lnTo>
                  <a:lnTo>
                    <a:pt x="363" y="177"/>
                  </a:lnTo>
                  <a:cubicBezTo>
                    <a:pt x="362" y="177"/>
                    <a:pt x="362" y="175"/>
                    <a:pt x="361" y="175"/>
                  </a:cubicBezTo>
                  <a:lnTo>
                    <a:pt x="361" y="174"/>
                  </a:lnTo>
                  <a:lnTo>
                    <a:pt x="360" y="174"/>
                  </a:lnTo>
                  <a:lnTo>
                    <a:pt x="359" y="174"/>
                  </a:lnTo>
                  <a:lnTo>
                    <a:pt x="359" y="173"/>
                  </a:lnTo>
                  <a:lnTo>
                    <a:pt x="357" y="173"/>
                  </a:lnTo>
                  <a:cubicBezTo>
                    <a:pt x="357" y="174"/>
                    <a:pt x="356" y="174"/>
                    <a:pt x="356" y="174"/>
                  </a:cubicBezTo>
                  <a:lnTo>
                    <a:pt x="356" y="175"/>
                  </a:lnTo>
                  <a:cubicBezTo>
                    <a:pt x="355" y="176"/>
                    <a:pt x="356" y="178"/>
                    <a:pt x="355" y="179"/>
                  </a:cubicBezTo>
                  <a:lnTo>
                    <a:pt x="355" y="182"/>
                  </a:lnTo>
                  <a:lnTo>
                    <a:pt x="356" y="182"/>
                  </a:lnTo>
                  <a:lnTo>
                    <a:pt x="357" y="183"/>
                  </a:lnTo>
                  <a:lnTo>
                    <a:pt x="357" y="184"/>
                  </a:lnTo>
                  <a:cubicBezTo>
                    <a:pt x="356" y="184"/>
                    <a:pt x="356" y="184"/>
                    <a:pt x="355" y="184"/>
                  </a:cubicBezTo>
                  <a:lnTo>
                    <a:pt x="355" y="185"/>
                  </a:lnTo>
                  <a:lnTo>
                    <a:pt x="359" y="185"/>
                  </a:lnTo>
                  <a:lnTo>
                    <a:pt x="360" y="184"/>
                  </a:lnTo>
                  <a:cubicBezTo>
                    <a:pt x="360" y="185"/>
                    <a:pt x="361" y="186"/>
                    <a:pt x="361" y="186"/>
                  </a:cubicBezTo>
                  <a:lnTo>
                    <a:pt x="362" y="186"/>
                  </a:lnTo>
                  <a:lnTo>
                    <a:pt x="363" y="186"/>
                  </a:lnTo>
                  <a:lnTo>
                    <a:pt x="363" y="187"/>
                  </a:lnTo>
                  <a:lnTo>
                    <a:pt x="364" y="187"/>
                  </a:lnTo>
                  <a:lnTo>
                    <a:pt x="364" y="189"/>
                  </a:lnTo>
                  <a:lnTo>
                    <a:pt x="363" y="189"/>
                  </a:lnTo>
                  <a:lnTo>
                    <a:pt x="363" y="190"/>
                  </a:lnTo>
                  <a:lnTo>
                    <a:pt x="362" y="190"/>
                  </a:lnTo>
                  <a:lnTo>
                    <a:pt x="360" y="190"/>
                  </a:lnTo>
                  <a:lnTo>
                    <a:pt x="359" y="190"/>
                  </a:lnTo>
                  <a:lnTo>
                    <a:pt x="359" y="191"/>
                  </a:lnTo>
                  <a:lnTo>
                    <a:pt x="358" y="191"/>
                  </a:lnTo>
                  <a:lnTo>
                    <a:pt x="358" y="197"/>
                  </a:lnTo>
                  <a:cubicBezTo>
                    <a:pt x="360" y="198"/>
                    <a:pt x="363" y="198"/>
                    <a:pt x="365" y="198"/>
                  </a:cubicBezTo>
                  <a:lnTo>
                    <a:pt x="366" y="199"/>
                  </a:lnTo>
                  <a:lnTo>
                    <a:pt x="366" y="201"/>
                  </a:lnTo>
                  <a:lnTo>
                    <a:pt x="365" y="201"/>
                  </a:lnTo>
                  <a:lnTo>
                    <a:pt x="365" y="202"/>
                  </a:lnTo>
                  <a:cubicBezTo>
                    <a:pt x="365" y="203"/>
                    <a:pt x="365" y="205"/>
                    <a:pt x="364" y="205"/>
                  </a:cubicBezTo>
                  <a:lnTo>
                    <a:pt x="364" y="206"/>
                  </a:lnTo>
                  <a:cubicBezTo>
                    <a:pt x="363" y="206"/>
                    <a:pt x="364" y="206"/>
                    <a:pt x="363" y="206"/>
                  </a:cubicBezTo>
                  <a:lnTo>
                    <a:pt x="363" y="209"/>
                  </a:lnTo>
                  <a:lnTo>
                    <a:pt x="363" y="211"/>
                  </a:lnTo>
                  <a:lnTo>
                    <a:pt x="364" y="212"/>
                  </a:lnTo>
                  <a:lnTo>
                    <a:pt x="365" y="212"/>
                  </a:lnTo>
                  <a:lnTo>
                    <a:pt x="365" y="215"/>
                  </a:lnTo>
                  <a:lnTo>
                    <a:pt x="364" y="216"/>
                  </a:lnTo>
                  <a:cubicBezTo>
                    <a:pt x="363" y="216"/>
                    <a:pt x="357" y="216"/>
                    <a:pt x="357" y="217"/>
                  </a:cubicBezTo>
                  <a:lnTo>
                    <a:pt x="356" y="217"/>
                  </a:lnTo>
                  <a:lnTo>
                    <a:pt x="356" y="218"/>
                  </a:lnTo>
                  <a:lnTo>
                    <a:pt x="355" y="218"/>
                  </a:lnTo>
                  <a:lnTo>
                    <a:pt x="354" y="218"/>
                  </a:lnTo>
                  <a:cubicBezTo>
                    <a:pt x="354" y="219"/>
                    <a:pt x="354" y="219"/>
                    <a:pt x="353" y="219"/>
                  </a:cubicBezTo>
                  <a:lnTo>
                    <a:pt x="353" y="222"/>
                  </a:lnTo>
                  <a:cubicBezTo>
                    <a:pt x="352" y="222"/>
                    <a:pt x="351" y="221"/>
                    <a:pt x="349" y="221"/>
                  </a:cubicBezTo>
                  <a:cubicBezTo>
                    <a:pt x="349" y="221"/>
                    <a:pt x="348" y="220"/>
                    <a:pt x="348" y="220"/>
                  </a:cubicBezTo>
                  <a:cubicBezTo>
                    <a:pt x="348" y="220"/>
                    <a:pt x="347" y="219"/>
                    <a:pt x="347" y="219"/>
                  </a:cubicBezTo>
                  <a:lnTo>
                    <a:pt x="343" y="219"/>
                  </a:lnTo>
                  <a:lnTo>
                    <a:pt x="343" y="220"/>
                  </a:lnTo>
                  <a:lnTo>
                    <a:pt x="342" y="220"/>
                  </a:lnTo>
                  <a:cubicBezTo>
                    <a:pt x="342" y="221"/>
                    <a:pt x="341" y="220"/>
                    <a:pt x="341" y="221"/>
                  </a:cubicBezTo>
                  <a:cubicBezTo>
                    <a:pt x="341" y="221"/>
                    <a:pt x="340" y="221"/>
                    <a:pt x="339" y="221"/>
                  </a:cubicBezTo>
                  <a:cubicBezTo>
                    <a:pt x="339" y="221"/>
                    <a:pt x="332" y="221"/>
                    <a:pt x="332" y="221"/>
                  </a:cubicBezTo>
                  <a:cubicBezTo>
                    <a:pt x="331" y="220"/>
                    <a:pt x="330" y="217"/>
                    <a:pt x="330" y="216"/>
                  </a:cubicBezTo>
                  <a:lnTo>
                    <a:pt x="327" y="215"/>
                  </a:lnTo>
                  <a:lnTo>
                    <a:pt x="327" y="214"/>
                  </a:lnTo>
                  <a:lnTo>
                    <a:pt x="323" y="214"/>
                  </a:lnTo>
                  <a:lnTo>
                    <a:pt x="323" y="215"/>
                  </a:lnTo>
                  <a:cubicBezTo>
                    <a:pt x="322" y="215"/>
                    <a:pt x="323" y="216"/>
                    <a:pt x="322" y="216"/>
                  </a:cubicBezTo>
                  <a:lnTo>
                    <a:pt x="321" y="221"/>
                  </a:lnTo>
                  <a:lnTo>
                    <a:pt x="320" y="221"/>
                  </a:lnTo>
                  <a:cubicBezTo>
                    <a:pt x="320" y="222"/>
                    <a:pt x="320" y="226"/>
                    <a:pt x="319" y="228"/>
                  </a:cubicBezTo>
                  <a:lnTo>
                    <a:pt x="315" y="228"/>
                  </a:lnTo>
                  <a:lnTo>
                    <a:pt x="315" y="223"/>
                  </a:lnTo>
                  <a:cubicBezTo>
                    <a:pt x="314" y="223"/>
                    <a:pt x="314" y="222"/>
                    <a:pt x="314" y="222"/>
                  </a:cubicBezTo>
                  <a:lnTo>
                    <a:pt x="311" y="221"/>
                  </a:lnTo>
                  <a:lnTo>
                    <a:pt x="310" y="221"/>
                  </a:lnTo>
                  <a:lnTo>
                    <a:pt x="310" y="219"/>
                  </a:lnTo>
                  <a:cubicBezTo>
                    <a:pt x="309" y="219"/>
                    <a:pt x="309" y="210"/>
                    <a:pt x="310" y="210"/>
                  </a:cubicBezTo>
                  <a:lnTo>
                    <a:pt x="310" y="204"/>
                  </a:lnTo>
                  <a:lnTo>
                    <a:pt x="310" y="203"/>
                  </a:lnTo>
                  <a:lnTo>
                    <a:pt x="309" y="203"/>
                  </a:lnTo>
                  <a:lnTo>
                    <a:pt x="309" y="202"/>
                  </a:lnTo>
                  <a:cubicBezTo>
                    <a:pt x="308" y="202"/>
                    <a:pt x="308" y="202"/>
                    <a:pt x="308" y="201"/>
                  </a:cubicBezTo>
                  <a:lnTo>
                    <a:pt x="307" y="201"/>
                  </a:lnTo>
                  <a:cubicBezTo>
                    <a:pt x="305" y="200"/>
                    <a:pt x="302" y="200"/>
                    <a:pt x="301" y="199"/>
                  </a:cubicBezTo>
                  <a:lnTo>
                    <a:pt x="299" y="199"/>
                  </a:lnTo>
                  <a:cubicBezTo>
                    <a:pt x="299" y="200"/>
                    <a:pt x="298" y="199"/>
                    <a:pt x="298" y="200"/>
                  </a:cubicBezTo>
                  <a:lnTo>
                    <a:pt x="297" y="200"/>
                  </a:lnTo>
                  <a:cubicBezTo>
                    <a:pt x="297" y="201"/>
                    <a:pt x="297" y="200"/>
                    <a:pt x="297" y="201"/>
                  </a:cubicBezTo>
                  <a:lnTo>
                    <a:pt x="296" y="201"/>
                  </a:lnTo>
                  <a:lnTo>
                    <a:pt x="296" y="202"/>
                  </a:lnTo>
                  <a:cubicBezTo>
                    <a:pt x="295" y="202"/>
                    <a:pt x="295" y="204"/>
                    <a:pt x="294" y="204"/>
                  </a:cubicBezTo>
                  <a:lnTo>
                    <a:pt x="294" y="205"/>
                  </a:lnTo>
                  <a:cubicBezTo>
                    <a:pt x="294" y="205"/>
                    <a:pt x="292" y="206"/>
                    <a:pt x="292" y="206"/>
                  </a:cubicBezTo>
                  <a:lnTo>
                    <a:pt x="291" y="206"/>
                  </a:lnTo>
                  <a:lnTo>
                    <a:pt x="291" y="207"/>
                  </a:lnTo>
                  <a:lnTo>
                    <a:pt x="290" y="207"/>
                  </a:lnTo>
                  <a:cubicBezTo>
                    <a:pt x="290" y="208"/>
                    <a:pt x="289" y="207"/>
                    <a:pt x="289" y="208"/>
                  </a:cubicBezTo>
                  <a:cubicBezTo>
                    <a:pt x="289" y="208"/>
                    <a:pt x="287" y="209"/>
                    <a:pt x="287" y="209"/>
                  </a:cubicBezTo>
                  <a:lnTo>
                    <a:pt x="273" y="209"/>
                  </a:lnTo>
                  <a:lnTo>
                    <a:pt x="272" y="209"/>
                  </a:lnTo>
                  <a:lnTo>
                    <a:pt x="272" y="208"/>
                  </a:lnTo>
                  <a:lnTo>
                    <a:pt x="271" y="208"/>
                  </a:lnTo>
                  <a:lnTo>
                    <a:pt x="271" y="207"/>
                  </a:lnTo>
                  <a:lnTo>
                    <a:pt x="270" y="207"/>
                  </a:lnTo>
                  <a:lnTo>
                    <a:pt x="270" y="206"/>
                  </a:lnTo>
                  <a:lnTo>
                    <a:pt x="269" y="209"/>
                  </a:lnTo>
                  <a:cubicBezTo>
                    <a:pt x="269" y="209"/>
                    <a:pt x="268" y="211"/>
                    <a:pt x="268" y="212"/>
                  </a:cubicBezTo>
                  <a:cubicBezTo>
                    <a:pt x="267" y="213"/>
                    <a:pt x="268" y="219"/>
                    <a:pt x="268" y="221"/>
                  </a:cubicBezTo>
                  <a:lnTo>
                    <a:pt x="268" y="219"/>
                  </a:lnTo>
                  <a:lnTo>
                    <a:pt x="268" y="220"/>
                  </a:lnTo>
                  <a:lnTo>
                    <a:pt x="267" y="220"/>
                  </a:lnTo>
                  <a:lnTo>
                    <a:pt x="267" y="222"/>
                  </a:lnTo>
                  <a:lnTo>
                    <a:pt x="259" y="221"/>
                  </a:lnTo>
                  <a:lnTo>
                    <a:pt x="259" y="222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6" y="223"/>
                  </a:lnTo>
                  <a:cubicBezTo>
                    <a:pt x="256" y="222"/>
                    <a:pt x="254" y="222"/>
                    <a:pt x="254" y="221"/>
                  </a:cubicBezTo>
                  <a:lnTo>
                    <a:pt x="252" y="221"/>
                  </a:lnTo>
                  <a:lnTo>
                    <a:pt x="252" y="222"/>
                  </a:lnTo>
                  <a:cubicBezTo>
                    <a:pt x="252" y="222"/>
                    <a:pt x="252" y="223"/>
                    <a:pt x="252" y="223"/>
                  </a:cubicBezTo>
                  <a:lnTo>
                    <a:pt x="252" y="224"/>
                  </a:lnTo>
                  <a:lnTo>
                    <a:pt x="251" y="224"/>
                  </a:lnTo>
                  <a:lnTo>
                    <a:pt x="251" y="225"/>
                  </a:lnTo>
                  <a:lnTo>
                    <a:pt x="251" y="227"/>
                  </a:lnTo>
                  <a:lnTo>
                    <a:pt x="250" y="227"/>
                  </a:lnTo>
                  <a:lnTo>
                    <a:pt x="250" y="228"/>
                  </a:lnTo>
                  <a:lnTo>
                    <a:pt x="250" y="229"/>
                  </a:lnTo>
                  <a:cubicBezTo>
                    <a:pt x="249" y="229"/>
                    <a:pt x="249" y="230"/>
                    <a:pt x="248" y="231"/>
                  </a:cubicBezTo>
                  <a:lnTo>
                    <a:pt x="248" y="234"/>
                  </a:lnTo>
                  <a:lnTo>
                    <a:pt x="249" y="234"/>
                  </a:lnTo>
                  <a:lnTo>
                    <a:pt x="252" y="234"/>
                  </a:lnTo>
                  <a:lnTo>
                    <a:pt x="252" y="237"/>
                  </a:lnTo>
                  <a:lnTo>
                    <a:pt x="251" y="237"/>
                  </a:lnTo>
                  <a:lnTo>
                    <a:pt x="249" y="237"/>
                  </a:lnTo>
                  <a:cubicBezTo>
                    <a:pt x="249" y="238"/>
                    <a:pt x="250" y="242"/>
                    <a:pt x="249" y="243"/>
                  </a:cubicBezTo>
                  <a:lnTo>
                    <a:pt x="248" y="243"/>
                  </a:lnTo>
                  <a:lnTo>
                    <a:pt x="248" y="244"/>
                  </a:lnTo>
                  <a:lnTo>
                    <a:pt x="248" y="247"/>
                  </a:lnTo>
                  <a:lnTo>
                    <a:pt x="247" y="247"/>
                  </a:lnTo>
                  <a:lnTo>
                    <a:pt x="247" y="248"/>
                  </a:lnTo>
                  <a:lnTo>
                    <a:pt x="247" y="249"/>
                  </a:lnTo>
                  <a:lnTo>
                    <a:pt x="246" y="249"/>
                  </a:lnTo>
                  <a:lnTo>
                    <a:pt x="246" y="250"/>
                  </a:lnTo>
                  <a:lnTo>
                    <a:pt x="244" y="250"/>
                  </a:lnTo>
                  <a:lnTo>
                    <a:pt x="243" y="249"/>
                  </a:lnTo>
                  <a:lnTo>
                    <a:pt x="243" y="246"/>
                  </a:lnTo>
                  <a:lnTo>
                    <a:pt x="243" y="245"/>
                  </a:lnTo>
                  <a:cubicBezTo>
                    <a:pt x="242" y="245"/>
                    <a:pt x="239" y="245"/>
                    <a:pt x="238" y="245"/>
                  </a:cubicBezTo>
                  <a:lnTo>
                    <a:pt x="238" y="247"/>
                  </a:lnTo>
                  <a:lnTo>
                    <a:pt x="238" y="248"/>
                  </a:lnTo>
                  <a:lnTo>
                    <a:pt x="239" y="249"/>
                  </a:lnTo>
                  <a:cubicBezTo>
                    <a:pt x="239" y="249"/>
                    <a:pt x="240" y="249"/>
                    <a:pt x="240" y="250"/>
                  </a:cubicBezTo>
                  <a:cubicBezTo>
                    <a:pt x="240" y="250"/>
                    <a:pt x="242" y="250"/>
                    <a:pt x="242" y="250"/>
                  </a:cubicBezTo>
                  <a:lnTo>
                    <a:pt x="242" y="251"/>
                  </a:lnTo>
                  <a:lnTo>
                    <a:pt x="243" y="251"/>
                  </a:lnTo>
                  <a:lnTo>
                    <a:pt x="243" y="252"/>
                  </a:lnTo>
                  <a:lnTo>
                    <a:pt x="244" y="252"/>
                  </a:lnTo>
                  <a:lnTo>
                    <a:pt x="244" y="253"/>
                  </a:lnTo>
                  <a:lnTo>
                    <a:pt x="244" y="254"/>
                  </a:lnTo>
                  <a:lnTo>
                    <a:pt x="245" y="254"/>
                  </a:lnTo>
                  <a:cubicBezTo>
                    <a:pt x="245" y="255"/>
                    <a:pt x="245" y="254"/>
                    <a:pt x="245" y="255"/>
                  </a:cubicBezTo>
                  <a:lnTo>
                    <a:pt x="246" y="255"/>
                  </a:lnTo>
                  <a:lnTo>
                    <a:pt x="246" y="257"/>
                  </a:lnTo>
                  <a:lnTo>
                    <a:pt x="246" y="259"/>
                  </a:lnTo>
                  <a:lnTo>
                    <a:pt x="245" y="259"/>
                  </a:lnTo>
                  <a:lnTo>
                    <a:pt x="245" y="260"/>
                  </a:lnTo>
                  <a:lnTo>
                    <a:pt x="245" y="261"/>
                  </a:lnTo>
                  <a:lnTo>
                    <a:pt x="244" y="262"/>
                  </a:lnTo>
                  <a:lnTo>
                    <a:pt x="244" y="263"/>
                  </a:lnTo>
                  <a:lnTo>
                    <a:pt x="243" y="263"/>
                  </a:lnTo>
                  <a:lnTo>
                    <a:pt x="243" y="264"/>
                  </a:lnTo>
                  <a:lnTo>
                    <a:pt x="242" y="265"/>
                  </a:lnTo>
                  <a:lnTo>
                    <a:pt x="241" y="266"/>
                  </a:lnTo>
                  <a:lnTo>
                    <a:pt x="240" y="266"/>
                  </a:lnTo>
                  <a:lnTo>
                    <a:pt x="240" y="267"/>
                  </a:lnTo>
                  <a:lnTo>
                    <a:pt x="238" y="267"/>
                  </a:lnTo>
                  <a:lnTo>
                    <a:pt x="237" y="267"/>
                  </a:lnTo>
                  <a:cubicBezTo>
                    <a:pt x="237" y="269"/>
                    <a:pt x="236" y="271"/>
                    <a:pt x="236" y="273"/>
                  </a:cubicBezTo>
                  <a:lnTo>
                    <a:pt x="235" y="274"/>
                  </a:lnTo>
                  <a:lnTo>
                    <a:pt x="234" y="274"/>
                  </a:lnTo>
                  <a:cubicBezTo>
                    <a:pt x="234" y="274"/>
                    <a:pt x="233" y="274"/>
                    <a:pt x="233" y="273"/>
                  </a:cubicBezTo>
                  <a:lnTo>
                    <a:pt x="233" y="272"/>
                  </a:lnTo>
                  <a:lnTo>
                    <a:pt x="232" y="272"/>
                  </a:lnTo>
                  <a:lnTo>
                    <a:pt x="232" y="273"/>
                  </a:lnTo>
                  <a:cubicBezTo>
                    <a:pt x="231" y="273"/>
                    <a:pt x="228" y="272"/>
                    <a:pt x="228" y="272"/>
                  </a:cubicBezTo>
                  <a:cubicBezTo>
                    <a:pt x="228" y="268"/>
                    <a:pt x="227" y="263"/>
                    <a:pt x="227" y="259"/>
                  </a:cubicBezTo>
                  <a:cubicBezTo>
                    <a:pt x="224" y="259"/>
                    <a:pt x="222" y="259"/>
                    <a:pt x="220" y="259"/>
                  </a:cubicBezTo>
                  <a:cubicBezTo>
                    <a:pt x="220" y="260"/>
                    <a:pt x="219" y="261"/>
                    <a:pt x="218" y="261"/>
                  </a:cubicBezTo>
                  <a:lnTo>
                    <a:pt x="217" y="262"/>
                  </a:lnTo>
                  <a:lnTo>
                    <a:pt x="217" y="263"/>
                  </a:lnTo>
                  <a:cubicBezTo>
                    <a:pt x="216" y="263"/>
                    <a:pt x="215" y="263"/>
                    <a:pt x="215" y="263"/>
                  </a:cubicBezTo>
                  <a:lnTo>
                    <a:pt x="214" y="264"/>
                  </a:lnTo>
                  <a:lnTo>
                    <a:pt x="214" y="265"/>
                  </a:lnTo>
                  <a:cubicBezTo>
                    <a:pt x="212" y="265"/>
                    <a:pt x="212" y="266"/>
                    <a:pt x="212" y="266"/>
                  </a:cubicBezTo>
                  <a:lnTo>
                    <a:pt x="212" y="267"/>
                  </a:lnTo>
                  <a:lnTo>
                    <a:pt x="211" y="267"/>
                  </a:lnTo>
                  <a:cubicBezTo>
                    <a:pt x="211" y="267"/>
                    <a:pt x="210" y="266"/>
                    <a:pt x="210" y="266"/>
                  </a:cubicBezTo>
                  <a:lnTo>
                    <a:pt x="208" y="266"/>
                  </a:lnTo>
                  <a:lnTo>
                    <a:pt x="207" y="267"/>
                  </a:lnTo>
                  <a:cubicBezTo>
                    <a:pt x="207" y="268"/>
                    <a:pt x="207" y="271"/>
                    <a:pt x="207" y="272"/>
                  </a:cubicBezTo>
                  <a:lnTo>
                    <a:pt x="205" y="273"/>
                  </a:lnTo>
                  <a:lnTo>
                    <a:pt x="205" y="272"/>
                  </a:lnTo>
                  <a:lnTo>
                    <a:pt x="204" y="271"/>
                  </a:lnTo>
                  <a:lnTo>
                    <a:pt x="203" y="271"/>
                  </a:lnTo>
                  <a:lnTo>
                    <a:pt x="203" y="270"/>
                  </a:lnTo>
                  <a:lnTo>
                    <a:pt x="201" y="270"/>
                  </a:lnTo>
                  <a:lnTo>
                    <a:pt x="198" y="270"/>
                  </a:lnTo>
                  <a:lnTo>
                    <a:pt x="198" y="269"/>
                  </a:lnTo>
                  <a:cubicBezTo>
                    <a:pt x="198" y="269"/>
                    <a:pt x="197" y="269"/>
                    <a:pt x="197" y="269"/>
                  </a:cubicBezTo>
                  <a:cubicBezTo>
                    <a:pt x="197" y="269"/>
                    <a:pt x="197" y="268"/>
                    <a:pt x="196" y="268"/>
                  </a:cubicBezTo>
                  <a:cubicBezTo>
                    <a:pt x="196" y="268"/>
                    <a:pt x="196" y="267"/>
                    <a:pt x="196" y="267"/>
                  </a:cubicBezTo>
                  <a:lnTo>
                    <a:pt x="195" y="267"/>
                  </a:lnTo>
                  <a:lnTo>
                    <a:pt x="195" y="266"/>
                  </a:lnTo>
                  <a:cubicBezTo>
                    <a:pt x="194" y="266"/>
                    <a:pt x="192" y="266"/>
                    <a:pt x="191" y="266"/>
                  </a:cubicBezTo>
                  <a:cubicBezTo>
                    <a:pt x="191" y="265"/>
                    <a:pt x="191" y="264"/>
                    <a:pt x="191" y="263"/>
                  </a:cubicBezTo>
                  <a:lnTo>
                    <a:pt x="190" y="262"/>
                  </a:lnTo>
                  <a:lnTo>
                    <a:pt x="189" y="262"/>
                  </a:lnTo>
                  <a:lnTo>
                    <a:pt x="189" y="261"/>
                  </a:lnTo>
                  <a:lnTo>
                    <a:pt x="188" y="261"/>
                  </a:lnTo>
                  <a:lnTo>
                    <a:pt x="187" y="261"/>
                  </a:lnTo>
                  <a:cubicBezTo>
                    <a:pt x="187" y="260"/>
                    <a:pt x="187" y="261"/>
                    <a:pt x="187" y="260"/>
                  </a:cubicBezTo>
                  <a:lnTo>
                    <a:pt x="185" y="260"/>
                  </a:lnTo>
                  <a:lnTo>
                    <a:pt x="185" y="256"/>
                  </a:lnTo>
                  <a:cubicBezTo>
                    <a:pt x="186" y="256"/>
                    <a:pt x="186" y="255"/>
                    <a:pt x="187" y="254"/>
                  </a:cubicBezTo>
                  <a:lnTo>
                    <a:pt x="187" y="253"/>
                  </a:lnTo>
                  <a:lnTo>
                    <a:pt x="187" y="252"/>
                  </a:lnTo>
                  <a:lnTo>
                    <a:pt x="187" y="251"/>
                  </a:lnTo>
                  <a:lnTo>
                    <a:pt x="188" y="251"/>
                  </a:lnTo>
                  <a:cubicBezTo>
                    <a:pt x="188" y="251"/>
                    <a:pt x="188" y="250"/>
                    <a:pt x="188" y="250"/>
                  </a:cubicBezTo>
                  <a:lnTo>
                    <a:pt x="188" y="249"/>
                  </a:lnTo>
                  <a:cubicBezTo>
                    <a:pt x="189" y="249"/>
                    <a:pt x="189" y="249"/>
                    <a:pt x="189" y="249"/>
                  </a:cubicBezTo>
                  <a:cubicBezTo>
                    <a:pt x="190" y="249"/>
                    <a:pt x="193" y="249"/>
                    <a:pt x="194" y="249"/>
                  </a:cubicBezTo>
                  <a:lnTo>
                    <a:pt x="194" y="248"/>
                  </a:lnTo>
                  <a:cubicBezTo>
                    <a:pt x="194" y="248"/>
                    <a:pt x="195" y="248"/>
                    <a:pt x="195" y="248"/>
                  </a:cubicBezTo>
                  <a:cubicBezTo>
                    <a:pt x="195" y="247"/>
                    <a:pt x="196" y="248"/>
                    <a:pt x="196" y="247"/>
                  </a:cubicBezTo>
                  <a:cubicBezTo>
                    <a:pt x="196" y="247"/>
                    <a:pt x="196" y="247"/>
                    <a:pt x="196" y="246"/>
                  </a:cubicBezTo>
                  <a:cubicBezTo>
                    <a:pt x="197" y="246"/>
                    <a:pt x="197" y="245"/>
                    <a:pt x="197" y="245"/>
                  </a:cubicBezTo>
                  <a:lnTo>
                    <a:pt x="198" y="245"/>
                  </a:lnTo>
                  <a:lnTo>
                    <a:pt x="198" y="244"/>
                  </a:lnTo>
                  <a:lnTo>
                    <a:pt x="199" y="244"/>
                  </a:lnTo>
                  <a:cubicBezTo>
                    <a:pt x="199" y="243"/>
                    <a:pt x="198" y="242"/>
                    <a:pt x="198" y="241"/>
                  </a:cubicBezTo>
                  <a:lnTo>
                    <a:pt x="196" y="241"/>
                  </a:lnTo>
                  <a:lnTo>
                    <a:pt x="196" y="240"/>
                  </a:lnTo>
                  <a:lnTo>
                    <a:pt x="196" y="239"/>
                  </a:lnTo>
                  <a:lnTo>
                    <a:pt x="197" y="239"/>
                  </a:lnTo>
                  <a:cubicBezTo>
                    <a:pt x="197" y="238"/>
                    <a:pt x="197" y="239"/>
                    <a:pt x="197" y="238"/>
                  </a:cubicBezTo>
                  <a:cubicBezTo>
                    <a:pt x="198" y="238"/>
                    <a:pt x="201" y="238"/>
                    <a:pt x="201" y="238"/>
                  </a:cubicBezTo>
                  <a:lnTo>
                    <a:pt x="201" y="237"/>
                  </a:lnTo>
                  <a:lnTo>
                    <a:pt x="203" y="237"/>
                  </a:lnTo>
                  <a:lnTo>
                    <a:pt x="203" y="235"/>
                  </a:lnTo>
                  <a:lnTo>
                    <a:pt x="202" y="235"/>
                  </a:lnTo>
                  <a:lnTo>
                    <a:pt x="202" y="234"/>
                  </a:lnTo>
                  <a:cubicBezTo>
                    <a:pt x="201" y="233"/>
                    <a:pt x="198" y="235"/>
                    <a:pt x="197" y="234"/>
                  </a:cubicBezTo>
                  <a:lnTo>
                    <a:pt x="194" y="234"/>
                  </a:lnTo>
                  <a:lnTo>
                    <a:pt x="194" y="231"/>
                  </a:lnTo>
                  <a:lnTo>
                    <a:pt x="195" y="231"/>
                  </a:lnTo>
                  <a:cubicBezTo>
                    <a:pt x="195" y="231"/>
                    <a:pt x="194" y="230"/>
                    <a:pt x="195" y="230"/>
                  </a:cubicBezTo>
                  <a:lnTo>
                    <a:pt x="195" y="229"/>
                  </a:lnTo>
                  <a:cubicBezTo>
                    <a:pt x="196" y="228"/>
                    <a:pt x="195" y="224"/>
                    <a:pt x="195" y="223"/>
                  </a:cubicBezTo>
                  <a:lnTo>
                    <a:pt x="195" y="222"/>
                  </a:lnTo>
                  <a:lnTo>
                    <a:pt x="193" y="222"/>
                  </a:lnTo>
                  <a:lnTo>
                    <a:pt x="193" y="223"/>
                  </a:lnTo>
                  <a:cubicBezTo>
                    <a:pt x="193" y="224"/>
                    <a:pt x="191" y="224"/>
                    <a:pt x="190" y="224"/>
                  </a:cubicBezTo>
                  <a:lnTo>
                    <a:pt x="190" y="223"/>
                  </a:lnTo>
                  <a:lnTo>
                    <a:pt x="189" y="223"/>
                  </a:lnTo>
                  <a:lnTo>
                    <a:pt x="188" y="222"/>
                  </a:lnTo>
                  <a:lnTo>
                    <a:pt x="187" y="222"/>
                  </a:lnTo>
                  <a:lnTo>
                    <a:pt x="187" y="220"/>
                  </a:lnTo>
                  <a:lnTo>
                    <a:pt x="187" y="219"/>
                  </a:lnTo>
                  <a:cubicBezTo>
                    <a:pt x="187" y="219"/>
                    <a:pt x="188" y="218"/>
                    <a:pt x="188" y="218"/>
                  </a:cubicBezTo>
                  <a:cubicBezTo>
                    <a:pt x="189" y="218"/>
                    <a:pt x="188" y="218"/>
                    <a:pt x="189" y="218"/>
                  </a:cubicBezTo>
                  <a:cubicBezTo>
                    <a:pt x="189" y="217"/>
                    <a:pt x="189" y="217"/>
                    <a:pt x="190" y="217"/>
                  </a:cubicBezTo>
                  <a:cubicBezTo>
                    <a:pt x="190" y="216"/>
                    <a:pt x="189" y="214"/>
                    <a:pt x="189" y="214"/>
                  </a:cubicBezTo>
                  <a:cubicBezTo>
                    <a:pt x="189" y="214"/>
                    <a:pt x="189" y="213"/>
                    <a:pt x="189" y="212"/>
                  </a:cubicBezTo>
                  <a:lnTo>
                    <a:pt x="188" y="212"/>
                  </a:lnTo>
                  <a:cubicBezTo>
                    <a:pt x="187" y="212"/>
                    <a:pt x="187" y="211"/>
                    <a:pt x="186" y="211"/>
                  </a:cubicBezTo>
                  <a:cubicBezTo>
                    <a:pt x="186" y="210"/>
                    <a:pt x="186" y="208"/>
                    <a:pt x="186" y="207"/>
                  </a:cubicBezTo>
                  <a:lnTo>
                    <a:pt x="184" y="207"/>
                  </a:lnTo>
                  <a:cubicBezTo>
                    <a:pt x="183" y="208"/>
                    <a:pt x="180" y="207"/>
                    <a:pt x="179" y="207"/>
                  </a:cubicBezTo>
                  <a:lnTo>
                    <a:pt x="178" y="207"/>
                  </a:lnTo>
                  <a:cubicBezTo>
                    <a:pt x="178" y="208"/>
                    <a:pt x="176" y="209"/>
                    <a:pt x="176" y="209"/>
                  </a:cubicBezTo>
                  <a:cubicBezTo>
                    <a:pt x="174" y="210"/>
                    <a:pt x="170" y="209"/>
                    <a:pt x="169" y="209"/>
                  </a:cubicBezTo>
                  <a:lnTo>
                    <a:pt x="169" y="207"/>
                  </a:lnTo>
                  <a:lnTo>
                    <a:pt x="169" y="206"/>
                  </a:lnTo>
                  <a:lnTo>
                    <a:pt x="168" y="205"/>
                  </a:lnTo>
                  <a:lnTo>
                    <a:pt x="167" y="205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4" y="201"/>
                  </a:lnTo>
                  <a:lnTo>
                    <a:pt x="163" y="201"/>
                  </a:lnTo>
                  <a:lnTo>
                    <a:pt x="163" y="200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199"/>
                  </a:lnTo>
                  <a:lnTo>
                    <a:pt x="160" y="199"/>
                  </a:lnTo>
                  <a:cubicBezTo>
                    <a:pt x="160" y="199"/>
                    <a:pt x="159" y="196"/>
                    <a:pt x="160" y="196"/>
                  </a:cubicBezTo>
                  <a:lnTo>
                    <a:pt x="160" y="193"/>
                  </a:lnTo>
                  <a:lnTo>
                    <a:pt x="160" y="192"/>
                  </a:lnTo>
                  <a:cubicBezTo>
                    <a:pt x="159" y="192"/>
                    <a:pt x="158" y="192"/>
                    <a:pt x="158" y="191"/>
                  </a:cubicBezTo>
                  <a:cubicBezTo>
                    <a:pt x="157" y="190"/>
                    <a:pt x="153" y="192"/>
                    <a:pt x="152" y="192"/>
                  </a:cubicBezTo>
                  <a:lnTo>
                    <a:pt x="152" y="193"/>
                  </a:lnTo>
                  <a:cubicBezTo>
                    <a:pt x="152" y="193"/>
                    <a:pt x="152" y="194"/>
                    <a:pt x="151" y="194"/>
                  </a:cubicBezTo>
                  <a:cubicBezTo>
                    <a:pt x="151" y="194"/>
                    <a:pt x="151" y="194"/>
                    <a:pt x="150" y="194"/>
                  </a:cubicBezTo>
                  <a:cubicBezTo>
                    <a:pt x="150" y="193"/>
                    <a:pt x="149" y="193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lnTo>
                    <a:pt x="148" y="191"/>
                  </a:lnTo>
                  <a:cubicBezTo>
                    <a:pt x="147" y="191"/>
                    <a:pt x="146" y="190"/>
                    <a:pt x="146" y="190"/>
                  </a:cubicBezTo>
                  <a:cubicBezTo>
                    <a:pt x="145" y="189"/>
                    <a:pt x="146" y="185"/>
                    <a:pt x="145" y="185"/>
                  </a:cubicBezTo>
                  <a:lnTo>
                    <a:pt x="145" y="180"/>
                  </a:lnTo>
                  <a:cubicBezTo>
                    <a:pt x="144" y="180"/>
                    <a:pt x="144" y="179"/>
                    <a:pt x="144" y="179"/>
                  </a:cubicBezTo>
                  <a:cubicBezTo>
                    <a:pt x="143" y="179"/>
                    <a:pt x="141" y="179"/>
                    <a:pt x="140" y="179"/>
                  </a:cubicBezTo>
                  <a:lnTo>
                    <a:pt x="140" y="181"/>
                  </a:lnTo>
                  <a:cubicBezTo>
                    <a:pt x="139" y="181"/>
                    <a:pt x="138" y="181"/>
                    <a:pt x="137" y="181"/>
                  </a:cubicBezTo>
                  <a:lnTo>
                    <a:pt x="137" y="180"/>
                  </a:lnTo>
                  <a:lnTo>
                    <a:pt x="136" y="180"/>
                  </a:lnTo>
                  <a:cubicBezTo>
                    <a:pt x="136" y="179"/>
                    <a:pt x="136" y="180"/>
                    <a:pt x="136" y="179"/>
                  </a:cubicBezTo>
                  <a:cubicBezTo>
                    <a:pt x="136" y="179"/>
                    <a:pt x="135" y="179"/>
                    <a:pt x="135" y="179"/>
                  </a:cubicBezTo>
                  <a:cubicBezTo>
                    <a:pt x="135" y="179"/>
                    <a:pt x="134" y="178"/>
                    <a:pt x="134" y="178"/>
                  </a:cubicBezTo>
                  <a:lnTo>
                    <a:pt x="133" y="178"/>
                  </a:lnTo>
                  <a:lnTo>
                    <a:pt x="133" y="177"/>
                  </a:lnTo>
                  <a:lnTo>
                    <a:pt x="133" y="175"/>
                  </a:lnTo>
                  <a:cubicBezTo>
                    <a:pt x="132" y="175"/>
                    <a:pt x="128" y="175"/>
                    <a:pt x="127" y="175"/>
                  </a:cubicBezTo>
                  <a:lnTo>
                    <a:pt x="127" y="174"/>
                  </a:lnTo>
                  <a:lnTo>
                    <a:pt x="126" y="174"/>
                  </a:lnTo>
                  <a:lnTo>
                    <a:pt x="126" y="173"/>
                  </a:lnTo>
                  <a:lnTo>
                    <a:pt x="126" y="172"/>
                  </a:lnTo>
                  <a:lnTo>
                    <a:pt x="125" y="172"/>
                  </a:lnTo>
                  <a:cubicBezTo>
                    <a:pt x="123" y="170"/>
                    <a:pt x="117" y="170"/>
                    <a:pt x="114" y="170"/>
                  </a:cubicBezTo>
                  <a:cubicBezTo>
                    <a:pt x="114" y="171"/>
                    <a:pt x="113" y="171"/>
                    <a:pt x="113" y="172"/>
                  </a:cubicBezTo>
                  <a:cubicBezTo>
                    <a:pt x="111" y="172"/>
                    <a:pt x="110" y="171"/>
                    <a:pt x="109" y="169"/>
                  </a:cubicBezTo>
                  <a:cubicBezTo>
                    <a:pt x="109" y="169"/>
                    <a:pt x="109" y="167"/>
                    <a:pt x="109" y="167"/>
                  </a:cubicBezTo>
                  <a:lnTo>
                    <a:pt x="110" y="166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0"/>
                  </a:lnTo>
                  <a:cubicBezTo>
                    <a:pt x="109" y="160"/>
                    <a:pt x="107" y="159"/>
                    <a:pt x="106" y="159"/>
                  </a:cubicBezTo>
                  <a:cubicBezTo>
                    <a:pt x="106" y="158"/>
                    <a:pt x="104" y="157"/>
                    <a:pt x="104" y="156"/>
                  </a:cubicBezTo>
                  <a:cubicBezTo>
                    <a:pt x="104" y="156"/>
                    <a:pt x="104" y="155"/>
                    <a:pt x="104" y="155"/>
                  </a:cubicBezTo>
                  <a:cubicBezTo>
                    <a:pt x="104" y="155"/>
                    <a:pt x="102" y="154"/>
                    <a:pt x="102" y="154"/>
                  </a:cubicBezTo>
                  <a:lnTo>
                    <a:pt x="102" y="152"/>
                  </a:lnTo>
                  <a:lnTo>
                    <a:pt x="101" y="152"/>
                  </a:lnTo>
                  <a:lnTo>
                    <a:pt x="101" y="151"/>
                  </a:lnTo>
                  <a:cubicBezTo>
                    <a:pt x="101" y="151"/>
                    <a:pt x="100" y="150"/>
                    <a:pt x="100" y="150"/>
                  </a:cubicBezTo>
                  <a:cubicBezTo>
                    <a:pt x="99" y="150"/>
                    <a:pt x="97" y="149"/>
                    <a:pt x="97" y="149"/>
                  </a:cubicBezTo>
                  <a:lnTo>
                    <a:pt x="96" y="149"/>
                  </a:lnTo>
                  <a:lnTo>
                    <a:pt x="96" y="148"/>
                  </a:lnTo>
                  <a:lnTo>
                    <a:pt x="95" y="148"/>
                  </a:lnTo>
                  <a:cubicBezTo>
                    <a:pt x="95" y="147"/>
                    <a:pt x="89" y="146"/>
                    <a:pt x="88" y="146"/>
                  </a:cubicBezTo>
                  <a:cubicBezTo>
                    <a:pt x="88" y="147"/>
                    <a:pt x="87" y="147"/>
                    <a:pt x="87" y="148"/>
                  </a:cubicBezTo>
                  <a:lnTo>
                    <a:pt x="86" y="148"/>
                  </a:lnTo>
                  <a:lnTo>
                    <a:pt x="85" y="148"/>
                  </a:lnTo>
                  <a:lnTo>
                    <a:pt x="85" y="147"/>
                  </a:lnTo>
                  <a:cubicBezTo>
                    <a:pt x="85" y="147"/>
                    <a:pt x="85" y="147"/>
                    <a:pt x="85" y="146"/>
                  </a:cubicBezTo>
                  <a:lnTo>
                    <a:pt x="84" y="146"/>
                  </a:lnTo>
                  <a:lnTo>
                    <a:pt x="84" y="145"/>
                  </a:lnTo>
                  <a:cubicBezTo>
                    <a:pt x="84" y="145"/>
                    <a:pt x="83" y="144"/>
                    <a:pt x="83" y="143"/>
                  </a:cubicBezTo>
                  <a:lnTo>
                    <a:pt x="82" y="143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79" y="142"/>
                  </a:lnTo>
                  <a:cubicBezTo>
                    <a:pt x="79" y="141"/>
                    <a:pt x="79" y="142"/>
                    <a:pt x="79" y="141"/>
                  </a:cubicBezTo>
                  <a:lnTo>
                    <a:pt x="78" y="141"/>
                  </a:lnTo>
                  <a:cubicBezTo>
                    <a:pt x="78" y="140"/>
                    <a:pt x="77" y="139"/>
                    <a:pt x="77" y="139"/>
                  </a:cubicBezTo>
                  <a:lnTo>
                    <a:pt x="76" y="139"/>
                  </a:lnTo>
                  <a:cubicBezTo>
                    <a:pt x="74" y="136"/>
                    <a:pt x="77" y="129"/>
                    <a:pt x="76" y="126"/>
                  </a:cubicBezTo>
                  <a:cubicBezTo>
                    <a:pt x="76" y="126"/>
                    <a:pt x="75" y="125"/>
                    <a:pt x="75" y="124"/>
                  </a:cubicBezTo>
                  <a:cubicBezTo>
                    <a:pt x="74" y="124"/>
                    <a:pt x="74" y="122"/>
                    <a:pt x="73" y="122"/>
                  </a:cubicBezTo>
                  <a:cubicBezTo>
                    <a:pt x="73" y="121"/>
                    <a:pt x="72" y="119"/>
                    <a:pt x="72" y="118"/>
                  </a:cubicBezTo>
                  <a:cubicBezTo>
                    <a:pt x="71" y="118"/>
                    <a:pt x="70" y="117"/>
                    <a:pt x="69" y="117"/>
                  </a:cubicBezTo>
                  <a:cubicBezTo>
                    <a:pt x="69" y="116"/>
                    <a:pt x="69" y="112"/>
                    <a:pt x="69" y="112"/>
                  </a:cubicBezTo>
                  <a:lnTo>
                    <a:pt x="69" y="111"/>
                  </a:lnTo>
                  <a:lnTo>
                    <a:pt x="68" y="111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6" y="110"/>
                  </a:lnTo>
                  <a:cubicBezTo>
                    <a:pt x="66" y="110"/>
                    <a:pt x="65" y="109"/>
                    <a:pt x="65" y="109"/>
                  </a:cubicBezTo>
                  <a:lnTo>
                    <a:pt x="64" y="109"/>
                  </a:lnTo>
                  <a:lnTo>
                    <a:pt x="64" y="107"/>
                  </a:lnTo>
                  <a:cubicBezTo>
                    <a:pt x="62" y="107"/>
                    <a:pt x="60" y="108"/>
                    <a:pt x="58" y="108"/>
                  </a:cubicBezTo>
                  <a:lnTo>
                    <a:pt x="58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6" y="110"/>
                  </a:lnTo>
                  <a:cubicBezTo>
                    <a:pt x="56" y="109"/>
                    <a:pt x="54" y="109"/>
                    <a:pt x="54" y="109"/>
                  </a:cubicBezTo>
                  <a:cubicBezTo>
                    <a:pt x="54" y="109"/>
                    <a:pt x="52" y="108"/>
                    <a:pt x="52" y="108"/>
                  </a:cubicBezTo>
                  <a:lnTo>
                    <a:pt x="51" y="108"/>
                  </a:lnTo>
                  <a:cubicBezTo>
                    <a:pt x="51" y="108"/>
                    <a:pt x="51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lnTo>
                    <a:pt x="48" y="107"/>
                  </a:lnTo>
                  <a:lnTo>
                    <a:pt x="47" y="107"/>
                  </a:lnTo>
                  <a:cubicBezTo>
                    <a:pt x="47" y="107"/>
                    <a:pt x="47" y="107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lnTo>
                    <a:pt x="46" y="108"/>
                  </a:lnTo>
                  <a:cubicBezTo>
                    <a:pt x="45" y="108"/>
                    <a:pt x="46" y="108"/>
                    <a:pt x="45" y="108"/>
                  </a:cubicBezTo>
                  <a:lnTo>
                    <a:pt x="45" y="109"/>
                  </a:lnTo>
                  <a:lnTo>
                    <a:pt x="45" y="110"/>
                  </a:lnTo>
                  <a:cubicBezTo>
                    <a:pt x="45" y="110"/>
                    <a:pt x="44" y="109"/>
                    <a:pt x="44" y="109"/>
                  </a:cubicBezTo>
                  <a:lnTo>
                    <a:pt x="44" y="108"/>
                  </a:ln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38" y="108"/>
                  </a:lnTo>
                  <a:lnTo>
                    <a:pt x="37" y="107"/>
                  </a:lnTo>
                  <a:cubicBezTo>
                    <a:pt x="37" y="107"/>
                    <a:pt x="36" y="104"/>
                    <a:pt x="37" y="104"/>
                  </a:cubicBezTo>
                  <a:cubicBezTo>
                    <a:pt x="37" y="104"/>
                    <a:pt x="38" y="104"/>
                    <a:pt x="38" y="104"/>
                  </a:cubicBezTo>
                  <a:cubicBezTo>
                    <a:pt x="38" y="104"/>
                    <a:pt x="38" y="103"/>
                    <a:pt x="38" y="103"/>
                  </a:cubicBezTo>
                  <a:lnTo>
                    <a:pt x="38" y="102"/>
                  </a:lnTo>
                  <a:lnTo>
                    <a:pt x="39" y="102"/>
                  </a:lnTo>
                  <a:cubicBezTo>
                    <a:pt x="39" y="101"/>
                    <a:pt x="40" y="100"/>
                    <a:pt x="40" y="100"/>
                  </a:cubicBezTo>
                  <a:lnTo>
                    <a:pt x="40" y="99"/>
                  </a:lnTo>
                  <a:lnTo>
                    <a:pt x="41" y="99"/>
                  </a:lnTo>
                  <a:lnTo>
                    <a:pt x="42" y="99"/>
                  </a:lnTo>
                  <a:lnTo>
                    <a:pt x="43" y="99"/>
                  </a:lnTo>
                  <a:cubicBezTo>
                    <a:pt x="43" y="99"/>
                    <a:pt x="43" y="98"/>
                    <a:pt x="43" y="98"/>
                  </a:cubicBezTo>
                  <a:lnTo>
                    <a:pt x="43" y="94"/>
                  </a:lnTo>
                  <a:lnTo>
                    <a:pt x="44" y="94"/>
                  </a:ln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5" y="93"/>
                    <a:pt x="45" y="93"/>
                  </a:cubicBezTo>
                  <a:cubicBezTo>
                    <a:pt x="45" y="93"/>
                    <a:pt x="45" y="92"/>
                    <a:pt x="45" y="92"/>
                  </a:cubicBezTo>
                  <a:lnTo>
                    <a:pt x="46" y="92"/>
                  </a:lnTo>
                  <a:cubicBezTo>
                    <a:pt x="46" y="91"/>
                    <a:pt x="46" y="90"/>
                    <a:pt x="46" y="90"/>
                  </a:cubicBezTo>
                  <a:cubicBezTo>
                    <a:pt x="45" y="90"/>
                    <a:pt x="45" y="89"/>
                    <a:pt x="45" y="89"/>
                  </a:cubicBezTo>
                  <a:lnTo>
                    <a:pt x="44" y="89"/>
                  </a:lnTo>
                  <a:lnTo>
                    <a:pt x="44" y="88"/>
                  </a:lnTo>
                  <a:cubicBezTo>
                    <a:pt x="44" y="88"/>
                    <a:pt x="43" y="88"/>
                    <a:pt x="43" y="88"/>
                  </a:cubicBezTo>
                  <a:cubicBezTo>
                    <a:pt x="43" y="88"/>
                    <a:pt x="43" y="87"/>
                    <a:pt x="43" y="87"/>
                  </a:cubicBezTo>
                  <a:lnTo>
                    <a:pt x="42" y="87"/>
                  </a:lnTo>
                  <a:lnTo>
                    <a:pt x="42" y="85"/>
                  </a:lnTo>
                  <a:cubicBezTo>
                    <a:pt x="42" y="85"/>
                    <a:pt x="41" y="84"/>
                    <a:pt x="40" y="84"/>
                  </a:cubicBezTo>
                  <a:cubicBezTo>
                    <a:pt x="40" y="83"/>
                    <a:pt x="40" y="83"/>
                    <a:pt x="39" y="83"/>
                  </a:cubicBezTo>
                  <a:lnTo>
                    <a:pt x="39" y="82"/>
                  </a:lnTo>
                  <a:cubicBezTo>
                    <a:pt x="39" y="82"/>
                    <a:pt x="38" y="81"/>
                    <a:pt x="38" y="81"/>
                  </a:cubicBezTo>
                  <a:cubicBezTo>
                    <a:pt x="38" y="81"/>
                    <a:pt x="38" y="80"/>
                    <a:pt x="38" y="80"/>
                  </a:cubicBezTo>
                  <a:cubicBezTo>
                    <a:pt x="38" y="80"/>
                    <a:pt x="38" y="79"/>
                    <a:pt x="38" y="79"/>
                  </a:cubicBezTo>
                  <a:cubicBezTo>
                    <a:pt x="38" y="78"/>
                    <a:pt x="35" y="79"/>
                    <a:pt x="34" y="78"/>
                  </a:cubicBezTo>
                  <a:lnTo>
                    <a:pt x="33" y="78"/>
                  </a:lnTo>
                  <a:cubicBezTo>
                    <a:pt x="33" y="78"/>
                    <a:pt x="32" y="77"/>
                    <a:pt x="32" y="77"/>
                  </a:cubicBezTo>
                  <a:cubicBezTo>
                    <a:pt x="32" y="77"/>
                    <a:pt x="31" y="77"/>
                    <a:pt x="31" y="77"/>
                  </a:cubicBezTo>
                  <a:lnTo>
                    <a:pt x="31" y="76"/>
                  </a:lnTo>
                  <a:cubicBezTo>
                    <a:pt x="31" y="76"/>
                    <a:pt x="28" y="76"/>
                    <a:pt x="28" y="76"/>
                  </a:cubicBezTo>
                  <a:lnTo>
                    <a:pt x="28" y="75"/>
                  </a:lnTo>
                  <a:lnTo>
                    <a:pt x="27" y="75"/>
                  </a:lnTo>
                  <a:cubicBezTo>
                    <a:pt x="27" y="74"/>
                    <a:pt x="26" y="72"/>
                    <a:pt x="26" y="71"/>
                  </a:cubicBezTo>
                  <a:cubicBezTo>
                    <a:pt x="26" y="71"/>
                    <a:pt x="26" y="70"/>
                    <a:pt x="26" y="70"/>
                  </a:cubicBezTo>
                  <a:cubicBezTo>
                    <a:pt x="26" y="70"/>
                    <a:pt x="24" y="69"/>
                    <a:pt x="24" y="69"/>
                  </a:cubicBezTo>
                  <a:lnTo>
                    <a:pt x="23" y="69"/>
                  </a:lnTo>
                  <a:cubicBezTo>
                    <a:pt x="23" y="70"/>
                    <a:pt x="23" y="71"/>
                    <a:pt x="23" y="72"/>
                  </a:cubicBezTo>
                  <a:lnTo>
                    <a:pt x="22" y="72"/>
                  </a:lnTo>
                  <a:cubicBezTo>
                    <a:pt x="22" y="72"/>
                    <a:pt x="22" y="72"/>
                    <a:pt x="22" y="72"/>
                  </a:cubicBezTo>
                  <a:lnTo>
                    <a:pt x="22" y="73"/>
                  </a:lnTo>
                  <a:cubicBezTo>
                    <a:pt x="21" y="73"/>
                    <a:pt x="22" y="75"/>
                    <a:pt x="22" y="76"/>
                  </a:cubicBezTo>
                  <a:lnTo>
                    <a:pt x="21" y="76"/>
                  </a:lnTo>
                  <a:cubicBezTo>
                    <a:pt x="21" y="75"/>
                    <a:pt x="19" y="74"/>
                    <a:pt x="19" y="73"/>
                  </a:cubicBezTo>
                  <a:cubicBezTo>
                    <a:pt x="19" y="73"/>
                    <a:pt x="17" y="73"/>
                    <a:pt x="17" y="73"/>
                  </a:cubicBezTo>
                  <a:cubicBezTo>
                    <a:pt x="16" y="73"/>
                    <a:pt x="15" y="74"/>
                    <a:pt x="15" y="74"/>
                  </a:cubicBezTo>
                  <a:cubicBezTo>
                    <a:pt x="15" y="73"/>
                    <a:pt x="15" y="73"/>
                    <a:pt x="15" y="73"/>
                  </a:cubicBezTo>
                  <a:lnTo>
                    <a:pt x="15" y="71"/>
                  </a:lnTo>
                  <a:cubicBezTo>
                    <a:pt x="14" y="71"/>
                    <a:pt x="12" y="70"/>
                    <a:pt x="11" y="70"/>
                  </a:cubicBezTo>
                  <a:cubicBezTo>
                    <a:pt x="11" y="70"/>
                    <a:pt x="11" y="68"/>
                    <a:pt x="11" y="67"/>
                  </a:cubicBezTo>
                  <a:lnTo>
                    <a:pt x="10" y="67"/>
                  </a:lnTo>
                  <a:cubicBezTo>
                    <a:pt x="10" y="67"/>
                    <a:pt x="9" y="66"/>
                    <a:pt x="8" y="65"/>
                  </a:cubicBezTo>
                  <a:cubicBezTo>
                    <a:pt x="8" y="65"/>
                    <a:pt x="6" y="62"/>
                    <a:pt x="5" y="62"/>
                  </a:cubicBezTo>
                  <a:cubicBezTo>
                    <a:pt x="5" y="62"/>
                    <a:pt x="5" y="61"/>
                    <a:pt x="5" y="61"/>
                  </a:cubicBezTo>
                  <a:lnTo>
                    <a:pt x="5" y="60"/>
                  </a:lnTo>
                  <a:cubicBezTo>
                    <a:pt x="5" y="60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59"/>
                    <a:pt x="1" y="58"/>
                    <a:pt x="0" y="58"/>
                  </a:cubicBezTo>
                  <a:lnTo>
                    <a:pt x="0" y="54"/>
                  </a:lnTo>
                  <a:cubicBezTo>
                    <a:pt x="1" y="54"/>
                    <a:pt x="3" y="53"/>
                    <a:pt x="4" y="53"/>
                  </a:cubicBezTo>
                  <a:lnTo>
                    <a:pt x="4" y="52"/>
                  </a:lnTo>
                  <a:cubicBezTo>
                    <a:pt x="4" y="52"/>
                    <a:pt x="4" y="51"/>
                    <a:pt x="4" y="51"/>
                  </a:cubicBezTo>
                  <a:lnTo>
                    <a:pt x="5" y="50"/>
                  </a:lnTo>
                  <a:lnTo>
                    <a:pt x="5" y="48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2" name="Freeform 158"/>
            <p:cNvSpPr>
              <a:spLocks/>
            </p:cNvSpPr>
            <p:nvPr/>
          </p:nvSpPr>
          <p:spPr bwMode="auto">
            <a:xfrm>
              <a:off x="2518" y="2586"/>
              <a:ext cx="1278" cy="1303"/>
            </a:xfrm>
            <a:custGeom>
              <a:avLst/>
              <a:gdLst>
                <a:gd name="T0" fmla="*/ 547445454 w 184"/>
                <a:gd name="T1" fmla="*/ 63006844 h 192"/>
                <a:gd name="T2" fmla="*/ 563045050 w 184"/>
                <a:gd name="T3" fmla="*/ 80886061 h 192"/>
                <a:gd name="T4" fmla="*/ 595729834 w 184"/>
                <a:gd name="T5" fmla="*/ 76193959 h 192"/>
                <a:gd name="T6" fmla="*/ 623113253 w 184"/>
                <a:gd name="T7" fmla="*/ 166364544 h 192"/>
                <a:gd name="T8" fmla="*/ 584835943 w 184"/>
                <a:gd name="T9" fmla="*/ 206814646 h 192"/>
                <a:gd name="T10" fmla="*/ 617615855 w 184"/>
                <a:gd name="T11" fmla="*/ 224793434 h 192"/>
                <a:gd name="T12" fmla="*/ 639389856 w 184"/>
                <a:gd name="T13" fmla="*/ 202222550 h 192"/>
                <a:gd name="T14" fmla="*/ 666014032 w 184"/>
                <a:gd name="T15" fmla="*/ 184343332 h 192"/>
                <a:gd name="T16" fmla="*/ 785243613 w 184"/>
                <a:gd name="T17" fmla="*/ 166364544 h 192"/>
                <a:gd name="T18" fmla="*/ 855414014 w 184"/>
                <a:gd name="T19" fmla="*/ 274515627 h 192"/>
                <a:gd name="T20" fmla="*/ 882699638 w 184"/>
                <a:gd name="T21" fmla="*/ 292394953 h 192"/>
                <a:gd name="T22" fmla="*/ 860909634 w 184"/>
                <a:gd name="T23" fmla="*/ 310271890 h 192"/>
                <a:gd name="T24" fmla="*/ 904588326 w 184"/>
                <a:gd name="T25" fmla="*/ 319558368 h 192"/>
                <a:gd name="T26" fmla="*/ 931873061 w 184"/>
                <a:gd name="T27" fmla="*/ 337422927 h 192"/>
                <a:gd name="T28" fmla="*/ 893691768 w 184"/>
                <a:gd name="T29" fmla="*/ 350707876 h 192"/>
                <a:gd name="T30" fmla="*/ 855414014 w 184"/>
                <a:gd name="T31" fmla="*/ 350707876 h 192"/>
                <a:gd name="T32" fmla="*/ 796252190 w 184"/>
                <a:gd name="T33" fmla="*/ 355401715 h 192"/>
                <a:gd name="T34" fmla="*/ 742358393 w 184"/>
                <a:gd name="T35" fmla="*/ 395852034 h 192"/>
                <a:gd name="T36" fmla="*/ 693283209 w 184"/>
                <a:gd name="T37" fmla="*/ 418321611 h 192"/>
                <a:gd name="T38" fmla="*/ 731464502 w 184"/>
                <a:gd name="T39" fmla="*/ 440880225 h 192"/>
                <a:gd name="T40" fmla="*/ 801634902 w 184"/>
                <a:gd name="T41" fmla="*/ 476636597 h 192"/>
                <a:gd name="T42" fmla="*/ 910082613 w 184"/>
                <a:gd name="T43" fmla="*/ 526358193 h 192"/>
                <a:gd name="T44" fmla="*/ 947470657 w 184"/>
                <a:gd name="T45" fmla="*/ 589379939 h 192"/>
                <a:gd name="T46" fmla="*/ 980252346 w 184"/>
                <a:gd name="T47" fmla="*/ 634509764 h 192"/>
                <a:gd name="T48" fmla="*/ 920979170 w 184"/>
                <a:gd name="T49" fmla="*/ 702108948 h 192"/>
                <a:gd name="T50" fmla="*/ 763453609 w 184"/>
                <a:gd name="T51" fmla="*/ 760436422 h 192"/>
                <a:gd name="T52" fmla="*/ 573939386 w 184"/>
                <a:gd name="T53" fmla="*/ 796281940 h 192"/>
                <a:gd name="T54" fmla="*/ 514665098 w 184"/>
                <a:gd name="T55" fmla="*/ 805565812 h 192"/>
                <a:gd name="T56" fmla="*/ 411712898 w 184"/>
                <a:gd name="T57" fmla="*/ 854609414 h 192"/>
                <a:gd name="T58" fmla="*/ 336142894 w 184"/>
                <a:gd name="T59" fmla="*/ 832038421 h 192"/>
                <a:gd name="T60" fmla="*/ 227693461 w 184"/>
                <a:gd name="T61" fmla="*/ 850608771 h 192"/>
                <a:gd name="T62" fmla="*/ 189514057 w 184"/>
                <a:gd name="T63" fmla="*/ 850608771 h 192"/>
                <a:gd name="T64" fmla="*/ 173122879 w 184"/>
                <a:gd name="T65" fmla="*/ 823445138 h 192"/>
                <a:gd name="T66" fmla="*/ 178634280 w 184"/>
                <a:gd name="T67" fmla="*/ 796281940 h 192"/>
                <a:gd name="T68" fmla="*/ 194913327 w 184"/>
                <a:gd name="T69" fmla="*/ 773723109 h 192"/>
                <a:gd name="T70" fmla="*/ 156731812 w 184"/>
                <a:gd name="T71" fmla="*/ 787587024 h 192"/>
                <a:gd name="T72" fmla="*/ 108352110 w 184"/>
                <a:gd name="T73" fmla="*/ 796281940 h 192"/>
                <a:gd name="T74" fmla="*/ 75667438 w 184"/>
                <a:gd name="T75" fmla="*/ 769031007 h 192"/>
                <a:gd name="T76" fmla="*/ 53779153 w 184"/>
                <a:gd name="T77" fmla="*/ 747151472 h 192"/>
                <a:gd name="T78" fmla="*/ 16391060 w 184"/>
                <a:gd name="T79" fmla="*/ 656979123 h 192"/>
                <a:gd name="T80" fmla="*/ 81064430 w 184"/>
                <a:gd name="T81" fmla="*/ 647694817 h 192"/>
                <a:gd name="T82" fmla="*/ 49173576 w 184"/>
                <a:gd name="T83" fmla="*/ 594059445 h 192"/>
                <a:gd name="T84" fmla="*/ 49173576 w 184"/>
                <a:gd name="T85" fmla="*/ 544336981 h 192"/>
                <a:gd name="T86" fmla="*/ 102952729 w 184"/>
                <a:gd name="T87" fmla="*/ 490614742 h 192"/>
                <a:gd name="T88" fmla="*/ 53779153 w 184"/>
                <a:gd name="T89" fmla="*/ 468043749 h 192"/>
                <a:gd name="T90" fmla="*/ 16391060 w 184"/>
                <a:gd name="T91" fmla="*/ 432284988 h 192"/>
                <a:gd name="T92" fmla="*/ 43676400 w 184"/>
                <a:gd name="T93" fmla="*/ 395852034 h 192"/>
                <a:gd name="T94" fmla="*/ 70170261 w 184"/>
                <a:gd name="T95" fmla="*/ 342115028 h 192"/>
                <a:gd name="T96" fmla="*/ 21774355 w 184"/>
                <a:gd name="T97" fmla="*/ 319558368 h 192"/>
                <a:gd name="T98" fmla="*/ 5497185 w 184"/>
                <a:gd name="T99" fmla="*/ 283799933 h 192"/>
                <a:gd name="T100" fmla="*/ 119343879 w 184"/>
                <a:gd name="T101" fmla="*/ 256534667 h 192"/>
                <a:gd name="T102" fmla="*/ 135734835 w 184"/>
                <a:gd name="T103" fmla="*/ 247265128 h 192"/>
                <a:gd name="T104" fmla="*/ 178634280 w 184"/>
                <a:gd name="T105" fmla="*/ 211506639 h 192"/>
                <a:gd name="T106" fmla="*/ 265195469 w 184"/>
                <a:gd name="T107" fmla="*/ 238657513 h 192"/>
                <a:gd name="T108" fmla="*/ 330646384 w 184"/>
                <a:gd name="T109" fmla="*/ 216099170 h 192"/>
                <a:gd name="T110" fmla="*/ 351645362 w 184"/>
                <a:gd name="T111" fmla="*/ 193629810 h 192"/>
                <a:gd name="T112" fmla="*/ 357140093 w 184"/>
                <a:gd name="T113" fmla="*/ 161772122 h 192"/>
                <a:gd name="T114" fmla="*/ 325151430 w 184"/>
                <a:gd name="T115" fmla="*/ 135198097 h 192"/>
                <a:gd name="T116" fmla="*/ 368036651 w 184"/>
                <a:gd name="T117" fmla="*/ 130607955 h 192"/>
                <a:gd name="T118" fmla="*/ 389922227 w 184"/>
                <a:gd name="T119" fmla="*/ 80886061 h 192"/>
                <a:gd name="T120" fmla="*/ 389922227 w 184"/>
                <a:gd name="T121" fmla="*/ 35758448 h 192"/>
                <a:gd name="T122" fmla="*/ 433598696 w 184"/>
                <a:gd name="T123" fmla="*/ 17879224 h 1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"/>
                <a:gd name="T187" fmla="*/ 0 h 192"/>
                <a:gd name="T188" fmla="*/ 184 w 184"/>
                <a:gd name="T189" fmla="*/ 192 h 1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" h="192">
                  <a:moveTo>
                    <a:pt x="89" y="2"/>
                  </a:moveTo>
                  <a:lnTo>
                    <a:pt x="96" y="2"/>
                  </a:lnTo>
                  <a:cubicBezTo>
                    <a:pt x="96" y="1"/>
                    <a:pt x="102" y="1"/>
                    <a:pt x="103" y="1"/>
                  </a:cubicBezTo>
                  <a:cubicBezTo>
                    <a:pt x="105" y="3"/>
                    <a:pt x="104" y="5"/>
                    <a:pt x="104" y="8"/>
                  </a:cubicBezTo>
                  <a:cubicBezTo>
                    <a:pt x="103" y="8"/>
                    <a:pt x="104" y="9"/>
                    <a:pt x="103" y="9"/>
                  </a:cubicBezTo>
                  <a:lnTo>
                    <a:pt x="103" y="11"/>
                  </a:lnTo>
                  <a:lnTo>
                    <a:pt x="103" y="12"/>
                  </a:lnTo>
                  <a:lnTo>
                    <a:pt x="102" y="12"/>
                  </a:lnTo>
                  <a:lnTo>
                    <a:pt x="102" y="13"/>
                  </a:lnTo>
                  <a:lnTo>
                    <a:pt x="102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3" y="19"/>
                  </a:lnTo>
                  <a:lnTo>
                    <a:pt x="103" y="18"/>
                  </a:lnTo>
                  <a:lnTo>
                    <a:pt x="104" y="18"/>
                  </a:lnTo>
                  <a:lnTo>
                    <a:pt x="104" y="17"/>
                  </a:lnTo>
                  <a:lnTo>
                    <a:pt x="105" y="16"/>
                  </a:lnTo>
                  <a:lnTo>
                    <a:pt x="106" y="16"/>
                  </a:lnTo>
                  <a:cubicBezTo>
                    <a:pt x="106" y="15"/>
                    <a:pt x="106" y="16"/>
                    <a:pt x="106" y="15"/>
                  </a:cubicBezTo>
                  <a:lnTo>
                    <a:pt x="109" y="15"/>
                  </a:lnTo>
                  <a:lnTo>
                    <a:pt x="109" y="16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0"/>
                  </a:lnTo>
                  <a:lnTo>
                    <a:pt x="112" y="20"/>
                  </a:lnTo>
                  <a:cubicBezTo>
                    <a:pt x="111" y="20"/>
                    <a:pt x="111" y="21"/>
                    <a:pt x="111" y="21"/>
                  </a:cubicBezTo>
                  <a:lnTo>
                    <a:pt x="111" y="26"/>
                  </a:lnTo>
                  <a:cubicBezTo>
                    <a:pt x="111" y="26"/>
                    <a:pt x="112" y="26"/>
                    <a:pt x="112" y="26"/>
                  </a:cubicBezTo>
                  <a:cubicBezTo>
                    <a:pt x="112" y="27"/>
                    <a:pt x="114" y="28"/>
                    <a:pt x="114" y="28"/>
                  </a:cubicBezTo>
                  <a:lnTo>
                    <a:pt x="115" y="28"/>
                  </a:lnTo>
                  <a:cubicBezTo>
                    <a:pt x="115" y="29"/>
                    <a:pt x="114" y="33"/>
                    <a:pt x="115" y="33"/>
                  </a:cubicBezTo>
                  <a:lnTo>
                    <a:pt x="115" y="37"/>
                  </a:lnTo>
                  <a:lnTo>
                    <a:pt x="115" y="38"/>
                  </a:lnTo>
                  <a:cubicBezTo>
                    <a:pt x="114" y="38"/>
                    <a:pt x="114" y="39"/>
                    <a:pt x="114" y="40"/>
                  </a:cubicBezTo>
                  <a:lnTo>
                    <a:pt x="113" y="40"/>
                  </a:lnTo>
                  <a:lnTo>
                    <a:pt x="112" y="41"/>
                  </a:lnTo>
                  <a:cubicBezTo>
                    <a:pt x="112" y="41"/>
                    <a:pt x="111" y="43"/>
                    <a:pt x="110" y="43"/>
                  </a:cubicBezTo>
                  <a:lnTo>
                    <a:pt x="110" y="44"/>
                  </a:lnTo>
                  <a:lnTo>
                    <a:pt x="109" y="45"/>
                  </a:lnTo>
                  <a:lnTo>
                    <a:pt x="108" y="45"/>
                  </a:lnTo>
                  <a:lnTo>
                    <a:pt x="108" y="46"/>
                  </a:lnTo>
                  <a:cubicBezTo>
                    <a:pt x="107" y="47"/>
                    <a:pt x="108" y="51"/>
                    <a:pt x="108" y="52"/>
                  </a:cubicBezTo>
                  <a:cubicBezTo>
                    <a:pt x="108" y="52"/>
                    <a:pt x="109" y="52"/>
                    <a:pt x="109" y="53"/>
                  </a:cubicBezTo>
                  <a:lnTo>
                    <a:pt x="111" y="53"/>
                  </a:lnTo>
                  <a:lnTo>
                    <a:pt x="111" y="52"/>
                  </a:lnTo>
                  <a:lnTo>
                    <a:pt x="112" y="52"/>
                  </a:lnTo>
                  <a:lnTo>
                    <a:pt x="113" y="52"/>
                  </a:lnTo>
                  <a:lnTo>
                    <a:pt x="114" y="51"/>
                  </a:lnTo>
                  <a:lnTo>
                    <a:pt x="114" y="50"/>
                  </a:lnTo>
                  <a:lnTo>
                    <a:pt x="115" y="50"/>
                  </a:lnTo>
                  <a:lnTo>
                    <a:pt x="116" y="48"/>
                  </a:lnTo>
                  <a:lnTo>
                    <a:pt x="117" y="47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5"/>
                  </a:lnTo>
                  <a:lnTo>
                    <a:pt x="119" y="45"/>
                  </a:lnTo>
                  <a:lnTo>
                    <a:pt x="119" y="44"/>
                  </a:lnTo>
                  <a:lnTo>
                    <a:pt x="120" y="44"/>
                  </a:lnTo>
                  <a:lnTo>
                    <a:pt x="120" y="43"/>
                  </a:lnTo>
                  <a:lnTo>
                    <a:pt x="121" y="43"/>
                  </a:lnTo>
                  <a:lnTo>
                    <a:pt x="121" y="42"/>
                  </a:lnTo>
                  <a:lnTo>
                    <a:pt x="122" y="42"/>
                  </a:lnTo>
                  <a:lnTo>
                    <a:pt x="123" y="41"/>
                  </a:lnTo>
                  <a:cubicBezTo>
                    <a:pt x="123" y="41"/>
                    <a:pt x="126" y="41"/>
                    <a:pt x="126" y="41"/>
                  </a:cubicBezTo>
                  <a:lnTo>
                    <a:pt x="126" y="40"/>
                  </a:lnTo>
                  <a:lnTo>
                    <a:pt x="134" y="40"/>
                  </a:lnTo>
                  <a:lnTo>
                    <a:pt x="134" y="41"/>
                  </a:lnTo>
                  <a:cubicBezTo>
                    <a:pt x="134" y="41"/>
                    <a:pt x="137" y="40"/>
                    <a:pt x="137" y="41"/>
                  </a:cubicBezTo>
                  <a:cubicBezTo>
                    <a:pt x="138" y="42"/>
                    <a:pt x="141" y="42"/>
                    <a:pt x="142" y="42"/>
                  </a:cubicBezTo>
                  <a:lnTo>
                    <a:pt x="143" y="41"/>
                  </a:lnTo>
                  <a:lnTo>
                    <a:pt x="143" y="38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6" y="37"/>
                  </a:lnTo>
                  <a:cubicBezTo>
                    <a:pt x="146" y="35"/>
                    <a:pt x="154" y="37"/>
                    <a:pt x="154" y="37"/>
                  </a:cubicBezTo>
                  <a:lnTo>
                    <a:pt x="155" y="38"/>
                  </a:lnTo>
                  <a:lnTo>
                    <a:pt x="155" y="46"/>
                  </a:lnTo>
                  <a:cubicBezTo>
                    <a:pt x="154" y="46"/>
                    <a:pt x="154" y="47"/>
                    <a:pt x="153" y="47"/>
                  </a:cubicBezTo>
                  <a:cubicBezTo>
                    <a:pt x="153" y="48"/>
                    <a:pt x="152" y="48"/>
                    <a:pt x="152" y="48"/>
                  </a:cubicBezTo>
                  <a:lnTo>
                    <a:pt x="152" y="53"/>
                  </a:lnTo>
                  <a:lnTo>
                    <a:pt x="152" y="54"/>
                  </a:lnTo>
                  <a:cubicBezTo>
                    <a:pt x="154" y="54"/>
                    <a:pt x="156" y="55"/>
                    <a:pt x="157" y="55"/>
                  </a:cubicBezTo>
                  <a:lnTo>
                    <a:pt x="157" y="60"/>
                  </a:lnTo>
                  <a:lnTo>
                    <a:pt x="158" y="61"/>
                  </a:lnTo>
                  <a:lnTo>
                    <a:pt x="163" y="61"/>
                  </a:lnTo>
                  <a:lnTo>
                    <a:pt x="163" y="62"/>
                  </a:lnTo>
                  <a:lnTo>
                    <a:pt x="165" y="61"/>
                  </a:lnTo>
                  <a:lnTo>
                    <a:pt x="168" y="61"/>
                  </a:lnTo>
                  <a:lnTo>
                    <a:pt x="168" y="63"/>
                  </a:lnTo>
                  <a:lnTo>
                    <a:pt x="167" y="63"/>
                  </a:lnTo>
                  <a:lnTo>
                    <a:pt x="166" y="63"/>
                  </a:lnTo>
                  <a:lnTo>
                    <a:pt x="166" y="64"/>
                  </a:lnTo>
                  <a:lnTo>
                    <a:pt x="164" y="64"/>
                  </a:lnTo>
                  <a:cubicBezTo>
                    <a:pt x="164" y="65"/>
                    <a:pt x="163" y="64"/>
                    <a:pt x="163" y="65"/>
                  </a:cubicBezTo>
                  <a:lnTo>
                    <a:pt x="163" y="66"/>
                  </a:lnTo>
                  <a:lnTo>
                    <a:pt x="162" y="66"/>
                  </a:lnTo>
                  <a:lnTo>
                    <a:pt x="162" y="67"/>
                  </a:lnTo>
                  <a:lnTo>
                    <a:pt x="161" y="67"/>
                  </a:lnTo>
                  <a:lnTo>
                    <a:pt x="161" y="68"/>
                  </a:lnTo>
                  <a:lnTo>
                    <a:pt x="160" y="68"/>
                  </a:lnTo>
                  <a:lnTo>
                    <a:pt x="160" y="69"/>
                  </a:lnTo>
                  <a:lnTo>
                    <a:pt x="159" y="69"/>
                  </a:lnTo>
                  <a:lnTo>
                    <a:pt x="159" y="73"/>
                  </a:lnTo>
                  <a:lnTo>
                    <a:pt x="160" y="73"/>
                  </a:lnTo>
                  <a:lnTo>
                    <a:pt x="161" y="73"/>
                  </a:lnTo>
                  <a:lnTo>
                    <a:pt x="161" y="74"/>
                  </a:lnTo>
                  <a:lnTo>
                    <a:pt x="163" y="74"/>
                  </a:lnTo>
                  <a:lnTo>
                    <a:pt x="164" y="75"/>
                  </a:lnTo>
                  <a:lnTo>
                    <a:pt x="164" y="70"/>
                  </a:lnTo>
                  <a:lnTo>
                    <a:pt x="167" y="70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9" y="72"/>
                  </a:lnTo>
                  <a:lnTo>
                    <a:pt x="169" y="73"/>
                  </a:lnTo>
                  <a:lnTo>
                    <a:pt x="170" y="73"/>
                  </a:lnTo>
                  <a:lnTo>
                    <a:pt x="170" y="74"/>
                  </a:lnTo>
                  <a:lnTo>
                    <a:pt x="171" y="74"/>
                  </a:lnTo>
                  <a:lnTo>
                    <a:pt x="172" y="74"/>
                  </a:lnTo>
                  <a:lnTo>
                    <a:pt x="172" y="75"/>
                  </a:lnTo>
                  <a:lnTo>
                    <a:pt x="173" y="75"/>
                  </a:lnTo>
                  <a:cubicBezTo>
                    <a:pt x="173" y="76"/>
                    <a:pt x="173" y="78"/>
                    <a:pt x="173" y="78"/>
                  </a:cubicBezTo>
                  <a:lnTo>
                    <a:pt x="172" y="78"/>
                  </a:lnTo>
                  <a:lnTo>
                    <a:pt x="171" y="78"/>
                  </a:lnTo>
                  <a:cubicBezTo>
                    <a:pt x="171" y="78"/>
                    <a:pt x="170" y="77"/>
                    <a:pt x="170" y="77"/>
                  </a:cubicBezTo>
                  <a:lnTo>
                    <a:pt x="168" y="77"/>
                  </a:lnTo>
                  <a:lnTo>
                    <a:pt x="167" y="77"/>
                  </a:lnTo>
                  <a:lnTo>
                    <a:pt x="167" y="78"/>
                  </a:lnTo>
                  <a:lnTo>
                    <a:pt x="166" y="78"/>
                  </a:lnTo>
                  <a:cubicBezTo>
                    <a:pt x="166" y="78"/>
                    <a:pt x="165" y="78"/>
                    <a:pt x="165" y="78"/>
                  </a:cubicBezTo>
                  <a:cubicBezTo>
                    <a:pt x="165" y="78"/>
                    <a:pt x="164" y="79"/>
                    <a:pt x="163" y="79"/>
                  </a:cubicBezTo>
                  <a:lnTo>
                    <a:pt x="163" y="81"/>
                  </a:lnTo>
                  <a:lnTo>
                    <a:pt x="163" y="83"/>
                  </a:lnTo>
                  <a:lnTo>
                    <a:pt x="162" y="83"/>
                  </a:lnTo>
                  <a:lnTo>
                    <a:pt x="162" y="84"/>
                  </a:lnTo>
                  <a:lnTo>
                    <a:pt x="161" y="84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60" y="78"/>
                  </a:lnTo>
                  <a:lnTo>
                    <a:pt x="159" y="78"/>
                  </a:lnTo>
                  <a:lnTo>
                    <a:pt x="158" y="78"/>
                  </a:lnTo>
                  <a:lnTo>
                    <a:pt x="157" y="78"/>
                  </a:lnTo>
                  <a:lnTo>
                    <a:pt x="157" y="79"/>
                  </a:lnTo>
                  <a:cubicBezTo>
                    <a:pt x="156" y="79"/>
                    <a:pt x="157" y="80"/>
                    <a:pt x="156" y="80"/>
                  </a:cubicBezTo>
                  <a:lnTo>
                    <a:pt x="156" y="83"/>
                  </a:lnTo>
                  <a:lnTo>
                    <a:pt x="151" y="82"/>
                  </a:lnTo>
                  <a:lnTo>
                    <a:pt x="151" y="81"/>
                  </a:lnTo>
                  <a:cubicBezTo>
                    <a:pt x="150" y="81"/>
                    <a:pt x="149" y="81"/>
                    <a:pt x="149" y="80"/>
                  </a:cubicBezTo>
                  <a:lnTo>
                    <a:pt x="148" y="80"/>
                  </a:lnTo>
                  <a:lnTo>
                    <a:pt x="147" y="80"/>
                  </a:lnTo>
                  <a:cubicBezTo>
                    <a:pt x="147" y="79"/>
                    <a:pt x="147" y="80"/>
                    <a:pt x="147" y="79"/>
                  </a:cubicBezTo>
                  <a:lnTo>
                    <a:pt x="146" y="79"/>
                  </a:lnTo>
                  <a:cubicBezTo>
                    <a:pt x="146" y="78"/>
                    <a:pt x="145" y="79"/>
                    <a:pt x="145" y="78"/>
                  </a:cubicBezTo>
                  <a:lnTo>
                    <a:pt x="144" y="78"/>
                  </a:lnTo>
                  <a:lnTo>
                    <a:pt x="140" y="78"/>
                  </a:lnTo>
                  <a:cubicBezTo>
                    <a:pt x="140" y="78"/>
                    <a:pt x="139" y="78"/>
                    <a:pt x="139" y="78"/>
                  </a:cubicBezTo>
                  <a:lnTo>
                    <a:pt x="138" y="78"/>
                  </a:lnTo>
                  <a:lnTo>
                    <a:pt x="138" y="80"/>
                  </a:lnTo>
                  <a:cubicBezTo>
                    <a:pt x="137" y="81"/>
                    <a:pt x="138" y="86"/>
                    <a:pt x="138" y="87"/>
                  </a:cubicBezTo>
                  <a:lnTo>
                    <a:pt x="137" y="88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7" y="92"/>
                  </a:lnTo>
                  <a:lnTo>
                    <a:pt x="127" y="93"/>
                  </a:lnTo>
                  <a:lnTo>
                    <a:pt x="128" y="93"/>
                  </a:lnTo>
                  <a:lnTo>
                    <a:pt x="128" y="94"/>
                  </a:lnTo>
                  <a:cubicBezTo>
                    <a:pt x="129" y="94"/>
                    <a:pt x="129" y="94"/>
                    <a:pt x="129" y="95"/>
                  </a:cubicBezTo>
                  <a:lnTo>
                    <a:pt x="130" y="95"/>
                  </a:lnTo>
                  <a:cubicBezTo>
                    <a:pt x="130" y="96"/>
                    <a:pt x="131" y="95"/>
                    <a:pt x="131" y="96"/>
                  </a:cubicBezTo>
                  <a:lnTo>
                    <a:pt x="132" y="96"/>
                  </a:lnTo>
                  <a:lnTo>
                    <a:pt x="132" y="97"/>
                  </a:lnTo>
                  <a:lnTo>
                    <a:pt x="133" y="97"/>
                  </a:lnTo>
                  <a:cubicBezTo>
                    <a:pt x="133" y="97"/>
                    <a:pt x="135" y="98"/>
                    <a:pt x="135" y="98"/>
                  </a:cubicBezTo>
                  <a:lnTo>
                    <a:pt x="136" y="99"/>
                  </a:lnTo>
                  <a:cubicBezTo>
                    <a:pt x="137" y="99"/>
                    <a:pt x="141" y="100"/>
                    <a:pt x="141" y="101"/>
                  </a:cubicBezTo>
                  <a:cubicBezTo>
                    <a:pt x="142" y="101"/>
                    <a:pt x="142" y="101"/>
                    <a:pt x="142" y="102"/>
                  </a:cubicBezTo>
                  <a:lnTo>
                    <a:pt x="145" y="102"/>
                  </a:lnTo>
                  <a:cubicBezTo>
                    <a:pt x="145" y="103"/>
                    <a:pt x="145" y="103"/>
                    <a:pt x="146" y="103"/>
                  </a:cubicBezTo>
                  <a:lnTo>
                    <a:pt x="146" y="108"/>
                  </a:lnTo>
                  <a:lnTo>
                    <a:pt x="146" y="107"/>
                  </a:lnTo>
                  <a:lnTo>
                    <a:pt x="147" y="106"/>
                  </a:lnTo>
                  <a:lnTo>
                    <a:pt x="148" y="106"/>
                  </a:lnTo>
                  <a:cubicBezTo>
                    <a:pt x="148" y="105"/>
                    <a:pt x="148" y="106"/>
                    <a:pt x="148" y="105"/>
                  </a:cubicBezTo>
                  <a:lnTo>
                    <a:pt x="150" y="105"/>
                  </a:lnTo>
                  <a:lnTo>
                    <a:pt x="153" y="105"/>
                  </a:lnTo>
                  <a:lnTo>
                    <a:pt x="153" y="106"/>
                  </a:lnTo>
                  <a:lnTo>
                    <a:pt x="163" y="107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5" y="111"/>
                  </a:lnTo>
                  <a:lnTo>
                    <a:pt x="165" y="116"/>
                  </a:lnTo>
                  <a:cubicBezTo>
                    <a:pt x="166" y="116"/>
                    <a:pt x="168" y="117"/>
                    <a:pt x="168" y="117"/>
                  </a:cubicBezTo>
                  <a:lnTo>
                    <a:pt x="169" y="117"/>
                  </a:lnTo>
                  <a:cubicBezTo>
                    <a:pt x="169" y="118"/>
                    <a:pt x="170" y="118"/>
                    <a:pt x="170" y="119"/>
                  </a:cubicBezTo>
                  <a:lnTo>
                    <a:pt x="171" y="119"/>
                  </a:lnTo>
                  <a:cubicBezTo>
                    <a:pt x="171" y="118"/>
                    <a:pt x="173" y="118"/>
                    <a:pt x="174" y="118"/>
                  </a:cubicBezTo>
                  <a:lnTo>
                    <a:pt x="174" y="117"/>
                  </a:lnTo>
                  <a:lnTo>
                    <a:pt x="176" y="117"/>
                  </a:lnTo>
                  <a:lnTo>
                    <a:pt x="176" y="118"/>
                  </a:lnTo>
                  <a:cubicBezTo>
                    <a:pt x="177" y="119"/>
                    <a:pt x="177" y="128"/>
                    <a:pt x="176" y="128"/>
                  </a:cubicBezTo>
                  <a:lnTo>
                    <a:pt x="176" y="130"/>
                  </a:lnTo>
                  <a:lnTo>
                    <a:pt x="175" y="130"/>
                  </a:lnTo>
                  <a:lnTo>
                    <a:pt x="175" y="131"/>
                  </a:lnTo>
                  <a:cubicBezTo>
                    <a:pt x="174" y="131"/>
                    <a:pt x="175" y="131"/>
                    <a:pt x="174" y="131"/>
                  </a:cubicBezTo>
                  <a:cubicBezTo>
                    <a:pt x="174" y="132"/>
                    <a:pt x="175" y="136"/>
                    <a:pt x="174" y="136"/>
                  </a:cubicBezTo>
                  <a:cubicBezTo>
                    <a:pt x="173" y="137"/>
                    <a:pt x="174" y="140"/>
                    <a:pt x="174" y="141"/>
                  </a:cubicBezTo>
                  <a:cubicBezTo>
                    <a:pt x="175" y="141"/>
                    <a:pt x="174" y="142"/>
                    <a:pt x="175" y="142"/>
                  </a:cubicBezTo>
                  <a:lnTo>
                    <a:pt x="175" y="143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80" y="141"/>
                  </a:lnTo>
                  <a:lnTo>
                    <a:pt x="181" y="141"/>
                  </a:lnTo>
                  <a:lnTo>
                    <a:pt x="181" y="137"/>
                  </a:lnTo>
                  <a:lnTo>
                    <a:pt x="183" y="137"/>
                  </a:lnTo>
                  <a:lnTo>
                    <a:pt x="183" y="138"/>
                  </a:lnTo>
                  <a:lnTo>
                    <a:pt x="184" y="138"/>
                  </a:lnTo>
                  <a:lnTo>
                    <a:pt x="184" y="141"/>
                  </a:lnTo>
                  <a:lnTo>
                    <a:pt x="184" y="144"/>
                  </a:lnTo>
                  <a:lnTo>
                    <a:pt x="184" y="145"/>
                  </a:lnTo>
                  <a:cubicBezTo>
                    <a:pt x="183" y="145"/>
                    <a:pt x="183" y="146"/>
                    <a:pt x="183" y="148"/>
                  </a:cubicBezTo>
                  <a:lnTo>
                    <a:pt x="178" y="147"/>
                  </a:lnTo>
                  <a:cubicBezTo>
                    <a:pt x="178" y="150"/>
                    <a:pt x="174" y="152"/>
                    <a:pt x="174" y="155"/>
                  </a:cubicBezTo>
                  <a:cubicBezTo>
                    <a:pt x="173" y="155"/>
                    <a:pt x="170" y="157"/>
                    <a:pt x="170" y="156"/>
                  </a:cubicBezTo>
                  <a:cubicBezTo>
                    <a:pt x="166" y="156"/>
                    <a:pt x="166" y="156"/>
                    <a:pt x="163" y="159"/>
                  </a:cubicBezTo>
                  <a:cubicBezTo>
                    <a:pt x="162" y="160"/>
                    <a:pt x="158" y="164"/>
                    <a:pt x="158" y="165"/>
                  </a:cubicBezTo>
                  <a:cubicBezTo>
                    <a:pt x="158" y="166"/>
                    <a:pt x="158" y="166"/>
                    <a:pt x="158" y="167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8"/>
                    <a:pt x="149" y="167"/>
                    <a:pt x="148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66"/>
                    <a:pt x="147" y="167"/>
                    <a:pt x="147" y="166"/>
                  </a:cubicBezTo>
                  <a:cubicBezTo>
                    <a:pt x="146" y="166"/>
                    <a:pt x="145" y="167"/>
                    <a:pt x="144" y="167"/>
                  </a:cubicBezTo>
                  <a:cubicBezTo>
                    <a:pt x="144" y="167"/>
                    <a:pt x="144" y="167"/>
                    <a:pt x="144" y="168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9"/>
                    <a:pt x="141" y="169"/>
                    <a:pt x="141" y="169"/>
                  </a:cubicBezTo>
                  <a:cubicBezTo>
                    <a:pt x="136" y="169"/>
                    <a:pt x="125" y="172"/>
                    <a:pt x="122" y="169"/>
                  </a:cubicBezTo>
                  <a:cubicBezTo>
                    <a:pt x="136" y="169"/>
                    <a:pt x="125" y="172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lnTo>
                    <a:pt x="120" y="169"/>
                  </a:lnTo>
                  <a:cubicBezTo>
                    <a:pt x="119" y="169"/>
                    <a:pt x="118" y="170"/>
                    <a:pt x="117" y="170"/>
                  </a:cubicBezTo>
                  <a:cubicBezTo>
                    <a:pt x="117" y="170"/>
                    <a:pt x="116" y="170"/>
                    <a:pt x="116" y="170"/>
                  </a:cubicBezTo>
                  <a:cubicBezTo>
                    <a:pt x="116" y="170"/>
                    <a:pt x="116" y="171"/>
                    <a:pt x="116" y="171"/>
                  </a:cubicBezTo>
                  <a:cubicBezTo>
                    <a:pt x="116" y="172"/>
                    <a:pt x="115" y="174"/>
                    <a:pt x="115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76"/>
                    <a:pt x="114" y="176"/>
                    <a:pt x="114" y="177"/>
                  </a:cubicBezTo>
                  <a:cubicBezTo>
                    <a:pt x="113" y="177"/>
                    <a:pt x="113" y="177"/>
                    <a:pt x="112" y="177"/>
                  </a:cubicBezTo>
                  <a:lnTo>
                    <a:pt x="106" y="177"/>
                  </a:lnTo>
                  <a:cubicBezTo>
                    <a:pt x="106" y="177"/>
                    <a:pt x="106" y="177"/>
                    <a:pt x="105" y="177"/>
                  </a:cubicBezTo>
                  <a:cubicBezTo>
                    <a:pt x="105" y="176"/>
                    <a:pt x="104" y="176"/>
                    <a:pt x="104" y="175"/>
                  </a:cubicBezTo>
                  <a:lnTo>
                    <a:pt x="99" y="175"/>
                  </a:lnTo>
                  <a:cubicBezTo>
                    <a:pt x="102" y="175"/>
                    <a:pt x="100" y="175"/>
                    <a:pt x="99" y="175"/>
                  </a:cubicBezTo>
                  <a:cubicBezTo>
                    <a:pt x="102" y="175"/>
                    <a:pt x="100" y="175"/>
                    <a:pt x="98" y="175"/>
                  </a:cubicBezTo>
                  <a:lnTo>
                    <a:pt x="98" y="176"/>
                  </a:lnTo>
                  <a:cubicBezTo>
                    <a:pt x="98" y="175"/>
                    <a:pt x="98" y="176"/>
                    <a:pt x="98" y="176"/>
                  </a:cubicBezTo>
                  <a:cubicBezTo>
                    <a:pt x="98" y="176"/>
                    <a:pt x="97" y="176"/>
                    <a:pt x="96" y="176"/>
                  </a:cubicBezTo>
                  <a:lnTo>
                    <a:pt x="96" y="177"/>
                  </a:lnTo>
                  <a:cubicBezTo>
                    <a:pt x="96" y="177"/>
                    <a:pt x="96" y="177"/>
                    <a:pt x="96" y="177"/>
                  </a:cubicBezTo>
                  <a:cubicBezTo>
                    <a:pt x="96" y="177"/>
                    <a:pt x="95" y="178"/>
                    <a:pt x="95" y="178"/>
                  </a:cubicBezTo>
                  <a:lnTo>
                    <a:pt x="95" y="179"/>
                  </a:lnTo>
                  <a:cubicBezTo>
                    <a:pt x="95" y="179"/>
                    <a:pt x="95" y="179"/>
                    <a:pt x="95" y="179"/>
                  </a:cubicBezTo>
                  <a:cubicBezTo>
                    <a:pt x="94" y="179"/>
                    <a:pt x="94" y="180"/>
                    <a:pt x="94" y="180"/>
                  </a:cubicBezTo>
                  <a:cubicBezTo>
                    <a:pt x="94" y="179"/>
                    <a:pt x="94" y="180"/>
                    <a:pt x="93" y="180"/>
                  </a:cubicBezTo>
                  <a:cubicBezTo>
                    <a:pt x="94" y="179"/>
                    <a:pt x="94" y="180"/>
                    <a:pt x="93" y="180"/>
                  </a:cubicBezTo>
                  <a:cubicBezTo>
                    <a:pt x="93" y="180"/>
                    <a:pt x="90" y="181"/>
                    <a:pt x="89" y="180"/>
                  </a:cubicBezTo>
                  <a:cubicBezTo>
                    <a:pt x="89" y="180"/>
                    <a:pt x="88" y="180"/>
                    <a:pt x="88" y="180"/>
                  </a:cubicBezTo>
                  <a:cubicBezTo>
                    <a:pt x="87" y="180"/>
                    <a:pt x="86" y="180"/>
                    <a:pt x="85" y="180"/>
                  </a:cubicBezTo>
                  <a:cubicBezTo>
                    <a:pt x="85" y="181"/>
                    <a:pt x="85" y="180"/>
                    <a:pt x="85" y="181"/>
                  </a:cubicBezTo>
                  <a:cubicBezTo>
                    <a:pt x="85" y="181"/>
                    <a:pt x="84" y="181"/>
                    <a:pt x="84" y="181"/>
                  </a:cubicBezTo>
                  <a:cubicBezTo>
                    <a:pt x="84" y="183"/>
                    <a:pt x="84" y="185"/>
                    <a:pt x="84" y="187"/>
                  </a:cubicBezTo>
                  <a:cubicBezTo>
                    <a:pt x="83" y="187"/>
                    <a:pt x="83" y="188"/>
                    <a:pt x="83" y="188"/>
                  </a:cubicBezTo>
                  <a:cubicBezTo>
                    <a:pt x="83" y="188"/>
                    <a:pt x="82" y="189"/>
                    <a:pt x="82" y="190"/>
                  </a:cubicBezTo>
                  <a:cubicBezTo>
                    <a:pt x="81" y="191"/>
                    <a:pt x="77" y="192"/>
                    <a:pt x="76" y="190"/>
                  </a:cubicBezTo>
                  <a:lnTo>
                    <a:pt x="75" y="190"/>
                  </a:lnTo>
                  <a:cubicBezTo>
                    <a:pt x="75" y="189"/>
                    <a:pt x="74" y="188"/>
                    <a:pt x="74" y="188"/>
                  </a:cubicBezTo>
                  <a:cubicBezTo>
                    <a:pt x="74" y="188"/>
                    <a:pt x="73" y="188"/>
                    <a:pt x="73" y="188"/>
                  </a:cubicBezTo>
                  <a:cubicBezTo>
                    <a:pt x="72" y="187"/>
                    <a:pt x="71" y="186"/>
                    <a:pt x="70" y="185"/>
                  </a:cubicBezTo>
                  <a:cubicBezTo>
                    <a:pt x="72" y="187"/>
                    <a:pt x="71" y="186"/>
                    <a:pt x="70" y="184"/>
                  </a:cubicBezTo>
                  <a:cubicBezTo>
                    <a:pt x="69" y="184"/>
                    <a:pt x="68" y="183"/>
                    <a:pt x="67" y="183"/>
                  </a:cubicBezTo>
                  <a:cubicBezTo>
                    <a:pt x="66" y="183"/>
                    <a:pt x="64" y="183"/>
                    <a:pt x="63" y="183"/>
                  </a:cubicBezTo>
                  <a:cubicBezTo>
                    <a:pt x="66" y="183"/>
                    <a:pt x="64" y="183"/>
                    <a:pt x="63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4"/>
                    <a:pt x="62" y="185"/>
                    <a:pt x="62" y="185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62" y="185"/>
                    <a:pt x="61" y="186"/>
                    <a:pt x="60" y="186"/>
                  </a:cubicBezTo>
                  <a:cubicBezTo>
                    <a:pt x="60" y="187"/>
                    <a:pt x="59" y="188"/>
                    <a:pt x="59" y="188"/>
                  </a:cubicBezTo>
                  <a:lnTo>
                    <a:pt x="59" y="189"/>
                  </a:lnTo>
                  <a:cubicBezTo>
                    <a:pt x="58" y="189"/>
                    <a:pt x="58" y="190"/>
                    <a:pt x="57" y="191"/>
                  </a:cubicBezTo>
                  <a:lnTo>
                    <a:pt x="53" y="190"/>
                  </a:lnTo>
                  <a:cubicBezTo>
                    <a:pt x="53" y="190"/>
                    <a:pt x="52" y="190"/>
                    <a:pt x="51" y="190"/>
                  </a:cubicBezTo>
                  <a:lnTo>
                    <a:pt x="50" y="190"/>
                  </a:lnTo>
                  <a:lnTo>
                    <a:pt x="50" y="189"/>
                  </a:lnTo>
                  <a:cubicBezTo>
                    <a:pt x="47" y="189"/>
                    <a:pt x="44" y="189"/>
                    <a:pt x="42" y="189"/>
                  </a:cubicBezTo>
                  <a:lnTo>
                    <a:pt x="42" y="190"/>
                  </a:lnTo>
                  <a:cubicBezTo>
                    <a:pt x="41" y="190"/>
                    <a:pt x="40" y="190"/>
                    <a:pt x="39" y="190"/>
                  </a:cubicBezTo>
                  <a:cubicBezTo>
                    <a:pt x="38" y="189"/>
                    <a:pt x="37" y="190"/>
                    <a:pt x="37" y="190"/>
                  </a:cubicBezTo>
                  <a:lnTo>
                    <a:pt x="37" y="189"/>
                  </a:lnTo>
                  <a:cubicBezTo>
                    <a:pt x="36" y="189"/>
                    <a:pt x="35" y="189"/>
                    <a:pt x="35" y="189"/>
                  </a:cubicBezTo>
                  <a:cubicBezTo>
                    <a:pt x="35" y="189"/>
                    <a:pt x="35" y="189"/>
                    <a:pt x="35" y="189"/>
                  </a:cubicBezTo>
                  <a:lnTo>
                    <a:pt x="35" y="190"/>
                  </a:lnTo>
                  <a:lnTo>
                    <a:pt x="33" y="190"/>
                  </a:lnTo>
                  <a:lnTo>
                    <a:pt x="32" y="190"/>
                  </a:lnTo>
                  <a:cubicBezTo>
                    <a:pt x="32" y="190"/>
                    <a:pt x="32" y="189"/>
                    <a:pt x="31" y="189"/>
                  </a:cubicBezTo>
                  <a:cubicBezTo>
                    <a:pt x="30" y="188"/>
                    <a:pt x="31" y="184"/>
                    <a:pt x="31" y="184"/>
                  </a:cubicBezTo>
                  <a:lnTo>
                    <a:pt x="31" y="183"/>
                  </a:lnTo>
                  <a:cubicBezTo>
                    <a:pt x="32" y="183"/>
                    <a:pt x="31" y="183"/>
                    <a:pt x="32" y="183"/>
                  </a:cubicBezTo>
                  <a:cubicBezTo>
                    <a:pt x="32" y="183"/>
                    <a:pt x="32" y="182"/>
                    <a:pt x="32" y="182"/>
                  </a:cubicBezTo>
                  <a:lnTo>
                    <a:pt x="32" y="181"/>
                  </a:lnTo>
                  <a:lnTo>
                    <a:pt x="32" y="180"/>
                  </a:lnTo>
                  <a:lnTo>
                    <a:pt x="32" y="179"/>
                  </a:lnTo>
                  <a:lnTo>
                    <a:pt x="31" y="179"/>
                  </a:lnTo>
                  <a:lnTo>
                    <a:pt x="31" y="178"/>
                  </a:lnTo>
                  <a:cubicBezTo>
                    <a:pt x="32" y="178"/>
                    <a:pt x="32" y="178"/>
                    <a:pt x="32" y="178"/>
                  </a:cubicBezTo>
                  <a:cubicBezTo>
                    <a:pt x="32" y="178"/>
                    <a:pt x="32" y="177"/>
                    <a:pt x="33" y="177"/>
                  </a:cubicBezTo>
                  <a:lnTo>
                    <a:pt x="33" y="176"/>
                  </a:lnTo>
                  <a:cubicBezTo>
                    <a:pt x="34" y="176"/>
                    <a:pt x="34" y="175"/>
                    <a:pt x="34" y="175"/>
                  </a:cubicBezTo>
                  <a:lnTo>
                    <a:pt x="35" y="175"/>
                  </a:lnTo>
                  <a:lnTo>
                    <a:pt x="35" y="174"/>
                  </a:lnTo>
                  <a:cubicBezTo>
                    <a:pt x="35" y="174"/>
                    <a:pt x="35" y="174"/>
                    <a:pt x="35" y="174"/>
                  </a:cubicBezTo>
                  <a:lnTo>
                    <a:pt x="35" y="173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1"/>
                  </a:lnTo>
                  <a:lnTo>
                    <a:pt x="32" y="171"/>
                  </a:lnTo>
                  <a:lnTo>
                    <a:pt x="32" y="172"/>
                  </a:lnTo>
                  <a:lnTo>
                    <a:pt x="31" y="172"/>
                  </a:lnTo>
                  <a:cubicBezTo>
                    <a:pt x="31" y="173"/>
                    <a:pt x="29" y="173"/>
                    <a:pt x="29" y="173"/>
                  </a:cubicBezTo>
                  <a:lnTo>
                    <a:pt x="29" y="174"/>
                  </a:lnTo>
                  <a:lnTo>
                    <a:pt x="29" y="175"/>
                  </a:lnTo>
                  <a:lnTo>
                    <a:pt x="29" y="176"/>
                  </a:lnTo>
                  <a:lnTo>
                    <a:pt x="26" y="176"/>
                  </a:lnTo>
                  <a:cubicBezTo>
                    <a:pt x="26" y="176"/>
                    <a:pt x="26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lnTo>
                    <a:pt x="25" y="178"/>
                  </a:lnTo>
                  <a:cubicBezTo>
                    <a:pt x="24" y="178"/>
                    <a:pt x="23" y="178"/>
                    <a:pt x="22" y="178"/>
                  </a:cubicBezTo>
                  <a:cubicBezTo>
                    <a:pt x="22" y="177"/>
                    <a:pt x="21" y="177"/>
                    <a:pt x="21" y="177"/>
                  </a:cubicBezTo>
                  <a:lnTo>
                    <a:pt x="20" y="177"/>
                  </a:lnTo>
                  <a:lnTo>
                    <a:pt x="20" y="176"/>
                  </a:lnTo>
                  <a:cubicBezTo>
                    <a:pt x="20" y="176"/>
                    <a:pt x="20" y="175"/>
                    <a:pt x="20" y="175"/>
                  </a:cubicBezTo>
                  <a:cubicBezTo>
                    <a:pt x="19" y="175"/>
                    <a:pt x="20" y="175"/>
                    <a:pt x="19" y="175"/>
                  </a:cubicBezTo>
                  <a:lnTo>
                    <a:pt x="19" y="174"/>
                  </a:lnTo>
                  <a:cubicBezTo>
                    <a:pt x="18" y="174"/>
                    <a:pt x="18" y="174"/>
                    <a:pt x="18" y="174"/>
                  </a:cubicBezTo>
                  <a:lnTo>
                    <a:pt x="16" y="174"/>
                  </a:lnTo>
                  <a:lnTo>
                    <a:pt x="16" y="173"/>
                  </a:lnTo>
                  <a:lnTo>
                    <a:pt x="15" y="173"/>
                  </a:lnTo>
                  <a:cubicBezTo>
                    <a:pt x="15" y="173"/>
                    <a:pt x="15" y="171"/>
                    <a:pt x="14" y="171"/>
                  </a:cubicBezTo>
                  <a:cubicBezTo>
                    <a:pt x="14" y="171"/>
                    <a:pt x="14" y="170"/>
                    <a:pt x="13" y="170"/>
                  </a:cubicBezTo>
                  <a:cubicBezTo>
                    <a:pt x="13" y="169"/>
                    <a:pt x="13" y="170"/>
                    <a:pt x="13" y="169"/>
                  </a:cubicBezTo>
                  <a:lnTo>
                    <a:pt x="12" y="169"/>
                  </a:lnTo>
                  <a:cubicBezTo>
                    <a:pt x="12" y="169"/>
                    <a:pt x="12" y="169"/>
                    <a:pt x="12" y="169"/>
                  </a:cubicBezTo>
                  <a:lnTo>
                    <a:pt x="12" y="168"/>
                  </a:lnTo>
                  <a:lnTo>
                    <a:pt x="12" y="167"/>
                  </a:lnTo>
                  <a:lnTo>
                    <a:pt x="11" y="166"/>
                  </a:lnTo>
                  <a:lnTo>
                    <a:pt x="10" y="166"/>
                  </a:lnTo>
                  <a:lnTo>
                    <a:pt x="9" y="166"/>
                  </a:lnTo>
                  <a:lnTo>
                    <a:pt x="9" y="158"/>
                  </a:lnTo>
                  <a:lnTo>
                    <a:pt x="6" y="158"/>
                  </a:lnTo>
                  <a:cubicBezTo>
                    <a:pt x="6" y="157"/>
                    <a:pt x="2" y="156"/>
                    <a:pt x="1" y="156"/>
                  </a:cubicBezTo>
                  <a:cubicBezTo>
                    <a:pt x="1" y="155"/>
                    <a:pt x="1" y="155"/>
                    <a:pt x="0" y="155"/>
                  </a:cubicBezTo>
                  <a:lnTo>
                    <a:pt x="0" y="148"/>
                  </a:lnTo>
                  <a:lnTo>
                    <a:pt x="1" y="148"/>
                  </a:lnTo>
                  <a:cubicBezTo>
                    <a:pt x="1" y="148"/>
                    <a:pt x="2" y="147"/>
                    <a:pt x="2" y="147"/>
                  </a:cubicBezTo>
                  <a:lnTo>
                    <a:pt x="3" y="146"/>
                  </a:lnTo>
                  <a:lnTo>
                    <a:pt x="4" y="146"/>
                  </a:lnTo>
                  <a:cubicBezTo>
                    <a:pt x="4" y="146"/>
                    <a:pt x="6" y="145"/>
                    <a:pt x="6" y="145"/>
                  </a:cubicBezTo>
                  <a:cubicBezTo>
                    <a:pt x="6" y="144"/>
                    <a:pt x="7" y="144"/>
                    <a:pt x="7" y="144"/>
                  </a:cubicBezTo>
                  <a:lnTo>
                    <a:pt x="9" y="144"/>
                  </a:lnTo>
                  <a:lnTo>
                    <a:pt x="9" y="145"/>
                  </a:lnTo>
                  <a:lnTo>
                    <a:pt x="10" y="145"/>
                  </a:lnTo>
                  <a:lnTo>
                    <a:pt x="11" y="144"/>
                  </a:lnTo>
                  <a:lnTo>
                    <a:pt x="11" y="143"/>
                  </a:lnTo>
                  <a:cubicBezTo>
                    <a:pt x="11" y="143"/>
                    <a:pt x="12" y="143"/>
                    <a:pt x="12" y="142"/>
                  </a:cubicBezTo>
                  <a:lnTo>
                    <a:pt x="13" y="142"/>
                  </a:lnTo>
                  <a:cubicBezTo>
                    <a:pt x="13" y="143"/>
                    <a:pt x="15" y="144"/>
                    <a:pt x="15" y="144"/>
                  </a:cubicBezTo>
                  <a:lnTo>
                    <a:pt x="16" y="144"/>
                  </a:lnTo>
                  <a:cubicBezTo>
                    <a:pt x="16" y="144"/>
                    <a:pt x="16" y="143"/>
                    <a:pt x="16" y="143"/>
                  </a:cubicBezTo>
                  <a:cubicBezTo>
                    <a:pt x="16" y="143"/>
                    <a:pt x="17" y="139"/>
                    <a:pt x="16" y="139"/>
                  </a:cubicBezTo>
                  <a:lnTo>
                    <a:pt x="16" y="138"/>
                  </a:lnTo>
                  <a:cubicBezTo>
                    <a:pt x="15" y="138"/>
                    <a:pt x="15" y="137"/>
                    <a:pt x="14" y="137"/>
                  </a:cubicBezTo>
                  <a:cubicBezTo>
                    <a:pt x="14" y="136"/>
                    <a:pt x="14" y="136"/>
                    <a:pt x="13" y="136"/>
                  </a:cubicBezTo>
                  <a:cubicBezTo>
                    <a:pt x="13" y="135"/>
                    <a:pt x="13" y="136"/>
                    <a:pt x="13" y="135"/>
                  </a:cubicBezTo>
                  <a:lnTo>
                    <a:pt x="10" y="135"/>
                  </a:lnTo>
                  <a:lnTo>
                    <a:pt x="10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5" y="132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7"/>
                  </a:lnTo>
                  <a:lnTo>
                    <a:pt x="6" y="126"/>
                  </a:lnTo>
                  <a:lnTo>
                    <a:pt x="7" y="126"/>
                  </a:lnTo>
                  <a:lnTo>
                    <a:pt x="7" y="125"/>
                  </a:lnTo>
                  <a:lnTo>
                    <a:pt x="10" y="125"/>
                  </a:lnTo>
                  <a:lnTo>
                    <a:pt x="10" y="123"/>
                  </a:lnTo>
                  <a:cubicBezTo>
                    <a:pt x="9" y="123"/>
                    <a:pt x="10" y="122"/>
                    <a:pt x="9" y="122"/>
                  </a:cubicBezTo>
                  <a:lnTo>
                    <a:pt x="9" y="121"/>
                  </a:lnTo>
                  <a:cubicBezTo>
                    <a:pt x="8" y="120"/>
                    <a:pt x="9" y="113"/>
                    <a:pt x="9" y="111"/>
                  </a:cubicBezTo>
                  <a:lnTo>
                    <a:pt x="15" y="111"/>
                  </a:lnTo>
                  <a:cubicBezTo>
                    <a:pt x="15" y="111"/>
                    <a:pt x="17" y="112"/>
                    <a:pt x="17" y="112"/>
                  </a:cubicBezTo>
                  <a:lnTo>
                    <a:pt x="19" y="112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0" y="109"/>
                  </a:lnTo>
                  <a:lnTo>
                    <a:pt x="19" y="109"/>
                  </a:lnTo>
                  <a:cubicBezTo>
                    <a:pt x="19" y="108"/>
                    <a:pt x="18" y="109"/>
                    <a:pt x="18" y="108"/>
                  </a:cubicBezTo>
                  <a:lnTo>
                    <a:pt x="17" y="108"/>
                  </a:lnTo>
                  <a:cubicBezTo>
                    <a:pt x="17" y="107"/>
                    <a:pt x="17" y="105"/>
                    <a:pt x="17" y="103"/>
                  </a:cubicBezTo>
                  <a:lnTo>
                    <a:pt x="16" y="103"/>
                  </a:lnTo>
                  <a:cubicBezTo>
                    <a:pt x="16" y="102"/>
                    <a:pt x="15" y="103"/>
                    <a:pt x="15" y="102"/>
                  </a:cubicBezTo>
                  <a:lnTo>
                    <a:pt x="12" y="102"/>
                  </a:lnTo>
                  <a:lnTo>
                    <a:pt x="12" y="103"/>
                  </a:lnTo>
                  <a:lnTo>
                    <a:pt x="11" y="103"/>
                  </a:lnTo>
                  <a:cubicBezTo>
                    <a:pt x="11" y="103"/>
                    <a:pt x="10" y="103"/>
                    <a:pt x="10" y="104"/>
                  </a:cubicBezTo>
                  <a:lnTo>
                    <a:pt x="8" y="104"/>
                  </a:lnTo>
                  <a:lnTo>
                    <a:pt x="7" y="104"/>
                  </a:lnTo>
                  <a:cubicBezTo>
                    <a:pt x="7" y="103"/>
                    <a:pt x="6" y="103"/>
                    <a:pt x="6" y="103"/>
                  </a:cubicBezTo>
                  <a:lnTo>
                    <a:pt x="6" y="102"/>
                  </a:lnTo>
                  <a:cubicBezTo>
                    <a:pt x="5" y="102"/>
                    <a:pt x="5" y="102"/>
                    <a:pt x="5" y="101"/>
                  </a:cubicBezTo>
                  <a:lnTo>
                    <a:pt x="1" y="101"/>
                  </a:lnTo>
                  <a:cubicBezTo>
                    <a:pt x="1" y="101"/>
                    <a:pt x="1" y="97"/>
                    <a:pt x="0" y="97"/>
                  </a:cubicBezTo>
                  <a:lnTo>
                    <a:pt x="2" y="97"/>
                  </a:lnTo>
                  <a:lnTo>
                    <a:pt x="3" y="96"/>
                  </a:lnTo>
                  <a:cubicBezTo>
                    <a:pt x="3" y="95"/>
                    <a:pt x="4" y="95"/>
                    <a:pt x="4" y="95"/>
                  </a:cubicBezTo>
                  <a:lnTo>
                    <a:pt x="5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7" y="92"/>
                  </a:lnTo>
                  <a:cubicBezTo>
                    <a:pt x="8" y="92"/>
                    <a:pt x="8" y="90"/>
                    <a:pt x="8" y="90"/>
                  </a:cubicBezTo>
                  <a:lnTo>
                    <a:pt x="8" y="88"/>
                  </a:lnTo>
                  <a:cubicBezTo>
                    <a:pt x="9" y="88"/>
                    <a:pt x="9" y="87"/>
                    <a:pt x="9" y="86"/>
                  </a:cubicBezTo>
                  <a:lnTo>
                    <a:pt x="9" y="84"/>
                  </a:lnTo>
                  <a:cubicBezTo>
                    <a:pt x="10" y="84"/>
                    <a:pt x="9" y="84"/>
                    <a:pt x="10" y="84"/>
                  </a:cubicBezTo>
                  <a:lnTo>
                    <a:pt x="10" y="83"/>
                  </a:lnTo>
                  <a:lnTo>
                    <a:pt x="11" y="82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6"/>
                  </a:lnTo>
                  <a:lnTo>
                    <a:pt x="12" y="76"/>
                  </a:lnTo>
                  <a:cubicBezTo>
                    <a:pt x="12" y="75"/>
                    <a:pt x="11" y="76"/>
                    <a:pt x="11" y="75"/>
                  </a:cubicBezTo>
                  <a:cubicBezTo>
                    <a:pt x="11" y="75"/>
                    <a:pt x="10" y="75"/>
                    <a:pt x="10" y="75"/>
                  </a:cubicBezTo>
                  <a:lnTo>
                    <a:pt x="9" y="74"/>
                  </a:lnTo>
                  <a:lnTo>
                    <a:pt x="9" y="73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5" y="72"/>
                  </a:lnTo>
                  <a:cubicBezTo>
                    <a:pt x="5" y="71"/>
                    <a:pt x="5" y="71"/>
                    <a:pt x="4" y="71"/>
                  </a:cubicBezTo>
                  <a:lnTo>
                    <a:pt x="4" y="70"/>
                  </a:lnTo>
                  <a:lnTo>
                    <a:pt x="4" y="69"/>
                  </a:lnTo>
                  <a:cubicBezTo>
                    <a:pt x="3" y="69"/>
                    <a:pt x="3" y="69"/>
                    <a:pt x="3" y="68"/>
                  </a:cubicBezTo>
                  <a:cubicBezTo>
                    <a:pt x="2" y="68"/>
                    <a:pt x="3" y="68"/>
                    <a:pt x="2" y="68"/>
                  </a:cubicBezTo>
                  <a:cubicBezTo>
                    <a:pt x="2" y="67"/>
                    <a:pt x="1" y="67"/>
                    <a:pt x="1" y="67"/>
                  </a:cubicBezTo>
                  <a:lnTo>
                    <a:pt x="1" y="66"/>
                  </a:lnTo>
                  <a:lnTo>
                    <a:pt x="1" y="65"/>
                  </a:lnTo>
                  <a:cubicBezTo>
                    <a:pt x="0" y="65"/>
                    <a:pt x="1" y="65"/>
                    <a:pt x="0" y="65"/>
                  </a:cubicBezTo>
                  <a:lnTo>
                    <a:pt x="0" y="63"/>
                  </a:lnTo>
                  <a:lnTo>
                    <a:pt x="1" y="63"/>
                  </a:lnTo>
                  <a:lnTo>
                    <a:pt x="3" y="63"/>
                  </a:lnTo>
                  <a:cubicBezTo>
                    <a:pt x="5" y="61"/>
                    <a:pt x="14" y="62"/>
                    <a:pt x="17" y="62"/>
                  </a:cubicBezTo>
                  <a:cubicBezTo>
                    <a:pt x="17" y="61"/>
                    <a:pt x="18" y="62"/>
                    <a:pt x="18" y="61"/>
                  </a:cubicBezTo>
                  <a:lnTo>
                    <a:pt x="19" y="61"/>
                  </a:lnTo>
                  <a:lnTo>
                    <a:pt x="19" y="60"/>
                  </a:lnTo>
                  <a:cubicBezTo>
                    <a:pt x="20" y="60"/>
                    <a:pt x="20" y="59"/>
                    <a:pt x="20" y="59"/>
                  </a:cubicBezTo>
                  <a:lnTo>
                    <a:pt x="20" y="58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2" y="58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4" y="58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6" y="55"/>
                  </a:lnTo>
                  <a:cubicBezTo>
                    <a:pt x="26" y="55"/>
                    <a:pt x="26" y="54"/>
                    <a:pt x="27" y="54"/>
                  </a:cubicBezTo>
                  <a:lnTo>
                    <a:pt x="27" y="53"/>
                  </a:lnTo>
                  <a:lnTo>
                    <a:pt x="28" y="53"/>
                  </a:lnTo>
                  <a:cubicBezTo>
                    <a:pt x="28" y="52"/>
                    <a:pt x="28" y="49"/>
                    <a:pt x="28" y="48"/>
                  </a:cubicBezTo>
                  <a:lnTo>
                    <a:pt x="29" y="47"/>
                  </a:lnTo>
                  <a:lnTo>
                    <a:pt x="31" y="47"/>
                  </a:lnTo>
                  <a:cubicBezTo>
                    <a:pt x="31" y="47"/>
                    <a:pt x="32" y="48"/>
                    <a:pt x="32" y="48"/>
                  </a:cubicBezTo>
                  <a:lnTo>
                    <a:pt x="33" y="48"/>
                  </a:lnTo>
                  <a:lnTo>
                    <a:pt x="33" y="47"/>
                  </a:lnTo>
                  <a:cubicBezTo>
                    <a:pt x="33" y="47"/>
                    <a:pt x="33" y="46"/>
                    <a:pt x="35" y="46"/>
                  </a:cubicBezTo>
                  <a:lnTo>
                    <a:pt x="35" y="45"/>
                  </a:lnTo>
                  <a:lnTo>
                    <a:pt x="36" y="44"/>
                  </a:lnTo>
                  <a:cubicBezTo>
                    <a:pt x="36" y="44"/>
                    <a:pt x="37" y="44"/>
                    <a:pt x="38" y="44"/>
                  </a:cubicBezTo>
                  <a:lnTo>
                    <a:pt x="38" y="43"/>
                  </a:lnTo>
                  <a:lnTo>
                    <a:pt x="39" y="42"/>
                  </a:lnTo>
                  <a:cubicBezTo>
                    <a:pt x="40" y="42"/>
                    <a:pt x="41" y="41"/>
                    <a:pt x="41" y="40"/>
                  </a:cubicBezTo>
                  <a:cubicBezTo>
                    <a:pt x="43" y="40"/>
                    <a:pt x="45" y="40"/>
                    <a:pt x="48" y="40"/>
                  </a:cubicBezTo>
                  <a:cubicBezTo>
                    <a:pt x="48" y="44"/>
                    <a:pt x="49" y="49"/>
                    <a:pt x="49" y="53"/>
                  </a:cubicBezTo>
                  <a:cubicBezTo>
                    <a:pt x="49" y="53"/>
                    <a:pt x="52" y="54"/>
                    <a:pt x="53" y="54"/>
                  </a:cubicBezTo>
                  <a:lnTo>
                    <a:pt x="53" y="53"/>
                  </a:lnTo>
                  <a:lnTo>
                    <a:pt x="54" y="53"/>
                  </a:lnTo>
                  <a:lnTo>
                    <a:pt x="54" y="54"/>
                  </a:lnTo>
                  <a:cubicBezTo>
                    <a:pt x="54" y="55"/>
                    <a:pt x="55" y="55"/>
                    <a:pt x="55" y="55"/>
                  </a:cubicBezTo>
                  <a:lnTo>
                    <a:pt x="56" y="55"/>
                  </a:lnTo>
                  <a:lnTo>
                    <a:pt x="57" y="54"/>
                  </a:lnTo>
                  <a:cubicBezTo>
                    <a:pt x="57" y="52"/>
                    <a:pt x="58" y="50"/>
                    <a:pt x="58" y="48"/>
                  </a:cubicBezTo>
                  <a:lnTo>
                    <a:pt x="59" y="48"/>
                  </a:lnTo>
                  <a:lnTo>
                    <a:pt x="61" y="48"/>
                  </a:lnTo>
                  <a:lnTo>
                    <a:pt x="61" y="47"/>
                  </a:lnTo>
                  <a:lnTo>
                    <a:pt x="62" y="47"/>
                  </a:lnTo>
                  <a:lnTo>
                    <a:pt x="63" y="46"/>
                  </a:lnTo>
                  <a:lnTo>
                    <a:pt x="64" y="45"/>
                  </a:lnTo>
                  <a:lnTo>
                    <a:pt x="64" y="44"/>
                  </a:lnTo>
                  <a:lnTo>
                    <a:pt x="65" y="44"/>
                  </a:lnTo>
                  <a:lnTo>
                    <a:pt x="65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6" y="36"/>
                  </a:lnTo>
                  <a:cubicBezTo>
                    <a:pt x="66" y="35"/>
                    <a:pt x="66" y="36"/>
                    <a:pt x="66" y="35"/>
                  </a:cubicBezTo>
                  <a:lnTo>
                    <a:pt x="65" y="35"/>
                  </a:lnTo>
                  <a:lnTo>
                    <a:pt x="65" y="34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3" y="32"/>
                  </a:lnTo>
                  <a:lnTo>
                    <a:pt x="63" y="31"/>
                  </a:lnTo>
                  <a:cubicBezTo>
                    <a:pt x="63" y="31"/>
                    <a:pt x="61" y="31"/>
                    <a:pt x="61" y="31"/>
                  </a:cubicBezTo>
                  <a:cubicBezTo>
                    <a:pt x="61" y="30"/>
                    <a:pt x="60" y="30"/>
                    <a:pt x="60" y="30"/>
                  </a:cubicBez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cubicBezTo>
                    <a:pt x="60" y="26"/>
                    <a:pt x="63" y="26"/>
                    <a:pt x="64" y="26"/>
                  </a:cubicBezTo>
                  <a:lnTo>
                    <a:pt x="64" y="27"/>
                  </a:lnTo>
                  <a:lnTo>
                    <a:pt x="64" y="30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69" y="25"/>
                  </a:lnTo>
                  <a:lnTo>
                    <a:pt x="69" y="24"/>
                  </a:lnTo>
                  <a:lnTo>
                    <a:pt x="70" y="24"/>
                  </a:lnTo>
                  <a:cubicBezTo>
                    <a:pt x="71" y="23"/>
                    <a:pt x="70" y="19"/>
                    <a:pt x="70" y="18"/>
                  </a:cubicBezTo>
                  <a:lnTo>
                    <a:pt x="72" y="18"/>
                  </a:lnTo>
                  <a:lnTo>
                    <a:pt x="73" y="18"/>
                  </a:lnTo>
                  <a:lnTo>
                    <a:pt x="73" y="15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9" y="12"/>
                  </a:lnTo>
                  <a:cubicBezTo>
                    <a:pt x="70" y="11"/>
                    <a:pt x="70" y="10"/>
                    <a:pt x="71" y="10"/>
                  </a:cubicBezTo>
                  <a:lnTo>
                    <a:pt x="71" y="9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4"/>
                  </a:lnTo>
                  <a:cubicBezTo>
                    <a:pt x="73" y="4"/>
                    <a:pt x="73" y="3"/>
                    <a:pt x="73" y="3"/>
                  </a:cubicBezTo>
                  <a:lnTo>
                    <a:pt x="73" y="2"/>
                  </a:lnTo>
                  <a:lnTo>
                    <a:pt x="75" y="2"/>
                  </a:lnTo>
                  <a:cubicBezTo>
                    <a:pt x="75" y="3"/>
                    <a:pt x="77" y="3"/>
                    <a:pt x="77" y="4"/>
                  </a:cubicBezTo>
                  <a:lnTo>
                    <a:pt x="78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9" y="2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3" name="Freeform 159"/>
            <p:cNvSpPr>
              <a:spLocks/>
            </p:cNvSpPr>
            <p:nvPr/>
          </p:nvSpPr>
          <p:spPr bwMode="auto">
            <a:xfrm>
              <a:off x="2518" y="2586"/>
              <a:ext cx="1278" cy="1303"/>
            </a:xfrm>
            <a:custGeom>
              <a:avLst/>
              <a:gdLst>
                <a:gd name="T0" fmla="*/ 547445454 w 184"/>
                <a:gd name="T1" fmla="*/ 63006844 h 192"/>
                <a:gd name="T2" fmla="*/ 563045050 w 184"/>
                <a:gd name="T3" fmla="*/ 80886061 h 192"/>
                <a:gd name="T4" fmla="*/ 595729834 w 184"/>
                <a:gd name="T5" fmla="*/ 76193959 h 192"/>
                <a:gd name="T6" fmla="*/ 623113253 w 184"/>
                <a:gd name="T7" fmla="*/ 166364544 h 192"/>
                <a:gd name="T8" fmla="*/ 584835943 w 184"/>
                <a:gd name="T9" fmla="*/ 206814646 h 192"/>
                <a:gd name="T10" fmla="*/ 617615855 w 184"/>
                <a:gd name="T11" fmla="*/ 224793434 h 192"/>
                <a:gd name="T12" fmla="*/ 639389856 w 184"/>
                <a:gd name="T13" fmla="*/ 202222550 h 192"/>
                <a:gd name="T14" fmla="*/ 666014032 w 184"/>
                <a:gd name="T15" fmla="*/ 184343332 h 192"/>
                <a:gd name="T16" fmla="*/ 785243613 w 184"/>
                <a:gd name="T17" fmla="*/ 166364544 h 192"/>
                <a:gd name="T18" fmla="*/ 855414014 w 184"/>
                <a:gd name="T19" fmla="*/ 274515627 h 192"/>
                <a:gd name="T20" fmla="*/ 882699638 w 184"/>
                <a:gd name="T21" fmla="*/ 292394953 h 192"/>
                <a:gd name="T22" fmla="*/ 860909634 w 184"/>
                <a:gd name="T23" fmla="*/ 310271890 h 192"/>
                <a:gd name="T24" fmla="*/ 904588326 w 184"/>
                <a:gd name="T25" fmla="*/ 319558368 h 192"/>
                <a:gd name="T26" fmla="*/ 931873061 w 184"/>
                <a:gd name="T27" fmla="*/ 337422927 h 192"/>
                <a:gd name="T28" fmla="*/ 893691768 w 184"/>
                <a:gd name="T29" fmla="*/ 350707876 h 192"/>
                <a:gd name="T30" fmla="*/ 855414014 w 184"/>
                <a:gd name="T31" fmla="*/ 350707876 h 192"/>
                <a:gd name="T32" fmla="*/ 796252190 w 184"/>
                <a:gd name="T33" fmla="*/ 355401715 h 192"/>
                <a:gd name="T34" fmla="*/ 742358393 w 184"/>
                <a:gd name="T35" fmla="*/ 395852034 h 192"/>
                <a:gd name="T36" fmla="*/ 693283209 w 184"/>
                <a:gd name="T37" fmla="*/ 418321611 h 192"/>
                <a:gd name="T38" fmla="*/ 731464502 w 184"/>
                <a:gd name="T39" fmla="*/ 440880225 h 192"/>
                <a:gd name="T40" fmla="*/ 801634902 w 184"/>
                <a:gd name="T41" fmla="*/ 476636597 h 192"/>
                <a:gd name="T42" fmla="*/ 910082613 w 184"/>
                <a:gd name="T43" fmla="*/ 526358193 h 192"/>
                <a:gd name="T44" fmla="*/ 947470657 w 184"/>
                <a:gd name="T45" fmla="*/ 589379939 h 192"/>
                <a:gd name="T46" fmla="*/ 980252346 w 184"/>
                <a:gd name="T47" fmla="*/ 634509764 h 192"/>
                <a:gd name="T48" fmla="*/ 920979170 w 184"/>
                <a:gd name="T49" fmla="*/ 702108948 h 192"/>
                <a:gd name="T50" fmla="*/ 763453609 w 184"/>
                <a:gd name="T51" fmla="*/ 760436422 h 192"/>
                <a:gd name="T52" fmla="*/ 573939386 w 184"/>
                <a:gd name="T53" fmla="*/ 796281940 h 192"/>
                <a:gd name="T54" fmla="*/ 514665098 w 184"/>
                <a:gd name="T55" fmla="*/ 805565812 h 192"/>
                <a:gd name="T56" fmla="*/ 411712898 w 184"/>
                <a:gd name="T57" fmla="*/ 854609414 h 192"/>
                <a:gd name="T58" fmla="*/ 336142894 w 184"/>
                <a:gd name="T59" fmla="*/ 832038421 h 192"/>
                <a:gd name="T60" fmla="*/ 227693461 w 184"/>
                <a:gd name="T61" fmla="*/ 850608771 h 192"/>
                <a:gd name="T62" fmla="*/ 189514057 w 184"/>
                <a:gd name="T63" fmla="*/ 850608771 h 192"/>
                <a:gd name="T64" fmla="*/ 173122879 w 184"/>
                <a:gd name="T65" fmla="*/ 823445138 h 192"/>
                <a:gd name="T66" fmla="*/ 178634280 w 184"/>
                <a:gd name="T67" fmla="*/ 796281940 h 192"/>
                <a:gd name="T68" fmla="*/ 194913327 w 184"/>
                <a:gd name="T69" fmla="*/ 773723109 h 192"/>
                <a:gd name="T70" fmla="*/ 156731812 w 184"/>
                <a:gd name="T71" fmla="*/ 787587024 h 192"/>
                <a:gd name="T72" fmla="*/ 108352110 w 184"/>
                <a:gd name="T73" fmla="*/ 796281940 h 192"/>
                <a:gd name="T74" fmla="*/ 75667438 w 184"/>
                <a:gd name="T75" fmla="*/ 769031007 h 192"/>
                <a:gd name="T76" fmla="*/ 53779153 w 184"/>
                <a:gd name="T77" fmla="*/ 747151472 h 192"/>
                <a:gd name="T78" fmla="*/ 16391060 w 184"/>
                <a:gd name="T79" fmla="*/ 656979123 h 192"/>
                <a:gd name="T80" fmla="*/ 81064430 w 184"/>
                <a:gd name="T81" fmla="*/ 647694817 h 192"/>
                <a:gd name="T82" fmla="*/ 49173576 w 184"/>
                <a:gd name="T83" fmla="*/ 594059445 h 192"/>
                <a:gd name="T84" fmla="*/ 49173576 w 184"/>
                <a:gd name="T85" fmla="*/ 544336981 h 192"/>
                <a:gd name="T86" fmla="*/ 102952729 w 184"/>
                <a:gd name="T87" fmla="*/ 490614742 h 192"/>
                <a:gd name="T88" fmla="*/ 53779153 w 184"/>
                <a:gd name="T89" fmla="*/ 468043749 h 192"/>
                <a:gd name="T90" fmla="*/ 16391060 w 184"/>
                <a:gd name="T91" fmla="*/ 432284988 h 192"/>
                <a:gd name="T92" fmla="*/ 43676400 w 184"/>
                <a:gd name="T93" fmla="*/ 395852034 h 192"/>
                <a:gd name="T94" fmla="*/ 70170261 w 184"/>
                <a:gd name="T95" fmla="*/ 342115028 h 192"/>
                <a:gd name="T96" fmla="*/ 21774355 w 184"/>
                <a:gd name="T97" fmla="*/ 319558368 h 192"/>
                <a:gd name="T98" fmla="*/ 5497185 w 184"/>
                <a:gd name="T99" fmla="*/ 283799933 h 192"/>
                <a:gd name="T100" fmla="*/ 119343879 w 184"/>
                <a:gd name="T101" fmla="*/ 256534667 h 192"/>
                <a:gd name="T102" fmla="*/ 135734835 w 184"/>
                <a:gd name="T103" fmla="*/ 247265128 h 192"/>
                <a:gd name="T104" fmla="*/ 178634280 w 184"/>
                <a:gd name="T105" fmla="*/ 211506639 h 192"/>
                <a:gd name="T106" fmla="*/ 265195469 w 184"/>
                <a:gd name="T107" fmla="*/ 238657513 h 192"/>
                <a:gd name="T108" fmla="*/ 330646384 w 184"/>
                <a:gd name="T109" fmla="*/ 216099170 h 192"/>
                <a:gd name="T110" fmla="*/ 351645362 w 184"/>
                <a:gd name="T111" fmla="*/ 193629810 h 192"/>
                <a:gd name="T112" fmla="*/ 357140093 w 184"/>
                <a:gd name="T113" fmla="*/ 161772122 h 192"/>
                <a:gd name="T114" fmla="*/ 325151430 w 184"/>
                <a:gd name="T115" fmla="*/ 135198097 h 192"/>
                <a:gd name="T116" fmla="*/ 368036651 w 184"/>
                <a:gd name="T117" fmla="*/ 130607955 h 192"/>
                <a:gd name="T118" fmla="*/ 389922227 w 184"/>
                <a:gd name="T119" fmla="*/ 80886061 h 192"/>
                <a:gd name="T120" fmla="*/ 389922227 w 184"/>
                <a:gd name="T121" fmla="*/ 35758448 h 192"/>
                <a:gd name="T122" fmla="*/ 433598696 w 184"/>
                <a:gd name="T123" fmla="*/ 17879224 h 1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"/>
                <a:gd name="T187" fmla="*/ 0 h 192"/>
                <a:gd name="T188" fmla="*/ 184 w 184"/>
                <a:gd name="T189" fmla="*/ 192 h 1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" h="192">
                  <a:moveTo>
                    <a:pt x="89" y="2"/>
                  </a:moveTo>
                  <a:lnTo>
                    <a:pt x="96" y="2"/>
                  </a:lnTo>
                  <a:cubicBezTo>
                    <a:pt x="96" y="1"/>
                    <a:pt x="102" y="1"/>
                    <a:pt x="103" y="1"/>
                  </a:cubicBezTo>
                  <a:cubicBezTo>
                    <a:pt x="105" y="3"/>
                    <a:pt x="104" y="5"/>
                    <a:pt x="104" y="8"/>
                  </a:cubicBezTo>
                  <a:cubicBezTo>
                    <a:pt x="103" y="8"/>
                    <a:pt x="104" y="9"/>
                    <a:pt x="103" y="9"/>
                  </a:cubicBezTo>
                  <a:lnTo>
                    <a:pt x="103" y="11"/>
                  </a:lnTo>
                  <a:lnTo>
                    <a:pt x="103" y="12"/>
                  </a:lnTo>
                  <a:lnTo>
                    <a:pt x="102" y="12"/>
                  </a:lnTo>
                  <a:lnTo>
                    <a:pt x="102" y="13"/>
                  </a:lnTo>
                  <a:lnTo>
                    <a:pt x="102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3" y="19"/>
                  </a:lnTo>
                  <a:lnTo>
                    <a:pt x="103" y="18"/>
                  </a:lnTo>
                  <a:lnTo>
                    <a:pt x="104" y="18"/>
                  </a:lnTo>
                  <a:lnTo>
                    <a:pt x="104" y="17"/>
                  </a:lnTo>
                  <a:lnTo>
                    <a:pt x="105" y="16"/>
                  </a:lnTo>
                  <a:lnTo>
                    <a:pt x="106" y="16"/>
                  </a:lnTo>
                  <a:cubicBezTo>
                    <a:pt x="106" y="15"/>
                    <a:pt x="106" y="16"/>
                    <a:pt x="106" y="15"/>
                  </a:cubicBezTo>
                  <a:lnTo>
                    <a:pt x="109" y="15"/>
                  </a:lnTo>
                  <a:lnTo>
                    <a:pt x="109" y="16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0"/>
                  </a:lnTo>
                  <a:lnTo>
                    <a:pt x="112" y="20"/>
                  </a:lnTo>
                  <a:cubicBezTo>
                    <a:pt x="111" y="20"/>
                    <a:pt x="111" y="21"/>
                    <a:pt x="111" y="21"/>
                  </a:cubicBezTo>
                  <a:lnTo>
                    <a:pt x="111" y="26"/>
                  </a:lnTo>
                  <a:cubicBezTo>
                    <a:pt x="111" y="26"/>
                    <a:pt x="112" y="26"/>
                    <a:pt x="112" y="26"/>
                  </a:cubicBezTo>
                  <a:cubicBezTo>
                    <a:pt x="112" y="27"/>
                    <a:pt x="114" y="28"/>
                    <a:pt x="114" y="28"/>
                  </a:cubicBezTo>
                  <a:lnTo>
                    <a:pt x="115" y="28"/>
                  </a:lnTo>
                  <a:cubicBezTo>
                    <a:pt x="115" y="29"/>
                    <a:pt x="114" y="33"/>
                    <a:pt x="115" y="33"/>
                  </a:cubicBezTo>
                  <a:lnTo>
                    <a:pt x="115" y="37"/>
                  </a:lnTo>
                  <a:lnTo>
                    <a:pt x="115" y="38"/>
                  </a:lnTo>
                  <a:cubicBezTo>
                    <a:pt x="114" y="38"/>
                    <a:pt x="114" y="39"/>
                    <a:pt x="114" y="40"/>
                  </a:cubicBezTo>
                  <a:lnTo>
                    <a:pt x="113" y="40"/>
                  </a:lnTo>
                  <a:lnTo>
                    <a:pt x="112" y="41"/>
                  </a:lnTo>
                  <a:cubicBezTo>
                    <a:pt x="112" y="41"/>
                    <a:pt x="111" y="43"/>
                    <a:pt x="110" y="43"/>
                  </a:cubicBezTo>
                  <a:lnTo>
                    <a:pt x="110" y="44"/>
                  </a:lnTo>
                  <a:lnTo>
                    <a:pt x="109" y="45"/>
                  </a:lnTo>
                  <a:lnTo>
                    <a:pt x="108" y="45"/>
                  </a:lnTo>
                  <a:lnTo>
                    <a:pt x="108" y="46"/>
                  </a:lnTo>
                  <a:cubicBezTo>
                    <a:pt x="107" y="47"/>
                    <a:pt x="108" y="51"/>
                    <a:pt x="108" y="52"/>
                  </a:cubicBezTo>
                  <a:cubicBezTo>
                    <a:pt x="108" y="52"/>
                    <a:pt x="109" y="52"/>
                    <a:pt x="109" y="53"/>
                  </a:cubicBezTo>
                  <a:lnTo>
                    <a:pt x="111" y="53"/>
                  </a:lnTo>
                  <a:lnTo>
                    <a:pt x="111" y="52"/>
                  </a:lnTo>
                  <a:lnTo>
                    <a:pt x="112" y="52"/>
                  </a:lnTo>
                  <a:lnTo>
                    <a:pt x="113" y="52"/>
                  </a:lnTo>
                  <a:lnTo>
                    <a:pt x="114" y="51"/>
                  </a:lnTo>
                  <a:lnTo>
                    <a:pt x="114" y="50"/>
                  </a:lnTo>
                  <a:lnTo>
                    <a:pt x="115" y="50"/>
                  </a:lnTo>
                  <a:lnTo>
                    <a:pt x="116" y="48"/>
                  </a:lnTo>
                  <a:lnTo>
                    <a:pt x="117" y="47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5"/>
                  </a:lnTo>
                  <a:lnTo>
                    <a:pt x="119" y="45"/>
                  </a:lnTo>
                  <a:lnTo>
                    <a:pt x="119" y="44"/>
                  </a:lnTo>
                  <a:lnTo>
                    <a:pt x="120" y="44"/>
                  </a:lnTo>
                  <a:lnTo>
                    <a:pt x="120" y="43"/>
                  </a:lnTo>
                  <a:lnTo>
                    <a:pt x="121" y="43"/>
                  </a:lnTo>
                  <a:lnTo>
                    <a:pt x="121" y="42"/>
                  </a:lnTo>
                  <a:lnTo>
                    <a:pt x="122" y="42"/>
                  </a:lnTo>
                  <a:lnTo>
                    <a:pt x="123" y="41"/>
                  </a:lnTo>
                  <a:cubicBezTo>
                    <a:pt x="123" y="41"/>
                    <a:pt x="126" y="41"/>
                    <a:pt x="126" y="41"/>
                  </a:cubicBezTo>
                  <a:lnTo>
                    <a:pt x="126" y="40"/>
                  </a:lnTo>
                  <a:lnTo>
                    <a:pt x="134" y="40"/>
                  </a:lnTo>
                  <a:lnTo>
                    <a:pt x="134" y="41"/>
                  </a:lnTo>
                  <a:cubicBezTo>
                    <a:pt x="134" y="41"/>
                    <a:pt x="137" y="40"/>
                    <a:pt x="137" y="41"/>
                  </a:cubicBezTo>
                  <a:cubicBezTo>
                    <a:pt x="138" y="42"/>
                    <a:pt x="141" y="42"/>
                    <a:pt x="142" y="42"/>
                  </a:cubicBezTo>
                  <a:lnTo>
                    <a:pt x="143" y="41"/>
                  </a:lnTo>
                  <a:lnTo>
                    <a:pt x="143" y="38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6" y="37"/>
                  </a:lnTo>
                  <a:cubicBezTo>
                    <a:pt x="146" y="35"/>
                    <a:pt x="154" y="37"/>
                    <a:pt x="154" y="37"/>
                  </a:cubicBezTo>
                  <a:lnTo>
                    <a:pt x="155" y="38"/>
                  </a:lnTo>
                  <a:lnTo>
                    <a:pt x="155" y="46"/>
                  </a:lnTo>
                  <a:cubicBezTo>
                    <a:pt x="154" y="46"/>
                    <a:pt x="154" y="47"/>
                    <a:pt x="153" y="47"/>
                  </a:cubicBezTo>
                  <a:cubicBezTo>
                    <a:pt x="153" y="48"/>
                    <a:pt x="152" y="48"/>
                    <a:pt x="152" y="48"/>
                  </a:cubicBezTo>
                  <a:lnTo>
                    <a:pt x="152" y="53"/>
                  </a:lnTo>
                  <a:lnTo>
                    <a:pt x="152" y="54"/>
                  </a:lnTo>
                  <a:cubicBezTo>
                    <a:pt x="154" y="54"/>
                    <a:pt x="156" y="55"/>
                    <a:pt x="157" y="55"/>
                  </a:cubicBezTo>
                  <a:lnTo>
                    <a:pt x="157" y="60"/>
                  </a:lnTo>
                  <a:lnTo>
                    <a:pt x="158" y="61"/>
                  </a:lnTo>
                  <a:lnTo>
                    <a:pt x="163" y="61"/>
                  </a:lnTo>
                  <a:lnTo>
                    <a:pt x="163" y="62"/>
                  </a:lnTo>
                  <a:lnTo>
                    <a:pt x="165" y="61"/>
                  </a:lnTo>
                  <a:lnTo>
                    <a:pt x="168" y="61"/>
                  </a:lnTo>
                  <a:lnTo>
                    <a:pt x="168" y="63"/>
                  </a:lnTo>
                  <a:lnTo>
                    <a:pt x="167" y="63"/>
                  </a:lnTo>
                  <a:lnTo>
                    <a:pt x="166" y="63"/>
                  </a:lnTo>
                  <a:lnTo>
                    <a:pt x="166" y="64"/>
                  </a:lnTo>
                  <a:lnTo>
                    <a:pt x="164" y="64"/>
                  </a:lnTo>
                  <a:cubicBezTo>
                    <a:pt x="164" y="65"/>
                    <a:pt x="163" y="64"/>
                    <a:pt x="163" y="65"/>
                  </a:cubicBezTo>
                  <a:lnTo>
                    <a:pt x="163" y="66"/>
                  </a:lnTo>
                  <a:lnTo>
                    <a:pt x="162" y="66"/>
                  </a:lnTo>
                  <a:lnTo>
                    <a:pt x="162" y="67"/>
                  </a:lnTo>
                  <a:lnTo>
                    <a:pt x="161" y="67"/>
                  </a:lnTo>
                  <a:lnTo>
                    <a:pt x="161" y="68"/>
                  </a:lnTo>
                  <a:lnTo>
                    <a:pt x="160" y="68"/>
                  </a:lnTo>
                  <a:lnTo>
                    <a:pt x="160" y="69"/>
                  </a:lnTo>
                  <a:lnTo>
                    <a:pt x="159" y="69"/>
                  </a:lnTo>
                  <a:lnTo>
                    <a:pt x="159" y="73"/>
                  </a:lnTo>
                  <a:lnTo>
                    <a:pt x="160" y="73"/>
                  </a:lnTo>
                  <a:lnTo>
                    <a:pt x="161" y="73"/>
                  </a:lnTo>
                  <a:lnTo>
                    <a:pt x="161" y="74"/>
                  </a:lnTo>
                  <a:lnTo>
                    <a:pt x="163" y="74"/>
                  </a:lnTo>
                  <a:lnTo>
                    <a:pt x="164" y="75"/>
                  </a:lnTo>
                  <a:lnTo>
                    <a:pt x="164" y="70"/>
                  </a:lnTo>
                  <a:lnTo>
                    <a:pt x="167" y="70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9" y="72"/>
                  </a:lnTo>
                  <a:lnTo>
                    <a:pt x="169" y="73"/>
                  </a:lnTo>
                  <a:lnTo>
                    <a:pt x="170" y="73"/>
                  </a:lnTo>
                  <a:lnTo>
                    <a:pt x="170" y="74"/>
                  </a:lnTo>
                  <a:lnTo>
                    <a:pt x="171" y="74"/>
                  </a:lnTo>
                  <a:lnTo>
                    <a:pt x="172" y="74"/>
                  </a:lnTo>
                  <a:lnTo>
                    <a:pt x="172" y="75"/>
                  </a:lnTo>
                  <a:lnTo>
                    <a:pt x="173" y="75"/>
                  </a:lnTo>
                  <a:cubicBezTo>
                    <a:pt x="173" y="76"/>
                    <a:pt x="173" y="78"/>
                    <a:pt x="173" y="78"/>
                  </a:cubicBezTo>
                  <a:lnTo>
                    <a:pt x="172" y="78"/>
                  </a:lnTo>
                  <a:lnTo>
                    <a:pt x="171" y="78"/>
                  </a:lnTo>
                  <a:cubicBezTo>
                    <a:pt x="171" y="78"/>
                    <a:pt x="170" y="77"/>
                    <a:pt x="170" y="77"/>
                  </a:cubicBezTo>
                  <a:lnTo>
                    <a:pt x="168" y="77"/>
                  </a:lnTo>
                  <a:lnTo>
                    <a:pt x="167" y="77"/>
                  </a:lnTo>
                  <a:lnTo>
                    <a:pt x="167" y="78"/>
                  </a:lnTo>
                  <a:lnTo>
                    <a:pt x="166" y="78"/>
                  </a:lnTo>
                  <a:cubicBezTo>
                    <a:pt x="166" y="78"/>
                    <a:pt x="165" y="78"/>
                    <a:pt x="165" y="78"/>
                  </a:cubicBezTo>
                  <a:cubicBezTo>
                    <a:pt x="165" y="78"/>
                    <a:pt x="164" y="79"/>
                    <a:pt x="163" y="79"/>
                  </a:cubicBezTo>
                  <a:lnTo>
                    <a:pt x="163" y="81"/>
                  </a:lnTo>
                  <a:lnTo>
                    <a:pt x="163" y="83"/>
                  </a:lnTo>
                  <a:lnTo>
                    <a:pt x="162" y="83"/>
                  </a:lnTo>
                  <a:lnTo>
                    <a:pt x="162" y="84"/>
                  </a:lnTo>
                  <a:lnTo>
                    <a:pt x="161" y="84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60" y="78"/>
                  </a:lnTo>
                  <a:lnTo>
                    <a:pt x="159" y="78"/>
                  </a:lnTo>
                  <a:lnTo>
                    <a:pt x="158" y="78"/>
                  </a:lnTo>
                  <a:lnTo>
                    <a:pt x="157" y="78"/>
                  </a:lnTo>
                  <a:lnTo>
                    <a:pt x="157" y="79"/>
                  </a:lnTo>
                  <a:cubicBezTo>
                    <a:pt x="156" y="79"/>
                    <a:pt x="157" y="80"/>
                    <a:pt x="156" y="80"/>
                  </a:cubicBezTo>
                  <a:lnTo>
                    <a:pt x="156" y="83"/>
                  </a:lnTo>
                  <a:lnTo>
                    <a:pt x="151" y="82"/>
                  </a:lnTo>
                  <a:lnTo>
                    <a:pt x="151" y="81"/>
                  </a:lnTo>
                  <a:cubicBezTo>
                    <a:pt x="150" y="81"/>
                    <a:pt x="149" y="81"/>
                    <a:pt x="149" y="80"/>
                  </a:cubicBezTo>
                  <a:lnTo>
                    <a:pt x="148" y="80"/>
                  </a:lnTo>
                  <a:lnTo>
                    <a:pt x="147" y="80"/>
                  </a:lnTo>
                  <a:cubicBezTo>
                    <a:pt x="147" y="79"/>
                    <a:pt x="147" y="80"/>
                    <a:pt x="147" y="79"/>
                  </a:cubicBezTo>
                  <a:lnTo>
                    <a:pt x="146" y="79"/>
                  </a:lnTo>
                  <a:cubicBezTo>
                    <a:pt x="146" y="78"/>
                    <a:pt x="145" y="79"/>
                    <a:pt x="145" y="78"/>
                  </a:cubicBezTo>
                  <a:lnTo>
                    <a:pt x="144" y="78"/>
                  </a:lnTo>
                  <a:lnTo>
                    <a:pt x="140" y="78"/>
                  </a:lnTo>
                  <a:cubicBezTo>
                    <a:pt x="140" y="78"/>
                    <a:pt x="139" y="78"/>
                    <a:pt x="139" y="78"/>
                  </a:cubicBezTo>
                  <a:lnTo>
                    <a:pt x="138" y="78"/>
                  </a:lnTo>
                  <a:lnTo>
                    <a:pt x="138" y="80"/>
                  </a:lnTo>
                  <a:cubicBezTo>
                    <a:pt x="137" y="81"/>
                    <a:pt x="138" y="86"/>
                    <a:pt x="138" y="87"/>
                  </a:cubicBezTo>
                  <a:lnTo>
                    <a:pt x="137" y="88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7" y="92"/>
                  </a:lnTo>
                  <a:lnTo>
                    <a:pt x="127" y="93"/>
                  </a:lnTo>
                  <a:lnTo>
                    <a:pt x="128" y="93"/>
                  </a:lnTo>
                  <a:lnTo>
                    <a:pt x="128" y="94"/>
                  </a:lnTo>
                  <a:cubicBezTo>
                    <a:pt x="129" y="94"/>
                    <a:pt x="129" y="94"/>
                    <a:pt x="129" y="95"/>
                  </a:cubicBezTo>
                  <a:lnTo>
                    <a:pt x="130" y="95"/>
                  </a:lnTo>
                  <a:cubicBezTo>
                    <a:pt x="130" y="96"/>
                    <a:pt x="131" y="95"/>
                    <a:pt x="131" y="96"/>
                  </a:cubicBezTo>
                  <a:lnTo>
                    <a:pt x="132" y="96"/>
                  </a:lnTo>
                  <a:lnTo>
                    <a:pt x="132" y="97"/>
                  </a:lnTo>
                  <a:lnTo>
                    <a:pt x="133" y="97"/>
                  </a:lnTo>
                  <a:cubicBezTo>
                    <a:pt x="133" y="97"/>
                    <a:pt x="135" y="98"/>
                    <a:pt x="135" y="98"/>
                  </a:cubicBezTo>
                  <a:lnTo>
                    <a:pt x="136" y="99"/>
                  </a:lnTo>
                  <a:cubicBezTo>
                    <a:pt x="137" y="99"/>
                    <a:pt x="141" y="100"/>
                    <a:pt x="141" y="101"/>
                  </a:cubicBezTo>
                  <a:cubicBezTo>
                    <a:pt x="142" y="101"/>
                    <a:pt x="142" y="101"/>
                    <a:pt x="142" y="102"/>
                  </a:cubicBezTo>
                  <a:lnTo>
                    <a:pt x="145" y="102"/>
                  </a:lnTo>
                  <a:cubicBezTo>
                    <a:pt x="145" y="103"/>
                    <a:pt x="145" y="103"/>
                    <a:pt x="146" y="103"/>
                  </a:cubicBezTo>
                  <a:lnTo>
                    <a:pt x="146" y="108"/>
                  </a:lnTo>
                  <a:lnTo>
                    <a:pt x="146" y="107"/>
                  </a:lnTo>
                  <a:lnTo>
                    <a:pt x="147" y="106"/>
                  </a:lnTo>
                  <a:lnTo>
                    <a:pt x="148" y="106"/>
                  </a:lnTo>
                  <a:cubicBezTo>
                    <a:pt x="148" y="105"/>
                    <a:pt x="148" y="106"/>
                    <a:pt x="148" y="105"/>
                  </a:cubicBezTo>
                  <a:lnTo>
                    <a:pt x="150" y="105"/>
                  </a:lnTo>
                  <a:lnTo>
                    <a:pt x="153" y="105"/>
                  </a:lnTo>
                  <a:lnTo>
                    <a:pt x="153" y="106"/>
                  </a:lnTo>
                  <a:lnTo>
                    <a:pt x="163" y="107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5" y="111"/>
                  </a:lnTo>
                  <a:lnTo>
                    <a:pt x="165" y="116"/>
                  </a:lnTo>
                  <a:cubicBezTo>
                    <a:pt x="166" y="116"/>
                    <a:pt x="168" y="117"/>
                    <a:pt x="168" y="117"/>
                  </a:cubicBezTo>
                  <a:lnTo>
                    <a:pt x="169" y="117"/>
                  </a:lnTo>
                  <a:cubicBezTo>
                    <a:pt x="169" y="118"/>
                    <a:pt x="170" y="118"/>
                    <a:pt x="170" y="119"/>
                  </a:cubicBezTo>
                  <a:lnTo>
                    <a:pt x="171" y="119"/>
                  </a:lnTo>
                  <a:cubicBezTo>
                    <a:pt x="171" y="118"/>
                    <a:pt x="173" y="118"/>
                    <a:pt x="174" y="118"/>
                  </a:cubicBezTo>
                  <a:lnTo>
                    <a:pt x="174" y="117"/>
                  </a:lnTo>
                  <a:lnTo>
                    <a:pt x="176" y="117"/>
                  </a:lnTo>
                  <a:lnTo>
                    <a:pt x="176" y="118"/>
                  </a:lnTo>
                  <a:cubicBezTo>
                    <a:pt x="177" y="119"/>
                    <a:pt x="177" y="128"/>
                    <a:pt x="176" y="128"/>
                  </a:cubicBezTo>
                  <a:lnTo>
                    <a:pt x="176" y="130"/>
                  </a:lnTo>
                  <a:lnTo>
                    <a:pt x="175" y="130"/>
                  </a:lnTo>
                  <a:lnTo>
                    <a:pt x="175" y="131"/>
                  </a:lnTo>
                  <a:cubicBezTo>
                    <a:pt x="174" y="131"/>
                    <a:pt x="175" y="131"/>
                    <a:pt x="174" y="131"/>
                  </a:cubicBezTo>
                  <a:cubicBezTo>
                    <a:pt x="174" y="132"/>
                    <a:pt x="175" y="136"/>
                    <a:pt x="174" y="136"/>
                  </a:cubicBezTo>
                  <a:cubicBezTo>
                    <a:pt x="173" y="137"/>
                    <a:pt x="174" y="140"/>
                    <a:pt x="174" y="141"/>
                  </a:cubicBezTo>
                  <a:cubicBezTo>
                    <a:pt x="175" y="141"/>
                    <a:pt x="174" y="142"/>
                    <a:pt x="175" y="142"/>
                  </a:cubicBezTo>
                  <a:lnTo>
                    <a:pt x="175" y="143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80" y="141"/>
                  </a:lnTo>
                  <a:lnTo>
                    <a:pt x="181" y="141"/>
                  </a:lnTo>
                  <a:lnTo>
                    <a:pt x="181" y="137"/>
                  </a:lnTo>
                  <a:lnTo>
                    <a:pt x="183" y="137"/>
                  </a:lnTo>
                  <a:lnTo>
                    <a:pt x="183" y="138"/>
                  </a:lnTo>
                  <a:lnTo>
                    <a:pt x="184" y="138"/>
                  </a:lnTo>
                  <a:lnTo>
                    <a:pt x="184" y="141"/>
                  </a:lnTo>
                  <a:lnTo>
                    <a:pt x="184" y="144"/>
                  </a:lnTo>
                  <a:lnTo>
                    <a:pt x="184" y="145"/>
                  </a:lnTo>
                  <a:cubicBezTo>
                    <a:pt x="183" y="145"/>
                    <a:pt x="183" y="146"/>
                    <a:pt x="183" y="148"/>
                  </a:cubicBezTo>
                  <a:lnTo>
                    <a:pt x="178" y="147"/>
                  </a:lnTo>
                  <a:cubicBezTo>
                    <a:pt x="178" y="150"/>
                    <a:pt x="174" y="152"/>
                    <a:pt x="174" y="155"/>
                  </a:cubicBezTo>
                  <a:cubicBezTo>
                    <a:pt x="173" y="155"/>
                    <a:pt x="170" y="157"/>
                    <a:pt x="170" y="156"/>
                  </a:cubicBezTo>
                  <a:cubicBezTo>
                    <a:pt x="166" y="156"/>
                    <a:pt x="166" y="156"/>
                    <a:pt x="163" y="159"/>
                  </a:cubicBezTo>
                  <a:cubicBezTo>
                    <a:pt x="162" y="160"/>
                    <a:pt x="158" y="164"/>
                    <a:pt x="158" y="165"/>
                  </a:cubicBezTo>
                  <a:cubicBezTo>
                    <a:pt x="158" y="166"/>
                    <a:pt x="158" y="166"/>
                    <a:pt x="158" y="167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8"/>
                    <a:pt x="149" y="167"/>
                    <a:pt x="148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66"/>
                    <a:pt x="147" y="167"/>
                    <a:pt x="147" y="166"/>
                  </a:cubicBezTo>
                  <a:cubicBezTo>
                    <a:pt x="146" y="166"/>
                    <a:pt x="145" y="167"/>
                    <a:pt x="144" y="167"/>
                  </a:cubicBezTo>
                  <a:cubicBezTo>
                    <a:pt x="144" y="167"/>
                    <a:pt x="144" y="167"/>
                    <a:pt x="144" y="168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9"/>
                    <a:pt x="141" y="169"/>
                    <a:pt x="141" y="169"/>
                  </a:cubicBezTo>
                  <a:cubicBezTo>
                    <a:pt x="136" y="169"/>
                    <a:pt x="125" y="172"/>
                    <a:pt x="122" y="169"/>
                  </a:cubicBezTo>
                  <a:cubicBezTo>
                    <a:pt x="136" y="169"/>
                    <a:pt x="125" y="172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lnTo>
                    <a:pt x="120" y="169"/>
                  </a:lnTo>
                  <a:cubicBezTo>
                    <a:pt x="119" y="169"/>
                    <a:pt x="118" y="170"/>
                    <a:pt x="117" y="170"/>
                  </a:cubicBezTo>
                  <a:cubicBezTo>
                    <a:pt x="117" y="170"/>
                    <a:pt x="116" y="170"/>
                    <a:pt x="116" y="170"/>
                  </a:cubicBezTo>
                  <a:cubicBezTo>
                    <a:pt x="116" y="170"/>
                    <a:pt x="116" y="171"/>
                    <a:pt x="116" y="171"/>
                  </a:cubicBezTo>
                  <a:cubicBezTo>
                    <a:pt x="116" y="172"/>
                    <a:pt x="115" y="174"/>
                    <a:pt x="115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76"/>
                    <a:pt x="114" y="176"/>
                    <a:pt x="114" y="177"/>
                  </a:cubicBezTo>
                  <a:cubicBezTo>
                    <a:pt x="113" y="177"/>
                    <a:pt x="113" y="177"/>
                    <a:pt x="112" y="177"/>
                  </a:cubicBezTo>
                  <a:lnTo>
                    <a:pt x="106" y="177"/>
                  </a:lnTo>
                  <a:cubicBezTo>
                    <a:pt x="106" y="177"/>
                    <a:pt x="106" y="177"/>
                    <a:pt x="105" y="177"/>
                  </a:cubicBezTo>
                  <a:cubicBezTo>
                    <a:pt x="105" y="176"/>
                    <a:pt x="104" y="176"/>
                    <a:pt x="104" y="175"/>
                  </a:cubicBezTo>
                  <a:lnTo>
                    <a:pt x="99" y="175"/>
                  </a:lnTo>
                  <a:cubicBezTo>
                    <a:pt x="102" y="175"/>
                    <a:pt x="100" y="175"/>
                    <a:pt x="99" y="175"/>
                  </a:cubicBezTo>
                  <a:cubicBezTo>
                    <a:pt x="102" y="175"/>
                    <a:pt x="100" y="175"/>
                    <a:pt x="98" y="175"/>
                  </a:cubicBezTo>
                  <a:lnTo>
                    <a:pt x="98" y="176"/>
                  </a:lnTo>
                  <a:cubicBezTo>
                    <a:pt x="98" y="175"/>
                    <a:pt x="98" y="176"/>
                    <a:pt x="98" y="176"/>
                  </a:cubicBezTo>
                  <a:cubicBezTo>
                    <a:pt x="98" y="176"/>
                    <a:pt x="97" y="176"/>
                    <a:pt x="96" y="176"/>
                  </a:cubicBezTo>
                  <a:lnTo>
                    <a:pt x="96" y="177"/>
                  </a:lnTo>
                  <a:cubicBezTo>
                    <a:pt x="96" y="177"/>
                    <a:pt x="96" y="177"/>
                    <a:pt x="96" y="177"/>
                  </a:cubicBezTo>
                  <a:cubicBezTo>
                    <a:pt x="96" y="177"/>
                    <a:pt x="95" y="178"/>
                    <a:pt x="95" y="178"/>
                  </a:cubicBezTo>
                  <a:lnTo>
                    <a:pt x="95" y="179"/>
                  </a:lnTo>
                  <a:cubicBezTo>
                    <a:pt x="95" y="179"/>
                    <a:pt x="95" y="179"/>
                    <a:pt x="95" y="179"/>
                  </a:cubicBezTo>
                  <a:cubicBezTo>
                    <a:pt x="94" y="179"/>
                    <a:pt x="94" y="180"/>
                    <a:pt x="94" y="180"/>
                  </a:cubicBezTo>
                  <a:cubicBezTo>
                    <a:pt x="94" y="179"/>
                    <a:pt x="94" y="180"/>
                    <a:pt x="93" y="180"/>
                  </a:cubicBezTo>
                  <a:cubicBezTo>
                    <a:pt x="94" y="179"/>
                    <a:pt x="94" y="180"/>
                    <a:pt x="93" y="180"/>
                  </a:cubicBezTo>
                  <a:cubicBezTo>
                    <a:pt x="93" y="180"/>
                    <a:pt x="90" y="181"/>
                    <a:pt x="89" y="180"/>
                  </a:cubicBezTo>
                  <a:cubicBezTo>
                    <a:pt x="89" y="180"/>
                    <a:pt x="88" y="180"/>
                    <a:pt x="88" y="180"/>
                  </a:cubicBezTo>
                  <a:cubicBezTo>
                    <a:pt x="87" y="180"/>
                    <a:pt x="86" y="180"/>
                    <a:pt x="85" y="180"/>
                  </a:cubicBezTo>
                  <a:cubicBezTo>
                    <a:pt x="85" y="181"/>
                    <a:pt x="85" y="180"/>
                    <a:pt x="85" y="181"/>
                  </a:cubicBezTo>
                  <a:cubicBezTo>
                    <a:pt x="85" y="181"/>
                    <a:pt x="84" y="181"/>
                    <a:pt x="84" y="181"/>
                  </a:cubicBezTo>
                  <a:cubicBezTo>
                    <a:pt x="84" y="183"/>
                    <a:pt x="84" y="185"/>
                    <a:pt x="84" y="187"/>
                  </a:cubicBezTo>
                  <a:cubicBezTo>
                    <a:pt x="83" y="187"/>
                    <a:pt x="83" y="188"/>
                    <a:pt x="83" y="188"/>
                  </a:cubicBezTo>
                  <a:cubicBezTo>
                    <a:pt x="83" y="188"/>
                    <a:pt x="82" y="189"/>
                    <a:pt x="82" y="190"/>
                  </a:cubicBezTo>
                  <a:cubicBezTo>
                    <a:pt x="81" y="191"/>
                    <a:pt x="77" y="192"/>
                    <a:pt x="76" y="190"/>
                  </a:cubicBezTo>
                  <a:lnTo>
                    <a:pt x="75" y="190"/>
                  </a:lnTo>
                  <a:cubicBezTo>
                    <a:pt x="75" y="189"/>
                    <a:pt x="74" y="188"/>
                    <a:pt x="74" y="188"/>
                  </a:cubicBezTo>
                  <a:cubicBezTo>
                    <a:pt x="74" y="188"/>
                    <a:pt x="73" y="188"/>
                    <a:pt x="73" y="188"/>
                  </a:cubicBezTo>
                  <a:cubicBezTo>
                    <a:pt x="72" y="187"/>
                    <a:pt x="71" y="186"/>
                    <a:pt x="70" y="185"/>
                  </a:cubicBezTo>
                  <a:cubicBezTo>
                    <a:pt x="72" y="187"/>
                    <a:pt x="71" y="186"/>
                    <a:pt x="70" y="184"/>
                  </a:cubicBezTo>
                  <a:cubicBezTo>
                    <a:pt x="69" y="184"/>
                    <a:pt x="68" y="183"/>
                    <a:pt x="67" y="183"/>
                  </a:cubicBezTo>
                  <a:cubicBezTo>
                    <a:pt x="66" y="183"/>
                    <a:pt x="64" y="183"/>
                    <a:pt x="63" y="183"/>
                  </a:cubicBezTo>
                  <a:cubicBezTo>
                    <a:pt x="66" y="183"/>
                    <a:pt x="64" y="183"/>
                    <a:pt x="63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4"/>
                    <a:pt x="62" y="185"/>
                    <a:pt x="62" y="185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62" y="185"/>
                    <a:pt x="61" y="186"/>
                    <a:pt x="60" y="186"/>
                  </a:cubicBezTo>
                  <a:cubicBezTo>
                    <a:pt x="60" y="187"/>
                    <a:pt x="59" y="188"/>
                    <a:pt x="59" y="188"/>
                  </a:cubicBezTo>
                  <a:lnTo>
                    <a:pt x="59" y="189"/>
                  </a:lnTo>
                  <a:cubicBezTo>
                    <a:pt x="58" y="189"/>
                    <a:pt x="58" y="190"/>
                    <a:pt x="57" y="191"/>
                  </a:cubicBezTo>
                  <a:lnTo>
                    <a:pt x="53" y="190"/>
                  </a:lnTo>
                  <a:cubicBezTo>
                    <a:pt x="53" y="190"/>
                    <a:pt x="52" y="190"/>
                    <a:pt x="51" y="190"/>
                  </a:cubicBezTo>
                  <a:lnTo>
                    <a:pt x="50" y="190"/>
                  </a:lnTo>
                  <a:lnTo>
                    <a:pt x="50" y="189"/>
                  </a:lnTo>
                  <a:cubicBezTo>
                    <a:pt x="47" y="189"/>
                    <a:pt x="44" y="189"/>
                    <a:pt x="42" y="189"/>
                  </a:cubicBezTo>
                  <a:lnTo>
                    <a:pt x="42" y="190"/>
                  </a:lnTo>
                  <a:cubicBezTo>
                    <a:pt x="41" y="190"/>
                    <a:pt x="40" y="190"/>
                    <a:pt x="39" y="190"/>
                  </a:cubicBezTo>
                  <a:cubicBezTo>
                    <a:pt x="38" y="189"/>
                    <a:pt x="37" y="190"/>
                    <a:pt x="37" y="190"/>
                  </a:cubicBezTo>
                  <a:lnTo>
                    <a:pt x="37" y="189"/>
                  </a:lnTo>
                  <a:cubicBezTo>
                    <a:pt x="36" y="189"/>
                    <a:pt x="35" y="189"/>
                    <a:pt x="35" y="189"/>
                  </a:cubicBezTo>
                  <a:cubicBezTo>
                    <a:pt x="35" y="189"/>
                    <a:pt x="35" y="189"/>
                    <a:pt x="35" y="189"/>
                  </a:cubicBezTo>
                  <a:lnTo>
                    <a:pt x="35" y="190"/>
                  </a:lnTo>
                  <a:lnTo>
                    <a:pt x="33" y="190"/>
                  </a:lnTo>
                  <a:lnTo>
                    <a:pt x="32" y="190"/>
                  </a:lnTo>
                  <a:cubicBezTo>
                    <a:pt x="32" y="190"/>
                    <a:pt x="32" y="189"/>
                    <a:pt x="31" y="189"/>
                  </a:cubicBezTo>
                  <a:cubicBezTo>
                    <a:pt x="30" y="188"/>
                    <a:pt x="31" y="184"/>
                    <a:pt x="31" y="184"/>
                  </a:cubicBezTo>
                  <a:lnTo>
                    <a:pt x="31" y="183"/>
                  </a:lnTo>
                  <a:cubicBezTo>
                    <a:pt x="32" y="183"/>
                    <a:pt x="31" y="183"/>
                    <a:pt x="32" y="183"/>
                  </a:cubicBezTo>
                  <a:cubicBezTo>
                    <a:pt x="32" y="183"/>
                    <a:pt x="32" y="182"/>
                    <a:pt x="32" y="182"/>
                  </a:cubicBezTo>
                  <a:lnTo>
                    <a:pt x="32" y="181"/>
                  </a:lnTo>
                  <a:lnTo>
                    <a:pt x="32" y="180"/>
                  </a:lnTo>
                  <a:lnTo>
                    <a:pt x="32" y="179"/>
                  </a:lnTo>
                  <a:lnTo>
                    <a:pt x="31" y="179"/>
                  </a:lnTo>
                  <a:lnTo>
                    <a:pt x="31" y="178"/>
                  </a:lnTo>
                  <a:cubicBezTo>
                    <a:pt x="32" y="178"/>
                    <a:pt x="32" y="178"/>
                    <a:pt x="32" y="178"/>
                  </a:cubicBezTo>
                  <a:cubicBezTo>
                    <a:pt x="32" y="178"/>
                    <a:pt x="32" y="177"/>
                    <a:pt x="33" y="177"/>
                  </a:cubicBezTo>
                  <a:lnTo>
                    <a:pt x="33" y="176"/>
                  </a:lnTo>
                  <a:cubicBezTo>
                    <a:pt x="34" y="176"/>
                    <a:pt x="34" y="175"/>
                    <a:pt x="34" y="175"/>
                  </a:cubicBezTo>
                  <a:lnTo>
                    <a:pt x="35" y="175"/>
                  </a:lnTo>
                  <a:lnTo>
                    <a:pt x="35" y="174"/>
                  </a:lnTo>
                  <a:cubicBezTo>
                    <a:pt x="35" y="174"/>
                    <a:pt x="35" y="174"/>
                    <a:pt x="35" y="174"/>
                  </a:cubicBezTo>
                  <a:lnTo>
                    <a:pt x="35" y="173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1"/>
                  </a:lnTo>
                  <a:lnTo>
                    <a:pt x="32" y="171"/>
                  </a:lnTo>
                  <a:lnTo>
                    <a:pt x="32" y="172"/>
                  </a:lnTo>
                  <a:lnTo>
                    <a:pt x="31" y="172"/>
                  </a:lnTo>
                  <a:cubicBezTo>
                    <a:pt x="31" y="173"/>
                    <a:pt x="29" y="173"/>
                    <a:pt x="29" y="173"/>
                  </a:cubicBezTo>
                  <a:lnTo>
                    <a:pt x="29" y="174"/>
                  </a:lnTo>
                  <a:lnTo>
                    <a:pt x="29" y="175"/>
                  </a:lnTo>
                  <a:lnTo>
                    <a:pt x="29" y="176"/>
                  </a:lnTo>
                  <a:lnTo>
                    <a:pt x="26" y="176"/>
                  </a:lnTo>
                  <a:cubicBezTo>
                    <a:pt x="26" y="176"/>
                    <a:pt x="26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lnTo>
                    <a:pt x="25" y="178"/>
                  </a:lnTo>
                  <a:cubicBezTo>
                    <a:pt x="24" y="178"/>
                    <a:pt x="23" y="178"/>
                    <a:pt x="22" y="178"/>
                  </a:cubicBezTo>
                  <a:cubicBezTo>
                    <a:pt x="22" y="177"/>
                    <a:pt x="21" y="177"/>
                    <a:pt x="21" y="177"/>
                  </a:cubicBezTo>
                  <a:lnTo>
                    <a:pt x="20" y="177"/>
                  </a:lnTo>
                  <a:lnTo>
                    <a:pt x="20" y="176"/>
                  </a:lnTo>
                  <a:cubicBezTo>
                    <a:pt x="20" y="176"/>
                    <a:pt x="20" y="175"/>
                    <a:pt x="20" y="175"/>
                  </a:cubicBezTo>
                  <a:cubicBezTo>
                    <a:pt x="19" y="175"/>
                    <a:pt x="20" y="175"/>
                    <a:pt x="19" y="175"/>
                  </a:cubicBezTo>
                  <a:lnTo>
                    <a:pt x="19" y="174"/>
                  </a:lnTo>
                  <a:cubicBezTo>
                    <a:pt x="18" y="174"/>
                    <a:pt x="18" y="174"/>
                    <a:pt x="18" y="174"/>
                  </a:cubicBezTo>
                  <a:lnTo>
                    <a:pt x="16" y="174"/>
                  </a:lnTo>
                  <a:lnTo>
                    <a:pt x="16" y="173"/>
                  </a:lnTo>
                  <a:lnTo>
                    <a:pt x="15" y="173"/>
                  </a:lnTo>
                  <a:cubicBezTo>
                    <a:pt x="15" y="173"/>
                    <a:pt x="15" y="171"/>
                    <a:pt x="14" y="171"/>
                  </a:cubicBezTo>
                  <a:cubicBezTo>
                    <a:pt x="14" y="171"/>
                    <a:pt x="14" y="170"/>
                    <a:pt x="13" y="170"/>
                  </a:cubicBezTo>
                  <a:cubicBezTo>
                    <a:pt x="13" y="169"/>
                    <a:pt x="13" y="170"/>
                    <a:pt x="13" y="169"/>
                  </a:cubicBezTo>
                  <a:lnTo>
                    <a:pt x="12" y="169"/>
                  </a:lnTo>
                  <a:cubicBezTo>
                    <a:pt x="12" y="169"/>
                    <a:pt x="12" y="169"/>
                    <a:pt x="12" y="169"/>
                  </a:cubicBezTo>
                  <a:lnTo>
                    <a:pt x="12" y="168"/>
                  </a:lnTo>
                  <a:lnTo>
                    <a:pt x="12" y="167"/>
                  </a:lnTo>
                  <a:lnTo>
                    <a:pt x="11" y="166"/>
                  </a:lnTo>
                  <a:lnTo>
                    <a:pt x="10" y="166"/>
                  </a:lnTo>
                  <a:lnTo>
                    <a:pt x="9" y="166"/>
                  </a:lnTo>
                  <a:lnTo>
                    <a:pt x="9" y="158"/>
                  </a:lnTo>
                  <a:lnTo>
                    <a:pt x="6" y="158"/>
                  </a:lnTo>
                  <a:cubicBezTo>
                    <a:pt x="6" y="157"/>
                    <a:pt x="2" y="156"/>
                    <a:pt x="1" y="156"/>
                  </a:cubicBezTo>
                  <a:cubicBezTo>
                    <a:pt x="1" y="155"/>
                    <a:pt x="1" y="155"/>
                    <a:pt x="0" y="155"/>
                  </a:cubicBezTo>
                  <a:lnTo>
                    <a:pt x="0" y="148"/>
                  </a:lnTo>
                  <a:lnTo>
                    <a:pt x="1" y="148"/>
                  </a:lnTo>
                  <a:cubicBezTo>
                    <a:pt x="1" y="148"/>
                    <a:pt x="2" y="147"/>
                    <a:pt x="2" y="147"/>
                  </a:cubicBezTo>
                  <a:lnTo>
                    <a:pt x="3" y="146"/>
                  </a:lnTo>
                  <a:lnTo>
                    <a:pt x="4" y="146"/>
                  </a:lnTo>
                  <a:cubicBezTo>
                    <a:pt x="4" y="146"/>
                    <a:pt x="6" y="145"/>
                    <a:pt x="6" y="145"/>
                  </a:cubicBezTo>
                  <a:cubicBezTo>
                    <a:pt x="6" y="144"/>
                    <a:pt x="7" y="144"/>
                    <a:pt x="7" y="144"/>
                  </a:cubicBezTo>
                  <a:lnTo>
                    <a:pt x="9" y="144"/>
                  </a:lnTo>
                  <a:lnTo>
                    <a:pt x="9" y="145"/>
                  </a:lnTo>
                  <a:lnTo>
                    <a:pt x="10" y="145"/>
                  </a:lnTo>
                  <a:lnTo>
                    <a:pt x="11" y="144"/>
                  </a:lnTo>
                  <a:lnTo>
                    <a:pt x="11" y="143"/>
                  </a:lnTo>
                  <a:cubicBezTo>
                    <a:pt x="11" y="143"/>
                    <a:pt x="12" y="143"/>
                    <a:pt x="12" y="142"/>
                  </a:cubicBezTo>
                  <a:lnTo>
                    <a:pt x="13" y="142"/>
                  </a:lnTo>
                  <a:cubicBezTo>
                    <a:pt x="13" y="143"/>
                    <a:pt x="15" y="144"/>
                    <a:pt x="15" y="144"/>
                  </a:cubicBezTo>
                  <a:lnTo>
                    <a:pt x="16" y="144"/>
                  </a:lnTo>
                  <a:cubicBezTo>
                    <a:pt x="16" y="144"/>
                    <a:pt x="16" y="143"/>
                    <a:pt x="16" y="143"/>
                  </a:cubicBezTo>
                  <a:cubicBezTo>
                    <a:pt x="16" y="143"/>
                    <a:pt x="17" y="139"/>
                    <a:pt x="16" y="139"/>
                  </a:cubicBezTo>
                  <a:lnTo>
                    <a:pt x="16" y="138"/>
                  </a:lnTo>
                  <a:cubicBezTo>
                    <a:pt x="15" y="138"/>
                    <a:pt x="15" y="137"/>
                    <a:pt x="14" y="137"/>
                  </a:cubicBezTo>
                  <a:cubicBezTo>
                    <a:pt x="14" y="136"/>
                    <a:pt x="14" y="136"/>
                    <a:pt x="13" y="136"/>
                  </a:cubicBezTo>
                  <a:cubicBezTo>
                    <a:pt x="13" y="135"/>
                    <a:pt x="13" y="136"/>
                    <a:pt x="13" y="135"/>
                  </a:cubicBezTo>
                  <a:lnTo>
                    <a:pt x="10" y="135"/>
                  </a:lnTo>
                  <a:lnTo>
                    <a:pt x="10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5" y="132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7"/>
                  </a:lnTo>
                  <a:lnTo>
                    <a:pt x="6" y="126"/>
                  </a:lnTo>
                  <a:lnTo>
                    <a:pt x="7" y="126"/>
                  </a:lnTo>
                  <a:lnTo>
                    <a:pt x="7" y="125"/>
                  </a:lnTo>
                  <a:lnTo>
                    <a:pt x="10" y="125"/>
                  </a:lnTo>
                  <a:lnTo>
                    <a:pt x="10" y="123"/>
                  </a:lnTo>
                  <a:cubicBezTo>
                    <a:pt x="9" y="123"/>
                    <a:pt x="10" y="122"/>
                    <a:pt x="9" y="122"/>
                  </a:cubicBezTo>
                  <a:lnTo>
                    <a:pt x="9" y="121"/>
                  </a:lnTo>
                  <a:cubicBezTo>
                    <a:pt x="8" y="120"/>
                    <a:pt x="9" y="113"/>
                    <a:pt x="9" y="111"/>
                  </a:cubicBezTo>
                  <a:lnTo>
                    <a:pt x="15" y="111"/>
                  </a:lnTo>
                  <a:cubicBezTo>
                    <a:pt x="15" y="111"/>
                    <a:pt x="17" y="112"/>
                    <a:pt x="17" y="112"/>
                  </a:cubicBezTo>
                  <a:lnTo>
                    <a:pt x="19" y="112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0" y="109"/>
                  </a:lnTo>
                  <a:lnTo>
                    <a:pt x="19" y="109"/>
                  </a:lnTo>
                  <a:cubicBezTo>
                    <a:pt x="19" y="108"/>
                    <a:pt x="18" y="109"/>
                    <a:pt x="18" y="108"/>
                  </a:cubicBezTo>
                  <a:lnTo>
                    <a:pt x="17" y="108"/>
                  </a:lnTo>
                  <a:cubicBezTo>
                    <a:pt x="17" y="107"/>
                    <a:pt x="17" y="105"/>
                    <a:pt x="17" y="103"/>
                  </a:cubicBezTo>
                  <a:lnTo>
                    <a:pt x="16" y="103"/>
                  </a:lnTo>
                  <a:cubicBezTo>
                    <a:pt x="16" y="102"/>
                    <a:pt x="15" y="103"/>
                    <a:pt x="15" y="102"/>
                  </a:cubicBezTo>
                  <a:lnTo>
                    <a:pt x="12" y="102"/>
                  </a:lnTo>
                  <a:lnTo>
                    <a:pt x="12" y="103"/>
                  </a:lnTo>
                  <a:lnTo>
                    <a:pt x="11" y="103"/>
                  </a:lnTo>
                  <a:cubicBezTo>
                    <a:pt x="11" y="103"/>
                    <a:pt x="10" y="103"/>
                    <a:pt x="10" y="104"/>
                  </a:cubicBezTo>
                  <a:lnTo>
                    <a:pt x="8" y="104"/>
                  </a:lnTo>
                  <a:lnTo>
                    <a:pt x="7" y="104"/>
                  </a:lnTo>
                  <a:cubicBezTo>
                    <a:pt x="7" y="103"/>
                    <a:pt x="6" y="103"/>
                    <a:pt x="6" y="103"/>
                  </a:cubicBezTo>
                  <a:lnTo>
                    <a:pt x="6" y="102"/>
                  </a:lnTo>
                  <a:cubicBezTo>
                    <a:pt x="5" y="102"/>
                    <a:pt x="5" y="102"/>
                    <a:pt x="5" y="101"/>
                  </a:cubicBezTo>
                  <a:lnTo>
                    <a:pt x="1" y="101"/>
                  </a:lnTo>
                  <a:cubicBezTo>
                    <a:pt x="1" y="101"/>
                    <a:pt x="1" y="97"/>
                    <a:pt x="0" y="97"/>
                  </a:cubicBezTo>
                  <a:lnTo>
                    <a:pt x="2" y="97"/>
                  </a:lnTo>
                  <a:lnTo>
                    <a:pt x="3" y="96"/>
                  </a:lnTo>
                  <a:cubicBezTo>
                    <a:pt x="3" y="95"/>
                    <a:pt x="4" y="95"/>
                    <a:pt x="4" y="95"/>
                  </a:cubicBezTo>
                  <a:lnTo>
                    <a:pt x="5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7" y="92"/>
                  </a:lnTo>
                  <a:cubicBezTo>
                    <a:pt x="8" y="92"/>
                    <a:pt x="8" y="90"/>
                    <a:pt x="8" y="90"/>
                  </a:cubicBezTo>
                  <a:lnTo>
                    <a:pt x="8" y="88"/>
                  </a:lnTo>
                  <a:cubicBezTo>
                    <a:pt x="9" y="88"/>
                    <a:pt x="9" y="87"/>
                    <a:pt x="9" y="86"/>
                  </a:cubicBezTo>
                  <a:lnTo>
                    <a:pt x="9" y="84"/>
                  </a:lnTo>
                  <a:cubicBezTo>
                    <a:pt x="10" y="84"/>
                    <a:pt x="9" y="84"/>
                    <a:pt x="10" y="84"/>
                  </a:cubicBezTo>
                  <a:lnTo>
                    <a:pt x="10" y="83"/>
                  </a:lnTo>
                  <a:lnTo>
                    <a:pt x="11" y="82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6"/>
                  </a:lnTo>
                  <a:lnTo>
                    <a:pt x="12" y="76"/>
                  </a:lnTo>
                  <a:cubicBezTo>
                    <a:pt x="12" y="75"/>
                    <a:pt x="11" y="76"/>
                    <a:pt x="11" y="75"/>
                  </a:cubicBezTo>
                  <a:cubicBezTo>
                    <a:pt x="11" y="75"/>
                    <a:pt x="10" y="75"/>
                    <a:pt x="10" y="75"/>
                  </a:cubicBezTo>
                  <a:lnTo>
                    <a:pt x="9" y="74"/>
                  </a:lnTo>
                  <a:lnTo>
                    <a:pt x="9" y="73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5" y="72"/>
                  </a:lnTo>
                  <a:cubicBezTo>
                    <a:pt x="5" y="71"/>
                    <a:pt x="5" y="71"/>
                    <a:pt x="4" y="71"/>
                  </a:cubicBezTo>
                  <a:lnTo>
                    <a:pt x="4" y="70"/>
                  </a:lnTo>
                  <a:lnTo>
                    <a:pt x="4" y="69"/>
                  </a:lnTo>
                  <a:cubicBezTo>
                    <a:pt x="3" y="69"/>
                    <a:pt x="3" y="69"/>
                    <a:pt x="3" y="68"/>
                  </a:cubicBezTo>
                  <a:cubicBezTo>
                    <a:pt x="2" y="68"/>
                    <a:pt x="3" y="68"/>
                    <a:pt x="2" y="68"/>
                  </a:cubicBezTo>
                  <a:cubicBezTo>
                    <a:pt x="2" y="67"/>
                    <a:pt x="1" y="67"/>
                    <a:pt x="1" y="67"/>
                  </a:cubicBezTo>
                  <a:lnTo>
                    <a:pt x="1" y="66"/>
                  </a:lnTo>
                  <a:lnTo>
                    <a:pt x="1" y="65"/>
                  </a:lnTo>
                  <a:cubicBezTo>
                    <a:pt x="0" y="65"/>
                    <a:pt x="1" y="65"/>
                    <a:pt x="0" y="65"/>
                  </a:cubicBezTo>
                  <a:lnTo>
                    <a:pt x="0" y="63"/>
                  </a:lnTo>
                  <a:lnTo>
                    <a:pt x="1" y="63"/>
                  </a:lnTo>
                  <a:lnTo>
                    <a:pt x="3" y="63"/>
                  </a:lnTo>
                  <a:cubicBezTo>
                    <a:pt x="5" y="61"/>
                    <a:pt x="14" y="62"/>
                    <a:pt x="17" y="62"/>
                  </a:cubicBezTo>
                  <a:cubicBezTo>
                    <a:pt x="17" y="61"/>
                    <a:pt x="18" y="62"/>
                    <a:pt x="18" y="61"/>
                  </a:cubicBezTo>
                  <a:lnTo>
                    <a:pt x="19" y="61"/>
                  </a:lnTo>
                  <a:lnTo>
                    <a:pt x="19" y="60"/>
                  </a:lnTo>
                  <a:cubicBezTo>
                    <a:pt x="20" y="60"/>
                    <a:pt x="20" y="59"/>
                    <a:pt x="20" y="59"/>
                  </a:cubicBezTo>
                  <a:lnTo>
                    <a:pt x="20" y="58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2" y="58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4" y="58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6" y="55"/>
                  </a:lnTo>
                  <a:cubicBezTo>
                    <a:pt x="26" y="55"/>
                    <a:pt x="26" y="54"/>
                    <a:pt x="27" y="54"/>
                  </a:cubicBezTo>
                  <a:lnTo>
                    <a:pt x="27" y="53"/>
                  </a:lnTo>
                  <a:lnTo>
                    <a:pt x="28" y="53"/>
                  </a:lnTo>
                  <a:cubicBezTo>
                    <a:pt x="28" y="52"/>
                    <a:pt x="28" y="49"/>
                    <a:pt x="28" y="48"/>
                  </a:cubicBezTo>
                  <a:lnTo>
                    <a:pt x="29" y="47"/>
                  </a:lnTo>
                  <a:lnTo>
                    <a:pt x="31" y="47"/>
                  </a:lnTo>
                  <a:cubicBezTo>
                    <a:pt x="31" y="47"/>
                    <a:pt x="32" y="48"/>
                    <a:pt x="32" y="48"/>
                  </a:cubicBezTo>
                  <a:lnTo>
                    <a:pt x="33" y="48"/>
                  </a:lnTo>
                  <a:lnTo>
                    <a:pt x="33" y="47"/>
                  </a:lnTo>
                  <a:cubicBezTo>
                    <a:pt x="33" y="47"/>
                    <a:pt x="33" y="46"/>
                    <a:pt x="35" y="46"/>
                  </a:cubicBezTo>
                  <a:lnTo>
                    <a:pt x="35" y="45"/>
                  </a:lnTo>
                  <a:lnTo>
                    <a:pt x="36" y="44"/>
                  </a:lnTo>
                  <a:cubicBezTo>
                    <a:pt x="36" y="44"/>
                    <a:pt x="37" y="44"/>
                    <a:pt x="38" y="44"/>
                  </a:cubicBezTo>
                  <a:lnTo>
                    <a:pt x="38" y="43"/>
                  </a:lnTo>
                  <a:lnTo>
                    <a:pt x="39" y="42"/>
                  </a:lnTo>
                  <a:cubicBezTo>
                    <a:pt x="40" y="42"/>
                    <a:pt x="41" y="41"/>
                    <a:pt x="41" y="40"/>
                  </a:cubicBezTo>
                  <a:cubicBezTo>
                    <a:pt x="43" y="40"/>
                    <a:pt x="45" y="40"/>
                    <a:pt x="48" y="40"/>
                  </a:cubicBezTo>
                  <a:cubicBezTo>
                    <a:pt x="48" y="44"/>
                    <a:pt x="49" y="49"/>
                    <a:pt x="49" y="53"/>
                  </a:cubicBezTo>
                  <a:cubicBezTo>
                    <a:pt x="49" y="53"/>
                    <a:pt x="52" y="54"/>
                    <a:pt x="53" y="54"/>
                  </a:cubicBezTo>
                  <a:lnTo>
                    <a:pt x="53" y="53"/>
                  </a:lnTo>
                  <a:lnTo>
                    <a:pt x="54" y="53"/>
                  </a:lnTo>
                  <a:lnTo>
                    <a:pt x="54" y="54"/>
                  </a:lnTo>
                  <a:cubicBezTo>
                    <a:pt x="54" y="55"/>
                    <a:pt x="55" y="55"/>
                    <a:pt x="55" y="55"/>
                  </a:cubicBezTo>
                  <a:lnTo>
                    <a:pt x="56" y="55"/>
                  </a:lnTo>
                  <a:lnTo>
                    <a:pt x="57" y="54"/>
                  </a:lnTo>
                  <a:cubicBezTo>
                    <a:pt x="57" y="52"/>
                    <a:pt x="58" y="50"/>
                    <a:pt x="58" y="48"/>
                  </a:cubicBezTo>
                  <a:lnTo>
                    <a:pt x="59" y="48"/>
                  </a:lnTo>
                  <a:lnTo>
                    <a:pt x="61" y="48"/>
                  </a:lnTo>
                  <a:lnTo>
                    <a:pt x="61" y="47"/>
                  </a:lnTo>
                  <a:lnTo>
                    <a:pt x="62" y="47"/>
                  </a:lnTo>
                  <a:lnTo>
                    <a:pt x="63" y="46"/>
                  </a:lnTo>
                  <a:lnTo>
                    <a:pt x="64" y="45"/>
                  </a:lnTo>
                  <a:lnTo>
                    <a:pt x="64" y="44"/>
                  </a:lnTo>
                  <a:lnTo>
                    <a:pt x="65" y="44"/>
                  </a:lnTo>
                  <a:lnTo>
                    <a:pt x="65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6" y="36"/>
                  </a:lnTo>
                  <a:cubicBezTo>
                    <a:pt x="66" y="35"/>
                    <a:pt x="66" y="36"/>
                    <a:pt x="66" y="35"/>
                  </a:cubicBezTo>
                  <a:lnTo>
                    <a:pt x="65" y="35"/>
                  </a:lnTo>
                  <a:lnTo>
                    <a:pt x="65" y="34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3" y="32"/>
                  </a:lnTo>
                  <a:lnTo>
                    <a:pt x="63" y="31"/>
                  </a:lnTo>
                  <a:cubicBezTo>
                    <a:pt x="63" y="31"/>
                    <a:pt x="61" y="31"/>
                    <a:pt x="61" y="31"/>
                  </a:cubicBezTo>
                  <a:cubicBezTo>
                    <a:pt x="61" y="30"/>
                    <a:pt x="60" y="30"/>
                    <a:pt x="60" y="30"/>
                  </a:cubicBez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cubicBezTo>
                    <a:pt x="60" y="26"/>
                    <a:pt x="63" y="26"/>
                    <a:pt x="64" y="26"/>
                  </a:cubicBezTo>
                  <a:lnTo>
                    <a:pt x="64" y="27"/>
                  </a:lnTo>
                  <a:lnTo>
                    <a:pt x="64" y="30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69" y="25"/>
                  </a:lnTo>
                  <a:lnTo>
                    <a:pt x="69" y="24"/>
                  </a:lnTo>
                  <a:lnTo>
                    <a:pt x="70" y="24"/>
                  </a:lnTo>
                  <a:cubicBezTo>
                    <a:pt x="71" y="23"/>
                    <a:pt x="70" y="19"/>
                    <a:pt x="70" y="18"/>
                  </a:cubicBezTo>
                  <a:lnTo>
                    <a:pt x="72" y="18"/>
                  </a:lnTo>
                  <a:lnTo>
                    <a:pt x="73" y="18"/>
                  </a:lnTo>
                  <a:lnTo>
                    <a:pt x="73" y="15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9" y="12"/>
                  </a:lnTo>
                  <a:cubicBezTo>
                    <a:pt x="70" y="11"/>
                    <a:pt x="70" y="10"/>
                    <a:pt x="71" y="10"/>
                  </a:cubicBezTo>
                  <a:lnTo>
                    <a:pt x="71" y="9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4"/>
                  </a:lnTo>
                  <a:cubicBezTo>
                    <a:pt x="73" y="4"/>
                    <a:pt x="73" y="3"/>
                    <a:pt x="73" y="3"/>
                  </a:cubicBezTo>
                  <a:lnTo>
                    <a:pt x="73" y="2"/>
                  </a:lnTo>
                  <a:lnTo>
                    <a:pt x="75" y="2"/>
                  </a:lnTo>
                  <a:cubicBezTo>
                    <a:pt x="75" y="3"/>
                    <a:pt x="77" y="3"/>
                    <a:pt x="77" y="4"/>
                  </a:cubicBezTo>
                  <a:lnTo>
                    <a:pt x="78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9" y="2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4" name="Freeform 160"/>
            <p:cNvSpPr>
              <a:spLocks/>
            </p:cNvSpPr>
            <p:nvPr/>
          </p:nvSpPr>
          <p:spPr bwMode="auto">
            <a:xfrm>
              <a:off x="1768" y="3502"/>
              <a:ext cx="1146" cy="726"/>
            </a:xfrm>
            <a:custGeom>
              <a:avLst/>
              <a:gdLst>
                <a:gd name="T0" fmla="*/ 860771755 w 165"/>
                <a:gd name="T1" fmla="*/ 282656824 h 107"/>
                <a:gd name="T2" fmla="*/ 839662916 w 165"/>
                <a:gd name="T3" fmla="*/ 301192915 h 107"/>
                <a:gd name="T4" fmla="*/ 828770224 w 165"/>
                <a:gd name="T5" fmla="*/ 359446596 h 107"/>
                <a:gd name="T6" fmla="*/ 785115003 w 165"/>
                <a:gd name="T7" fmla="*/ 377307005 h 107"/>
                <a:gd name="T8" fmla="*/ 752322246 w 165"/>
                <a:gd name="T9" fmla="*/ 404528387 h 107"/>
                <a:gd name="T10" fmla="*/ 704061911 w 165"/>
                <a:gd name="T11" fmla="*/ 430974212 h 107"/>
                <a:gd name="T12" fmla="*/ 644795092 w 165"/>
                <a:gd name="T13" fmla="*/ 426962025 h 107"/>
                <a:gd name="T14" fmla="*/ 606620221 w 165"/>
                <a:gd name="T15" fmla="*/ 435647534 h 107"/>
                <a:gd name="T16" fmla="*/ 579239804 w 165"/>
                <a:gd name="T17" fmla="*/ 444921876 h 107"/>
                <a:gd name="T18" fmla="*/ 551958069 w 165"/>
                <a:gd name="T19" fmla="*/ 480629341 h 107"/>
                <a:gd name="T20" fmla="*/ 525469338 w 165"/>
                <a:gd name="T21" fmla="*/ 449510520 h 107"/>
                <a:gd name="T22" fmla="*/ 503681288 w 165"/>
                <a:gd name="T23" fmla="*/ 449510520 h 107"/>
                <a:gd name="T24" fmla="*/ 460012175 w 165"/>
                <a:gd name="T25" fmla="*/ 467355405 h 107"/>
                <a:gd name="T26" fmla="*/ 406255488 w 165"/>
                <a:gd name="T27" fmla="*/ 458093439 h 107"/>
                <a:gd name="T28" fmla="*/ 346972000 w 165"/>
                <a:gd name="T29" fmla="*/ 458093439 h 107"/>
                <a:gd name="T30" fmla="*/ 292424087 w 165"/>
                <a:gd name="T31" fmla="*/ 449510520 h 107"/>
                <a:gd name="T32" fmla="*/ 238539603 w 165"/>
                <a:gd name="T33" fmla="*/ 462768932 h 107"/>
                <a:gd name="T34" fmla="*/ 189487766 w 165"/>
                <a:gd name="T35" fmla="*/ 426962025 h 107"/>
                <a:gd name="T36" fmla="*/ 178592852 w 165"/>
                <a:gd name="T37" fmla="*/ 377307005 h 107"/>
                <a:gd name="T38" fmla="*/ 205874809 w 165"/>
                <a:gd name="T39" fmla="*/ 364134899 h 107"/>
                <a:gd name="T40" fmla="*/ 178592852 w 165"/>
                <a:gd name="T41" fmla="*/ 354860340 h 107"/>
                <a:gd name="T42" fmla="*/ 135714854 w 165"/>
                <a:gd name="T43" fmla="*/ 323741410 h 107"/>
                <a:gd name="T44" fmla="*/ 86549194 w 165"/>
                <a:gd name="T45" fmla="*/ 287345127 h 107"/>
                <a:gd name="T46" fmla="*/ 113831485 w 165"/>
                <a:gd name="T47" fmla="*/ 251537677 h 107"/>
                <a:gd name="T48" fmla="*/ 124708035 w 165"/>
                <a:gd name="T49" fmla="*/ 211144352 h 107"/>
                <a:gd name="T50" fmla="*/ 86549194 w 165"/>
                <a:gd name="T51" fmla="*/ 188695841 h 107"/>
                <a:gd name="T52" fmla="*/ 16389357 w 165"/>
                <a:gd name="T53" fmla="*/ 175439166 h 107"/>
                <a:gd name="T54" fmla="*/ 32776352 w 165"/>
                <a:gd name="T55" fmla="*/ 143629031 h 107"/>
                <a:gd name="T56" fmla="*/ 86549194 w 165"/>
                <a:gd name="T57" fmla="*/ 130457142 h 107"/>
                <a:gd name="T58" fmla="*/ 113831485 w 165"/>
                <a:gd name="T59" fmla="*/ 135043506 h 107"/>
                <a:gd name="T60" fmla="*/ 156709344 w 165"/>
                <a:gd name="T61" fmla="*/ 135043506 h 107"/>
                <a:gd name="T62" fmla="*/ 146607545 w 165"/>
                <a:gd name="T63" fmla="*/ 116494497 h 107"/>
                <a:gd name="T64" fmla="*/ 162205808 w 165"/>
                <a:gd name="T65" fmla="*/ 90063735 h 107"/>
                <a:gd name="T66" fmla="*/ 189487766 w 165"/>
                <a:gd name="T67" fmla="*/ 76098918 h 107"/>
                <a:gd name="T68" fmla="*/ 200380679 w 165"/>
                <a:gd name="T69" fmla="*/ 85375486 h 107"/>
                <a:gd name="T70" fmla="*/ 259647999 w 165"/>
                <a:gd name="T71" fmla="*/ 90063735 h 107"/>
                <a:gd name="T72" fmla="*/ 292424087 w 165"/>
                <a:gd name="T73" fmla="*/ 72203434 h 107"/>
                <a:gd name="T74" fmla="*/ 319706267 w 165"/>
                <a:gd name="T75" fmla="*/ 58253708 h 107"/>
                <a:gd name="T76" fmla="*/ 325088603 w 165"/>
                <a:gd name="T77" fmla="*/ 44982065 h 107"/>
                <a:gd name="T78" fmla="*/ 378859514 w 165"/>
                <a:gd name="T79" fmla="*/ 4586421 h 107"/>
                <a:gd name="T80" fmla="*/ 411638047 w 165"/>
                <a:gd name="T81" fmla="*/ 27121785 h 107"/>
                <a:gd name="T82" fmla="*/ 444414135 w 165"/>
                <a:gd name="T83" fmla="*/ 72203434 h 107"/>
                <a:gd name="T84" fmla="*/ 481798114 w 165"/>
                <a:gd name="T85" fmla="*/ 125768947 h 107"/>
                <a:gd name="T86" fmla="*/ 503681288 w 165"/>
                <a:gd name="T87" fmla="*/ 125768947 h 107"/>
                <a:gd name="T88" fmla="*/ 530963468 w 165"/>
                <a:gd name="T89" fmla="*/ 135043506 h 107"/>
                <a:gd name="T90" fmla="*/ 579239804 w 165"/>
                <a:gd name="T91" fmla="*/ 135043506 h 107"/>
                <a:gd name="T92" fmla="*/ 617512912 w 165"/>
                <a:gd name="T93" fmla="*/ 135043506 h 107"/>
                <a:gd name="T94" fmla="*/ 639284515 w 165"/>
                <a:gd name="T95" fmla="*/ 139042666 h 107"/>
                <a:gd name="T96" fmla="*/ 654896557 w 165"/>
                <a:gd name="T97" fmla="*/ 152890997 h 107"/>
                <a:gd name="T98" fmla="*/ 687672867 w 165"/>
                <a:gd name="T99" fmla="*/ 175439166 h 107"/>
                <a:gd name="T100" fmla="*/ 704061911 w 165"/>
                <a:gd name="T101" fmla="*/ 193284485 h 107"/>
                <a:gd name="T102" fmla="*/ 742220780 w 165"/>
                <a:gd name="T103" fmla="*/ 175439166 h 107"/>
                <a:gd name="T104" fmla="*/ 779604426 w 165"/>
                <a:gd name="T105" fmla="*/ 161576180 h 107"/>
                <a:gd name="T106" fmla="*/ 774222311 w 165"/>
                <a:gd name="T107" fmla="*/ 179436155 h 107"/>
                <a:gd name="T108" fmla="*/ 757832378 w 165"/>
                <a:gd name="T109" fmla="*/ 197972246 h 107"/>
                <a:gd name="T110" fmla="*/ 752322246 w 165"/>
                <a:gd name="T111" fmla="*/ 215832546 h 107"/>
                <a:gd name="T112" fmla="*/ 774222311 w 165"/>
                <a:gd name="T113" fmla="*/ 246951639 h 107"/>
                <a:gd name="T114" fmla="*/ 812381180 w 165"/>
                <a:gd name="T115" fmla="*/ 246951639 h 107"/>
                <a:gd name="T116" fmla="*/ 860771755 w 165"/>
                <a:gd name="T117" fmla="*/ 246951639 h 1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"/>
                <a:gd name="T178" fmla="*/ 0 h 107"/>
                <a:gd name="T179" fmla="*/ 165 w 165"/>
                <a:gd name="T180" fmla="*/ 107 h 1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" h="107">
                  <a:moveTo>
                    <a:pt x="165" y="56"/>
                  </a:moveTo>
                  <a:cubicBezTo>
                    <a:pt x="164" y="57"/>
                    <a:pt x="164" y="58"/>
                    <a:pt x="163" y="59"/>
                  </a:cubicBezTo>
                  <a:cubicBezTo>
                    <a:pt x="163" y="59"/>
                    <a:pt x="163" y="60"/>
                    <a:pt x="163" y="60"/>
                  </a:cubicBezTo>
                  <a:cubicBezTo>
                    <a:pt x="163" y="59"/>
                    <a:pt x="163" y="60"/>
                    <a:pt x="162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2" y="61"/>
                    <a:pt x="161" y="61"/>
                    <a:pt x="161" y="61"/>
                  </a:cubicBezTo>
                  <a:cubicBezTo>
                    <a:pt x="161" y="61"/>
                    <a:pt x="160" y="62"/>
                    <a:pt x="160" y="62"/>
                  </a:cubicBezTo>
                  <a:cubicBezTo>
                    <a:pt x="160" y="62"/>
                    <a:pt x="159" y="62"/>
                    <a:pt x="159" y="62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63"/>
                    <a:pt x="157" y="64"/>
                    <a:pt x="157" y="64"/>
                  </a:cubicBezTo>
                  <a:cubicBezTo>
                    <a:pt x="158" y="63"/>
                    <a:pt x="157" y="64"/>
                    <a:pt x="157" y="65"/>
                  </a:cubicBezTo>
                  <a:cubicBezTo>
                    <a:pt x="158" y="63"/>
                    <a:pt x="157" y="64"/>
                    <a:pt x="157" y="65"/>
                  </a:cubicBezTo>
                  <a:lnTo>
                    <a:pt x="156" y="65"/>
                  </a:lnTo>
                  <a:cubicBezTo>
                    <a:pt x="156" y="65"/>
                    <a:pt x="156" y="65"/>
                    <a:pt x="156" y="65"/>
                  </a:cubicBezTo>
                  <a:cubicBezTo>
                    <a:pt x="156" y="66"/>
                    <a:pt x="156" y="66"/>
                    <a:pt x="156" y="66"/>
                  </a:cubicBezTo>
                  <a:lnTo>
                    <a:pt x="155" y="66"/>
                  </a:lnTo>
                  <a:cubicBezTo>
                    <a:pt x="155" y="66"/>
                    <a:pt x="155" y="66"/>
                    <a:pt x="155" y="66"/>
                  </a:cubicBezTo>
                  <a:lnTo>
                    <a:pt x="155" y="67"/>
                  </a:lnTo>
                  <a:cubicBezTo>
                    <a:pt x="155" y="67"/>
                    <a:pt x="155" y="67"/>
                    <a:pt x="155" y="67"/>
                  </a:cubicBezTo>
                  <a:cubicBezTo>
                    <a:pt x="154" y="67"/>
                    <a:pt x="155" y="67"/>
                    <a:pt x="154" y="67"/>
                  </a:cubicBezTo>
                  <a:cubicBezTo>
                    <a:pt x="154" y="67"/>
                    <a:pt x="154" y="67"/>
                    <a:pt x="154" y="68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54" y="68"/>
                    <a:pt x="153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2" y="69"/>
                    <a:pt x="153" y="70"/>
                    <a:pt x="152" y="70"/>
                  </a:cubicBezTo>
                  <a:lnTo>
                    <a:pt x="152" y="76"/>
                  </a:lnTo>
                  <a:cubicBezTo>
                    <a:pt x="153" y="76"/>
                    <a:pt x="153" y="79"/>
                    <a:pt x="153" y="80"/>
                  </a:cubicBezTo>
                  <a:cubicBezTo>
                    <a:pt x="152" y="80"/>
                    <a:pt x="150" y="80"/>
                    <a:pt x="150" y="81"/>
                  </a:cubicBezTo>
                  <a:cubicBezTo>
                    <a:pt x="152" y="80"/>
                    <a:pt x="150" y="80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8" y="81"/>
                    <a:pt x="147" y="82"/>
                    <a:pt x="146" y="82"/>
                  </a:cubicBezTo>
                  <a:cubicBezTo>
                    <a:pt x="146" y="82"/>
                    <a:pt x="145" y="82"/>
                    <a:pt x="145" y="82"/>
                  </a:cubicBezTo>
                  <a:cubicBezTo>
                    <a:pt x="145" y="82"/>
                    <a:pt x="145" y="83"/>
                    <a:pt x="145" y="83"/>
                  </a:cubicBezTo>
                  <a:cubicBezTo>
                    <a:pt x="145" y="83"/>
                    <a:pt x="145" y="83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5" y="84"/>
                    <a:pt x="144" y="84"/>
                    <a:pt x="144" y="84"/>
                  </a:cubicBezTo>
                  <a:lnTo>
                    <a:pt x="144" y="85"/>
                  </a:lnTo>
                  <a:cubicBezTo>
                    <a:pt x="144" y="85"/>
                    <a:pt x="144" y="85"/>
                    <a:pt x="144" y="85"/>
                  </a:cubicBezTo>
                  <a:cubicBezTo>
                    <a:pt x="143" y="85"/>
                    <a:pt x="143" y="85"/>
                    <a:pt x="143" y="85"/>
                  </a:cubicBezTo>
                  <a:lnTo>
                    <a:pt x="143" y="87"/>
                  </a:lnTo>
                  <a:cubicBezTo>
                    <a:pt x="142" y="87"/>
                    <a:pt x="141" y="88"/>
                    <a:pt x="140" y="88"/>
                  </a:cubicBezTo>
                  <a:cubicBezTo>
                    <a:pt x="140" y="88"/>
                    <a:pt x="140" y="88"/>
                    <a:pt x="140" y="89"/>
                  </a:cubicBezTo>
                  <a:cubicBezTo>
                    <a:pt x="140" y="89"/>
                    <a:pt x="139" y="90"/>
                    <a:pt x="139" y="90"/>
                  </a:cubicBezTo>
                  <a:lnTo>
                    <a:pt x="136" y="90"/>
                  </a:lnTo>
                  <a:cubicBezTo>
                    <a:pt x="136" y="90"/>
                    <a:pt x="135" y="90"/>
                    <a:pt x="135" y="90"/>
                  </a:cubicBezTo>
                  <a:lnTo>
                    <a:pt x="135" y="95"/>
                  </a:lnTo>
                  <a:cubicBezTo>
                    <a:pt x="135" y="95"/>
                    <a:pt x="135" y="95"/>
                    <a:pt x="135" y="95"/>
                  </a:cubicBezTo>
                  <a:lnTo>
                    <a:pt x="134" y="95"/>
                  </a:lnTo>
                  <a:cubicBezTo>
                    <a:pt x="134" y="95"/>
                    <a:pt x="134" y="94"/>
                    <a:pt x="134" y="94"/>
                  </a:cubicBezTo>
                  <a:cubicBezTo>
                    <a:pt x="133" y="94"/>
                    <a:pt x="131" y="94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6"/>
                  </a:cubicBezTo>
                  <a:cubicBezTo>
                    <a:pt x="130" y="96"/>
                    <a:pt x="130" y="96"/>
                    <a:pt x="130" y="97"/>
                  </a:cubicBezTo>
                  <a:cubicBezTo>
                    <a:pt x="130" y="97"/>
                    <a:pt x="129" y="97"/>
                    <a:pt x="129" y="97"/>
                  </a:cubicBezTo>
                  <a:cubicBezTo>
                    <a:pt x="128" y="97"/>
                    <a:pt x="128" y="97"/>
                    <a:pt x="127" y="96"/>
                  </a:cubicBezTo>
                  <a:cubicBezTo>
                    <a:pt x="126" y="96"/>
                    <a:pt x="125" y="95"/>
                    <a:pt x="125" y="94"/>
                  </a:cubicBezTo>
                  <a:cubicBezTo>
                    <a:pt x="126" y="96"/>
                    <a:pt x="125" y="95"/>
                    <a:pt x="125" y="94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3" y="92"/>
                    <a:pt x="122" y="92"/>
                    <a:pt x="120" y="92"/>
                  </a:cubicBezTo>
                  <a:cubicBezTo>
                    <a:pt x="120" y="92"/>
                    <a:pt x="120" y="92"/>
                    <a:pt x="119" y="92"/>
                  </a:cubicBezTo>
                  <a:cubicBezTo>
                    <a:pt x="119" y="93"/>
                    <a:pt x="119" y="94"/>
                    <a:pt x="119" y="95"/>
                  </a:cubicBezTo>
                  <a:cubicBezTo>
                    <a:pt x="119" y="93"/>
                    <a:pt x="119" y="94"/>
                    <a:pt x="119" y="95"/>
                  </a:cubicBezTo>
                  <a:lnTo>
                    <a:pt x="119" y="96"/>
                  </a:ln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8"/>
                    <a:pt x="119" y="99"/>
                    <a:pt x="118" y="99"/>
                  </a:cubicBezTo>
                  <a:cubicBezTo>
                    <a:pt x="117" y="99"/>
                    <a:pt x="117" y="99"/>
                    <a:pt x="117" y="98"/>
                  </a:cubicBezTo>
                  <a:cubicBezTo>
                    <a:pt x="116" y="98"/>
                    <a:pt x="116" y="98"/>
                    <a:pt x="115" y="98"/>
                  </a:cubicBezTo>
                  <a:lnTo>
                    <a:pt x="114" y="96"/>
                  </a:lnTo>
                  <a:cubicBezTo>
                    <a:pt x="114" y="96"/>
                    <a:pt x="113" y="96"/>
                    <a:pt x="112" y="96"/>
                  </a:cubicBezTo>
                  <a:cubicBezTo>
                    <a:pt x="112" y="96"/>
                    <a:pt x="112" y="97"/>
                    <a:pt x="112" y="97"/>
                  </a:cubicBezTo>
                  <a:cubicBezTo>
                    <a:pt x="112" y="97"/>
                    <a:pt x="112" y="98"/>
                    <a:pt x="112" y="98"/>
                  </a:cubicBezTo>
                  <a:cubicBezTo>
                    <a:pt x="112" y="98"/>
                    <a:pt x="111" y="99"/>
                    <a:pt x="111" y="99"/>
                  </a:cubicBezTo>
                  <a:cubicBezTo>
                    <a:pt x="110" y="99"/>
                    <a:pt x="110" y="99"/>
                    <a:pt x="109" y="98"/>
                  </a:cubicBezTo>
                  <a:cubicBezTo>
                    <a:pt x="110" y="99"/>
                    <a:pt x="110" y="99"/>
                    <a:pt x="109" y="98"/>
                  </a:cubicBezTo>
                  <a:lnTo>
                    <a:pt x="108" y="97"/>
                  </a:lnTo>
                  <a:cubicBezTo>
                    <a:pt x="109" y="98"/>
                    <a:pt x="108" y="97"/>
                    <a:pt x="108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8" y="97"/>
                    <a:pt x="108" y="98"/>
                    <a:pt x="108" y="98"/>
                  </a:cubicBezTo>
                  <a:lnTo>
                    <a:pt x="108" y="99"/>
                  </a:lnTo>
                  <a:cubicBezTo>
                    <a:pt x="107" y="99"/>
                    <a:pt x="107" y="99"/>
                    <a:pt x="107" y="99"/>
                  </a:cubicBezTo>
                  <a:cubicBezTo>
                    <a:pt x="106" y="99"/>
                    <a:pt x="105" y="99"/>
                    <a:pt x="103" y="99"/>
                  </a:cubicBezTo>
                  <a:cubicBezTo>
                    <a:pt x="103" y="99"/>
                    <a:pt x="103" y="100"/>
                    <a:pt x="102" y="100"/>
                  </a:cubicBezTo>
                  <a:cubicBezTo>
                    <a:pt x="102" y="100"/>
                    <a:pt x="102" y="102"/>
                    <a:pt x="103" y="102"/>
                  </a:cubicBezTo>
                  <a:lnTo>
                    <a:pt x="103" y="103"/>
                  </a:lnTo>
                  <a:cubicBezTo>
                    <a:pt x="103" y="103"/>
                    <a:pt x="103" y="104"/>
                    <a:pt x="103" y="104"/>
                  </a:cubicBezTo>
                  <a:cubicBezTo>
                    <a:pt x="103" y="103"/>
                    <a:pt x="103" y="104"/>
                    <a:pt x="103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3" y="104"/>
                    <a:pt x="103" y="105"/>
                    <a:pt x="103" y="105"/>
                  </a:cubicBezTo>
                  <a:cubicBezTo>
                    <a:pt x="103" y="106"/>
                    <a:pt x="103" y="106"/>
                    <a:pt x="103" y="106"/>
                  </a:cubicBezTo>
                  <a:lnTo>
                    <a:pt x="102" y="107"/>
                  </a:lnTo>
                  <a:cubicBezTo>
                    <a:pt x="102" y="107"/>
                    <a:pt x="101" y="106"/>
                    <a:pt x="101" y="106"/>
                  </a:cubicBezTo>
                  <a:cubicBezTo>
                    <a:pt x="101" y="106"/>
                    <a:pt x="100" y="106"/>
                    <a:pt x="100" y="106"/>
                  </a:cubicBezTo>
                  <a:cubicBezTo>
                    <a:pt x="100" y="106"/>
                    <a:pt x="99" y="106"/>
                    <a:pt x="99" y="106"/>
                  </a:cubicBezTo>
                  <a:lnTo>
                    <a:pt x="98" y="106"/>
                  </a:lnTo>
                  <a:cubicBezTo>
                    <a:pt x="98" y="105"/>
                    <a:pt x="98" y="105"/>
                    <a:pt x="98" y="105"/>
                  </a:cubicBezTo>
                  <a:lnTo>
                    <a:pt x="98" y="100"/>
                  </a:lnTo>
                  <a:cubicBezTo>
                    <a:pt x="98" y="104"/>
                    <a:pt x="98" y="102"/>
                    <a:pt x="97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7" y="100"/>
                    <a:pt x="96" y="99"/>
                    <a:pt x="96" y="99"/>
                  </a:cubicBezTo>
                  <a:cubicBezTo>
                    <a:pt x="96" y="99"/>
                    <a:pt x="96" y="98"/>
                    <a:pt x="95" y="98"/>
                  </a:cubicBezTo>
                  <a:cubicBezTo>
                    <a:pt x="96" y="99"/>
                    <a:pt x="96" y="98"/>
                    <a:pt x="95" y="98"/>
                  </a:cubicBezTo>
                  <a:cubicBezTo>
                    <a:pt x="95" y="98"/>
                    <a:pt x="95" y="97"/>
                    <a:pt x="95" y="97"/>
                  </a:cubicBezTo>
                  <a:cubicBezTo>
                    <a:pt x="95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8"/>
                    <a:pt x="94" y="98"/>
                  </a:cubicBezTo>
                  <a:cubicBezTo>
                    <a:pt x="94" y="98"/>
                    <a:pt x="93" y="98"/>
                    <a:pt x="93" y="98"/>
                  </a:cubicBezTo>
                  <a:lnTo>
                    <a:pt x="93" y="100"/>
                  </a:lnTo>
                  <a:cubicBezTo>
                    <a:pt x="93" y="100"/>
                    <a:pt x="91" y="100"/>
                    <a:pt x="91" y="100"/>
                  </a:cubicBezTo>
                  <a:cubicBezTo>
                    <a:pt x="90" y="100"/>
                    <a:pt x="90" y="100"/>
                    <a:pt x="89" y="100"/>
                  </a:cubicBezTo>
                  <a:cubicBezTo>
                    <a:pt x="89" y="101"/>
                    <a:pt x="88" y="101"/>
                    <a:pt x="88" y="101"/>
                  </a:cubicBezTo>
                  <a:cubicBezTo>
                    <a:pt x="89" y="101"/>
                    <a:pt x="88" y="101"/>
                    <a:pt x="88" y="101"/>
                  </a:cubicBezTo>
                  <a:cubicBezTo>
                    <a:pt x="89" y="101"/>
                    <a:pt x="88" y="101"/>
                    <a:pt x="88" y="102"/>
                  </a:cubicBezTo>
                  <a:cubicBezTo>
                    <a:pt x="88" y="102"/>
                    <a:pt x="88" y="103"/>
                    <a:pt x="88" y="103"/>
                  </a:cubicBezTo>
                  <a:cubicBezTo>
                    <a:pt x="88" y="103"/>
                    <a:pt x="88" y="103"/>
                    <a:pt x="88" y="104"/>
                  </a:cubicBezTo>
                  <a:cubicBezTo>
                    <a:pt x="88" y="104"/>
                    <a:pt x="87" y="104"/>
                    <a:pt x="87" y="104"/>
                  </a:cubicBezTo>
                  <a:lnTo>
                    <a:pt x="86" y="104"/>
                  </a:lnTo>
                  <a:cubicBezTo>
                    <a:pt x="86" y="104"/>
                    <a:pt x="86" y="104"/>
                    <a:pt x="85" y="104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3" y="106"/>
                    <a:pt x="83" y="106"/>
                  </a:cubicBezTo>
                  <a:cubicBezTo>
                    <a:pt x="82" y="106"/>
                    <a:pt x="81" y="106"/>
                    <a:pt x="81" y="106"/>
                  </a:cubicBezTo>
                  <a:cubicBezTo>
                    <a:pt x="80" y="106"/>
                    <a:pt x="79" y="105"/>
                    <a:pt x="79" y="105"/>
                  </a:cubicBezTo>
                  <a:cubicBezTo>
                    <a:pt x="79" y="105"/>
                    <a:pt x="77" y="103"/>
                    <a:pt x="77" y="102"/>
                  </a:cubicBezTo>
                  <a:cubicBezTo>
                    <a:pt x="77" y="102"/>
                    <a:pt x="77" y="102"/>
                    <a:pt x="77" y="101"/>
                  </a:cubicBezTo>
                  <a:lnTo>
                    <a:pt x="75" y="101"/>
                  </a:lnTo>
                  <a:cubicBezTo>
                    <a:pt x="75" y="101"/>
                    <a:pt x="75" y="102"/>
                    <a:pt x="75" y="102"/>
                  </a:cubicBezTo>
                  <a:lnTo>
                    <a:pt x="70" y="102"/>
                  </a:lnTo>
                  <a:cubicBezTo>
                    <a:pt x="70" y="100"/>
                    <a:pt x="67" y="99"/>
                    <a:pt x="67" y="98"/>
                  </a:cubicBezTo>
                  <a:cubicBezTo>
                    <a:pt x="67" y="98"/>
                    <a:pt x="66" y="98"/>
                    <a:pt x="66" y="98"/>
                  </a:cubicBezTo>
                  <a:cubicBezTo>
                    <a:pt x="66" y="98"/>
                    <a:pt x="66" y="98"/>
                    <a:pt x="66" y="99"/>
                  </a:cubicBezTo>
                  <a:cubicBezTo>
                    <a:pt x="65" y="99"/>
                    <a:pt x="66" y="100"/>
                    <a:pt x="66" y="101"/>
                  </a:cubicBezTo>
                  <a:cubicBezTo>
                    <a:pt x="66" y="101"/>
                    <a:pt x="66" y="103"/>
                    <a:pt x="66" y="104"/>
                  </a:cubicBezTo>
                  <a:lnTo>
                    <a:pt x="65" y="104"/>
                  </a:lnTo>
                  <a:cubicBezTo>
                    <a:pt x="65" y="103"/>
                    <a:pt x="64" y="103"/>
                    <a:pt x="64" y="10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4" y="102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0"/>
                  </a:cubicBezTo>
                  <a:lnTo>
                    <a:pt x="62" y="100"/>
                  </a:ln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1" y="102"/>
                    <a:pt x="61" y="102"/>
                  </a:cubicBezTo>
                  <a:cubicBezTo>
                    <a:pt x="62" y="101"/>
                    <a:pt x="61" y="102"/>
                    <a:pt x="61" y="102"/>
                  </a:cubicBezTo>
                  <a:cubicBezTo>
                    <a:pt x="60" y="102"/>
                    <a:pt x="60" y="102"/>
                    <a:pt x="60" y="102"/>
                  </a:cubicBezTo>
                  <a:lnTo>
                    <a:pt x="59" y="102"/>
                  </a:lnTo>
                  <a:cubicBezTo>
                    <a:pt x="59" y="102"/>
                    <a:pt x="57" y="102"/>
                    <a:pt x="57" y="101"/>
                  </a:cubicBezTo>
                  <a:cubicBezTo>
                    <a:pt x="56" y="101"/>
                    <a:pt x="55" y="100"/>
                    <a:pt x="54" y="100"/>
                  </a:cubicBezTo>
                  <a:lnTo>
                    <a:pt x="54" y="101"/>
                  </a:lnTo>
                  <a:cubicBezTo>
                    <a:pt x="54" y="101"/>
                    <a:pt x="54" y="101"/>
                    <a:pt x="54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2"/>
                    <a:pt x="52" y="102"/>
                    <a:pt x="51" y="102"/>
                  </a:cubicBezTo>
                  <a:lnTo>
                    <a:pt x="50" y="103"/>
                  </a:lnTo>
                  <a:cubicBezTo>
                    <a:pt x="51" y="102"/>
                    <a:pt x="50" y="103"/>
                    <a:pt x="50" y="103"/>
                  </a:cubicBezTo>
                  <a:cubicBezTo>
                    <a:pt x="50" y="103"/>
                    <a:pt x="48" y="104"/>
                    <a:pt x="48" y="104"/>
                  </a:cubicBezTo>
                  <a:lnTo>
                    <a:pt x="45" y="104"/>
                  </a:lnTo>
                  <a:cubicBezTo>
                    <a:pt x="45" y="104"/>
                    <a:pt x="44" y="103"/>
                    <a:pt x="44" y="103"/>
                  </a:cubicBezTo>
                  <a:cubicBezTo>
                    <a:pt x="45" y="104"/>
                    <a:pt x="44" y="103"/>
                    <a:pt x="44" y="103"/>
                  </a:cubicBezTo>
                  <a:cubicBezTo>
                    <a:pt x="43" y="103"/>
                    <a:pt x="43" y="100"/>
                    <a:pt x="43" y="100"/>
                  </a:cubicBezTo>
                  <a:cubicBezTo>
                    <a:pt x="44" y="99"/>
                    <a:pt x="44" y="98"/>
                    <a:pt x="45" y="98"/>
                  </a:cubicBezTo>
                  <a:cubicBezTo>
                    <a:pt x="45" y="97"/>
                    <a:pt x="45" y="96"/>
                    <a:pt x="45" y="94"/>
                  </a:cubicBezTo>
                  <a:cubicBezTo>
                    <a:pt x="44" y="94"/>
                    <a:pt x="43" y="94"/>
                    <a:pt x="43" y="94"/>
                  </a:cubicBezTo>
                  <a:cubicBezTo>
                    <a:pt x="43" y="94"/>
                    <a:pt x="42" y="94"/>
                    <a:pt x="42" y="94"/>
                  </a:cubicBezTo>
                  <a:cubicBezTo>
                    <a:pt x="42" y="94"/>
                    <a:pt x="41" y="95"/>
                    <a:pt x="41" y="95"/>
                  </a:cubicBezTo>
                  <a:cubicBezTo>
                    <a:pt x="40" y="95"/>
                    <a:pt x="40" y="95"/>
                    <a:pt x="39" y="95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8" y="96"/>
                    <a:pt x="35" y="96"/>
                    <a:pt x="35" y="95"/>
                  </a:cubicBezTo>
                  <a:cubicBezTo>
                    <a:pt x="34" y="95"/>
                    <a:pt x="34" y="95"/>
                    <a:pt x="34" y="94"/>
                  </a:cubicBezTo>
                  <a:cubicBezTo>
                    <a:pt x="34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2" y="93"/>
                    <a:pt x="32" y="93"/>
                  </a:cubicBezTo>
                  <a:cubicBezTo>
                    <a:pt x="31" y="93"/>
                    <a:pt x="31" y="90"/>
                    <a:pt x="31" y="90"/>
                  </a:cubicBezTo>
                  <a:cubicBezTo>
                    <a:pt x="31" y="90"/>
                    <a:pt x="31" y="88"/>
                    <a:pt x="31" y="88"/>
                  </a:cubicBezTo>
                  <a:cubicBezTo>
                    <a:pt x="31" y="88"/>
                    <a:pt x="31" y="86"/>
                    <a:pt x="31" y="86"/>
                  </a:cubicBezTo>
                  <a:cubicBezTo>
                    <a:pt x="31" y="86"/>
                    <a:pt x="32" y="85"/>
                    <a:pt x="32" y="84"/>
                  </a:cubicBezTo>
                  <a:cubicBezTo>
                    <a:pt x="31" y="86"/>
                    <a:pt x="32" y="85"/>
                    <a:pt x="32" y="84"/>
                  </a:cubicBezTo>
                  <a:lnTo>
                    <a:pt x="33" y="84"/>
                  </a:lnTo>
                  <a:cubicBezTo>
                    <a:pt x="33" y="84"/>
                    <a:pt x="34" y="84"/>
                    <a:pt x="34" y="84"/>
                  </a:cubicBezTo>
                  <a:cubicBezTo>
                    <a:pt x="34" y="83"/>
                    <a:pt x="34" y="84"/>
                    <a:pt x="34" y="83"/>
                  </a:cubicBezTo>
                  <a:cubicBezTo>
                    <a:pt x="34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7" y="81"/>
                    <a:pt x="38" y="81"/>
                    <a:pt x="39" y="81"/>
                  </a:cubicBezTo>
                  <a:cubicBezTo>
                    <a:pt x="39" y="80"/>
                    <a:pt x="39" y="80"/>
                    <a:pt x="39" y="80"/>
                  </a:cubicBezTo>
                  <a:lnTo>
                    <a:pt x="39" y="79"/>
                  </a:lnTo>
                  <a:cubicBezTo>
                    <a:pt x="39" y="79"/>
                    <a:pt x="38" y="79"/>
                    <a:pt x="38" y="78"/>
                  </a:cubicBezTo>
                  <a:cubicBezTo>
                    <a:pt x="38" y="78"/>
                    <a:pt x="36" y="78"/>
                    <a:pt x="36" y="78"/>
                  </a:cubicBez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3" y="78"/>
                    <a:pt x="33" y="78"/>
                  </a:cubicBezTo>
                  <a:cubicBezTo>
                    <a:pt x="34" y="78"/>
                    <a:pt x="33" y="78"/>
                    <a:pt x="33" y="78"/>
                  </a:cubicBezTo>
                  <a:lnTo>
                    <a:pt x="33" y="79"/>
                  </a:lnTo>
                  <a:cubicBezTo>
                    <a:pt x="33" y="79"/>
                    <a:pt x="32" y="79"/>
                    <a:pt x="32" y="79"/>
                  </a:cubicBezTo>
                  <a:cubicBezTo>
                    <a:pt x="32" y="79"/>
                    <a:pt x="32" y="79"/>
                    <a:pt x="31" y="79"/>
                  </a:cubicBezTo>
                  <a:lnTo>
                    <a:pt x="31" y="78"/>
                  </a:lnTo>
                  <a:cubicBezTo>
                    <a:pt x="31" y="79"/>
                    <a:pt x="31" y="78"/>
                    <a:pt x="31" y="78"/>
                  </a:cubicBezTo>
                  <a:cubicBezTo>
                    <a:pt x="31" y="78"/>
                    <a:pt x="31" y="78"/>
                    <a:pt x="31" y="77"/>
                  </a:cubicBezTo>
                  <a:lnTo>
                    <a:pt x="30" y="76"/>
                  </a:lnTo>
                  <a:cubicBezTo>
                    <a:pt x="31" y="77"/>
                    <a:pt x="30" y="76"/>
                    <a:pt x="30" y="76"/>
                  </a:cubicBezTo>
                  <a:cubicBezTo>
                    <a:pt x="30" y="75"/>
                    <a:pt x="28" y="75"/>
                    <a:pt x="28" y="75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7" y="73"/>
                    <a:pt x="26" y="72"/>
                    <a:pt x="25" y="72"/>
                  </a:cubicBezTo>
                  <a:cubicBezTo>
                    <a:pt x="25" y="71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4" y="69"/>
                    <a:pt x="24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8"/>
                    <a:pt x="21" y="67"/>
                    <a:pt x="19" y="67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5"/>
                  </a:cubicBezTo>
                  <a:lnTo>
                    <a:pt x="18" y="65"/>
                  </a:lnTo>
                  <a:cubicBezTo>
                    <a:pt x="18" y="65"/>
                    <a:pt x="17" y="65"/>
                    <a:pt x="16" y="65"/>
                  </a:cubicBezTo>
                  <a:cubicBezTo>
                    <a:pt x="16" y="65"/>
                    <a:pt x="16" y="64"/>
                    <a:pt x="16" y="64"/>
                  </a:cubicBezTo>
                  <a:lnTo>
                    <a:pt x="16" y="63"/>
                  </a:lnTo>
                  <a:cubicBezTo>
                    <a:pt x="17" y="62"/>
                    <a:pt x="18" y="61"/>
                    <a:pt x="19" y="61"/>
                  </a:cubicBezTo>
                  <a:lnTo>
                    <a:pt x="24" y="61"/>
                  </a:lnTo>
                  <a:cubicBezTo>
                    <a:pt x="24" y="61"/>
                    <a:pt x="24" y="61"/>
                    <a:pt x="24" y="61"/>
                  </a:cubicBezTo>
                  <a:lnTo>
                    <a:pt x="25" y="60"/>
                  </a:lnTo>
                  <a:cubicBezTo>
                    <a:pt x="25" y="59"/>
                    <a:pt x="25" y="57"/>
                    <a:pt x="25" y="56"/>
                  </a:cubicBezTo>
                  <a:cubicBezTo>
                    <a:pt x="25" y="56"/>
                    <a:pt x="23" y="55"/>
                    <a:pt x="23" y="55"/>
                  </a:cubicBezTo>
                  <a:cubicBezTo>
                    <a:pt x="23" y="55"/>
                    <a:pt x="22" y="56"/>
                    <a:pt x="22" y="56"/>
                  </a:cubicBezTo>
                  <a:cubicBezTo>
                    <a:pt x="22" y="56"/>
                    <a:pt x="21" y="56"/>
                    <a:pt x="21" y="56"/>
                  </a:cubicBezTo>
                  <a:cubicBezTo>
                    <a:pt x="21" y="56"/>
                    <a:pt x="20" y="56"/>
                    <a:pt x="20" y="56"/>
                  </a:cubicBezTo>
                  <a:cubicBezTo>
                    <a:pt x="20" y="57"/>
                    <a:pt x="20" y="56"/>
                    <a:pt x="20" y="57"/>
                  </a:cubicBezTo>
                  <a:lnTo>
                    <a:pt x="19" y="57"/>
                  </a:lnTo>
                  <a:cubicBezTo>
                    <a:pt x="19" y="55"/>
                    <a:pt x="18" y="53"/>
                    <a:pt x="18" y="51"/>
                  </a:cubicBezTo>
                  <a:lnTo>
                    <a:pt x="19" y="51"/>
                  </a:lnTo>
                  <a:cubicBezTo>
                    <a:pt x="18" y="51"/>
                    <a:pt x="19" y="51"/>
                    <a:pt x="19" y="50"/>
                  </a:cubicBezTo>
                  <a:cubicBezTo>
                    <a:pt x="18" y="51"/>
                    <a:pt x="19" y="51"/>
                    <a:pt x="19" y="50"/>
                  </a:cubicBezTo>
                  <a:cubicBezTo>
                    <a:pt x="19" y="50"/>
                    <a:pt x="22" y="50"/>
                    <a:pt x="23" y="50"/>
                  </a:cubicBezTo>
                  <a:cubicBezTo>
                    <a:pt x="23" y="50"/>
                    <a:pt x="23" y="49"/>
                    <a:pt x="23" y="48"/>
                  </a:cubicBezTo>
                  <a:cubicBezTo>
                    <a:pt x="23" y="48"/>
                    <a:pt x="23" y="47"/>
                    <a:pt x="23" y="47"/>
                  </a:cubicBezTo>
                  <a:cubicBezTo>
                    <a:pt x="22" y="46"/>
                    <a:pt x="21" y="46"/>
                    <a:pt x="21" y="46"/>
                  </a:cubicBezTo>
                  <a:cubicBezTo>
                    <a:pt x="21" y="46"/>
                    <a:pt x="20" y="45"/>
                    <a:pt x="19" y="45"/>
                  </a:cubicBezTo>
                  <a:cubicBezTo>
                    <a:pt x="19" y="45"/>
                    <a:pt x="19" y="46"/>
                    <a:pt x="19" y="46"/>
                  </a:cubicBezTo>
                  <a:cubicBezTo>
                    <a:pt x="19" y="46"/>
                    <a:pt x="19" y="46"/>
                    <a:pt x="19" y="47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7" y="48"/>
                    <a:pt x="17" y="48"/>
                  </a:cubicBezTo>
                  <a:cubicBezTo>
                    <a:pt x="17" y="48"/>
                    <a:pt x="17" y="47"/>
                    <a:pt x="17" y="47"/>
                  </a:cubicBezTo>
                  <a:cubicBezTo>
                    <a:pt x="17" y="46"/>
                    <a:pt x="15" y="44"/>
                    <a:pt x="15" y="43"/>
                  </a:cubicBezTo>
                  <a:lnTo>
                    <a:pt x="16" y="42"/>
                  </a:lnTo>
                  <a:cubicBezTo>
                    <a:pt x="15" y="43"/>
                    <a:pt x="16" y="42"/>
                    <a:pt x="16" y="42"/>
                  </a:cubicBezTo>
                  <a:cubicBezTo>
                    <a:pt x="16" y="42"/>
                    <a:pt x="16" y="41"/>
                    <a:pt x="16" y="41"/>
                  </a:cubicBezTo>
                  <a:lnTo>
                    <a:pt x="16" y="40"/>
                  </a:ln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39"/>
                    <a:pt x="15" y="39"/>
                  </a:cubicBezTo>
                  <a:cubicBezTo>
                    <a:pt x="16" y="40"/>
                    <a:pt x="16" y="39"/>
                    <a:pt x="15" y="39"/>
                  </a:cubicBezTo>
                  <a:cubicBezTo>
                    <a:pt x="15" y="39"/>
                    <a:pt x="10" y="39"/>
                    <a:pt x="9" y="39"/>
                  </a:cubicBezTo>
                  <a:cubicBezTo>
                    <a:pt x="7" y="39"/>
                    <a:pt x="5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7"/>
                    <a:pt x="0" y="37"/>
                    <a:pt x="0" y="36"/>
                  </a:cubicBezTo>
                  <a:cubicBezTo>
                    <a:pt x="1" y="35"/>
                    <a:pt x="4" y="34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6" y="32"/>
                    <a:pt x="6" y="32"/>
                  </a:cubicBezTo>
                  <a:lnTo>
                    <a:pt x="7" y="31"/>
                  </a:lnTo>
                  <a:cubicBezTo>
                    <a:pt x="7" y="31"/>
                    <a:pt x="7" y="30"/>
                    <a:pt x="7" y="30"/>
                  </a:cubicBezTo>
                  <a:lnTo>
                    <a:pt x="9" y="30"/>
                  </a:lnTo>
                  <a:cubicBezTo>
                    <a:pt x="10" y="30"/>
                    <a:pt x="12" y="29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lnTo>
                    <a:pt x="16" y="29"/>
                  </a:lnTo>
                  <a:lnTo>
                    <a:pt x="16" y="30"/>
                  </a:lnTo>
                  <a:cubicBezTo>
                    <a:pt x="16" y="30"/>
                    <a:pt x="16" y="30"/>
                    <a:pt x="16" y="30"/>
                  </a:cubicBezTo>
                  <a:lnTo>
                    <a:pt x="17" y="30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1" y="30"/>
                  </a:lnTo>
                  <a:cubicBezTo>
                    <a:pt x="21" y="30"/>
                    <a:pt x="22" y="30"/>
                    <a:pt x="22" y="30"/>
                  </a:cubicBezTo>
                  <a:lnTo>
                    <a:pt x="23" y="30"/>
                  </a:lnTo>
                  <a:cubicBezTo>
                    <a:pt x="23" y="31"/>
                    <a:pt x="24" y="30"/>
                    <a:pt x="24" y="31"/>
                  </a:cubicBezTo>
                  <a:lnTo>
                    <a:pt x="25" y="31"/>
                  </a:lnTo>
                  <a:cubicBezTo>
                    <a:pt x="26" y="31"/>
                    <a:pt x="27" y="31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29" y="30"/>
                    <a:pt x="29" y="28"/>
                    <a:pt x="29" y="27"/>
                  </a:cubicBezTo>
                  <a:lnTo>
                    <a:pt x="28" y="27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3"/>
                  </a:lnTo>
                  <a:cubicBezTo>
                    <a:pt x="27" y="23"/>
                    <a:pt x="28" y="23"/>
                    <a:pt x="28" y="22"/>
                  </a:cubicBezTo>
                  <a:lnTo>
                    <a:pt x="29" y="22"/>
                  </a:lnTo>
                  <a:cubicBezTo>
                    <a:pt x="29" y="21"/>
                    <a:pt x="30" y="20"/>
                    <a:pt x="30" y="20"/>
                  </a:cubicBezTo>
                  <a:lnTo>
                    <a:pt x="30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7" y="18"/>
                  </a:ln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9"/>
                    <a:pt x="37" y="19"/>
                  </a:cubicBezTo>
                  <a:lnTo>
                    <a:pt x="38" y="19"/>
                  </a:lnTo>
                  <a:lnTo>
                    <a:pt x="39" y="20"/>
                  </a:lnTo>
                  <a:lnTo>
                    <a:pt x="42" y="20"/>
                  </a:lnTo>
                  <a:cubicBezTo>
                    <a:pt x="44" y="20"/>
                    <a:pt x="47" y="20"/>
                    <a:pt x="48" y="20"/>
                  </a:cubicBez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cubicBezTo>
                    <a:pt x="49" y="18"/>
                    <a:pt x="50" y="17"/>
                    <a:pt x="50" y="17"/>
                  </a:cubicBezTo>
                  <a:lnTo>
                    <a:pt x="51" y="17"/>
                  </a:lnTo>
                  <a:lnTo>
                    <a:pt x="51" y="16"/>
                  </a:lnTo>
                  <a:cubicBezTo>
                    <a:pt x="51" y="16"/>
                    <a:pt x="53" y="16"/>
                    <a:pt x="54" y="16"/>
                  </a:cubicBezTo>
                  <a:cubicBezTo>
                    <a:pt x="54" y="17"/>
                    <a:pt x="55" y="17"/>
                    <a:pt x="56" y="17"/>
                  </a:cubicBezTo>
                  <a:cubicBezTo>
                    <a:pt x="56" y="16"/>
                    <a:pt x="57" y="16"/>
                    <a:pt x="57" y="16"/>
                  </a:cubicBezTo>
                  <a:lnTo>
                    <a:pt x="57" y="15"/>
                  </a:lnTo>
                  <a:cubicBezTo>
                    <a:pt x="58" y="15"/>
                    <a:pt x="57" y="13"/>
                    <a:pt x="57" y="13"/>
                  </a:cubicBezTo>
                  <a:lnTo>
                    <a:pt x="58" y="12"/>
                  </a:lnTo>
                  <a:cubicBezTo>
                    <a:pt x="58" y="13"/>
                    <a:pt x="58" y="12"/>
                    <a:pt x="58" y="13"/>
                  </a:cubicBezTo>
                  <a:lnTo>
                    <a:pt x="59" y="13"/>
                  </a:lnTo>
                  <a:cubicBezTo>
                    <a:pt x="59" y="13"/>
                    <a:pt x="60" y="14"/>
                    <a:pt x="60" y="14"/>
                  </a:cubicBezTo>
                  <a:lnTo>
                    <a:pt x="62" y="14"/>
                  </a:lnTo>
                  <a:lnTo>
                    <a:pt x="62" y="12"/>
                  </a:lnTo>
                  <a:cubicBezTo>
                    <a:pt x="61" y="12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0" y="10"/>
                    <a:pt x="60" y="10"/>
                  </a:cubicBezTo>
                  <a:cubicBezTo>
                    <a:pt x="60" y="10"/>
                    <a:pt x="60" y="9"/>
                    <a:pt x="60" y="9"/>
                  </a:cubicBezTo>
                  <a:lnTo>
                    <a:pt x="60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1"/>
                  </a:lnTo>
                  <a:cubicBezTo>
                    <a:pt x="65" y="0"/>
                    <a:pt x="69" y="1"/>
                    <a:pt x="70" y="1"/>
                  </a:cubicBezTo>
                  <a:cubicBezTo>
                    <a:pt x="70" y="1"/>
                    <a:pt x="71" y="1"/>
                    <a:pt x="71" y="1"/>
                  </a:cubicBezTo>
                  <a:lnTo>
                    <a:pt x="72" y="2"/>
                  </a:lnTo>
                  <a:cubicBezTo>
                    <a:pt x="72" y="2"/>
                    <a:pt x="73" y="3"/>
                    <a:pt x="73" y="4"/>
                  </a:cubicBezTo>
                  <a:cubicBezTo>
                    <a:pt x="73" y="4"/>
                    <a:pt x="74" y="5"/>
                    <a:pt x="75" y="5"/>
                  </a:cubicBezTo>
                  <a:cubicBezTo>
                    <a:pt x="75" y="5"/>
                    <a:pt x="75" y="5"/>
                    <a:pt x="75" y="6"/>
                  </a:cubicBezTo>
                  <a:cubicBezTo>
                    <a:pt x="76" y="6"/>
                    <a:pt x="75" y="6"/>
                    <a:pt x="76" y="6"/>
                  </a:cubicBez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cubicBezTo>
                    <a:pt x="78" y="8"/>
                    <a:pt x="77" y="12"/>
                    <a:pt x="77" y="13"/>
                  </a:cubicBezTo>
                  <a:cubicBezTo>
                    <a:pt x="79" y="13"/>
                    <a:pt x="80" y="13"/>
                    <a:pt x="81" y="13"/>
                  </a:cubicBezTo>
                  <a:cubicBezTo>
                    <a:pt x="81" y="13"/>
                    <a:pt x="81" y="13"/>
                    <a:pt x="82" y="13"/>
                  </a:cubicBezTo>
                  <a:lnTo>
                    <a:pt x="82" y="14"/>
                  </a:lnTo>
                  <a:lnTo>
                    <a:pt x="82" y="16"/>
                  </a:lnTo>
                  <a:cubicBezTo>
                    <a:pt x="83" y="17"/>
                    <a:pt x="83" y="17"/>
                    <a:pt x="83" y="17"/>
                  </a:cubicBezTo>
                  <a:cubicBezTo>
                    <a:pt x="83" y="18"/>
                    <a:pt x="85" y="21"/>
                    <a:pt x="85" y="23"/>
                  </a:cubicBezTo>
                  <a:lnTo>
                    <a:pt x="86" y="23"/>
                  </a:lnTo>
                  <a:cubicBezTo>
                    <a:pt x="86" y="23"/>
                    <a:pt x="86" y="23"/>
                    <a:pt x="86" y="23"/>
                  </a:cubicBezTo>
                  <a:lnTo>
                    <a:pt x="87" y="23"/>
                  </a:lnTo>
                  <a:cubicBezTo>
                    <a:pt x="87" y="23"/>
                    <a:pt x="88" y="23"/>
                    <a:pt x="88" y="24"/>
                  </a:cubicBezTo>
                  <a:lnTo>
                    <a:pt x="88" y="28"/>
                  </a:lnTo>
                  <a:lnTo>
                    <a:pt x="89" y="28"/>
                  </a:lnTo>
                  <a:lnTo>
                    <a:pt x="89" y="29"/>
                  </a:lnTo>
                  <a:cubicBezTo>
                    <a:pt x="90" y="29"/>
                    <a:pt x="91" y="29"/>
                    <a:pt x="92" y="29"/>
                  </a:cubicBezTo>
                  <a:lnTo>
                    <a:pt x="92" y="28"/>
                  </a:lnTo>
                  <a:lnTo>
                    <a:pt x="93" y="28"/>
                  </a:lnTo>
                  <a:lnTo>
                    <a:pt x="93" y="27"/>
                  </a:lnTo>
                  <a:lnTo>
                    <a:pt x="97" y="27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9" y="31"/>
                  </a:lnTo>
                  <a:lnTo>
                    <a:pt x="101" y="31"/>
                  </a:lnTo>
                  <a:cubicBezTo>
                    <a:pt x="102" y="31"/>
                    <a:pt x="104" y="31"/>
                    <a:pt x="105" y="31"/>
                  </a:cubicBezTo>
                  <a:cubicBezTo>
                    <a:pt x="105" y="30"/>
                    <a:pt x="107" y="30"/>
                    <a:pt x="107" y="30"/>
                  </a:cubicBezTo>
                  <a:lnTo>
                    <a:pt x="107" y="31"/>
                  </a:lnTo>
                  <a:lnTo>
                    <a:pt x="108" y="31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1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5" y="30"/>
                  </a:lnTo>
                  <a:cubicBezTo>
                    <a:pt x="115" y="30"/>
                    <a:pt x="116" y="30"/>
                    <a:pt x="116" y="31"/>
                  </a:cubicBezTo>
                  <a:lnTo>
                    <a:pt x="117" y="31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2"/>
                  </a:lnTo>
                  <a:lnTo>
                    <a:pt x="120" y="33"/>
                  </a:lnTo>
                  <a:lnTo>
                    <a:pt x="120" y="34"/>
                  </a:lnTo>
                  <a:cubicBezTo>
                    <a:pt x="120" y="34"/>
                    <a:pt x="120" y="34"/>
                    <a:pt x="120" y="34"/>
                  </a:cubicBezTo>
                  <a:lnTo>
                    <a:pt x="121" y="34"/>
                  </a:lnTo>
                  <a:cubicBezTo>
                    <a:pt x="121" y="35"/>
                    <a:pt x="121" y="34"/>
                    <a:pt x="121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3" y="36"/>
                    <a:pt x="123" y="38"/>
                    <a:pt x="123" y="38"/>
                  </a:cubicBezTo>
                  <a:lnTo>
                    <a:pt x="124" y="38"/>
                  </a:lnTo>
                  <a:lnTo>
                    <a:pt x="124" y="39"/>
                  </a:lnTo>
                  <a:lnTo>
                    <a:pt x="126" y="39"/>
                  </a:lnTo>
                  <a:cubicBezTo>
                    <a:pt x="126" y="39"/>
                    <a:pt x="126" y="39"/>
                    <a:pt x="127" y="39"/>
                  </a:cubicBezTo>
                  <a:lnTo>
                    <a:pt x="127" y="40"/>
                  </a:lnTo>
                  <a:cubicBezTo>
                    <a:pt x="128" y="40"/>
                    <a:pt x="127" y="40"/>
                    <a:pt x="128" y="40"/>
                  </a:cubicBezTo>
                  <a:cubicBezTo>
                    <a:pt x="128" y="40"/>
                    <a:pt x="128" y="41"/>
                    <a:pt x="128" y="41"/>
                  </a:cubicBezTo>
                  <a:lnTo>
                    <a:pt x="128" y="42"/>
                  </a:lnTo>
                  <a:lnTo>
                    <a:pt x="129" y="42"/>
                  </a:lnTo>
                  <a:cubicBezTo>
                    <a:pt x="129" y="42"/>
                    <a:pt x="130" y="42"/>
                    <a:pt x="130" y="43"/>
                  </a:cubicBezTo>
                  <a:cubicBezTo>
                    <a:pt x="131" y="43"/>
                    <a:pt x="132" y="43"/>
                    <a:pt x="133" y="43"/>
                  </a:cubicBezTo>
                  <a:lnTo>
                    <a:pt x="133" y="42"/>
                  </a:lnTo>
                  <a:cubicBezTo>
                    <a:pt x="133" y="42"/>
                    <a:pt x="133" y="42"/>
                    <a:pt x="133" y="42"/>
                  </a:cubicBezTo>
                  <a:cubicBezTo>
                    <a:pt x="134" y="42"/>
                    <a:pt x="134" y="41"/>
                    <a:pt x="134" y="41"/>
                  </a:cubicBezTo>
                  <a:lnTo>
                    <a:pt x="137" y="41"/>
                  </a:lnTo>
                  <a:lnTo>
                    <a:pt x="137" y="40"/>
                  </a:lnTo>
                  <a:lnTo>
                    <a:pt x="137" y="39"/>
                  </a:lnTo>
                  <a:lnTo>
                    <a:pt x="137" y="38"/>
                  </a:lnTo>
                  <a:cubicBezTo>
                    <a:pt x="137" y="38"/>
                    <a:pt x="139" y="38"/>
                    <a:pt x="139" y="37"/>
                  </a:cubicBezTo>
                  <a:lnTo>
                    <a:pt x="140" y="37"/>
                  </a:lnTo>
                  <a:lnTo>
                    <a:pt x="140" y="36"/>
                  </a:lnTo>
                  <a:lnTo>
                    <a:pt x="144" y="36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9"/>
                  </a:lnTo>
                  <a:cubicBezTo>
                    <a:pt x="143" y="39"/>
                    <a:pt x="143" y="39"/>
                    <a:pt x="143" y="39"/>
                  </a:cubicBezTo>
                  <a:lnTo>
                    <a:pt x="143" y="40"/>
                  </a:lnTo>
                  <a:lnTo>
                    <a:pt x="142" y="40"/>
                  </a:lnTo>
                  <a:cubicBezTo>
                    <a:pt x="142" y="40"/>
                    <a:pt x="142" y="41"/>
                    <a:pt x="141" y="41"/>
                  </a:cubicBezTo>
                  <a:lnTo>
                    <a:pt x="141" y="42"/>
                  </a:lnTo>
                  <a:cubicBezTo>
                    <a:pt x="140" y="42"/>
                    <a:pt x="140" y="43"/>
                    <a:pt x="140" y="43"/>
                  </a:cubicBezTo>
                  <a:cubicBezTo>
                    <a:pt x="140" y="43"/>
                    <a:pt x="140" y="43"/>
                    <a:pt x="139" y="43"/>
                  </a:cubicBezTo>
                  <a:lnTo>
                    <a:pt x="139" y="44"/>
                  </a:lnTo>
                  <a:lnTo>
                    <a:pt x="140" y="44"/>
                  </a:lnTo>
                  <a:lnTo>
                    <a:pt x="140" y="45"/>
                  </a:lnTo>
                  <a:lnTo>
                    <a:pt x="140" y="46"/>
                  </a:lnTo>
                  <a:lnTo>
                    <a:pt x="140" y="47"/>
                  </a:lnTo>
                  <a:cubicBezTo>
                    <a:pt x="140" y="47"/>
                    <a:pt x="140" y="48"/>
                    <a:pt x="140" y="48"/>
                  </a:cubicBezTo>
                  <a:cubicBezTo>
                    <a:pt x="139" y="48"/>
                    <a:pt x="140" y="48"/>
                    <a:pt x="139" y="48"/>
                  </a:cubicBezTo>
                  <a:lnTo>
                    <a:pt x="139" y="49"/>
                  </a:lnTo>
                  <a:cubicBezTo>
                    <a:pt x="139" y="49"/>
                    <a:pt x="138" y="53"/>
                    <a:pt x="139" y="54"/>
                  </a:cubicBezTo>
                  <a:cubicBezTo>
                    <a:pt x="140" y="54"/>
                    <a:pt x="140" y="55"/>
                    <a:pt x="140" y="55"/>
                  </a:cubicBezTo>
                  <a:lnTo>
                    <a:pt x="141" y="55"/>
                  </a:lnTo>
                  <a:lnTo>
                    <a:pt x="143" y="55"/>
                  </a:lnTo>
                  <a:lnTo>
                    <a:pt x="143" y="54"/>
                  </a:lnTo>
                  <a:cubicBezTo>
                    <a:pt x="143" y="54"/>
                    <a:pt x="143" y="54"/>
                    <a:pt x="143" y="54"/>
                  </a:cubicBezTo>
                  <a:cubicBezTo>
                    <a:pt x="143" y="54"/>
                    <a:pt x="144" y="54"/>
                    <a:pt x="145" y="54"/>
                  </a:cubicBezTo>
                  <a:lnTo>
                    <a:pt x="145" y="55"/>
                  </a:lnTo>
                  <a:cubicBezTo>
                    <a:pt x="145" y="55"/>
                    <a:pt x="146" y="54"/>
                    <a:pt x="147" y="55"/>
                  </a:cubicBezTo>
                  <a:cubicBezTo>
                    <a:pt x="148" y="55"/>
                    <a:pt x="149" y="55"/>
                    <a:pt x="150" y="55"/>
                  </a:cubicBezTo>
                  <a:lnTo>
                    <a:pt x="150" y="54"/>
                  </a:lnTo>
                  <a:cubicBezTo>
                    <a:pt x="152" y="54"/>
                    <a:pt x="155" y="54"/>
                    <a:pt x="158" y="54"/>
                  </a:cubicBezTo>
                  <a:lnTo>
                    <a:pt x="158" y="55"/>
                  </a:lnTo>
                  <a:lnTo>
                    <a:pt x="159" y="55"/>
                  </a:lnTo>
                  <a:cubicBezTo>
                    <a:pt x="160" y="55"/>
                    <a:pt x="161" y="55"/>
                    <a:pt x="161" y="55"/>
                  </a:cubicBezTo>
                  <a:lnTo>
                    <a:pt x="165" y="56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5" name="Freeform 161"/>
            <p:cNvSpPr>
              <a:spLocks/>
            </p:cNvSpPr>
            <p:nvPr/>
          </p:nvSpPr>
          <p:spPr bwMode="auto">
            <a:xfrm>
              <a:off x="1768" y="3502"/>
              <a:ext cx="1146" cy="726"/>
            </a:xfrm>
            <a:custGeom>
              <a:avLst/>
              <a:gdLst>
                <a:gd name="T0" fmla="*/ 860771755 w 165"/>
                <a:gd name="T1" fmla="*/ 282656824 h 107"/>
                <a:gd name="T2" fmla="*/ 839662916 w 165"/>
                <a:gd name="T3" fmla="*/ 301192915 h 107"/>
                <a:gd name="T4" fmla="*/ 828770224 w 165"/>
                <a:gd name="T5" fmla="*/ 359446596 h 107"/>
                <a:gd name="T6" fmla="*/ 785115003 w 165"/>
                <a:gd name="T7" fmla="*/ 377307005 h 107"/>
                <a:gd name="T8" fmla="*/ 752322246 w 165"/>
                <a:gd name="T9" fmla="*/ 404528387 h 107"/>
                <a:gd name="T10" fmla="*/ 704061911 w 165"/>
                <a:gd name="T11" fmla="*/ 430974212 h 107"/>
                <a:gd name="T12" fmla="*/ 644795092 w 165"/>
                <a:gd name="T13" fmla="*/ 426962025 h 107"/>
                <a:gd name="T14" fmla="*/ 606620221 w 165"/>
                <a:gd name="T15" fmla="*/ 435647534 h 107"/>
                <a:gd name="T16" fmla="*/ 579239804 w 165"/>
                <a:gd name="T17" fmla="*/ 444921876 h 107"/>
                <a:gd name="T18" fmla="*/ 551958069 w 165"/>
                <a:gd name="T19" fmla="*/ 480629341 h 107"/>
                <a:gd name="T20" fmla="*/ 525469338 w 165"/>
                <a:gd name="T21" fmla="*/ 449510520 h 107"/>
                <a:gd name="T22" fmla="*/ 503681288 w 165"/>
                <a:gd name="T23" fmla="*/ 449510520 h 107"/>
                <a:gd name="T24" fmla="*/ 460012175 w 165"/>
                <a:gd name="T25" fmla="*/ 467355405 h 107"/>
                <a:gd name="T26" fmla="*/ 406255488 w 165"/>
                <a:gd name="T27" fmla="*/ 458093439 h 107"/>
                <a:gd name="T28" fmla="*/ 346972000 w 165"/>
                <a:gd name="T29" fmla="*/ 458093439 h 107"/>
                <a:gd name="T30" fmla="*/ 292424087 w 165"/>
                <a:gd name="T31" fmla="*/ 449510520 h 107"/>
                <a:gd name="T32" fmla="*/ 238539603 w 165"/>
                <a:gd name="T33" fmla="*/ 462768932 h 107"/>
                <a:gd name="T34" fmla="*/ 189487766 w 165"/>
                <a:gd name="T35" fmla="*/ 426962025 h 107"/>
                <a:gd name="T36" fmla="*/ 178592852 w 165"/>
                <a:gd name="T37" fmla="*/ 377307005 h 107"/>
                <a:gd name="T38" fmla="*/ 205874809 w 165"/>
                <a:gd name="T39" fmla="*/ 364134899 h 107"/>
                <a:gd name="T40" fmla="*/ 178592852 w 165"/>
                <a:gd name="T41" fmla="*/ 354860340 h 107"/>
                <a:gd name="T42" fmla="*/ 135714854 w 165"/>
                <a:gd name="T43" fmla="*/ 323741410 h 107"/>
                <a:gd name="T44" fmla="*/ 86549194 w 165"/>
                <a:gd name="T45" fmla="*/ 287345127 h 107"/>
                <a:gd name="T46" fmla="*/ 113831485 w 165"/>
                <a:gd name="T47" fmla="*/ 251537677 h 107"/>
                <a:gd name="T48" fmla="*/ 124708035 w 165"/>
                <a:gd name="T49" fmla="*/ 211144352 h 107"/>
                <a:gd name="T50" fmla="*/ 86549194 w 165"/>
                <a:gd name="T51" fmla="*/ 188695841 h 107"/>
                <a:gd name="T52" fmla="*/ 16389357 w 165"/>
                <a:gd name="T53" fmla="*/ 175439166 h 107"/>
                <a:gd name="T54" fmla="*/ 32776352 w 165"/>
                <a:gd name="T55" fmla="*/ 143629031 h 107"/>
                <a:gd name="T56" fmla="*/ 86549194 w 165"/>
                <a:gd name="T57" fmla="*/ 130457142 h 107"/>
                <a:gd name="T58" fmla="*/ 113831485 w 165"/>
                <a:gd name="T59" fmla="*/ 135043506 h 107"/>
                <a:gd name="T60" fmla="*/ 156709344 w 165"/>
                <a:gd name="T61" fmla="*/ 135043506 h 107"/>
                <a:gd name="T62" fmla="*/ 146607545 w 165"/>
                <a:gd name="T63" fmla="*/ 116494497 h 107"/>
                <a:gd name="T64" fmla="*/ 162205808 w 165"/>
                <a:gd name="T65" fmla="*/ 90063735 h 107"/>
                <a:gd name="T66" fmla="*/ 189487766 w 165"/>
                <a:gd name="T67" fmla="*/ 76098918 h 107"/>
                <a:gd name="T68" fmla="*/ 200380679 w 165"/>
                <a:gd name="T69" fmla="*/ 85375486 h 107"/>
                <a:gd name="T70" fmla="*/ 259647999 w 165"/>
                <a:gd name="T71" fmla="*/ 90063735 h 107"/>
                <a:gd name="T72" fmla="*/ 292424087 w 165"/>
                <a:gd name="T73" fmla="*/ 72203434 h 107"/>
                <a:gd name="T74" fmla="*/ 319706267 w 165"/>
                <a:gd name="T75" fmla="*/ 58253708 h 107"/>
                <a:gd name="T76" fmla="*/ 325088603 w 165"/>
                <a:gd name="T77" fmla="*/ 44982065 h 107"/>
                <a:gd name="T78" fmla="*/ 378859514 w 165"/>
                <a:gd name="T79" fmla="*/ 4586421 h 107"/>
                <a:gd name="T80" fmla="*/ 411638047 w 165"/>
                <a:gd name="T81" fmla="*/ 27121785 h 107"/>
                <a:gd name="T82" fmla="*/ 444414135 w 165"/>
                <a:gd name="T83" fmla="*/ 72203434 h 107"/>
                <a:gd name="T84" fmla="*/ 481798114 w 165"/>
                <a:gd name="T85" fmla="*/ 125768947 h 107"/>
                <a:gd name="T86" fmla="*/ 503681288 w 165"/>
                <a:gd name="T87" fmla="*/ 125768947 h 107"/>
                <a:gd name="T88" fmla="*/ 530963468 w 165"/>
                <a:gd name="T89" fmla="*/ 135043506 h 107"/>
                <a:gd name="T90" fmla="*/ 579239804 w 165"/>
                <a:gd name="T91" fmla="*/ 135043506 h 107"/>
                <a:gd name="T92" fmla="*/ 617512912 w 165"/>
                <a:gd name="T93" fmla="*/ 135043506 h 107"/>
                <a:gd name="T94" fmla="*/ 639284515 w 165"/>
                <a:gd name="T95" fmla="*/ 139042666 h 107"/>
                <a:gd name="T96" fmla="*/ 654896557 w 165"/>
                <a:gd name="T97" fmla="*/ 152890997 h 107"/>
                <a:gd name="T98" fmla="*/ 687672867 w 165"/>
                <a:gd name="T99" fmla="*/ 175439166 h 107"/>
                <a:gd name="T100" fmla="*/ 704061911 w 165"/>
                <a:gd name="T101" fmla="*/ 193284485 h 107"/>
                <a:gd name="T102" fmla="*/ 742220780 w 165"/>
                <a:gd name="T103" fmla="*/ 175439166 h 107"/>
                <a:gd name="T104" fmla="*/ 779604426 w 165"/>
                <a:gd name="T105" fmla="*/ 161576180 h 107"/>
                <a:gd name="T106" fmla="*/ 774222311 w 165"/>
                <a:gd name="T107" fmla="*/ 179436155 h 107"/>
                <a:gd name="T108" fmla="*/ 757832378 w 165"/>
                <a:gd name="T109" fmla="*/ 197972246 h 107"/>
                <a:gd name="T110" fmla="*/ 752322246 w 165"/>
                <a:gd name="T111" fmla="*/ 215832546 h 107"/>
                <a:gd name="T112" fmla="*/ 774222311 w 165"/>
                <a:gd name="T113" fmla="*/ 246951639 h 107"/>
                <a:gd name="T114" fmla="*/ 812381180 w 165"/>
                <a:gd name="T115" fmla="*/ 246951639 h 107"/>
                <a:gd name="T116" fmla="*/ 860771755 w 165"/>
                <a:gd name="T117" fmla="*/ 246951639 h 1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"/>
                <a:gd name="T178" fmla="*/ 0 h 107"/>
                <a:gd name="T179" fmla="*/ 165 w 165"/>
                <a:gd name="T180" fmla="*/ 107 h 1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" h="107">
                  <a:moveTo>
                    <a:pt x="165" y="56"/>
                  </a:moveTo>
                  <a:cubicBezTo>
                    <a:pt x="164" y="57"/>
                    <a:pt x="164" y="58"/>
                    <a:pt x="163" y="59"/>
                  </a:cubicBezTo>
                  <a:cubicBezTo>
                    <a:pt x="163" y="59"/>
                    <a:pt x="163" y="60"/>
                    <a:pt x="163" y="60"/>
                  </a:cubicBezTo>
                  <a:cubicBezTo>
                    <a:pt x="163" y="59"/>
                    <a:pt x="163" y="60"/>
                    <a:pt x="162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2" y="61"/>
                    <a:pt x="161" y="61"/>
                    <a:pt x="161" y="61"/>
                  </a:cubicBezTo>
                  <a:cubicBezTo>
                    <a:pt x="161" y="61"/>
                    <a:pt x="160" y="62"/>
                    <a:pt x="160" y="62"/>
                  </a:cubicBezTo>
                  <a:cubicBezTo>
                    <a:pt x="160" y="62"/>
                    <a:pt x="159" y="62"/>
                    <a:pt x="159" y="62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63"/>
                    <a:pt x="157" y="64"/>
                    <a:pt x="157" y="64"/>
                  </a:cubicBezTo>
                  <a:cubicBezTo>
                    <a:pt x="158" y="63"/>
                    <a:pt x="157" y="64"/>
                    <a:pt x="157" y="65"/>
                  </a:cubicBezTo>
                  <a:cubicBezTo>
                    <a:pt x="158" y="63"/>
                    <a:pt x="157" y="64"/>
                    <a:pt x="157" y="65"/>
                  </a:cubicBezTo>
                  <a:lnTo>
                    <a:pt x="156" y="65"/>
                  </a:lnTo>
                  <a:cubicBezTo>
                    <a:pt x="156" y="65"/>
                    <a:pt x="156" y="65"/>
                    <a:pt x="156" y="65"/>
                  </a:cubicBezTo>
                  <a:cubicBezTo>
                    <a:pt x="156" y="66"/>
                    <a:pt x="156" y="66"/>
                    <a:pt x="156" y="66"/>
                  </a:cubicBezTo>
                  <a:lnTo>
                    <a:pt x="155" y="66"/>
                  </a:lnTo>
                  <a:cubicBezTo>
                    <a:pt x="155" y="66"/>
                    <a:pt x="155" y="66"/>
                    <a:pt x="155" y="66"/>
                  </a:cubicBezTo>
                  <a:lnTo>
                    <a:pt x="155" y="67"/>
                  </a:lnTo>
                  <a:cubicBezTo>
                    <a:pt x="155" y="67"/>
                    <a:pt x="155" y="67"/>
                    <a:pt x="155" y="67"/>
                  </a:cubicBezTo>
                  <a:cubicBezTo>
                    <a:pt x="154" y="67"/>
                    <a:pt x="155" y="67"/>
                    <a:pt x="154" y="67"/>
                  </a:cubicBezTo>
                  <a:cubicBezTo>
                    <a:pt x="154" y="67"/>
                    <a:pt x="154" y="67"/>
                    <a:pt x="154" y="68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54" y="68"/>
                    <a:pt x="153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2" y="69"/>
                    <a:pt x="153" y="70"/>
                    <a:pt x="152" y="70"/>
                  </a:cubicBezTo>
                  <a:lnTo>
                    <a:pt x="152" y="76"/>
                  </a:lnTo>
                  <a:cubicBezTo>
                    <a:pt x="153" y="76"/>
                    <a:pt x="153" y="79"/>
                    <a:pt x="153" y="80"/>
                  </a:cubicBezTo>
                  <a:cubicBezTo>
                    <a:pt x="152" y="80"/>
                    <a:pt x="150" y="80"/>
                    <a:pt x="150" y="81"/>
                  </a:cubicBezTo>
                  <a:cubicBezTo>
                    <a:pt x="152" y="80"/>
                    <a:pt x="150" y="80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8" y="81"/>
                    <a:pt x="147" y="82"/>
                    <a:pt x="146" y="82"/>
                  </a:cubicBezTo>
                  <a:cubicBezTo>
                    <a:pt x="146" y="82"/>
                    <a:pt x="145" y="82"/>
                    <a:pt x="145" y="82"/>
                  </a:cubicBezTo>
                  <a:cubicBezTo>
                    <a:pt x="145" y="82"/>
                    <a:pt x="145" y="83"/>
                    <a:pt x="145" y="83"/>
                  </a:cubicBezTo>
                  <a:cubicBezTo>
                    <a:pt x="145" y="83"/>
                    <a:pt x="145" y="83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5" y="84"/>
                    <a:pt x="144" y="84"/>
                    <a:pt x="144" y="84"/>
                  </a:cubicBezTo>
                  <a:lnTo>
                    <a:pt x="144" y="85"/>
                  </a:lnTo>
                  <a:cubicBezTo>
                    <a:pt x="144" y="85"/>
                    <a:pt x="144" y="85"/>
                    <a:pt x="144" y="85"/>
                  </a:cubicBezTo>
                  <a:cubicBezTo>
                    <a:pt x="143" y="85"/>
                    <a:pt x="143" y="85"/>
                    <a:pt x="143" y="85"/>
                  </a:cubicBezTo>
                  <a:lnTo>
                    <a:pt x="143" y="87"/>
                  </a:lnTo>
                  <a:cubicBezTo>
                    <a:pt x="142" y="87"/>
                    <a:pt x="141" y="88"/>
                    <a:pt x="140" y="88"/>
                  </a:cubicBezTo>
                  <a:cubicBezTo>
                    <a:pt x="140" y="88"/>
                    <a:pt x="140" y="88"/>
                    <a:pt x="140" y="89"/>
                  </a:cubicBezTo>
                  <a:cubicBezTo>
                    <a:pt x="140" y="89"/>
                    <a:pt x="139" y="90"/>
                    <a:pt x="139" y="90"/>
                  </a:cubicBezTo>
                  <a:lnTo>
                    <a:pt x="136" y="90"/>
                  </a:lnTo>
                  <a:cubicBezTo>
                    <a:pt x="136" y="90"/>
                    <a:pt x="135" y="90"/>
                    <a:pt x="135" y="90"/>
                  </a:cubicBezTo>
                  <a:lnTo>
                    <a:pt x="135" y="95"/>
                  </a:lnTo>
                  <a:cubicBezTo>
                    <a:pt x="135" y="95"/>
                    <a:pt x="135" y="95"/>
                    <a:pt x="135" y="95"/>
                  </a:cubicBezTo>
                  <a:lnTo>
                    <a:pt x="134" y="95"/>
                  </a:lnTo>
                  <a:cubicBezTo>
                    <a:pt x="134" y="95"/>
                    <a:pt x="134" y="94"/>
                    <a:pt x="134" y="94"/>
                  </a:cubicBezTo>
                  <a:cubicBezTo>
                    <a:pt x="133" y="94"/>
                    <a:pt x="131" y="94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6"/>
                  </a:cubicBezTo>
                  <a:cubicBezTo>
                    <a:pt x="130" y="96"/>
                    <a:pt x="130" y="96"/>
                    <a:pt x="130" y="97"/>
                  </a:cubicBezTo>
                  <a:cubicBezTo>
                    <a:pt x="130" y="97"/>
                    <a:pt x="129" y="97"/>
                    <a:pt x="129" y="97"/>
                  </a:cubicBezTo>
                  <a:cubicBezTo>
                    <a:pt x="128" y="97"/>
                    <a:pt x="128" y="97"/>
                    <a:pt x="127" y="96"/>
                  </a:cubicBezTo>
                  <a:cubicBezTo>
                    <a:pt x="126" y="96"/>
                    <a:pt x="125" y="95"/>
                    <a:pt x="125" y="94"/>
                  </a:cubicBezTo>
                  <a:cubicBezTo>
                    <a:pt x="126" y="96"/>
                    <a:pt x="125" y="95"/>
                    <a:pt x="125" y="94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3" y="92"/>
                    <a:pt x="122" y="92"/>
                    <a:pt x="120" y="92"/>
                  </a:cubicBezTo>
                  <a:cubicBezTo>
                    <a:pt x="120" y="92"/>
                    <a:pt x="120" y="92"/>
                    <a:pt x="119" y="92"/>
                  </a:cubicBezTo>
                  <a:cubicBezTo>
                    <a:pt x="119" y="93"/>
                    <a:pt x="119" y="94"/>
                    <a:pt x="119" y="95"/>
                  </a:cubicBezTo>
                  <a:cubicBezTo>
                    <a:pt x="119" y="93"/>
                    <a:pt x="119" y="94"/>
                    <a:pt x="119" y="95"/>
                  </a:cubicBezTo>
                  <a:lnTo>
                    <a:pt x="119" y="96"/>
                  </a:ln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8"/>
                    <a:pt x="119" y="99"/>
                    <a:pt x="118" y="99"/>
                  </a:cubicBezTo>
                  <a:cubicBezTo>
                    <a:pt x="117" y="99"/>
                    <a:pt x="117" y="99"/>
                    <a:pt x="117" y="98"/>
                  </a:cubicBezTo>
                  <a:cubicBezTo>
                    <a:pt x="116" y="98"/>
                    <a:pt x="116" y="98"/>
                    <a:pt x="115" y="98"/>
                  </a:cubicBezTo>
                  <a:lnTo>
                    <a:pt x="114" y="96"/>
                  </a:lnTo>
                  <a:cubicBezTo>
                    <a:pt x="114" y="96"/>
                    <a:pt x="113" y="96"/>
                    <a:pt x="112" y="96"/>
                  </a:cubicBezTo>
                  <a:cubicBezTo>
                    <a:pt x="112" y="96"/>
                    <a:pt x="112" y="97"/>
                    <a:pt x="112" y="97"/>
                  </a:cubicBezTo>
                  <a:cubicBezTo>
                    <a:pt x="112" y="97"/>
                    <a:pt x="112" y="98"/>
                    <a:pt x="112" y="98"/>
                  </a:cubicBezTo>
                  <a:cubicBezTo>
                    <a:pt x="112" y="98"/>
                    <a:pt x="111" y="99"/>
                    <a:pt x="111" y="99"/>
                  </a:cubicBezTo>
                  <a:cubicBezTo>
                    <a:pt x="110" y="99"/>
                    <a:pt x="110" y="99"/>
                    <a:pt x="109" y="98"/>
                  </a:cubicBezTo>
                  <a:cubicBezTo>
                    <a:pt x="110" y="99"/>
                    <a:pt x="110" y="99"/>
                    <a:pt x="109" y="98"/>
                  </a:cubicBezTo>
                  <a:lnTo>
                    <a:pt x="108" y="97"/>
                  </a:lnTo>
                  <a:cubicBezTo>
                    <a:pt x="109" y="98"/>
                    <a:pt x="108" y="97"/>
                    <a:pt x="108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8" y="97"/>
                    <a:pt x="108" y="98"/>
                    <a:pt x="108" y="98"/>
                  </a:cubicBezTo>
                  <a:lnTo>
                    <a:pt x="108" y="99"/>
                  </a:lnTo>
                  <a:cubicBezTo>
                    <a:pt x="107" y="99"/>
                    <a:pt x="107" y="99"/>
                    <a:pt x="107" y="99"/>
                  </a:cubicBezTo>
                  <a:cubicBezTo>
                    <a:pt x="106" y="99"/>
                    <a:pt x="105" y="99"/>
                    <a:pt x="103" y="99"/>
                  </a:cubicBezTo>
                  <a:cubicBezTo>
                    <a:pt x="103" y="99"/>
                    <a:pt x="103" y="100"/>
                    <a:pt x="102" y="100"/>
                  </a:cubicBezTo>
                  <a:cubicBezTo>
                    <a:pt x="102" y="100"/>
                    <a:pt x="102" y="102"/>
                    <a:pt x="103" y="102"/>
                  </a:cubicBezTo>
                  <a:lnTo>
                    <a:pt x="103" y="103"/>
                  </a:lnTo>
                  <a:cubicBezTo>
                    <a:pt x="103" y="103"/>
                    <a:pt x="103" y="104"/>
                    <a:pt x="103" y="104"/>
                  </a:cubicBezTo>
                  <a:cubicBezTo>
                    <a:pt x="103" y="103"/>
                    <a:pt x="103" y="104"/>
                    <a:pt x="103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3" y="104"/>
                    <a:pt x="103" y="105"/>
                    <a:pt x="103" y="105"/>
                  </a:cubicBezTo>
                  <a:cubicBezTo>
                    <a:pt x="103" y="106"/>
                    <a:pt x="103" y="106"/>
                    <a:pt x="103" y="106"/>
                  </a:cubicBezTo>
                  <a:lnTo>
                    <a:pt x="102" y="107"/>
                  </a:lnTo>
                  <a:cubicBezTo>
                    <a:pt x="102" y="107"/>
                    <a:pt x="101" y="106"/>
                    <a:pt x="101" y="106"/>
                  </a:cubicBezTo>
                  <a:cubicBezTo>
                    <a:pt x="101" y="106"/>
                    <a:pt x="100" y="106"/>
                    <a:pt x="100" y="106"/>
                  </a:cubicBezTo>
                  <a:cubicBezTo>
                    <a:pt x="100" y="106"/>
                    <a:pt x="99" y="106"/>
                    <a:pt x="99" y="106"/>
                  </a:cubicBezTo>
                  <a:lnTo>
                    <a:pt x="98" y="106"/>
                  </a:lnTo>
                  <a:cubicBezTo>
                    <a:pt x="98" y="105"/>
                    <a:pt x="98" y="105"/>
                    <a:pt x="98" y="105"/>
                  </a:cubicBezTo>
                  <a:lnTo>
                    <a:pt x="98" y="100"/>
                  </a:lnTo>
                  <a:cubicBezTo>
                    <a:pt x="98" y="104"/>
                    <a:pt x="98" y="102"/>
                    <a:pt x="97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7" y="100"/>
                    <a:pt x="96" y="99"/>
                    <a:pt x="96" y="99"/>
                  </a:cubicBezTo>
                  <a:cubicBezTo>
                    <a:pt x="96" y="99"/>
                    <a:pt x="96" y="98"/>
                    <a:pt x="95" y="98"/>
                  </a:cubicBezTo>
                  <a:cubicBezTo>
                    <a:pt x="96" y="99"/>
                    <a:pt x="96" y="98"/>
                    <a:pt x="95" y="98"/>
                  </a:cubicBezTo>
                  <a:cubicBezTo>
                    <a:pt x="95" y="98"/>
                    <a:pt x="95" y="97"/>
                    <a:pt x="95" y="97"/>
                  </a:cubicBezTo>
                  <a:cubicBezTo>
                    <a:pt x="95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8"/>
                    <a:pt x="94" y="98"/>
                  </a:cubicBezTo>
                  <a:cubicBezTo>
                    <a:pt x="94" y="98"/>
                    <a:pt x="93" y="98"/>
                    <a:pt x="93" y="98"/>
                  </a:cubicBezTo>
                  <a:lnTo>
                    <a:pt x="93" y="100"/>
                  </a:lnTo>
                  <a:cubicBezTo>
                    <a:pt x="93" y="100"/>
                    <a:pt x="91" y="100"/>
                    <a:pt x="91" y="100"/>
                  </a:cubicBezTo>
                  <a:cubicBezTo>
                    <a:pt x="90" y="100"/>
                    <a:pt x="90" y="100"/>
                    <a:pt x="89" y="100"/>
                  </a:cubicBezTo>
                  <a:cubicBezTo>
                    <a:pt x="89" y="101"/>
                    <a:pt x="88" y="101"/>
                    <a:pt x="88" y="101"/>
                  </a:cubicBezTo>
                  <a:cubicBezTo>
                    <a:pt x="89" y="101"/>
                    <a:pt x="88" y="101"/>
                    <a:pt x="88" y="101"/>
                  </a:cubicBezTo>
                  <a:cubicBezTo>
                    <a:pt x="89" y="101"/>
                    <a:pt x="88" y="101"/>
                    <a:pt x="88" y="102"/>
                  </a:cubicBezTo>
                  <a:cubicBezTo>
                    <a:pt x="88" y="102"/>
                    <a:pt x="88" y="103"/>
                    <a:pt x="88" y="103"/>
                  </a:cubicBezTo>
                  <a:cubicBezTo>
                    <a:pt x="88" y="103"/>
                    <a:pt x="88" y="103"/>
                    <a:pt x="88" y="104"/>
                  </a:cubicBezTo>
                  <a:cubicBezTo>
                    <a:pt x="88" y="104"/>
                    <a:pt x="87" y="104"/>
                    <a:pt x="87" y="104"/>
                  </a:cubicBezTo>
                  <a:lnTo>
                    <a:pt x="86" y="104"/>
                  </a:lnTo>
                  <a:cubicBezTo>
                    <a:pt x="86" y="104"/>
                    <a:pt x="86" y="104"/>
                    <a:pt x="85" y="104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3" y="106"/>
                    <a:pt x="83" y="106"/>
                  </a:cubicBezTo>
                  <a:cubicBezTo>
                    <a:pt x="82" y="106"/>
                    <a:pt x="81" y="106"/>
                    <a:pt x="81" y="106"/>
                  </a:cubicBezTo>
                  <a:cubicBezTo>
                    <a:pt x="80" y="106"/>
                    <a:pt x="79" y="105"/>
                    <a:pt x="79" y="105"/>
                  </a:cubicBezTo>
                  <a:cubicBezTo>
                    <a:pt x="79" y="105"/>
                    <a:pt x="77" y="103"/>
                    <a:pt x="77" y="102"/>
                  </a:cubicBezTo>
                  <a:cubicBezTo>
                    <a:pt x="77" y="102"/>
                    <a:pt x="77" y="102"/>
                    <a:pt x="77" y="101"/>
                  </a:cubicBezTo>
                  <a:lnTo>
                    <a:pt x="75" y="101"/>
                  </a:lnTo>
                  <a:cubicBezTo>
                    <a:pt x="75" y="101"/>
                    <a:pt x="75" y="102"/>
                    <a:pt x="75" y="102"/>
                  </a:cubicBezTo>
                  <a:lnTo>
                    <a:pt x="70" y="102"/>
                  </a:lnTo>
                  <a:cubicBezTo>
                    <a:pt x="70" y="100"/>
                    <a:pt x="67" y="99"/>
                    <a:pt x="67" y="98"/>
                  </a:cubicBezTo>
                  <a:cubicBezTo>
                    <a:pt x="67" y="98"/>
                    <a:pt x="66" y="98"/>
                    <a:pt x="66" y="98"/>
                  </a:cubicBezTo>
                  <a:cubicBezTo>
                    <a:pt x="66" y="98"/>
                    <a:pt x="66" y="98"/>
                    <a:pt x="66" y="99"/>
                  </a:cubicBezTo>
                  <a:cubicBezTo>
                    <a:pt x="65" y="99"/>
                    <a:pt x="66" y="100"/>
                    <a:pt x="66" y="101"/>
                  </a:cubicBezTo>
                  <a:cubicBezTo>
                    <a:pt x="66" y="101"/>
                    <a:pt x="66" y="103"/>
                    <a:pt x="66" y="104"/>
                  </a:cubicBezTo>
                  <a:lnTo>
                    <a:pt x="65" y="104"/>
                  </a:lnTo>
                  <a:cubicBezTo>
                    <a:pt x="65" y="103"/>
                    <a:pt x="64" y="103"/>
                    <a:pt x="64" y="10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4" y="102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0"/>
                  </a:cubicBezTo>
                  <a:lnTo>
                    <a:pt x="62" y="100"/>
                  </a:ln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1" y="102"/>
                    <a:pt x="61" y="102"/>
                  </a:cubicBezTo>
                  <a:cubicBezTo>
                    <a:pt x="62" y="101"/>
                    <a:pt x="61" y="102"/>
                    <a:pt x="61" y="102"/>
                  </a:cubicBezTo>
                  <a:cubicBezTo>
                    <a:pt x="60" y="102"/>
                    <a:pt x="60" y="102"/>
                    <a:pt x="60" y="102"/>
                  </a:cubicBezTo>
                  <a:lnTo>
                    <a:pt x="59" y="102"/>
                  </a:lnTo>
                  <a:cubicBezTo>
                    <a:pt x="59" y="102"/>
                    <a:pt x="57" y="102"/>
                    <a:pt x="57" y="101"/>
                  </a:cubicBezTo>
                  <a:cubicBezTo>
                    <a:pt x="56" y="101"/>
                    <a:pt x="55" y="100"/>
                    <a:pt x="54" y="100"/>
                  </a:cubicBezTo>
                  <a:lnTo>
                    <a:pt x="54" y="101"/>
                  </a:lnTo>
                  <a:cubicBezTo>
                    <a:pt x="54" y="101"/>
                    <a:pt x="54" y="101"/>
                    <a:pt x="54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2"/>
                    <a:pt x="52" y="102"/>
                    <a:pt x="51" y="102"/>
                  </a:cubicBezTo>
                  <a:lnTo>
                    <a:pt x="50" y="103"/>
                  </a:lnTo>
                  <a:cubicBezTo>
                    <a:pt x="51" y="102"/>
                    <a:pt x="50" y="103"/>
                    <a:pt x="50" y="103"/>
                  </a:cubicBezTo>
                  <a:cubicBezTo>
                    <a:pt x="50" y="103"/>
                    <a:pt x="48" y="104"/>
                    <a:pt x="48" y="104"/>
                  </a:cubicBezTo>
                  <a:lnTo>
                    <a:pt x="45" y="104"/>
                  </a:lnTo>
                  <a:cubicBezTo>
                    <a:pt x="45" y="104"/>
                    <a:pt x="44" y="103"/>
                    <a:pt x="44" y="103"/>
                  </a:cubicBezTo>
                  <a:cubicBezTo>
                    <a:pt x="45" y="104"/>
                    <a:pt x="44" y="103"/>
                    <a:pt x="44" y="103"/>
                  </a:cubicBezTo>
                  <a:cubicBezTo>
                    <a:pt x="43" y="103"/>
                    <a:pt x="43" y="100"/>
                    <a:pt x="43" y="100"/>
                  </a:cubicBezTo>
                  <a:cubicBezTo>
                    <a:pt x="44" y="99"/>
                    <a:pt x="44" y="98"/>
                    <a:pt x="45" y="98"/>
                  </a:cubicBezTo>
                  <a:cubicBezTo>
                    <a:pt x="45" y="97"/>
                    <a:pt x="45" y="96"/>
                    <a:pt x="45" y="94"/>
                  </a:cubicBezTo>
                  <a:cubicBezTo>
                    <a:pt x="44" y="94"/>
                    <a:pt x="43" y="94"/>
                    <a:pt x="43" y="94"/>
                  </a:cubicBezTo>
                  <a:cubicBezTo>
                    <a:pt x="43" y="94"/>
                    <a:pt x="42" y="94"/>
                    <a:pt x="42" y="94"/>
                  </a:cubicBezTo>
                  <a:cubicBezTo>
                    <a:pt x="42" y="94"/>
                    <a:pt x="41" y="95"/>
                    <a:pt x="41" y="95"/>
                  </a:cubicBezTo>
                  <a:cubicBezTo>
                    <a:pt x="40" y="95"/>
                    <a:pt x="40" y="95"/>
                    <a:pt x="39" y="95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8" y="96"/>
                    <a:pt x="35" y="96"/>
                    <a:pt x="35" y="95"/>
                  </a:cubicBezTo>
                  <a:cubicBezTo>
                    <a:pt x="34" y="95"/>
                    <a:pt x="34" y="95"/>
                    <a:pt x="34" y="94"/>
                  </a:cubicBezTo>
                  <a:cubicBezTo>
                    <a:pt x="34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2" y="93"/>
                    <a:pt x="32" y="93"/>
                  </a:cubicBezTo>
                  <a:cubicBezTo>
                    <a:pt x="31" y="93"/>
                    <a:pt x="31" y="90"/>
                    <a:pt x="31" y="90"/>
                  </a:cubicBezTo>
                  <a:cubicBezTo>
                    <a:pt x="31" y="90"/>
                    <a:pt x="31" y="88"/>
                    <a:pt x="31" y="88"/>
                  </a:cubicBezTo>
                  <a:cubicBezTo>
                    <a:pt x="31" y="88"/>
                    <a:pt x="31" y="86"/>
                    <a:pt x="31" y="86"/>
                  </a:cubicBezTo>
                  <a:cubicBezTo>
                    <a:pt x="31" y="86"/>
                    <a:pt x="32" y="85"/>
                    <a:pt x="32" y="84"/>
                  </a:cubicBezTo>
                  <a:cubicBezTo>
                    <a:pt x="31" y="86"/>
                    <a:pt x="32" y="85"/>
                    <a:pt x="32" y="84"/>
                  </a:cubicBezTo>
                  <a:lnTo>
                    <a:pt x="33" y="84"/>
                  </a:lnTo>
                  <a:cubicBezTo>
                    <a:pt x="33" y="84"/>
                    <a:pt x="34" y="84"/>
                    <a:pt x="34" y="84"/>
                  </a:cubicBezTo>
                  <a:cubicBezTo>
                    <a:pt x="34" y="83"/>
                    <a:pt x="34" y="84"/>
                    <a:pt x="34" y="83"/>
                  </a:cubicBezTo>
                  <a:cubicBezTo>
                    <a:pt x="34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7" y="81"/>
                    <a:pt x="38" y="81"/>
                    <a:pt x="39" y="81"/>
                  </a:cubicBezTo>
                  <a:cubicBezTo>
                    <a:pt x="39" y="80"/>
                    <a:pt x="39" y="80"/>
                    <a:pt x="39" y="80"/>
                  </a:cubicBezTo>
                  <a:lnTo>
                    <a:pt x="39" y="79"/>
                  </a:lnTo>
                  <a:cubicBezTo>
                    <a:pt x="39" y="79"/>
                    <a:pt x="38" y="79"/>
                    <a:pt x="38" y="78"/>
                  </a:cubicBezTo>
                  <a:cubicBezTo>
                    <a:pt x="38" y="78"/>
                    <a:pt x="36" y="78"/>
                    <a:pt x="36" y="78"/>
                  </a:cubicBez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3" y="78"/>
                    <a:pt x="33" y="78"/>
                  </a:cubicBezTo>
                  <a:cubicBezTo>
                    <a:pt x="34" y="78"/>
                    <a:pt x="33" y="78"/>
                    <a:pt x="33" y="78"/>
                  </a:cubicBezTo>
                  <a:lnTo>
                    <a:pt x="33" y="79"/>
                  </a:lnTo>
                  <a:cubicBezTo>
                    <a:pt x="33" y="79"/>
                    <a:pt x="32" y="79"/>
                    <a:pt x="32" y="79"/>
                  </a:cubicBezTo>
                  <a:cubicBezTo>
                    <a:pt x="32" y="79"/>
                    <a:pt x="32" y="79"/>
                    <a:pt x="31" y="79"/>
                  </a:cubicBezTo>
                  <a:lnTo>
                    <a:pt x="31" y="78"/>
                  </a:lnTo>
                  <a:cubicBezTo>
                    <a:pt x="31" y="79"/>
                    <a:pt x="31" y="78"/>
                    <a:pt x="31" y="78"/>
                  </a:cubicBezTo>
                  <a:cubicBezTo>
                    <a:pt x="31" y="78"/>
                    <a:pt x="31" y="78"/>
                    <a:pt x="31" y="77"/>
                  </a:cubicBezTo>
                  <a:lnTo>
                    <a:pt x="30" y="76"/>
                  </a:lnTo>
                  <a:cubicBezTo>
                    <a:pt x="31" y="77"/>
                    <a:pt x="30" y="76"/>
                    <a:pt x="30" y="76"/>
                  </a:cubicBezTo>
                  <a:cubicBezTo>
                    <a:pt x="30" y="75"/>
                    <a:pt x="28" y="75"/>
                    <a:pt x="28" y="75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7" y="73"/>
                    <a:pt x="26" y="72"/>
                    <a:pt x="25" y="72"/>
                  </a:cubicBezTo>
                  <a:cubicBezTo>
                    <a:pt x="25" y="71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4" y="69"/>
                    <a:pt x="24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8"/>
                    <a:pt x="21" y="67"/>
                    <a:pt x="19" y="67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5"/>
                  </a:cubicBezTo>
                  <a:lnTo>
                    <a:pt x="18" y="65"/>
                  </a:lnTo>
                  <a:cubicBezTo>
                    <a:pt x="18" y="65"/>
                    <a:pt x="17" y="65"/>
                    <a:pt x="16" y="65"/>
                  </a:cubicBezTo>
                  <a:cubicBezTo>
                    <a:pt x="16" y="65"/>
                    <a:pt x="16" y="64"/>
                    <a:pt x="16" y="64"/>
                  </a:cubicBezTo>
                  <a:lnTo>
                    <a:pt x="16" y="63"/>
                  </a:lnTo>
                  <a:cubicBezTo>
                    <a:pt x="17" y="62"/>
                    <a:pt x="18" y="61"/>
                    <a:pt x="19" y="61"/>
                  </a:cubicBezTo>
                  <a:lnTo>
                    <a:pt x="24" y="61"/>
                  </a:lnTo>
                  <a:cubicBezTo>
                    <a:pt x="24" y="61"/>
                    <a:pt x="24" y="61"/>
                    <a:pt x="24" y="61"/>
                  </a:cubicBezTo>
                  <a:lnTo>
                    <a:pt x="25" y="60"/>
                  </a:lnTo>
                  <a:cubicBezTo>
                    <a:pt x="25" y="59"/>
                    <a:pt x="25" y="57"/>
                    <a:pt x="25" y="56"/>
                  </a:cubicBezTo>
                  <a:cubicBezTo>
                    <a:pt x="25" y="56"/>
                    <a:pt x="23" y="55"/>
                    <a:pt x="23" y="55"/>
                  </a:cubicBezTo>
                  <a:cubicBezTo>
                    <a:pt x="23" y="55"/>
                    <a:pt x="22" y="56"/>
                    <a:pt x="22" y="56"/>
                  </a:cubicBezTo>
                  <a:cubicBezTo>
                    <a:pt x="22" y="56"/>
                    <a:pt x="21" y="56"/>
                    <a:pt x="21" y="56"/>
                  </a:cubicBezTo>
                  <a:cubicBezTo>
                    <a:pt x="21" y="56"/>
                    <a:pt x="20" y="56"/>
                    <a:pt x="20" y="56"/>
                  </a:cubicBezTo>
                  <a:cubicBezTo>
                    <a:pt x="20" y="57"/>
                    <a:pt x="20" y="56"/>
                    <a:pt x="20" y="57"/>
                  </a:cubicBezTo>
                  <a:lnTo>
                    <a:pt x="19" y="57"/>
                  </a:lnTo>
                  <a:cubicBezTo>
                    <a:pt x="19" y="55"/>
                    <a:pt x="18" y="53"/>
                    <a:pt x="18" y="51"/>
                  </a:cubicBezTo>
                  <a:lnTo>
                    <a:pt x="19" y="51"/>
                  </a:lnTo>
                  <a:cubicBezTo>
                    <a:pt x="18" y="51"/>
                    <a:pt x="19" y="51"/>
                    <a:pt x="19" y="50"/>
                  </a:cubicBezTo>
                  <a:cubicBezTo>
                    <a:pt x="18" y="51"/>
                    <a:pt x="19" y="51"/>
                    <a:pt x="19" y="50"/>
                  </a:cubicBezTo>
                  <a:cubicBezTo>
                    <a:pt x="19" y="50"/>
                    <a:pt x="22" y="50"/>
                    <a:pt x="23" y="50"/>
                  </a:cubicBezTo>
                  <a:cubicBezTo>
                    <a:pt x="23" y="50"/>
                    <a:pt x="23" y="49"/>
                    <a:pt x="23" y="48"/>
                  </a:cubicBezTo>
                  <a:cubicBezTo>
                    <a:pt x="23" y="48"/>
                    <a:pt x="23" y="47"/>
                    <a:pt x="23" y="47"/>
                  </a:cubicBezTo>
                  <a:cubicBezTo>
                    <a:pt x="22" y="46"/>
                    <a:pt x="21" y="46"/>
                    <a:pt x="21" y="46"/>
                  </a:cubicBezTo>
                  <a:cubicBezTo>
                    <a:pt x="21" y="46"/>
                    <a:pt x="20" y="45"/>
                    <a:pt x="19" y="45"/>
                  </a:cubicBezTo>
                  <a:cubicBezTo>
                    <a:pt x="19" y="45"/>
                    <a:pt x="19" y="46"/>
                    <a:pt x="19" y="46"/>
                  </a:cubicBezTo>
                  <a:cubicBezTo>
                    <a:pt x="19" y="46"/>
                    <a:pt x="19" y="46"/>
                    <a:pt x="19" y="47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7" y="48"/>
                    <a:pt x="17" y="48"/>
                  </a:cubicBezTo>
                  <a:cubicBezTo>
                    <a:pt x="17" y="48"/>
                    <a:pt x="17" y="47"/>
                    <a:pt x="17" y="47"/>
                  </a:cubicBezTo>
                  <a:cubicBezTo>
                    <a:pt x="17" y="46"/>
                    <a:pt x="15" y="44"/>
                    <a:pt x="15" y="43"/>
                  </a:cubicBezTo>
                  <a:lnTo>
                    <a:pt x="16" y="42"/>
                  </a:lnTo>
                  <a:cubicBezTo>
                    <a:pt x="15" y="43"/>
                    <a:pt x="16" y="42"/>
                    <a:pt x="16" y="42"/>
                  </a:cubicBezTo>
                  <a:cubicBezTo>
                    <a:pt x="16" y="42"/>
                    <a:pt x="16" y="41"/>
                    <a:pt x="16" y="41"/>
                  </a:cubicBezTo>
                  <a:lnTo>
                    <a:pt x="16" y="40"/>
                  </a:ln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39"/>
                    <a:pt x="15" y="39"/>
                  </a:cubicBezTo>
                  <a:cubicBezTo>
                    <a:pt x="16" y="40"/>
                    <a:pt x="16" y="39"/>
                    <a:pt x="15" y="39"/>
                  </a:cubicBezTo>
                  <a:cubicBezTo>
                    <a:pt x="15" y="39"/>
                    <a:pt x="10" y="39"/>
                    <a:pt x="9" y="39"/>
                  </a:cubicBezTo>
                  <a:cubicBezTo>
                    <a:pt x="7" y="39"/>
                    <a:pt x="5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7"/>
                    <a:pt x="0" y="37"/>
                    <a:pt x="0" y="36"/>
                  </a:cubicBezTo>
                  <a:cubicBezTo>
                    <a:pt x="1" y="35"/>
                    <a:pt x="4" y="34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6" y="32"/>
                    <a:pt x="6" y="32"/>
                  </a:cubicBezTo>
                  <a:lnTo>
                    <a:pt x="7" y="31"/>
                  </a:lnTo>
                  <a:cubicBezTo>
                    <a:pt x="7" y="31"/>
                    <a:pt x="7" y="30"/>
                    <a:pt x="7" y="30"/>
                  </a:cubicBezTo>
                  <a:lnTo>
                    <a:pt x="9" y="30"/>
                  </a:lnTo>
                  <a:cubicBezTo>
                    <a:pt x="10" y="30"/>
                    <a:pt x="12" y="29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lnTo>
                    <a:pt x="16" y="29"/>
                  </a:lnTo>
                  <a:lnTo>
                    <a:pt x="16" y="30"/>
                  </a:lnTo>
                  <a:cubicBezTo>
                    <a:pt x="16" y="30"/>
                    <a:pt x="16" y="30"/>
                    <a:pt x="16" y="30"/>
                  </a:cubicBezTo>
                  <a:lnTo>
                    <a:pt x="17" y="30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1" y="30"/>
                  </a:lnTo>
                  <a:cubicBezTo>
                    <a:pt x="21" y="30"/>
                    <a:pt x="22" y="30"/>
                    <a:pt x="22" y="30"/>
                  </a:cubicBezTo>
                  <a:lnTo>
                    <a:pt x="23" y="30"/>
                  </a:lnTo>
                  <a:cubicBezTo>
                    <a:pt x="23" y="31"/>
                    <a:pt x="24" y="30"/>
                    <a:pt x="24" y="31"/>
                  </a:cubicBezTo>
                  <a:lnTo>
                    <a:pt x="25" y="31"/>
                  </a:lnTo>
                  <a:cubicBezTo>
                    <a:pt x="26" y="31"/>
                    <a:pt x="27" y="31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29" y="30"/>
                    <a:pt x="29" y="28"/>
                    <a:pt x="29" y="27"/>
                  </a:cubicBezTo>
                  <a:lnTo>
                    <a:pt x="28" y="27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3"/>
                  </a:lnTo>
                  <a:cubicBezTo>
                    <a:pt x="27" y="23"/>
                    <a:pt x="28" y="23"/>
                    <a:pt x="28" y="22"/>
                  </a:cubicBezTo>
                  <a:lnTo>
                    <a:pt x="29" y="22"/>
                  </a:lnTo>
                  <a:cubicBezTo>
                    <a:pt x="29" y="21"/>
                    <a:pt x="30" y="20"/>
                    <a:pt x="30" y="20"/>
                  </a:cubicBezTo>
                  <a:lnTo>
                    <a:pt x="30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7" y="18"/>
                  </a:ln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9"/>
                    <a:pt x="37" y="19"/>
                  </a:cubicBezTo>
                  <a:lnTo>
                    <a:pt x="38" y="19"/>
                  </a:lnTo>
                  <a:lnTo>
                    <a:pt x="39" y="20"/>
                  </a:lnTo>
                  <a:lnTo>
                    <a:pt x="42" y="20"/>
                  </a:lnTo>
                  <a:cubicBezTo>
                    <a:pt x="44" y="20"/>
                    <a:pt x="47" y="20"/>
                    <a:pt x="48" y="20"/>
                  </a:cubicBez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cubicBezTo>
                    <a:pt x="49" y="18"/>
                    <a:pt x="50" y="17"/>
                    <a:pt x="50" y="17"/>
                  </a:cubicBezTo>
                  <a:lnTo>
                    <a:pt x="51" y="17"/>
                  </a:lnTo>
                  <a:lnTo>
                    <a:pt x="51" y="16"/>
                  </a:lnTo>
                  <a:cubicBezTo>
                    <a:pt x="51" y="16"/>
                    <a:pt x="53" y="16"/>
                    <a:pt x="54" y="16"/>
                  </a:cubicBezTo>
                  <a:cubicBezTo>
                    <a:pt x="54" y="17"/>
                    <a:pt x="55" y="17"/>
                    <a:pt x="56" y="17"/>
                  </a:cubicBezTo>
                  <a:cubicBezTo>
                    <a:pt x="56" y="16"/>
                    <a:pt x="57" y="16"/>
                    <a:pt x="57" y="16"/>
                  </a:cubicBezTo>
                  <a:lnTo>
                    <a:pt x="57" y="15"/>
                  </a:lnTo>
                  <a:cubicBezTo>
                    <a:pt x="58" y="15"/>
                    <a:pt x="57" y="13"/>
                    <a:pt x="57" y="13"/>
                  </a:cubicBezTo>
                  <a:lnTo>
                    <a:pt x="58" y="12"/>
                  </a:lnTo>
                  <a:cubicBezTo>
                    <a:pt x="58" y="13"/>
                    <a:pt x="58" y="12"/>
                    <a:pt x="58" y="13"/>
                  </a:cubicBezTo>
                  <a:lnTo>
                    <a:pt x="59" y="13"/>
                  </a:lnTo>
                  <a:cubicBezTo>
                    <a:pt x="59" y="13"/>
                    <a:pt x="60" y="14"/>
                    <a:pt x="60" y="14"/>
                  </a:cubicBezTo>
                  <a:lnTo>
                    <a:pt x="62" y="14"/>
                  </a:lnTo>
                  <a:lnTo>
                    <a:pt x="62" y="12"/>
                  </a:lnTo>
                  <a:cubicBezTo>
                    <a:pt x="61" y="12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0" y="10"/>
                    <a:pt x="60" y="10"/>
                  </a:cubicBezTo>
                  <a:cubicBezTo>
                    <a:pt x="60" y="10"/>
                    <a:pt x="60" y="9"/>
                    <a:pt x="60" y="9"/>
                  </a:cubicBezTo>
                  <a:lnTo>
                    <a:pt x="60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1"/>
                  </a:lnTo>
                  <a:cubicBezTo>
                    <a:pt x="65" y="0"/>
                    <a:pt x="69" y="1"/>
                    <a:pt x="70" y="1"/>
                  </a:cubicBezTo>
                  <a:cubicBezTo>
                    <a:pt x="70" y="1"/>
                    <a:pt x="71" y="1"/>
                    <a:pt x="71" y="1"/>
                  </a:cubicBezTo>
                  <a:lnTo>
                    <a:pt x="72" y="2"/>
                  </a:lnTo>
                  <a:cubicBezTo>
                    <a:pt x="72" y="2"/>
                    <a:pt x="73" y="3"/>
                    <a:pt x="73" y="4"/>
                  </a:cubicBezTo>
                  <a:cubicBezTo>
                    <a:pt x="73" y="4"/>
                    <a:pt x="74" y="5"/>
                    <a:pt x="75" y="5"/>
                  </a:cubicBezTo>
                  <a:cubicBezTo>
                    <a:pt x="75" y="5"/>
                    <a:pt x="75" y="5"/>
                    <a:pt x="75" y="6"/>
                  </a:cubicBezTo>
                  <a:cubicBezTo>
                    <a:pt x="76" y="6"/>
                    <a:pt x="75" y="6"/>
                    <a:pt x="76" y="6"/>
                  </a:cubicBez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cubicBezTo>
                    <a:pt x="78" y="8"/>
                    <a:pt x="77" y="12"/>
                    <a:pt x="77" y="13"/>
                  </a:cubicBezTo>
                  <a:cubicBezTo>
                    <a:pt x="79" y="13"/>
                    <a:pt x="80" y="13"/>
                    <a:pt x="81" y="13"/>
                  </a:cubicBezTo>
                  <a:cubicBezTo>
                    <a:pt x="81" y="13"/>
                    <a:pt x="81" y="13"/>
                    <a:pt x="82" y="13"/>
                  </a:cubicBezTo>
                  <a:lnTo>
                    <a:pt x="82" y="14"/>
                  </a:lnTo>
                  <a:lnTo>
                    <a:pt x="82" y="16"/>
                  </a:lnTo>
                  <a:cubicBezTo>
                    <a:pt x="83" y="17"/>
                    <a:pt x="83" y="17"/>
                    <a:pt x="83" y="17"/>
                  </a:cubicBezTo>
                  <a:cubicBezTo>
                    <a:pt x="83" y="18"/>
                    <a:pt x="85" y="21"/>
                    <a:pt x="85" y="23"/>
                  </a:cubicBezTo>
                  <a:lnTo>
                    <a:pt x="86" y="23"/>
                  </a:lnTo>
                  <a:cubicBezTo>
                    <a:pt x="86" y="23"/>
                    <a:pt x="86" y="23"/>
                    <a:pt x="86" y="23"/>
                  </a:cubicBezTo>
                  <a:lnTo>
                    <a:pt x="87" y="23"/>
                  </a:lnTo>
                  <a:cubicBezTo>
                    <a:pt x="87" y="23"/>
                    <a:pt x="88" y="23"/>
                    <a:pt x="88" y="24"/>
                  </a:cubicBezTo>
                  <a:lnTo>
                    <a:pt x="88" y="28"/>
                  </a:lnTo>
                  <a:lnTo>
                    <a:pt x="89" y="28"/>
                  </a:lnTo>
                  <a:lnTo>
                    <a:pt x="89" y="29"/>
                  </a:lnTo>
                  <a:cubicBezTo>
                    <a:pt x="90" y="29"/>
                    <a:pt x="91" y="29"/>
                    <a:pt x="92" y="29"/>
                  </a:cubicBezTo>
                  <a:lnTo>
                    <a:pt x="92" y="28"/>
                  </a:lnTo>
                  <a:lnTo>
                    <a:pt x="93" y="28"/>
                  </a:lnTo>
                  <a:lnTo>
                    <a:pt x="93" y="27"/>
                  </a:lnTo>
                  <a:lnTo>
                    <a:pt x="97" y="27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9" y="31"/>
                  </a:lnTo>
                  <a:lnTo>
                    <a:pt x="101" y="31"/>
                  </a:lnTo>
                  <a:cubicBezTo>
                    <a:pt x="102" y="31"/>
                    <a:pt x="104" y="31"/>
                    <a:pt x="105" y="31"/>
                  </a:cubicBezTo>
                  <a:cubicBezTo>
                    <a:pt x="105" y="30"/>
                    <a:pt x="107" y="30"/>
                    <a:pt x="107" y="30"/>
                  </a:cubicBezTo>
                  <a:lnTo>
                    <a:pt x="107" y="31"/>
                  </a:lnTo>
                  <a:lnTo>
                    <a:pt x="108" y="31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1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5" y="30"/>
                  </a:lnTo>
                  <a:cubicBezTo>
                    <a:pt x="115" y="30"/>
                    <a:pt x="116" y="30"/>
                    <a:pt x="116" y="31"/>
                  </a:cubicBezTo>
                  <a:lnTo>
                    <a:pt x="117" y="31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2"/>
                  </a:lnTo>
                  <a:lnTo>
                    <a:pt x="120" y="33"/>
                  </a:lnTo>
                  <a:lnTo>
                    <a:pt x="120" y="34"/>
                  </a:lnTo>
                  <a:cubicBezTo>
                    <a:pt x="120" y="34"/>
                    <a:pt x="120" y="34"/>
                    <a:pt x="120" y="34"/>
                  </a:cubicBezTo>
                  <a:lnTo>
                    <a:pt x="121" y="34"/>
                  </a:lnTo>
                  <a:cubicBezTo>
                    <a:pt x="121" y="35"/>
                    <a:pt x="121" y="34"/>
                    <a:pt x="121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3" y="36"/>
                    <a:pt x="123" y="38"/>
                    <a:pt x="123" y="38"/>
                  </a:cubicBezTo>
                  <a:lnTo>
                    <a:pt x="124" y="38"/>
                  </a:lnTo>
                  <a:lnTo>
                    <a:pt x="124" y="39"/>
                  </a:lnTo>
                  <a:lnTo>
                    <a:pt x="126" y="39"/>
                  </a:lnTo>
                  <a:cubicBezTo>
                    <a:pt x="126" y="39"/>
                    <a:pt x="126" y="39"/>
                    <a:pt x="127" y="39"/>
                  </a:cubicBezTo>
                  <a:lnTo>
                    <a:pt x="127" y="40"/>
                  </a:lnTo>
                  <a:cubicBezTo>
                    <a:pt x="128" y="40"/>
                    <a:pt x="127" y="40"/>
                    <a:pt x="128" y="40"/>
                  </a:cubicBezTo>
                  <a:cubicBezTo>
                    <a:pt x="128" y="40"/>
                    <a:pt x="128" y="41"/>
                    <a:pt x="128" y="41"/>
                  </a:cubicBezTo>
                  <a:lnTo>
                    <a:pt x="128" y="42"/>
                  </a:lnTo>
                  <a:lnTo>
                    <a:pt x="129" y="42"/>
                  </a:lnTo>
                  <a:cubicBezTo>
                    <a:pt x="129" y="42"/>
                    <a:pt x="130" y="42"/>
                    <a:pt x="130" y="43"/>
                  </a:cubicBezTo>
                  <a:cubicBezTo>
                    <a:pt x="131" y="43"/>
                    <a:pt x="132" y="43"/>
                    <a:pt x="133" y="43"/>
                  </a:cubicBezTo>
                  <a:lnTo>
                    <a:pt x="133" y="42"/>
                  </a:lnTo>
                  <a:cubicBezTo>
                    <a:pt x="133" y="42"/>
                    <a:pt x="133" y="42"/>
                    <a:pt x="133" y="42"/>
                  </a:cubicBezTo>
                  <a:cubicBezTo>
                    <a:pt x="134" y="42"/>
                    <a:pt x="134" y="41"/>
                    <a:pt x="134" y="41"/>
                  </a:cubicBezTo>
                  <a:lnTo>
                    <a:pt x="137" y="41"/>
                  </a:lnTo>
                  <a:lnTo>
                    <a:pt x="137" y="40"/>
                  </a:lnTo>
                  <a:lnTo>
                    <a:pt x="137" y="39"/>
                  </a:lnTo>
                  <a:lnTo>
                    <a:pt x="137" y="38"/>
                  </a:lnTo>
                  <a:cubicBezTo>
                    <a:pt x="137" y="38"/>
                    <a:pt x="139" y="38"/>
                    <a:pt x="139" y="37"/>
                  </a:cubicBezTo>
                  <a:lnTo>
                    <a:pt x="140" y="37"/>
                  </a:lnTo>
                  <a:lnTo>
                    <a:pt x="140" y="36"/>
                  </a:lnTo>
                  <a:lnTo>
                    <a:pt x="144" y="36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9"/>
                  </a:lnTo>
                  <a:cubicBezTo>
                    <a:pt x="143" y="39"/>
                    <a:pt x="143" y="39"/>
                    <a:pt x="143" y="39"/>
                  </a:cubicBezTo>
                  <a:lnTo>
                    <a:pt x="143" y="40"/>
                  </a:lnTo>
                  <a:lnTo>
                    <a:pt x="142" y="40"/>
                  </a:lnTo>
                  <a:cubicBezTo>
                    <a:pt x="142" y="40"/>
                    <a:pt x="142" y="41"/>
                    <a:pt x="141" y="41"/>
                  </a:cubicBezTo>
                  <a:lnTo>
                    <a:pt x="141" y="42"/>
                  </a:lnTo>
                  <a:cubicBezTo>
                    <a:pt x="140" y="42"/>
                    <a:pt x="140" y="43"/>
                    <a:pt x="140" y="43"/>
                  </a:cubicBezTo>
                  <a:cubicBezTo>
                    <a:pt x="140" y="43"/>
                    <a:pt x="140" y="43"/>
                    <a:pt x="139" y="43"/>
                  </a:cubicBezTo>
                  <a:lnTo>
                    <a:pt x="139" y="44"/>
                  </a:lnTo>
                  <a:lnTo>
                    <a:pt x="140" y="44"/>
                  </a:lnTo>
                  <a:lnTo>
                    <a:pt x="140" y="45"/>
                  </a:lnTo>
                  <a:lnTo>
                    <a:pt x="140" y="46"/>
                  </a:lnTo>
                  <a:lnTo>
                    <a:pt x="140" y="47"/>
                  </a:lnTo>
                  <a:cubicBezTo>
                    <a:pt x="140" y="47"/>
                    <a:pt x="140" y="48"/>
                    <a:pt x="140" y="48"/>
                  </a:cubicBezTo>
                  <a:cubicBezTo>
                    <a:pt x="139" y="48"/>
                    <a:pt x="140" y="48"/>
                    <a:pt x="139" y="48"/>
                  </a:cubicBezTo>
                  <a:lnTo>
                    <a:pt x="139" y="49"/>
                  </a:lnTo>
                  <a:cubicBezTo>
                    <a:pt x="139" y="49"/>
                    <a:pt x="138" y="53"/>
                    <a:pt x="139" y="54"/>
                  </a:cubicBezTo>
                  <a:cubicBezTo>
                    <a:pt x="140" y="54"/>
                    <a:pt x="140" y="55"/>
                    <a:pt x="140" y="55"/>
                  </a:cubicBezTo>
                  <a:lnTo>
                    <a:pt x="141" y="55"/>
                  </a:lnTo>
                  <a:lnTo>
                    <a:pt x="143" y="55"/>
                  </a:lnTo>
                  <a:lnTo>
                    <a:pt x="143" y="54"/>
                  </a:lnTo>
                  <a:cubicBezTo>
                    <a:pt x="143" y="54"/>
                    <a:pt x="143" y="54"/>
                    <a:pt x="143" y="54"/>
                  </a:cubicBezTo>
                  <a:cubicBezTo>
                    <a:pt x="143" y="54"/>
                    <a:pt x="144" y="54"/>
                    <a:pt x="145" y="54"/>
                  </a:cubicBezTo>
                  <a:lnTo>
                    <a:pt x="145" y="55"/>
                  </a:lnTo>
                  <a:cubicBezTo>
                    <a:pt x="145" y="55"/>
                    <a:pt x="146" y="54"/>
                    <a:pt x="147" y="55"/>
                  </a:cubicBezTo>
                  <a:cubicBezTo>
                    <a:pt x="148" y="55"/>
                    <a:pt x="149" y="55"/>
                    <a:pt x="150" y="55"/>
                  </a:cubicBezTo>
                  <a:lnTo>
                    <a:pt x="150" y="54"/>
                  </a:lnTo>
                  <a:cubicBezTo>
                    <a:pt x="152" y="54"/>
                    <a:pt x="155" y="54"/>
                    <a:pt x="158" y="54"/>
                  </a:cubicBezTo>
                  <a:lnTo>
                    <a:pt x="158" y="55"/>
                  </a:lnTo>
                  <a:lnTo>
                    <a:pt x="159" y="55"/>
                  </a:lnTo>
                  <a:cubicBezTo>
                    <a:pt x="160" y="55"/>
                    <a:pt x="161" y="55"/>
                    <a:pt x="161" y="55"/>
                  </a:cubicBezTo>
                  <a:lnTo>
                    <a:pt x="165" y="56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6" name="Freeform 162"/>
            <p:cNvSpPr>
              <a:spLocks/>
            </p:cNvSpPr>
            <p:nvPr/>
          </p:nvSpPr>
          <p:spPr bwMode="auto">
            <a:xfrm>
              <a:off x="3129" y="531"/>
              <a:ext cx="1160" cy="1133"/>
            </a:xfrm>
            <a:custGeom>
              <a:avLst/>
              <a:gdLst>
                <a:gd name="T0" fmla="*/ 64809079 w 167"/>
                <a:gd name="T1" fmla="*/ 404201171 h 167"/>
                <a:gd name="T2" fmla="*/ 38194063 w 167"/>
                <a:gd name="T3" fmla="*/ 372521688 h 167"/>
                <a:gd name="T4" fmla="*/ 53798127 w 167"/>
                <a:gd name="T5" fmla="*/ 345312113 h 167"/>
                <a:gd name="T6" fmla="*/ 21796066 w 167"/>
                <a:gd name="T7" fmla="*/ 318879979 h 167"/>
                <a:gd name="T8" fmla="*/ 10899366 w 167"/>
                <a:gd name="T9" fmla="*/ 269247053 h 167"/>
                <a:gd name="T10" fmla="*/ 70193422 w 167"/>
                <a:gd name="T11" fmla="*/ 246808722 h 167"/>
                <a:gd name="T12" fmla="*/ 108499081 w 167"/>
                <a:gd name="T13" fmla="*/ 228870475 h 167"/>
                <a:gd name="T14" fmla="*/ 130281428 w 167"/>
                <a:gd name="T15" fmla="*/ 238141370 h 167"/>
                <a:gd name="T16" fmla="*/ 135793746 w 167"/>
                <a:gd name="T17" fmla="*/ 233557050 h 167"/>
                <a:gd name="T18" fmla="*/ 156798546 w 167"/>
                <a:gd name="T19" fmla="*/ 211033670 h 167"/>
                <a:gd name="T20" fmla="*/ 130281428 w 167"/>
                <a:gd name="T21" fmla="*/ 170659481 h 167"/>
                <a:gd name="T22" fmla="*/ 108499081 w 167"/>
                <a:gd name="T23" fmla="*/ 152805578 h 167"/>
                <a:gd name="T24" fmla="*/ 189591831 w 167"/>
                <a:gd name="T25" fmla="*/ 143549446 h 167"/>
                <a:gd name="T26" fmla="*/ 341669359 w 167"/>
                <a:gd name="T27" fmla="*/ 9271197 h 167"/>
                <a:gd name="T28" fmla="*/ 368286835 w 167"/>
                <a:gd name="T29" fmla="*/ 134968935 h 167"/>
                <a:gd name="T30" fmla="*/ 493069225 w 167"/>
                <a:gd name="T31" fmla="*/ 193182373 h 167"/>
                <a:gd name="T32" fmla="*/ 855857301 w 167"/>
                <a:gd name="T33" fmla="*/ 282499376 h 167"/>
                <a:gd name="T34" fmla="*/ 883151827 w 167"/>
                <a:gd name="T35" fmla="*/ 318879979 h 167"/>
                <a:gd name="T36" fmla="*/ 823855871 w 167"/>
                <a:gd name="T37" fmla="*/ 385673927 h 167"/>
                <a:gd name="T38" fmla="*/ 796561345 w 167"/>
                <a:gd name="T39" fmla="*/ 394944822 h 167"/>
                <a:gd name="T40" fmla="*/ 769266375 w 167"/>
                <a:gd name="T41" fmla="*/ 422052577 h 167"/>
                <a:gd name="T42" fmla="*/ 753646195 w 167"/>
                <a:gd name="T43" fmla="*/ 448573722 h 167"/>
                <a:gd name="T44" fmla="*/ 748149770 w 167"/>
                <a:gd name="T45" fmla="*/ 467101074 h 167"/>
                <a:gd name="T46" fmla="*/ 737250275 w 167"/>
                <a:gd name="T47" fmla="*/ 516055775 h 167"/>
                <a:gd name="T48" fmla="*/ 709956194 w 167"/>
                <a:gd name="T49" fmla="*/ 511386351 h 167"/>
                <a:gd name="T50" fmla="*/ 682661223 w 167"/>
                <a:gd name="T51" fmla="*/ 502804320 h 167"/>
                <a:gd name="T52" fmla="*/ 639762522 w 167"/>
                <a:gd name="T53" fmla="*/ 498219566 h 167"/>
                <a:gd name="T54" fmla="*/ 596069853 w 167"/>
                <a:gd name="T55" fmla="*/ 493532774 h 167"/>
                <a:gd name="T56" fmla="*/ 590573872 w 167"/>
                <a:gd name="T57" fmla="*/ 516055775 h 167"/>
                <a:gd name="T58" fmla="*/ 579674377 w 167"/>
                <a:gd name="T59" fmla="*/ 543166135 h 167"/>
                <a:gd name="T60" fmla="*/ 568775326 w 167"/>
                <a:gd name="T61" fmla="*/ 588127466 h 167"/>
                <a:gd name="T62" fmla="*/ 563279346 w 167"/>
                <a:gd name="T63" fmla="*/ 619230761 h 167"/>
                <a:gd name="T64" fmla="*/ 542274323 w 167"/>
                <a:gd name="T65" fmla="*/ 641753761 h 167"/>
                <a:gd name="T66" fmla="*/ 520363751 w 167"/>
                <a:gd name="T67" fmla="*/ 677443981 h 167"/>
                <a:gd name="T68" fmla="*/ 514865548 w 167"/>
                <a:gd name="T69" fmla="*/ 695971441 h 167"/>
                <a:gd name="T70" fmla="*/ 503966497 w 167"/>
                <a:gd name="T71" fmla="*/ 709237659 h 167"/>
                <a:gd name="T72" fmla="*/ 460276162 w 167"/>
                <a:gd name="T73" fmla="*/ 704566933 h 167"/>
                <a:gd name="T74" fmla="*/ 444672209 w 167"/>
                <a:gd name="T75" fmla="*/ 713822847 h 167"/>
                <a:gd name="T76" fmla="*/ 347167785 w 167"/>
                <a:gd name="T77" fmla="*/ 736348019 h 167"/>
                <a:gd name="T78" fmla="*/ 341669359 w 167"/>
                <a:gd name="T79" fmla="*/ 744928747 h 167"/>
                <a:gd name="T80" fmla="*/ 325387911 w 167"/>
                <a:gd name="T81" fmla="*/ 749614670 h 167"/>
                <a:gd name="T82" fmla="*/ 297979357 w 167"/>
                <a:gd name="T83" fmla="*/ 740343993 h 167"/>
                <a:gd name="T84" fmla="*/ 270684387 w 167"/>
                <a:gd name="T85" fmla="*/ 740343993 h 167"/>
                <a:gd name="T86" fmla="*/ 259785114 w 167"/>
                <a:gd name="T87" fmla="*/ 709237659 h 167"/>
                <a:gd name="T88" fmla="*/ 233281888 w 167"/>
                <a:gd name="T89" fmla="*/ 709237659 h 167"/>
                <a:gd name="T90" fmla="*/ 205987084 w 167"/>
                <a:gd name="T91" fmla="*/ 718509639 h 167"/>
                <a:gd name="T92" fmla="*/ 200491215 w 167"/>
                <a:gd name="T93" fmla="*/ 637082166 h 167"/>
                <a:gd name="T94" fmla="*/ 205987084 w 167"/>
                <a:gd name="T95" fmla="*/ 610650467 h 167"/>
                <a:gd name="T96" fmla="*/ 222385227 w 167"/>
                <a:gd name="T97" fmla="*/ 610650467 h 167"/>
                <a:gd name="T98" fmla="*/ 238780536 w 167"/>
                <a:gd name="T99" fmla="*/ 583540107 h 167"/>
                <a:gd name="T100" fmla="*/ 211388043 w 167"/>
                <a:gd name="T101" fmla="*/ 556432352 h 167"/>
                <a:gd name="T102" fmla="*/ 156798546 w 167"/>
                <a:gd name="T103" fmla="*/ 529913812 h 167"/>
                <a:gd name="T104" fmla="*/ 200491215 w 167"/>
                <a:gd name="T105" fmla="*/ 462429480 h 167"/>
                <a:gd name="T106" fmla="*/ 178692558 w 167"/>
                <a:gd name="T107" fmla="*/ 448573722 h 167"/>
                <a:gd name="T108" fmla="*/ 156798546 w 167"/>
                <a:gd name="T109" fmla="*/ 457842989 h 167"/>
                <a:gd name="T110" fmla="*/ 135793746 w 167"/>
                <a:gd name="T111" fmla="*/ 467101074 h 167"/>
                <a:gd name="T112" fmla="*/ 92103772 w 167"/>
                <a:gd name="T113" fmla="*/ 444576011 h 167"/>
                <a:gd name="T114" fmla="*/ 53798127 w 167"/>
                <a:gd name="T115" fmla="*/ 435319445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7"/>
                <a:gd name="T175" fmla="*/ 0 h 167"/>
                <a:gd name="T176" fmla="*/ 167 w 167"/>
                <a:gd name="T177" fmla="*/ 167 h 1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7" h="167">
                  <a:moveTo>
                    <a:pt x="10" y="97"/>
                  </a:moveTo>
                  <a:lnTo>
                    <a:pt x="10" y="97"/>
                  </a:lnTo>
                  <a:lnTo>
                    <a:pt x="11" y="97"/>
                  </a:lnTo>
                  <a:lnTo>
                    <a:pt x="11" y="96"/>
                  </a:lnTo>
                  <a:lnTo>
                    <a:pt x="12" y="96"/>
                  </a:lnTo>
                  <a:cubicBezTo>
                    <a:pt x="12" y="95"/>
                    <a:pt x="11" y="91"/>
                    <a:pt x="12" y="90"/>
                  </a:cubicBezTo>
                  <a:lnTo>
                    <a:pt x="12" y="89"/>
                  </a:lnTo>
                  <a:lnTo>
                    <a:pt x="10" y="89"/>
                  </a:lnTo>
                  <a:lnTo>
                    <a:pt x="9" y="89"/>
                  </a:lnTo>
                  <a:cubicBezTo>
                    <a:pt x="9" y="89"/>
                    <a:pt x="9" y="88"/>
                    <a:pt x="8" y="88"/>
                  </a:cubicBezTo>
                  <a:lnTo>
                    <a:pt x="8" y="87"/>
                  </a:lnTo>
                  <a:cubicBezTo>
                    <a:pt x="7" y="87"/>
                    <a:pt x="7" y="84"/>
                    <a:pt x="7" y="83"/>
                  </a:cubicBezTo>
                  <a:lnTo>
                    <a:pt x="8" y="83"/>
                  </a:lnTo>
                  <a:lnTo>
                    <a:pt x="8" y="82"/>
                  </a:lnTo>
                  <a:cubicBezTo>
                    <a:pt x="8" y="82"/>
                    <a:pt x="9" y="81"/>
                    <a:pt x="9" y="81"/>
                  </a:cubicBezTo>
                  <a:cubicBezTo>
                    <a:pt x="9" y="81"/>
                    <a:pt x="9" y="80"/>
                    <a:pt x="10" y="80"/>
                  </a:cubicBezTo>
                  <a:cubicBezTo>
                    <a:pt x="10" y="79"/>
                    <a:pt x="10" y="78"/>
                    <a:pt x="10" y="77"/>
                  </a:cubicBezTo>
                  <a:lnTo>
                    <a:pt x="10" y="76"/>
                  </a:lnTo>
                  <a:lnTo>
                    <a:pt x="9" y="76"/>
                  </a:lnTo>
                  <a:cubicBezTo>
                    <a:pt x="9" y="75"/>
                    <a:pt x="9" y="76"/>
                    <a:pt x="9" y="75"/>
                  </a:cubicBezTo>
                  <a:lnTo>
                    <a:pt x="8" y="75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6" y="71"/>
                  </a:lnTo>
                  <a:cubicBezTo>
                    <a:pt x="5" y="71"/>
                    <a:pt x="4" y="71"/>
                    <a:pt x="4" y="71"/>
                  </a:cubicBezTo>
                  <a:cubicBezTo>
                    <a:pt x="4" y="70"/>
                    <a:pt x="4" y="69"/>
                    <a:pt x="3" y="69"/>
                  </a:cubicBezTo>
                  <a:cubicBezTo>
                    <a:pt x="3" y="69"/>
                    <a:pt x="2" y="68"/>
                    <a:pt x="2" y="68"/>
                  </a:cubicBez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cubicBezTo>
                    <a:pt x="0" y="64"/>
                    <a:pt x="1" y="62"/>
                    <a:pt x="1" y="60"/>
                  </a:cubicBezTo>
                  <a:cubicBezTo>
                    <a:pt x="2" y="60"/>
                    <a:pt x="1" y="60"/>
                    <a:pt x="2" y="60"/>
                  </a:cubicBezTo>
                  <a:lnTo>
                    <a:pt x="2" y="59"/>
                  </a:lnTo>
                  <a:lnTo>
                    <a:pt x="3" y="59"/>
                  </a:lnTo>
                  <a:lnTo>
                    <a:pt x="4" y="59"/>
                  </a:lnTo>
                  <a:cubicBezTo>
                    <a:pt x="4" y="58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7" y="57"/>
                    <a:pt x="10" y="56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4"/>
                    <a:pt x="13" y="55"/>
                    <a:pt x="1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5" y="54"/>
                    <a:pt x="15" y="53"/>
                  </a:cubicBezTo>
                  <a:lnTo>
                    <a:pt x="16" y="52"/>
                  </a:lnTo>
                  <a:cubicBezTo>
                    <a:pt x="17" y="52"/>
                    <a:pt x="18" y="52"/>
                    <a:pt x="18" y="52"/>
                  </a:cubicBezTo>
                  <a:cubicBezTo>
                    <a:pt x="18" y="52"/>
                    <a:pt x="19" y="51"/>
                    <a:pt x="20" y="51"/>
                  </a:cubicBezTo>
                  <a:cubicBezTo>
                    <a:pt x="20" y="50"/>
                    <a:pt x="22" y="51"/>
                    <a:pt x="22" y="51"/>
                  </a:cubicBezTo>
                  <a:lnTo>
                    <a:pt x="23" y="52"/>
                  </a:lnTo>
                  <a:lnTo>
                    <a:pt x="24" y="53"/>
                  </a:lnTo>
                  <a:lnTo>
                    <a:pt x="24" y="54"/>
                  </a:lnTo>
                  <a:cubicBezTo>
                    <a:pt x="25" y="54"/>
                    <a:pt x="26" y="54"/>
                    <a:pt x="27" y="54"/>
                  </a:cubicBezTo>
                  <a:lnTo>
                    <a:pt x="27" y="52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5" y="51"/>
                  </a:lnTo>
                  <a:lnTo>
                    <a:pt x="25" y="49"/>
                  </a:lnTo>
                  <a:cubicBezTo>
                    <a:pt x="25" y="49"/>
                    <a:pt x="27" y="48"/>
                    <a:pt x="27" y="48"/>
                  </a:cubicBezTo>
                  <a:lnTo>
                    <a:pt x="28" y="48"/>
                  </a:lnTo>
                  <a:lnTo>
                    <a:pt x="29" y="47"/>
                  </a:lnTo>
                  <a:lnTo>
                    <a:pt x="29" y="45"/>
                  </a:lnTo>
                  <a:cubicBezTo>
                    <a:pt x="30" y="44"/>
                    <a:pt x="29" y="41"/>
                    <a:pt x="29" y="40"/>
                  </a:cubicBez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cubicBezTo>
                    <a:pt x="26" y="39"/>
                    <a:pt x="24" y="38"/>
                    <a:pt x="24" y="38"/>
                  </a:cubicBezTo>
                  <a:cubicBezTo>
                    <a:pt x="24" y="38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cubicBezTo>
                    <a:pt x="22" y="36"/>
                    <a:pt x="21" y="37"/>
                    <a:pt x="21" y="36"/>
                  </a:cubicBezTo>
                  <a:cubicBezTo>
                    <a:pt x="21" y="36"/>
                    <a:pt x="20" y="36"/>
                    <a:pt x="20" y="37"/>
                  </a:cubicBezTo>
                  <a:cubicBezTo>
                    <a:pt x="18" y="37"/>
                    <a:pt x="19" y="37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34"/>
                  </a:lnTo>
                  <a:cubicBezTo>
                    <a:pt x="20" y="34"/>
                    <a:pt x="20" y="31"/>
                    <a:pt x="20" y="31"/>
                  </a:cubicBezTo>
                  <a:lnTo>
                    <a:pt x="24" y="31"/>
                  </a:lnTo>
                  <a:cubicBezTo>
                    <a:pt x="24" y="31"/>
                    <a:pt x="24" y="32"/>
                    <a:pt x="24" y="32"/>
                  </a:cubicBezTo>
                  <a:cubicBezTo>
                    <a:pt x="26" y="32"/>
                    <a:pt x="28" y="3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29"/>
                    <a:pt x="29" y="24"/>
                    <a:pt x="30" y="24"/>
                  </a:cubicBezTo>
                  <a:cubicBezTo>
                    <a:pt x="32" y="23"/>
                    <a:pt x="33" y="27"/>
                    <a:pt x="35" y="27"/>
                  </a:cubicBezTo>
                  <a:lnTo>
                    <a:pt x="35" y="32"/>
                  </a:lnTo>
                  <a:cubicBezTo>
                    <a:pt x="35" y="32"/>
                    <a:pt x="34" y="35"/>
                    <a:pt x="34" y="35"/>
                  </a:cubicBezTo>
                  <a:cubicBezTo>
                    <a:pt x="38" y="35"/>
                    <a:pt x="41" y="33"/>
                    <a:pt x="46" y="33"/>
                  </a:cubicBezTo>
                  <a:cubicBezTo>
                    <a:pt x="46" y="32"/>
                    <a:pt x="44" y="30"/>
                    <a:pt x="43" y="30"/>
                  </a:cubicBezTo>
                  <a:cubicBezTo>
                    <a:pt x="43" y="27"/>
                    <a:pt x="48" y="27"/>
                    <a:pt x="48" y="29"/>
                  </a:cubicBezTo>
                  <a:cubicBezTo>
                    <a:pt x="59" y="29"/>
                    <a:pt x="57" y="19"/>
                    <a:pt x="60" y="12"/>
                  </a:cubicBezTo>
                  <a:cubicBezTo>
                    <a:pt x="61" y="8"/>
                    <a:pt x="59" y="6"/>
                    <a:pt x="58" y="3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64" y="2"/>
                    <a:pt x="68" y="2"/>
                    <a:pt x="68" y="3"/>
                  </a:cubicBezTo>
                  <a:cubicBezTo>
                    <a:pt x="64" y="2"/>
                    <a:pt x="68" y="2"/>
                    <a:pt x="68" y="3"/>
                  </a:cubicBezTo>
                  <a:cubicBezTo>
                    <a:pt x="69" y="4"/>
                    <a:pt x="70" y="5"/>
                    <a:pt x="70" y="5"/>
                  </a:cubicBezTo>
                  <a:cubicBezTo>
                    <a:pt x="72" y="5"/>
                    <a:pt x="73" y="7"/>
                    <a:pt x="73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6" y="8"/>
                    <a:pt x="77" y="13"/>
                    <a:pt x="77" y="15"/>
                  </a:cubicBezTo>
                  <a:cubicBezTo>
                    <a:pt x="77" y="15"/>
                    <a:pt x="77" y="15"/>
                    <a:pt x="77" y="16"/>
                  </a:cubicBezTo>
                  <a:cubicBezTo>
                    <a:pt x="76" y="16"/>
                    <a:pt x="72" y="19"/>
                    <a:pt x="72" y="20"/>
                  </a:cubicBezTo>
                  <a:cubicBezTo>
                    <a:pt x="72" y="23"/>
                    <a:pt x="64" y="27"/>
                    <a:pt x="68" y="30"/>
                  </a:cubicBezTo>
                  <a:cubicBezTo>
                    <a:pt x="70" y="32"/>
                    <a:pt x="73" y="33"/>
                    <a:pt x="75" y="34"/>
                  </a:cubicBezTo>
                  <a:cubicBezTo>
                    <a:pt x="76" y="35"/>
                    <a:pt x="80" y="39"/>
                    <a:pt x="81" y="39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2" y="41"/>
                    <a:pt x="83" y="41"/>
                    <a:pt x="83" y="42"/>
                  </a:cubicBezTo>
                  <a:cubicBezTo>
                    <a:pt x="83" y="42"/>
                    <a:pt x="83" y="42"/>
                    <a:pt x="83" y="43"/>
                  </a:cubicBezTo>
                  <a:cubicBezTo>
                    <a:pt x="84" y="43"/>
                    <a:pt x="90" y="42"/>
                    <a:pt x="90" y="43"/>
                  </a:cubicBezTo>
                  <a:lnTo>
                    <a:pt x="91" y="43"/>
                  </a:ln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1" y="45"/>
                    <a:pt x="91" y="46"/>
                    <a:pt x="91" y="46"/>
                  </a:cubicBezTo>
                  <a:cubicBezTo>
                    <a:pt x="90" y="46"/>
                    <a:pt x="90" y="56"/>
                    <a:pt x="90" y="57"/>
                  </a:cubicBezTo>
                  <a:cubicBezTo>
                    <a:pt x="89" y="61"/>
                    <a:pt x="87" y="63"/>
                    <a:pt x="87" y="68"/>
                  </a:cubicBezTo>
                  <a:lnTo>
                    <a:pt x="87" y="69"/>
                  </a:lnTo>
                  <a:cubicBezTo>
                    <a:pt x="88" y="69"/>
                    <a:pt x="89" y="68"/>
                    <a:pt x="90" y="68"/>
                  </a:cubicBezTo>
                  <a:cubicBezTo>
                    <a:pt x="90" y="68"/>
                    <a:pt x="97" y="67"/>
                    <a:pt x="98" y="67"/>
                  </a:cubicBezTo>
                  <a:cubicBezTo>
                    <a:pt x="118" y="67"/>
                    <a:pt x="138" y="63"/>
                    <a:pt x="158" y="63"/>
                  </a:cubicBezTo>
                  <a:cubicBezTo>
                    <a:pt x="158" y="64"/>
                    <a:pt x="158" y="67"/>
                    <a:pt x="157" y="67"/>
                  </a:cubicBezTo>
                  <a:lnTo>
                    <a:pt x="156" y="70"/>
                  </a:lnTo>
                  <a:cubicBezTo>
                    <a:pt x="156" y="71"/>
                    <a:pt x="156" y="72"/>
                    <a:pt x="157" y="72"/>
                  </a:cubicBezTo>
                  <a:cubicBezTo>
                    <a:pt x="157" y="73"/>
                    <a:pt x="158" y="72"/>
                    <a:pt x="158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1" y="73"/>
                    <a:pt x="161" y="73"/>
                    <a:pt x="161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1" y="72"/>
                    <a:pt x="162" y="72"/>
                  </a:cubicBezTo>
                  <a:cubicBezTo>
                    <a:pt x="162" y="71"/>
                    <a:pt x="163" y="71"/>
                    <a:pt x="163" y="71"/>
                  </a:cubicBezTo>
                  <a:cubicBezTo>
                    <a:pt x="163" y="72"/>
                    <a:pt x="163" y="73"/>
                    <a:pt x="163" y="74"/>
                  </a:cubicBezTo>
                  <a:lnTo>
                    <a:pt x="164" y="75"/>
                  </a:lnTo>
                  <a:cubicBezTo>
                    <a:pt x="165" y="75"/>
                    <a:pt x="165" y="75"/>
                    <a:pt x="166" y="75"/>
                  </a:cubicBezTo>
                  <a:cubicBezTo>
                    <a:pt x="166" y="77"/>
                    <a:pt x="167" y="82"/>
                    <a:pt x="167" y="86"/>
                  </a:cubicBezTo>
                  <a:cubicBezTo>
                    <a:pt x="167" y="85"/>
                    <a:pt x="162" y="85"/>
                    <a:pt x="162" y="85"/>
                  </a:cubicBezTo>
                  <a:lnTo>
                    <a:pt x="162" y="86"/>
                  </a:lnTo>
                  <a:cubicBezTo>
                    <a:pt x="161" y="86"/>
                    <a:pt x="160" y="86"/>
                    <a:pt x="160" y="86"/>
                  </a:cubicBezTo>
                  <a:cubicBezTo>
                    <a:pt x="158" y="86"/>
                    <a:pt x="154" y="85"/>
                    <a:pt x="152" y="86"/>
                  </a:cubicBezTo>
                  <a:cubicBezTo>
                    <a:pt x="152" y="86"/>
                    <a:pt x="150" y="86"/>
                    <a:pt x="150" y="86"/>
                  </a:cubicBezTo>
                  <a:cubicBezTo>
                    <a:pt x="150" y="86"/>
                    <a:pt x="149" y="87"/>
                    <a:pt x="149" y="87"/>
                  </a:cubicBezTo>
                  <a:cubicBezTo>
                    <a:pt x="148" y="87"/>
                    <a:pt x="147" y="87"/>
                    <a:pt x="147" y="87"/>
                  </a:cubicBezTo>
                  <a:lnTo>
                    <a:pt x="147" y="88"/>
                  </a:lnTo>
                  <a:lnTo>
                    <a:pt x="146" y="88"/>
                  </a:lnTo>
                  <a:lnTo>
                    <a:pt x="146" y="89"/>
                  </a:lnTo>
                  <a:cubicBezTo>
                    <a:pt x="146" y="89"/>
                    <a:pt x="145" y="90"/>
                    <a:pt x="145" y="91"/>
                  </a:cubicBezTo>
                  <a:cubicBezTo>
                    <a:pt x="145" y="91"/>
                    <a:pt x="145" y="91"/>
                    <a:pt x="145" y="91"/>
                  </a:cubicBezTo>
                  <a:lnTo>
                    <a:pt x="145" y="92"/>
                  </a:lnTo>
                  <a:cubicBezTo>
                    <a:pt x="144" y="92"/>
                    <a:pt x="143" y="93"/>
                    <a:pt x="143" y="93"/>
                  </a:cubicBezTo>
                  <a:cubicBezTo>
                    <a:pt x="143" y="93"/>
                    <a:pt x="142" y="94"/>
                    <a:pt x="142" y="94"/>
                  </a:cubicBezTo>
                  <a:cubicBezTo>
                    <a:pt x="142" y="94"/>
                    <a:pt x="141" y="94"/>
                    <a:pt x="141" y="95"/>
                  </a:cubicBezTo>
                  <a:cubicBezTo>
                    <a:pt x="141" y="95"/>
                    <a:pt x="140" y="95"/>
                    <a:pt x="14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96"/>
                    <a:pt x="140" y="97"/>
                    <a:pt x="139" y="97"/>
                  </a:cubicBezTo>
                  <a:cubicBezTo>
                    <a:pt x="139" y="97"/>
                    <a:pt x="139" y="100"/>
                    <a:pt x="139" y="100"/>
                  </a:cubicBezTo>
                  <a:lnTo>
                    <a:pt x="139" y="101"/>
                  </a:lnTo>
                  <a:cubicBezTo>
                    <a:pt x="138" y="101"/>
                    <a:pt x="139" y="102"/>
                    <a:pt x="138" y="103"/>
                  </a:cubicBezTo>
                  <a:cubicBezTo>
                    <a:pt x="138" y="103"/>
                    <a:pt x="138" y="104"/>
                    <a:pt x="138" y="104"/>
                  </a:cubicBezTo>
                  <a:lnTo>
                    <a:pt x="137" y="104"/>
                  </a:lnTo>
                  <a:lnTo>
                    <a:pt x="137" y="105"/>
                  </a:lnTo>
                  <a:cubicBezTo>
                    <a:pt x="137" y="105"/>
                    <a:pt x="137" y="107"/>
                    <a:pt x="137" y="107"/>
                  </a:cubicBezTo>
                  <a:cubicBezTo>
                    <a:pt x="136" y="107"/>
                    <a:pt x="136" y="108"/>
                    <a:pt x="136" y="109"/>
                  </a:cubicBezTo>
                  <a:lnTo>
                    <a:pt x="136" y="115"/>
                  </a:lnTo>
                  <a:lnTo>
                    <a:pt x="134" y="115"/>
                  </a:lnTo>
                  <a:lnTo>
                    <a:pt x="134" y="116"/>
                  </a:lnTo>
                  <a:lnTo>
                    <a:pt x="133" y="116"/>
                  </a:lnTo>
                  <a:cubicBezTo>
                    <a:pt x="133" y="116"/>
                    <a:pt x="132" y="115"/>
                    <a:pt x="131" y="115"/>
                  </a:cubicBezTo>
                  <a:lnTo>
                    <a:pt x="131" y="114"/>
                  </a:lnTo>
                  <a:cubicBezTo>
                    <a:pt x="131" y="114"/>
                    <a:pt x="130" y="113"/>
                    <a:pt x="130" y="113"/>
                  </a:cubicBezTo>
                  <a:cubicBezTo>
                    <a:pt x="130" y="113"/>
                    <a:pt x="129" y="112"/>
                    <a:pt x="128" y="112"/>
                  </a:cubicBezTo>
                  <a:cubicBezTo>
                    <a:pt x="128" y="111"/>
                    <a:pt x="128" y="110"/>
                    <a:pt x="128" y="110"/>
                  </a:cubicBezTo>
                  <a:lnTo>
                    <a:pt x="127" y="110"/>
                  </a:lnTo>
                  <a:lnTo>
                    <a:pt x="126" y="110"/>
                  </a:lnTo>
                  <a:cubicBezTo>
                    <a:pt x="126" y="111"/>
                    <a:pt x="126" y="111"/>
                    <a:pt x="126" y="112"/>
                  </a:cubicBezTo>
                  <a:lnTo>
                    <a:pt x="125" y="112"/>
                  </a:lnTo>
                  <a:lnTo>
                    <a:pt x="125" y="113"/>
                  </a:lnTo>
                  <a:cubicBezTo>
                    <a:pt x="124" y="113"/>
                    <a:pt x="123" y="113"/>
                    <a:pt x="123" y="113"/>
                  </a:cubicBezTo>
                  <a:lnTo>
                    <a:pt x="123" y="112"/>
                  </a:lnTo>
                  <a:cubicBezTo>
                    <a:pt x="122" y="112"/>
                    <a:pt x="120" y="110"/>
                    <a:pt x="119" y="111"/>
                  </a:cubicBezTo>
                  <a:lnTo>
                    <a:pt x="118" y="111"/>
                  </a:lnTo>
                  <a:lnTo>
                    <a:pt x="118" y="112"/>
                  </a:lnTo>
                  <a:cubicBezTo>
                    <a:pt x="118" y="114"/>
                    <a:pt x="115" y="113"/>
                    <a:pt x="114" y="113"/>
                  </a:cubicBezTo>
                  <a:cubicBezTo>
                    <a:pt x="114" y="113"/>
                    <a:pt x="113" y="113"/>
                    <a:pt x="113" y="113"/>
                  </a:cubicBezTo>
                  <a:cubicBezTo>
                    <a:pt x="113" y="112"/>
                    <a:pt x="113" y="110"/>
                    <a:pt x="113" y="110"/>
                  </a:cubicBezTo>
                  <a:lnTo>
                    <a:pt x="112" y="110"/>
                  </a:lnTo>
                  <a:cubicBezTo>
                    <a:pt x="112" y="109"/>
                    <a:pt x="112" y="110"/>
                    <a:pt x="112" y="109"/>
                  </a:cubicBezTo>
                  <a:cubicBezTo>
                    <a:pt x="111" y="109"/>
                    <a:pt x="111" y="110"/>
                    <a:pt x="111" y="110"/>
                  </a:cubicBezTo>
                  <a:lnTo>
                    <a:pt x="110" y="110"/>
                  </a:lnTo>
                  <a:lnTo>
                    <a:pt x="109" y="110"/>
                  </a:lnTo>
                  <a:cubicBezTo>
                    <a:pt x="109" y="111"/>
                    <a:pt x="108" y="111"/>
                    <a:pt x="108" y="111"/>
                  </a:cubicBezTo>
                  <a:lnTo>
                    <a:pt x="107" y="112"/>
                  </a:lnTo>
                  <a:cubicBezTo>
                    <a:pt x="107" y="112"/>
                    <a:pt x="107" y="113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4"/>
                    <a:pt x="108" y="115"/>
                    <a:pt x="109" y="115"/>
                  </a:cubicBezTo>
                  <a:cubicBezTo>
                    <a:pt x="109" y="117"/>
                    <a:pt x="110" y="119"/>
                    <a:pt x="110" y="120"/>
                  </a:cubicBezTo>
                  <a:lnTo>
                    <a:pt x="109" y="121"/>
                  </a:lnTo>
                  <a:lnTo>
                    <a:pt x="107" y="121"/>
                  </a:lnTo>
                  <a:lnTo>
                    <a:pt x="107" y="130"/>
                  </a:lnTo>
                  <a:cubicBezTo>
                    <a:pt x="107" y="130"/>
                    <a:pt x="107" y="130"/>
                    <a:pt x="107" y="130"/>
                  </a:cubicBezTo>
                  <a:lnTo>
                    <a:pt x="106" y="130"/>
                  </a:lnTo>
                  <a:cubicBezTo>
                    <a:pt x="106" y="131"/>
                    <a:pt x="106" y="130"/>
                    <a:pt x="106" y="131"/>
                  </a:cubicBezTo>
                  <a:lnTo>
                    <a:pt x="105" y="131"/>
                  </a:lnTo>
                  <a:lnTo>
                    <a:pt x="105" y="132"/>
                  </a:lnTo>
                  <a:lnTo>
                    <a:pt x="105" y="135"/>
                  </a:lnTo>
                  <a:cubicBezTo>
                    <a:pt x="105" y="135"/>
                    <a:pt x="106" y="135"/>
                    <a:pt x="106" y="135"/>
                  </a:cubicBezTo>
                  <a:cubicBezTo>
                    <a:pt x="106" y="136"/>
                    <a:pt x="107" y="137"/>
                    <a:pt x="107" y="138"/>
                  </a:cubicBezTo>
                  <a:lnTo>
                    <a:pt x="106" y="139"/>
                  </a:lnTo>
                  <a:lnTo>
                    <a:pt x="105" y="139"/>
                  </a:lnTo>
                  <a:lnTo>
                    <a:pt x="105" y="138"/>
                  </a:lnTo>
                  <a:lnTo>
                    <a:pt x="104" y="138"/>
                  </a:lnTo>
                  <a:cubicBezTo>
                    <a:pt x="104" y="138"/>
                    <a:pt x="104" y="139"/>
                    <a:pt x="104" y="139"/>
                  </a:cubicBezTo>
                  <a:cubicBezTo>
                    <a:pt x="103" y="139"/>
                    <a:pt x="102" y="140"/>
                    <a:pt x="102" y="140"/>
                  </a:cubicBezTo>
                  <a:cubicBezTo>
                    <a:pt x="102" y="140"/>
                    <a:pt x="101" y="141"/>
                    <a:pt x="101" y="141"/>
                  </a:cubicBezTo>
                  <a:cubicBezTo>
                    <a:pt x="101" y="141"/>
                    <a:pt x="101" y="142"/>
                    <a:pt x="101" y="142"/>
                  </a:cubicBezTo>
                  <a:cubicBezTo>
                    <a:pt x="101" y="142"/>
                    <a:pt x="101" y="143"/>
                    <a:pt x="101" y="143"/>
                  </a:cubicBezTo>
                  <a:lnTo>
                    <a:pt x="100" y="143"/>
                  </a:lnTo>
                  <a:lnTo>
                    <a:pt x="99" y="143"/>
                  </a:lnTo>
                  <a:cubicBezTo>
                    <a:pt x="98" y="144"/>
                    <a:pt x="97" y="143"/>
                    <a:pt x="96" y="144"/>
                  </a:cubicBezTo>
                  <a:cubicBezTo>
                    <a:pt x="96" y="144"/>
                    <a:pt x="96" y="145"/>
                    <a:pt x="95" y="145"/>
                  </a:cubicBezTo>
                  <a:lnTo>
                    <a:pt x="95" y="150"/>
                  </a:ln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6" y="151"/>
                    <a:pt x="96" y="151"/>
                  </a:cubicBezTo>
                  <a:cubicBezTo>
                    <a:pt x="97" y="151"/>
                    <a:pt x="97" y="152"/>
                    <a:pt x="97" y="152"/>
                  </a:cubicBezTo>
                  <a:lnTo>
                    <a:pt x="97" y="154"/>
                  </a:lnTo>
                  <a:cubicBezTo>
                    <a:pt x="96" y="154"/>
                    <a:pt x="96" y="155"/>
                    <a:pt x="96" y="155"/>
                  </a:cubicBezTo>
                  <a:lnTo>
                    <a:pt x="95" y="155"/>
                  </a:lnTo>
                  <a:cubicBezTo>
                    <a:pt x="95" y="156"/>
                    <a:pt x="95" y="156"/>
                    <a:pt x="95" y="156"/>
                  </a:cubicBezTo>
                  <a:lnTo>
                    <a:pt x="94" y="157"/>
                  </a:lnTo>
                  <a:lnTo>
                    <a:pt x="94" y="158"/>
                  </a:lnTo>
                  <a:lnTo>
                    <a:pt x="93" y="158"/>
                  </a:lnTo>
                  <a:cubicBezTo>
                    <a:pt x="93" y="158"/>
                    <a:pt x="93" y="157"/>
                    <a:pt x="93" y="157"/>
                  </a:cubicBezTo>
                  <a:cubicBezTo>
                    <a:pt x="92" y="157"/>
                    <a:pt x="90" y="156"/>
                    <a:pt x="89" y="156"/>
                  </a:cubicBezTo>
                  <a:cubicBezTo>
                    <a:pt x="89" y="156"/>
                    <a:pt x="88" y="156"/>
                    <a:pt x="88" y="156"/>
                  </a:cubicBezTo>
                  <a:lnTo>
                    <a:pt x="88" y="155"/>
                  </a:lnTo>
                  <a:lnTo>
                    <a:pt x="87" y="155"/>
                  </a:lnTo>
                  <a:lnTo>
                    <a:pt x="86" y="155"/>
                  </a:lnTo>
                  <a:cubicBezTo>
                    <a:pt x="86" y="156"/>
                    <a:pt x="86" y="156"/>
                    <a:pt x="86" y="156"/>
                  </a:cubicBezTo>
                  <a:cubicBezTo>
                    <a:pt x="85" y="156"/>
                    <a:pt x="85" y="157"/>
                    <a:pt x="85" y="157"/>
                  </a:cubicBezTo>
                  <a:lnTo>
                    <a:pt x="84" y="157"/>
                  </a:lnTo>
                  <a:lnTo>
                    <a:pt x="84" y="158"/>
                  </a:lnTo>
                  <a:cubicBezTo>
                    <a:pt x="84" y="158"/>
                    <a:pt x="83" y="158"/>
                    <a:pt x="83" y="158"/>
                  </a:cubicBezTo>
                  <a:cubicBezTo>
                    <a:pt x="83" y="159"/>
                    <a:pt x="82" y="158"/>
                    <a:pt x="82" y="159"/>
                  </a:cubicBezTo>
                  <a:cubicBezTo>
                    <a:pt x="82" y="159"/>
                    <a:pt x="82" y="161"/>
                    <a:pt x="82" y="162"/>
                  </a:cubicBezTo>
                  <a:cubicBezTo>
                    <a:pt x="81" y="162"/>
                    <a:pt x="79" y="162"/>
                    <a:pt x="78" y="161"/>
                  </a:cubicBezTo>
                  <a:cubicBezTo>
                    <a:pt x="78" y="161"/>
                    <a:pt x="75" y="161"/>
                    <a:pt x="74" y="160"/>
                  </a:cubicBezTo>
                  <a:cubicBezTo>
                    <a:pt x="73" y="160"/>
                    <a:pt x="70" y="159"/>
                    <a:pt x="68" y="160"/>
                  </a:cubicBezTo>
                  <a:cubicBezTo>
                    <a:pt x="68" y="160"/>
                    <a:pt x="68" y="160"/>
                    <a:pt x="67" y="160"/>
                  </a:cubicBezTo>
                  <a:lnTo>
                    <a:pt x="67" y="161"/>
                  </a:lnTo>
                  <a:cubicBezTo>
                    <a:pt x="67" y="161"/>
                    <a:pt x="67" y="162"/>
                    <a:pt x="67" y="162"/>
                  </a:cubicBezTo>
                  <a:cubicBezTo>
                    <a:pt x="66" y="162"/>
                    <a:pt x="65" y="164"/>
                    <a:pt x="64" y="164"/>
                  </a:cubicBezTo>
                  <a:lnTo>
                    <a:pt x="64" y="165"/>
                  </a:lnTo>
                  <a:lnTo>
                    <a:pt x="63" y="165"/>
                  </a:lnTo>
                  <a:lnTo>
                    <a:pt x="63" y="166"/>
                  </a:lnTo>
                  <a:cubicBezTo>
                    <a:pt x="62" y="167"/>
                    <a:pt x="62" y="166"/>
                    <a:pt x="61" y="166"/>
                  </a:cubicBezTo>
                  <a:cubicBezTo>
                    <a:pt x="61" y="166"/>
                    <a:pt x="61" y="165"/>
                    <a:pt x="61" y="165"/>
                  </a:cubicBezTo>
                  <a:lnTo>
                    <a:pt x="60" y="165"/>
                  </a:lnTo>
                  <a:lnTo>
                    <a:pt x="60" y="166"/>
                  </a:lnTo>
                  <a:lnTo>
                    <a:pt x="60" y="167"/>
                  </a:lnTo>
                  <a:cubicBezTo>
                    <a:pt x="59" y="167"/>
                    <a:pt x="57" y="167"/>
                    <a:pt x="57" y="167"/>
                  </a:cubicBezTo>
                  <a:lnTo>
                    <a:pt x="57" y="166"/>
                  </a:lnTo>
                  <a:lnTo>
                    <a:pt x="56" y="166"/>
                  </a:lnTo>
                  <a:lnTo>
                    <a:pt x="55" y="166"/>
                  </a:lnTo>
                  <a:lnTo>
                    <a:pt x="55" y="165"/>
                  </a:lnTo>
                  <a:lnTo>
                    <a:pt x="55" y="164"/>
                  </a:lnTo>
                  <a:lnTo>
                    <a:pt x="54" y="164"/>
                  </a:lnTo>
                  <a:cubicBezTo>
                    <a:pt x="54" y="164"/>
                    <a:pt x="53" y="164"/>
                    <a:pt x="53" y="164"/>
                  </a:cubicBezTo>
                  <a:cubicBezTo>
                    <a:pt x="53" y="165"/>
                    <a:pt x="53" y="165"/>
                    <a:pt x="53" y="165"/>
                  </a:cubicBezTo>
                  <a:cubicBezTo>
                    <a:pt x="53" y="165"/>
                    <a:pt x="52" y="165"/>
                    <a:pt x="52" y="165"/>
                  </a:cubicBezTo>
                  <a:lnTo>
                    <a:pt x="50" y="165"/>
                  </a:lnTo>
                  <a:cubicBezTo>
                    <a:pt x="49" y="164"/>
                    <a:pt x="49" y="163"/>
                    <a:pt x="49" y="162"/>
                  </a:cubicBezTo>
                  <a:cubicBezTo>
                    <a:pt x="49" y="161"/>
                    <a:pt x="50" y="160"/>
                    <a:pt x="50" y="159"/>
                  </a:cubicBezTo>
                  <a:cubicBezTo>
                    <a:pt x="49" y="159"/>
                    <a:pt x="49" y="158"/>
                    <a:pt x="48" y="158"/>
                  </a:cubicBezTo>
                  <a:lnTo>
                    <a:pt x="48" y="157"/>
                  </a:lnTo>
                  <a:lnTo>
                    <a:pt x="47" y="157"/>
                  </a:lnTo>
                  <a:cubicBezTo>
                    <a:pt x="47" y="157"/>
                    <a:pt x="46" y="157"/>
                    <a:pt x="46" y="157"/>
                  </a:cubicBezTo>
                  <a:cubicBezTo>
                    <a:pt x="45" y="157"/>
                    <a:pt x="44" y="156"/>
                    <a:pt x="43" y="156"/>
                  </a:cubicBezTo>
                  <a:lnTo>
                    <a:pt x="43" y="158"/>
                  </a:lnTo>
                  <a:lnTo>
                    <a:pt x="43" y="159"/>
                  </a:lnTo>
                  <a:lnTo>
                    <a:pt x="42" y="159"/>
                  </a:lnTo>
                  <a:cubicBezTo>
                    <a:pt x="42" y="160"/>
                    <a:pt x="42" y="159"/>
                    <a:pt x="42" y="160"/>
                  </a:cubicBezTo>
                  <a:lnTo>
                    <a:pt x="41" y="160"/>
                  </a:lnTo>
                  <a:cubicBezTo>
                    <a:pt x="41" y="160"/>
                    <a:pt x="41" y="160"/>
                    <a:pt x="41" y="160"/>
                  </a:cubicBezTo>
                  <a:lnTo>
                    <a:pt x="38" y="160"/>
                  </a:lnTo>
                  <a:lnTo>
                    <a:pt x="38" y="151"/>
                  </a:lnTo>
                  <a:cubicBezTo>
                    <a:pt x="38" y="151"/>
                    <a:pt x="39" y="151"/>
                    <a:pt x="39" y="151"/>
                  </a:cubicBezTo>
                  <a:cubicBezTo>
                    <a:pt x="39" y="150"/>
                    <a:pt x="39" y="151"/>
                    <a:pt x="39" y="150"/>
                  </a:cubicBezTo>
                  <a:cubicBezTo>
                    <a:pt x="40" y="150"/>
                    <a:pt x="40" y="145"/>
                    <a:pt x="40" y="143"/>
                  </a:cubicBezTo>
                  <a:cubicBezTo>
                    <a:pt x="39" y="143"/>
                    <a:pt x="38" y="143"/>
                    <a:pt x="37" y="143"/>
                  </a:cubicBezTo>
                  <a:lnTo>
                    <a:pt x="37" y="142"/>
                  </a:lnTo>
                  <a:cubicBezTo>
                    <a:pt x="37" y="142"/>
                    <a:pt x="37" y="139"/>
                    <a:pt x="37" y="139"/>
                  </a:cubicBezTo>
                  <a:lnTo>
                    <a:pt x="37" y="137"/>
                  </a:lnTo>
                  <a:lnTo>
                    <a:pt x="38" y="137"/>
                  </a:lnTo>
                  <a:lnTo>
                    <a:pt x="38" y="136"/>
                  </a:lnTo>
                  <a:cubicBezTo>
                    <a:pt x="38" y="135"/>
                    <a:pt x="39" y="136"/>
                    <a:pt x="39" y="135"/>
                  </a:cubicBezTo>
                  <a:lnTo>
                    <a:pt x="39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2" y="136"/>
                  </a:lnTo>
                  <a:lnTo>
                    <a:pt x="43" y="136"/>
                  </a:lnTo>
                  <a:lnTo>
                    <a:pt x="43" y="135"/>
                  </a:lnTo>
                  <a:cubicBezTo>
                    <a:pt x="44" y="134"/>
                    <a:pt x="43" y="131"/>
                    <a:pt x="44" y="130"/>
                  </a:cubicBezTo>
                  <a:cubicBezTo>
                    <a:pt x="44" y="130"/>
                    <a:pt x="46" y="129"/>
                    <a:pt x="46" y="129"/>
                  </a:cubicBezTo>
                  <a:cubicBezTo>
                    <a:pt x="46" y="129"/>
                    <a:pt x="46" y="129"/>
                    <a:pt x="47" y="129"/>
                  </a:cubicBezTo>
                  <a:cubicBezTo>
                    <a:pt x="47" y="128"/>
                    <a:pt x="47" y="127"/>
                    <a:pt x="47" y="126"/>
                  </a:cubicBezTo>
                  <a:cubicBezTo>
                    <a:pt x="46" y="126"/>
                    <a:pt x="43" y="125"/>
                    <a:pt x="42" y="126"/>
                  </a:cubicBezTo>
                  <a:cubicBezTo>
                    <a:pt x="42" y="126"/>
                    <a:pt x="40" y="126"/>
                    <a:pt x="39" y="126"/>
                  </a:cubicBezTo>
                  <a:lnTo>
                    <a:pt x="39" y="124"/>
                  </a:lnTo>
                  <a:cubicBezTo>
                    <a:pt x="39" y="124"/>
                    <a:pt x="39" y="124"/>
                    <a:pt x="39" y="124"/>
                  </a:cubicBezTo>
                  <a:cubicBezTo>
                    <a:pt x="38" y="124"/>
                    <a:pt x="37" y="123"/>
                    <a:pt x="37" y="123"/>
                  </a:cubicBezTo>
                  <a:lnTo>
                    <a:pt x="36" y="123"/>
                  </a:lnTo>
                  <a:cubicBezTo>
                    <a:pt x="36" y="122"/>
                    <a:pt x="36" y="121"/>
                    <a:pt x="36" y="120"/>
                  </a:cubicBezTo>
                  <a:cubicBezTo>
                    <a:pt x="36" y="119"/>
                    <a:pt x="34" y="119"/>
                    <a:pt x="34" y="119"/>
                  </a:cubicBezTo>
                  <a:lnTo>
                    <a:pt x="29" y="119"/>
                  </a:lnTo>
                  <a:lnTo>
                    <a:pt x="29" y="118"/>
                  </a:lnTo>
                  <a:cubicBezTo>
                    <a:pt x="29" y="118"/>
                    <a:pt x="29" y="117"/>
                    <a:pt x="29" y="116"/>
                  </a:cubicBezTo>
                  <a:cubicBezTo>
                    <a:pt x="30" y="115"/>
                    <a:pt x="32" y="112"/>
                    <a:pt x="34" y="111"/>
                  </a:cubicBezTo>
                  <a:lnTo>
                    <a:pt x="34" y="110"/>
                  </a:lnTo>
                  <a:cubicBezTo>
                    <a:pt x="35" y="110"/>
                    <a:pt x="35" y="108"/>
                    <a:pt x="35" y="107"/>
                  </a:cubicBezTo>
                  <a:cubicBezTo>
                    <a:pt x="36" y="107"/>
                    <a:pt x="36" y="106"/>
                    <a:pt x="36" y="106"/>
                  </a:cubicBezTo>
                  <a:cubicBezTo>
                    <a:pt x="36" y="105"/>
                    <a:pt x="36" y="104"/>
                    <a:pt x="37" y="103"/>
                  </a:cubicBezTo>
                  <a:lnTo>
                    <a:pt x="37" y="101"/>
                  </a:lnTo>
                  <a:cubicBezTo>
                    <a:pt x="37" y="101"/>
                    <a:pt x="36" y="100"/>
                    <a:pt x="36" y="100"/>
                  </a:cubicBezTo>
                  <a:cubicBezTo>
                    <a:pt x="36" y="100"/>
                    <a:pt x="35" y="100"/>
                    <a:pt x="35" y="100"/>
                  </a:cubicBezTo>
                  <a:lnTo>
                    <a:pt x="34" y="100"/>
                  </a:lnTo>
                  <a:cubicBezTo>
                    <a:pt x="34" y="99"/>
                    <a:pt x="34" y="99"/>
                    <a:pt x="33" y="99"/>
                  </a:cubicBezTo>
                  <a:cubicBezTo>
                    <a:pt x="33" y="99"/>
                    <a:pt x="33" y="100"/>
                    <a:pt x="33" y="100"/>
                  </a:cubicBezTo>
                  <a:cubicBezTo>
                    <a:pt x="33" y="100"/>
                    <a:pt x="32" y="100"/>
                    <a:pt x="32" y="100"/>
                  </a:cubicBezTo>
                  <a:cubicBezTo>
                    <a:pt x="32" y="100"/>
                    <a:pt x="31" y="101"/>
                    <a:pt x="31" y="101"/>
                  </a:cubicBezTo>
                  <a:lnTo>
                    <a:pt x="30" y="102"/>
                  </a:lnTo>
                  <a:lnTo>
                    <a:pt x="29" y="102"/>
                  </a:lnTo>
                  <a:lnTo>
                    <a:pt x="29" y="103"/>
                  </a:lnTo>
                  <a:lnTo>
                    <a:pt x="28" y="103"/>
                  </a:lnTo>
                  <a:cubicBezTo>
                    <a:pt x="28" y="103"/>
                    <a:pt x="26" y="103"/>
                    <a:pt x="26" y="103"/>
                  </a:cubicBezTo>
                  <a:cubicBezTo>
                    <a:pt x="26" y="104"/>
                    <a:pt x="25" y="103"/>
                    <a:pt x="25" y="104"/>
                  </a:cubicBezTo>
                  <a:cubicBezTo>
                    <a:pt x="24" y="105"/>
                    <a:pt x="22" y="101"/>
                    <a:pt x="21" y="101"/>
                  </a:cubicBezTo>
                  <a:lnTo>
                    <a:pt x="21" y="100"/>
                  </a:lnTo>
                  <a:cubicBezTo>
                    <a:pt x="20" y="100"/>
                    <a:pt x="18" y="99"/>
                    <a:pt x="18" y="99"/>
                  </a:cubicBezTo>
                  <a:lnTo>
                    <a:pt x="17" y="99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5" y="98"/>
                  </a:lnTo>
                  <a:lnTo>
                    <a:pt x="15" y="97"/>
                  </a:lnTo>
                  <a:cubicBezTo>
                    <a:pt x="14" y="97"/>
                    <a:pt x="13" y="97"/>
                    <a:pt x="12" y="97"/>
                  </a:cubicBezTo>
                  <a:cubicBezTo>
                    <a:pt x="12" y="96"/>
                    <a:pt x="11" y="97"/>
                    <a:pt x="11" y="96"/>
                  </a:cubicBezTo>
                  <a:lnTo>
                    <a:pt x="10" y="97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7" name="Freeform 163"/>
            <p:cNvSpPr>
              <a:spLocks/>
            </p:cNvSpPr>
            <p:nvPr/>
          </p:nvSpPr>
          <p:spPr bwMode="auto">
            <a:xfrm>
              <a:off x="3129" y="531"/>
              <a:ext cx="1160" cy="1133"/>
            </a:xfrm>
            <a:custGeom>
              <a:avLst/>
              <a:gdLst>
                <a:gd name="T0" fmla="*/ 64809079 w 167"/>
                <a:gd name="T1" fmla="*/ 404201171 h 167"/>
                <a:gd name="T2" fmla="*/ 38194063 w 167"/>
                <a:gd name="T3" fmla="*/ 372521688 h 167"/>
                <a:gd name="T4" fmla="*/ 53798127 w 167"/>
                <a:gd name="T5" fmla="*/ 345312113 h 167"/>
                <a:gd name="T6" fmla="*/ 21796066 w 167"/>
                <a:gd name="T7" fmla="*/ 318879979 h 167"/>
                <a:gd name="T8" fmla="*/ 10899366 w 167"/>
                <a:gd name="T9" fmla="*/ 269247053 h 167"/>
                <a:gd name="T10" fmla="*/ 70193422 w 167"/>
                <a:gd name="T11" fmla="*/ 246808722 h 167"/>
                <a:gd name="T12" fmla="*/ 108499081 w 167"/>
                <a:gd name="T13" fmla="*/ 228870475 h 167"/>
                <a:gd name="T14" fmla="*/ 130281428 w 167"/>
                <a:gd name="T15" fmla="*/ 238141370 h 167"/>
                <a:gd name="T16" fmla="*/ 135793746 w 167"/>
                <a:gd name="T17" fmla="*/ 233557050 h 167"/>
                <a:gd name="T18" fmla="*/ 156798546 w 167"/>
                <a:gd name="T19" fmla="*/ 211033670 h 167"/>
                <a:gd name="T20" fmla="*/ 130281428 w 167"/>
                <a:gd name="T21" fmla="*/ 170659481 h 167"/>
                <a:gd name="T22" fmla="*/ 108499081 w 167"/>
                <a:gd name="T23" fmla="*/ 152805578 h 167"/>
                <a:gd name="T24" fmla="*/ 189591831 w 167"/>
                <a:gd name="T25" fmla="*/ 143549446 h 167"/>
                <a:gd name="T26" fmla="*/ 341669359 w 167"/>
                <a:gd name="T27" fmla="*/ 9271197 h 167"/>
                <a:gd name="T28" fmla="*/ 368286835 w 167"/>
                <a:gd name="T29" fmla="*/ 134968935 h 167"/>
                <a:gd name="T30" fmla="*/ 493069225 w 167"/>
                <a:gd name="T31" fmla="*/ 193182373 h 167"/>
                <a:gd name="T32" fmla="*/ 855857301 w 167"/>
                <a:gd name="T33" fmla="*/ 282499376 h 167"/>
                <a:gd name="T34" fmla="*/ 883151827 w 167"/>
                <a:gd name="T35" fmla="*/ 318879979 h 167"/>
                <a:gd name="T36" fmla="*/ 823855871 w 167"/>
                <a:gd name="T37" fmla="*/ 385673927 h 167"/>
                <a:gd name="T38" fmla="*/ 796561345 w 167"/>
                <a:gd name="T39" fmla="*/ 394944822 h 167"/>
                <a:gd name="T40" fmla="*/ 769266375 w 167"/>
                <a:gd name="T41" fmla="*/ 422052577 h 167"/>
                <a:gd name="T42" fmla="*/ 753646195 w 167"/>
                <a:gd name="T43" fmla="*/ 448573722 h 167"/>
                <a:gd name="T44" fmla="*/ 748149770 w 167"/>
                <a:gd name="T45" fmla="*/ 467101074 h 167"/>
                <a:gd name="T46" fmla="*/ 737250275 w 167"/>
                <a:gd name="T47" fmla="*/ 516055775 h 167"/>
                <a:gd name="T48" fmla="*/ 709956194 w 167"/>
                <a:gd name="T49" fmla="*/ 511386351 h 167"/>
                <a:gd name="T50" fmla="*/ 682661223 w 167"/>
                <a:gd name="T51" fmla="*/ 502804320 h 167"/>
                <a:gd name="T52" fmla="*/ 639762522 w 167"/>
                <a:gd name="T53" fmla="*/ 498219566 h 167"/>
                <a:gd name="T54" fmla="*/ 596069853 w 167"/>
                <a:gd name="T55" fmla="*/ 493532774 h 167"/>
                <a:gd name="T56" fmla="*/ 590573872 w 167"/>
                <a:gd name="T57" fmla="*/ 516055775 h 167"/>
                <a:gd name="T58" fmla="*/ 579674377 w 167"/>
                <a:gd name="T59" fmla="*/ 543166135 h 167"/>
                <a:gd name="T60" fmla="*/ 568775326 w 167"/>
                <a:gd name="T61" fmla="*/ 588127466 h 167"/>
                <a:gd name="T62" fmla="*/ 563279346 w 167"/>
                <a:gd name="T63" fmla="*/ 619230761 h 167"/>
                <a:gd name="T64" fmla="*/ 542274323 w 167"/>
                <a:gd name="T65" fmla="*/ 641753761 h 167"/>
                <a:gd name="T66" fmla="*/ 520363751 w 167"/>
                <a:gd name="T67" fmla="*/ 677443981 h 167"/>
                <a:gd name="T68" fmla="*/ 514865548 w 167"/>
                <a:gd name="T69" fmla="*/ 695971441 h 167"/>
                <a:gd name="T70" fmla="*/ 503966497 w 167"/>
                <a:gd name="T71" fmla="*/ 709237659 h 167"/>
                <a:gd name="T72" fmla="*/ 460276162 w 167"/>
                <a:gd name="T73" fmla="*/ 704566933 h 167"/>
                <a:gd name="T74" fmla="*/ 444672209 w 167"/>
                <a:gd name="T75" fmla="*/ 713822847 h 167"/>
                <a:gd name="T76" fmla="*/ 347167785 w 167"/>
                <a:gd name="T77" fmla="*/ 736348019 h 167"/>
                <a:gd name="T78" fmla="*/ 341669359 w 167"/>
                <a:gd name="T79" fmla="*/ 744928747 h 167"/>
                <a:gd name="T80" fmla="*/ 325387911 w 167"/>
                <a:gd name="T81" fmla="*/ 749614670 h 167"/>
                <a:gd name="T82" fmla="*/ 297979357 w 167"/>
                <a:gd name="T83" fmla="*/ 740343993 h 167"/>
                <a:gd name="T84" fmla="*/ 270684387 w 167"/>
                <a:gd name="T85" fmla="*/ 740343993 h 167"/>
                <a:gd name="T86" fmla="*/ 259785114 w 167"/>
                <a:gd name="T87" fmla="*/ 709237659 h 167"/>
                <a:gd name="T88" fmla="*/ 233281888 w 167"/>
                <a:gd name="T89" fmla="*/ 709237659 h 167"/>
                <a:gd name="T90" fmla="*/ 205987084 w 167"/>
                <a:gd name="T91" fmla="*/ 718509639 h 167"/>
                <a:gd name="T92" fmla="*/ 200491215 w 167"/>
                <a:gd name="T93" fmla="*/ 637082166 h 167"/>
                <a:gd name="T94" fmla="*/ 205987084 w 167"/>
                <a:gd name="T95" fmla="*/ 610650467 h 167"/>
                <a:gd name="T96" fmla="*/ 222385227 w 167"/>
                <a:gd name="T97" fmla="*/ 610650467 h 167"/>
                <a:gd name="T98" fmla="*/ 238780536 w 167"/>
                <a:gd name="T99" fmla="*/ 583540107 h 167"/>
                <a:gd name="T100" fmla="*/ 211388043 w 167"/>
                <a:gd name="T101" fmla="*/ 556432352 h 167"/>
                <a:gd name="T102" fmla="*/ 156798546 w 167"/>
                <a:gd name="T103" fmla="*/ 529913812 h 167"/>
                <a:gd name="T104" fmla="*/ 200491215 w 167"/>
                <a:gd name="T105" fmla="*/ 462429480 h 167"/>
                <a:gd name="T106" fmla="*/ 178692558 w 167"/>
                <a:gd name="T107" fmla="*/ 448573722 h 167"/>
                <a:gd name="T108" fmla="*/ 156798546 w 167"/>
                <a:gd name="T109" fmla="*/ 457842989 h 167"/>
                <a:gd name="T110" fmla="*/ 135793746 w 167"/>
                <a:gd name="T111" fmla="*/ 467101074 h 167"/>
                <a:gd name="T112" fmla="*/ 92103772 w 167"/>
                <a:gd name="T113" fmla="*/ 444576011 h 167"/>
                <a:gd name="T114" fmla="*/ 53798127 w 167"/>
                <a:gd name="T115" fmla="*/ 435319445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7"/>
                <a:gd name="T175" fmla="*/ 0 h 167"/>
                <a:gd name="T176" fmla="*/ 167 w 167"/>
                <a:gd name="T177" fmla="*/ 167 h 1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7" h="167">
                  <a:moveTo>
                    <a:pt x="10" y="97"/>
                  </a:moveTo>
                  <a:lnTo>
                    <a:pt x="10" y="97"/>
                  </a:lnTo>
                  <a:lnTo>
                    <a:pt x="11" y="97"/>
                  </a:lnTo>
                  <a:lnTo>
                    <a:pt x="11" y="96"/>
                  </a:lnTo>
                  <a:lnTo>
                    <a:pt x="12" y="96"/>
                  </a:lnTo>
                  <a:cubicBezTo>
                    <a:pt x="12" y="95"/>
                    <a:pt x="11" y="91"/>
                    <a:pt x="12" y="90"/>
                  </a:cubicBezTo>
                  <a:lnTo>
                    <a:pt x="12" y="89"/>
                  </a:lnTo>
                  <a:lnTo>
                    <a:pt x="10" y="89"/>
                  </a:lnTo>
                  <a:lnTo>
                    <a:pt x="9" y="89"/>
                  </a:lnTo>
                  <a:cubicBezTo>
                    <a:pt x="9" y="89"/>
                    <a:pt x="9" y="88"/>
                    <a:pt x="8" y="88"/>
                  </a:cubicBezTo>
                  <a:lnTo>
                    <a:pt x="8" y="87"/>
                  </a:lnTo>
                  <a:cubicBezTo>
                    <a:pt x="7" y="87"/>
                    <a:pt x="7" y="84"/>
                    <a:pt x="7" y="83"/>
                  </a:cubicBezTo>
                  <a:lnTo>
                    <a:pt x="8" y="83"/>
                  </a:lnTo>
                  <a:lnTo>
                    <a:pt x="8" y="82"/>
                  </a:lnTo>
                  <a:cubicBezTo>
                    <a:pt x="8" y="82"/>
                    <a:pt x="9" y="81"/>
                    <a:pt x="9" y="81"/>
                  </a:cubicBezTo>
                  <a:cubicBezTo>
                    <a:pt x="9" y="81"/>
                    <a:pt x="9" y="80"/>
                    <a:pt x="10" y="80"/>
                  </a:cubicBezTo>
                  <a:cubicBezTo>
                    <a:pt x="10" y="79"/>
                    <a:pt x="10" y="78"/>
                    <a:pt x="10" y="77"/>
                  </a:cubicBezTo>
                  <a:lnTo>
                    <a:pt x="10" y="76"/>
                  </a:lnTo>
                  <a:lnTo>
                    <a:pt x="9" y="76"/>
                  </a:lnTo>
                  <a:cubicBezTo>
                    <a:pt x="9" y="75"/>
                    <a:pt x="9" y="76"/>
                    <a:pt x="9" y="75"/>
                  </a:cubicBezTo>
                  <a:lnTo>
                    <a:pt x="8" y="75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6" y="71"/>
                  </a:lnTo>
                  <a:cubicBezTo>
                    <a:pt x="5" y="71"/>
                    <a:pt x="4" y="71"/>
                    <a:pt x="4" y="71"/>
                  </a:cubicBezTo>
                  <a:cubicBezTo>
                    <a:pt x="4" y="70"/>
                    <a:pt x="4" y="69"/>
                    <a:pt x="3" y="69"/>
                  </a:cubicBezTo>
                  <a:cubicBezTo>
                    <a:pt x="3" y="69"/>
                    <a:pt x="2" y="68"/>
                    <a:pt x="2" y="68"/>
                  </a:cubicBez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cubicBezTo>
                    <a:pt x="0" y="64"/>
                    <a:pt x="1" y="62"/>
                    <a:pt x="1" y="60"/>
                  </a:cubicBezTo>
                  <a:cubicBezTo>
                    <a:pt x="2" y="60"/>
                    <a:pt x="1" y="60"/>
                    <a:pt x="2" y="60"/>
                  </a:cubicBezTo>
                  <a:lnTo>
                    <a:pt x="2" y="59"/>
                  </a:lnTo>
                  <a:lnTo>
                    <a:pt x="3" y="59"/>
                  </a:lnTo>
                  <a:lnTo>
                    <a:pt x="4" y="59"/>
                  </a:lnTo>
                  <a:cubicBezTo>
                    <a:pt x="4" y="58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7" y="57"/>
                    <a:pt x="10" y="56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4"/>
                    <a:pt x="13" y="55"/>
                    <a:pt x="1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5" y="54"/>
                    <a:pt x="15" y="53"/>
                  </a:cubicBezTo>
                  <a:lnTo>
                    <a:pt x="16" y="52"/>
                  </a:lnTo>
                  <a:cubicBezTo>
                    <a:pt x="17" y="52"/>
                    <a:pt x="18" y="52"/>
                    <a:pt x="18" y="52"/>
                  </a:cubicBezTo>
                  <a:cubicBezTo>
                    <a:pt x="18" y="52"/>
                    <a:pt x="19" y="51"/>
                    <a:pt x="20" y="51"/>
                  </a:cubicBezTo>
                  <a:cubicBezTo>
                    <a:pt x="20" y="50"/>
                    <a:pt x="22" y="51"/>
                    <a:pt x="22" y="51"/>
                  </a:cubicBezTo>
                  <a:lnTo>
                    <a:pt x="23" y="52"/>
                  </a:lnTo>
                  <a:lnTo>
                    <a:pt x="24" y="53"/>
                  </a:lnTo>
                  <a:lnTo>
                    <a:pt x="24" y="54"/>
                  </a:lnTo>
                  <a:cubicBezTo>
                    <a:pt x="25" y="54"/>
                    <a:pt x="26" y="54"/>
                    <a:pt x="27" y="54"/>
                  </a:cubicBezTo>
                  <a:lnTo>
                    <a:pt x="27" y="52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5" y="51"/>
                  </a:lnTo>
                  <a:lnTo>
                    <a:pt x="25" y="49"/>
                  </a:lnTo>
                  <a:cubicBezTo>
                    <a:pt x="25" y="49"/>
                    <a:pt x="27" y="48"/>
                    <a:pt x="27" y="48"/>
                  </a:cubicBezTo>
                  <a:lnTo>
                    <a:pt x="28" y="48"/>
                  </a:lnTo>
                  <a:lnTo>
                    <a:pt x="29" y="47"/>
                  </a:lnTo>
                  <a:lnTo>
                    <a:pt x="29" y="45"/>
                  </a:lnTo>
                  <a:cubicBezTo>
                    <a:pt x="30" y="44"/>
                    <a:pt x="29" y="41"/>
                    <a:pt x="29" y="40"/>
                  </a:cubicBez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cubicBezTo>
                    <a:pt x="26" y="39"/>
                    <a:pt x="24" y="38"/>
                    <a:pt x="24" y="38"/>
                  </a:cubicBezTo>
                  <a:cubicBezTo>
                    <a:pt x="24" y="38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cubicBezTo>
                    <a:pt x="22" y="36"/>
                    <a:pt x="21" y="37"/>
                    <a:pt x="21" y="36"/>
                  </a:cubicBezTo>
                  <a:cubicBezTo>
                    <a:pt x="21" y="36"/>
                    <a:pt x="20" y="36"/>
                    <a:pt x="20" y="37"/>
                  </a:cubicBezTo>
                  <a:cubicBezTo>
                    <a:pt x="18" y="37"/>
                    <a:pt x="19" y="37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34"/>
                  </a:lnTo>
                  <a:cubicBezTo>
                    <a:pt x="20" y="34"/>
                    <a:pt x="20" y="31"/>
                    <a:pt x="20" y="31"/>
                  </a:cubicBezTo>
                  <a:lnTo>
                    <a:pt x="24" y="31"/>
                  </a:lnTo>
                  <a:cubicBezTo>
                    <a:pt x="24" y="31"/>
                    <a:pt x="24" y="32"/>
                    <a:pt x="24" y="32"/>
                  </a:cubicBezTo>
                  <a:cubicBezTo>
                    <a:pt x="26" y="32"/>
                    <a:pt x="28" y="3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29"/>
                    <a:pt x="29" y="24"/>
                    <a:pt x="30" y="24"/>
                  </a:cubicBezTo>
                  <a:cubicBezTo>
                    <a:pt x="32" y="23"/>
                    <a:pt x="33" y="27"/>
                    <a:pt x="35" y="27"/>
                  </a:cubicBezTo>
                  <a:lnTo>
                    <a:pt x="35" y="32"/>
                  </a:lnTo>
                  <a:cubicBezTo>
                    <a:pt x="35" y="32"/>
                    <a:pt x="34" y="35"/>
                    <a:pt x="34" y="35"/>
                  </a:cubicBezTo>
                  <a:cubicBezTo>
                    <a:pt x="38" y="35"/>
                    <a:pt x="41" y="33"/>
                    <a:pt x="46" y="33"/>
                  </a:cubicBezTo>
                  <a:cubicBezTo>
                    <a:pt x="46" y="32"/>
                    <a:pt x="44" y="30"/>
                    <a:pt x="43" y="30"/>
                  </a:cubicBezTo>
                  <a:cubicBezTo>
                    <a:pt x="43" y="27"/>
                    <a:pt x="48" y="27"/>
                    <a:pt x="48" y="29"/>
                  </a:cubicBezTo>
                  <a:cubicBezTo>
                    <a:pt x="59" y="29"/>
                    <a:pt x="57" y="19"/>
                    <a:pt x="60" y="12"/>
                  </a:cubicBezTo>
                  <a:cubicBezTo>
                    <a:pt x="61" y="8"/>
                    <a:pt x="59" y="6"/>
                    <a:pt x="58" y="3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64" y="2"/>
                    <a:pt x="68" y="2"/>
                    <a:pt x="68" y="3"/>
                  </a:cubicBezTo>
                  <a:cubicBezTo>
                    <a:pt x="64" y="2"/>
                    <a:pt x="68" y="2"/>
                    <a:pt x="68" y="3"/>
                  </a:cubicBezTo>
                  <a:cubicBezTo>
                    <a:pt x="69" y="4"/>
                    <a:pt x="70" y="5"/>
                    <a:pt x="70" y="5"/>
                  </a:cubicBezTo>
                  <a:cubicBezTo>
                    <a:pt x="72" y="5"/>
                    <a:pt x="73" y="7"/>
                    <a:pt x="73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6" y="8"/>
                    <a:pt x="77" y="13"/>
                    <a:pt x="77" y="15"/>
                  </a:cubicBezTo>
                  <a:cubicBezTo>
                    <a:pt x="77" y="15"/>
                    <a:pt x="77" y="15"/>
                    <a:pt x="77" y="16"/>
                  </a:cubicBezTo>
                  <a:cubicBezTo>
                    <a:pt x="76" y="16"/>
                    <a:pt x="72" y="19"/>
                    <a:pt x="72" y="20"/>
                  </a:cubicBezTo>
                  <a:cubicBezTo>
                    <a:pt x="72" y="23"/>
                    <a:pt x="64" y="27"/>
                    <a:pt x="68" y="30"/>
                  </a:cubicBezTo>
                  <a:cubicBezTo>
                    <a:pt x="70" y="32"/>
                    <a:pt x="73" y="33"/>
                    <a:pt x="75" y="34"/>
                  </a:cubicBezTo>
                  <a:cubicBezTo>
                    <a:pt x="76" y="35"/>
                    <a:pt x="80" y="39"/>
                    <a:pt x="81" y="39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2" y="41"/>
                    <a:pt x="83" y="41"/>
                    <a:pt x="83" y="42"/>
                  </a:cubicBezTo>
                  <a:cubicBezTo>
                    <a:pt x="83" y="42"/>
                    <a:pt x="83" y="42"/>
                    <a:pt x="83" y="43"/>
                  </a:cubicBezTo>
                  <a:cubicBezTo>
                    <a:pt x="84" y="43"/>
                    <a:pt x="90" y="42"/>
                    <a:pt x="90" y="43"/>
                  </a:cubicBezTo>
                  <a:lnTo>
                    <a:pt x="91" y="43"/>
                  </a:ln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1" y="45"/>
                    <a:pt x="91" y="46"/>
                    <a:pt x="91" y="46"/>
                  </a:cubicBezTo>
                  <a:cubicBezTo>
                    <a:pt x="90" y="46"/>
                    <a:pt x="90" y="56"/>
                    <a:pt x="90" y="57"/>
                  </a:cubicBezTo>
                  <a:cubicBezTo>
                    <a:pt x="89" y="61"/>
                    <a:pt x="87" y="63"/>
                    <a:pt x="87" y="68"/>
                  </a:cubicBezTo>
                  <a:lnTo>
                    <a:pt x="87" y="69"/>
                  </a:lnTo>
                  <a:cubicBezTo>
                    <a:pt x="88" y="69"/>
                    <a:pt x="89" y="68"/>
                    <a:pt x="90" y="68"/>
                  </a:cubicBezTo>
                  <a:cubicBezTo>
                    <a:pt x="90" y="68"/>
                    <a:pt x="97" y="67"/>
                    <a:pt x="98" y="67"/>
                  </a:cubicBezTo>
                  <a:cubicBezTo>
                    <a:pt x="118" y="67"/>
                    <a:pt x="138" y="63"/>
                    <a:pt x="158" y="63"/>
                  </a:cubicBezTo>
                  <a:cubicBezTo>
                    <a:pt x="158" y="64"/>
                    <a:pt x="158" y="67"/>
                    <a:pt x="157" y="67"/>
                  </a:cubicBezTo>
                  <a:lnTo>
                    <a:pt x="156" y="70"/>
                  </a:lnTo>
                  <a:cubicBezTo>
                    <a:pt x="156" y="71"/>
                    <a:pt x="156" y="72"/>
                    <a:pt x="157" y="72"/>
                  </a:cubicBezTo>
                  <a:cubicBezTo>
                    <a:pt x="157" y="73"/>
                    <a:pt x="158" y="72"/>
                    <a:pt x="158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1" y="73"/>
                    <a:pt x="161" y="73"/>
                    <a:pt x="161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1" y="72"/>
                    <a:pt x="162" y="72"/>
                  </a:cubicBezTo>
                  <a:cubicBezTo>
                    <a:pt x="162" y="71"/>
                    <a:pt x="163" y="71"/>
                    <a:pt x="163" y="71"/>
                  </a:cubicBezTo>
                  <a:cubicBezTo>
                    <a:pt x="163" y="72"/>
                    <a:pt x="163" y="73"/>
                    <a:pt x="163" y="74"/>
                  </a:cubicBezTo>
                  <a:lnTo>
                    <a:pt x="164" y="75"/>
                  </a:lnTo>
                  <a:cubicBezTo>
                    <a:pt x="165" y="75"/>
                    <a:pt x="165" y="75"/>
                    <a:pt x="166" y="75"/>
                  </a:cubicBezTo>
                  <a:cubicBezTo>
                    <a:pt x="166" y="77"/>
                    <a:pt x="167" y="82"/>
                    <a:pt x="167" y="86"/>
                  </a:cubicBezTo>
                  <a:cubicBezTo>
                    <a:pt x="167" y="85"/>
                    <a:pt x="162" y="85"/>
                    <a:pt x="162" y="85"/>
                  </a:cubicBezTo>
                  <a:lnTo>
                    <a:pt x="162" y="86"/>
                  </a:lnTo>
                  <a:cubicBezTo>
                    <a:pt x="161" y="86"/>
                    <a:pt x="160" y="86"/>
                    <a:pt x="160" y="86"/>
                  </a:cubicBezTo>
                  <a:cubicBezTo>
                    <a:pt x="158" y="86"/>
                    <a:pt x="154" y="85"/>
                    <a:pt x="152" y="86"/>
                  </a:cubicBezTo>
                  <a:cubicBezTo>
                    <a:pt x="152" y="86"/>
                    <a:pt x="150" y="86"/>
                    <a:pt x="150" y="86"/>
                  </a:cubicBezTo>
                  <a:cubicBezTo>
                    <a:pt x="150" y="86"/>
                    <a:pt x="149" y="87"/>
                    <a:pt x="149" y="87"/>
                  </a:cubicBezTo>
                  <a:cubicBezTo>
                    <a:pt x="148" y="87"/>
                    <a:pt x="147" y="87"/>
                    <a:pt x="147" y="87"/>
                  </a:cubicBezTo>
                  <a:lnTo>
                    <a:pt x="147" y="88"/>
                  </a:lnTo>
                  <a:lnTo>
                    <a:pt x="146" y="88"/>
                  </a:lnTo>
                  <a:lnTo>
                    <a:pt x="146" y="89"/>
                  </a:lnTo>
                  <a:cubicBezTo>
                    <a:pt x="146" y="89"/>
                    <a:pt x="145" y="90"/>
                    <a:pt x="145" y="91"/>
                  </a:cubicBezTo>
                  <a:cubicBezTo>
                    <a:pt x="145" y="91"/>
                    <a:pt x="145" y="91"/>
                    <a:pt x="145" y="91"/>
                  </a:cubicBezTo>
                  <a:lnTo>
                    <a:pt x="145" y="92"/>
                  </a:lnTo>
                  <a:cubicBezTo>
                    <a:pt x="144" y="92"/>
                    <a:pt x="143" y="93"/>
                    <a:pt x="143" y="93"/>
                  </a:cubicBezTo>
                  <a:cubicBezTo>
                    <a:pt x="143" y="93"/>
                    <a:pt x="142" y="94"/>
                    <a:pt x="142" y="94"/>
                  </a:cubicBezTo>
                  <a:cubicBezTo>
                    <a:pt x="142" y="94"/>
                    <a:pt x="141" y="94"/>
                    <a:pt x="141" y="95"/>
                  </a:cubicBezTo>
                  <a:cubicBezTo>
                    <a:pt x="141" y="95"/>
                    <a:pt x="140" y="95"/>
                    <a:pt x="14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96"/>
                    <a:pt x="140" y="97"/>
                    <a:pt x="139" y="97"/>
                  </a:cubicBezTo>
                  <a:cubicBezTo>
                    <a:pt x="139" y="97"/>
                    <a:pt x="139" y="100"/>
                    <a:pt x="139" y="100"/>
                  </a:cubicBezTo>
                  <a:lnTo>
                    <a:pt x="139" y="101"/>
                  </a:lnTo>
                  <a:cubicBezTo>
                    <a:pt x="138" y="101"/>
                    <a:pt x="139" y="102"/>
                    <a:pt x="138" y="103"/>
                  </a:cubicBezTo>
                  <a:cubicBezTo>
                    <a:pt x="138" y="103"/>
                    <a:pt x="138" y="104"/>
                    <a:pt x="138" y="104"/>
                  </a:cubicBezTo>
                  <a:lnTo>
                    <a:pt x="137" y="104"/>
                  </a:lnTo>
                  <a:lnTo>
                    <a:pt x="137" y="105"/>
                  </a:lnTo>
                  <a:cubicBezTo>
                    <a:pt x="137" y="105"/>
                    <a:pt x="137" y="107"/>
                    <a:pt x="137" y="107"/>
                  </a:cubicBezTo>
                  <a:cubicBezTo>
                    <a:pt x="136" y="107"/>
                    <a:pt x="136" y="108"/>
                    <a:pt x="136" y="109"/>
                  </a:cubicBezTo>
                  <a:lnTo>
                    <a:pt x="136" y="115"/>
                  </a:lnTo>
                  <a:lnTo>
                    <a:pt x="134" y="115"/>
                  </a:lnTo>
                  <a:lnTo>
                    <a:pt x="134" y="116"/>
                  </a:lnTo>
                  <a:lnTo>
                    <a:pt x="133" y="116"/>
                  </a:lnTo>
                  <a:cubicBezTo>
                    <a:pt x="133" y="116"/>
                    <a:pt x="132" y="115"/>
                    <a:pt x="131" y="115"/>
                  </a:cubicBezTo>
                  <a:lnTo>
                    <a:pt x="131" y="114"/>
                  </a:lnTo>
                  <a:cubicBezTo>
                    <a:pt x="131" y="114"/>
                    <a:pt x="130" y="113"/>
                    <a:pt x="130" y="113"/>
                  </a:cubicBezTo>
                  <a:cubicBezTo>
                    <a:pt x="130" y="113"/>
                    <a:pt x="129" y="112"/>
                    <a:pt x="128" y="112"/>
                  </a:cubicBezTo>
                  <a:cubicBezTo>
                    <a:pt x="128" y="111"/>
                    <a:pt x="128" y="110"/>
                    <a:pt x="128" y="110"/>
                  </a:cubicBezTo>
                  <a:lnTo>
                    <a:pt x="127" y="110"/>
                  </a:lnTo>
                  <a:lnTo>
                    <a:pt x="126" y="110"/>
                  </a:lnTo>
                  <a:cubicBezTo>
                    <a:pt x="126" y="111"/>
                    <a:pt x="126" y="111"/>
                    <a:pt x="126" y="112"/>
                  </a:cubicBezTo>
                  <a:lnTo>
                    <a:pt x="125" y="112"/>
                  </a:lnTo>
                  <a:lnTo>
                    <a:pt x="125" y="113"/>
                  </a:lnTo>
                  <a:cubicBezTo>
                    <a:pt x="124" y="113"/>
                    <a:pt x="123" y="113"/>
                    <a:pt x="123" y="113"/>
                  </a:cubicBezTo>
                  <a:lnTo>
                    <a:pt x="123" y="112"/>
                  </a:lnTo>
                  <a:cubicBezTo>
                    <a:pt x="122" y="112"/>
                    <a:pt x="120" y="110"/>
                    <a:pt x="119" y="111"/>
                  </a:cubicBezTo>
                  <a:lnTo>
                    <a:pt x="118" y="111"/>
                  </a:lnTo>
                  <a:lnTo>
                    <a:pt x="118" y="112"/>
                  </a:lnTo>
                  <a:cubicBezTo>
                    <a:pt x="118" y="114"/>
                    <a:pt x="115" y="113"/>
                    <a:pt x="114" y="113"/>
                  </a:cubicBezTo>
                  <a:cubicBezTo>
                    <a:pt x="114" y="113"/>
                    <a:pt x="113" y="113"/>
                    <a:pt x="113" y="113"/>
                  </a:cubicBezTo>
                  <a:cubicBezTo>
                    <a:pt x="113" y="112"/>
                    <a:pt x="113" y="110"/>
                    <a:pt x="113" y="110"/>
                  </a:cubicBezTo>
                  <a:lnTo>
                    <a:pt x="112" y="110"/>
                  </a:lnTo>
                  <a:cubicBezTo>
                    <a:pt x="112" y="109"/>
                    <a:pt x="112" y="110"/>
                    <a:pt x="112" y="109"/>
                  </a:cubicBezTo>
                  <a:cubicBezTo>
                    <a:pt x="111" y="109"/>
                    <a:pt x="111" y="110"/>
                    <a:pt x="111" y="110"/>
                  </a:cubicBezTo>
                  <a:lnTo>
                    <a:pt x="110" y="110"/>
                  </a:lnTo>
                  <a:lnTo>
                    <a:pt x="109" y="110"/>
                  </a:lnTo>
                  <a:cubicBezTo>
                    <a:pt x="109" y="111"/>
                    <a:pt x="108" y="111"/>
                    <a:pt x="108" y="111"/>
                  </a:cubicBezTo>
                  <a:lnTo>
                    <a:pt x="107" y="112"/>
                  </a:lnTo>
                  <a:cubicBezTo>
                    <a:pt x="107" y="112"/>
                    <a:pt x="107" y="113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4"/>
                    <a:pt x="108" y="115"/>
                    <a:pt x="109" y="115"/>
                  </a:cubicBezTo>
                  <a:cubicBezTo>
                    <a:pt x="109" y="117"/>
                    <a:pt x="110" y="119"/>
                    <a:pt x="110" y="120"/>
                  </a:cubicBezTo>
                  <a:lnTo>
                    <a:pt x="109" y="121"/>
                  </a:lnTo>
                  <a:lnTo>
                    <a:pt x="107" y="121"/>
                  </a:lnTo>
                  <a:lnTo>
                    <a:pt x="107" y="130"/>
                  </a:lnTo>
                  <a:cubicBezTo>
                    <a:pt x="107" y="130"/>
                    <a:pt x="107" y="130"/>
                    <a:pt x="107" y="130"/>
                  </a:cubicBezTo>
                  <a:lnTo>
                    <a:pt x="106" y="130"/>
                  </a:lnTo>
                  <a:cubicBezTo>
                    <a:pt x="106" y="131"/>
                    <a:pt x="106" y="130"/>
                    <a:pt x="106" y="131"/>
                  </a:cubicBezTo>
                  <a:lnTo>
                    <a:pt x="105" y="131"/>
                  </a:lnTo>
                  <a:lnTo>
                    <a:pt x="105" y="132"/>
                  </a:lnTo>
                  <a:lnTo>
                    <a:pt x="105" y="135"/>
                  </a:lnTo>
                  <a:cubicBezTo>
                    <a:pt x="105" y="135"/>
                    <a:pt x="106" y="135"/>
                    <a:pt x="106" y="135"/>
                  </a:cubicBezTo>
                  <a:cubicBezTo>
                    <a:pt x="106" y="136"/>
                    <a:pt x="107" y="137"/>
                    <a:pt x="107" y="138"/>
                  </a:cubicBezTo>
                  <a:lnTo>
                    <a:pt x="106" y="139"/>
                  </a:lnTo>
                  <a:lnTo>
                    <a:pt x="105" y="139"/>
                  </a:lnTo>
                  <a:lnTo>
                    <a:pt x="105" y="138"/>
                  </a:lnTo>
                  <a:lnTo>
                    <a:pt x="104" y="138"/>
                  </a:lnTo>
                  <a:cubicBezTo>
                    <a:pt x="104" y="138"/>
                    <a:pt x="104" y="139"/>
                    <a:pt x="104" y="139"/>
                  </a:cubicBezTo>
                  <a:cubicBezTo>
                    <a:pt x="103" y="139"/>
                    <a:pt x="102" y="140"/>
                    <a:pt x="102" y="140"/>
                  </a:cubicBezTo>
                  <a:cubicBezTo>
                    <a:pt x="102" y="140"/>
                    <a:pt x="101" y="141"/>
                    <a:pt x="101" y="141"/>
                  </a:cubicBezTo>
                  <a:cubicBezTo>
                    <a:pt x="101" y="141"/>
                    <a:pt x="101" y="142"/>
                    <a:pt x="101" y="142"/>
                  </a:cubicBezTo>
                  <a:cubicBezTo>
                    <a:pt x="101" y="142"/>
                    <a:pt x="101" y="143"/>
                    <a:pt x="101" y="143"/>
                  </a:cubicBezTo>
                  <a:lnTo>
                    <a:pt x="100" y="143"/>
                  </a:lnTo>
                  <a:lnTo>
                    <a:pt x="99" y="143"/>
                  </a:lnTo>
                  <a:cubicBezTo>
                    <a:pt x="98" y="144"/>
                    <a:pt x="97" y="143"/>
                    <a:pt x="96" y="144"/>
                  </a:cubicBezTo>
                  <a:cubicBezTo>
                    <a:pt x="96" y="144"/>
                    <a:pt x="96" y="145"/>
                    <a:pt x="95" y="145"/>
                  </a:cubicBezTo>
                  <a:lnTo>
                    <a:pt x="95" y="150"/>
                  </a:ln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6" y="151"/>
                    <a:pt x="96" y="151"/>
                  </a:cubicBezTo>
                  <a:cubicBezTo>
                    <a:pt x="97" y="151"/>
                    <a:pt x="97" y="152"/>
                    <a:pt x="97" y="152"/>
                  </a:cubicBezTo>
                  <a:lnTo>
                    <a:pt x="97" y="154"/>
                  </a:lnTo>
                  <a:cubicBezTo>
                    <a:pt x="96" y="154"/>
                    <a:pt x="96" y="155"/>
                    <a:pt x="96" y="155"/>
                  </a:cubicBezTo>
                  <a:lnTo>
                    <a:pt x="95" y="155"/>
                  </a:lnTo>
                  <a:cubicBezTo>
                    <a:pt x="95" y="156"/>
                    <a:pt x="95" y="156"/>
                    <a:pt x="95" y="156"/>
                  </a:cubicBezTo>
                  <a:lnTo>
                    <a:pt x="94" y="157"/>
                  </a:lnTo>
                  <a:lnTo>
                    <a:pt x="94" y="158"/>
                  </a:lnTo>
                  <a:lnTo>
                    <a:pt x="93" y="158"/>
                  </a:lnTo>
                  <a:cubicBezTo>
                    <a:pt x="93" y="158"/>
                    <a:pt x="93" y="157"/>
                    <a:pt x="93" y="157"/>
                  </a:cubicBezTo>
                  <a:cubicBezTo>
                    <a:pt x="92" y="157"/>
                    <a:pt x="90" y="156"/>
                    <a:pt x="89" y="156"/>
                  </a:cubicBezTo>
                  <a:cubicBezTo>
                    <a:pt x="89" y="156"/>
                    <a:pt x="88" y="156"/>
                    <a:pt x="88" y="156"/>
                  </a:cubicBezTo>
                  <a:lnTo>
                    <a:pt x="88" y="155"/>
                  </a:lnTo>
                  <a:lnTo>
                    <a:pt x="87" y="155"/>
                  </a:lnTo>
                  <a:lnTo>
                    <a:pt x="86" y="155"/>
                  </a:lnTo>
                  <a:cubicBezTo>
                    <a:pt x="86" y="156"/>
                    <a:pt x="86" y="156"/>
                    <a:pt x="86" y="156"/>
                  </a:cubicBezTo>
                  <a:cubicBezTo>
                    <a:pt x="85" y="156"/>
                    <a:pt x="85" y="157"/>
                    <a:pt x="85" y="157"/>
                  </a:cubicBezTo>
                  <a:lnTo>
                    <a:pt x="84" y="157"/>
                  </a:lnTo>
                  <a:lnTo>
                    <a:pt x="84" y="158"/>
                  </a:lnTo>
                  <a:cubicBezTo>
                    <a:pt x="84" y="158"/>
                    <a:pt x="83" y="158"/>
                    <a:pt x="83" y="158"/>
                  </a:cubicBezTo>
                  <a:cubicBezTo>
                    <a:pt x="83" y="159"/>
                    <a:pt x="82" y="158"/>
                    <a:pt x="82" y="159"/>
                  </a:cubicBezTo>
                  <a:cubicBezTo>
                    <a:pt x="82" y="159"/>
                    <a:pt x="82" y="161"/>
                    <a:pt x="82" y="162"/>
                  </a:cubicBezTo>
                  <a:cubicBezTo>
                    <a:pt x="81" y="162"/>
                    <a:pt x="79" y="162"/>
                    <a:pt x="78" y="161"/>
                  </a:cubicBezTo>
                  <a:cubicBezTo>
                    <a:pt x="78" y="161"/>
                    <a:pt x="75" y="161"/>
                    <a:pt x="74" y="160"/>
                  </a:cubicBezTo>
                  <a:cubicBezTo>
                    <a:pt x="73" y="160"/>
                    <a:pt x="70" y="159"/>
                    <a:pt x="68" y="160"/>
                  </a:cubicBezTo>
                  <a:cubicBezTo>
                    <a:pt x="68" y="160"/>
                    <a:pt x="68" y="160"/>
                    <a:pt x="67" y="160"/>
                  </a:cubicBezTo>
                  <a:lnTo>
                    <a:pt x="67" y="161"/>
                  </a:lnTo>
                  <a:cubicBezTo>
                    <a:pt x="67" y="161"/>
                    <a:pt x="67" y="162"/>
                    <a:pt x="67" y="162"/>
                  </a:cubicBezTo>
                  <a:cubicBezTo>
                    <a:pt x="66" y="162"/>
                    <a:pt x="65" y="164"/>
                    <a:pt x="64" y="164"/>
                  </a:cubicBezTo>
                  <a:lnTo>
                    <a:pt x="64" y="165"/>
                  </a:lnTo>
                  <a:lnTo>
                    <a:pt x="63" y="165"/>
                  </a:lnTo>
                  <a:lnTo>
                    <a:pt x="63" y="166"/>
                  </a:lnTo>
                  <a:cubicBezTo>
                    <a:pt x="62" y="167"/>
                    <a:pt x="62" y="166"/>
                    <a:pt x="61" y="166"/>
                  </a:cubicBezTo>
                  <a:cubicBezTo>
                    <a:pt x="61" y="166"/>
                    <a:pt x="61" y="165"/>
                    <a:pt x="61" y="165"/>
                  </a:cubicBezTo>
                  <a:lnTo>
                    <a:pt x="60" y="165"/>
                  </a:lnTo>
                  <a:lnTo>
                    <a:pt x="60" y="166"/>
                  </a:lnTo>
                  <a:lnTo>
                    <a:pt x="60" y="167"/>
                  </a:lnTo>
                  <a:cubicBezTo>
                    <a:pt x="59" y="167"/>
                    <a:pt x="57" y="167"/>
                    <a:pt x="57" y="167"/>
                  </a:cubicBezTo>
                  <a:lnTo>
                    <a:pt x="57" y="166"/>
                  </a:lnTo>
                  <a:lnTo>
                    <a:pt x="56" y="166"/>
                  </a:lnTo>
                  <a:lnTo>
                    <a:pt x="55" y="166"/>
                  </a:lnTo>
                  <a:lnTo>
                    <a:pt x="55" y="165"/>
                  </a:lnTo>
                  <a:lnTo>
                    <a:pt x="55" y="164"/>
                  </a:lnTo>
                  <a:lnTo>
                    <a:pt x="54" y="164"/>
                  </a:lnTo>
                  <a:cubicBezTo>
                    <a:pt x="54" y="164"/>
                    <a:pt x="53" y="164"/>
                    <a:pt x="53" y="164"/>
                  </a:cubicBezTo>
                  <a:cubicBezTo>
                    <a:pt x="53" y="165"/>
                    <a:pt x="53" y="165"/>
                    <a:pt x="53" y="165"/>
                  </a:cubicBezTo>
                  <a:cubicBezTo>
                    <a:pt x="53" y="165"/>
                    <a:pt x="52" y="165"/>
                    <a:pt x="52" y="165"/>
                  </a:cubicBezTo>
                  <a:lnTo>
                    <a:pt x="50" y="165"/>
                  </a:lnTo>
                  <a:cubicBezTo>
                    <a:pt x="49" y="164"/>
                    <a:pt x="49" y="163"/>
                    <a:pt x="49" y="162"/>
                  </a:cubicBezTo>
                  <a:cubicBezTo>
                    <a:pt x="49" y="161"/>
                    <a:pt x="50" y="160"/>
                    <a:pt x="50" y="159"/>
                  </a:cubicBezTo>
                  <a:cubicBezTo>
                    <a:pt x="49" y="159"/>
                    <a:pt x="49" y="158"/>
                    <a:pt x="48" y="158"/>
                  </a:cubicBezTo>
                  <a:lnTo>
                    <a:pt x="48" y="157"/>
                  </a:lnTo>
                  <a:lnTo>
                    <a:pt x="47" y="157"/>
                  </a:lnTo>
                  <a:cubicBezTo>
                    <a:pt x="47" y="157"/>
                    <a:pt x="46" y="157"/>
                    <a:pt x="46" y="157"/>
                  </a:cubicBezTo>
                  <a:cubicBezTo>
                    <a:pt x="45" y="157"/>
                    <a:pt x="44" y="156"/>
                    <a:pt x="43" y="156"/>
                  </a:cubicBezTo>
                  <a:lnTo>
                    <a:pt x="43" y="158"/>
                  </a:lnTo>
                  <a:lnTo>
                    <a:pt x="43" y="159"/>
                  </a:lnTo>
                  <a:lnTo>
                    <a:pt x="42" y="159"/>
                  </a:lnTo>
                  <a:cubicBezTo>
                    <a:pt x="42" y="160"/>
                    <a:pt x="42" y="159"/>
                    <a:pt x="42" y="160"/>
                  </a:cubicBezTo>
                  <a:lnTo>
                    <a:pt x="41" y="160"/>
                  </a:lnTo>
                  <a:cubicBezTo>
                    <a:pt x="41" y="160"/>
                    <a:pt x="41" y="160"/>
                    <a:pt x="41" y="160"/>
                  </a:cubicBezTo>
                  <a:lnTo>
                    <a:pt x="38" y="160"/>
                  </a:lnTo>
                  <a:lnTo>
                    <a:pt x="38" y="151"/>
                  </a:lnTo>
                  <a:cubicBezTo>
                    <a:pt x="38" y="151"/>
                    <a:pt x="39" y="151"/>
                    <a:pt x="39" y="151"/>
                  </a:cubicBezTo>
                  <a:cubicBezTo>
                    <a:pt x="39" y="150"/>
                    <a:pt x="39" y="151"/>
                    <a:pt x="39" y="150"/>
                  </a:cubicBezTo>
                  <a:cubicBezTo>
                    <a:pt x="40" y="150"/>
                    <a:pt x="40" y="145"/>
                    <a:pt x="40" y="143"/>
                  </a:cubicBezTo>
                  <a:cubicBezTo>
                    <a:pt x="39" y="143"/>
                    <a:pt x="38" y="143"/>
                    <a:pt x="37" y="143"/>
                  </a:cubicBezTo>
                  <a:lnTo>
                    <a:pt x="37" y="142"/>
                  </a:lnTo>
                  <a:cubicBezTo>
                    <a:pt x="37" y="142"/>
                    <a:pt x="37" y="139"/>
                    <a:pt x="37" y="139"/>
                  </a:cubicBezTo>
                  <a:lnTo>
                    <a:pt x="37" y="137"/>
                  </a:lnTo>
                  <a:lnTo>
                    <a:pt x="38" y="137"/>
                  </a:lnTo>
                  <a:lnTo>
                    <a:pt x="38" y="136"/>
                  </a:lnTo>
                  <a:cubicBezTo>
                    <a:pt x="38" y="135"/>
                    <a:pt x="39" y="136"/>
                    <a:pt x="39" y="135"/>
                  </a:cubicBezTo>
                  <a:lnTo>
                    <a:pt x="39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2" y="136"/>
                  </a:lnTo>
                  <a:lnTo>
                    <a:pt x="43" y="136"/>
                  </a:lnTo>
                  <a:lnTo>
                    <a:pt x="43" y="135"/>
                  </a:lnTo>
                  <a:cubicBezTo>
                    <a:pt x="44" y="134"/>
                    <a:pt x="43" y="131"/>
                    <a:pt x="44" y="130"/>
                  </a:cubicBezTo>
                  <a:cubicBezTo>
                    <a:pt x="44" y="130"/>
                    <a:pt x="46" y="129"/>
                    <a:pt x="46" y="129"/>
                  </a:cubicBezTo>
                  <a:cubicBezTo>
                    <a:pt x="46" y="129"/>
                    <a:pt x="46" y="129"/>
                    <a:pt x="47" y="129"/>
                  </a:cubicBezTo>
                  <a:cubicBezTo>
                    <a:pt x="47" y="128"/>
                    <a:pt x="47" y="127"/>
                    <a:pt x="47" y="126"/>
                  </a:cubicBezTo>
                  <a:cubicBezTo>
                    <a:pt x="46" y="126"/>
                    <a:pt x="43" y="125"/>
                    <a:pt x="42" y="126"/>
                  </a:cubicBezTo>
                  <a:cubicBezTo>
                    <a:pt x="42" y="126"/>
                    <a:pt x="40" y="126"/>
                    <a:pt x="39" y="126"/>
                  </a:cubicBezTo>
                  <a:lnTo>
                    <a:pt x="39" y="124"/>
                  </a:lnTo>
                  <a:cubicBezTo>
                    <a:pt x="39" y="124"/>
                    <a:pt x="39" y="124"/>
                    <a:pt x="39" y="124"/>
                  </a:cubicBezTo>
                  <a:cubicBezTo>
                    <a:pt x="38" y="124"/>
                    <a:pt x="37" y="123"/>
                    <a:pt x="37" y="123"/>
                  </a:cubicBezTo>
                  <a:lnTo>
                    <a:pt x="36" y="123"/>
                  </a:lnTo>
                  <a:cubicBezTo>
                    <a:pt x="36" y="122"/>
                    <a:pt x="36" y="121"/>
                    <a:pt x="36" y="120"/>
                  </a:cubicBezTo>
                  <a:cubicBezTo>
                    <a:pt x="36" y="119"/>
                    <a:pt x="34" y="119"/>
                    <a:pt x="34" y="119"/>
                  </a:cubicBezTo>
                  <a:lnTo>
                    <a:pt x="29" y="119"/>
                  </a:lnTo>
                  <a:lnTo>
                    <a:pt x="29" y="118"/>
                  </a:lnTo>
                  <a:cubicBezTo>
                    <a:pt x="29" y="118"/>
                    <a:pt x="29" y="117"/>
                    <a:pt x="29" y="116"/>
                  </a:cubicBezTo>
                  <a:cubicBezTo>
                    <a:pt x="30" y="115"/>
                    <a:pt x="32" y="112"/>
                    <a:pt x="34" y="111"/>
                  </a:cubicBezTo>
                  <a:lnTo>
                    <a:pt x="34" y="110"/>
                  </a:lnTo>
                  <a:cubicBezTo>
                    <a:pt x="35" y="110"/>
                    <a:pt x="35" y="108"/>
                    <a:pt x="35" y="107"/>
                  </a:cubicBezTo>
                  <a:cubicBezTo>
                    <a:pt x="36" y="107"/>
                    <a:pt x="36" y="106"/>
                    <a:pt x="36" y="106"/>
                  </a:cubicBezTo>
                  <a:cubicBezTo>
                    <a:pt x="36" y="105"/>
                    <a:pt x="36" y="104"/>
                    <a:pt x="37" y="103"/>
                  </a:cubicBezTo>
                  <a:lnTo>
                    <a:pt x="37" y="101"/>
                  </a:lnTo>
                  <a:cubicBezTo>
                    <a:pt x="37" y="101"/>
                    <a:pt x="36" y="100"/>
                    <a:pt x="36" y="100"/>
                  </a:cubicBezTo>
                  <a:cubicBezTo>
                    <a:pt x="36" y="100"/>
                    <a:pt x="35" y="100"/>
                    <a:pt x="35" y="100"/>
                  </a:cubicBezTo>
                  <a:lnTo>
                    <a:pt x="34" y="100"/>
                  </a:lnTo>
                  <a:cubicBezTo>
                    <a:pt x="34" y="99"/>
                    <a:pt x="34" y="99"/>
                    <a:pt x="33" y="99"/>
                  </a:cubicBezTo>
                  <a:cubicBezTo>
                    <a:pt x="33" y="99"/>
                    <a:pt x="33" y="100"/>
                    <a:pt x="33" y="100"/>
                  </a:cubicBezTo>
                  <a:cubicBezTo>
                    <a:pt x="33" y="100"/>
                    <a:pt x="32" y="100"/>
                    <a:pt x="32" y="100"/>
                  </a:cubicBezTo>
                  <a:cubicBezTo>
                    <a:pt x="32" y="100"/>
                    <a:pt x="31" y="101"/>
                    <a:pt x="31" y="101"/>
                  </a:cubicBezTo>
                  <a:lnTo>
                    <a:pt x="30" y="102"/>
                  </a:lnTo>
                  <a:lnTo>
                    <a:pt x="29" y="102"/>
                  </a:lnTo>
                  <a:lnTo>
                    <a:pt x="29" y="103"/>
                  </a:lnTo>
                  <a:lnTo>
                    <a:pt x="28" y="103"/>
                  </a:lnTo>
                  <a:cubicBezTo>
                    <a:pt x="28" y="103"/>
                    <a:pt x="26" y="103"/>
                    <a:pt x="26" y="103"/>
                  </a:cubicBezTo>
                  <a:cubicBezTo>
                    <a:pt x="26" y="104"/>
                    <a:pt x="25" y="103"/>
                    <a:pt x="25" y="104"/>
                  </a:cubicBezTo>
                  <a:cubicBezTo>
                    <a:pt x="24" y="105"/>
                    <a:pt x="22" y="101"/>
                    <a:pt x="21" y="101"/>
                  </a:cubicBezTo>
                  <a:lnTo>
                    <a:pt x="21" y="100"/>
                  </a:lnTo>
                  <a:cubicBezTo>
                    <a:pt x="20" y="100"/>
                    <a:pt x="18" y="99"/>
                    <a:pt x="18" y="99"/>
                  </a:cubicBezTo>
                  <a:lnTo>
                    <a:pt x="17" y="99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5" y="98"/>
                  </a:lnTo>
                  <a:lnTo>
                    <a:pt x="15" y="97"/>
                  </a:lnTo>
                  <a:cubicBezTo>
                    <a:pt x="14" y="97"/>
                    <a:pt x="13" y="97"/>
                    <a:pt x="12" y="97"/>
                  </a:cubicBezTo>
                  <a:cubicBezTo>
                    <a:pt x="12" y="96"/>
                    <a:pt x="11" y="97"/>
                    <a:pt x="11" y="96"/>
                  </a:cubicBezTo>
                  <a:lnTo>
                    <a:pt x="10" y="97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8" name="Freeform 164"/>
            <p:cNvSpPr>
              <a:spLocks/>
            </p:cNvSpPr>
            <p:nvPr/>
          </p:nvSpPr>
          <p:spPr bwMode="auto">
            <a:xfrm>
              <a:off x="1010" y="118"/>
              <a:ext cx="1675" cy="1383"/>
            </a:xfrm>
            <a:custGeom>
              <a:avLst/>
              <a:gdLst>
                <a:gd name="T0" fmla="*/ 10929772 w 241"/>
                <a:gd name="T1" fmla="*/ 508723652 h 204"/>
                <a:gd name="T2" fmla="*/ 38436014 w 241"/>
                <a:gd name="T3" fmla="*/ 388344657 h 204"/>
                <a:gd name="T4" fmla="*/ 97954337 w 241"/>
                <a:gd name="T5" fmla="*/ 352802110 h 204"/>
                <a:gd name="T6" fmla="*/ 130860086 w 241"/>
                <a:gd name="T7" fmla="*/ 370573492 h 204"/>
                <a:gd name="T8" fmla="*/ 228702190 w 241"/>
                <a:gd name="T9" fmla="*/ 365919888 h 204"/>
                <a:gd name="T10" fmla="*/ 332170125 w 241"/>
                <a:gd name="T11" fmla="*/ 356697287 h 204"/>
                <a:gd name="T12" fmla="*/ 463030155 w 241"/>
                <a:gd name="T13" fmla="*/ 330375172 h 204"/>
                <a:gd name="T14" fmla="*/ 636964669 w 241"/>
                <a:gd name="T15" fmla="*/ 205327657 h 204"/>
                <a:gd name="T16" fmla="*/ 686218386 w 241"/>
                <a:gd name="T17" fmla="*/ 67177307 h 204"/>
                <a:gd name="T18" fmla="*/ 817078415 w 241"/>
                <a:gd name="T19" fmla="*/ 22426931 h 204"/>
                <a:gd name="T20" fmla="*/ 860136330 w 241"/>
                <a:gd name="T21" fmla="*/ 22426931 h 204"/>
                <a:gd name="T22" fmla="*/ 958090639 w 241"/>
                <a:gd name="T23" fmla="*/ 40198117 h 204"/>
                <a:gd name="T24" fmla="*/ 925964675 w 241"/>
                <a:gd name="T25" fmla="*/ 80295031 h 204"/>
                <a:gd name="T26" fmla="*/ 958090639 w 241"/>
                <a:gd name="T27" fmla="*/ 111255944 h 204"/>
                <a:gd name="T28" fmla="*/ 974553174 w 241"/>
                <a:gd name="T29" fmla="*/ 142818788 h 204"/>
                <a:gd name="T30" fmla="*/ 1007458673 w 241"/>
                <a:gd name="T31" fmla="*/ 156023125 h 204"/>
                <a:gd name="T32" fmla="*/ 996526944 w 241"/>
                <a:gd name="T33" fmla="*/ 205327657 h 204"/>
                <a:gd name="T34" fmla="*/ 980067078 w 241"/>
                <a:gd name="T35" fmla="*/ 232321477 h 204"/>
                <a:gd name="T36" fmla="*/ 1039584859 w 241"/>
                <a:gd name="T37" fmla="*/ 227769619 h 204"/>
                <a:gd name="T38" fmla="*/ 1116345377 w 241"/>
                <a:gd name="T39" fmla="*/ 218531995 h 204"/>
                <a:gd name="T40" fmla="*/ 1148470673 w 241"/>
                <a:gd name="T41" fmla="*/ 240872211 h 204"/>
                <a:gd name="T42" fmla="*/ 1186906979 w 241"/>
                <a:gd name="T43" fmla="*/ 272519580 h 204"/>
                <a:gd name="T44" fmla="*/ 1290263766 w 241"/>
                <a:gd name="T45" fmla="*/ 308049545 h 204"/>
                <a:gd name="T46" fmla="*/ 1290263766 w 241"/>
                <a:gd name="T47" fmla="*/ 374453700 h 204"/>
                <a:gd name="T48" fmla="*/ 1268287327 w 241"/>
                <a:gd name="T49" fmla="*/ 486398243 h 204"/>
                <a:gd name="T50" fmla="*/ 1257358267 w 241"/>
                <a:gd name="T51" fmla="*/ 508723652 h 204"/>
                <a:gd name="T52" fmla="*/ 1247204962 w 241"/>
                <a:gd name="T53" fmla="*/ 535717635 h 204"/>
                <a:gd name="T54" fmla="*/ 1203349943 w 241"/>
                <a:gd name="T55" fmla="*/ 553476434 h 204"/>
                <a:gd name="T56" fmla="*/ 1175862268 w 241"/>
                <a:gd name="T57" fmla="*/ 571346742 h 204"/>
                <a:gd name="T58" fmla="*/ 1159400623 w 241"/>
                <a:gd name="T59" fmla="*/ 593672585 h 204"/>
                <a:gd name="T60" fmla="*/ 1132804354 w 241"/>
                <a:gd name="T61" fmla="*/ 616099090 h 204"/>
                <a:gd name="T62" fmla="*/ 1132804354 w 241"/>
                <a:gd name="T63" fmla="*/ 673967263 h 204"/>
                <a:gd name="T64" fmla="*/ 1061560408 w 241"/>
                <a:gd name="T65" fmla="*/ 687171601 h 204"/>
                <a:gd name="T66" fmla="*/ 1050516587 w 241"/>
                <a:gd name="T67" fmla="*/ 677949434 h 204"/>
                <a:gd name="T68" fmla="*/ 1029432443 w 241"/>
                <a:gd name="T69" fmla="*/ 673967263 h 204"/>
                <a:gd name="T70" fmla="*/ 980067078 w 241"/>
                <a:gd name="T71" fmla="*/ 656195881 h 204"/>
                <a:gd name="T72" fmla="*/ 952560721 w 241"/>
                <a:gd name="T73" fmla="*/ 651628837 h 204"/>
                <a:gd name="T74" fmla="*/ 915034726 w 241"/>
                <a:gd name="T75" fmla="*/ 664746832 h 204"/>
                <a:gd name="T76" fmla="*/ 865667137 w 241"/>
                <a:gd name="T77" fmla="*/ 700274410 h 204"/>
                <a:gd name="T78" fmla="*/ 832744735 w 241"/>
                <a:gd name="T79" fmla="*/ 714150398 h 204"/>
                <a:gd name="T80" fmla="*/ 817078415 w 241"/>
                <a:gd name="T81" fmla="*/ 722701782 h 204"/>
                <a:gd name="T82" fmla="*/ 800618104 w 241"/>
                <a:gd name="T83" fmla="*/ 754249793 h 204"/>
                <a:gd name="T84" fmla="*/ 767712161 w 241"/>
                <a:gd name="T85" fmla="*/ 718045792 h 204"/>
                <a:gd name="T86" fmla="*/ 729391507 w 241"/>
                <a:gd name="T87" fmla="*/ 718045792 h 204"/>
                <a:gd name="T88" fmla="*/ 712928971 w 241"/>
                <a:gd name="T89" fmla="*/ 736490993 h 204"/>
                <a:gd name="T90" fmla="*/ 702680476 w 241"/>
                <a:gd name="T91" fmla="*/ 754249793 h 204"/>
                <a:gd name="T92" fmla="*/ 675288436 w 241"/>
                <a:gd name="T93" fmla="*/ 780557374 h 204"/>
                <a:gd name="T94" fmla="*/ 614974440 w 241"/>
                <a:gd name="T95" fmla="*/ 794447679 h 204"/>
                <a:gd name="T96" fmla="*/ 577332126 w 241"/>
                <a:gd name="T97" fmla="*/ 825321870 h 204"/>
                <a:gd name="T98" fmla="*/ 506088625 w 241"/>
                <a:gd name="T99" fmla="*/ 789792123 h 204"/>
                <a:gd name="T100" fmla="*/ 457516029 w 241"/>
                <a:gd name="T101" fmla="*/ 807550922 h 204"/>
                <a:gd name="T102" fmla="*/ 435542481 w 241"/>
                <a:gd name="T103" fmla="*/ 802996027 h 204"/>
                <a:gd name="T104" fmla="*/ 424594294 w 241"/>
                <a:gd name="T105" fmla="*/ 834544905 h 204"/>
                <a:gd name="T106" fmla="*/ 402620524 w 241"/>
                <a:gd name="T107" fmla="*/ 874742791 h 204"/>
                <a:gd name="T108" fmla="*/ 386158433 w 241"/>
                <a:gd name="T109" fmla="*/ 892499855 h 204"/>
                <a:gd name="T110" fmla="*/ 370494115 w 241"/>
                <a:gd name="T111" fmla="*/ 905602664 h 204"/>
                <a:gd name="T112" fmla="*/ 315726717 w 241"/>
                <a:gd name="T113" fmla="*/ 865505872 h 204"/>
                <a:gd name="T114" fmla="*/ 228702190 w 241"/>
                <a:gd name="T115" fmla="*/ 865505872 h 204"/>
                <a:gd name="T116" fmla="*/ 163781931 w 241"/>
                <a:gd name="T117" fmla="*/ 856971409 h 204"/>
                <a:gd name="T118" fmla="*/ 136278132 w 241"/>
                <a:gd name="T119" fmla="*/ 860851618 h 204"/>
                <a:gd name="T120" fmla="*/ 119815819 w 241"/>
                <a:gd name="T121" fmla="*/ 847749242 h 2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1"/>
                <a:gd name="T184" fmla="*/ 0 h 204"/>
                <a:gd name="T185" fmla="*/ 241 w 241"/>
                <a:gd name="T186" fmla="*/ 204 h 2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1" h="204">
                  <a:moveTo>
                    <a:pt x="19" y="189"/>
                  </a:moveTo>
                  <a:cubicBezTo>
                    <a:pt x="17" y="189"/>
                    <a:pt x="14" y="186"/>
                    <a:pt x="17" y="184"/>
                  </a:cubicBezTo>
                  <a:cubicBezTo>
                    <a:pt x="20" y="183"/>
                    <a:pt x="22" y="182"/>
                    <a:pt x="21" y="178"/>
                  </a:cubicBezTo>
                  <a:cubicBezTo>
                    <a:pt x="20" y="172"/>
                    <a:pt x="23" y="168"/>
                    <a:pt x="23" y="162"/>
                  </a:cubicBezTo>
                  <a:cubicBezTo>
                    <a:pt x="23" y="160"/>
                    <a:pt x="22" y="158"/>
                    <a:pt x="22" y="156"/>
                  </a:cubicBezTo>
                  <a:cubicBezTo>
                    <a:pt x="22" y="152"/>
                    <a:pt x="27" y="153"/>
                    <a:pt x="22" y="149"/>
                  </a:cubicBezTo>
                  <a:cubicBezTo>
                    <a:pt x="17" y="146"/>
                    <a:pt x="12" y="149"/>
                    <a:pt x="6" y="148"/>
                  </a:cubicBezTo>
                  <a:cubicBezTo>
                    <a:pt x="0" y="147"/>
                    <a:pt x="1" y="144"/>
                    <a:pt x="1" y="139"/>
                  </a:cubicBezTo>
                  <a:cubicBezTo>
                    <a:pt x="4" y="137"/>
                    <a:pt x="3" y="131"/>
                    <a:pt x="3" y="128"/>
                  </a:cubicBezTo>
                  <a:cubicBezTo>
                    <a:pt x="3" y="124"/>
                    <a:pt x="1" y="120"/>
                    <a:pt x="1" y="116"/>
                  </a:cubicBezTo>
                  <a:cubicBezTo>
                    <a:pt x="1" y="116"/>
                    <a:pt x="1" y="114"/>
                    <a:pt x="2" y="114"/>
                  </a:cubicBezTo>
                  <a:cubicBezTo>
                    <a:pt x="2" y="110"/>
                    <a:pt x="8" y="104"/>
                    <a:pt x="12" y="104"/>
                  </a:cubicBezTo>
                  <a:cubicBezTo>
                    <a:pt x="12" y="104"/>
                    <a:pt x="12" y="103"/>
                    <a:pt x="12" y="103"/>
                  </a:cubicBezTo>
                  <a:cubicBezTo>
                    <a:pt x="12" y="103"/>
                    <a:pt x="12" y="98"/>
                    <a:pt x="12" y="98"/>
                  </a:cubicBezTo>
                  <a:cubicBezTo>
                    <a:pt x="12" y="97"/>
                    <a:pt x="8" y="94"/>
                    <a:pt x="7" y="94"/>
                  </a:cubicBezTo>
                  <a:cubicBezTo>
                    <a:pt x="12" y="97"/>
                    <a:pt x="8" y="94"/>
                    <a:pt x="7" y="93"/>
                  </a:cubicBezTo>
                  <a:cubicBezTo>
                    <a:pt x="7" y="93"/>
                    <a:pt x="7" y="93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5" y="91"/>
                    <a:pt x="4" y="89"/>
                    <a:pt x="4" y="88"/>
                  </a:cubicBezTo>
                  <a:cubicBezTo>
                    <a:pt x="5" y="91"/>
                    <a:pt x="4" y="89"/>
                    <a:pt x="4" y="88"/>
                  </a:cubicBezTo>
                  <a:cubicBezTo>
                    <a:pt x="4" y="87"/>
                    <a:pt x="7" y="87"/>
                    <a:pt x="7" y="87"/>
                  </a:cubicBezTo>
                  <a:lnTo>
                    <a:pt x="8" y="86"/>
                  </a:lnTo>
                  <a:cubicBezTo>
                    <a:pt x="8" y="85"/>
                    <a:pt x="8" y="84"/>
                    <a:pt x="8" y="83"/>
                  </a:cubicBezTo>
                  <a:cubicBezTo>
                    <a:pt x="8" y="83"/>
                    <a:pt x="9" y="82"/>
                    <a:pt x="9" y="82"/>
                  </a:cubicBezTo>
                  <a:lnTo>
                    <a:pt x="11" y="82"/>
                  </a:lnTo>
                  <a:cubicBezTo>
                    <a:pt x="12" y="82"/>
                    <a:pt x="13" y="81"/>
                    <a:pt x="14" y="81"/>
                  </a:cubicBezTo>
                  <a:cubicBezTo>
                    <a:pt x="14" y="81"/>
                    <a:pt x="14" y="81"/>
                    <a:pt x="15" y="81"/>
                  </a:cubicBezTo>
                  <a:cubicBezTo>
                    <a:pt x="14" y="81"/>
                    <a:pt x="14" y="81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79"/>
                    <a:pt x="18" y="79"/>
                    <a:pt x="18" y="79"/>
                  </a:cubicBezTo>
                  <a:cubicBezTo>
                    <a:pt x="18" y="80"/>
                    <a:pt x="22" y="80"/>
                    <a:pt x="22" y="79"/>
                  </a:cubicBezTo>
                  <a:cubicBezTo>
                    <a:pt x="23" y="79"/>
                    <a:pt x="23" y="79"/>
                    <a:pt x="24" y="79"/>
                  </a:cubicBezTo>
                  <a:cubicBezTo>
                    <a:pt x="24" y="79"/>
                    <a:pt x="24" y="79"/>
                    <a:pt x="25" y="79"/>
                  </a:cubicBezTo>
                  <a:cubicBezTo>
                    <a:pt x="25" y="79"/>
                    <a:pt x="25" y="80"/>
                    <a:pt x="25" y="80"/>
                  </a:cubicBezTo>
                  <a:cubicBezTo>
                    <a:pt x="25" y="80"/>
                    <a:pt x="25" y="81"/>
                    <a:pt x="25" y="82"/>
                  </a:cubicBezTo>
                  <a:cubicBezTo>
                    <a:pt x="25" y="82"/>
                    <a:pt x="25" y="83"/>
                    <a:pt x="25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4"/>
                    <a:pt x="23" y="84"/>
                    <a:pt x="24" y="85"/>
                  </a:cubicBezTo>
                  <a:lnTo>
                    <a:pt x="25" y="85"/>
                  </a:lnTo>
                  <a:cubicBezTo>
                    <a:pt x="26" y="85"/>
                    <a:pt x="26" y="85"/>
                    <a:pt x="26" y="85"/>
                  </a:cubicBezTo>
                  <a:cubicBezTo>
                    <a:pt x="27" y="83"/>
                    <a:pt x="29" y="82"/>
                    <a:pt x="30" y="82"/>
                  </a:cubicBezTo>
                  <a:cubicBezTo>
                    <a:pt x="30" y="83"/>
                    <a:pt x="31" y="83"/>
                    <a:pt x="32" y="84"/>
                  </a:cubicBezTo>
                  <a:cubicBezTo>
                    <a:pt x="33" y="84"/>
                    <a:pt x="35" y="85"/>
                    <a:pt x="37" y="84"/>
                  </a:cubicBezTo>
                  <a:lnTo>
                    <a:pt x="37" y="83"/>
                  </a:lnTo>
                  <a:cubicBezTo>
                    <a:pt x="37" y="83"/>
                    <a:pt x="37" y="83"/>
                    <a:pt x="37" y="83"/>
                  </a:cubicBezTo>
                  <a:cubicBezTo>
                    <a:pt x="38" y="83"/>
                    <a:pt x="40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3"/>
                    <a:pt x="44" y="83"/>
                    <a:pt x="44" y="84"/>
                  </a:cubicBezTo>
                  <a:cubicBezTo>
                    <a:pt x="43" y="83"/>
                    <a:pt x="44" y="83"/>
                    <a:pt x="45" y="84"/>
                  </a:cubicBezTo>
                  <a:cubicBezTo>
                    <a:pt x="49" y="84"/>
                    <a:pt x="53" y="83"/>
                    <a:pt x="57" y="83"/>
                  </a:cubicBezTo>
                  <a:cubicBezTo>
                    <a:pt x="57" y="83"/>
                    <a:pt x="57" y="83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1"/>
                    <a:pt x="61" y="80"/>
                    <a:pt x="61" y="79"/>
                  </a:cubicBezTo>
                  <a:cubicBezTo>
                    <a:pt x="59" y="81"/>
                    <a:pt x="61" y="80"/>
                    <a:pt x="61" y="79"/>
                  </a:cubicBezTo>
                  <a:lnTo>
                    <a:pt x="61" y="80"/>
                  </a:lnTo>
                  <a:cubicBezTo>
                    <a:pt x="61" y="80"/>
                    <a:pt x="62" y="80"/>
                    <a:pt x="62" y="80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3" y="81"/>
                  </a:lnTo>
                  <a:cubicBezTo>
                    <a:pt x="64" y="81"/>
                    <a:pt x="66" y="81"/>
                    <a:pt x="67" y="80"/>
                  </a:cubicBezTo>
                  <a:lnTo>
                    <a:pt x="67" y="79"/>
                  </a:lnTo>
                  <a:cubicBezTo>
                    <a:pt x="67" y="79"/>
                    <a:pt x="68" y="79"/>
                    <a:pt x="68" y="79"/>
                  </a:cubicBezTo>
                  <a:cubicBezTo>
                    <a:pt x="70" y="77"/>
                    <a:pt x="75" y="78"/>
                    <a:pt x="75" y="75"/>
                  </a:cubicBezTo>
                  <a:cubicBezTo>
                    <a:pt x="75" y="73"/>
                    <a:pt x="77" y="73"/>
                    <a:pt x="78" y="73"/>
                  </a:cubicBezTo>
                  <a:cubicBezTo>
                    <a:pt x="80" y="73"/>
                    <a:pt x="78" y="81"/>
                    <a:pt x="83" y="78"/>
                  </a:cubicBezTo>
                  <a:cubicBezTo>
                    <a:pt x="84" y="77"/>
                    <a:pt x="84" y="74"/>
                    <a:pt x="85" y="74"/>
                  </a:cubicBezTo>
                  <a:cubicBezTo>
                    <a:pt x="87" y="72"/>
                    <a:pt x="91" y="74"/>
                    <a:pt x="91" y="70"/>
                  </a:cubicBezTo>
                  <a:cubicBezTo>
                    <a:pt x="92" y="67"/>
                    <a:pt x="90" y="67"/>
                    <a:pt x="90" y="65"/>
                  </a:cubicBezTo>
                  <a:cubicBezTo>
                    <a:pt x="90" y="61"/>
                    <a:pt x="94" y="58"/>
                    <a:pt x="89" y="56"/>
                  </a:cubicBezTo>
                  <a:cubicBezTo>
                    <a:pt x="86" y="55"/>
                    <a:pt x="84" y="54"/>
                    <a:pt x="84" y="50"/>
                  </a:cubicBezTo>
                  <a:cubicBezTo>
                    <a:pt x="84" y="46"/>
                    <a:pt x="92" y="46"/>
                    <a:pt x="93" y="50"/>
                  </a:cubicBezTo>
                  <a:cubicBezTo>
                    <a:pt x="94" y="52"/>
                    <a:pt x="96" y="54"/>
                    <a:pt x="98" y="54"/>
                  </a:cubicBezTo>
                  <a:lnTo>
                    <a:pt x="105" y="54"/>
                  </a:lnTo>
                  <a:cubicBezTo>
                    <a:pt x="105" y="54"/>
                    <a:pt x="106" y="54"/>
                    <a:pt x="106" y="54"/>
                  </a:cubicBezTo>
                  <a:cubicBezTo>
                    <a:pt x="107" y="54"/>
                    <a:pt x="109" y="54"/>
                    <a:pt x="110" y="54"/>
                  </a:cubicBezTo>
                  <a:cubicBezTo>
                    <a:pt x="110" y="51"/>
                    <a:pt x="117" y="49"/>
                    <a:pt x="117" y="46"/>
                  </a:cubicBezTo>
                  <a:cubicBezTo>
                    <a:pt x="117" y="46"/>
                    <a:pt x="118" y="46"/>
                    <a:pt x="118" y="46"/>
                  </a:cubicBezTo>
                  <a:cubicBezTo>
                    <a:pt x="118" y="51"/>
                    <a:pt x="122" y="49"/>
                    <a:pt x="125" y="49"/>
                  </a:cubicBezTo>
                  <a:cubicBezTo>
                    <a:pt x="125" y="50"/>
                    <a:pt x="125" y="57"/>
                    <a:pt x="126" y="57"/>
                  </a:cubicBezTo>
                  <a:cubicBezTo>
                    <a:pt x="125" y="50"/>
                    <a:pt x="125" y="57"/>
                    <a:pt x="126" y="57"/>
                  </a:cubicBezTo>
                  <a:cubicBezTo>
                    <a:pt x="128" y="57"/>
                    <a:pt x="132" y="53"/>
                    <a:pt x="132" y="51"/>
                  </a:cubicBezTo>
                  <a:cubicBezTo>
                    <a:pt x="132" y="49"/>
                    <a:pt x="130" y="47"/>
                    <a:pt x="130" y="44"/>
                  </a:cubicBezTo>
                  <a:cubicBezTo>
                    <a:pt x="131" y="44"/>
                    <a:pt x="131" y="41"/>
                    <a:pt x="131" y="40"/>
                  </a:cubicBezTo>
                  <a:cubicBezTo>
                    <a:pt x="133" y="40"/>
                    <a:pt x="134" y="39"/>
                    <a:pt x="136" y="39"/>
                  </a:cubicBezTo>
                  <a:cubicBezTo>
                    <a:pt x="136" y="35"/>
                    <a:pt x="132" y="36"/>
                    <a:pt x="132" y="33"/>
                  </a:cubicBezTo>
                  <a:cubicBezTo>
                    <a:pt x="132" y="32"/>
                    <a:pt x="130" y="26"/>
                    <a:pt x="129" y="26"/>
                  </a:cubicBezTo>
                  <a:cubicBezTo>
                    <a:pt x="129" y="21"/>
                    <a:pt x="126" y="20"/>
                    <a:pt x="126" y="15"/>
                  </a:cubicBezTo>
                  <a:cubicBezTo>
                    <a:pt x="127" y="15"/>
                    <a:pt x="132" y="16"/>
                    <a:pt x="132" y="14"/>
                  </a:cubicBezTo>
                  <a:cubicBezTo>
                    <a:pt x="132" y="14"/>
                    <a:pt x="132" y="13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2"/>
                    <a:pt x="133" y="12"/>
                  </a:cubicBezTo>
                  <a:cubicBezTo>
                    <a:pt x="137" y="12"/>
                    <a:pt x="139" y="13"/>
                    <a:pt x="142" y="13"/>
                  </a:cubicBezTo>
                  <a:cubicBezTo>
                    <a:pt x="137" y="12"/>
                    <a:pt x="139" y="13"/>
                    <a:pt x="142" y="13"/>
                  </a:cubicBezTo>
                  <a:cubicBezTo>
                    <a:pt x="142" y="13"/>
                    <a:pt x="143" y="10"/>
                    <a:pt x="142" y="10"/>
                  </a:cubicBezTo>
                  <a:cubicBezTo>
                    <a:pt x="142" y="10"/>
                    <a:pt x="142" y="10"/>
                    <a:pt x="142" y="9"/>
                  </a:cubicBezTo>
                  <a:cubicBezTo>
                    <a:pt x="142" y="9"/>
                    <a:pt x="143" y="9"/>
                    <a:pt x="143" y="9"/>
                  </a:cubicBezTo>
                  <a:lnTo>
                    <a:pt x="143" y="8"/>
                  </a:lnTo>
                  <a:cubicBezTo>
                    <a:pt x="145" y="8"/>
                    <a:pt x="149" y="5"/>
                    <a:pt x="150" y="5"/>
                  </a:cubicBezTo>
                  <a:lnTo>
                    <a:pt x="150" y="0"/>
                  </a:lnTo>
                  <a:cubicBezTo>
                    <a:pt x="150" y="0"/>
                    <a:pt x="151" y="0"/>
                    <a:pt x="151" y="1"/>
                  </a:cubicBezTo>
                  <a:cubicBezTo>
                    <a:pt x="152" y="1"/>
                    <a:pt x="153" y="2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lnTo>
                    <a:pt x="154" y="3"/>
                  </a:lnTo>
                  <a:cubicBezTo>
                    <a:pt x="154" y="3"/>
                    <a:pt x="155" y="3"/>
                    <a:pt x="155" y="3"/>
                  </a:cubicBezTo>
                  <a:cubicBezTo>
                    <a:pt x="155" y="3"/>
                    <a:pt x="156" y="2"/>
                    <a:pt x="156" y="2"/>
                  </a:cubicBezTo>
                  <a:cubicBezTo>
                    <a:pt x="156" y="2"/>
                    <a:pt x="157" y="2"/>
                    <a:pt x="157" y="2"/>
                  </a:cubicBezTo>
                  <a:cubicBezTo>
                    <a:pt x="157" y="3"/>
                    <a:pt x="158" y="3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8" y="4"/>
                    <a:pt x="158" y="5"/>
                    <a:pt x="158" y="5"/>
                  </a:cubicBezTo>
                  <a:cubicBezTo>
                    <a:pt x="158" y="5"/>
                    <a:pt x="159" y="5"/>
                    <a:pt x="159" y="5"/>
                  </a:cubicBezTo>
                  <a:cubicBezTo>
                    <a:pt x="160" y="5"/>
                    <a:pt x="161" y="5"/>
                    <a:pt x="163" y="5"/>
                  </a:cubicBezTo>
                  <a:cubicBezTo>
                    <a:pt x="166" y="5"/>
                    <a:pt x="170" y="5"/>
                    <a:pt x="173" y="5"/>
                  </a:cubicBezTo>
                  <a:cubicBezTo>
                    <a:pt x="173" y="5"/>
                    <a:pt x="173" y="5"/>
                    <a:pt x="173" y="6"/>
                  </a:cubicBezTo>
                  <a:lnTo>
                    <a:pt x="174" y="6"/>
                  </a:lnTo>
                  <a:cubicBezTo>
                    <a:pt x="173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4" y="7"/>
                    <a:pt x="174" y="8"/>
                    <a:pt x="174" y="8"/>
                  </a:cubicBezTo>
                  <a:cubicBezTo>
                    <a:pt x="175" y="8"/>
                    <a:pt x="176" y="9"/>
                    <a:pt x="176" y="9"/>
                  </a:cubicBezTo>
                  <a:cubicBezTo>
                    <a:pt x="176" y="9"/>
                    <a:pt x="177" y="9"/>
                    <a:pt x="177" y="10"/>
                  </a:cubicBezTo>
                  <a:lnTo>
                    <a:pt x="177" y="11"/>
                  </a:lnTo>
                  <a:cubicBezTo>
                    <a:pt x="177" y="11"/>
                    <a:pt x="177" y="12"/>
                    <a:pt x="177" y="12"/>
                  </a:cubicBezTo>
                  <a:cubicBezTo>
                    <a:pt x="177" y="12"/>
                    <a:pt x="177" y="13"/>
                    <a:pt x="177" y="13"/>
                  </a:cubicBezTo>
                  <a:cubicBezTo>
                    <a:pt x="176" y="13"/>
                    <a:pt x="176" y="13"/>
                    <a:pt x="175" y="13"/>
                  </a:cubicBezTo>
                  <a:cubicBezTo>
                    <a:pt x="175" y="15"/>
                    <a:pt x="175" y="16"/>
                    <a:pt x="175" y="18"/>
                  </a:cubicBezTo>
                  <a:cubicBezTo>
                    <a:pt x="175" y="18"/>
                    <a:pt x="174" y="18"/>
                    <a:pt x="173" y="18"/>
                  </a:cubicBezTo>
                  <a:cubicBezTo>
                    <a:pt x="173" y="18"/>
                    <a:pt x="173" y="18"/>
                    <a:pt x="173" y="18"/>
                  </a:cubicBezTo>
                  <a:cubicBezTo>
                    <a:pt x="173" y="17"/>
                    <a:pt x="171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8"/>
                    <a:pt x="170" y="18"/>
                    <a:pt x="170" y="18"/>
                  </a:cubicBezTo>
                  <a:lnTo>
                    <a:pt x="170" y="24"/>
                  </a:lnTo>
                  <a:cubicBezTo>
                    <a:pt x="170" y="24"/>
                    <a:pt x="170" y="25"/>
                    <a:pt x="170" y="25"/>
                  </a:cubicBezTo>
                  <a:cubicBezTo>
                    <a:pt x="170" y="25"/>
                    <a:pt x="170" y="25"/>
                    <a:pt x="171" y="25"/>
                  </a:cubicBezTo>
                  <a:cubicBezTo>
                    <a:pt x="171" y="25"/>
                    <a:pt x="172" y="25"/>
                    <a:pt x="172" y="25"/>
                  </a:cubicBezTo>
                  <a:cubicBezTo>
                    <a:pt x="172" y="25"/>
                    <a:pt x="173" y="24"/>
                    <a:pt x="173" y="23"/>
                  </a:cubicBezTo>
                  <a:cubicBezTo>
                    <a:pt x="173" y="23"/>
                    <a:pt x="174" y="23"/>
                    <a:pt x="174" y="23"/>
                  </a:cubicBezTo>
                  <a:cubicBezTo>
                    <a:pt x="174" y="23"/>
                    <a:pt x="175" y="23"/>
                    <a:pt x="175" y="23"/>
                  </a:cubicBezTo>
                  <a:cubicBezTo>
                    <a:pt x="175" y="23"/>
                    <a:pt x="175" y="24"/>
                    <a:pt x="175" y="24"/>
                  </a:cubicBezTo>
                  <a:cubicBezTo>
                    <a:pt x="175" y="24"/>
                    <a:pt x="176" y="25"/>
                    <a:pt x="176" y="25"/>
                  </a:cubicBezTo>
                  <a:cubicBezTo>
                    <a:pt x="175" y="25"/>
                    <a:pt x="174" y="26"/>
                    <a:pt x="173" y="26"/>
                  </a:cubicBezTo>
                  <a:cubicBezTo>
                    <a:pt x="173" y="26"/>
                    <a:pt x="173" y="27"/>
                    <a:pt x="173" y="27"/>
                  </a:cubicBezTo>
                  <a:cubicBezTo>
                    <a:pt x="173" y="30"/>
                    <a:pt x="174" y="31"/>
                    <a:pt x="177" y="31"/>
                  </a:cubicBezTo>
                  <a:lnTo>
                    <a:pt x="178" y="32"/>
                  </a:lnTo>
                  <a:cubicBezTo>
                    <a:pt x="178" y="32"/>
                    <a:pt x="178" y="32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lnTo>
                    <a:pt x="178" y="33"/>
                  </a:lnTo>
                  <a:cubicBezTo>
                    <a:pt x="178" y="33"/>
                    <a:pt x="178" y="33"/>
                    <a:pt x="178" y="33"/>
                  </a:cubicBezTo>
                  <a:cubicBezTo>
                    <a:pt x="178" y="32"/>
                    <a:pt x="179" y="32"/>
                    <a:pt x="179" y="32"/>
                  </a:cubicBezTo>
                  <a:cubicBezTo>
                    <a:pt x="179" y="32"/>
                    <a:pt x="179" y="31"/>
                    <a:pt x="179" y="31"/>
                  </a:cubicBezTo>
                  <a:lnTo>
                    <a:pt x="179" y="30"/>
                  </a:lnTo>
                  <a:cubicBezTo>
                    <a:pt x="179" y="30"/>
                    <a:pt x="180" y="30"/>
                    <a:pt x="180" y="30"/>
                  </a:cubicBezTo>
                  <a:lnTo>
                    <a:pt x="183" y="30"/>
                  </a:lnTo>
                  <a:cubicBezTo>
                    <a:pt x="183" y="30"/>
                    <a:pt x="183" y="31"/>
                    <a:pt x="184" y="31"/>
                  </a:cubicBezTo>
                  <a:cubicBezTo>
                    <a:pt x="184" y="31"/>
                    <a:pt x="184" y="32"/>
                    <a:pt x="185" y="32"/>
                  </a:cubicBezTo>
                  <a:cubicBezTo>
                    <a:pt x="184" y="31"/>
                    <a:pt x="184" y="32"/>
                    <a:pt x="185" y="32"/>
                  </a:cubicBezTo>
                  <a:cubicBezTo>
                    <a:pt x="185" y="32"/>
                    <a:pt x="186" y="32"/>
                    <a:pt x="186" y="32"/>
                  </a:cubicBezTo>
                  <a:cubicBezTo>
                    <a:pt x="185" y="32"/>
                    <a:pt x="186" y="32"/>
                    <a:pt x="186" y="33"/>
                  </a:cubicBezTo>
                  <a:cubicBezTo>
                    <a:pt x="186" y="33"/>
                    <a:pt x="186" y="34"/>
                    <a:pt x="186" y="34"/>
                  </a:cubicBezTo>
                  <a:cubicBezTo>
                    <a:pt x="186" y="34"/>
                    <a:pt x="185" y="35"/>
                    <a:pt x="185" y="35"/>
                  </a:cubicBezTo>
                  <a:cubicBezTo>
                    <a:pt x="185" y="35"/>
                    <a:pt x="184" y="36"/>
                    <a:pt x="184" y="36"/>
                  </a:cubicBezTo>
                  <a:cubicBezTo>
                    <a:pt x="184" y="36"/>
                    <a:pt x="184" y="37"/>
                    <a:pt x="184" y="37"/>
                  </a:cubicBezTo>
                  <a:cubicBezTo>
                    <a:pt x="184" y="37"/>
                    <a:pt x="183" y="38"/>
                    <a:pt x="183" y="39"/>
                  </a:cubicBezTo>
                  <a:cubicBezTo>
                    <a:pt x="182" y="39"/>
                    <a:pt x="182" y="39"/>
                    <a:pt x="182" y="40"/>
                  </a:cubicBezTo>
                  <a:cubicBezTo>
                    <a:pt x="181" y="40"/>
                    <a:pt x="180" y="42"/>
                    <a:pt x="180" y="43"/>
                  </a:cubicBezTo>
                  <a:cubicBezTo>
                    <a:pt x="180" y="43"/>
                    <a:pt x="180" y="43"/>
                    <a:pt x="180" y="44"/>
                  </a:cubicBezTo>
                  <a:lnTo>
                    <a:pt x="182" y="44"/>
                  </a:lnTo>
                  <a:cubicBezTo>
                    <a:pt x="182" y="44"/>
                    <a:pt x="183" y="44"/>
                    <a:pt x="183" y="44"/>
                  </a:cubicBezTo>
                  <a:lnTo>
                    <a:pt x="183" y="45"/>
                  </a:lnTo>
                  <a:cubicBezTo>
                    <a:pt x="183" y="45"/>
                    <a:pt x="183" y="45"/>
                    <a:pt x="183" y="45"/>
                  </a:cubicBezTo>
                  <a:lnTo>
                    <a:pt x="183" y="46"/>
                  </a:lnTo>
                  <a:cubicBezTo>
                    <a:pt x="182" y="46"/>
                    <a:pt x="181" y="47"/>
                    <a:pt x="180" y="47"/>
                  </a:cubicBezTo>
                  <a:cubicBezTo>
                    <a:pt x="180" y="48"/>
                    <a:pt x="180" y="47"/>
                    <a:pt x="180" y="48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8"/>
                    <a:pt x="179" y="48"/>
                    <a:pt x="178" y="48"/>
                  </a:cubicBezTo>
                  <a:lnTo>
                    <a:pt x="178" y="49"/>
                  </a:lnTo>
                  <a:cubicBezTo>
                    <a:pt x="178" y="49"/>
                    <a:pt x="179" y="51"/>
                    <a:pt x="179" y="51"/>
                  </a:cubicBezTo>
                  <a:lnTo>
                    <a:pt x="180" y="51"/>
                  </a:lnTo>
                  <a:cubicBezTo>
                    <a:pt x="179" y="51"/>
                    <a:pt x="180" y="51"/>
                    <a:pt x="180" y="51"/>
                  </a:cubicBezTo>
                  <a:cubicBezTo>
                    <a:pt x="179" y="51"/>
                    <a:pt x="180" y="51"/>
                    <a:pt x="180" y="51"/>
                  </a:cubicBezTo>
                  <a:cubicBezTo>
                    <a:pt x="179" y="51"/>
                    <a:pt x="180" y="51"/>
                    <a:pt x="180" y="52"/>
                  </a:cubicBezTo>
                  <a:cubicBezTo>
                    <a:pt x="180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4"/>
                    <a:pt x="181" y="54"/>
                  </a:cubicBezTo>
                  <a:lnTo>
                    <a:pt x="183" y="54"/>
                  </a:lnTo>
                  <a:cubicBezTo>
                    <a:pt x="184" y="53"/>
                    <a:pt x="184" y="51"/>
                    <a:pt x="185" y="51"/>
                  </a:cubicBezTo>
                  <a:cubicBezTo>
                    <a:pt x="186" y="50"/>
                    <a:pt x="188" y="49"/>
                    <a:pt x="188" y="49"/>
                  </a:cubicBezTo>
                  <a:cubicBezTo>
                    <a:pt x="189" y="49"/>
                    <a:pt x="190" y="48"/>
                    <a:pt x="191" y="48"/>
                  </a:cubicBezTo>
                  <a:cubicBezTo>
                    <a:pt x="191" y="49"/>
                    <a:pt x="191" y="51"/>
                    <a:pt x="191" y="51"/>
                  </a:cubicBezTo>
                  <a:lnTo>
                    <a:pt x="191" y="52"/>
                  </a:lnTo>
                  <a:cubicBezTo>
                    <a:pt x="191" y="52"/>
                    <a:pt x="190" y="52"/>
                    <a:pt x="190" y="52"/>
                  </a:cubicBezTo>
                  <a:cubicBezTo>
                    <a:pt x="190" y="53"/>
                    <a:pt x="191" y="54"/>
                    <a:pt x="191" y="54"/>
                  </a:cubicBezTo>
                  <a:cubicBezTo>
                    <a:pt x="192" y="54"/>
                    <a:pt x="194" y="54"/>
                    <a:pt x="195" y="54"/>
                  </a:cubicBezTo>
                  <a:cubicBezTo>
                    <a:pt x="195" y="54"/>
                    <a:pt x="195" y="54"/>
                    <a:pt x="195" y="53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96" y="53"/>
                    <a:pt x="196" y="53"/>
                    <a:pt x="197" y="53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8" y="51"/>
                    <a:pt x="199" y="51"/>
                    <a:pt x="199" y="49"/>
                  </a:cubicBezTo>
                  <a:cubicBezTo>
                    <a:pt x="201" y="49"/>
                    <a:pt x="203" y="50"/>
                    <a:pt x="204" y="50"/>
                  </a:cubicBezTo>
                  <a:cubicBezTo>
                    <a:pt x="205" y="50"/>
                    <a:pt x="205" y="49"/>
                    <a:pt x="205" y="49"/>
                  </a:cubicBezTo>
                  <a:cubicBezTo>
                    <a:pt x="205" y="50"/>
                    <a:pt x="205" y="49"/>
                    <a:pt x="205" y="49"/>
                  </a:cubicBezTo>
                  <a:cubicBezTo>
                    <a:pt x="206" y="49"/>
                    <a:pt x="206" y="48"/>
                    <a:pt x="206" y="48"/>
                  </a:cubicBezTo>
                  <a:cubicBezTo>
                    <a:pt x="207" y="48"/>
                    <a:pt x="208" y="48"/>
                    <a:pt x="209" y="48"/>
                  </a:cubicBezTo>
                  <a:lnTo>
                    <a:pt x="210" y="49"/>
                  </a:lnTo>
                  <a:cubicBezTo>
                    <a:pt x="210" y="49"/>
                    <a:pt x="210" y="50"/>
                    <a:pt x="210" y="50"/>
                  </a:cubicBezTo>
                  <a:cubicBezTo>
                    <a:pt x="210" y="50"/>
                    <a:pt x="210" y="51"/>
                    <a:pt x="210" y="51"/>
                  </a:cubicBezTo>
                  <a:cubicBezTo>
                    <a:pt x="210" y="51"/>
                    <a:pt x="211" y="52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4"/>
                    <a:pt x="212" y="54"/>
                    <a:pt x="213" y="54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4" y="55"/>
                    <a:pt x="214" y="55"/>
                  </a:cubicBezTo>
                  <a:cubicBezTo>
                    <a:pt x="214" y="56"/>
                    <a:pt x="214" y="55"/>
                    <a:pt x="214" y="56"/>
                  </a:cubicBezTo>
                  <a:cubicBezTo>
                    <a:pt x="214" y="56"/>
                    <a:pt x="215" y="56"/>
                    <a:pt x="215" y="57"/>
                  </a:cubicBezTo>
                  <a:cubicBezTo>
                    <a:pt x="215" y="57"/>
                    <a:pt x="215" y="57"/>
                    <a:pt x="215" y="58"/>
                  </a:cubicBezTo>
                  <a:cubicBezTo>
                    <a:pt x="216" y="58"/>
                    <a:pt x="217" y="59"/>
                    <a:pt x="217" y="59"/>
                  </a:cubicBezTo>
                  <a:cubicBezTo>
                    <a:pt x="217" y="59"/>
                    <a:pt x="217" y="60"/>
                    <a:pt x="217" y="60"/>
                  </a:cubicBezTo>
                  <a:cubicBezTo>
                    <a:pt x="217" y="60"/>
                    <a:pt x="218" y="60"/>
                    <a:pt x="218" y="61"/>
                  </a:cubicBezTo>
                  <a:cubicBezTo>
                    <a:pt x="219" y="61"/>
                    <a:pt x="220" y="62"/>
                    <a:pt x="221" y="63"/>
                  </a:cubicBezTo>
                  <a:cubicBezTo>
                    <a:pt x="219" y="61"/>
                    <a:pt x="220" y="62"/>
                    <a:pt x="221" y="63"/>
                  </a:cubicBezTo>
                  <a:cubicBezTo>
                    <a:pt x="221" y="64"/>
                    <a:pt x="223" y="64"/>
                    <a:pt x="224" y="64"/>
                  </a:cubicBezTo>
                  <a:lnTo>
                    <a:pt x="224" y="63"/>
                  </a:lnTo>
                  <a:cubicBezTo>
                    <a:pt x="225" y="63"/>
                    <a:pt x="227" y="64"/>
                    <a:pt x="228" y="64"/>
                  </a:cubicBezTo>
                  <a:cubicBezTo>
                    <a:pt x="228" y="65"/>
                    <a:pt x="229" y="66"/>
                    <a:pt x="229" y="66"/>
                  </a:cubicBezTo>
                  <a:cubicBezTo>
                    <a:pt x="229" y="66"/>
                    <a:pt x="231" y="67"/>
                    <a:pt x="231" y="67"/>
                  </a:cubicBezTo>
                  <a:cubicBezTo>
                    <a:pt x="231" y="67"/>
                    <a:pt x="231" y="67"/>
                    <a:pt x="231" y="67"/>
                  </a:cubicBezTo>
                  <a:lnTo>
                    <a:pt x="232" y="67"/>
                  </a:lnTo>
                  <a:cubicBezTo>
                    <a:pt x="232" y="68"/>
                    <a:pt x="236" y="68"/>
                    <a:pt x="237" y="68"/>
                  </a:cubicBezTo>
                  <a:lnTo>
                    <a:pt x="237" y="69"/>
                  </a:lnTo>
                  <a:cubicBezTo>
                    <a:pt x="237" y="69"/>
                    <a:pt x="237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70"/>
                    <a:pt x="236" y="71"/>
                    <a:pt x="236" y="71"/>
                  </a:cubicBezTo>
                  <a:cubicBezTo>
                    <a:pt x="236" y="70"/>
                    <a:pt x="236" y="71"/>
                    <a:pt x="236" y="71"/>
                  </a:cubicBezTo>
                  <a:cubicBezTo>
                    <a:pt x="235" y="71"/>
                    <a:pt x="235" y="72"/>
                    <a:pt x="235" y="72"/>
                  </a:cubicBezTo>
                  <a:lnTo>
                    <a:pt x="241" y="75"/>
                  </a:lnTo>
                  <a:cubicBezTo>
                    <a:pt x="241" y="77"/>
                    <a:pt x="241" y="79"/>
                    <a:pt x="241" y="81"/>
                  </a:cubicBezTo>
                  <a:cubicBezTo>
                    <a:pt x="241" y="81"/>
                    <a:pt x="241" y="82"/>
                    <a:pt x="241" y="82"/>
                  </a:cubicBezTo>
                  <a:cubicBezTo>
                    <a:pt x="240" y="82"/>
                    <a:pt x="238" y="84"/>
                    <a:pt x="237" y="84"/>
                  </a:cubicBezTo>
                  <a:cubicBezTo>
                    <a:pt x="240" y="82"/>
                    <a:pt x="238" y="84"/>
                    <a:pt x="237" y="84"/>
                  </a:cubicBezTo>
                  <a:cubicBezTo>
                    <a:pt x="237" y="85"/>
                    <a:pt x="236" y="92"/>
                    <a:pt x="237" y="92"/>
                  </a:cubicBezTo>
                  <a:lnTo>
                    <a:pt x="237" y="93"/>
                  </a:lnTo>
                  <a:cubicBezTo>
                    <a:pt x="237" y="93"/>
                    <a:pt x="237" y="96"/>
                    <a:pt x="236" y="96"/>
                  </a:cubicBezTo>
                  <a:cubicBezTo>
                    <a:pt x="236" y="98"/>
                    <a:pt x="236" y="100"/>
                    <a:pt x="236" y="102"/>
                  </a:cubicBezTo>
                  <a:lnTo>
                    <a:pt x="234" y="102"/>
                  </a:lnTo>
                  <a:lnTo>
                    <a:pt x="234" y="103"/>
                  </a:lnTo>
                  <a:cubicBezTo>
                    <a:pt x="234" y="103"/>
                    <a:pt x="234" y="103"/>
                    <a:pt x="234" y="103"/>
                  </a:cubicBezTo>
                  <a:lnTo>
                    <a:pt x="234" y="104"/>
                  </a:lnTo>
                  <a:lnTo>
                    <a:pt x="233" y="104"/>
                  </a:lnTo>
                  <a:cubicBezTo>
                    <a:pt x="233" y="105"/>
                    <a:pt x="233" y="108"/>
                    <a:pt x="233" y="109"/>
                  </a:cubicBezTo>
                  <a:lnTo>
                    <a:pt x="232" y="109"/>
                  </a:lnTo>
                  <a:cubicBezTo>
                    <a:pt x="232" y="110"/>
                    <a:pt x="231" y="109"/>
                    <a:pt x="231" y="110"/>
                  </a:cubicBezTo>
                  <a:lnTo>
                    <a:pt x="230" y="110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4"/>
                  </a:lnTo>
                  <a:cubicBezTo>
                    <a:pt x="232" y="114"/>
                    <a:pt x="231" y="115"/>
                    <a:pt x="232" y="115"/>
                  </a:cubicBezTo>
                  <a:lnTo>
                    <a:pt x="232" y="116"/>
                  </a:lnTo>
                  <a:lnTo>
                    <a:pt x="231" y="117"/>
                  </a:lnTo>
                  <a:cubicBezTo>
                    <a:pt x="231" y="117"/>
                    <a:pt x="231" y="117"/>
                    <a:pt x="230" y="117"/>
                  </a:cubicBezTo>
                  <a:lnTo>
                    <a:pt x="230" y="118"/>
                  </a:lnTo>
                  <a:lnTo>
                    <a:pt x="229" y="118"/>
                  </a:lnTo>
                  <a:lnTo>
                    <a:pt x="229" y="119"/>
                  </a:lnTo>
                  <a:cubicBezTo>
                    <a:pt x="230" y="119"/>
                    <a:pt x="229" y="119"/>
                    <a:pt x="230" y="119"/>
                  </a:cubicBezTo>
                  <a:lnTo>
                    <a:pt x="230" y="120"/>
                  </a:lnTo>
                  <a:lnTo>
                    <a:pt x="229" y="120"/>
                  </a:lnTo>
                  <a:lnTo>
                    <a:pt x="227" y="120"/>
                  </a:lnTo>
                  <a:lnTo>
                    <a:pt x="227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4"/>
                  </a:lnTo>
                  <a:lnTo>
                    <a:pt x="221" y="124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9" y="126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30"/>
                  </a:lnTo>
                  <a:lnTo>
                    <a:pt x="216" y="131"/>
                  </a:lnTo>
                  <a:lnTo>
                    <a:pt x="215" y="131"/>
                  </a:lnTo>
                  <a:cubicBezTo>
                    <a:pt x="215" y="131"/>
                    <a:pt x="215" y="132"/>
                    <a:pt x="215" y="133"/>
                  </a:cubicBezTo>
                  <a:lnTo>
                    <a:pt x="213" y="133"/>
                  </a:lnTo>
                  <a:lnTo>
                    <a:pt x="212" y="134"/>
                  </a:lnTo>
                  <a:cubicBezTo>
                    <a:pt x="211" y="134"/>
                    <a:pt x="210" y="134"/>
                    <a:pt x="209" y="134"/>
                  </a:cubicBezTo>
                  <a:lnTo>
                    <a:pt x="209" y="135"/>
                  </a:lnTo>
                  <a:lnTo>
                    <a:pt x="208" y="135"/>
                  </a:lnTo>
                  <a:lnTo>
                    <a:pt x="208" y="137"/>
                  </a:lnTo>
                  <a:lnTo>
                    <a:pt x="208" y="138"/>
                  </a:lnTo>
                  <a:lnTo>
                    <a:pt x="208" y="139"/>
                  </a:lnTo>
                  <a:lnTo>
                    <a:pt x="207" y="139"/>
                  </a:lnTo>
                  <a:cubicBezTo>
                    <a:pt x="206" y="140"/>
                    <a:pt x="207" y="146"/>
                    <a:pt x="207" y="148"/>
                  </a:cubicBezTo>
                  <a:lnTo>
                    <a:pt x="208" y="148"/>
                  </a:lnTo>
                  <a:lnTo>
                    <a:pt x="208" y="149"/>
                  </a:lnTo>
                  <a:cubicBezTo>
                    <a:pt x="208" y="149"/>
                    <a:pt x="208" y="149"/>
                    <a:pt x="209" y="149"/>
                  </a:cubicBezTo>
                  <a:lnTo>
                    <a:pt x="209" y="150"/>
                  </a:lnTo>
                  <a:lnTo>
                    <a:pt x="208" y="151"/>
                  </a:lnTo>
                  <a:lnTo>
                    <a:pt x="208" y="152"/>
                  </a:lnTo>
                  <a:lnTo>
                    <a:pt x="197" y="152"/>
                  </a:lnTo>
                  <a:cubicBezTo>
                    <a:pt x="196" y="152"/>
                    <a:pt x="197" y="152"/>
                    <a:pt x="196" y="152"/>
                  </a:cubicBezTo>
                  <a:cubicBezTo>
                    <a:pt x="196" y="153"/>
                    <a:pt x="196" y="154"/>
                    <a:pt x="196" y="154"/>
                  </a:cubicBezTo>
                  <a:lnTo>
                    <a:pt x="195" y="154"/>
                  </a:lnTo>
                  <a:lnTo>
                    <a:pt x="195" y="153"/>
                  </a:lnTo>
                  <a:lnTo>
                    <a:pt x="194" y="153"/>
                  </a:lnTo>
                  <a:lnTo>
                    <a:pt x="193" y="152"/>
                  </a:lnTo>
                  <a:lnTo>
                    <a:pt x="193" y="151"/>
                  </a:lnTo>
                  <a:lnTo>
                    <a:pt x="193" y="150"/>
                  </a:lnTo>
                  <a:lnTo>
                    <a:pt x="193" y="147"/>
                  </a:lnTo>
                  <a:cubicBezTo>
                    <a:pt x="193" y="147"/>
                    <a:pt x="193" y="147"/>
                    <a:pt x="193" y="147"/>
                  </a:cubicBezTo>
                  <a:lnTo>
                    <a:pt x="190" y="147"/>
                  </a:lnTo>
                  <a:cubicBezTo>
                    <a:pt x="190" y="148"/>
                    <a:pt x="190" y="150"/>
                    <a:pt x="189" y="151"/>
                  </a:cubicBezTo>
                  <a:lnTo>
                    <a:pt x="189" y="152"/>
                  </a:lnTo>
                  <a:lnTo>
                    <a:pt x="188" y="152"/>
                  </a:lnTo>
                  <a:lnTo>
                    <a:pt x="188" y="151"/>
                  </a:lnTo>
                  <a:lnTo>
                    <a:pt x="187" y="151"/>
                  </a:lnTo>
                  <a:lnTo>
                    <a:pt x="186" y="150"/>
                  </a:lnTo>
                  <a:cubicBezTo>
                    <a:pt x="186" y="150"/>
                    <a:pt x="186" y="150"/>
                    <a:pt x="185" y="150"/>
                  </a:cubicBezTo>
                  <a:cubicBezTo>
                    <a:pt x="185" y="149"/>
                    <a:pt x="184" y="149"/>
                    <a:pt x="184" y="149"/>
                  </a:cubicBezTo>
                  <a:cubicBezTo>
                    <a:pt x="183" y="149"/>
                    <a:pt x="182" y="147"/>
                    <a:pt x="180" y="147"/>
                  </a:cubicBezTo>
                  <a:lnTo>
                    <a:pt x="180" y="146"/>
                  </a:lnTo>
                  <a:cubicBezTo>
                    <a:pt x="180" y="146"/>
                    <a:pt x="180" y="146"/>
                    <a:pt x="179" y="146"/>
                  </a:cubicBezTo>
                  <a:lnTo>
                    <a:pt x="179" y="145"/>
                  </a:lnTo>
                  <a:lnTo>
                    <a:pt x="178" y="145"/>
                  </a:lnTo>
                  <a:cubicBezTo>
                    <a:pt x="177" y="145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lnTo>
                    <a:pt x="175" y="146"/>
                  </a:lnTo>
                  <a:cubicBezTo>
                    <a:pt x="175" y="147"/>
                    <a:pt x="175" y="147"/>
                    <a:pt x="174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4" y="147"/>
                    <a:pt x="173" y="147"/>
                    <a:pt x="173" y="148"/>
                  </a:cubicBezTo>
                  <a:lnTo>
                    <a:pt x="172" y="148"/>
                  </a:lnTo>
                  <a:cubicBezTo>
                    <a:pt x="172" y="148"/>
                    <a:pt x="172" y="148"/>
                    <a:pt x="172" y="148"/>
                  </a:cubicBezTo>
                  <a:lnTo>
                    <a:pt x="171" y="148"/>
                  </a:lnTo>
                  <a:lnTo>
                    <a:pt x="171" y="149"/>
                  </a:lnTo>
                  <a:lnTo>
                    <a:pt x="170" y="149"/>
                  </a:lnTo>
                  <a:lnTo>
                    <a:pt x="169" y="149"/>
                  </a:lnTo>
                  <a:cubicBezTo>
                    <a:pt x="169" y="149"/>
                    <a:pt x="168" y="149"/>
                    <a:pt x="168" y="149"/>
                  </a:cubicBezTo>
                  <a:cubicBezTo>
                    <a:pt x="168" y="149"/>
                    <a:pt x="167" y="150"/>
                    <a:pt x="167" y="150"/>
                  </a:cubicBezTo>
                  <a:cubicBezTo>
                    <a:pt x="166" y="150"/>
                    <a:pt x="164" y="150"/>
                    <a:pt x="163" y="150"/>
                  </a:cubicBezTo>
                  <a:lnTo>
                    <a:pt x="163" y="151"/>
                  </a:lnTo>
                  <a:cubicBezTo>
                    <a:pt x="162" y="151"/>
                    <a:pt x="161" y="152"/>
                    <a:pt x="160" y="152"/>
                  </a:cubicBezTo>
                  <a:cubicBezTo>
                    <a:pt x="160" y="152"/>
                    <a:pt x="160" y="153"/>
                    <a:pt x="160" y="153"/>
                  </a:cubicBezTo>
                  <a:cubicBezTo>
                    <a:pt x="160" y="154"/>
                    <a:pt x="160" y="155"/>
                    <a:pt x="160" y="156"/>
                  </a:cubicBezTo>
                  <a:lnTo>
                    <a:pt x="159" y="156"/>
                  </a:lnTo>
                  <a:cubicBezTo>
                    <a:pt x="159" y="156"/>
                    <a:pt x="159" y="157"/>
                    <a:pt x="159" y="157"/>
                  </a:cubicBezTo>
                  <a:lnTo>
                    <a:pt x="158" y="157"/>
                  </a:lnTo>
                  <a:cubicBezTo>
                    <a:pt x="158" y="158"/>
                    <a:pt x="158" y="157"/>
                    <a:pt x="158" y="158"/>
                  </a:cubicBezTo>
                  <a:cubicBezTo>
                    <a:pt x="157" y="158"/>
                    <a:pt x="157" y="158"/>
                    <a:pt x="157" y="158"/>
                  </a:cubicBezTo>
                  <a:lnTo>
                    <a:pt x="155" y="158"/>
                  </a:lnTo>
                  <a:lnTo>
                    <a:pt x="155" y="159"/>
                  </a:lnTo>
                  <a:lnTo>
                    <a:pt x="154" y="159"/>
                  </a:lnTo>
                  <a:lnTo>
                    <a:pt x="153" y="159"/>
                  </a:lnTo>
                  <a:lnTo>
                    <a:pt x="153" y="160"/>
                  </a:lnTo>
                  <a:lnTo>
                    <a:pt x="152" y="160"/>
                  </a:lnTo>
                  <a:lnTo>
                    <a:pt x="152" y="161"/>
                  </a:lnTo>
                  <a:lnTo>
                    <a:pt x="151" y="161"/>
                  </a:lnTo>
                  <a:lnTo>
                    <a:pt x="150" y="161"/>
                  </a:lnTo>
                  <a:lnTo>
                    <a:pt x="150" y="162"/>
                  </a:lnTo>
                  <a:cubicBezTo>
                    <a:pt x="149" y="164"/>
                    <a:pt x="151" y="168"/>
                    <a:pt x="150" y="170"/>
                  </a:cubicBezTo>
                  <a:lnTo>
                    <a:pt x="150" y="171"/>
                  </a:lnTo>
                  <a:lnTo>
                    <a:pt x="149" y="171"/>
                  </a:lnTo>
                  <a:cubicBezTo>
                    <a:pt x="149" y="171"/>
                    <a:pt x="147" y="172"/>
                    <a:pt x="146" y="172"/>
                  </a:cubicBezTo>
                  <a:lnTo>
                    <a:pt x="146" y="171"/>
                  </a:lnTo>
                  <a:lnTo>
                    <a:pt x="147" y="171"/>
                  </a:lnTo>
                  <a:lnTo>
                    <a:pt x="147" y="169"/>
                  </a:lnTo>
                  <a:lnTo>
                    <a:pt x="145" y="169"/>
                  </a:lnTo>
                  <a:cubicBezTo>
                    <a:pt x="145" y="169"/>
                    <a:pt x="145" y="166"/>
                    <a:pt x="145" y="166"/>
                  </a:cubicBezTo>
                  <a:lnTo>
                    <a:pt x="144" y="166"/>
                  </a:lnTo>
                  <a:lnTo>
                    <a:pt x="144" y="165"/>
                  </a:lnTo>
                  <a:cubicBezTo>
                    <a:pt x="144" y="164"/>
                    <a:pt x="144" y="162"/>
                    <a:pt x="144" y="161"/>
                  </a:cubicBezTo>
                  <a:cubicBezTo>
                    <a:pt x="144" y="161"/>
                    <a:pt x="145" y="161"/>
                    <a:pt x="145" y="161"/>
                  </a:cubicBezTo>
                  <a:lnTo>
                    <a:pt x="146" y="161"/>
                  </a:lnTo>
                  <a:cubicBezTo>
                    <a:pt x="145" y="161"/>
                    <a:pt x="142" y="161"/>
                    <a:pt x="141" y="161"/>
                  </a:cubicBezTo>
                  <a:lnTo>
                    <a:pt x="138" y="161"/>
                  </a:lnTo>
                  <a:lnTo>
                    <a:pt x="137" y="161"/>
                  </a:lnTo>
                  <a:cubicBezTo>
                    <a:pt x="137" y="161"/>
                    <a:pt x="138" y="159"/>
                    <a:pt x="137" y="159"/>
                  </a:cubicBezTo>
                  <a:lnTo>
                    <a:pt x="137" y="158"/>
                  </a:lnTo>
                  <a:lnTo>
                    <a:pt x="135" y="158"/>
                  </a:lnTo>
                  <a:lnTo>
                    <a:pt x="133" y="158"/>
                  </a:lnTo>
                  <a:cubicBezTo>
                    <a:pt x="133" y="159"/>
                    <a:pt x="133" y="161"/>
                    <a:pt x="134" y="161"/>
                  </a:cubicBezTo>
                  <a:lnTo>
                    <a:pt x="134" y="163"/>
                  </a:lnTo>
                  <a:lnTo>
                    <a:pt x="133" y="163"/>
                  </a:lnTo>
                  <a:cubicBezTo>
                    <a:pt x="133" y="163"/>
                    <a:pt x="133" y="164"/>
                    <a:pt x="133" y="164"/>
                  </a:cubicBezTo>
                  <a:lnTo>
                    <a:pt x="132" y="164"/>
                  </a:lnTo>
                  <a:cubicBezTo>
                    <a:pt x="132" y="164"/>
                    <a:pt x="132" y="165"/>
                    <a:pt x="132" y="165"/>
                  </a:cubicBezTo>
                  <a:lnTo>
                    <a:pt x="131" y="165"/>
                  </a:lnTo>
                  <a:lnTo>
                    <a:pt x="131" y="166"/>
                  </a:lnTo>
                  <a:lnTo>
                    <a:pt x="130" y="166"/>
                  </a:lnTo>
                  <a:cubicBezTo>
                    <a:pt x="130" y="166"/>
                    <a:pt x="130" y="168"/>
                    <a:pt x="130" y="168"/>
                  </a:cubicBezTo>
                  <a:lnTo>
                    <a:pt x="130" y="169"/>
                  </a:lnTo>
                  <a:lnTo>
                    <a:pt x="129" y="169"/>
                  </a:lnTo>
                  <a:lnTo>
                    <a:pt x="129" y="170"/>
                  </a:lnTo>
                  <a:lnTo>
                    <a:pt x="129" y="171"/>
                  </a:lnTo>
                  <a:cubicBezTo>
                    <a:pt x="128" y="171"/>
                    <a:pt x="128" y="172"/>
                    <a:pt x="128" y="172"/>
                  </a:cubicBezTo>
                  <a:cubicBezTo>
                    <a:pt x="128" y="172"/>
                    <a:pt x="128" y="173"/>
                    <a:pt x="128" y="173"/>
                  </a:cubicBezTo>
                  <a:lnTo>
                    <a:pt x="124" y="173"/>
                  </a:lnTo>
                  <a:lnTo>
                    <a:pt x="124" y="175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1" y="176"/>
                  </a:lnTo>
                  <a:cubicBezTo>
                    <a:pt x="121" y="177"/>
                    <a:pt x="121" y="180"/>
                    <a:pt x="121" y="180"/>
                  </a:cubicBezTo>
                  <a:cubicBezTo>
                    <a:pt x="121" y="180"/>
                    <a:pt x="120" y="180"/>
                    <a:pt x="120" y="180"/>
                  </a:cubicBezTo>
                  <a:lnTo>
                    <a:pt x="120" y="178"/>
                  </a:lnTo>
                  <a:lnTo>
                    <a:pt x="119" y="178"/>
                  </a:lnTo>
                  <a:cubicBezTo>
                    <a:pt x="118" y="178"/>
                    <a:pt x="114" y="177"/>
                    <a:pt x="113" y="178"/>
                  </a:cubicBezTo>
                  <a:lnTo>
                    <a:pt x="112" y="178"/>
                  </a:lnTo>
                  <a:lnTo>
                    <a:pt x="112" y="183"/>
                  </a:lnTo>
                  <a:cubicBezTo>
                    <a:pt x="111" y="183"/>
                    <a:pt x="108" y="184"/>
                    <a:pt x="107" y="184"/>
                  </a:cubicBezTo>
                  <a:lnTo>
                    <a:pt x="107" y="185"/>
                  </a:lnTo>
                  <a:lnTo>
                    <a:pt x="106" y="185"/>
                  </a:lnTo>
                  <a:cubicBezTo>
                    <a:pt x="104" y="185"/>
                    <a:pt x="102" y="185"/>
                    <a:pt x="101" y="186"/>
                  </a:cubicBezTo>
                  <a:lnTo>
                    <a:pt x="99" y="186"/>
                  </a:lnTo>
                  <a:cubicBezTo>
                    <a:pt x="99" y="186"/>
                    <a:pt x="99" y="184"/>
                    <a:pt x="98" y="184"/>
                  </a:cubicBezTo>
                  <a:lnTo>
                    <a:pt x="98" y="180"/>
                  </a:lnTo>
                  <a:cubicBezTo>
                    <a:pt x="98" y="180"/>
                    <a:pt x="98" y="179"/>
                    <a:pt x="98" y="179"/>
                  </a:cubicBezTo>
                  <a:lnTo>
                    <a:pt x="94" y="179"/>
                  </a:lnTo>
                  <a:lnTo>
                    <a:pt x="94" y="178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0" y="177"/>
                  </a:lnTo>
                  <a:cubicBezTo>
                    <a:pt x="90" y="176"/>
                    <a:pt x="88" y="176"/>
                    <a:pt x="88" y="176"/>
                  </a:cubicBezTo>
                  <a:lnTo>
                    <a:pt x="87" y="176"/>
                  </a:lnTo>
                  <a:cubicBezTo>
                    <a:pt x="87" y="177"/>
                    <a:pt x="87" y="179"/>
                    <a:pt x="87" y="180"/>
                  </a:cubicBezTo>
                  <a:lnTo>
                    <a:pt x="88" y="180"/>
                  </a:lnTo>
                  <a:cubicBezTo>
                    <a:pt x="88" y="181"/>
                    <a:pt x="88" y="183"/>
                    <a:pt x="88" y="184"/>
                  </a:cubicBezTo>
                  <a:lnTo>
                    <a:pt x="86" y="184"/>
                  </a:lnTo>
                  <a:cubicBezTo>
                    <a:pt x="86" y="184"/>
                    <a:pt x="85" y="183"/>
                    <a:pt x="84" y="183"/>
                  </a:cubicBezTo>
                  <a:lnTo>
                    <a:pt x="84" y="182"/>
                  </a:lnTo>
                  <a:cubicBezTo>
                    <a:pt x="84" y="182"/>
                    <a:pt x="84" y="182"/>
                    <a:pt x="84" y="181"/>
                  </a:cubicBezTo>
                  <a:lnTo>
                    <a:pt x="83" y="181"/>
                  </a:lnTo>
                  <a:lnTo>
                    <a:pt x="83" y="182"/>
                  </a:lnTo>
                  <a:lnTo>
                    <a:pt x="81" y="182"/>
                  </a:lnTo>
                  <a:lnTo>
                    <a:pt x="81" y="181"/>
                  </a:lnTo>
                  <a:cubicBezTo>
                    <a:pt x="81" y="181"/>
                    <a:pt x="81" y="180"/>
                    <a:pt x="81" y="180"/>
                  </a:cubicBezTo>
                  <a:lnTo>
                    <a:pt x="80" y="180"/>
                  </a:lnTo>
                  <a:lnTo>
                    <a:pt x="79" y="179"/>
                  </a:lnTo>
                  <a:lnTo>
                    <a:pt x="79" y="181"/>
                  </a:lnTo>
                  <a:lnTo>
                    <a:pt x="79" y="182"/>
                  </a:lnTo>
                  <a:lnTo>
                    <a:pt x="80" y="182"/>
                  </a:lnTo>
                  <a:cubicBezTo>
                    <a:pt x="80" y="182"/>
                    <a:pt x="80" y="183"/>
                    <a:pt x="80" y="183"/>
                  </a:cubicBezTo>
                  <a:lnTo>
                    <a:pt x="80" y="187"/>
                  </a:lnTo>
                  <a:lnTo>
                    <a:pt x="79" y="187"/>
                  </a:lnTo>
                  <a:lnTo>
                    <a:pt x="78" y="187"/>
                  </a:lnTo>
                  <a:lnTo>
                    <a:pt x="77" y="188"/>
                  </a:lnTo>
                  <a:lnTo>
                    <a:pt x="77" y="191"/>
                  </a:lnTo>
                  <a:lnTo>
                    <a:pt x="74" y="191"/>
                  </a:lnTo>
                  <a:lnTo>
                    <a:pt x="74" y="193"/>
                  </a:lnTo>
                  <a:cubicBezTo>
                    <a:pt x="74" y="193"/>
                    <a:pt x="74" y="195"/>
                    <a:pt x="74" y="195"/>
                  </a:cubicBezTo>
                  <a:lnTo>
                    <a:pt x="74" y="196"/>
                  </a:lnTo>
                  <a:lnTo>
                    <a:pt x="73" y="197"/>
                  </a:lnTo>
                  <a:lnTo>
                    <a:pt x="72" y="197"/>
                  </a:lnTo>
                  <a:lnTo>
                    <a:pt x="72" y="198"/>
                  </a:lnTo>
                  <a:cubicBezTo>
                    <a:pt x="71" y="198"/>
                    <a:pt x="72" y="199"/>
                    <a:pt x="71" y="199"/>
                  </a:cubicBezTo>
                  <a:lnTo>
                    <a:pt x="71" y="200"/>
                  </a:lnTo>
                  <a:cubicBezTo>
                    <a:pt x="70" y="200"/>
                    <a:pt x="71" y="200"/>
                    <a:pt x="70" y="200"/>
                  </a:cubicBezTo>
                  <a:cubicBezTo>
                    <a:pt x="70" y="201"/>
                    <a:pt x="70" y="203"/>
                    <a:pt x="70" y="203"/>
                  </a:cubicBezTo>
                  <a:lnTo>
                    <a:pt x="70" y="204"/>
                  </a:lnTo>
                  <a:lnTo>
                    <a:pt x="69" y="204"/>
                  </a:lnTo>
                  <a:lnTo>
                    <a:pt x="68" y="204"/>
                  </a:lnTo>
                  <a:cubicBezTo>
                    <a:pt x="68" y="203"/>
                    <a:pt x="68" y="203"/>
                    <a:pt x="68" y="203"/>
                  </a:cubicBezTo>
                  <a:cubicBezTo>
                    <a:pt x="68" y="203"/>
                    <a:pt x="67" y="203"/>
                    <a:pt x="67" y="202"/>
                  </a:cubicBezTo>
                  <a:cubicBezTo>
                    <a:pt x="66" y="202"/>
                    <a:pt x="66" y="202"/>
                    <a:pt x="66" y="202"/>
                  </a:cubicBezTo>
                  <a:cubicBezTo>
                    <a:pt x="66" y="202"/>
                    <a:pt x="66" y="201"/>
                    <a:pt x="65" y="201"/>
                  </a:cubicBezTo>
                  <a:cubicBezTo>
                    <a:pt x="65" y="200"/>
                    <a:pt x="61" y="198"/>
                    <a:pt x="60" y="198"/>
                  </a:cubicBezTo>
                  <a:cubicBezTo>
                    <a:pt x="60" y="198"/>
                    <a:pt x="60" y="197"/>
                    <a:pt x="60" y="197"/>
                  </a:cubicBezTo>
                  <a:cubicBezTo>
                    <a:pt x="60" y="197"/>
                    <a:pt x="59" y="195"/>
                    <a:pt x="58" y="195"/>
                  </a:cubicBezTo>
                  <a:lnTo>
                    <a:pt x="58" y="194"/>
                  </a:lnTo>
                  <a:cubicBezTo>
                    <a:pt x="58" y="194"/>
                    <a:pt x="58" y="194"/>
                    <a:pt x="58" y="194"/>
                  </a:cubicBezTo>
                  <a:cubicBezTo>
                    <a:pt x="57" y="194"/>
                    <a:pt x="57" y="193"/>
                    <a:pt x="57" y="193"/>
                  </a:cubicBezTo>
                  <a:cubicBezTo>
                    <a:pt x="57" y="193"/>
                    <a:pt x="56" y="193"/>
                    <a:pt x="56" y="192"/>
                  </a:cubicBezTo>
                  <a:cubicBezTo>
                    <a:pt x="56" y="192"/>
                    <a:pt x="56" y="191"/>
                    <a:pt x="56" y="191"/>
                  </a:cubicBezTo>
                  <a:cubicBezTo>
                    <a:pt x="55" y="191"/>
                    <a:pt x="51" y="191"/>
                    <a:pt x="50" y="192"/>
                  </a:cubicBezTo>
                  <a:cubicBezTo>
                    <a:pt x="49" y="193"/>
                    <a:pt x="46" y="192"/>
                    <a:pt x="44" y="193"/>
                  </a:cubicBezTo>
                  <a:cubicBezTo>
                    <a:pt x="44" y="193"/>
                    <a:pt x="43" y="193"/>
                    <a:pt x="43" y="193"/>
                  </a:cubicBezTo>
                  <a:cubicBezTo>
                    <a:pt x="43" y="193"/>
                    <a:pt x="42" y="194"/>
                    <a:pt x="42" y="194"/>
                  </a:cubicBezTo>
                  <a:cubicBezTo>
                    <a:pt x="41" y="194"/>
                    <a:pt x="38" y="194"/>
                    <a:pt x="37" y="194"/>
                  </a:cubicBezTo>
                  <a:cubicBezTo>
                    <a:pt x="37" y="194"/>
                    <a:pt x="36" y="193"/>
                    <a:pt x="36" y="193"/>
                  </a:cubicBezTo>
                  <a:cubicBezTo>
                    <a:pt x="36" y="193"/>
                    <a:pt x="34" y="192"/>
                    <a:pt x="34" y="192"/>
                  </a:cubicBezTo>
                  <a:lnTo>
                    <a:pt x="34" y="191"/>
                  </a:lnTo>
                  <a:lnTo>
                    <a:pt x="31" y="191"/>
                  </a:lnTo>
                  <a:lnTo>
                    <a:pt x="31" y="192"/>
                  </a:lnTo>
                  <a:lnTo>
                    <a:pt x="30" y="192"/>
                  </a:lnTo>
                  <a:lnTo>
                    <a:pt x="30" y="193"/>
                  </a:lnTo>
                  <a:cubicBezTo>
                    <a:pt x="30" y="193"/>
                    <a:pt x="29" y="194"/>
                    <a:pt x="29" y="194"/>
                  </a:cubicBezTo>
                  <a:lnTo>
                    <a:pt x="26" y="194"/>
                  </a:lnTo>
                  <a:cubicBezTo>
                    <a:pt x="26" y="194"/>
                    <a:pt x="26" y="194"/>
                    <a:pt x="26" y="194"/>
                  </a:cubicBezTo>
                  <a:lnTo>
                    <a:pt x="25" y="194"/>
                  </a:lnTo>
                  <a:cubicBezTo>
                    <a:pt x="25" y="193"/>
                    <a:pt x="25" y="194"/>
                    <a:pt x="25" y="193"/>
                  </a:cubicBezTo>
                  <a:lnTo>
                    <a:pt x="24" y="193"/>
                  </a:lnTo>
                  <a:lnTo>
                    <a:pt x="24" y="192"/>
                  </a:lnTo>
                  <a:cubicBezTo>
                    <a:pt x="24" y="192"/>
                    <a:pt x="24" y="192"/>
                    <a:pt x="24" y="191"/>
                  </a:cubicBezTo>
                  <a:lnTo>
                    <a:pt x="23" y="191"/>
                  </a:lnTo>
                  <a:lnTo>
                    <a:pt x="23" y="190"/>
                  </a:lnTo>
                  <a:lnTo>
                    <a:pt x="22" y="190"/>
                  </a:lnTo>
                  <a:lnTo>
                    <a:pt x="19" y="189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29" name="Freeform 165"/>
            <p:cNvSpPr>
              <a:spLocks/>
            </p:cNvSpPr>
            <p:nvPr/>
          </p:nvSpPr>
          <p:spPr bwMode="auto">
            <a:xfrm>
              <a:off x="1010" y="118"/>
              <a:ext cx="1675" cy="1383"/>
            </a:xfrm>
            <a:custGeom>
              <a:avLst/>
              <a:gdLst>
                <a:gd name="T0" fmla="*/ 10929772 w 241"/>
                <a:gd name="T1" fmla="*/ 508723652 h 204"/>
                <a:gd name="T2" fmla="*/ 38436014 w 241"/>
                <a:gd name="T3" fmla="*/ 388344657 h 204"/>
                <a:gd name="T4" fmla="*/ 97954337 w 241"/>
                <a:gd name="T5" fmla="*/ 352802110 h 204"/>
                <a:gd name="T6" fmla="*/ 130860086 w 241"/>
                <a:gd name="T7" fmla="*/ 370573492 h 204"/>
                <a:gd name="T8" fmla="*/ 228702190 w 241"/>
                <a:gd name="T9" fmla="*/ 365919888 h 204"/>
                <a:gd name="T10" fmla="*/ 332170125 w 241"/>
                <a:gd name="T11" fmla="*/ 356697287 h 204"/>
                <a:gd name="T12" fmla="*/ 463030155 w 241"/>
                <a:gd name="T13" fmla="*/ 330375172 h 204"/>
                <a:gd name="T14" fmla="*/ 636964669 w 241"/>
                <a:gd name="T15" fmla="*/ 205327657 h 204"/>
                <a:gd name="T16" fmla="*/ 686218386 w 241"/>
                <a:gd name="T17" fmla="*/ 67177307 h 204"/>
                <a:gd name="T18" fmla="*/ 817078415 w 241"/>
                <a:gd name="T19" fmla="*/ 22426931 h 204"/>
                <a:gd name="T20" fmla="*/ 860136330 w 241"/>
                <a:gd name="T21" fmla="*/ 22426931 h 204"/>
                <a:gd name="T22" fmla="*/ 958090639 w 241"/>
                <a:gd name="T23" fmla="*/ 40198117 h 204"/>
                <a:gd name="T24" fmla="*/ 925964675 w 241"/>
                <a:gd name="T25" fmla="*/ 80295031 h 204"/>
                <a:gd name="T26" fmla="*/ 958090639 w 241"/>
                <a:gd name="T27" fmla="*/ 111255944 h 204"/>
                <a:gd name="T28" fmla="*/ 974553174 w 241"/>
                <a:gd name="T29" fmla="*/ 142818788 h 204"/>
                <a:gd name="T30" fmla="*/ 1007458673 w 241"/>
                <a:gd name="T31" fmla="*/ 156023125 h 204"/>
                <a:gd name="T32" fmla="*/ 996526944 w 241"/>
                <a:gd name="T33" fmla="*/ 205327657 h 204"/>
                <a:gd name="T34" fmla="*/ 980067078 w 241"/>
                <a:gd name="T35" fmla="*/ 232321477 h 204"/>
                <a:gd name="T36" fmla="*/ 1039584859 w 241"/>
                <a:gd name="T37" fmla="*/ 227769619 h 204"/>
                <a:gd name="T38" fmla="*/ 1116345377 w 241"/>
                <a:gd name="T39" fmla="*/ 218531995 h 204"/>
                <a:gd name="T40" fmla="*/ 1148470673 w 241"/>
                <a:gd name="T41" fmla="*/ 240872211 h 204"/>
                <a:gd name="T42" fmla="*/ 1186906979 w 241"/>
                <a:gd name="T43" fmla="*/ 272519580 h 204"/>
                <a:gd name="T44" fmla="*/ 1290263766 w 241"/>
                <a:gd name="T45" fmla="*/ 308049545 h 204"/>
                <a:gd name="T46" fmla="*/ 1290263766 w 241"/>
                <a:gd name="T47" fmla="*/ 374453700 h 204"/>
                <a:gd name="T48" fmla="*/ 1268287327 w 241"/>
                <a:gd name="T49" fmla="*/ 486398243 h 204"/>
                <a:gd name="T50" fmla="*/ 1257358267 w 241"/>
                <a:gd name="T51" fmla="*/ 508723652 h 204"/>
                <a:gd name="T52" fmla="*/ 1247204962 w 241"/>
                <a:gd name="T53" fmla="*/ 535717635 h 204"/>
                <a:gd name="T54" fmla="*/ 1203349943 w 241"/>
                <a:gd name="T55" fmla="*/ 553476434 h 204"/>
                <a:gd name="T56" fmla="*/ 1175862268 w 241"/>
                <a:gd name="T57" fmla="*/ 571346742 h 204"/>
                <a:gd name="T58" fmla="*/ 1159400623 w 241"/>
                <a:gd name="T59" fmla="*/ 593672585 h 204"/>
                <a:gd name="T60" fmla="*/ 1132804354 w 241"/>
                <a:gd name="T61" fmla="*/ 616099090 h 204"/>
                <a:gd name="T62" fmla="*/ 1132804354 w 241"/>
                <a:gd name="T63" fmla="*/ 673967263 h 204"/>
                <a:gd name="T64" fmla="*/ 1061560408 w 241"/>
                <a:gd name="T65" fmla="*/ 687171601 h 204"/>
                <a:gd name="T66" fmla="*/ 1050516587 w 241"/>
                <a:gd name="T67" fmla="*/ 677949434 h 204"/>
                <a:gd name="T68" fmla="*/ 1029432443 w 241"/>
                <a:gd name="T69" fmla="*/ 673967263 h 204"/>
                <a:gd name="T70" fmla="*/ 980067078 w 241"/>
                <a:gd name="T71" fmla="*/ 656195881 h 204"/>
                <a:gd name="T72" fmla="*/ 952560721 w 241"/>
                <a:gd name="T73" fmla="*/ 651628837 h 204"/>
                <a:gd name="T74" fmla="*/ 915034726 w 241"/>
                <a:gd name="T75" fmla="*/ 664746832 h 204"/>
                <a:gd name="T76" fmla="*/ 865667137 w 241"/>
                <a:gd name="T77" fmla="*/ 700274410 h 204"/>
                <a:gd name="T78" fmla="*/ 832744735 w 241"/>
                <a:gd name="T79" fmla="*/ 714150398 h 204"/>
                <a:gd name="T80" fmla="*/ 817078415 w 241"/>
                <a:gd name="T81" fmla="*/ 722701782 h 204"/>
                <a:gd name="T82" fmla="*/ 800618104 w 241"/>
                <a:gd name="T83" fmla="*/ 754249793 h 204"/>
                <a:gd name="T84" fmla="*/ 767712161 w 241"/>
                <a:gd name="T85" fmla="*/ 718045792 h 204"/>
                <a:gd name="T86" fmla="*/ 729391507 w 241"/>
                <a:gd name="T87" fmla="*/ 718045792 h 204"/>
                <a:gd name="T88" fmla="*/ 712928971 w 241"/>
                <a:gd name="T89" fmla="*/ 736490993 h 204"/>
                <a:gd name="T90" fmla="*/ 702680476 w 241"/>
                <a:gd name="T91" fmla="*/ 754249793 h 204"/>
                <a:gd name="T92" fmla="*/ 675288436 w 241"/>
                <a:gd name="T93" fmla="*/ 780557374 h 204"/>
                <a:gd name="T94" fmla="*/ 614974440 w 241"/>
                <a:gd name="T95" fmla="*/ 794447679 h 204"/>
                <a:gd name="T96" fmla="*/ 577332126 w 241"/>
                <a:gd name="T97" fmla="*/ 825321870 h 204"/>
                <a:gd name="T98" fmla="*/ 506088625 w 241"/>
                <a:gd name="T99" fmla="*/ 789792123 h 204"/>
                <a:gd name="T100" fmla="*/ 457516029 w 241"/>
                <a:gd name="T101" fmla="*/ 807550922 h 204"/>
                <a:gd name="T102" fmla="*/ 435542481 w 241"/>
                <a:gd name="T103" fmla="*/ 802996027 h 204"/>
                <a:gd name="T104" fmla="*/ 424594294 w 241"/>
                <a:gd name="T105" fmla="*/ 834544905 h 204"/>
                <a:gd name="T106" fmla="*/ 402620524 w 241"/>
                <a:gd name="T107" fmla="*/ 874742791 h 204"/>
                <a:gd name="T108" fmla="*/ 386158433 w 241"/>
                <a:gd name="T109" fmla="*/ 892499855 h 204"/>
                <a:gd name="T110" fmla="*/ 370494115 w 241"/>
                <a:gd name="T111" fmla="*/ 905602664 h 204"/>
                <a:gd name="T112" fmla="*/ 315726717 w 241"/>
                <a:gd name="T113" fmla="*/ 865505872 h 204"/>
                <a:gd name="T114" fmla="*/ 228702190 w 241"/>
                <a:gd name="T115" fmla="*/ 865505872 h 204"/>
                <a:gd name="T116" fmla="*/ 163781931 w 241"/>
                <a:gd name="T117" fmla="*/ 856971409 h 204"/>
                <a:gd name="T118" fmla="*/ 136278132 w 241"/>
                <a:gd name="T119" fmla="*/ 860851618 h 204"/>
                <a:gd name="T120" fmla="*/ 119815819 w 241"/>
                <a:gd name="T121" fmla="*/ 847749242 h 2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1"/>
                <a:gd name="T184" fmla="*/ 0 h 204"/>
                <a:gd name="T185" fmla="*/ 241 w 241"/>
                <a:gd name="T186" fmla="*/ 204 h 2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1" h="204">
                  <a:moveTo>
                    <a:pt x="19" y="189"/>
                  </a:moveTo>
                  <a:cubicBezTo>
                    <a:pt x="17" y="189"/>
                    <a:pt x="14" y="186"/>
                    <a:pt x="17" y="184"/>
                  </a:cubicBezTo>
                  <a:cubicBezTo>
                    <a:pt x="20" y="183"/>
                    <a:pt x="22" y="182"/>
                    <a:pt x="21" y="178"/>
                  </a:cubicBezTo>
                  <a:cubicBezTo>
                    <a:pt x="20" y="172"/>
                    <a:pt x="23" y="168"/>
                    <a:pt x="23" y="162"/>
                  </a:cubicBezTo>
                  <a:cubicBezTo>
                    <a:pt x="23" y="160"/>
                    <a:pt x="22" y="158"/>
                    <a:pt x="22" y="156"/>
                  </a:cubicBezTo>
                  <a:cubicBezTo>
                    <a:pt x="22" y="152"/>
                    <a:pt x="27" y="153"/>
                    <a:pt x="22" y="149"/>
                  </a:cubicBezTo>
                  <a:cubicBezTo>
                    <a:pt x="17" y="146"/>
                    <a:pt x="12" y="149"/>
                    <a:pt x="6" y="148"/>
                  </a:cubicBezTo>
                  <a:cubicBezTo>
                    <a:pt x="0" y="147"/>
                    <a:pt x="1" y="144"/>
                    <a:pt x="1" y="139"/>
                  </a:cubicBezTo>
                  <a:cubicBezTo>
                    <a:pt x="4" y="137"/>
                    <a:pt x="3" y="131"/>
                    <a:pt x="3" y="128"/>
                  </a:cubicBezTo>
                  <a:cubicBezTo>
                    <a:pt x="3" y="124"/>
                    <a:pt x="1" y="120"/>
                    <a:pt x="1" y="116"/>
                  </a:cubicBezTo>
                  <a:cubicBezTo>
                    <a:pt x="1" y="116"/>
                    <a:pt x="1" y="114"/>
                    <a:pt x="2" y="114"/>
                  </a:cubicBezTo>
                  <a:cubicBezTo>
                    <a:pt x="2" y="110"/>
                    <a:pt x="8" y="104"/>
                    <a:pt x="12" y="104"/>
                  </a:cubicBezTo>
                  <a:cubicBezTo>
                    <a:pt x="12" y="104"/>
                    <a:pt x="12" y="103"/>
                    <a:pt x="12" y="103"/>
                  </a:cubicBezTo>
                  <a:cubicBezTo>
                    <a:pt x="12" y="103"/>
                    <a:pt x="12" y="98"/>
                    <a:pt x="12" y="98"/>
                  </a:cubicBezTo>
                  <a:cubicBezTo>
                    <a:pt x="12" y="97"/>
                    <a:pt x="8" y="94"/>
                    <a:pt x="7" y="94"/>
                  </a:cubicBezTo>
                  <a:cubicBezTo>
                    <a:pt x="12" y="97"/>
                    <a:pt x="8" y="94"/>
                    <a:pt x="7" y="93"/>
                  </a:cubicBezTo>
                  <a:cubicBezTo>
                    <a:pt x="7" y="93"/>
                    <a:pt x="7" y="93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5" y="91"/>
                    <a:pt x="4" y="89"/>
                    <a:pt x="4" y="88"/>
                  </a:cubicBezTo>
                  <a:cubicBezTo>
                    <a:pt x="5" y="91"/>
                    <a:pt x="4" y="89"/>
                    <a:pt x="4" y="88"/>
                  </a:cubicBezTo>
                  <a:cubicBezTo>
                    <a:pt x="4" y="87"/>
                    <a:pt x="7" y="87"/>
                    <a:pt x="7" y="87"/>
                  </a:cubicBezTo>
                  <a:lnTo>
                    <a:pt x="8" y="86"/>
                  </a:lnTo>
                  <a:cubicBezTo>
                    <a:pt x="8" y="85"/>
                    <a:pt x="8" y="84"/>
                    <a:pt x="8" y="83"/>
                  </a:cubicBezTo>
                  <a:cubicBezTo>
                    <a:pt x="8" y="83"/>
                    <a:pt x="9" y="82"/>
                    <a:pt x="9" y="82"/>
                  </a:cubicBezTo>
                  <a:lnTo>
                    <a:pt x="11" y="82"/>
                  </a:lnTo>
                  <a:cubicBezTo>
                    <a:pt x="12" y="82"/>
                    <a:pt x="13" y="81"/>
                    <a:pt x="14" y="81"/>
                  </a:cubicBezTo>
                  <a:cubicBezTo>
                    <a:pt x="14" y="81"/>
                    <a:pt x="14" y="81"/>
                    <a:pt x="15" y="81"/>
                  </a:cubicBezTo>
                  <a:cubicBezTo>
                    <a:pt x="14" y="81"/>
                    <a:pt x="14" y="81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79"/>
                    <a:pt x="18" y="79"/>
                    <a:pt x="18" y="79"/>
                  </a:cubicBezTo>
                  <a:cubicBezTo>
                    <a:pt x="18" y="80"/>
                    <a:pt x="22" y="80"/>
                    <a:pt x="22" y="79"/>
                  </a:cubicBezTo>
                  <a:cubicBezTo>
                    <a:pt x="23" y="79"/>
                    <a:pt x="23" y="79"/>
                    <a:pt x="24" y="79"/>
                  </a:cubicBezTo>
                  <a:cubicBezTo>
                    <a:pt x="24" y="79"/>
                    <a:pt x="24" y="79"/>
                    <a:pt x="25" y="79"/>
                  </a:cubicBezTo>
                  <a:cubicBezTo>
                    <a:pt x="25" y="79"/>
                    <a:pt x="25" y="80"/>
                    <a:pt x="25" y="80"/>
                  </a:cubicBezTo>
                  <a:cubicBezTo>
                    <a:pt x="25" y="80"/>
                    <a:pt x="25" y="81"/>
                    <a:pt x="25" y="82"/>
                  </a:cubicBezTo>
                  <a:cubicBezTo>
                    <a:pt x="25" y="82"/>
                    <a:pt x="25" y="83"/>
                    <a:pt x="25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4"/>
                    <a:pt x="23" y="84"/>
                    <a:pt x="24" y="85"/>
                  </a:cubicBezTo>
                  <a:lnTo>
                    <a:pt x="25" y="85"/>
                  </a:lnTo>
                  <a:cubicBezTo>
                    <a:pt x="26" y="85"/>
                    <a:pt x="26" y="85"/>
                    <a:pt x="26" y="85"/>
                  </a:cubicBezTo>
                  <a:cubicBezTo>
                    <a:pt x="27" y="83"/>
                    <a:pt x="29" y="82"/>
                    <a:pt x="30" y="82"/>
                  </a:cubicBezTo>
                  <a:cubicBezTo>
                    <a:pt x="30" y="83"/>
                    <a:pt x="31" y="83"/>
                    <a:pt x="32" y="84"/>
                  </a:cubicBezTo>
                  <a:cubicBezTo>
                    <a:pt x="33" y="84"/>
                    <a:pt x="35" y="85"/>
                    <a:pt x="37" y="84"/>
                  </a:cubicBezTo>
                  <a:lnTo>
                    <a:pt x="37" y="83"/>
                  </a:lnTo>
                  <a:cubicBezTo>
                    <a:pt x="37" y="83"/>
                    <a:pt x="37" y="83"/>
                    <a:pt x="37" y="83"/>
                  </a:cubicBezTo>
                  <a:cubicBezTo>
                    <a:pt x="38" y="83"/>
                    <a:pt x="40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3"/>
                    <a:pt x="44" y="83"/>
                    <a:pt x="44" y="84"/>
                  </a:cubicBezTo>
                  <a:cubicBezTo>
                    <a:pt x="43" y="83"/>
                    <a:pt x="44" y="83"/>
                    <a:pt x="45" y="84"/>
                  </a:cubicBezTo>
                  <a:cubicBezTo>
                    <a:pt x="49" y="84"/>
                    <a:pt x="53" y="83"/>
                    <a:pt x="57" y="83"/>
                  </a:cubicBezTo>
                  <a:cubicBezTo>
                    <a:pt x="57" y="83"/>
                    <a:pt x="57" y="83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1"/>
                    <a:pt x="61" y="80"/>
                    <a:pt x="61" y="79"/>
                  </a:cubicBezTo>
                  <a:cubicBezTo>
                    <a:pt x="59" y="81"/>
                    <a:pt x="61" y="80"/>
                    <a:pt x="61" y="79"/>
                  </a:cubicBezTo>
                  <a:lnTo>
                    <a:pt x="61" y="80"/>
                  </a:lnTo>
                  <a:cubicBezTo>
                    <a:pt x="61" y="80"/>
                    <a:pt x="62" y="80"/>
                    <a:pt x="62" y="80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3" y="81"/>
                  </a:lnTo>
                  <a:cubicBezTo>
                    <a:pt x="64" y="81"/>
                    <a:pt x="66" y="81"/>
                    <a:pt x="67" y="80"/>
                  </a:cubicBezTo>
                  <a:lnTo>
                    <a:pt x="67" y="79"/>
                  </a:lnTo>
                  <a:cubicBezTo>
                    <a:pt x="67" y="79"/>
                    <a:pt x="68" y="79"/>
                    <a:pt x="68" y="79"/>
                  </a:cubicBezTo>
                  <a:cubicBezTo>
                    <a:pt x="70" y="77"/>
                    <a:pt x="75" y="78"/>
                    <a:pt x="75" y="75"/>
                  </a:cubicBezTo>
                  <a:cubicBezTo>
                    <a:pt x="75" y="73"/>
                    <a:pt x="77" y="73"/>
                    <a:pt x="78" y="73"/>
                  </a:cubicBezTo>
                  <a:cubicBezTo>
                    <a:pt x="80" y="73"/>
                    <a:pt x="78" y="81"/>
                    <a:pt x="83" y="78"/>
                  </a:cubicBezTo>
                  <a:cubicBezTo>
                    <a:pt x="84" y="77"/>
                    <a:pt x="84" y="74"/>
                    <a:pt x="85" y="74"/>
                  </a:cubicBezTo>
                  <a:cubicBezTo>
                    <a:pt x="87" y="72"/>
                    <a:pt x="91" y="74"/>
                    <a:pt x="91" y="70"/>
                  </a:cubicBezTo>
                  <a:cubicBezTo>
                    <a:pt x="92" y="67"/>
                    <a:pt x="90" y="67"/>
                    <a:pt x="90" y="65"/>
                  </a:cubicBezTo>
                  <a:cubicBezTo>
                    <a:pt x="90" y="61"/>
                    <a:pt x="94" y="58"/>
                    <a:pt x="89" y="56"/>
                  </a:cubicBezTo>
                  <a:cubicBezTo>
                    <a:pt x="86" y="55"/>
                    <a:pt x="84" y="54"/>
                    <a:pt x="84" y="50"/>
                  </a:cubicBezTo>
                  <a:cubicBezTo>
                    <a:pt x="84" y="46"/>
                    <a:pt x="92" y="46"/>
                    <a:pt x="93" y="50"/>
                  </a:cubicBezTo>
                  <a:cubicBezTo>
                    <a:pt x="94" y="52"/>
                    <a:pt x="96" y="54"/>
                    <a:pt x="98" y="54"/>
                  </a:cubicBezTo>
                  <a:lnTo>
                    <a:pt x="105" y="54"/>
                  </a:lnTo>
                  <a:cubicBezTo>
                    <a:pt x="105" y="54"/>
                    <a:pt x="106" y="54"/>
                    <a:pt x="106" y="54"/>
                  </a:cubicBezTo>
                  <a:cubicBezTo>
                    <a:pt x="107" y="54"/>
                    <a:pt x="109" y="54"/>
                    <a:pt x="110" y="54"/>
                  </a:cubicBezTo>
                  <a:cubicBezTo>
                    <a:pt x="110" y="51"/>
                    <a:pt x="117" y="49"/>
                    <a:pt x="117" y="46"/>
                  </a:cubicBezTo>
                  <a:cubicBezTo>
                    <a:pt x="117" y="46"/>
                    <a:pt x="118" y="46"/>
                    <a:pt x="118" y="46"/>
                  </a:cubicBezTo>
                  <a:cubicBezTo>
                    <a:pt x="118" y="51"/>
                    <a:pt x="122" y="49"/>
                    <a:pt x="125" y="49"/>
                  </a:cubicBezTo>
                  <a:cubicBezTo>
                    <a:pt x="125" y="50"/>
                    <a:pt x="125" y="57"/>
                    <a:pt x="126" y="57"/>
                  </a:cubicBezTo>
                  <a:cubicBezTo>
                    <a:pt x="125" y="50"/>
                    <a:pt x="125" y="57"/>
                    <a:pt x="126" y="57"/>
                  </a:cubicBezTo>
                  <a:cubicBezTo>
                    <a:pt x="128" y="57"/>
                    <a:pt x="132" y="53"/>
                    <a:pt x="132" y="51"/>
                  </a:cubicBezTo>
                  <a:cubicBezTo>
                    <a:pt x="132" y="49"/>
                    <a:pt x="130" y="47"/>
                    <a:pt x="130" y="44"/>
                  </a:cubicBezTo>
                  <a:cubicBezTo>
                    <a:pt x="131" y="44"/>
                    <a:pt x="131" y="41"/>
                    <a:pt x="131" y="40"/>
                  </a:cubicBezTo>
                  <a:cubicBezTo>
                    <a:pt x="133" y="40"/>
                    <a:pt x="134" y="39"/>
                    <a:pt x="136" y="39"/>
                  </a:cubicBezTo>
                  <a:cubicBezTo>
                    <a:pt x="136" y="35"/>
                    <a:pt x="132" y="36"/>
                    <a:pt x="132" y="33"/>
                  </a:cubicBezTo>
                  <a:cubicBezTo>
                    <a:pt x="132" y="32"/>
                    <a:pt x="130" y="26"/>
                    <a:pt x="129" y="26"/>
                  </a:cubicBezTo>
                  <a:cubicBezTo>
                    <a:pt x="129" y="21"/>
                    <a:pt x="126" y="20"/>
                    <a:pt x="126" y="15"/>
                  </a:cubicBezTo>
                  <a:cubicBezTo>
                    <a:pt x="127" y="15"/>
                    <a:pt x="132" y="16"/>
                    <a:pt x="132" y="14"/>
                  </a:cubicBezTo>
                  <a:cubicBezTo>
                    <a:pt x="132" y="14"/>
                    <a:pt x="132" y="13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2"/>
                    <a:pt x="133" y="12"/>
                  </a:cubicBezTo>
                  <a:cubicBezTo>
                    <a:pt x="137" y="12"/>
                    <a:pt x="139" y="13"/>
                    <a:pt x="142" y="13"/>
                  </a:cubicBezTo>
                  <a:cubicBezTo>
                    <a:pt x="137" y="12"/>
                    <a:pt x="139" y="13"/>
                    <a:pt x="142" y="13"/>
                  </a:cubicBezTo>
                  <a:cubicBezTo>
                    <a:pt x="142" y="13"/>
                    <a:pt x="143" y="10"/>
                    <a:pt x="142" y="10"/>
                  </a:cubicBezTo>
                  <a:cubicBezTo>
                    <a:pt x="142" y="10"/>
                    <a:pt x="142" y="10"/>
                    <a:pt x="142" y="9"/>
                  </a:cubicBezTo>
                  <a:cubicBezTo>
                    <a:pt x="142" y="9"/>
                    <a:pt x="143" y="9"/>
                    <a:pt x="143" y="9"/>
                  </a:cubicBezTo>
                  <a:lnTo>
                    <a:pt x="143" y="8"/>
                  </a:lnTo>
                  <a:cubicBezTo>
                    <a:pt x="145" y="8"/>
                    <a:pt x="149" y="5"/>
                    <a:pt x="150" y="5"/>
                  </a:cubicBezTo>
                  <a:lnTo>
                    <a:pt x="150" y="0"/>
                  </a:lnTo>
                  <a:cubicBezTo>
                    <a:pt x="150" y="0"/>
                    <a:pt x="151" y="0"/>
                    <a:pt x="151" y="1"/>
                  </a:cubicBezTo>
                  <a:cubicBezTo>
                    <a:pt x="152" y="1"/>
                    <a:pt x="153" y="2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lnTo>
                    <a:pt x="154" y="3"/>
                  </a:lnTo>
                  <a:cubicBezTo>
                    <a:pt x="154" y="3"/>
                    <a:pt x="155" y="3"/>
                    <a:pt x="155" y="3"/>
                  </a:cubicBezTo>
                  <a:cubicBezTo>
                    <a:pt x="155" y="3"/>
                    <a:pt x="156" y="2"/>
                    <a:pt x="156" y="2"/>
                  </a:cubicBezTo>
                  <a:cubicBezTo>
                    <a:pt x="156" y="2"/>
                    <a:pt x="157" y="2"/>
                    <a:pt x="157" y="2"/>
                  </a:cubicBezTo>
                  <a:cubicBezTo>
                    <a:pt x="157" y="3"/>
                    <a:pt x="158" y="3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8" y="4"/>
                    <a:pt x="158" y="5"/>
                    <a:pt x="158" y="5"/>
                  </a:cubicBezTo>
                  <a:cubicBezTo>
                    <a:pt x="158" y="5"/>
                    <a:pt x="159" y="5"/>
                    <a:pt x="159" y="5"/>
                  </a:cubicBezTo>
                  <a:cubicBezTo>
                    <a:pt x="160" y="5"/>
                    <a:pt x="161" y="5"/>
                    <a:pt x="163" y="5"/>
                  </a:cubicBezTo>
                  <a:cubicBezTo>
                    <a:pt x="166" y="5"/>
                    <a:pt x="170" y="5"/>
                    <a:pt x="173" y="5"/>
                  </a:cubicBezTo>
                  <a:cubicBezTo>
                    <a:pt x="173" y="5"/>
                    <a:pt x="173" y="5"/>
                    <a:pt x="173" y="6"/>
                  </a:cubicBezTo>
                  <a:lnTo>
                    <a:pt x="174" y="6"/>
                  </a:lnTo>
                  <a:cubicBezTo>
                    <a:pt x="173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4" y="7"/>
                    <a:pt x="174" y="8"/>
                    <a:pt x="174" y="8"/>
                  </a:cubicBezTo>
                  <a:cubicBezTo>
                    <a:pt x="175" y="8"/>
                    <a:pt x="176" y="9"/>
                    <a:pt x="176" y="9"/>
                  </a:cubicBezTo>
                  <a:cubicBezTo>
                    <a:pt x="176" y="9"/>
                    <a:pt x="177" y="9"/>
                    <a:pt x="177" y="10"/>
                  </a:cubicBezTo>
                  <a:lnTo>
                    <a:pt x="177" y="11"/>
                  </a:lnTo>
                  <a:cubicBezTo>
                    <a:pt x="177" y="11"/>
                    <a:pt x="177" y="12"/>
                    <a:pt x="177" y="12"/>
                  </a:cubicBezTo>
                  <a:cubicBezTo>
                    <a:pt x="177" y="12"/>
                    <a:pt x="177" y="13"/>
                    <a:pt x="177" y="13"/>
                  </a:cubicBezTo>
                  <a:cubicBezTo>
                    <a:pt x="176" y="13"/>
                    <a:pt x="176" y="13"/>
                    <a:pt x="175" y="13"/>
                  </a:cubicBezTo>
                  <a:cubicBezTo>
                    <a:pt x="175" y="15"/>
                    <a:pt x="175" y="16"/>
                    <a:pt x="175" y="18"/>
                  </a:cubicBezTo>
                  <a:cubicBezTo>
                    <a:pt x="175" y="18"/>
                    <a:pt x="174" y="18"/>
                    <a:pt x="173" y="18"/>
                  </a:cubicBezTo>
                  <a:cubicBezTo>
                    <a:pt x="173" y="18"/>
                    <a:pt x="173" y="18"/>
                    <a:pt x="173" y="18"/>
                  </a:cubicBezTo>
                  <a:cubicBezTo>
                    <a:pt x="173" y="17"/>
                    <a:pt x="171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8"/>
                    <a:pt x="170" y="18"/>
                    <a:pt x="170" y="18"/>
                  </a:cubicBezTo>
                  <a:lnTo>
                    <a:pt x="170" y="24"/>
                  </a:lnTo>
                  <a:cubicBezTo>
                    <a:pt x="170" y="24"/>
                    <a:pt x="170" y="25"/>
                    <a:pt x="170" y="25"/>
                  </a:cubicBezTo>
                  <a:cubicBezTo>
                    <a:pt x="170" y="25"/>
                    <a:pt x="170" y="25"/>
                    <a:pt x="171" y="25"/>
                  </a:cubicBezTo>
                  <a:cubicBezTo>
                    <a:pt x="171" y="25"/>
                    <a:pt x="172" y="25"/>
                    <a:pt x="172" y="25"/>
                  </a:cubicBezTo>
                  <a:cubicBezTo>
                    <a:pt x="172" y="25"/>
                    <a:pt x="173" y="24"/>
                    <a:pt x="173" y="23"/>
                  </a:cubicBezTo>
                  <a:cubicBezTo>
                    <a:pt x="173" y="23"/>
                    <a:pt x="174" y="23"/>
                    <a:pt x="174" y="23"/>
                  </a:cubicBezTo>
                  <a:cubicBezTo>
                    <a:pt x="174" y="23"/>
                    <a:pt x="175" y="23"/>
                    <a:pt x="175" y="23"/>
                  </a:cubicBezTo>
                  <a:cubicBezTo>
                    <a:pt x="175" y="23"/>
                    <a:pt x="175" y="24"/>
                    <a:pt x="175" y="24"/>
                  </a:cubicBezTo>
                  <a:cubicBezTo>
                    <a:pt x="175" y="24"/>
                    <a:pt x="176" y="25"/>
                    <a:pt x="176" y="25"/>
                  </a:cubicBezTo>
                  <a:cubicBezTo>
                    <a:pt x="175" y="25"/>
                    <a:pt x="174" y="26"/>
                    <a:pt x="173" y="26"/>
                  </a:cubicBezTo>
                  <a:cubicBezTo>
                    <a:pt x="173" y="26"/>
                    <a:pt x="173" y="27"/>
                    <a:pt x="173" y="27"/>
                  </a:cubicBezTo>
                  <a:cubicBezTo>
                    <a:pt x="173" y="30"/>
                    <a:pt x="174" y="31"/>
                    <a:pt x="177" y="31"/>
                  </a:cubicBezTo>
                  <a:lnTo>
                    <a:pt x="178" y="32"/>
                  </a:lnTo>
                  <a:cubicBezTo>
                    <a:pt x="178" y="32"/>
                    <a:pt x="178" y="32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lnTo>
                    <a:pt x="178" y="33"/>
                  </a:lnTo>
                  <a:cubicBezTo>
                    <a:pt x="178" y="33"/>
                    <a:pt x="178" y="33"/>
                    <a:pt x="178" y="33"/>
                  </a:cubicBezTo>
                  <a:cubicBezTo>
                    <a:pt x="178" y="32"/>
                    <a:pt x="179" y="32"/>
                    <a:pt x="179" y="32"/>
                  </a:cubicBezTo>
                  <a:cubicBezTo>
                    <a:pt x="179" y="32"/>
                    <a:pt x="179" y="31"/>
                    <a:pt x="179" y="31"/>
                  </a:cubicBezTo>
                  <a:lnTo>
                    <a:pt x="179" y="30"/>
                  </a:lnTo>
                  <a:cubicBezTo>
                    <a:pt x="179" y="30"/>
                    <a:pt x="180" y="30"/>
                    <a:pt x="180" y="30"/>
                  </a:cubicBezTo>
                  <a:lnTo>
                    <a:pt x="183" y="30"/>
                  </a:lnTo>
                  <a:cubicBezTo>
                    <a:pt x="183" y="30"/>
                    <a:pt x="183" y="31"/>
                    <a:pt x="184" y="31"/>
                  </a:cubicBezTo>
                  <a:cubicBezTo>
                    <a:pt x="184" y="31"/>
                    <a:pt x="184" y="32"/>
                    <a:pt x="185" y="32"/>
                  </a:cubicBezTo>
                  <a:cubicBezTo>
                    <a:pt x="184" y="31"/>
                    <a:pt x="184" y="32"/>
                    <a:pt x="185" y="32"/>
                  </a:cubicBezTo>
                  <a:cubicBezTo>
                    <a:pt x="185" y="32"/>
                    <a:pt x="186" y="32"/>
                    <a:pt x="186" y="32"/>
                  </a:cubicBezTo>
                  <a:cubicBezTo>
                    <a:pt x="185" y="32"/>
                    <a:pt x="186" y="32"/>
                    <a:pt x="186" y="33"/>
                  </a:cubicBezTo>
                  <a:cubicBezTo>
                    <a:pt x="186" y="33"/>
                    <a:pt x="186" y="34"/>
                    <a:pt x="186" y="34"/>
                  </a:cubicBezTo>
                  <a:cubicBezTo>
                    <a:pt x="186" y="34"/>
                    <a:pt x="185" y="35"/>
                    <a:pt x="185" y="35"/>
                  </a:cubicBezTo>
                  <a:cubicBezTo>
                    <a:pt x="185" y="35"/>
                    <a:pt x="184" y="36"/>
                    <a:pt x="184" y="36"/>
                  </a:cubicBezTo>
                  <a:cubicBezTo>
                    <a:pt x="184" y="36"/>
                    <a:pt x="184" y="37"/>
                    <a:pt x="184" y="37"/>
                  </a:cubicBezTo>
                  <a:cubicBezTo>
                    <a:pt x="184" y="37"/>
                    <a:pt x="183" y="38"/>
                    <a:pt x="183" y="39"/>
                  </a:cubicBezTo>
                  <a:cubicBezTo>
                    <a:pt x="182" y="39"/>
                    <a:pt x="182" y="39"/>
                    <a:pt x="182" y="40"/>
                  </a:cubicBezTo>
                  <a:cubicBezTo>
                    <a:pt x="181" y="40"/>
                    <a:pt x="180" y="42"/>
                    <a:pt x="180" y="43"/>
                  </a:cubicBezTo>
                  <a:cubicBezTo>
                    <a:pt x="180" y="43"/>
                    <a:pt x="180" y="43"/>
                    <a:pt x="180" y="44"/>
                  </a:cubicBezTo>
                  <a:lnTo>
                    <a:pt x="182" y="44"/>
                  </a:lnTo>
                  <a:cubicBezTo>
                    <a:pt x="182" y="44"/>
                    <a:pt x="183" y="44"/>
                    <a:pt x="183" y="44"/>
                  </a:cubicBezTo>
                  <a:lnTo>
                    <a:pt x="183" y="45"/>
                  </a:lnTo>
                  <a:cubicBezTo>
                    <a:pt x="183" y="45"/>
                    <a:pt x="183" y="45"/>
                    <a:pt x="183" y="45"/>
                  </a:cubicBezTo>
                  <a:lnTo>
                    <a:pt x="183" y="46"/>
                  </a:lnTo>
                  <a:cubicBezTo>
                    <a:pt x="182" y="46"/>
                    <a:pt x="181" y="47"/>
                    <a:pt x="180" y="47"/>
                  </a:cubicBezTo>
                  <a:cubicBezTo>
                    <a:pt x="180" y="48"/>
                    <a:pt x="180" y="47"/>
                    <a:pt x="180" y="48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8"/>
                    <a:pt x="179" y="48"/>
                    <a:pt x="178" y="48"/>
                  </a:cubicBezTo>
                  <a:lnTo>
                    <a:pt x="178" y="49"/>
                  </a:lnTo>
                  <a:cubicBezTo>
                    <a:pt x="178" y="49"/>
                    <a:pt x="179" y="51"/>
                    <a:pt x="179" y="51"/>
                  </a:cubicBezTo>
                  <a:lnTo>
                    <a:pt x="180" y="51"/>
                  </a:lnTo>
                  <a:cubicBezTo>
                    <a:pt x="179" y="51"/>
                    <a:pt x="180" y="51"/>
                    <a:pt x="180" y="51"/>
                  </a:cubicBezTo>
                  <a:cubicBezTo>
                    <a:pt x="179" y="51"/>
                    <a:pt x="180" y="51"/>
                    <a:pt x="180" y="51"/>
                  </a:cubicBezTo>
                  <a:cubicBezTo>
                    <a:pt x="179" y="51"/>
                    <a:pt x="180" y="51"/>
                    <a:pt x="180" y="52"/>
                  </a:cubicBezTo>
                  <a:cubicBezTo>
                    <a:pt x="180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4"/>
                    <a:pt x="181" y="54"/>
                  </a:cubicBezTo>
                  <a:lnTo>
                    <a:pt x="183" y="54"/>
                  </a:lnTo>
                  <a:cubicBezTo>
                    <a:pt x="184" y="53"/>
                    <a:pt x="184" y="51"/>
                    <a:pt x="185" y="51"/>
                  </a:cubicBezTo>
                  <a:cubicBezTo>
                    <a:pt x="186" y="50"/>
                    <a:pt x="188" y="49"/>
                    <a:pt x="188" y="49"/>
                  </a:cubicBezTo>
                  <a:cubicBezTo>
                    <a:pt x="189" y="49"/>
                    <a:pt x="190" y="48"/>
                    <a:pt x="191" y="48"/>
                  </a:cubicBezTo>
                  <a:cubicBezTo>
                    <a:pt x="191" y="49"/>
                    <a:pt x="191" y="51"/>
                    <a:pt x="191" y="51"/>
                  </a:cubicBezTo>
                  <a:lnTo>
                    <a:pt x="191" y="52"/>
                  </a:lnTo>
                  <a:cubicBezTo>
                    <a:pt x="191" y="52"/>
                    <a:pt x="190" y="52"/>
                    <a:pt x="190" y="52"/>
                  </a:cubicBezTo>
                  <a:cubicBezTo>
                    <a:pt x="190" y="53"/>
                    <a:pt x="191" y="54"/>
                    <a:pt x="191" y="54"/>
                  </a:cubicBezTo>
                  <a:cubicBezTo>
                    <a:pt x="192" y="54"/>
                    <a:pt x="194" y="54"/>
                    <a:pt x="195" y="54"/>
                  </a:cubicBezTo>
                  <a:cubicBezTo>
                    <a:pt x="195" y="54"/>
                    <a:pt x="195" y="54"/>
                    <a:pt x="195" y="53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96" y="53"/>
                    <a:pt x="196" y="53"/>
                    <a:pt x="197" y="53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8" y="51"/>
                    <a:pt x="199" y="51"/>
                    <a:pt x="199" y="49"/>
                  </a:cubicBezTo>
                  <a:cubicBezTo>
                    <a:pt x="201" y="49"/>
                    <a:pt x="203" y="50"/>
                    <a:pt x="204" y="50"/>
                  </a:cubicBezTo>
                  <a:cubicBezTo>
                    <a:pt x="205" y="50"/>
                    <a:pt x="205" y="49"/>
                    <a:pt x="205" y="49"/>
                  </a:cubicBezTo>
                  <a:cubicBezTo>
                    <a:pt x="205" y="50"/>
                    <a:pt x="205" y="49"/>
                    <a:pt x="205" y="49"/>
                  </a:cubicBezTo>
                  <a:cubicBezTo>
                    <a:pt x="206" y="49"/>
                    <a:pt x="206" y="48"/>
                    <a:pt x="206" y="48"/>
                  </a:cubicBezTo>
                  <a:cubicBezTo>
                    <a:pt x="207" y="48"/>
                    <a:pt x="208" y="48"/>
                    <a:pt x="209" y="48"/>
                  </a:cubicBezTo>
                  <a:lnTo>
                    <a:pt x="210" y="49"/>
                  </a:lnTo>
                  <a:cubicBezTo>
                    <a:pt x="210" y="49"/>
                    <a:pt x="210" y="50"/>
                    <a:pt x="210" y="50"/>
                  </a:cubicBezTo>
                  <a:cubicBezTo>
                    <a:pt x="210" y="50"/>
                    <a:pt x="210" y="51"/>
                    <a:pt x="210" y="51"/>
                  </a:cubicBezTo>
                  <a:cubicBezTo>
                    <a:pt x="210" y="51"/>
                    <a:pt x="211" y="52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4"/>
                    <a:pt x="212" y="54"/>
                    <a:pt x="213" y="54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4" y="55"/>
                    <a:pt x="214" y="55"/>
                  </a:cubicBezTo>
                  <a:cubicBezTo>
                    <a:pt x="214" y="56"/>
                    <a:pt x="214" y="55"/>
                    <a:pt x="214" y="56"/>
                  </a:cubicBezTo>
                  <a:cubicBezTo>
                    <a:pt x="214" y="56"/>
                    <a:pt x="215" y="56"/>
                    <a:pt x="215" y="57"/>
                  </a:cubicBezTo>
                  <a:cubicBezTo>
                    <a:pt x="215" y="57"/>
                    <a:pt x="215" y="57"/>
                    <a:pt x="215" y="58"/>
                  </a:cubicBezTo>
                  <a:cubicBezTo>
                    <a:pt x="216" y="58"/>
                    <a:pt x="217" y="59"/>
                    <a:pt x="217" y="59"/>
                  </a:cubicBezTo>
                  <a:cubicBezTo>
                    <a:pt x="217" y="59"/>
                    <a:pt x="217" y="60"/>
                    <a:pt x="217" y="60"/>
                  </a:cubicBezTo>
                  <a:cubicBezTo>
                    <a:pt x="217" y="60"/>
                    <a:pt x="218" y="60"/>
                    <a:pt x="218" y="61"/>
                  </a:cubicBezTo>
                  <a:cubicBezTo>
                    <a:pt x="219" y="61"/>
                    <a:pt x="220" y="62"/>
                    <a:pt x="221" y="63"/>
                  </a:cubicBezTo>
                  <a:cubicBezTo>
                    <a:pt x="219" y="61"/>
                    <a:pt x="220" y="62"/>
                    <a:pt x="221" y="63"/>
                  </a:cubicBezTo>
                  <a:cubicBezTo>
                    <a:pt x="221" y="64"/>
                    <a:pt x="223" y="64"/>
                    <a:pt x="224" y="64"/>
                  </a:cubicBezTo>
                  <a:lnTo>
                    <a:pt x="224" y="63"/>
                  </a:lnTo>
                  <a:cubicBezTo>
                    <a:pt x="225" y="63"/>
                    <a:pt x="227" y="64"/>
                    <a:pt x="228" y="64"/>
                  </a:cubicBezTo>
                  <a:cubicBezTo>
                    <a:pt x="228" y="65"/>
                    <a:pt x="229" y="66"/>
                    <a:pt x="229" y="66"/>
                  </a:cubicBezTo>
                  <a:cubicBezTo>
                    <a:pt x="229" y="66"/>
                    <a:pt x="231" y="67"/>
                    <a:pt x="231" y="67"/>
                  </a:cubicBezTo>
                  <a:cubicBezTo>
                    <a:pt x="231" y="67"/>
                    <a:pt x="231" y="67"/>
                    <a:pt x="231" y="67"/>
                  </a:cubicBezTo>
                  <a:lnTo>
                    <a:pt x="232" y="67"/>
                  </a:lnTo>
                  <a:cubicBezTo>
                    <a:pt x="232" y="68"/>
                    <a:pt x="236" y="68"/>
                    <a:pt x="237" y="68"/>
                  </a:cubicBezTo>
                  <a:lnTo>
                    <a:pt x="237" y="69"/>
                  </a:lnTo>
                  <a:cubicBezTo>
                    <a:pt x="237" y="69"/>
                    <a:pt x="237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70"/>
                    <a:pt x="236" y="71"/>
                    <a:pt x="236" y="71"/>
                  </a:cubicBezTo>
                  <a:cubicBezTo>
                    <a:pt x="236" y="70"/>
                    <a:pt x="236" y="71"/>
                    <a:pt x="236" y="71"/>
                  </a:cubicBezTo>
                  <a:cubicBezTo>
                    <a:pt x="235" y="71"/>
                    <a:pt x="235" y="72"/>
                    <a:pt x="235" y="72"/>
                  </a:cubicBezTo>
                  <a:lnTo>
                    <a:pt x="241" y="75"/>
                  </a:lnTo>
                  <a:cubicBezTo>
                    <a:pt x="241" y="77"/>
                    <a:pt x="241" y="79"/>
                    <a:pt x="241" y="81"/>
                  </a:cubicBezTo>
                  <a:cubicBezTo>
                    <a:pt x="241" y="81"/>
                    <a:pt x="241" y="82"/>
                    <a:pt x="241" y="82"/>
                  </a:cubicBezTo>
                  <a:cubicBezTo>
                    <a:pt x="240" y="82"/>
                    <a:pt x="238" y="84"/>
                    <a:pt x="237" y="84"/>
                  </a:cubicBezTo>
                  <a:cubicBezTo>
                    <a:pt x="240" y="82"/>
                    <a:pt x="238" y="84"/>
                    <a:pt x="237" y="84"/>
                  </a:cubicBezTo>
                  <a:cubicBezTo>
                    <a:pt x="237" y="85"/>
                    <a:pt x="236" y="92"/>
                    <a:pt x="237" y="92"/>
                  </a:cubicBezTo>
                  <a:lnTo>
                    <a:pt x="237" y="93"/>
                  </a:lnTo>
                  <a:cubicBezTo>
                    <a:pt x="237" y="93"/>
                    <a:pt x="237" y="96"/>
                    <a:pt x="236" y="96"/>
                  </a:cubicBezTo>
                  <a:cubicBezTo>
                    <a:pt x="236" y="98"/>
                    <a:pt x="236" y="100"/>
                    <a:pt x="236" y="102"/>
                  </a:cubicBezTo>
                  <a:lnTo>
                    <a:pt x="234" y="102"/>
                  </a:lnTo>
                  <a:lnTo>
                    <a:pt x="234" y="103"/>
                  </a:lnTo>
                  <a:cubicBezTo>
                    <a:pt x="234" y="103"/>
                    <a:pt x="234" y="103"/>
                    <a:pt x="234" y="103"/>
                  </a:cubicBezTo>
                  <a:lnTo>
                    <a:pt x="234" y="104"/>
                  </a:lnTo>
                  <a:lnTo>
                    <a:pt x="233" y="104"/>
                  </a:lnTo>
                  <a:cubicBezTo>
                    <a:pt x="233" y="105"/>
                    <a:pt x="233" y="108"/>
                    <a:pt x="233" y="109"/>
                  </a:cubicBezTo>
                  <a:lnTo>
                    <a:pt x="232" y="109"/>
                  </a:lnTo>
                  <a:cubicBezTo>
                    <a:pt x="232" y="110"/>
                    <a:pt x="231" y="109"/>
                    <a:pt x="231" y="110"/>
                  </a:cubicBezTo>
                  <a:lnTo>
                    <a:pt x="230" y="110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4"/>
                  </a:lnTo>
                  <a:cubicBezTo>
                    <a:pt x="232" y="114"/>
                    <a:pt x="231" y="115"/>
                    <a:pt x="232" y="115"/>
                  </a:cubicBezTo>
                  <a:lnTo>
                    <a:pt x="232" y="116"/>
                  </a:lnTo>
                  <a:lnTo>
                    <a:pt x="231" y="117"/>
                  </a:lnTo>
                  <a:cubicBezTo>
                    <a:pt x="231" y="117"/>
                    <a:pt x="231" y="117"/>
                    <a:pt x="230" y="117"/>
                  </a:cubicBezTo>
                  <a:lnTo>
                    <a:pt x="230" y="118"/>
                  </a:lnTo>
                  <a:lnTo>
                    <a:pt x="229" y="118"/>
                  </a:lnTo>
                  <a:lnTo>
                    <a:pt x="229" y="119"/>
                  </a:lnTo>
                  <a:cubicBezTo>
                    <a:pt x="230" y="119"/>
                    <a:pt x="229" y="119"/>
                    <a:pt x="230" y="119"/>
                  </a:cubicBezTo>
                  <a:lnTo>
                    <a:pt x="230" y="120"/>
                  </a:lnTo>
                  <a:lnTo>
                    <a:pt x="229" y="120"/>
                  </a:lnTo>
                  <a:lnTo>
                    <a:pt x="227" y="120"/>
                  </a:lnTo>
                  <a:lnTo>
                    <a:pt x="227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4"/>
                  </a:lnTo>
                  <a:lnTo>
                    <a:pt x="221" y="124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9" y="126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30"/>
                  </a:lnTo>
                  <a:lnTo>
                    <a:pt x="216" y="131"/>
                  </a:lnTo>
                  <a:lnTo>
                    <a:pt x="215" y="131"/>
                  </a:lnTo>
                  <a:cubicBezTo>
                    <a:pt x="215" y="131"/>
                    <a:pt x="215" y="132"/>
                    <a:pt x="215" y="133"/>
                  </a:cubicBezTo>
                  <a:lnTo>
                    <a:pt x="213" y="133"/>
                  </a:lnTo>
                  <a:lnTo>
                    <a:pt x="212" y="134"/>
                  </a:lnTo>
                  <a:cubicBezTo>
                    <a:pt x="211" y="134"/>
                    <a:pt x="210" y="134"/>
                    <a:pt x="209" y="134"/>
                  </a:cubicBezTo>
                  <a:lnTo>
                    <a:pt x="209" y="135"/>
                  </a:lnTo>
                  <a:lnTo>
                    <a:pt x="208" y="135"/>
                  </a:lnTo>
                  <a:lnTo>
                    <a:pt x="208" y="137"/>
                  </a:lnTo>
                  <a:lnTo>
                    <a:pt x="208" y="138"/>
                  </a:lnTo>
                  <a:lnTo>
                    <a:pt x="208" y="139"/>
                  </a:lnTo>
                  <a:lnTo>
                    <a:pt x="207" y="139"/>
                  </a:lnTo>
                  <a:cubicBezTo>
                    <a:pt x="206" y="140"/>
                    <a:pt x="207" y="146"/>
                    <a:pt x="207" y="148"/>
                  </a:cubicBezTo>
                  <a:lnTo>
                    <a:pt x="208" y="148"/>
                  </a:lnTo>
                  <a:lnTo>
                    <a:pt x="208" y="149"/>
                  </a:lnTo>
                  <a:cubicBezTo>
                    <a:pt x="208" y="149"/>
                    <a:pt x="208" y="149"/>
                    <a:pt x="209" y="149"/>
                  </a:cubicBezTo>
                  <a:lnTo>
                    <a:pt x="209" y="150"/>
                  </a:lnTo>
                  <a:lnTo>
                    <a:pt x="208" y="151"/>
                  </a:lnTo>
                  <a:lnTo>
                    <a:pt x="208" y="152"/>
                  </a:lnTo>
                  <a:lnTo>
                    <a:pt x="197" y="152"/>
                  </a:lnTo>
                  <a:cubicBezTo>
                    <a:pt x="196" y="152"/>
                    <a:pt x="197" y="152"/>
                    <a:pt x="196" y="152"/>
                  </a:cubicBezTo>
                  <a:cubicBezTo>
                    <a:pt x="196" y="153"/>
                    <a:pt x="196" y="154"/>
                    <a:pt x="196" y="154"/>
                  </a:cubicBezTo>
                  <a:lnTo>
                    <a:pt x="195" y="154"/>
                  </a:lnTo>
                  <a:lnTo>
                    <a:pt x="195" y="153"/>
                  </a:lnTo>
                  <a:lnTo>
                    <a:pt x="194" y="153"/>
                  </a:lnTo>
                  <a:lnTo>
                    <a:pt x="193" y="152"/>
                  </a:lnTo>
                  <a:lnTo>
                    <a:pt x="193" y="151"/>
                  </a:lnTo>
                  <a:lnTo>
                    <a:pt x="193" y="150"/>
                  </a:lnTo>
                  <a:lnTo>
                    <a:pt x="193" y="147"/>
                  </a:lnTo>
                  <a:cubicBezTo>
                    <a:pt x="193" y="147"/>
                    <a:pt x="193" y="147"/>
                    <a:pt x="193" y="147"/>
                  </a:cubicBezTo>
                  <a:lnTo>
                    <a:pt x="190" y="147"/>
                  </a:lnTo>
                  <a:cubicBezTo>
                    <a:pt x="190" y="148"/>
                    <a:pt x="190" y="150"/>
                    <a:pt x="189" y="151"/>
                  </a:cubicBezTo>
                  <a:lnTo>
                    <a:pt x="189" y="152"/>
                  </a:lnTo>
                  <a:lnTo>
                    <a:pt x="188" y="152"/>
                  </a:lnTo>
                  <a:lnTo>
                    <a:pt x="188" y="151"/>
                  </a:lnTo>
                  <a:lnTo>
                    <a:pt x="187" y="151"/>
                  </a:lnTo>
                  <a:lnTo>
                    <a:pt x="186" y="150"/>
                  </a:lnTo>
                  <a:cubicBezTo>
                    <a:pt x="186" y="150"/>
                    <a:pt x="186" y="150"/>
                    <a:pt x="185" y="150"/>
                  </a:cubicBezTo>
                  <a:cubicBezTo>
                    <a:pt x="185" y="149"/>
                    <a:pt x="184" y="149"/>
                    <a:pt x="184" y="149"/>
                  </a:cubicBezTo>
                  <a:cubicBezTo>
                    <a:pt x="183" y="149"/>
                    <a:pt x="182" y="147"/>
                    <a:pt x="180" y="147"/>
                  </a:cubicBezTo>
                  <a:lnTo>
                    <a:pt x="180" y="146"/>
                  </a:lnTo>
                  <a:cubicBezTo>
                    <a:pt x="180" y="146"/>
                    <a:pt x="180" y="146"/>
                    <a:pt x="179" y="146"/>
                  </a:cubicBezTo>
                  <a:lnTo>
                    <a:pt x="179" y="145"/>
                  </a:lnTo>
                  <a:lnTo>
                    <a:pt x="178" y="145"/>
                  </a:lnTo>
                  <a:cubicBezTo>
                    <a:pt x="177" y="145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lnTo>
                    <a:pt x="175" y="146"/>
                  </a:lnTo>
                  <a:cubicBezTo>
                    <a:pt x="175" y="147"/>
                    <a:pt x="175" y="147"/>
                    <a:pt x="174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4" y="147"/>
                    <a:pt x="173" y="147"/>
                    <a:pt x="173" y="148"/>
                  </a:cubicBezTo>
                  <a:lnTo>
                    <a:pt x="172" y="148"/>
                  </a:lnTo>
                  <a:cubicBezTo>
                    <a:pt x="172" y="148"/>
                    <a:pt x="172" y="148"/>
                    <a:pt x="172" y="148"/>
                  </a:cubicBezTo>
                  <a:lnTo>
                    <a:pt x="171" y="148"/>
                  </a:lnTo>
                  <a:lnTo>
                    <a:pt x="171" y="149"/>
                  </a:lnTo>
                  <a:lnTo>
                    <a:pt x="170" y="149"/>
                  </a:lnTo>
                  <a:lnTo>
                    <a:pt x="169" y="149"/>
                  </a:lnTo>
                  <a:cubicBezTo>
                    <a:pt x="169" y="149"/>
                    <a:pt x="168" y="149"/>
                    <a:pt x="168" y="149"/>
                  </a:cubicBezTo>
                  <a:cubicBezTo>
                    <a:pt x="168" y="149"/>
                    <a:pt x="167" y="150"/>
                    <a:pt x="167" y="150"/>
                  </a:cubicBezTo>
                  <a:cubicBezTo>
                    <a:pt x="166" y="150"/>
                    <a:pt x="164" y="150"/>
                    <a:pt x="163" y="150"/>
                  </a:cubicBezTo>
                  <a:lnTo>
                    <a:pt x="163" y="151"/>
                  </a:lnTo>
                  <a:cubicBezTo>
                    <a:pt x="162" y="151"/>
                    <a:pt x="161" y="152"/>
                    <a:pt x="160" y="152"/>
                  </a:cubicBezTo>
                  <a:cubicBezTo>
                    <a:pt x="160" y="152"/>
                    <a:pt x="160" y="153"/>
                    <a:pt x="160" y="153"/>
                  </a:cubicBezTo>
                  <a:cubicBezTo>
                    <a:pt x="160" y="154"/>
                    <a:pt x="160" y="155"/>
                    <a:pt x="160" y="156"/>
                  </a:cubicBezTo>
                  <a:lnTo>
                    <a:pt x="159" y="156"/>
                  </a:lnTo>
                  <a:cubicBezTo>
                    <a:pt x="159" y="156"/>
                    <a:pt x="159" y="157"/>
                    <a:pt x="159" y="157"/>
                  </a:cubicBezTo>
                  <a:lnTo>
                    <a:pt x="158" y="157"/>
                  </a:lnTo>
                  <a:cubicBezTo>
                    <a:pt x="158" y="158"/>
                    <a:pt x="158" y="157"/>
                    <a:pt x="158" y="158"/>
                  </a:cubicBezTo>
                  <a:cubicBezTo>
                    <a:pt x="157" y="158"/>
                    <a:pt x="157" y="158"/>
                    <a:pt x="157" y="158"/>
                  </a:cubicBezTo>
                  <a:lnTo>
                    <a:pt x="155" y="158"/>
                  </a:lnTo>
                  <a:lnTo>
                    <a:pt x="155" y="159"/>
                  </a:lnTo>
                  <a:lnTo>
                    <a:pt x="154" y="159"/>
                  </a:lnTo>
                  <a:lnTo>
                    <a:pt x="153" y="159"/>
                  </a:lnTo>
                  <a:lnTo>
                    <a:pt x="153" y="160"/>
                  </a:lnTo>
                  <a:lnTo>
                    <a:pt x="152" y="160"/>
                  </a:lnTo>
                  <a:lnTo>
                    <a:pt x="152" y="161"/>
                  </a:lnTo>
                  <a:lnTo>
                    <a:pt x="151" y="161"/>
                  </a:lnTo>
                  <a:lnTo>
                    <a:pt x="150" y="161"/>
                  </a:lnTo>
                  <a:lnTo>
                    <a:pt x="150" y="162"/>
                  </a:lnTo>
                  <a:cubicBezTo>
                    <a:pt x="149" y="164"/>
                    <a:pt x="151" y="168"/>
                    <a:pt x="150" y="170"/>
                  </a:cubicBezTo>
                  <a:lnTo>
                    <a:pt x="150" y="171"/>
                  </a:lnTo>
                  <a:lnTo>
                    <a:pt x="149" y="171"/>
                  </a:lnTo>
                  <a:cubicBezTo>
                    <a:pt x="149" y="171"/>
                    <a:pt x="147" y="172"/>
                    <a:pt x="146" y="172"/>
                  </a:cubicBezTo>
                  <a:lnTo>
                    <a:pt x="146" y="171"/>
                  </a:lnTo>
                  <a:lnTo>
                    <a:pt x="147" y="171"/>
                  </a:lnTo>
                  <a:lnTo>
                    <a:pt x="147" y="169"/>
                  </a:lnTo>
                  <a:lnTo>
                    <a:pt x="145" y="169"/>
                  </a:lnTo>
                  <a:cubicBezTo>
                    <a:pt x="145" y="169"/>
                    <a:pt x="145" y="166"/>
                    <a:pt x="145" y="166"/>
                  </a:cubicBezTo>
                  <a:lnTo>
                    <a:pt x="144" y="166"/>
                  </a:lnTo>
                  <a:lnTo>
                    <a:pt x="144" y="165"/>
                  </a:lnTo>
                  <a:cubicBezTo>
                    <a:pt x="144" y="164"/>
                    <a:pt x="144" y="162"/>
                    <a:pt x="144" y="161"/>
                  </a:cubicBezTo>
                  <a:cubicBezTo>
                    <a:pt x="144" y="161"/>
                    <a:pt x="145" y="161"/>
                    <a:pt x="145" y="161"/>
                  </a:cubicBezTo>
                  <a:lnTo>
                    <a:pt x="146" y="161"/>
                  </a:lnTo>
                  <a:cubicBezTo>
                    <a:pt x="145" y="161"/>
                    <a:pt x="142" y="161"/>
                    <a:pt x="141" y="161"/>
                  </a:cubicBezTo>
                  <a:lnTo>
                    <a:pt x="138" y="161"/>
                  </a:lnTo>
                  <a:lnTo>
                    <a:pt x="137" y="161"/>
                  </a:lnTo>
                  <a:cubicBezTo>
                    <a:pt x="137" y="161"/>
                    <a:pt x="138" y="159"/>
                    <a:pt x="137" y="159"/>
                  </a:cubicBezTo>
                  <a:lnTo>
                    <a:pt x="137" y="158"/>
                  </a:lnTo>
                  <a:lnTo>
                    <a:pt x="135" y="158"/>
                  </a:lnTo>
                  <a:lnTo>
                    <a:pt x="133" y="158"/>
                  </a:lnTo>
                  <a:cubicBezTo>
                    <a:pt x="133" y="159"/>
                    <a:pt x="133" y="161"/>
                    <a:pt x="134" y="161"/>
                  </a:cubicBezTo>
                  <a:lnTo>
                    <a:pt x="134" y="163"/>
                  </a:lnTo>
                  <a:lnTo>
                    <a:pt x="133" y="163"/>
                  </a:lnTo>
                  <a:cubicBezTo>
                    <a:pt x="133" y="163"/>
                    <a:pt x="133" y="164"/>
                    <a:pt x="133" y="164"/>
                  </a:cubicBezTo>
                  <a:lnTo>
                    <a:pt x="132" y="164"/>
                  </a:lnTo>
                  <a:cubicBezTo>
                    <a:pt x="132" y="164"/>
                    <a:pt x="132" y="165"/>
                    <a:pt x="132" y="165"/>
                  </a:cubicBezTo>
                  <a:lnTo>
                    <a:pt x="131" y="165"/>
                  </a:lnTo>
                  <a:lnTo>
                    <a:pt x="131" y="166"/>
                  </a:lnTo>
                  <a:lnTo>
                    <a:pt x="130" y="166"/>
                  </a:lnTo>
                  <a:cubicBezTo>
                    <a:pt x="130" y="166"/>
                    <a:pt x="130" y="168"/>
                    <a:pt x="130" y="168"/>
                  </a:cubicBezTo>
                  <a:lnTo>
                    <a:pt x="130" y="169"/>
                  </a:lnTo>
                  <a:lnTo>
                    <a:pt x="129" y="169"/>
                  </a:lnTo>
                  <a:lnTo>
                    <a:pt x="129" y="170"/>
                  </a:lnTo>
                  <a:lnTo>
                    <a:pt x="129" y="171"/>
                  </a:lnTo>
                  <a:cubicBezTo>
                    <a:pt x="128" y="171"/>
                    <a:pt x="128" y="172"/>
                    <a:pt x="128" y="172"/>
                  </a:cubicBezTo>
                  <a:cubicBezTo>
                    <a:pt x="128" y="172"/>
                    <a:pt x="128" y="173"/>
                    <a:pt x="128" y="173"/>
                  </a:cubicBezTo>
                  <a:lnTo>
                    <a:pt x="124" y="173"/>
                  </a:lnTo>
                  <a:lnTo>
                    <a:pt x="124" y="175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1" y="176"/>
                  </a:lnTo>
                  <a:cubicBezTo>
                    <a:pt x="121" y="177"/>
                    <a:pt x="121" y="180"/>
                    <a:pt x="121" y="180"/>
                  </a:cubicBezTo>
                  <a:cubicBezTo>
                    <a:pt x="121" y="180"/>
                    <a:pt x="120" y="180"/>
                    <a:pt x="120" y="180"/>
                  </a:cubicBezTo>
                  <a:lnTo>
                    <a:pt x="120" y="178"/>
                  </a:lnTo>
                  <a:lnTo>
                    <a:pt x="119" y="178"/>
                  </a:lnTo>
                  <a:cubicBezTo>
                    <a:pt x="118" y="178"/>
                    <a:pt x="114" y="177"/>
                    <a:pt x="113" y="178"/>
                  </a:cubicBezTo>
                  <a:lnTo>
                    <a:pt x="112" y="178"/>
                  </a:lnTo>
                  <a:lnTo>
                    <a:pt x="112" y="183"/>
                  </a:lnTo>
                  <a:cubicBezTo>
                    <a:pt x="111" y="183"/>
                    <a:pt x="108" y="184"/>
                    <a:pt x="107" y="184"/>
                  </a:cubicBezTo>
                  <a:lnTo>
                    <a:pt x="107" y="185"/>
                  </a:lnTo>
                  <a:lnTo>
                    <a:pt x="106" y="185"/>
                  </a:lnTo>
                  <a:cubicBezTo>
                    <a:pt x="104" y="185"/>
                    <a:pt x="102" y="185"/>
                    <a:pt x="101" y="186"/>
                  </a:cubicBezTo>
                  <a:lnTo>
                    <a:pt x="99" y="186"/>
                  </a:lnTo>
                  <a:cubicBezTo>
                    <a:pt x="99" y="186"/>
                    <a:pt x="99" y="184"/>
                    <a:pt x="98" y="184"/>
                  </a:cubicBezTo>
                  <a:lnTo>
                    <a:pt x="98" y="180"/>
                  </a:lnTo>
                  <a:cubicBezTo>
                    <a:pt x="98" y="180"/>
                    <a:pt x="98" y="179"/>
                    <a:pt x="98" y="179"/>
                  </a:cubicBezTo>
                  <a:lnTo>
                    <a:pt x="94" y="179"/>
                  </a:lnTo>
                  <a:lnTo>
                    <a:pt x="94" y="178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0" y="177"/>
                  </a:lnTo>
                  <a:cubicBezTo>
                    <a:pt x="90" y="176"/>
                    <a:pt x="88" y="176"/>
                    <a:pt x="88" y="176"/>
                  </a:cubicBezTo>
                  <a:lnTo>
                    <a:pt x="87" y="176"/>
                  </a:lnTo>
                  <a:cubicBezTo>
                    <a:pt x="87" y="177"/>
                    <a:pt x="87" y="179"/>
                    <a:pt x="87" y="180"/>
                  </a:cubicBezTo>
                  <a:lnTo>
                    <a:pt x="88" y="180"/>
                  </a:lnTo>
                  <a:cubicBezTo>
                    <a:pt x="88" y="181"/>
                    <a:pt x="88" y="183"/>
                    <a:pt x="88" y="184"/>
                  </a:cubicBezTo>
                  <a:lnTo>
                    <a:pt x="86" y="184"/>
                  </a:lnTo>
                  <a:cubicBezTo>
                    <a:pt x="86" y="184"/>
                    <a:pt x="85" y="183"/>
                    <a:pt x="84" y="183"/>
                  </a:cubicBezTo>
                  <a:lnTo>
                    <a:pt x="84" y="182"/>
                  </a:lnTo>
                  <a:cubicBezTo>
                    <a:pt x="84" y="182"/>
                    <a:pt x="84" y="182"/>
                    <a:pt x="84" y="181"/>
                  </a:cubicBezTo>
                  <a:lnTo>
                    <a:pt x="83" y="181"/>
                  </a:lnTo>
                  <a:lnTo>
                    <a:pt x="83" y="182"/>
                  </a:lnTo>
                  <a:lnTo>
                    <a:pt x="81" y="182"/>
                  </a:lnTo>
                  <a:lnTo>
                    <a:pt x="81" y="181"/>
                  </a:lnTo>
                  <a:cubicBezTo>
                    <a:pt x="81" y="181"/>
                    <a:pt x="81" y="180"/>
                    <a:pt x="81" y="180"/>
                  </a:cubicBezTo>
                  <a:lnTo>
                    <a:pt x="80" y="180"/>
                  </a:lnTo>
                  <a:lnTo>
                    <a:pt x="79" y="179"/>
                  </a:lnTo>
                  <a:lnTo>
                    <a:pt x="79" y="181"/>
                  </a:lnTo>
                  <a:lnTo>
                    <a:pt x="79" y="182"/>
                  </a:lnTo>
                  <a:lnTo>
                    <a:pt x="80" y="182"/>
                  </a:lnTo>
                  <a:cubicBezTo>
                    <a:pt x="80" y="182"/>
                    <a:pt x="80" y="183"/>
                    <a:pt x="80" y="183"/>
                  </a:cubicBezTo>
                  <a:lnTo>
                    <a:pt x="80" y="187"/>
                  </a:lnTo>
                  <a:lnTo>
                    <a:pt x="79" y="187"/>
                  </a:lnTo>
                  <a:lnTo>
                    <a:pt x="78" y="187"/>
                  </a:lnTo>
                  <a:lnTo>
                    <a:pt x="77" y="188"/>
                  </a:lnTo>
                  <a:lnTo>
                    <a:pt x="77" y="191"/>
                  </a:lnTo>
                  <a:lnTo>
                    <a:pt x="74" y="191"/>
                  </a:lnTo>
                  <a:lnTo>
                    <a:pt x="74" y="193"/>
                  </a:lnTo>
                  <a:cubicBezTo>
                    <a:pt x="74" y="193"/>
                    <a:pt x="74" y="195"/>
                    <a:pt x="74" y="195"/>
                  </a:cubicBezTo>
                  <a:lnTo>
                    <a:pt x="74" y="196"/>
                  </a:lnTo>
                  <a:lnTo>
                    <a:pt x="73" y="197"/>
                  </a:lnTo>
                  <a:lnTo>
                    <a:pt x="72" y="197"/>
                  </a:lnTo>
                  <a:lnTo>
                    <a:pt x="72" y="198"/>
                  </a:lnTo>
                  <a:cubicBezTo>
                    <a:pt x="71" y="198"/>
                    <a:pt x="72" y="199"/>
                    <a:pt x="71" y="199"/>
                  </a:cubicBezTo>
                  <a:lnTo>
                    <a:pt x="71" y="200"/>
                  </a:lnTo>
                  <a:cubicBezTo>
                    <a:pt x="70" y="200"/>
                    <a:pt x="71" y="200"/>
                    <a:pt x="70" y="200"/>
                  </a:cubicBezTo>
                  <a:cubicBezTo>
                    <a:pt x="70" y="201"/>
                    <a:pt x="70" y="203"/>
                    <a:pt x="70" y="203"/>
                  </a:cubicBezTo>
                  <a:lnTo>
                    <a:pt x="70" y="204"/>
                  </a:lnTo>
                  <a:lnTo>
                    <a:pt x="69" y="204"/>
                  </a:lnTo>
                  <a:lnTo>
                    <a:pt x="68" y="204"/>
                  </a:lnTo>
                  <a:cubicBezTo>
                    <a:pt x="68" y="203"/>
                    <a:pt x="68" y="203"/>
                    <a:pt x="68" y="203"/>
                  </a:cubicBezTo>
                  <a:cubicBezTo>
                    <a:pt x="68" y="203"/>
                    <a:pt x="67" y="203"/>
                    <a:pt x="67" y="202"/>
                  </a:cubicBezTo>
                  <a:cubicBezTo>
                    <a:pt x="66" y="202"/>
                    <a:pt x="66" y="202"/>
                    <a:pt x="66" y="202"/>
                  </a:cubicBezTo>
                  <a:cubicBezTo>
                    <a:pt x="66" y="202"/>
                    <a:pt x="66" y="201"/>
                    <a:pt x="65" y="201"/>
                  </a:cubicBezTo>
                  <a:cubicBezTo>
                    <a:pt x="65" y="200"/>
                    <a:pt x="61" y="198"/>
                    <a:pt x="60" y="198"/>
                  </a:cubicBezTo>
                  <a:cubicBezTo>
                    <a:pt x="60" y="198"/>
                    <a:pt x="60" y="197"/>
                    <a:pt x="60" y="197"/>
                  </a:cubicBezTo>
                  <a:cubicBezTo>
                    <a:pt x="60" y="197"/>
                    <a:pt x="59" y="195"/>
                    <a:pt x="58" y="195"/>
                  </a:cubicBezTo>
                  <a:lnTo>
                    <a:pt x="58" y="194"/>
                  </a:lnTo>
                  <a:cubicBezTo>
                    <a:pt x="58" y="194"/>
                    <a:pt x="58" y="194"/>
                    <a:pt x="58" y="194"/>
                  </a:cubicBezTo>
                  <a:cubicBezTo>
                    <a:pt x="57" y="194"/>
                    <a:pt x="57" y="193"/>
                    <a:pt x="57" y="193"/>
                  </a:cubicBezTo>
                  <a:cubicBezTo>
                    <a:pt x="57" y="193"/>
                    <a:pt x="56" y="193"/>
                    <a:pt x="56" y="192"/>
                  </a:cubicBezTo>
                  <a:cubicBezTo>
                    <a:pt x="56" y="192"/>
                    <a:pt x="56" y="191"/>
                    <a:pt x="56" y="191"/>
                  </a:cubicBezTo>
                  <a:cubicBezTo>
                    <a:pt x="55" y="191"/>
                    <a:pt x="51" y="191"/>
                    <a:pt x="50" y="192"/>
                  </a:cubicBezTo>
                  <a:cubicBezTo>
                    <a:pt x="49" y="193"/>
                    <a:pt x="46" y="192"/>
                    <a:pt x="44" y="193"/>
                  </a:cubicBezTo>
                  <a:cubicBezTo>
                    <a:pt x="44" y="193"/>
                    <a:pt x="43" y="193"/>
                    <a:pt x="43" y="193"/>
                  </a:cubicBezTo>
                  <a:cubicBezTo>
                    <a:pt x="43" y="193"/>
                    <a:pt x="42" y="194"/>
                    <a:pt x="42" y="194"/>
                  </a:cubicBezTo>
                  <a:cubicBezTo>
                    <a:pt x="41" y="194"/>
                    <a:pt x="38" y="194"/>
                    <a:pt x="37" y="194"/>
                  </a:cubicBezTo>
                  <a:cubicBezTo>
                    <a:pt x="37" y="194"/>
                    <a:pt x="36" y="193"/>
                    <a:pt x="36" y="193"/>
                  </a:cubicBezTo>
                  <a:cubicBezTo>
                    <a:pt x="36" y="193"/>
                    <a:pt x="34" y="192"/>
                    <a:pt x="34" y="192"/>
                  </a:cubicBezTo>
                  <a:lnTo>
                    <a:pt x="34" y="191"/>
                  </a:lnTo>
                  <a:lnTo>
                    <a:pt x="31" y="191"/>
                  </a:lnTo>
                  <a:lnTo>
                    <a:pt x="31" y="192"/>
                  </a:lnTo>
                  <a:lnTo>
                    <a:pt x="30" y="192"/>
                  </a:lnTo>
                  <a:lnTo>
                    <a:pt x="30" y="193"/>
                  </a:lnTo>
                  <a:cubicBezTo>
                    <a:pt x="30" y="193"/>
                    <a:pt x="29" y="194"/>
                    <a:pt x="29" y="194"/>
                  </a:cubicBezTo>
                  <a:lnTo>
                    <a:pt x="26" y="194"/>
                  </a:lnTo>
                  <a:cubicBezTo>
                    <a:pt x="26" y="194"/>
                    <a:pt x="26" y="194"/>
                    <a:pt x="26" y="194"/>
                  </a:cubicBezTo>
                  <a:lnTo>
                    <a:pt x="25" y="194"/>
                  </a:lnTo>
                  <a:cubicBezTo>
                    <a:pt x="25" y="193"/>
                    <a:pt x="25" y="194"/>
                    <a:pt x="25" y="193"/>
                  </a:cubicBezTo>
                  <a:lnTo>
                    <a:pt x="24" y="193"/>
                  </a:lnTo>
                  <a:lnTo>
                    <a:pt x="24" y="192"/>
                  </a:lnTo>
                  <a:cubicBezTo>
                    <a:pt x="24" y="192"/>
                    <a:pt x="24" y="192"/>
                    <a:pt x="24" y="191"/>
                  </a:cubicBezTo>
                  <a:lnTo>
                    <a:pt x="23" y="191"/>
                  </a:lnTo>
                  <a:lnTo>
                    <a:pt x="23" y="190"/>
                  </a:lnTo>
                  <a:lnTo>
                    <a:pt x="22" y="190"/>
                  </a:lnTo>
                  <a:lnTo>
                    <a:pt x="19" y="189"/>
                  </a:ln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30" name="Freeform 166"/>
            <p:cNvSpPr>
              <a:spLocks/>
            </p:cNvSpPr>
            <p:nvPr/>
          </p:nvSpPr>
          <p:spPr bwMode="auto">
            <a:xfrm>
              <a:off x="2441" y="681"/>
              <a:ext cx="897" cy="861"/>
            </a:xfrm>
            <a:custGeom>
              <a:avLst/>
              <a:gdLst>
                <a:gd name="T0" fmla="*/ 196453699 w 129"/>
                <a:gd name="T1" fmla="*/ 44755542 h 127"/>
                <a:gd name="T2" fmla="*/ 229468512 w 129"/>
                <a:gd name="T3" fmla="*/ 9223060 h 127"/>
                <a:gd name="T4" fmla="*/ 311301519 w 129"/>
                <a:gd name="T5" fmla="*/ 40200840 h 127"/>
                <a:gd name="T6" fmla="*/ 355273356 w 129"/>
                <a:gd name="T7" fmla="*/ 53304877 h 127"/>
                <a:gd name="T8" fmla="*/ 447965204 w 129"/>
                <a:gd name="T9" fmla="*/ 102730943 h 127"/>
                <a:gd name="T10" fmla="*/ 481078145 w 129"/>
                <a:gd name="T11" fmla="*/ 115834926 h 127"/>
                <a:gd name="T12" fmla="*/ 486508761 w 129"/>
                <a:gd name="T13" fmla="*/ 75733244 h 127"/>
                <a:gd name="T14" fmla="*/ 514078829 w 129"/>
                <a:gd name="T15" fmla="*/ 98060392 h 127"/>
                <a:gd name="T16" fmla="*/ 525052652 w 129"/>
                <a:gd name="T17" fmla="*/ 26995821 h 127"/>
                <a:gd name="T18" fmla="*/ 584727572 w 129"/>
                <a:gd name="T19" fmla="*/ 17772453 h 127"/>
                <a:gd name="T20" fmla="*/ 617742497 w 129"/>
                <a:gd name="T21" fmla="*/ 49324807 h 127"/>
                <a:gd name="T22" fmla="*/ 661033894 w 129"/>
                <a:gd name="T23" fmla="*/ 67183882 h 127"/>
                <a:gd name="T24" fmla="*/ 699575560 w 129"/>
                <a:gd name="T25" fmla="*/ 102730943 h 127"/>
                <a:gd name="T26" fmla="*/ 677532233 w 129"/>
                <a:gd name="T27" fmla="*/ 129712127 h 127"/>
                <a:gd name="T28" fmla="*/ 671988581 w 129"/>
                <a:gd name="T29" fmla="*/ 142830781 h 127"/>
                <a:gd name="T30" fmla="*/ 666577101 w 129"/>
                <a:gd name="T31" fmla="*/ 133607480 h 127"/>
                <a:gd name="T32" fmla="*/ 617742497 w 129"/>
                <a:gd name="T33" fmla="*/ 142830781 h 127"/>
                <a:gd name="T34" fmla="*/ 557272321 w 129"/>
                <a:gd name="T35" fmla="*/ 165259297 h 127"/>
                <a:gd name="T36" fmla="*/ 557272321 w 129"/>
                <a:gd name="T37" fmla="*/ 210014690 h 127"/>
                <a:gd name="T38" fmla="*/ 595813541 w 129"/>
                <a:gd name="T39" fmla="*/ 240893044 h 127"/>
                <a:gd name="T40" fmla="*/ 584727572 w 129"/>
                <a:gd name="T41" fmla="*/ 272542691 h 127"/>
                <a:gd name="T42" fmla="*/ 595813541 w 129"/>
                <a:gd name="T43" fmla="*/ 298851591 h 127"/>
                <a:gd name="T44" fmla="*/ 595813541 w 129"/>
                <a:gd name="T45" fmla="*/ 334398869 h 127"/>
                <a:gd name="T46" fmla="*/ 568227453 w 129"/>
                <a:gd name="T47" fmla="*/ 365949373 h 127"/>
                <a:gd name="T48" fmla="*/ 535228994 w 129"/>
                <a:gd name="T49" fmla="*/ 352845254 h 127"/>
                <a:gd name="T50" fmla="*/ 525052652 w 129"/>
                <a:gd name="T51" fmla="*/ 365949373 h 127"/>
                <a:gd name="T52" fmla="*/ 508552088 w 129"/>
                <a:gd name="T53" fmla="*/ 383723879 h 127"/>
                <a:gd name="T54" fmla="*/ 492051968 w 129"/>
                <a:gd name="T55" fmla="*/ 410706827 h 127"/>
                <a:gd name="T56" fmla="*/ 453491945 w 129"/>
                <a:gd name="T57" fmla="*/ 433132847 h 127"/>
                <a:gd name="T58" fmla="*/ 447965204 w 129"/>
                <a:gd name="T59" fmla="*/ 477216796 h 127"/>
                <a:gd name="T60" fmla="*/ 453491945 w 129"/>
                <a:gd name="T61" fmla="*/ 504212543 h 127"/>
                <a:gd name="T62" fmla="*/ 481078145 w 129"/>
                <a:gd name="T63" fmla="*/ 526640733 h 127"/>
                <a:gd name="T64" fmla="*/ 475535383 w 129"/>
                <a:gd name="T65" fmla="*/ 539745069 h 127"/>
                <a:gd name="T66" fmla="*/ 459037155 w 129"/>
                <a:gd name="T67" fmla="*/ 553636480 h 127"/>
                <a:gd name="T68" fmla="*/ 442536813 w 129"/>
                <a:gd name="T69" fmla="*/ 562173693 h 127"/>
                <a:gd name="T70" fmla="*/ 410317144 w 129"/>
                <a:gd name="T71" fmla="*/ 544413288 h 127"/>
                <a:gd name="T72" fmla="*/ 377316683 w 129"/>
                <a:gd name="T73" fmla="*/ 531210459 h 127"/>
                <a:gd name="T74" fmla="*/ 316732358 w 129"/>
                <a:gd name="T75" fmla="*/ 531210459 h 127"/>
                <a:gd name="T76" fmla="*/ 273538644 w 129"/>
                <a:gd name="T77" fmla="*/ 459456825 h 127"/>
                <a:gd name="T78" fmla="*/ 278969483 w 129"/>
                <a:gd name="T79" fmla="*/ 396928877 h 127"/>
                <a:gd name="T80" fmla="*/ 257040527 w 129"/>
                <a:gd name="T81" fmla="*/ 374587248 h 127"/>
                <a:gd name="T82" fmla="*/ 207539779 w 129"/>
                <a:gd name="T83" fmla="*/ 361381816 h 127"/>
                <a:gd name="T84" fmla="*/ 164233808 w 129"/>
                <a:gd name="T85" fmla="*/ 392947072 h 127"/>
                <a:gd name="T86" fmla="*/ 147733800 w 129"/>
                <a:gd name="T87" fmla="*/ 383723879 h 127"/>
                <a:gd name="T88" fmla="*/ 87261426 w 129"/>
                <a:gd name="T89" fmla="*/ 365949373 h 127"/>
                <a:gd name="T90" fmla="*/ 109304530 w 129"/>
                <a:gd name="T91" fmla="*/ 338953409 h 127"/>
                <a:gd name="T92" fmla="*/ 120278325 w 129"/>
                <a:gd name="T93" fmla="*/ 316626315 h 127"/>
                <a:gd name="T94" fmla="*/ 131233346 w 129"/>
                <a:gd name="T95" fmla="*/ 298851591 h 127"/>
                <a:gd name="T96" fmla="*/ 109304530 w 129"/>
                <a:gd name="T97" fmla="*/ 281094223 h 127"/>
                <a:gd name="T98" fmla="*/ 65217933 w 129"/>
                <a:gd name="T99" fmla="*/ 290317198 h 127"/>
                <a:gd name="T100" fmla="*/ 38543571 w 129"/>
                <a:gd name="T101" fmla="*/ 321193654 h 127"/>
                <a:gd name="T102" fmla="*/ 16500405 w 129"/>
                <a:gd name="T103" fmla="*/ 298851591 h 127"/>
                <a:gd name="T104" fmla="*/ 10957347 w 129"/>
                <a:gd name="T105" fmla="*/ 245546728 h 127"/>
                <a:gd name="T106" fmla="*/ 16500405 w 129"/>
                <a:gd name="T107" fmla="*/ 227786973 h 127"/>
                <a:gd name="T108" fmla="*/ 49515030 w 129"/>
                <a:gd name="T109" fmla="*/ 213895399 h 127"/>
                <a:gd name="T110" fmla="*/ 59675226 w 129"/>
                <a:gd name="T111" fmla="*/ 196137705 h 127"/>
                <a:gd name="T112" fmla="*/ 109304530 w 129"/>
                <a:gd name="T113" fmla="*/ 183018835 h 127"/>
                <a:gd name="T114" fmla="*/ 114735313 w 129"/>
                <a:gd name="T115" fmla="*/ 165259297 h 127"/>
                <a:gd name="T116" fmla="*/ 136778667 w 129"/>
                <a:gd name="T117" fmla="*/ 152053974 h 127"/>
                <a:gd name="T118" fmla="*/ 131233346 w 129"/>
                <a:gd name="T119" fmla="*/ 120488826 h 127"/>
                <a:gd name="T120" fmla="*/ 153276784 w 129"/>
                <a:gd name="T121" fmla="*/ 89525945 h 1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127"/>
                <a:gd name="T185" fmla="*/ 129 w 129"/>
                <a:gd name="T186" fmla="*/ 127 h 1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127">
                  <a:moveTo>
                    <a:pt x="30" y="13"/>
                  </a:moveTo>
                  <a:cubicBezTo>
                    <a:pt x="31" y="10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30" y="14"/>
                  </a:lnTo>
                  <a:cubicBezTo>
                    <a:pt x="30" y="13"/>
                    <a:pt x="30" y="14"/>
                    <a:pt x="30" y="14"/>
                  </a:cubicBezTo>
                  <a:cubicBezTo>
                    <a:pt x="30" y="14"/>
                    <a:pt x="35" y="14"/>
                    <a:pt x="35" y="14"/>
                  </a:cubicBezTo>
                  <a:cubicBezTo>
                    <a:pt x="30" y="14"/>
                    <a:pt x="35" y="14"/>
                    <a:pt x="36" y="14"/>
                  </a:cubicBezTo>
                  <a:lnTo>
                    <a:pt x="36" y="10"/>
                  </a:ln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7" y="8"/>
                    <a:pt x="37" y="8"/>
                  </a:cubicBezTo>
                  <a:cubicBezTo>
                    <a:pt x="37" y="8"/>
                    <a:pt x="39" y="7"/>
                    <a:pt x="39" y="7"/>
                  </a:cubicBezTo>
                  <a:cubicBezTo>
                    <a:pt x="37" y="8"/>
                    <a:pt x="39" y="7"/>
                    <a:pt x="39" y="7"/>
                  </a:cubicBezTo>
                  <a:cubicBezTo>
                    <a:pt x="39" y="7"/>
                    <a:pt x="40" y="6"/>
                    <a:pt x="41" y="6"/>
                  </a:cubicBezTo>
                  <a:cubicBezTo>
                    <a:pt x="41" y="5"/>
                    <a:pt x="41" y="4"/>
                    <a:pt x="41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3"/>
                    <a:pt x="45" y="4"/>
                    <a:pt x="46" y="5"/>
                  </a:cubicBezTo>
                  <a:cubicBezTo>
                    <a:pt x="47" y="5"/>
                    <a:pt x="51" y="6"/>
                    <a:pt x="51" y="6"/>
                  </a:cubicBezTo>
                  <a:cubicBezTo>
                    <a:pt x="47" y="5"/>
                    <a:pt x="51" y="6"/>
                    <a:pt x="51" y="6"/>
                  </a:cubicBezTo>
                  <a:cubicBezTo>
                    <a:pt x="52" y="7"/>
                    <a:pt x="53" y="8"/>
                    <a:pt x="54" y="8"/>
                  </a:cubicBezTo>
                  <a:cubicBezTo>
                    <a:pt x="54" y="8"/>
                    <a:pt x="55" y="8"/>
                    <a:pt x="55" y="8"/>
                  </a:cubicBezTo>
                  <a:cubicBezTo>
                    <a:pt x="55" y="8"/>
                    <a:pt x="56" y="9"/>
                    <a:pt x="57" y="9"/>
                  </a:cubicBezTo>
                  <a:lnTo>
                    <a:pt x="57" y="12"/>
                  </a:lnTo>
                  <a:cubicBezTo>
                    <a:pt x="57" y="12"/>
                    <a:pt x="57" y="14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9" y="15"/>
                    <a:pt x="61" y="17"/>
                    <a:pt x="62" y="17"/>
                  </a:cubicBezTo>
                  <a:cubicBezTo>
                    <a:pt x="62" y="16"/>
                    <a:pt x="63" y="16"/>
                    <a:pt x="63" y="16"/>
                  </a:cubicBezTo>
                  <a:lnTo>
                    <a:pt x="63" y="12"/>
                  </a:ln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4" y="12"/>
                    <a:pt x="64" y="12"/>
                  </a:cubicBezTo>
                  <a:cubicBezTo>
                    <a:pt x="64" y="12"/>
                    <a:pt x="65" y="12"/>
                    <a:pt x="65" y="12"/>
                  </a:cubicBezTo>
                  <a:cubicBezTo>
                    <a:pt x="67" y="14"/>
                    <a:pt x="71" y="15"/>
                    <a:pt x="74" y="15"/>
                  </a:cubicBezTo>
                  <a:cubicBezTo>
                    <a:pt x="74" y="16"/>
                    <a:pt x="74" y="15"/>
                    <a:pt x="74" y="16"/>
                  </a:cubicBezTo>
                  <a:cubicBezTo>
                    <a:pt x="74" y="16"/>
                    <a:pt x="75" y="17"/>
                    <a:pt x="75" y="17"/>
                  </a:cubicBezTo>
                  <a:lnTo>
                    <a:pt x="76" y="17"/>
                  </a:lnTo>
                  <a:cubicBezTo>
                    <a:pt x="76" y="17"/>
                    <a:pt x="76" y="19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5" y="22"/>
                    <a:pt x="75" y="22"/>
                  </a:cubicBezTo>
                  <a:cubicBezTo>
                    <a:pt x="77" y="22"/>
                    <a:pt x="79" y="22"/>
                    <a:pt x="80" y="22"/>
                  </a:cubicBezTo>
                  <a:cubicBezTo>
                    <a:pt x="80" y="22"/>
                    <a:pt x="82" y="23"/>
                    <a:pt x="82" y="23"/>
                  </a:cubicBezTo>
                  <a:lnTo>
                    <a:pt x="83" y="23"/>
                  </a:lnTo>
                  <a:cubicBezTo>
                    <a:pt x="83" y="23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5" y="24"/>
                    <a:pt x="85" y="25"/>
                    <a:pt x="85" y="25"/>
                  </a:cubicBezTo>
                  <a:cubicBezTo>
                    <a:pt x="85" y="24"/>
                    <a:pt x="85" y="25"/>
                    <a:pt x="85" y="25"/>
                  </a:cubicBezTo>
                  <a:cubicBezTo>
                    <a:pt x="85" y="25"/>
                    <a:pt x="85" y="25"/>
                    <a:pt x="86" y="25"/>
                  </a:cubicBezTo>
                  <a:cubicBezTo>
                    <a:pt x="86" y="26"/>
                    <a:pt x="87" y="26"/>
                    <a:pt x="88" y="26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89" y="22"/>
                    <a:pt x="89" y="21"/>
                    <a:pt x="89" y="21"/>
                  </a:cubicBezTo>
                  <a:lnTo>
                    <a:pt x="89" y="20"/>
                  </a:lnTo>
                  <a:cubicBezTo>
                    <a:pt x="89" y="20"/>
                    <a:pt x="89" y="18"/>
                    <a:pt x="89" y="18"/>
                  </a:cubicBezTo>
                  <a:cubicBezTo>
                    <a:pt x="89" y="18"/>
                    <a:pt x="89" y="18"/>
                    <a:pt x="89" y="17"/>
                  </a:cubicBezTo>
                  <a:cubicBezTo>
                    <a:pt x="89" y="17"/>
                    <a:pt x="90" y="17"/>
                    <a:pt x="90" y="17"/>
                  </a:cubicBezTo>
                  <a:lnTo>
                    <a:pt x="90" y="18"/>
                  </a:lnTo>
                  <a:cubicBezTo>
                    <a:pt x="90" y="17"/>
                    <a:pt x="90" y="18"/>
                    <a:pt x="91" y="18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2" y="19"/>
                    <a:pt x="93" y="21"/>
                    <a:pt x="93" y="21"/>
                  </a:cubicBezTo>
                  <a:cubicBezTo>
                    <a:pt x="92" y="19"/>
                    <a:pt x="93" y="21"/>
                    <a:pt x="93" y="22"/>
                  </a:cubicBezTo>
                  <a:cubicBezTo>
                    <a:pt x="92" y="19"/>
                    <a:pt x="93" y="21"/>
                    <a:pt x="94" y="22"/>
                  </a:cubicBezTo>
                  <a:cubicBezTo>
                    <a:pt x="94" y="22"/>
                    <a:pt x="94" y="22"/>
                    <a:pt x="95" y="22"/>
                  </a:cubicBezTo>
                  <a:cubicBezTo>
                    <a:pt x="95" y="23"/>
                    <a:pt x="95" y="22"/>
                    <a:pt x="95" y="23"/>
                  </a:cubicBezTo>
                  <a:cubicBezTo>
                    <a:pt x="96" y="23"/>
                    <a:pt x="97" y="22"/>
                    <a:pt x="98" y="22"/>
                  </a:cubicBezTo>
                  <a:cubicBezTo>
                    <a:pt x="98" y="21"/>
                    <a:pt x="99" y="18"/>
                    <a:pt x="99" y="16"/>
                  </a:cubicBezTo>
                  <a:cubicBezTo>
                    <a:pt x="99" y="15"/>
                    <a:pt x="97" y="14"/>
                    <a:pt x="96" y="14"/>
                  </a:cubicBezTo>
                  <a:cubicBezTo>
                    <a:pt x="96" y="12"/>
                    <a:pt x="95" y="11"/>
                    <a:pt x="95" y="10"/>
                  </a:cubicBezTo>
                  <a:cubicBezTo>
                    <a:pt x="94" y="10"/>
                    <a:pt x="94" y="9"/>
                    <a:pt x="94" y="9"/>
                  </a:cubicBezTo>
                  <a:cubicBezTo>
                    <a:pt x="95" y="9"/>
                    <a:pt x="95" y="8"/>
                    <a:pt x="95" y="8"/>
                  </a:cubicBezTo>
                  <a:cubicBezTo>
                    <a:pt x="95" y="8"/>
                    <a:pt x="96" y="6"/>
                    <a:pt x="96" y="6"/>
                  </a:cubicBezTo>
                  <a:cubicBezTo>
                    <a:pt x="96" y="5"/>
                    <a:pt x="98" y="3"/>
                    <a:pt x="98" y="2"/>
                  </a:cubicBezTo>
                  <a:cubicBezTo>
                    <a:pt x="98" y="2"/>
                    <a:pt x="99" y="2"/>
                    <a:pt x="99" y="1"/>
                  </a:cubicBezTo>
                  <a:cubicBezTo>
                    <a:pt x="99" y="1"/>
                    <a:pt x="100" y="0"/>
                    <a:pt x="100" y="0"/>
                  </a:cubicBezTo>
                  <a:cubicBezTo>
                    <a:pt x="100" y="0"/>
                    <a:pt x="100" y="0"/>
                    <a:pt x="101" y="0"/>
                  </a:cubicBezTo>
                  <a:cubicBezTo>
                    <a:pt x="101" y="1"/>
                    <a:pt x="102" y="2"/>
                    <a:pt x="102" y="2"/>
                  </a:cubicBezTo>
                  <a:cubicBezTo>
                    <a:pt x="103" y="2"/>
                    <a:pt x="105" y="3"/>
                    <a:pt x="106" y="3"/>
                  </a:cubicBezTo>
                  <a:cubicBezTo>
                    <a:pt x="106" y="4"/>
                    <a:pt x="107" y="3"/>
                    <a:pt x="107" y="4"/>
                  </a:cubicBezTo>
                  <a:cubicBezTo>
                    <a:pt x="106" y="4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4"/>
                    <a:pt x="108" y="5"/>
                    <a:pt x="109" y="5"/>
                  </a:cubicBezTo>
                  <a:cubicBezTo>
                    <a:pt x="109" y="5"/>
                    <a:pt x="110" y="6"/>
                    <a:pt x="110" y="7"/>
                  </a:cubicBezTo>
                  <a:cubicBezTo>
                    <a:pt x="110" y="7"/>
                    <a:pt x="111" y="9"/>
                    <a:pt x="111" y="9"/>
                  </a:cubicBezTo>
                  <a:cubicBezTo>
                    <a:pt x="111" y="9"/>
                    <a:pt x="111" y="9"/>
                    <a:pt x="111" y="10"/>
                  </a:cubicBezTo>
                  <a:cubicBezTo>
                    <a:pt x="112" y="10"/>
                    <a:pt x="112" y="10"/>
                    <a:pt x="112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4" y="11"/>
                    <a:pt x="114" y="11"/>
                  </a:cubicBezTo>
                  <a:cubicBezTo>
                    <a:pt x="113" y="11"/>
                    <a:pt x="114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6" y="12"/>
                    <a:pt x="116" y="14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0" y="15"/>
                    <a:pt x="121" y="14"/>
                    <a:pt x="121" y="15"/>
                  </a:cubicBezTo>
                  <a:cubicBezTo>
                    <a:pt x="121" y="15"/>
                    <a:pt x="122" y="15"/>
                    <a:pt x="122" y="15"/>
                  </a:cubicBezTo>
                  <a:cubicBezTo>
                    <a:pt x="122" y="15"/>
                    <a:pt x="123" y="16"/>
                    <a:pt x="123" y="16"/>
                  </a:cubicBezTo>
                  <a:cubicBezTo>
                    <a:pt x="123" y="16"/>
                    <a:pt x="125" y="17"/>
                    <a:pt x="125" y="17"/>
                  </a:cubicBezTo>
                  <a:lnTo>
                    <a:pt x="126" y="17"/>
                  </a:lnTo>
                  <a:lnTo>
                    <a:pt x="128" y="17"/>
                  </a:lnTo>
                  <a:lnTo>
                    <a:pt x="128" y="18"/>
                  </a:lnTo>
                  <a:cubicBezTo>
                    <a:pt x="128" y="19"/>
                    <a:pt x="129" y="22"/>
                    <a:pt x="128" y="23"/>
                  </a:cubicBezTo>
                  <a:lnTo>
                    <a:pt x="128" y="25"/>
                  </a:lnTo>
                  <a:lnTo>
                    <a:pt x="127" y="26"/>
                  </a:lnTo>
                  <a:lnTo>
                    <a:pt x="126" y="26"/>
                  </a:lnTo>
                  <a:cubicBezTo>
                    <a:pt x="126" y="26"/>
                    <a:pt x="124" y="27"/>
                    <a:pt x="124" y="27"/>
                  </a:cubicBezTo>
                  <a:lnTo>
                    <a:pt x="124" y="29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6" y="30"/>
                  </a:lnTo>
                  <a:lnTo>
                    <a:pt x="126" y="32"/>
                  </a:lnTo>
                  <a:cubicBezTo>
                    <a:pt x="125" y="32"/>
                    <a:pt x="124" y="32"/>
                    <a:pt x="123" y="32"/>
                  </a:cubicBezTo>
                  <a:lnTo>
                    <a:pt x="123" y="31"/>
                  </a:lnTo>
                  <a:lnTo>
                    <a:pt x="122" y="30"/>
                  </a:lnTo>
                  <a:lnTo>
                    <a:pt x="121" y="29"/>
                  </a:lnTo>
                  <a:cubicBezTo>
                    <a:pt x="121" y="29"/>
                    <a:pt x="119" y="28"/>
                    <a:pt x="119" y="29"/>
                  </a:cubicBezTo>
                  <a:cubicBezTo>
                    <a:pt x="118" y="29"/>
                    <a:pt x="117" y="30"/>
                    <a:pt x="117" y="30"/>
                  </a:cubicBezTo>
                  <a:cubicBezTo>
                    <a:pt x="117" y="30"/>
                    <a:pt x="116" y="30"/>
                    <a:pt x="115" y="30"/>
                  </a:cubicBezTo>
                  <a:lnTo>
                    <a:pt x="114" y="31"/>
                  </a:lnTo>
                  <a:cubicBezTo>
                    <a:pt x="114" y="32"/>
                    <a:pt x="113" y="31"/>
                    <a:pt x="113" y="32"/>
                  </a:cubicBezTo>
                  <a:cubicBezTo>
                    <a:pt x="113" y="32"/>
                    <a:pt x="113" y="32"/>
                    <a:pt x="112" y="32"/>
                  </a:cubicBezTo>
                  <a:cubicBezTo>
                    <a:pt x="112" y="33"/>
                    <a:pt x="112" y="32"/>
                    <a:pt x="112" y="33"/>
                  </a:cubicBezTo>
                  <a:cubicBezTo>
                    <a:pt x="111" y="33"/>
                    <a:pt x="110" y="33"/>
                    <a:pt x="109" y="33"/>
                  </a:cubicBezTo>
                  <a:cubicBezTo>
                    <a:pt x="109" y="34"/>
                    <a:pt x="106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3" y="36"/>
                    <a:pt x="103" y="37"/>
                  </a:cubicBezTo>
                  <a:lnTo>
                    <a:pt x="102" y="37"/>
                  </a:lnTo>
                  <a:lnTo>
                    <a:pt x="101" y="37"/>
                  </a:lnTo>
                  <a:lnTo>
                    <a:pt x="101" y="38"/>
                  </a:lnTo>
                  <a:cubicBezTo>
                    <a:pt x="100" y="38"/>
                    <a:pt x="101" y="38"/>
                    <a:pt x="100" y="38"/>
                  </a:cubicBezTo>
                  <a:cubicBezTo>
                    <a:pt x="100" y="40"/>
                    <a:pt x="99" y="42"/>
                    <a:pt x="99" y="43"/>
                  </a:cubicBezTo>
                  <a:lnTo>
                    <a:pt x="100" y="43"/>
                  </a:lnTo>
                  <a:lnTo>
                    <a:pt x="100" y="45"/>
                  </a:lnTo>
                  <a:lnTo>
                    <a:pt x="101" y="46"/>
                  </a:lnTo>
                  <a:cubicBezTo>
                    <a:pt x="101" y="46"/>
                    <a:pt x="102" y="47"/>
                    <a:pt x="102" y="47"/>
                  </a:cubicBezTo>
                  <a:cubicBezTo>
                    <a:pt x="103" y="47"/>
                    <a:pt x="103" y="48"/>
                    <a:pt x="103" y="49"/>
                  </a:cubicBezTo>
                  <a:cubicBezTo>
                    <a:pt x="103" y="49"/>
                    <a:pt x="104" y="49"/>
                    <a:pt x="105" y="49"/>
                  </a:cubicBezTo>
                  <a:lnTo>
                    <a:pt x="105" y="52"/>
                  </a:lnTo>
                  <a:lnTo>
                    <a:pt x="107" y="52"/>
                  </a:lnTo>
                  <a:lnTo>
                    <a:pt x="107" y="53"/>
                  </a:lnTo>
                  <a:lnTo>
                    <a:pt x="108" y="53"/>
                  </a:lnTo>
                  <a:cubicBezTo>
                    <a:pt x="108" y="54"/>
                    <a:pt x="108" y="53"/>
                    <a:pt x="108" y="54"/>
                  </a:cubicBezTo>
                  <a:lnTo>
                    <a:pt x="109" y="54"/>
                  </a:lnTo>
                  <a:lnTo>
                    <a:pt x="109" y="55"/>
                  </a:lnTo>
                  <a:cubicBezTo>
                    <a:pt x="109" y="56"/>
                    <a:pt x="109" y="57"/>
                    <a:pt x="109" y="58"/>
                  </a:cubicBezTo>
                  <a:cubicBezTo>
                    <a:pt x="108" y="58"/>
                    <a:pt x="108" y="59"/>
                    <a:pt x="108" y="59"/>
                  </a:cubicBezTo>
                  <a:cubicBezTo>
                    <a:pt x="108" y="59"/>
                    <a:pt x="107" y="60"/>
                    <a:pt x="107" y="60"/>
                  </a:cubicBezTo>
                  <a:lnTo>
                    <a:pt x="107" y="61"/>
                  </a:lnTo>
                  <a:lnTo>
                    <a:pt x="106" y="61"/>
                  </a:lnTo>
                  <a:cubicBezTo>
                    <a:pt x="106" y="62"/>
                    <a:pt x="106" y="65"/>
                    <a:pt x="107" y="65"/>
                  </a:cubicBezTo>
                  <a:lnTo>
                    <a:pt x="107" y="66"/>
                  </a:lnTo>
                  <a:cubicBezTo>
                    <a:pt x="108" y="66"/>
                    <a:pt x="108" y="67"/>
                    <a:pt x="108" y="67"/>
                  </a:cubicBezTo>
                  <a:lnTo>
                    <a:pt x="109" y="67"/>
                  </a:lnTo>
                  <a:lnTo>
                    <a:pt x="111" y="67"/>
                  </a:lnTo>
                  <a:lnTo>
                    <a:pt x="111" y="68"/>
                  </a:lnTo>
                  <a:cubicBezTo>
                    <a:pt x="110" y="69"/>
                    <a:pt x="111" y="73"/>
                    <a:pt x="111" y="74"/>
                  </a:cubicBezTo>
                  <a:lnTo>
                    <a:pt x="110" y="74"/>
                  </a:lnTo>
                  <a:lnTo>
                    <a:pt x="110" y="75"/>
                  </a:lnTo>
                  <a:lnTo>
                    <a:pt x="109" y="75"/>
                  </a:lnTo>
                  <a:cubicBezTo>
                    <a:pt x="108" y="75"/>
                    <a:pt x="107" y="76"/>
                    <a:pt x="107" y="76"/>
                  </a:cubicBezTo>
                  <a:cubicBezTo>
                    <a:pt x="106" y="76"/>
                    <a:pt x="105" y="77"/>
                    <a:pt x="105" y="77"/>
                  </a:cubicBezTo>
                  <a:lnTo>
                    <a:pt x="104" y="77"/>
                  </a:lnTo>
                  <a:cubicBezTo>
                    <a:pt x="104" y="78"/>
                    <a:pt x="104" y="81"/>
                    <a:pt x="104" y="81"/>
                  </a:cubicBezTo>
                  <a:lnTo>
                    <a:pt x="104" y="82"/>
                  </a:lnTo>
                  <a:lnTo>
                    <a:pt x="103" y="83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0"/>
                  </a:lnTo>
                  <a:lnTo>
                    <a:pt x="101" y="79"/>
                  </a:lnTo>
                  <a:lnTo>
                    <a:pt x="100" y="79"/>
                  </a:lnTo>
                  <a:lnTo>
                    <a:pt x="98" y="79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81"/>
                  </a:lnTo>
                  <a:lnTo>
                    <a:pt x="96" y="82"/>
                  </a:lnTo>
                  <a:cubicBezTo>
                    <a:pt x="96" y="82"/>
                    <a:pt x="95" y="83"/>
                    <a:pt x="94" y="83"/>
                  </a:cubicBezTo>
                  <a:lnTo>
                    <a:pt x="94" y="84"/>
                  </a:lnTo>
                  <a:lnTo>
                    <a:pt x="93" y="84"/>
                  </a:lnTo>
                  <a:lnTo>
                    <a:pt x="93" y="85"/>
                  </a:lnTo>
                  <a:lnTo>
                    <a:pt x="93" y="86"/>
                  </a:lnTo>
                  <a:lnTo>
                    <a:pt x="92" y="86"/>
                  </a:lnTo>
                  <a:lnTo>
                    <a:pt x="92" y="87"/>
                  </a:lnTo>
                  <a:cubicBezTo>
                    <a:pt x="92" y="87"/>
                    <a:pt x="92" y="87"/>
                    <a:pt x="92" y="87"/>
                  </a:cubicBezTo>
                  <a:cubicBezTo>
                    <a:pt x="92" y="88"/>
                    <a:pt x="91" y="91"/>
                    <a:pt x="91" y="92"/>
                  </a:cubicBezTo>
                  <a:lnTo>
                    <a:pt x="90" y="92"/>
                  </a:lnTo>
                  <a:cubicBezTo>
                    <a:pt x="90" y="93"/>
                    <a:pt x="90" y="92"/>
                    <a:pt x="90" y="93"/>
                  </a:cubicBezTo>
                  <a:cubicBezTo>
                    <a:pt x="88" y="93"/>
                    <a:pt x="85" y="93"/>
                    <a:pt x="85" y="93"/>
                  </a:cubicBezTo>
                  <a:lnTo>
                    <a:pt x="84" y="93"/>
                  </a:lnTo>
                  <a:lnTo>
                    <a:pt x="84" y="94"/>
                  </a:lnTo>
                  <a:lnTo>
                    <a:pt x="84" y="96"/>
                  </a:lnTo>
                  <a:lnTo>
                    <a:pt x="83" y="96"/>
                  </a:lnTo>
                  <a:lnTo>
                    <a:pt x="83" y="97"/>
                  </a:lnTo>
                  <a:cubicBezTo>
                    <a:pt x="82" y="98"/>
                    <a:pt x="84" y="102"/>
                    <a:pt x="83" y="103"/>
                  </a:cubicBezTo>
                  <a:lnTo>
                    <a:pt x="83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1" y="108"/>
                  </a:lnTo>
                  <a:lnTo>
                    <a:pt x="81" y="111"/>
                  </a:lnTo>
                  <a:cubicBezTo>
                    <a:pt x="82" y="111"/>
                    <a:pt x="81" y="111"/>
                    <a:pt x="82" y="111"/>
                  </a:cubicBezTo>
                  <a:lnTo>
                    <a:pt x="82" y="112"/>
                  </a:lnTo>
                  <a:cubicBezTo>
                    <a:pt x="83" y="112"/>
                    <a:pt x="82" y="112"/>
                    <a:pt x="83" y="112"/>
                  </a:cubicBezTo>
                  <a:lnTo>
                    <a:pt x="83" y="113"/>
                  </a:lnTo>
                  <a:lnTo>
                    <a:pt x="90" y="113"/>
                  </a:lnTo>
                  <a:lnTo>
                    <a:pt x="90" y="116"/>
                  </a:lnTo>
                  <a:lnTo>
                    <a:pt x="90" y="117"/>
                  </a:lnTo>
                  <a:cubicBezTo>
                    <a:pt x="89" y="117"/>
                    <a:pt x="90" y="117"/>
                    <a:pt x="89" y="117"/>
                  </a:cubicBezTo>
                  <a:lnTo>
                    <a:pt x="89" y="118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87" y="120"/>
                  </a:lnTo>
                  <a:lnTo>
                    <a:pt x="87" y="121"/>
                  </a:lnTo>
                  <a:cubicBezTo>
                    <a:pt x="87" y="121"/>
                    <a:pt x="86" y="121"/>
                    <a:pt x="86" y="122"/>
                  </a:cubicBezTo>
                  <a:cubicBezTo>
                    <a:pt x="86" y="122"/>
                    <a:pt x="86" y="122"/>
                    <a:pt x="85" y="122"/>
                  </a:cubicBezTo>
                  <a:lnTo>
                    <a:pt x="85" y="123"/>
                  </a:lnTo>
                  <a:lnTo>
                    <a:pt x="84" y="124"/>
                  </a:lnTo>
                  <a:lnTo>
                    <a:pt x="84" y="125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2" y="127"/>
                  </a:lnTo>
                  <a:lnTo>
                    <a:pt x="81" y="127"/>
                  </a:lnTo>
                  <a:cubicBezTo>
                    <a:pt x="81" y="126"/>
                    <a:pt x="81" y="127"/>
                    <a:pt x="81" y="126"/>
                  </a:cubicBezTo>
                  <a:lnTo>
                    <a:pt x="80" y="126"/>
                  </a:lnTo>
                  <a:lnTo>
                    <a:pt x="80" y="125"/>
                  </a:lnTo>
                  <a:lnTo>
                    <a:pt x="79" y="125"/>
                  </a:lnTo>
                  <a:cubicBezTo>
                    <a:pt x="79" y="125"/>
                    <a:pt x="78" y="124"/>
                    <a:pt x="78" y="124"/>
                  </a:cubicBezTo>
                  <a:cubicBezTo>
                    <a:pt x="78" y="123"/>
                    <a:pt x="75" y="123"/>
                    <a:pt x="75" y="122"/>
                  </a:cubicBezTo>
                  <a:lnTo>
                    <a:pt x="72" y="122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70" y="126"/>
                  </a:lnTo>
                  <a:lnTo>
                    <a:pt x="69" y="126"/>
                  </a:lnTo>
                  <a:lnTo>
                    <a:pt x="69" y="125"/>
                  </a:lnTo>
                  <a:cubicBezTo>
                    <a:pt x="70" y="125"/>
                    <a:pt x="70" y="121"/>
                    <a:pt x="70" y="120"/>
                  </a:cubicBezTo>
                  <a:lnTo>
                    <a:pt x="69" y="120"/>
                  </a:lnTo>
                  <a:lnTo>
                    <a:pt x="69" y="119"/>
                  </a:lnTo>
                  <a:lnTo>
                    <a:pt x="67" y="119"/>
                  </a:lnTo>
                  <a:cubicBezTo>
                    <a:pt x="67" y="120"/>
                    <a:pt x="65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lnTo>
                    <a:pt x="59" y="120"/>
                  </a:lnTo>
                  <a:lnTo>
                    <a:pt x="58" y="119"/>
                  </a:lnTo>
                  <a:lnTo>
                    <a:pt x="58" y="118"/>
                  </a:lnTo>
                  <a:lnTo>
                    <a:pt x="57" y="118"/>
                  </a:lnTo>
                  <a:cubicBezTo>
                    <a:pt x="56" y="117"/>
                    <a:pt x="57" y="109"/>
                    <a:pt x="58" y="109"/>
                  </a:cubicBezTo>
                  <a:cubicBezTo>
                    <a:pt x="56" y="109"/>
                    <a:pt x="52" y="108"/>
                    <a:pt x="50" y="108"/>
                  </a:cubicBezTo>
                  <a:cubicBezTo>
                    <a:pt x="50" y="107"/>
                    <a:pt x="50" y="104"/>
                    <a:pt x="50" y="103"/>
                  </a:cubicBezTo>
                  <a:lnTo>
                    <a:pt x="50" y="102"/>
                  </a:lnTo>
                  <a:cubicBezTo>
                    <a:pt x="49" y="102"/>
                    <a:pt x="48" y="98"/>
                    <a:pt x="49" y="97"/>
                  </a:cubicBezTo>
                  <a:lnTo>
                    <a:pt x="50" y="96"/>
                  </a:lnTo>
                  <a:lnTo>
                    <a:pt x="51" y="96"/>
                  </a:lnTo>
                  <a:cubicBezTo>
                    <a:pt x="51" y="94"/>
                    <a:pt x="52" y="90"/>
                    <a:pt x="51" y="89"/>
                  </a:cubicBezTo>
                  <a:lnTo>
                    <a:pt x="51" y="88"/>
                  </a:lnTo>
                  <a:cubicBezTo>
                    <a:pt x="50" y="88"/>
                    <a:pt x="50" y="88"/>
                    <a:pt x="50" y="88"/>
                  </a:cubicBezTo>
                  <a:cubicBezTo>
                    <a:pt x="50" y="88"/>
                    <a:pt x="49" y="87"/>
                    <a:pt x="49" y="86"/>
                  </a:cubicBezTo>
                  <a:cubicBezTo>
                    <a:pt x="48" y="86"/>
                    <a:pt x="48" y="86"/>
                    <a:pt x="48" y="86"/>
                  </a:cubicBezTo>
                  <a:lnTo>
                    <a:pt x="48" y="85"/>
                  </a:lnTo>
                  <a:lnTo>
                    <a:pt x="47" y="85"/>
                  </a:lnTo>
                  <a:cubicBezTo>
                    <a:pt x="47" y="85"/>
                    <a:pt x="47" y="84"/>
                    <a:pt x="47" y="84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5" y="83"/>
                    <a:pt x="45" y="83"/>
                  </a:cubicBezTo>
                  <a:lnTo>
                    <a:pt x="45" y="82"/>
                  </a:lnTo>
                  <a:cubicBezTo>
                    <a:pt x="44" y="82"/>
                    <a:pt x="42" y="81"/>
                    <a:pt x="42" y="80"/>
                  </a:cubicBezTo>
                  <a:lnTo>
                    <a:pt x="40" y="80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8" y="81"/>
                  </a:lnTo>
                  <a:lnTo>
                    <a:pt x="38" y="82"/>
                  </a:lnTo>
                  <a:cubicBezTo>
                    <a:pt x="38" y="82"/>
                    <a:pt x="38" y="82"/>
                    <a:pt x="37" y="82"/>
                  </a:cubicBezTo>
                  <a:lnTo>
                    <a:pt x="37" y="83"/>
                  </a:lnTo>
                  <a:cubicBezTo>
                    <a:pt x="37" y="84"/>
                    <a:pt x="36" y="85"/>
                    <a:pt x="36" y="86"/>
                  </a:cubicBezTo>
                  <a:cubicBezTo>
                    <a:pt x="35" y="86"/>
                    <a:pt x="34" y="87"/>
                    <a:pt x="34" y="87"/>
                  </a:cubicBezTo>
                  <a:lnTo>
                    <a:pt x="33" y="87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8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4"/>
                  </a:lnTo>
                  <a:cubicBezTo>
                    <a:pt x="24" y="84"/>
                    <a:pt x="22" y="84"/>
                    <a:pt x="22" y="84"/>
                  </a:cubicBezTo>
                  <a:lnTo>
                    <a:pt x="22" y="83"/>
                  </a:lnTo>
                  <a:lnTo>
                    <a:pt x="20" y="83"/>
                  </a:lnTo>
                  <a:cubicBezTo>
                    <a:pt x="20" y="83"/>
                    <a:pt x="20" y="83"/>
                    <a:pt x="20" y="83"/>
                  </a:cubicBezTo>
                  <a:cubicBezTo>
                    <a:pt x="19" y="83"/>
                    <a:pt x="17" y="82"/>
                    <a:pt x="16" y="82"/>
                  </a:cubicBezTo>
                  <a:lnTo>
                    <a:pt x="16" y="81"/>
                  </a:lnTo>
                  <a:cubicBezTo>
                    <a:pt x="16" y="81"/>
                    <a:pt x="16" y="79"/>
                    <a:pt x="17" y="79"/>
                  </a:cubicBezTo>
                  <a:lnTo>
                    <a:pt x="17" y="78"/>
                  </a:lnTo>
                  <a:lnTo>
                    <a:pt x="18" y="78"/>
                  </a:lnTo>
                  <a:cubicBezTo>
                    <a:pt x="18" y="77"/>
                    <a:pt x="18" y="77"/>
                    <a:pt x="19" y="77"/>
                  </a:cubicBezTo>
                  <a:cubicBezTo>
                    <a:pt x="19" y="76"/>
                    <a:pt x="19" y="76"/>
                    <a:pt x="20" y="76"/>
                  </a:cubicBezTo>
                  <a:lnTo>
                    <a:pt x="20" y="75"/>
                  </a:lnTo>
                  <a:lnTo>
                    <a:pt x="20" y="73"/>
                  </a:lnTo>
                  <a:lnTo>
                    <a:pt x="21" y="73"/>
                  </a:lnTo>
                  <a:lnTo>
                    <a:pt x="21" y="72"/>
                  </a:lnTo>
                  <a:cubicBezTo>
                    <a:pt x="22" y="72"/>
                    <a:pt x="22" y="72"/>
                    <a:pt x="22" y="71"/>
                  </a:cubicBezTo>
                  <a:lnTo>
                    <a:pt x="23" y="71"/>
                  </a:lnTo>
                  <a:cubicBezTo>
                    <a:pt x="23" y="71"/>
                    <a:pt x="23" y="70"/>
                    <a:pt x="24" y="70"/>
                  </a:cubicBezTo>
                  <a:cubicBezTo>
                    <a:pt x="24" y="70"/>
                    <a:pt x="25" y="70"/>
                    <a:pt x="25" y="70"/>
                  </a:cubicBezTo>
                  <a:lnTo>
                    <a:pt x="25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1" y="65"/>
                  </a:lnTo>
                  <a:cubicBezTo>
                    <a:pt x="20" y="65"/>
                    <a:pt x="20" y="63"/>
                    <a:pt x="20" y="63"/>
                  </a:cubicBezTo>
                  <a:cubicBezTo>
                    <a:pt x="18" y="63"/>
                    <a:pt x="16" y="62"/>
                    <a:pt x="14" y="62"/>
                  </a:cubicBezTo>
                  <a:lnTo>
                    <a:pt x="14" y="63"/>
                  </a:lnTo>
                  <a:lnTo>
                    <a:pt x="13" y="63"/>
                  </a:lnTo>
                  <a:lnTo>
                    <a:pt x="12" y="64"/>
                  </a:lnTo>
                  <a:lnTo>
                    <a:pt x="12" y="65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8" y="68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7" y="73"/>
                  </a:lnTo>
                  <a:cubicBezTo>
                    <a:pt x="7" y="73"/>
                    <a:pt x="6" y="72"/>
                    <a:pt x="6" y="72"/>
                  </a:cubicBezTo>
                  <a:lnTo>
                    <a:pt x="5" y="72"/>
                  </a:lnTo>
                  <a:lnTo>
                    <a:pt x="5" y="71"/>
                  </a:lnTo>
                  <a:lnTo>
                    <a:pt x="4" y="71"/>
                  </a:lnTo>
                  <a:cubicBezTo>
                    <a:pt x="4" y="71"/>
                    <a:pt x="4" y="71"/>
                    <a:pt x="4" y="71"/>
                  </a:cubicBezTo>
                  <a:lnTo>
                    <a:pt x="3" y="71"/>
                  </a:lnTo>
                  <a:cubicBezTo>
                    <a:pt x="3" y="70"/>
                    <a:pt x="4" y="67"/>
                    <a:pt x="3" y="67"/>
                  </a:cubicBezTo>
                  <a:lnTo>
                    <a:pt x="3" y="66"/>
                  </a:lnTo>
                  <a:cubicBezTo>
                    <a:pt x="2" y="66"/>
                    <a:pt x="2" y="66"/>
                    <a:pt x="2" y="66"/>
                  </a:cubicBezTo>
                  <a:lnTo>
                    <a:pt x="2" y="65"/>
                  </a:lnTo>
                  <a:lnTo>
                    <a:pt x="1" y="65"/>
                  </a:lnTo>
                  <a:cubicBezTo>
                    <a:pt x="1" y="63"/>
                    <a:pt x="0" y="57"/>
                    <a:pt x="1" y="56"/>
                  </a:cubicBezTo>
                  <a:lnTo>
                    <a:pt x="2" y="56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3" y="51"/>
                  </a:lnTo>
                  <a:cubicBezTo>
                    <a:pt x="4" y="51"/>
                    <a:pt x="5" y="51"/>
                    <a:pt x="6" y="51"/>
                  </a:cubicBezTo>
                  <a:lnTo>
                    <a:pt x="7" y="50"/>
                  </a:lnTo>
                  <a:lnTo>
                    <a:pt x="9" y="50"/>
                  </a:lnTo>
                  <a:cubicBezTo>
                    <a:pt x="9" y="49"/>
                    <a:pt x="9" y="48"/>
                    <a:pt x="9" y="48"/>
                  </a:cubicBezTo>
                  <a:lnTo>
                    <a:pt x="10" y="48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4" y="36"/>
                  </a:lnTo>
                  <a:cubicBezTo>
                    <a:pt x="23" y="36"/>
                    <a:pt x="24" y="36"/>
                    <a:pt x="23" y="36"/>
                  </a:cubicBez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cubicBezTo>
                    <a:pt x="25" y="34"/>
                    <a:pt x="25" y="34"/>
                    <a:pt x="25" y="34"/>
                  </a:cubicBezTo>
                  <a:lnTo>
                    <a:pt x="26" y="33"/>
                  </a:lnTo>
                  <a:lnTo>
                    <a:pt x="26" y="32"/>
                  </a:lnTo>
                  <a:cubicBezTo>
                    <a:pt x="25" y="32"/>
                    <a:pt x="26" y="31"/>
                    <a:pt x="25" y="31"/>
                  </a:cubicBezTo>
                  <a:lnTo>
                    <a:pt x="25" y="30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5" y="27"/>
                  </a:lnTo>
                  <a:cubicBezTo>
                    <a:pt x="25" y="26"/>
                    <a:pt x="26" y="27"/>
                    <a:pt x="26" y="26"/>
                  </a:cubicBezTo>
                  <a:lnTo>
                    <a:pt x="27" y="26"/>
                  </a:lnTo>
                  <a:cubicBezTo>
                    <a:pt x="27" y="25"/>
                    <a:pt x="27" y="22"/>
                    <a:pt x="27" y="21"/>
                  </a:cubicBezTo>
                  <a:lnTo>
                    <a:pt x="28" y="21"/>
                  </a:lnTo>
                  <a:lnTo>
                    <a:pt x="28" y="20"/>
                  </a:lnTo>
                  <a:cubicBezTo>
                    <a:pt x="28" y="20"/>
                    <a:pt x="28" y="20"/>
                    <a:pt x="28" y="20"/>
                  </a:cubicBezTo>
                  <a:lnTo>
                    <a:pt x="28" y="19"/>
                  </a:lnTo>
                  <a:lnTo>
                    <a:pt x="30" y="19"/>
                  </a:lnTo>
                  <a:cubicBezTo>
                    <a:pt x="30" y="17"/>
                    <a:pt x="30" y="15"/>
                    <a:pt x="30" y="13"/>
                  </a:cubicBez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  <p:sp>
          <p:nvSpPr>
            <p:cNvPr id="181331" name="Freeform 167"/>
            <p:cNvSpPr>
              <a:spLocks/>
            </p:cNvSpPr>
            <p:nvPr/>
          </p:nvSpPr>
          <p:spPr bwMode="auto">
            <a:xfrm>
              <a:off x="2441" y="681"/>
              <a:ext cx="897" cy="861"/>
            </a:xfrm>
            <a:custGeom>
              <a:avLst/>
              <a:gdLst>
                <a:gd name="T0" fmla="*/ 196453699 w 129"/>
                <a:gd name="T1" fmla="*/ 44755542 h 127"/>
                <a:gd name="T2" fmla="*/ 229468512 w 129"/>
                <a:gd name="T3" fmla="*/ 9223060 h 127"/>
                <a:gd name="T4" fmla="*/ 311301519 w 129"/>
                <a:gd name="T5" fmla="*/ 40200840 h 127"/>
                <a:gd name="T6" fmla="*/ 355273356 w 129"/>
                <a:gd name="T7" fmla="*/ 53304877 h 127"/>
                <a:gd name="T8" fmla="*/ 447965204 w 129"/>
                <a:gd name="T9" fmla="*/ 102730943 h 127"/>
                <a:gd name="T10" fmla="*/ 481078145 w 129"/>
                <a:gd name="T11" fmla="*/ 115834926 h 127"/>
                <a:gd name="T12" fmla="*/ 486508761 w 129"/>
                <a:gd name="T13" fmla="*/ 75733244 h 127"/>
                <a:gd name="T14" fmla="*/ 514078829 w 129"/>
                <a:gd name="T15" fmla="*/ 98060392 h 127"/>
                <a:gd name="T16" fmla="*/ 525052652 w 129"/>
                <a:gd name="T17" fmla="*/ 26995821 h 127"/>
                <a:gd name="T18" fmla="*/ 584727572 w 129"/>
                <a:gd name="T19" fmla="*/ 17772453 h 127"/>
                <a:gd name="T20" fmla="*/ 617742497 w 129"/>
                <a:gd name="T21" fmla="*/ 49324807 h 127"/>
                <a:gd name="T22" fmla="*/ 661033894 w 129"/>
                <a:gd name="T23" fmla="*/ 67183882 h 127"/>
                <a:gd name="T24" fmla="*/ 699575560 w 129"/>
                <a:gd name="T25" fmla="*/ 102730943 h 127"/>
                <a:gd name="T26" fmla="*/ 677532233 w 129"/>
                <a:gd name="T27" fmla="*/ 129712127 h 127"/>
                <a:gd name="T28" fmla="*/ 671988581 w 129"/>
                <a:gd name="T29" fmla="*/ 142830781 h 127"/>
                <a:gd name="T30" fmla="*/ 666577101 w 129"/>
                <a:gd name="T31" fmla="*/ 133607480 h 127"/>
                <a:gd name="T32" fmla="*/ 617742497 w 129"/>
                <a:gd name="T33" fmla="*/ 142830781 h 127"/>
                <a:gd name="T34" fmla="*/ 557272321 w 129"/>
                <a:gd name="T35" fmla="*/ 165259297 h 127"/>
                <a:gd name="T36" fmla="*/ 557272321 w 129"/>
                <a:gd name="T37" fmla="*/ 210014690 h 127"/>
                <a:gd name="T38" fmla="*/ 595813541 w 129"/>
                <a:gd name="T39" fmla="*/ 240893044 h 127"/>
                <a:gd name="T40" fmla="*/ 584727572 w 129"/>
                <a:gd name="T41" fmla="*/ 272542691 h 127"/>
                <a:gd name="T42" fmla="*/ 595813541 w 129"/>
                <a:gd name="T43" fmla="*/ 298851591 h 127"/>
                <a:gd name="T44" fmla="*/ 595813541 w 129"/>
                <a:gd name="T45" fmla="*/ 334398869 h 127"/>
                <a:gd name="T46" fmla="*/ 568227453 w 129"/>
                <a:gd name="T47" fmla="*/ 365949373 h 127"/>
                <a:gd name="T48" fmla="*/ 535228994 w 129"/>
                <a:gd name="T49" fmla="*/ 352845254 h 127"/>
                <a:gd name="T50" fmla="*/ 525052652 w 129"/>
                <a:gd name="T51" fmla="*/ 365949373 h 127"/>
                <a:gd name="T52" fmla="*/ 508552088 w 129"/>
                <a:gd name="T53" fmla="*/ 383723879 h 127"/>
                <a:gd name="T54" fmla="*/ 492051968 w 129"/>
                <a:gd name="T55" fmla="*/ 410706827 h 127"/>
                <a:gd name="T56" fmla="*/ 453491945 w 129"/>
                <a:gd name="T57" fmla="*/ 433132847 h 127"/>
                <a:gd name="T58" fmla="*/ 447965204 w 129"/>
                <a:gd name="T59" fmla="*/ 477216796 h 127"/>
                <a:gd name="T60" fmla="*/ 453491945 w 129"/>
                <a:gd name="T61" fmla="*/ 504212543 h 127"/>
                <a:gd name="T62" fmla="*/ 481078145 w 129"/>
                <a:gd name="T63" fmla="*/ 526640733 h 127"/>
                <a:gd name="T64" fmla="*/ 475535383 w 129"/>
                <a:gd name="T65" fmla="*/ 539745069 h 127"/>
                <a:gd name="T66" fmla="*/ 459037155 w 129"/>
                <a:gd name="T67" fmla="*/ 553636480 h 127"/>
                <a:gd name="T68" fmla="*/ 442536813 w 129"/>
                <a:gd name="T69" fmla="*/ 562173693 h 127"/>
                <a:gd name="T70" fmla="*/ 410317144 w 129"/>
                <a:gd name="T71" fmla="*/ 544413288 h 127"/>
                <a:gd name="T72" fmla="*/ 377316683 w 129"/>
                <a:gd name="T73" fmla="*/ 531210459 h 127"/>
                <a:gd name="T74" fmla="*/ 316732358 w 129"/>
                <a:gd name="T75" fmla="*/ 531210459 h 127"/>
                <a:gd name="T76" fmla="*/ 273538644 w 129"/>
                <a:gd name="T77" fmla="*/ 459456825 h 127"/>
                <a:gd name="T78" fmla="*/ 278969483 w 129"/>
                <a:gd name="T79" fmla="*/ 396928877 h 127"/>
                <a:gd name="T80" fmla="*/ 257040527 w 129"/>
                <a:gd name="T81" fmla="*/ 374587248 h 127"/>
                <a:gd name="T82" fmla="*/ 207539779 w 129"/>
                <a:gd name="T83" fmla="*/ 361381816 h 127"/>
                <a:gd name="T84" fmla="*/ 164233808 w 129"/>
                <a:gd name="T85" fmla="*/ 392947072 h 127"/>
                <a:gd name="T86" fmla="*/ 147733800 w 129"/>
                <a:gd name="T87" fmla="*/ 383723879 h 127"/>
                <a:gd name="T88" fmla="*/ 87261426 w 129"/>
                <a:gd name="T89" fmla="*/ 365949373 h 127"/>
                <a:gd name="T90" fmla="*/ 109304530 w 129"/>
                <a:gd name="T91" fmla="*/ 338953409 h 127"/>
                <a:gd name="T92" fmla="*/ 120278325 w 129"/>
                <a:gd name="T93" fmla="*/ 316626315 h 127"/>
                <a:gd name="T94" fmla="*/ 131233346 w 129"/>
                <a:gd name="T95" fmla="*/ 298851591 h 127"/>
                <a:gd name="T96" fmla="*/ 109304530 w 129"/>
                <a:gd name="T97" fmla="*/ 281094223 h 127"/>
                <a:gd name="T98" fmla="*/ 65217933 w 129"/>
                <a:gd name="T99" fmla="*/ 290317198 h 127"/>
                <a:gd name="T100" fmla="*/ 38543571 w 129"/>
                <a:gd name="T101" fmla="*/ 321193654 h 127"/>
                <a:gd name="T102" fmla="*/ 16500405 w 129"/>
                <a:gd name="T103" fmla="*/ 298851591 h 127"/>
                <a:gd name="T104" fmla="*/ 10957347 w 129"/>
                <a:gd name="T105" fmla="*/ 245546728 h 127"/>
                <a:gd name="T106" fmla="*/ 16500405 w 129"/>
                <a:gd name="T107" fmla="*/ 227786973 h 127"/>
                <a:gd name="T108" fmla="*/ 49515030 w 129"/>
                <a:gd name="T109" fmla="*/ 213895399 h 127"/>
                <a:gd name="T110" fmla="*/ 59675226 w 129"/>
                <a:gd name="T111" fmla="*/ 196137705 h 127"/>
                <a:gd name="T112" fmla="*/ 109304530 w 129"/>
                <a:gd name="T113" fmla="*/ 183018835 h 127"/>
                <a:gd name="T114" fmla="*/ 114735313 w 129"/>
                <a:gd name="T115" fmla="*/ 165259297 h 127"/>
                <a:gd name="T116" fmla="*/ 136778667 w 129"/>
                <a:gd name="T117" fmla="*/ 152053974 h 127"/>
                <a:gd name="T118" fmla="*/ 131233346 w 129"/>
                <a:gd name="T119" fmla="*/ 120488826 h 127"/>
                <a:gd name="T120" fmla="*/ 153276784 w 129"/>
                <a:gd name="T121" fmla="*/ 89525945 h 1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127"/>
                <a:gd name="T185" fmla="*/ 129 w 129"/>
                <a:gd name="T186" fmla="*/ 127 h 1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127">
                  <a:moveTo>
                    <a:pt x="30" y="13"/>
                  </a:moveTo>
                  <a:cubicBezTo>
                    <a:pt x="31" y="10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30" y="14"/>
                  </a:lnTo>
                  <a:cubicBezTo>
                    <a:pt x="30" y="13"/>
                    <a:pt x="30" y="14"/>
                    <a:pt x="30" y="14"/>
                  </a:cubicBezTo>
                  <a:cubicBezTo>
                    <a:pt x="30" y="14"/>
                    <a:pt x="35" y="14"/>
                    <a:pt x="35" y="14"/>
                  </a:cubicBezTo>
                  <a:cubicBezTo>
                    <a:pt x="30" y="14"/>
                    <a:pt x="35" y="14"/>
                    <a:pt x="36" y="14"/>
                  </a:cubicBezTo>
                  <a:lnTo>
                    <a:pt x="36" y="10"/>
                  </a:ln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7" y="8"/>
                    <a:pt x="37" y="8"/>
                  </a:cubicBezTo>
                  <a:cubicBezTo>
                    <a:pt x="37" y="8"/>
                    <a:pt x="39" y="7"/>
                    <a:pt x="39" y="7"/>
                  </a:cubicBezTo>
                  <a:cubicBezTo>
                    <a:pt x="37" y="8"/>
                    <a:pt x="39" y="7"/>
                    <a:pt x="39" y="7"/>
                  </a:cubicBezTo>
                  <a:cubicBezTo>
                    <a:pt x="39" y="7"/>
                    <a:pt x="40" y="6"/>
                    <a:pt x="41" y="6"/>
                  </a:cubicBezTo>
                  <a:cubicBezTo>
                    <a:pt x="41" y="5"/>
                    <a:pt x="41" y="4"/>
                    <a:pt x="41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3"/>
                    <a:pt x="45" y="4"/>
                    <a:pt x="46" y="5"/>
                  </a:cubicBezTo>
                  <a:cubicBezTo>
                    <a:pt x="47" y="5"/>
                    <a:pt x="51" y="6"/>
                    <a:pt x="51" y="6"/>
                  </a:cubicBezTo>
                  <a:cubicBezTo>
                    <a:pt x="47" y="5"/>
                    <a:pt x="51" y="6"/>
                    <a:pt x="51" y="6"/>
                  </a:cubicBezTo>
                  <a:cubicBezTo>
                    <a:pt x="52" y="7"/>
                    <a:pt x="53" y="8"/>
                    <a:pt x="54" y="8"/>
                  </a:cubicBezTo>
                  <a:cubicBezTo>
                    <a:pt x="54" y="8"/>
                    <a:pt x="55" y="8"/>
                    <a:pt x="55" y="8"/>
                  </a:cubicBezTo>
                  <a:cubicBezTo>
                    <a:pt x="55" y="8"/>
                    <a:pt x="56" y="9"/>
                    <a:pt x="57" y="9"/>
                  </a:cubicBezTo>
                  <a:lnTo>
                    <a:pt x="57" y="12"/>
                  </a:lnTo>
                  <a:cubicBezTo>
                    <a:pt x="57" y="12"/>
                    <a:pt x="57" y="14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9" y="15"/>
                    <a:pt x="61" y="17"/>
                    <a:pt x="62" y="17"/>
                  </a:cubicBezTo>
                  <a:cubicBezTo>
                    <a:pt x="62" y="16"/>
                    <a:pt x="63" y="16"/>
                    <a:pt x="63" y="16"/>
                  </a:cubicBezTo>
                  <a:lnTo>
                    <a:pt x="63" y="12"/>
                  </a:ln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4" y="12"/>
                    <a:pt x="64" y="12"/>
                  </a:cubicBezTo>
                  <a:cubicBezTo>
                    <a:pt x="64" y="12"/>
                    <a:pt x="65" y="12"/>
                    <a:pt x="65" y="12"/>
                  </a:cubicBezTo>
                  <a:cubicBezTo>
                    <a:pt x="67" y="14"/>
                    <a:pt x="71" y="15"/>
                    <a:pt x="74" y="15"/>
                  </a:cubicBezTo>
                  <a:cubicBezTo>
                    <a:pt x="74" y="16"/>
                    <a:pt x="74" y="15"/>
                    <a:pt x="74" y="16"/>
                  </a:cubicBezTo>
                  <a:cubicBezTo>
                    <a:pt x="74" y="16"/>
                    <a:pt x="75" y="17"/>
                    <a:pt x="75" y="17"/>
                  </a:cubicBezTo>
                  <a:lnTo>
                    <a:pt x="76" y="17"/>
                  </a:lnTo>
                  <a:cubicBezTo>
                    <a:pt x="76" y="17"/>
                    <a:pt x="76" y="19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5" y="22"/>
                    <a:pt x="75" y="22"/>
                  </a:cubicBezTo>
                  <a:cubicBezTo>
                    <a:pt x="77" y="22"/>
                    <a:pt x="79" y="22"/>
                    <a:pt x="80" y="22"/>
                  </a:cubicBezTo>
                  <a:cubicBezTo>
                    <a:pt x="80" y="22"/>
                    <a:pt x="82" y="23"/>
                    <a:pt x="82" y="23"/>
                  </a:cubicBezTo>
                  <a:lnTo>
                    <a:pt x="83" y="23"/>
                  </a:lnTo>
                  <a:cubicBezTo>
                    <a:pt x="83" y="23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5" y="24"/>
                    <a:pt x="85" y="25"/>
                    <a:pt x="85" y="25"/>
                  </a:cubicBezTo>
                  <a:cubicBezTo>
                    <a:pt x="85" y="24"/>
                    <a:pt x="85" y="25"/>
                    <a:pt x="85" y="25"/>
                  </a:cubicBezTo>
                  <a:cubicBezTo>
                    <a:pt x="85" y="25"/>
                    <a:pt x="85" y="25"/>
                    <a:pt x="86" y="25"/>
                  </a:cubicBezTo>
                  <a:cubicBezTo>
                    <a:pt x="86" y="26"/>
                    <a:pt x="87" y="26"/>
                    <a:pt x="88" y="26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89" y="22"/>
                    <a:pt x="89" y="21"/>
                    <a:pt x="89" y="21"/>
                  </a:cubicBezTo>
                  <a:lnTo>
                    <a:pt x="89" y="20"/>
                  </a:lnTo>
                  <a:cubicBezTo>
                    <a:pt x="89" y="20"/>
                    <a:pt x="89" y="18"/>
                    <a:pt x="89" y="18"/>
                  </a:cubicBezTo>
                  <a:cubicBezTo>
                    <a:pt x="89" y="18"/>
                    <a:pt x="89" y="18"/>
                    <a:pt x="89" y="17"/>
                  </a:cubicBezTo>
                  <a:cubicBezTo>
                    <a:pt x="89" y="17"/>
                    <a:pt x="90" y="17"/>
                    <a:pt x="90" y="17"/>
                  </a:cubicBezTo>
                  <a:lnTo>
                    <a:pt x="90" y="18"/>
                  </a:lnTo>
                  <a:cubicBezTo>
                    <a:pt x="90" y="17"/>
                    <a:pt x="90" y="18"/>
                    <a:pt x="91" y="18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2" y="19"/>
                    <a:pt x="93" y="21"/>
                    <a:pt x="93" y="21"/>
                  </a:cubicBezTo>
                  <a:cubicBezTo>
                    <a:pt x="92" y="19"/>
                    <a:pt x="93" y="21"/>
                    <a:pt x="93" y="22"/>
                  </a:cubicBezTo>
                  <a:cubicBezTo>
                    <a:pt x="92" y="19"/>
                    <a:pt x="93" y="21"/>
                    <a:pt x="94" y="22"/>
                  </a:cubicBezTo>
                  <a:cubicBezTo>
                    <a:pt x="94" y="22"/>
                    <a:pt x="94" y="22"/>
                    <a:pt x="95" y="22"/>
                  </a:cubicBezTo>
                  <a:cubicBezTo>
                    <a:pt x="95" y="23"/>
                    <a:pt x="95" y="22"/>
                    <a:pt x="95" y="23"/>
                  </a:cubicBezTo>
                  <a:cubicBezTo>
                    <a:pt x="96" y="23"/>
                    <a:pt x="97" y="22"/>
                    <a:pt x="98" y="22"/>
                  </a:cubicBezTo>
                  <a:cubicBezTo>
                    <a:pt x="98" y="21"/>
                    <a:pt x="99" y="18"/>
                    <a:pt x="99" y="16"/>
                  </a:cubicBezTo>
                  <a:cubicBezTo>
                    <a:pt x="99" y="15"/>
                    <a:pt x="97" y="14"/>
                    <a:pt x="96" y="14"/>
                  </a:cubicBezTo>
                  <a:cubicBezTo>
                    <a:pt x="96" y="12"/>
                    <a:pt x="95" y="11"/>
                    <a:pt x="95" y="10"/>
                  </a:cubicBezTo>
                  <a:cubicBezTo>
                    <a:pt x="94" y="10"/>
                    <a:pt x="94" y="9"/>
                    <a:pt x="94" y="9"/>
                  </a:cubicBezTo>
                  <a:cubicBezTo>
                    <a:pt x="95" y="9"/>
                    <a:pt x="95" y="8"/>
                    <a:pt x="95" y="8"/>
                  </a:cubicBezTo>
                  <a:cubicBezTo>
                    <a:pt x="95" y="8"/>
                    <a:pt x="96" y="6"/>
                    <a:pt x="96" y="6"/>
                  </a:cubicBezTo>
                  <a:cubicBezTo>
                    <a:pt x="96" y="5"/>
                    <a:pt x="98" y="3"/>
                    <a:pt x="98" y="2"/>
                  </a:cubicBezTo>
                  <a:cubicBezTo>
                    <a:pt x="98" y="2"/>
                    <a:pt x="99" y="2"/>
                    <a:pt x="99" y="1"/>
                  </a:cubicBezTo>
                  <a:cubicBezTo>
                    <a:pt x="99" y="1"/>
                    <a:pt x="100" y="0"/>
                    <a:pt x="100" y="0"/>
                  </a:cubicBezTo>
                  <a:cubicBezTo>
                    <a:pt x="100" y="0"/>
                    <a:pt x="100" y="0"/>
                    <a:pt x="101" y="0"/>
                  </a:cubicBezTo>
                  <a:cubicBezTo>
                    <a:pt x="101" y="1"/>
                    <a:pt x="102" y="2"/>
                    <a:pt x="102" y="2"/>
                  </a:cubicBezTo>
                  <a:cubicBezTo>
                    <a:pt x="103" y="2"/>
                    <a:pt x="105" y="3"/>
                    <a:pt x="106" y="3"/>
                  </a:cubicBezTo>
                  <a:cubicBezTo>
                    <a:pt x="106" y="4"/>
                    <a:pt x="107" y="3"/>
                    <a:pt x="107" y="4"/>
                  </a:cubicBezTo>
                  <a:cubicBezTo>
                    <a:pt x="106" y="4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4"/>
                    <a:pt x="108" y="5"/>
                    <a:pt x="109" y="5"/>
                  </a:cubicBezTo>
                  <a:cubicBezTo>
                    <a:pt x="109" y="5"/>
                    <a:pt x="110" y="6"/>
                    <a:pt x="110" y="7"/>
                  </a:cubicBezTo>
                  <a:cubicBezTo>
                    <a:pt x="110" y="7"/>
                    <a:pt x="111" y="9"/>
                    <a:pt x="111" y="9"/>
                  </a:cubicBezTo>
                  <a:cubicBezTo>
                    <a:pt x="111" y="9"/>
                    <a:pt x="111" y="9"/>
                    <a:pt x="111" y="10"/>
                  </a:cubicBezTo>
                  <a:cubicBezTo>
                    <a:pt x="112" y="10"/>
                    <a:pt x="112" y="10"/>
                    <a:pt x="112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4" y="11"/>
                    <a:pt x="114" y="11"/>
                  </a:cubicBezTo>
                  <a:cubicBezTo>
                    <a:pt x="113" y="11"/>
                    <a:pt x="114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6" y="12"/>
                    <a:pt x="116" y="14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0" y="15"/>
                    <a:pt x="121" y="14"/>
                    <a:pt x="121" y="15"/>
                  </a:cubicBezTo>
                  <a:cubicBezTo>
                    <a:pt x="121" y="15"/>
                    <a:pt x="122" y="15"/>
                    <a:pt x="122" y="15"/>
                  </a:cubicBezTo>
                  <a:cubicBezTo>
                    <a:pt x="122" y="15"/>
                    <a:pt x="123" y="16"/>
                    <a:pt x="123" y="16"/>
                  </a:cubicBezTo>
                  <a:cubicBezTo>
                    <a:pt x="123" y="16"/>
                    <a:pt x="125" y="17"/>
                    <a:pt x="125" y="17"/>
                  </a:cubicBezTo>
                  <a:lnTo>
                    <a:pt x="126" y="17"/>
                  </a:lnTo>
                  <a:lnTo>
                    <a:pt x="128" y="17"/>
                  </a:lnTo>
                  <a:lnTo>
                    <a:pt x="128" y="18"/>
                  </a:lnTo>
                  <a:cubicBezTo>
                    <a:pt x="128" y="19"/>
                    <a:pt x="129" y="22"/>
                    <a:pt x="128" y="23"/>
                  </a:cubicBezTo>
                  <a:lnTo>
                    <a:pt x="128" y="25"/>
                  </a:lnTo>
                  <a:lnTo>
                    <a:pt x="127" y="26"/>
                  </a:lnTo>
                  <a:lnTo>
                    <a:pt x="126" y="26"/>
                  </a:lnTo>
                  <a:cubicBezTo>
                    <a:pt x="126" y="26"/>
                    <a:pt x="124" y="27"/>
                    <a:pt x="124" y="27"/>
                  </a:cubicBezTo>
                  <a:lnTo>
                    <a:pt x="124" y="29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6" y="30"/>
                  </a:lnTo>
                  <a:lnTo>
                    <a:pt x="126" y="32"/>
                  </a:lnTo>
                  <a:cubicBezTo>
                    <a:pt x="125" y="32"/>
                    <a:pt x="124" y="32"/>
                    <a:pt x="123" y="32"/>
                  </a:cubicBezTo>
                  <a:lnTo>
                    <a:pt x="123" y="31"/>
                  </a:lnTo>
                  <a:lnTo>
                    <a:pt x="122" y="30"/>
                  </a:lnTo>
                  <a:lnTo>
                    <a:pt x="121" y="29"/>
                  </a:lnTo>
                  <a:cubicBezTo>
                    <a:pt x="121" y="29"/>
                    <a:pt x="119" y="28"/>
                    <a:pt x="119" y="29"/>
                  </a:cubicBezTo>
                  <a:cubicBezTo>
                    <a:pt x="118" y="29"/>
                    <a:pt x="117" y="30"/>
                    <a:pt x="117" y="30"/>
                  </a:cubicBezTo>
                  <a:cubicBezTo>
                    <a:pt x="117" y="30"/>
                    <a:pt x="116" y="30"/>
                    <a:pt x="115" y="30"/>
                  </a:cubicBezTo>
                  <a:lnTo>
                    <a:pt x="114" y="31"/>
                  </a:lnTo>
                  <a:cubicBezTo>
                    <a:pt x="114" y="32"/>
                    <a:pt x="113" y="31"/>
                    <a:pt x="113" y="32"/>
                  </a:cubicBezTo>
                  <a:cubicBezTo>
                    <a:pt x="113" y="32"/>
                    <a:pt x="113" y="32"/>
                    <a:pt x="112" y="32"/>
                  </a:cubicBezTo>
                  <a:cubicBezTo>
                    <a:pt x="112" y="33"/>
                    <a:pt x="112" y="32"/>
                    <a:pt x="112" y="33"/>
                  </a:cubicBezTo>
                  <a:cubicBezTo>
                    <a:pt x="111" y="33"/>
                    <a:pt x="110" y="33"/>
                    <a:pt x="109" y="33"/>
                  </a:cubicBezTo>
                  <a:cubicBezTo>
                    <a:pt x="109" y="34"/>
                    <a:pt x="106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3" y="36"/>
                    <a:pt x="103" y="37"/>
                  </a:cubicBezTo>
                  <a:lnTo>
                    <a:pt x="102" y="37"/>
                  </a:lnTo>
                  <a:lnTo>
                    <a:pt x="101" y="37"/>
                  </a:lnTo>
                  <a:lnTo>
                    <a:pt x="101" y="38"/>
                  </a:lnTo>
                  <a:cubicBezTo>
                    <a:pt x="100" y="38"/>
                    <a:pt x="101" y="38"/>
                    <a:pt x="100" y="38"/>
                  </a:cubicBezTo>
                  <a:cubicBezTo>
                    <a:pt x="100" y="40"/>
                    <a:pt x="99" y="42"/>
                    <a:pt x="99" y="43"/>
                  </a:cubicBezTo>
                  <a:lnTo>
                    <a:pt x="100" y="43"/>
                  </a:lnTo>
                  <a:lnTo>
                    <a:pt x="100" y="45"/>
                  </a:lnTo>
                  <a:lnTo>
                    <a:pt x="101" y="46"/>
                  </a:lnTo>
                  <a:cubicBezTo>
                    <a:pt x="101" y="46"/>
                    <a:pt x="102" y="47"/>
                    <a:pt x="102" y="47"/>
                  </a:cubicBezTo>
                  <a:cubicBezTo>
                    <a:pt x="103" y="47"/>
                    <a:pt x="103" y="48"/>
                    <a:pt x="103" y="49"/>
                  </a:cubicBezTo>
                  <a:cubicBezTo>
                    <a:pt x="103" y="49"/>
                    <a:pt x="104" y="49"/>
                    <a:pt x="105" y="49"/>
                  </a:cubicBezTo>
                  <a:lnTo>
                    <a:pt x="105" y="52"/>
                  </a:lnTo>
                  <a:lnTo>
                    <a:pt x="107" y="52"/>
                  </a:lnTo>
                  <a:lnTo>
                    <a:pt x="107" y="53"/>
                  </a:lnTo>
                  <a:lnTo>
                    <a:pt x="108" y="53"/>
                  </a:lnTo>
                  <a:cubicBezTo>
                    <a:pt x="108" y="54"/>
                    <a:pt x="108" y="53"/>
                    <a:pt x="108" y="54"/>
                  </a:cubicBezTo>
                  <a:lnTo>
                    <a:pt x="109" y="54"/>
                  </a:lnTo>
                  <a:lnTo>
                    <a:pt x="109" y="55"/>
                  </a:lnTo>
                  <a:cubicBezTo>
                    <a:pt x="109" y="56"/>
                    <a:pt x="109" y="57"/>
                    <a:pt x="109" y="58"/>
                  </a:cubicBezTo>
                  <a:cubicBezTo>
                    <a:pt x="108" y="58"/>
                    <a:pt x="108" y="59"/>
                    <a:pt x="108" y="59"/>
                  </a:cubicBezTo>
                  <a:cubicBezTo>
                    <a:pt x="108" y="59"/>
                    <a:pt x="107" y="60"/>
                    <a:pt x="107" y="60"/>
                  </a:cubicBezTo>
                  <a:lnTo>
                    <a:pt x="107" y="61"/>
                  </a:lnTo>
                  <a:lnTo>
                    <a:pt x="106" y="61"/>
                  </a:lnTo>
                  <a:cubicBezTo>
                    <a:pt x="106" y="62"/>
                    <a:pt x="106" y="65"/>
                    <a:pt x="107" y="65"/>
                  </a:cubicBezTo>
                  <a:lnTo>
                    <a:pt x="107" y="66"/>
                  </a:lnTo>
                  <a:cubicBezTo>
                    <a:pt x="108" y="66"/>
                    <a:pt x="108" y="67"/>
                    <a:pt x="108" y="67"/>
                  </a:cubicBezTo>
                  <a:lnTo>
                    <a:pt x="109" y="67"/>
                  </a:lnTo>
                  <a:lnTo>
                    <a:pt x="111" y="67"/>
                  </a:lnTo>
                  <a:lnTo>
                    <a:pt x="111" y="68"/>
                  </a:lnTo>
                  <a:cubicBezTo>
                    <a:pt x="110" y="69"/>
                    <a:pt x="111" y="73"/>
                    <a:pt x="111" y="74"/>
                  </a:cubicBezTo>
                  <a:lnTo>
                    <a:pt x="110" y="74"/>
                  </a:lnTo>
                  <a:lnTo>
                    <a:pt x="110" y="75"/>
                  </a:lnTo>
                  <a:lnTo>
                    <a:pt x="109" y="75"/>
                  </a:lnTo>
                  <a:cubicBezTo>
                    <a:pt x="108" y="75"/>
                    <a:pt x="107" y="76"/>
                    <a:pt x="107" y="76"/>
                  </a:cubicBezTo>
                  <a:cubicBezTo>
                    <a:pt x="106" y="76"/>
                    <a:pt x="105" y="77"/>
                    <a:pt x="105" y="77"/>
                  </a:cubicBezTo>
                  <a:lnTo>
                    <a:pt x="104" y="77"/>
                  </a:lnTo>
                  <a:cubicBezTo>
                    <a:pt x="104" y="78"/>
                    <a:pt x="104" y="81"/>
                    <a:pt x="104" y="81"/>
                  </a:cubicBezTo>
                  <a:lnTo>
                    <a:pt x="104" y="82"/>
                  </a:lnTo>
                  <a:lnTo>
                    <a:pt x="103" y="83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0"/>
                  </a:lnTo>
                  <a:lnTo>
                    <a:pt x="101" y="79"/>
                  </a:lnTo>
                  <a:lnTo>
                    <a:pt x="100" y="79"/>
                  </a:lnTo>
                  <a:lnTo>
                    <a:pt x="98" y="79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81"/>
                  </a:lnTo>
                  <a:lnTo>
                    <a:pt x="96" y="82"/>
                  </a:lnTo>
                  <a:cubicBezTo>
                    <a:pt x="96" y="82"/>
                    <a:pt x="95" y="83"/>
                    <a:pt x="94" y="83"/>
                  </a:cubicBezTo>
                  <a:lnTo>
                    <a:pt x="94" y="84"/>
                  </a:lnTo>
                  <a:lnTo>
                    <a:pt x="93" y="84"/>
                  </a:lnTo>
                  <a:lnTo>
                    <a:pt x="93" y="85"/>
                  </a:lnTo>
                  <a:lnTo>
                    <a:pt x="93" y="86"/>
                  </a:lnTo>
                  <a:lnTo>
                    <a:pt x="92" y="86"/>
                  </a:lnTo>
                  <a:lnTo>
                    <a:pt x="92" y="87"/>
                  </a:lnTo>
                  <a:cubicBezTo>
                    <a:pt x="92" y="87"/>
                    <a:pt x="92" y="87"/>
                    <a:pt x="92" y="87"/>
                  </a:cubicBezTo>
                  <a:cubicBezTo>
                    <a:pt x="92" y="88"/>
                    <a:pt x="91" y="91"/>
                    <a:pt x="91" y="92"/>
                  </a:cubicBezTo>
                  <a:lnTo>
                    <a:pt x="90" y="92"/>
                  </a:lnTo>
                  <a:cubicBezTo>
                    <a:pt x="90" y="93"/>
                    <a:pt x="90" y="92"/>
                    <a:pt x="90" y="93"/>
                  </a:cubicBezTo>
                  <a:cubicBezTo>
                    <a:pt x="88" y="93"/>
                    <a:pt x="85" y="93"/>
                    <a:pt x="85" y="93"/>
                  </a:cubicBezTo>
                  <a:lnTo>
                    <a:pt x="84" y="93"/>
                  </a:lnTo>
                  <a:lnTo>
                    <a:pt x="84" y="94"/>
                  </a:lnTo>
                  <a:lnTo>
                    <a:pt x="84" y="96"/>
                  </a:lnTo>
                  <a:lnTo>
                    <a:pt x="83" y="96"/>
                  </a:lnTo>
                  <a:lnTo>
                    <a:pt x="83" y="97"/>
                  </a:lnTo>
                  <a:cubicBezTo>
                    <a:pt x="82" y="98"/>
                    <a:pt x="84" y="102"/>
                    <a:pt x="83" y="103"/>
                  </a:cubicBezTo>
                  <a:lnTo>
                    <a:pt x="83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1" y="108"/>
                  </a:lnTo>
                  <a:lnTo>
                    <a:pt x="81" y="111"/>
                  </a:lnTo>
                  <a:cubicBezTo>
                    <a:pt x="82" y="111"/>
                    <a:pt x="81" y="111"/>
                    <a:pt x="82" y="111"/>
                  </a:cubicBezTo>
                  <a:lnTo>
                    <a:pt x="82" y="112"/>
                  </a:lnTo>
                  <a:cubicBezTo>
                    <a:pt x="83" y="112"/>
                    <a:pt x="82" y="112"/>
                    <a:pt x="83" y="112"/>
                  </a:cubicBezTo>
                  <a:lnTo>
                    <a:pt x="83" y="113"/>
                  </a:lnTo>
                  <a:lnTo>
                    <a:pt x="90" y="113"/>
                  </a:lnTo>
                  <a:lnTo>
                    <a:pt x="90" y="116"/>
                  </a:lnTo>
                  <a:lnTo>
                    <a:pt x="90" y="117"/>
                  </a:lnTo>
                  <a:cubicBezTo>
                    <a:pt x="89" y="117"/>
                    <a:pt x="90" y="117"/>
                    <a:pt x="89" y="117"/>
                  </a:cubicBezTo>
                  <a:lnTo>
                    <a:pt x="89" y="118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87" y="120"/>
                  </a:lnTo>
                  <a:lnTo>
                    <a:pt x="87" y="121"/>
                  </a:lnTo>
                  <a:cubicBezTo>
                    <a:pt x="87" y="121"/>
                    <a:pt x="86" y="121"/>
                    <a:pt x="86" y="122"/>
                  </a:cubicBezTo>
                  <a:cubicBezTo>
                    <a:pt x="86" y="122"/>
                    <a:pt x="86" y="122"/>
                    <a:pt x="85" y="122"/>
                  </a:cubicBezTo>
                  <a:lnTo>
                    <a:pt x="85" y="123"/>
                  </a:lnTo>
                  <a:lnTo>
                    <a:pt x="84" y="124"/>
                  </a:lnTo>
                  <a:lnTo>
                    <a:pt x="84" y="125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2" y="127"/>
                  </a:lnTo>
                  <a:lnTo>
                    <a:pt x="81" y="127"/>
                  </a:lnTo>
                  <a:cubicBezTo>
                    <a:pt x="81" y="126"/>
                    <a:pt x="81" y="127"/>
                    <a:pt x="81" y="126"/>
                  </a:cubicBezTo>
                  <a:lnTo>
                    <a:pt x="80" y="126"/>
                  </a:lnTo>
                  <a:lnTo>
                    <a:pt x="80" y="125"/>
                  </a:lnTo>
                  <a:lnTo>
                    <a:pt x="79" y="125"/>
                  </a:lnTo>
                  <a:cubicBezTo>
                    <a:pt x="79" y="125"/>
                    <a:pt x="78" y="124"/>
                    <a:pt x="78" y="124"/>
                  </a:cubicBezTo>
                  <a:cubicBezTo>
                    <a:pt x="78" y="123"/>
                    <a:pt x="75" y="123"/>
                    <a:pt x="75" y="122"/>
                  </a:cubicBezTo>
                  <a:lnTo>
                    <a:pt x="72" y="122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70" y="126"/>
                  </a:lnTo>
                  <a:lnTo>
                    <a:pt x="69" y="126"/>
                  </a:lnTo>
                  <a:lnTo>
                    <a:pt x="69" y="125"/>
                  </a:lnTo>
                  <a:cubicBezTo>
                    <a:pt x="70" y="125"/>
                    <a:pt x="70" y="121"/>
                    <a:pt x="70" y="120"/>
                  </a:cubicBezTo>
                  <a:lnTo>
                    <a:pt x="69" y="120"/>
                  </a:lnTo>
                  <a:lnTo>
                    <a:pt x="69" y="119"/>
                  </a:lnTo>
                  <a:lnTo>
                    <a:pt x="67" y="119"/>
                  </a:lnTo>
                  <a:cubicBezTo>
                    <a:pt x="67" y="120"/>
                    <a:pt x="65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lnTo>
                    <a:pt x="59" y="120"/>
                  </a:lnTo>
                  <a:lnTo>
                    <a:pt x="58" y="119"/>
                  </a:lnTo>
                  <a:lnTo>
                    <a:pt x="58" y="118"/>
                  </a:lnTo>
                  <a:lnTo>
                    <a:pt x="57" y="118"/>
                  </a:lnTo>
                  <a:cubicBezTo>
                    <a:pt x="56" y="117"/>
                    <a:pt x="57" y="109"/>
                    <a:pt x="58" y="109"/>
                  </a:cubicBezTo>
                  <a:cubicBezTo>
                    <a:pt x="56" y="109"/>
                    <a:pt x="52" y="108"/>
                    <a:pt x="50" y="108"/>
                  </a:cubicBezTo>
                  <a:cubicBezTo>
                    <a:pt x="50" y="107"/>
                    <a:pt x="50" y="104"/>
                    <a:pt x="50" y="103"/>
                  </a:cubicBezTo>
                  <a:lnTo>
                    <a:pt x="50" y="102"/>
                  </a:lnTo>
                  <a:cubicBezTo>
                    <a:pt x="49" y="102"/>
                    <a:pt x="48" y="98"/>
                    <a:pt x="49" y="97"/>
                  </a:cubicBezTo>
                  <a:lnTo>
                    <a:pt x="50" y="96"/>
                  </a:lnTo>
                  <a:lnTo>
                    <a:pt x="51" y="96"/>
                  </a:lnTo>
                  <a:cubicBezTo>
                    <a:pt x="51" y="94"/>
                    <a:pt x="52" y="90"/>
                    <a:pt x="51" y="89"/>
                  </a:cubicBezTo>
                  <a:lnTo>
                    <a:pt x="51" y="88"/>
                  </a:lnTo>
                  <a:cubicBezTo>
                    <a:pt x="50" y="88"/>
                    <a:pt x="50" y="88"/>
                    <a:pt x="50" y="88"/>
                  </a:cubicBezTo>
                  <a:cubicBezTo>
                    <a:pt x="50" y="88"/>
                    <a:pt x="49" y="87"/>
                    <a:pt x="49" y="86"/>
                  </a:cubicBezTo>
                  <a:cubicBezTo>
                    <a:pt x="48" y="86"/>
                    <a:pt x="48" y="86"/>
                    <a:pt x="48" y="86"/>
                  </a:cubicBezTo>
                  <a:lnTo>
                    <a:pt x="48" y="85"/>
                  </a:lnTo>
                  <a:lnTo>
                    <a:pt x="47" y="85"/>
                  </a:lnTo>
                  <a:cubicBezTo>
                    <a:pt x="47" y="85"/>
                    <a:pt x="47" y="84"/>
                    <a:pt x="47" y="84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5" y="83"/>
                    <a:pt x="45" y="83"/>
                  </a:cubicBezTo>
                  <a:lnTo>
                    <a:pt x="45" y="82"/>
                  </a:lnTo>
                  <a:cubicBezTo>
                    <a:pt x="44" y="82"/>
                    <a:pt x="42" y="81"/>
                    <a:pt x="42" y="80"/>
                  </a:cubicBezTo>
                  <a:lnTo>
                    <a:pt x="40" y="80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8" y="81"/>
                  </a:lnTo>
                  <a:lnTo>
                    <a:pt x="38" y="82"/>
                  </a:lnTo>
                  <a:cubicBezTo>
                    <a:pt x="38" y="82"/>
                    <a:pt x="38" y="82"/>
                    <a:pt x="37" y="82"/>
                  </a:cubicBezTo>
                  <a:lnTo>
                    <a:pt x="37" y="83"/>
                  </a:lnTo>
                  <a:cubicBezTo>
                    <a:pt x="37" y="84"/>
                    <a:pt x="36" y="85"/>
                    <a:pt x="36" y="86"/>
                  </a:cubicBezTo>
                  <a:cubicBezTo>
                    <a:pt x="35" y="86"/>
                    <a:pt x="34" y="87"/>
                    <a:pt x="34" y="87"/>
                  </a:cubicBezTo>
                  <a:lnTo>
                    <a:pt x="33" y="87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8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4"/>
                  </a:lnTo>
                  <a:cubicBezTo>
                    <a:pt x="24" y="84"/>
                    <a:pt x="22" y="84"/>
                    <a:pt x="22" y="84"/>
                  </a:cubicBezTo>
                  <a:lnTo>
                    <a:pt x="22" y="83"/>
                  </a:lnTo>
                  <a:lnTo>
                    <a:pt x="20" y="83"/>
                  </a:lnTo>
                  <a:cubicBezTo>
                    <a:pt x="20" y="83"/>
                    <a:pt x="20" y="83"/>
                    <a:pt x="20" y="83"/>
                  </a:cubicBezTo>
                  <a:cubicBezTo>
                    <a:pt x="19" y="83"/>
                    <a:pt x="17" y="82"/>
                    <a:pt x="16" y="82"/>
                  </a:cubicBezTo>
                  <a:lnTo>
                    <a:pt x="16" y="81"/>
                  </a:lnTo>
                  <a:cubicBezTo>
                    <a:pt x="16" y="81"/>
                    <a:pt x="16" y="79"/>
                    <a:pt x="17" y="79"/>
                  </a:cubicBezTo>
                  <a:lnTo>
                    <a:pt x="17" y="78"/>
                  </a:lnTo>
                  <a:lnTo>
                    <a:pt x="18" y="78"/>
                  </a:lnTo>
                  <a:cubicBezTo>
                    <a:pt x="18" y="77"/>
                    <a:pt x="18" y="77"/>
                    <a:pt x="19" y="77"/>
                  </a:cubicBezTo>
                  <a:cubicBezTo>
                    <a:pt x="19" y="76"/>
                    <a:pt x="19" y="76"/>
                    <a:pt x="20" y="76"/>
                  </a:cubicBezTo>
                  <a:lnTo>
                    <a:pt x="20" y="75"/>
                  </a:lnTo>
                  <a:lnTo>
                    <a:pt x="20" y="73"/>
                  </a:lnTo>
                  <a:lnTo>
                    <a:pt x="21" y="73"/>
                  </a:lnTo>
                  <a:lnTo>
                    <a:pt x="21" y="72"/>
                  </a:lnTo>
                  <a:cubicBezTo>
                    <a:pt x="22" y="72"/>
                    <a:pt x="22" y="72"/>
                    <a:pt x="22" y="71"/>
                  </a:cubicBezTo>
                  <a:lnTo>
                    <a:pt x="23" y="71"/>
                  </a:lnTo>
                  <a:cubicBezTo>
                    <a:pt x="23" y="71"/>
                    <a:pt x="23" y="70"/>
                    <a:pt x="24" y="70"/>
                  </a:cubicBezTo>
                  <a:cubicBezTo>
                    <a:pt x="24" y="70"/>
                    <a:pt x="25" y="70"/>
                    <a:pt x="25" y="70"/>
                  </a:cubicBezTo>
                  <a:lnTo>
                    <a:pt x="25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1" y="65"/>
                  </a:lnTo>
                  <a:cubicBezTo>
                    <a:pt x="20" y="65"/>
                    <a:pt x="20" y="63"/>
                    <a:pt x="20" y="63"/>
                  </a:cubicBezTo>
                  <a:cubicBezTo>
                    <a:pt x="18" y="63"/>
                    <a:pt x="16" y="62"/>
                    <a:pt x="14" y="62"/>
                  </a:cubicBezTo>
                  <a:lnTo>
                    <a:pt x="14" y="63"/>
                  </a:lnTo>
                  <a:lnTo>
                    <a:pt x="13" y="63"/>
                  </a:lnTo>
                  <a:lnTo>
                    <a:pt x="12" y="64"/>
                  </a:lnTo>
                  <a:lnTo>
                    <a:pt x="12" y="65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8" y="68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7" y="73"/>
                  </a:lnTo>
                  <a:cubicBezTo>
                    <a:pt x="7" y="73"/>
                    <a:pt x="6" y="72"/>
                    <a:pt x="6" y="72"/>
                  </a:cubicBezTo>
                  <a:lnTo>
                    <a:pt x="5" y="72"/>
                  </a:lnTo>
                  <a:lnTo>
                    <a:pt x="5" y="71"/>
                  </a:lnTo>
                  <a:lnTo>
                    <a:pt x="4" y="71"/>
                  </a:lnTo>
                  <a:cubicBezTo>
                    <a:pt x="4" y="71"/>
                    <a:pt x="4" y="71"/>
                    <a:pt x="4" y="71"/>
                  </a:cubicBezTo>
                  <a:lnTo>
                    <a:pt x="3" y="71"/>
                  </a:lnTo>
                  <a:cubicBezTo>
                    <a:pt x="3" y="70"/>
                    <a:pt x="4" y="67"/>
                    <a:pt x="3" y="67"/>
                  </a:cubicBezTo>
                  <a:lnTo>
                    <a:pt x="3" y="66"/>
                  </a:lnTo>
                  <a:cubicBezTo>
                    <a:pt x="2" y="66"/>
                    <a:pt x="2" y="66"/>
                    <a:pt x="2" y="66"/>
                  </a:cubicBezTo>
                  <a:lnTo>
                    <a:pt x="2" y="65"/>
                  </a:lnTo>
                  <a:lnTo>
                    <a:pt x="1" y="65"/>
                  </a:lnTo>
                  <a:cubicBezTo>
                    <a:pt x="1" y="63"/>
                    <a:pt x="0" y="57"/>
                    <a:pt x="1" y="56"/>
                  </a:cubicBezTo>
                  <a:lnTo>
                    <a:pt x="2" y="56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3" y="51"/>
                  </a:lnTo>
                  <a:cubicBezTo>
                    <a:pt x="4" y="51"/>
                    <a:pt x="5" y="51"/>
                    <a:pt x="6" y="51"/>
                  </a:cubicBezTo>
                  <a:lnTo>
                    <a:pt x="7" y="50"/>
                  </a:lnTo>
                  <a:lnTo>
                    <a:pt x="9" y="50"/>
                  </a:lnTo>
                  <a:cubicBezTo>
                    <a:pt x="9" y="49"/>
                    <a:pt x="9" y="48"/>
                    <a:pt x="9" y="48"/>
                  </a:cubicBezTo>
                  <a:lnTo>
                    <a:pt x="10" y="48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4" y="36"/>
                  </a:lnTo>
                  <a:cubicBezTo>
                    <a:pt x="23" y="36"/>
                    <a:pt x="24" y="36"/>
                    <a:pt x="23" y="36"/>
                  </a:cubicBez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cubicBezTo>
                    <a:pt x="25" y="34"/>
                    <a:pt x="25" y="34"/>
                    <a:pt x="25" y="34"/>
                  </a:cubicBezTo>
                  <a:lnTo>
                    <a:pt x="26" y="33"/>
                  </a:lnTo>
                  <a:lnTo>
                    <a:pt x="26" y="32"/>
                  </a:lnTo>
                  <a:cubicBezTo>
                    <a:pt x="25" y="32"/>
                    <a:pt x="26" y="31"/>
                    <a:pt x="25" y="31"/>
                  </a:cubicBezTo>
                  <a:lnTo>
                    <a:pt x="25" y="30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5" y="27"/>
                  </a:lnTo>
                  <a:cubicBezTo>
                    <a:pt x="25" y="26"/>
                    <a:pt x="26" y="27"/>
                    <a:pt x="26" y="26"/>
                  </a:cubicBezTo>
                  <a:lnTo>
                    <a:pt x="27" y="26"/>
                  </a:lnTo>
                  <a:cubicBezTo>
                    <a:pt x="27" y="25"/>
                    <a:pt x="27" y="22"/>
                    <a:pt x="27" y="21"/>
                  </a:cubicBezTo>
                  <a:lnTo>
                    <a:pt x="28" y="21"/>
                  </a:lnTo>
                  <a:lnTo>
                    <a:pt x="28" y="20"/>
                  </a:lnTo>
                  <a:cubicBezTo>
                    <a:pt x="28" y="20"/>
                    <a:pt x="28" y="20"/>
                    <a:pt x="28" y="20"/>
                  </a:cubicBezTo>
                  <a:lnTo>
                    <a:pt x="28" y="19"/>
                  </a:lnTo>
                  <a:lnTo>
                    <a:pt x="30" y="19"/>
                  </a:lnTo>
                  <a:cubicBezTo>
                    <a:pt x="30" y="17"/>
                    <a:pt x="30" y="15"/>
                    <a:pt x="30" y="13"/>
                  </a:cubicBezTo>
                </a:path>
              </a:pathLst>
            </a:custGeom>
            <a:noFill/>
            <a:ln w="25400">
              <a:noFill/>
              <a:round/>
              <a:headEnd/>
              <a:tailEnd/>
            </a:ln>
          </p:spPr>
          <p:txBody>
            <a:bodyPr lIns="91424" tIns="45712" rIns="91424" bIns="45712"/>
            <a:lstStyle/>
            <a:p>
              <a:endParaRPr lang="pl-PL" b="1"/>
            </a:p>
          </p:txBody>
        </p:sp>
      </p:grpSp>
      <p:sp>
        <p:nvSpPr>
          <p:cNvPr id="181285" name="Text Box 168"/>
          <p:cNvSpPr txBox="1">
            <a:spLocks noChangeArrowheads="1"/>
          </p:cNvSpPr>
          <p:nvPr/>
        </p:nvSpPr>
        <p:spPr bwMode="auto">
          <a:xfrm>
            <a:off x="4175026" y="1407441"/>
            <a:ext cx="1468639" cy="2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 smtClean="0"/>
              <a:t>Skarżysko-Kamienna</a:t>
            </a:r>
            <a:endParaRPr lang="pl-PL" sz="1100" b="1" dirty="0"/>
          </a:p>
        </p:txBody>
      </p:sp>
      <p:sp>
        <p:nvSpPr>
          <p:cNvPr id="181287" name="Text Box 170"/>
          <p:cNvSpPr txBox="1">
            <a:spLocks noChangeArrowheads="1"/>
          </p:cNvSpPr>
          <p:nvPr/>
        </p:nvSpPr>
        <p:spPr bwMode="auto">
          <a:xfrm>
            <a:off x="6497638" y="3130550"/>
            <a:ext cx="649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/>
              <a:t>Opatów</a:t>
            </a:r>
          </a:p>
        </p:txBody>
      </p:sp>
      <p:sp>
        <p:nvSpPr>
          <p:cNvPr id="181288" name="Text Box 171"/>
          <p:cNvSpPr txBox="1">
            <a:spLocks noChangeArrowheads="1"/>
          </p:cNvSpPr>
          <p:nvPr/>
        </p:nvSpPr>
        <p:spPr bwMode="auto">
          <a:xfrm>
            <a:off x="2284413" y="4222750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/>
              <a:t>Jędrzejów</a:t>
            </a:r>
          </a:p>
        </p:txBody>
      </p:sp>
      <p:sp>
        <p:nvSpPr>
          <p:cNvPr id="181291" name="Rectangle 177"/>
          <p:cNvSpPr>
            <a:spLocks noChangeArrowheads="1"/>
          </p:cNvSpPr>
          <p:nvPr/>
        </p:nvSpPr>
        <p:spPr bwMode="auto">
          <a:xfrm>
            <a:off x="6874486" y="5278188"/>
            <a:ext cx="433387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92" name="Rectangle 178"/>
          <p:cNvSpPr>
            <a:spLocks noChangeArrowheads="1"/>
          </p:cNvSpPr>
          <p:nvPr/>
        </p:nvSpPr>
        <p:spPr bwMode="auto">
          <a:xfrm>
            <a:off x="6881569" y="5718956"/>
            <a:ext cx="433387" cy="2159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98" name="Text Box 186"/>
          <p:cNvSpPr txBox="1">
            <a:spLocks noChangeArrowheads="1"/>
          </p:cNvSpPr>
          <p:nvPr/>
        </p:nvSpPr>
        <p:spPr bwMode="auto">
          <a:xfrm>
            <a:off x="7482010" y="5215764"/>
            <a:ext cx="1585095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 smtClean="0">
                <a:latin typeface="Arial Narrow" pitchFamily="34" charset="0"/>
              </a:rPr>
              <a:t>DUŻE ZAGROŻENIE</a:t>
            </a:r>
          </a:p>
        </p:txBody>
      </p:sp>
      <p:sp>
        <p:nvSpPr>
          <p:cNvPr id="181299" name="Text Box 187"/>
          <p:cNvSpPr txBox="1">
            <a:spLocks noChangeArrowheads="1"/>
          </p:cNvSpPr>
          <p:nvPr/>
        </p:nvSpPr>
        <p:spPr bwMode="auto">
          <a:xfrm>
            <a:off x="7350278" y="5665651"/>
            <a:ext cx="184388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 smtClean="0">
                <a:latin typeface="Arial Narrow" pitchFamily="34" charset="0"/>
              </a:rPr>
              <a:t>ŚREDNIE ZAGROŻENIE</a:t>
            </a:r>
          </a:p>
        </p:txBody>
      </p:sp>
      <p:sp>
        <p:nvSpPr>
          <p:cNvPr id="189" name="WordArt 11"/>
          <p:cNvSpPr>
            <a:spLocks noChangeArrowheads="1" noChangeShapeType="1" noTextEdit="1"/>
          </p:cNvSpPr>
          <p:nvPr/>
        </p:nvSpPr>
        <p:spPr bwMode="auto">
          <a:xfrm>
            <a:off x="525431" y="3047744"/>
            <a:ext cx="8070882" cy="95434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endParaRPr lang="pl-PL" sz="3600" kern="10" spc="150" dirty="0">
              <a:ln w="11430"/>
              <a:latin typeface="Impact"/>
              <a:cs typeface="+mn-cs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299076" y="149140"/>
            <a:ext cx="3789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kern="10" spc="150" dirty="0">
                <a:ln w="11430"/>
                <a:latin typeface="Impact"/>
              </a:rPr>
              <a:t>ZAGROŻENIE POŻAROWE LASÓW </a:t>
            </a:r>
          </a:p>
          <a:p>
            <a:pPr algn="r"/>
            <a:r>
              <a:rPr lang="pl-PL" kern="10" spc="150" dirty="0">
                <a:ln w="11430"/>
                <a:latin typeface="Impact"/>
              </a:rPr>
              <a:t>Z UWAGI NA STATYSTYKĘ </a:t>
            </a:r>
            <a:r>
              <a:rPr lang="pl-PL" kern="10" spc="150" dirty="0" smtClean="0">
                <a:ln w="11430"/>
                <a:latin typeface="Impact"/>
              </a:rPr>
              <a:t>ZDARZEŃ </a:t>
            </a:r>
          </a:p>
          <a:p>
            <a:pPr algn="r"/>
            <a:r>
              <a:rPr lang="pl-PL" kern="10" spc="150" dirty="0" smtClean="0">
                <a:ln w="11430"/>
                <a:latin typeface="Impact"/>
              </a:rPr>
              <a:t>W LATACH 2018-2022</a:t>
            </a:r>
            <a:endParaRPr lang="pl-PL" kern="10" spc="150" dirty="0">
              <a:ln w="11430"/>
              <a:latin typeface="Impact"/>
            </a:endParaRPr>
          </a:p>
        </p:txBody>
      </p:sp>
      <p:sp>
        <p:nvSpPr>
          <p:cNvPr id="184" name="Text Box 187"/>
          <p:cNvSpPr txBox="1">
            <a:spLocks noChangeArrowheads="1"/>
          </p:cNvSpPr>
          <p:nvPr/>
        </p:nvSpPr>
        <p:spPr bwMode="auto">
          <a:xfrm>
            <a:off x="7467203" y="6121615"/>
            <a:ext cx="162956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>
              <a:spcBef>
                <a:spcPts val="0"/>
              </a:spcBef>
            </a:pPr>
            <a:r>
              <a:rPr lang="pl-PL" sz="1400" b="1" dirty="0" smtClean="0">
                <a:latin typeface="Arial Narrow" pitchFamily="34" charset="0"/>
              </a:rPr>
              <a:t>MAŁE ZAGROŻENIE</a:t>
            </a:r>
          </a:p>
        </p:txBody>
      </p:sp>
      <p:sp>
        <p:nvSpPr>
          <p:cNvPr id="185" name="Rectangle 178"/>
          <p:cNvSpPr>
            <a:spLocks noChangeArrowheads="1"/>
          </p:cNvSpPr>
          <p:nvPr/>
        </p:nvSpPr>
        <p:spPr bwMode="auto">
          <a:xfrm>
            <a:off x="6885782" y="6185987"/>
            <a:ext cx="4333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23" name="Dowolny kształt 22"/>
          <p:cNvSpPr/>
          <p:nvPr/>
        </p:nvSpPr>
        <p:spPr>
          <a:xfrm>
            <a:off x="1594444" y="1302327"/>
            <a:ext cx="308247" cy="972940"/>
          </a:xfrm>
          <a:custGeom>
            <a:avLst/>
            <a:gdLst>
              <a:gd name="connsiteX0" fmla="*/ 129677 w 308247"/>
              <a:gd name="connsiteY0" fmla="*/ 0 h 972940"/>
              <a:gd name="connsiteX1" fmla="*/ 95811 w 308247"/>
              <a:gd name="connsiteY1" fmla="*/ 6158 h 972940"/>
              <a:gd name="connsiteX2" fmla="*/ 86574 w 308247"/>
              <a:gd name="connsiteY2" fmla="*/ 9237 h 972940"/>
              <a:gd name="connsiteX3" fmla="*/ 77338 w 308247"/>
              <a:gd name="connsiteY3" fmla="*/ 18473 h 972940"/>
              <a:gd name="connsiteX4" fmla="*/ 74259 w 308247"/>
              <a:gd name="connsiteY4" fmla="*/ 27709 h 972940"/>
              <a:gd name="connsiteX5" fmla="*/ 71180 w 308247"/>
              <a:gd name="connsiteY5" fmla="*/ 43103 h 972940"/>
              <a:gd name="connsiteX6" fmla="*/ 61944 w 308247"/>
              <a:gd name="connsiteY6" fmla="*/ 52340 h 972940"/>
              <a:gd name="connsiteX7" fmla="*/ 55786 w 308247"/>
              <a:gd name="connsiteY7" fmla="*/ 61576 h 972940"/>
              <a:gd name="connsiteX8" fmla="*/ 52708 w 308247"/>
              <a:gd name="connsiteY8" fmla="*/ 70812 h 972940"/>
              <a:gd name="connsiteX9" fmla="*/ 46550 w 308247"/>
              <a:gd name="connsiteY9" fmla="*/ 80049 h 972940"/>
              <a:gd name="connsiteX10" fmla="*/ 43471 w 308247"/>
              <a:gd name="connsiteY10" fmla="*/ 92364 h 972940"/>
              <a:gd name="connsiteX11" fmla="*/ 31156 w 308247"/>
              <a:gd name="connsiteY11" fmla="*/ 110837 h 972940"/>
              <a:gd name="connsiteX12" fmla="*/ 9604 w 308247"/>
              <a:gd name="connsiteY12" fmla="*/ 116994 h 972940"/>
              <a:gd name="connsiteX13" fmla="*/ 368 w 308247"/>
              <a:gd name="connsiteY13" fmla="*/ 123152 h 972940"/>
              <a:gd name="connsiteX14" fmla="*/ 3447 w 308247"/>
              <a:gd name="connsiteY14" fmla="*/ 138546 h 972940"/>
              <a:gd name="connsiteX15" fmla="*/ 9604 w 308247"/>
              <a:gd name="connsiteY15" fmla="*/ 157018 h 972940"/>
              <a:gd name="connsiteX16" fmla="*/ 15762 w 308247"/>
              <a:gd name="connsiteY16" fmla="*/ 166255 h 972940"/>
              <a:gd name="connsiteX17" fmla="*/ 21920 w 308247"/>
              <a:gd name="connsiteY17" fmla="*/ 184728 h 972940"/>
              <a:gd name="connsiteX18" fmla="*/ 24998 w 308247"/>
              <a:gd name="connsiteY18" fmla="*/ 215515 h 972940"/>
              <a:gd name="connsiteX19" fmla="*/ 28077 w 308247"/>
              <a:gd name="connsiteY19" fmla="*/ 230909 h 972940"/>
              <a:gd name="connsiteX20" fmla="*/ 21920 w 308247"/>
              <a:gd name="connsiteY20" fmla="*/ 274012 h 972940"/>
              <a:gd name="connsiteX21" fmla="*/ 24998 w 308247"/>
              <a:gd name="connsiteY21" fmla="*/ 289406 h 972940"/>
              <a:gd name="connsiteX22" fmla="*/ 31156 w 308247"/>
              <a:gd name="connsiteY22" fmla="*/ 298643 h 972940"/>
              <a:gd name="connsiteX23" fmla="*/ 28077 w 308247"/>
              <a:gd name="connsiteY23" fmla="*/ 317115 h 972940"/>
              <a:gd name="connsiteX24" fmla="*/ 21920 w 308247"/>
              <a:gd name="connsiteY24" fmla="*/ 335588 h 972940"/>
              <a:gd name="connsiteX25" fmla="*/ 18841 w 308247"/>
              <a:gd name="connsiteY25" fmla="*/ 344825 h 972940"/>
              <a:gd name="connsiteX26" fmla="*/ 28077 w 308247"/>
              <a:gd name="connsiteY26" fmla="*/ 354061 h 972940"/>
              <a:gd name="connsiteX27" fmla="*/ 15762 w 308247"/>
              <a:gd name="connsiteY27" fmla="*/ 394085 h 972940"/>
              <a:gd name="connsiteX28" fmla="*/ 24998 w 308247"/>
              <a:gd name="connsiteY28" fmla="*/ 440267 h 972940"/>
              <a:gd name="connsiteX29" fmla="*/ 31156 w 308247"/>
              <a:gd name="connsiteY29" fmla="*/ 458740 h 972940"/>
              <a:gd name="connsiteX30" fmla="*/ 74259 w 308247"/>
              <a:gd name="connsiteY30" fmla="*/ 474134 h 972940"/>
              <a:gd name="connsiteX31" fmla="*/ 101968 w 308247"/>
              <a:gd name="connsiteY31" fmla="*/ 480291 h 972940"/>
              <a:gd name="connsiteX32" fmla="*/ 163544 w 308247"/>
              <a:gd name="connsiteY32" fmla="*/ 483370 h 972940"/>
              <a:gd name="connsiteX33" fmla="*/ 218962 w 308247"/>
              <a:gd name="connsiteY33" fmla="*/ 486449 h 972940"/>
              <a:gd name="connsiteX34" fmla="*/ 237435 w 308247"/>
              <a:gd name="connsiteY34" fmla="*/ 495685 h 972940"/>
              <a:gd name="connsiteX35" fmla="*/ 255908 w 308247"/>
              <a:gd name="connsiteY35" fmla="*/ 508000 h 972940"/>
              <a:gd name="connsiteX36" fmla="*/ 265144 w 308247"/>
              <a:gd name="connsiteY36" fmla="*/ 514158 h 972940"/>
              <a:gd name="connsiteX37" fmla="*/ 249750 w 308247"/>
              <a:gd name="connsiteY37" fmla="*/ 529552 h 972940"/>
              <a:gd name="connsiteX38" fmla="*/ 246671 w 308247"/>
              <a:gd name="connsiteY38" fmla="*/ 538788 h 972940"/>
              <a:gd name="connsiteX39" fmla="*/ 240514 w 308247"/>
              <a:gd name="connsiteY39" fmla="*/ 563418 h 972940"/>
              <a:gd name="connsiteX40" fmla="*/ 243592 w 308247"/>
              <a:gd name="connsiteY40" fmla="*/ 597285 h 972940"/>
              <a:gd name="connsiteX41" fmla="*/ 249750 w 308247"/>
              <a:gd name="connsiteY41" fmla="*/ 606521 h 972940"/>
              <a:gd name="connsiteX42" fmla="*/ 258986 w 308247"/>
              <a:gd name="connsiteY42" fmla="*/ 655782 h 972940"/>
              <a:gd name="connsiteX43" fmla="*/ 255908 w 308247"/>
              <a:gd name="connsiteY43" fmla="*/ 683491 h 972940"/>
              <a:gd name="connsiteX44" fmla="*/ 243592 w 308247"/>
              <a:gd name="connsiteY44" fmla="*/ 701964 h 972940"/>
              <a:gd name="connsiteX45" fmla="*/ 234356 w 308247"/>
              <a:gd name="connsiteY45" fmla="*/ 754303 h 972940"/>
              <a:gd name="connsiteX46" fmla="*/ 231277 w 308247"/>
              <a:gd name="connsiteY46" fmla="*/ 763540 h 972940"/>
              <a:gd name="connsiteX47" fmla="*/ 228198 w 308247"/>
              <a:gd name="connsiteY47" fmla="*/ 775855 h 972940"/>
              <a:gd name="connsiteX48" fmla="*/ 231277 w 308247"/>
              <a:gd name="connsiteY48" fmla="*/ 800485 h 972940"/>
              <a:gd name="connsiteX49" fmla="*/ 243592 w 308247"/>
              <a:gd name="connsiteY49" fmla="*/ 818958 h 972940"/>
              <a:gd name="connsiteX50" fmla="*/ 231277 w 308247"/>
              <a:gd name="connsiteY50" fmla="*/ 837431 h 972940"/>
              <a:gd name="connsiteX51" fmla="*/ 218962 w 308247"/>
              <a:gd name="connsiteY51" fmla="*/ 858982 h 972940"/>
              <a:gd name="connsiteX52" fmla="*/ 200489 w 308247"/>
              <a:gd name="connsiteY52" fmla="*/ 874376 h 972940"/>
              <a:gd name="connsiteX53" fmla="*/ 191253 w 308247"/>
              <a:gd name="connsiteY53" fmla="*/ 877455 h 972940"/>
              <a:gd name="connsiteX54" fmla="*/ 188174 w 308247"/>
              <a:gd name="connsiteY54" fmla="*/ 886691 h 972940"/>
              <a:gd name="connsiteX55" fmla="*/ 197411 w 308247"/>
              <a:gd name="connsiteY55" fmla="*/ 883612 h 972940"/>
              <a:gd name="connsiteX56" fmla="*/ 185095 w 308247"/>
              <a:gd name="connsiteY56" fmla="*/ 905164 h 972940"/>
              <a:gd name="connsiteX57" fmla="*/ 188174 w 308247"/>
              <a:gd name="connsiteY57" fmla="*/ 926715 h 972940"/>
              <a:gd name="connsiteX58" fmla="*/ 197411 w 308247"/>
              <a:gd name="connsiteY58" fmla="*/ 932873 h 972940"/>
              <a:gd name="connsiteX59" fmla="*/ 231277 w 308247"/>
              <a:gd name="connsiteY59" fmla="*/ 935952 h 972940"/>
              <a:gd name="connsiteX60" fmla="*/ 243592 w 308247"/>
              <a:gd name="connsiteY60" fmla="*/ 939031 h 972940"/>
              <a:gd name="connsiteX61" fmla="*/ 249750 w 308247"/>
              <a:gd name="connsiteY61" fmla="*/ 948267 h 972940"/>
              <a:gd name="connsiteX62" fmla="*/ 258986 w 308247"/>
              <a:gd name="connsiteY62" fmla="*/ 957503 h 972940"/>
              <a:gd name="connsiteX63" fmla="*/ 268223 w 308247"/>
              <a:gd name="connsiteY63" fmla="*/ 963661 h 972940"/>
              <a:gd name="connsiteX64" fmla="*/ 292853 w 308247"/>
              <a:gd name="connsiteY64" fmla="*/ 969818 h 972940"/>
              <a:gd name="connsiteX65" fmla="*/ 308247 w 308247"/>
              <a:gd name="connsiteY65" fmla="*/ 972897 h 9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08247" h="972940">
                <a:moveTo>
                  <a:pt x="129677" y="0"/>
                </a:moveTo>
                <a:cubicBezTo>
                  <a:pt x="118388" y="2053"/>
                  <a:pt x="107030" y="3754"/>
                  <a:pt x="95811" y="6158"/>
                </a:cubicBezTo>
                <a:cubicBezTo>
                  <a:pt x="92638" y="6838"/>
                  <a:pt x="89274" y="7437"/>
                  <a:pt x="86574" y="9237"/>
                </a:cubicBezTo>
                <a:cubicBezTo>
                  <a:pt x="82951" y="11652"/>
                  <a:pt x="80417" y="15394"/>
                  <a:pt x="77338" y="18473"/>
                </a:cubicBezTo>
                <a:cubicBezTo>
                  <a:pt x="76312" y="21552"/>
                  <a:pt x="75046" y="24561"/>
                  <a:pt x="74259" y="27709"/>
                </a:cubicBezTo>
                <a:cubicBezTo>
                  <a:pt x="72990" y="32786"/>
                  <a:pt x="73520" y="38422"/>
                  <a:pt x="71180" y="43103"/>
                </a:cubicBezTo>
                <a:cubicBezTo>
                  <a:pt x="69233" y="46997"/>
                  <a:pt x="64731" y="48995"/>
                  <a:pt x="61944" y="52340"/>
                </a:cubicBezTo>
                <a:cubicBezTo>
                  <a:pt x="59575" y="55183"/>
                  <a:pt x="57839" y="58497"/>
                  <a:pt x="55786" y="61576"/>
                </a:cubicBezTo>
                <a:cubicBezTo>
                  <a:pt x="54760" y="64655"/>
                  <a:pt x="54159" y="67909"/>
                  <a:pt x="52708" y="70812"/>
                </a:cubicBezTo>
                <a:cubicBezTo>
                  <a:pt x="51053" y="74122"/>
                  <a:pt x="48008" y="76648"/>
                  <a:pt x="46550" y="80049"/>
                </a:cubicBezTo>
                <a:cubicBezTo>
                  <a:pt x="44883" y="83938"/>
                  <a:pt x="45363" y="88579"/>
                  <a:pt x="43471" y="92364"/>
                </a:cubicBezTo>
                <a:cubicBezTo>
                  <a:pt x="40161" y="98983"/>
                  <a:pt x="38336" y="109043"/>
                  <a:pt x="31156" y="110837"/>
                </a:cubicBezTo>
                <a:cubicBezTo>
                  <a:pt x="15692" y="114702"/>
                  <a:pt x="22855" y="112577"/>
                  <a:pt x="9604" y="116994"/>
                </a:cubicBezTo>
                <a:cubicBezTo>
                  <a:pt x="6525" y="119047"/>
                  <a:pt x="1384" y="119594"/>
                  <a:pt x="368" y="123152"/>
                </a:cubicBezTo>
                <a:cubicBezTo>
                  <a:pt x="-1069" y="128184"/>
                  <a:pt x="2070" y="133497"/>
                  <a:pt x="3447" y="138546"/>
                </a:cubicBezTo>
                <a:cubicBezTo>
                  <a:pt x="5155" y="144808"/>
                  <a:pt x="6004" y="151618"/>
                  <a:pt x="9604" y="157018"/>
                </a:cubicBezTo>
                <a:cubicBezTo>
                  <a:pt x="11657" y="160097"/>
                  <a:pt x="14259" y="162873"/>
                  <a:pt x="15762" y="166255"/>
                </a:cubicBezTo>
                <a:cubicBezTo>
                  <a:pt x="18398" y="172186"/>
                  <a:pt x="21920" y="184728"/>
                  <a:pt x="21920" y="184728"/>
                </a:cubicBezTo>
                <a:cubicBezTo>
                  <a:pt x="22946" y="194990"/>
                  <a:pt x="23635" y="205292"/>
                  <a:pt x="24998" y="215515"/>
                </a:cubicBezTo>
                <a:cubicBezTo>
                  <a:pt x="25690" y="220702"/>
                  <a:pt x="28077" y="225676"/>
                  <a:pt x="28077" y="230909"/>
                </a:cubicBezTo>
                <a:cubicBezTo>
                  <a:pt x="28077" y="257887"/>
                  <a:pt x="27616" y="256919"/>
                  <a:pt x="21920" y="274012"/>
                </a:cubicBezTo>
                <a:cubicBezTo>
                  <a:pt x="22946" y="279143"/>
                  <a:pt x="23161" y="284506"/>
                  <a:pt x="24998" y="289406"/>
                </a:cubicBezTo>
                <a:cubicBezTo>
                  <a:pt x="26297" y="292871"/>
                  <a:pt x="30747" y="294965"/>
                  <a:pt x="31156" y="298643"/>
                </a:cubicBezTo>
                <a:cubicBezTo>
                  <a:pt x="31845" y="304847"/>
                  <a:pt x="29591" y="311059"/>
                  <a:pt x="28077" y="317115"/>
                </a:cubicBezTo>
                <a:cubicBezTo>
                  <a:pt x="26503" y="323412"/>
                  <a:pt x="23972" y="329430"/>
                  <a:pt x="21920" y="335588"/>
                </a:cubicBezTo>
                <a:lnTo>
                  <a:pt x="18841" y="344825"/>
                </a:lnTo>
                <a:cubicBezTo>
                  <a:pt x="21920" y="347904"/>
                  <a:pt x="27743" y="349720"/>
                  <a:pt x="28077" y="354061"/>
                </a:cubicBezTo>
                <a:cubicBezTo>
                  <a:pt x="29739" y="375662"/>
                  <a:pt x="24705" y="380672"/>
                  <a:pt x="15762" y="394085"/>
                </a:cubicBezTo>
                <a:cubicBezTo>
                  <a:pt x="22491" y="474831"/>
                  <a:pt x="10985" y="408738"/>
                  <a:pt x="24998" y="440267"/>
                </a:cubicBezTo>
                <a:cubicBezTo>
                  <a:pt x="27634" y="446198"/>
                  <a:pt x="25755" y="455140"/>
                  <a:pt x="31156" y="458740"/>
                </a:cubicBezTo>
                <a:cubicBezTo>
                  <a:pt x="59515" y="477646"/>
                  <a:pt x="38929" y="467900"/>
                  <a:pt x="74259" y="474134"/>
                </a:cubicBezTo>
                <a:cubicBezTo>
                  <a:pt x="83577" y="475778"/>
                  <a:pt x="92557" y="479317"/>
                  <a:pt x="101968" y="480291"/>
                </a:cubicBezTo>
                <a:cubicBezTo>
                  <a:pt x="122410" y="482406"/>
                  <a:pt x="143021" y="482290"/>
                  <a:pt x="163544" y="483370"/>
                </a:cubicBezTo>
                <a:lnTo>
                  <a:pt x="218962" y="486449"/>
                </a:lnTo>
                <a:cubicBezTo>
                  <a:pt x="228217" y="489534"/>
                  <a:pt x="229479" y="489055"/>
                  <a:pt x="237435" y="495685"/>
                </a:cubicBezTo>
                <a:cubicBezTo>
                  <a:pt x="252812" y="508498"/>
                  <a:pt x="239674" y="502589"/>
                  <a:pt x="255908" y="508000"/>
                </a:cubicBezTo>
                <a:cubicBezTo>
                  <a:pt x="258987" y="510053"/>
                  <a:pt x="263974" y="510648"/>
                  <a:pt x="265144" y="514158"/>
                </a:cubicBezTo>
                <a:cubicBezTo>
                  <a:pt x="269880" y="528367"/>
                  <a:pt x="257329" y="527657"/>
                  <a:pt x="249750" y="529552"/>
                </a:cubicBezTo>
                <a:cubicBezTo>
                  <a:pt x="248724" y="532631"/>
                  <a:pt x="247458" y="535640"/>
                  <a:pt x="246671" y="538788"/>
                </a:cubicBezTo>
                <a:cubicBezTo>
                  <a:pt x="239236" y="568524"/>
                  <a:pt x="247553" y="542297"/>
                  <a:pt x="240514" y="563418"/>
                </a:cubicBezTo>
                <a:cubicBezTo>
                  <a:pt x="241540" y="574707"/>
                  <a:pt x="241217" y="586201"/>
                  <a:pt x="243592" y="597285"/>
                </a:cubicBezTo>
                <a:cubicBezTo>
                  <a:pt x="244367" y="600903"/>
                  <a:pt x="249024" y="602893"/>
                  <a:pt x="249750" y="606521"/>
                </a:cubicBezTo>
                <a:cubicBezTo>
                  <a:pt x="261285" y="664191"/>
                  <a:pt x="244304" y="626416"/>
                  <a:pt x="258986" y="655782"/>
                </a:cubicBezTo>
                <a:cubicBezTo>
                  <a:pt x="257960" y="665018"/>
                  <a:pt x="258847" y="674675"/>
                  <a:pt x="255908" y="683491"/>
                </a:cubicBezTo>
                <a:cubicBezTo>
                  <a:pt x="253568" y="690512"/>
                  <a:pt x="243592" y="701964"/>
                  <a:pt x="243592" y="701964"/>
                </a:cubicBezTo>
                <a:cubicBezTo>
                  <a:pt x="243165" y="704523"/>
                  <a:pt x="237121" y="743243"/>
                  <a:pt x="234356" y="754303"/>
                </a:cubicBezTo>
                <a:cubicBezTo>
                  <a:pt x="233569" y="757452"/>
                  <a:pt x="232169" y="760419"/>
                  <a:pt x="231277" y="763540"/>
                </a:cubicBezTo>
                <a:cubicBezTo>
                  <a:pt x="230115" y="767609"/>
                  <a:pt x="229224" y="771750"/>
                  <a:pt x="228198" y="775855"/>
                </a:cubicBezTo>
                <a:cubicBezTo>
                  <a:pt x="229224" y="784065"/>
                  <a:pt x="228494" y="792693"/>
                  <a:pt x="231277" y="800485"/>
                </a:cubicBezTo>
                <a:cubicBezTo>
                  <a:pt x="233766" y="807454"/>
                  <a:pt x="243592" y="818958"/>
                  <a:pt x="243592" y="818958"/>
                </a:cubicBezTo>
                <a:cubicBezTo>
                  <a:pt x="237996" y="841346"/>
                  <a:pt x="245452" y="823256"/>
                  <a:pt x="231277" y="837431"/>
                </a:cubicBezTo>
                <a:cubicBezTo>
                  <a:pt x="224009" y="844699"/>
                  <a:pt x="224995" y="850535"/>
                  <a:pt x="218962" y="858982"/>
                </a:cubicBezTo>
                <a:cubicBezTo>
                  <a:pt x="215179" y="864278"/>
                  <a:pt x="206490" y="871375"/>
                  <a:pt x="200489" y="874376"/>
                </a:cubicBezTo>
                <a:cubicBezTo>
                  <a:pt x="197586" y="875827"/>
                  <a:pt x="194332" y="876429"/>
                  <a:pt x="191253" y="877455"/>
                </a:cubicBezTo>
                <a:cubicBezTo>
                  <a:pt x="190227" y="880534"/>
                  <a:pt x="185879" y="884396"/>
                  <a:pt x="188174" y="886691"/>
                </a:cubicBezTo>
                <a:cubicBezTo>
                  <a:pt x="190469" y="888986"/>
                  <a:pt x="195959" y="880709"/>
                  <a:pt x="197411" y="883612"/>
                </a:cubicBezTo>
                <a:cubicBezTo>
                  <a:pt x="203594" y="895976"/>
                  <a:pt x="191623" y="900812"/>
                  <a:pt x="185095" y="905164"/>
                </a:cubicBezTo>
                <a:cubicBezTo>
                  <a:pt x="186121" y="912348"/>
                  <a:pt x="185227" y="920084"/>
                  <a:pt x="188174" y="926715"/>
                </a:cubicBezTo>
                <a:cubicBezTo>
                  <a:pt x="189677" y="930097"/>
                  <a:pt x="193793" y="932098"/>
                  <a:pt x="197411" y="932873"/>
                </a:cubicBezTo>
                <a:cubicBezTo>
                  <a:pt x="208495" y="935248"/>
                  <a:pt x="219988" y="934926"/>
                  <a:pt x="231277" y="935952"/>
                </a:cubicBezTo>
                <a:cubicBezTo>
                  <a:pt x="235382" y="936978"/>
                  <a:pt x="240071" y="936684"/>
                  <a:pt x="243592" y="939031"/>
                </a:cubicBezTo>
                <a:cubicBezTo>
                  <a:pt x="246671" y="941083"/>
                  <a:pt x="247381" y="945424"/>
                  <a:pt x="249750" y="948267"/>
                </a:cubicBezTo>
                <a:cubicBezTo>
                  <a:pt x="252537" y="951612"/>
                  <a:pt x="255641" y="954716"/>
                  <a:pt x="258986" y="957503"/>
                </a:cubicBezTo>
                <a:cubicBezTo>
                  <a:pt x="261829" y="959872"/>
                  <a:pt x="264913" y="962006"/>
                  <a:pt x="268223" y="963661"/>
                </a:cubicBezTo>
                <a:cubicBezTo>
                  <a:pt x="275264" y="967182"/>
                  <a:pt x="285821" y="968060"/>
                  <a:pt x="292853" y="969818"/>
                </a:cubicBezTo>
                <a:cubicBezTo>
                  <a:pt x="307767" y="973546"/>
                  <a:pt x="296484" y="972897"/>
                  <a:pt x="308247" y="9728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9" name="Grupa 178"/>
          <p:cNvGrpSpPr/>
          <p:nvPr/>
        </p:nvGrpSpPr>
        <p:grpSpPr>
          <a:xfrm>
            <a:off x="596503" y="188913"/>
            <a:ext cx="8027193" cy="6517481"/>
            <a:chOff x="604838" y="195263"/>
            <a:chExt cx="8027193" cy="6517481"/>
          </a:xfrm>
        </p:grpSpPr>
        <p:grpSp>
          <p:nvGrpSpPr>
            <p:cNvPr id="180" name="Grupa 179"/>
            <p:cNvGrpSpPr/>
            <p:nvPr/>
          </p:nvGrpSpPr>
          <p:grpSpPr>
            <a:xfrm>
              <a:off x="604838" y="195263"/>
              <a:ext cx="8027193" cy="6517481"/>
              <a:chOff x="604838" y="195263"/>
              <a:chExt cx="8027193" cy="6517481"/>
            </a:xfrm>
          </p:grpSpPr>
          <p:grpSp>
            <p:nvGrpSpPr>
              <p:cNvPr id="186" name="Grupa 185"/>
              <p:cNvGrpSpPr/>
              <p:nvPr/>
            </p:nvGrpSpPr>
            <p:grpSpPr>
              <a:xfrm>
                <a:off x="604838" y="195263"/>
                <a:ext cx="8027193" cy="6517481"/>
                <a:chOff x="604838" y="195263"/>
                <a:chExt cx="8027193" cy="6517481"/>
              </a:xfrm>
            </p:grpSpPr>
            <p:grpSp>
              <p:nvGrpSpPr>
                <p:cNvPr id="188" name="Grupa 187"/>
                <p:cNvGrpSpPr/>
                <p:nvPr/>
              </p:nvGrpSpPr>
              <p:grpSpPr>
                <a:xfrm>
                  <a:off x="604838" y="195263"/>
                  <a:ext cx="8027193" cy="6517481"/>
                  <a:chOff x="604838" y="195263"/>
                  <a:chExt cx="8027193" cy="6517481"/>
                </a:xfrm>
              </p:grpSpPr>
              <p:grpSp>
                <p:nvGrpSpPr>
                  <p:cNvPr id="191" name="Grupa 190"/>
                  <p:cNvGrpSpPr/>
                  <p:nvPr/>
                </p:nvGrpSpPr>
                <p:grpSpPr>
                  <a:xfrm>
                    <a:off x="604838" y="195263"/>
                    <a:ext cx="8027193" cy="6517481"/>
                    <a:chOff x="604838" y="195263"/>
                    <a:chExt cx="8027193" cy="6517481"/>
                  </a:xfrm>
                </p:grpSpPr>
                <p:grpSp>
                  <p:nvGrpSpPr>
                    <p:cNvPr id="193" name="Grupa 192"/>
                    <p:cNvGrpSpPr/>
                    <p:nvPr/>
                  </p:nvGrpSpPr>
                  <p:grpSpPr>
                    <a:xfrm>
                      <a:off x="604838" y="195263"/>
                      <a:ext cx="8027193" cy="6517481"/>
                      <a:chOff x="604838" y="195263"/>
                      <a:chExt cx="8027193" cy="6517481"/>
                    </a:xfrm>
                  </p:grpSpPr>
                  <p:grpSp>
                    <p:nvGrpSpPr>
                      <p:cNvPr id="197" name="Grupa 196"/>
                      <p:cNvGrpSpPr/>
                      <p:nvPr/>
                    </p:nvGrpSpPr>
                    <p:grpSpPr>
                      <a:xfrm>
                        <a:off x="604838" y="195263"/>
                        <a:ext cx="8027193" cy="6517481"/>
                        <a:chOff x="604838" y="195263"/>
                        <a:chExt cx="8027193" cy="6517481"/>
                      </a:xfrm>
                    </p:grpSpPr>
                    <p:grpSp>
                      <p:nvGrpSpPr>
                        <p:cNvPr id="199" name="Grupa 198"/>
                        <p:cNvGrpSpPr/>
                        <p:nvPr/>
                      </p:nvGrpSpPr>
                      <p:grpSpPr>
                        <a:xfrm>
                          <a:off x="604838" y="195263"/>
                          <a:ext cx="8027193" cy="6517481"/>
                          <a:chOff x="604838" y="195263"/>
                          <a:chExt cx="8027193" cy="6517481"/>
                        </a:xfrm>
                      </p:grpSpPr>
                      <p:grpSp>
                        <p:nvGrpSpPr>
                          <p:cNvPr id="201" name="Grupa 200"/>
                          <p:cNvGrpSpPr/>
                          <p:nvPr/>
                        </p:nvGrpSpPr>
                        <p:grpSpPr>
                          <a:xfrm>
                            <a:off x="604838" y="195263"/>
                            <a:ext cx="8027193" cy="6517481"/>
                            <a:chOff x="604838" y="195263"/>
                            <a:chExt cx="8027193" cy="6517481"/>
                          </a:xfrm>
                        </p:grpSpPr>
                        <p:grpSp>
                          <p:nvGrpSpPr>
                            <p:cNvPr id="203" name="Grupa 202"/>
                            <p:cNvGrpSpPr/>
                            <p:nvPr/>
                          </p:nvGrpSpPr>
                          <p:grpSpPr>
                            <a:xfrm>
                              <a:off x="604838" y="195263"/>
                              <a:ext cx="8027193" cy="6517481"/>
                              <a:chOff x="604838" y="195263"/>
                              <a:chExt cx="8027193" cy="6517481"/>
                            </a:xfrm>
                          </p:grpSpPr>
                          <p:grpSp>
                            <p:nvGrpSpPr>
                              <p:cNvPr id="205" name="Grupa 204"/>
                              <p:cNvGrpSpPr/>
                              <p:nvPr/>
                            </p:nvGrpSpPr>
                            <p:grpSpPr>
                              <a:xfrm>
                                <a:off x="604838" y="195263"/>
                                <a:ext cx="8027193" cy="6517481"/>
                                <a:chOff x="604838" y="195263"/>
                                <a:chExt cx="8027193" cy="6517481"/>
                              </a:xfrm>
                            </p:grpSpPr>
                            <p:grpSp>
                              <p:nvGrpSpPr>
                                <p:cNvPr id="208" name="Grupa 207"/>
                                <p:cNvGrpSpPr/>
                                <p:nvPr/>
                              </p:nvGrpSpPr>
                              <p:grpSpPr>
                                <a:xfrm>
                                  <a:off x="604838" y="195263"/>
                                  <a:ext cx="5442318" cy="6517481"/>
                                  <a:chOff x="604838" y="195263"/>
                                  <a:chExt cx="5442318" cy="6517481"/>
                                </a:xfrm>
                              </p:grpSpPr>
                              <p:grpSp>
                                <p:nvGrpSpPr>
                                  <p:cNvPr id="224" name="Grupa 223"/>
                                  <p:cNvGrpSpPr/>
                                  <p:nvPr/>
                                </p:nvGrpSpPr>
                                <p:grpSpPr>
                                  <a:xfrm>
                                    <a:off x="604838" y="195263"/>
                                    <a:ext cx="5410200" cy="6517481"/>
                                    <a:chOff x="604838" y="195263"/>
                                    <a:chExt cx="5410200" cy="6517481"/>
                                  </a:xfrm>
                                </p:grpSpPr>
                                <p:grpSp>
                                  <p:nvGrpSpPr>
                                    <p:cNvPr id="227" name="Grupa 22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04838" y="195263"/>
                                      <a:ext cx="5410200" cy="6517481"/>
                                      <a:chOff x="604838" y="195263"/>
                                      <a:chExt cx="5410200" cy="6517481"/>
                                    </a:xfrm>
                                  </p:grpSpPr>
                                  <p:grpSp>
                                    <p:nvGrpSpPr>
                                      <p:cNvPr id="229" name="Grupa 22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04838" y="195263"/>
                                        <a:ext cx="4662487" cy="6517481"/>
                                        <a:chOff x="604838" y="195263"/>
                                        <a:chExt cx="4662487" cy="6517481"/>
                                      </a:xfrm>
                                    </p:grpSpPr>
                                    <p:grpSp>
                                      <p:nvGrpSpPr>
                                        <p:cNvPr id="231" name="Grupa 230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04838" y="195263"/>
                                          <a:ext cx="4000856" cy="6517481"/>
                                          <a:chOff x="604838" y="195263"/>
                                          <a:chExt cx="4000856" cy="6517481"/>
                                        </a:xfrm>
                                      </p:grpSpPr>
                                      <p:grpSp>
                                        <p:nvGrpSpPr>
                                          <p:cNvPr id="233" name="Grupa 232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04838" y="195263"/>
                                            <a:ext cx="3669808" cy="6234112"/>
                                            <a:chOff x="604838" y="195263"/>
                                            <a:chExt cx="3669808" cy="6234112"/>
                                          </a:xfrm>
                                        </p:grpSpPr>
                                        <p:grpSp>
                                          <p:nvGrpSpPr>
                                            <p:cNvPr id="236" name="Grupa 23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04838" y="195263"/>
                                              <a:ext cx="3669808" cy="5707856"/>
                                              <a:chOff x="604838" y="195263"/>
                                              <a:chExt cx="3669808" cy="5707856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39" name="Grupa 238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04838" y="195263"/>
                                                <a:ext cx="3657600" cy="5707856"/>
                                                <a:chOff x="604838" y="195263"/>
                                                <a:chExt cx="3657600" cy="5707856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41" name="Grupa 240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604838" y="195263"/>
                                                  <a:ext cx="3657600" cy="5055393"/>
                                                  <a:chOff x="604838" y="195263"/>
                                                  <a:chExt cx="3657600" cy="5055393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43" name="Grupa 242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604838" y="195263"/>
                                                    <a:ext cx="3657600" cy="5055393"/>
                                                    <a:chOff x="604838" y="195263"/>
                                                    <a:chExt cx="3657600" cy="5055393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45" name="Grupa 244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604838" y="195263"/>
                                                      <a:ext cx="3657600" cy="4140993"/>
                                                      <a:chOff x="604838" y="195263"/>
                                                      <a:chExt cx="3657600" cy="4140993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49" name="Grupa 248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604838" y="195263"/>
                                                        <a:ext cx="3657600" cy="4140993"/>
                                                        <a:chOff x="604838" y="195263"/>
                                                        <a:chExt cx="3657600" cy="4140993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51" name="Grupa 250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1594444" y="195263"/>
                                                          <a:ext cx="2667994" cy="2181498"/>
                                                          <a:chOff x="1594444" y="195263"/>
                                                          <a:chExt cx="2667994" cy="2181498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54" name="Grupa 253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1594444" y="673894"/>
                                                            <a:ext cx="2667994" cy="1702867"/>
                                                            <a:chOff x="1594444" y="673894"/>
                                                            <a:chExt cx="2667994" cy="1702867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56" name="Grupa 255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1594444" y="766763"/>
                                                              <a:ext cx="2667994" cy="1609998"/>
                                                              <a:chOff x="1594444" y="766763"/>
                                                              <a:chExt cx="2667994" cy="1609998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58" name="Grupa 257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1594444" y="1302327"/>
                                                                <a:ext cx="1351174" cy="1074434"/>
                                                                <a:chOff x="1594444" y="1302327"/>
                                                                <a:chExt cx="1351174" cy="1074434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260" name="Dowolny kształt 259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1594444" y="1302327"/>
                                                                  <a:ext cx="308247" cy="972940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29677 w 308247"/>
                                                                    <a:gd name="connsiteY0" fmla="*/ 0 h 972940"/>
                                                                    <a:gd name="connsiteX1" fmla="*/ 95811 w 308247"/>
                                                                    <a:gd name="connsiteY1" fmla="*/ 6158 h 972940"/>
                                                                    <a:gd name="connsiteX2" fmla="*/ 86574 w 308247"/>
                                                                    <a:gd name="connsiteY2" fmla="*/ 9237 h 972940"/>
                                                                    <a:gd name="connsiteX3" fmla="*/ 77338 w 308247"/>
                                                                    <a:gd name="connsiteY3" fmla="*/ 18473 h 972940"/>
                                                                    <a:gd name="connsiteX4" fmla="*/ 74259 w 308247"/>
                                                                    <a:gd name="connsiteY4" fmla="*/ 27709 h 972940"/>
                                                                    <a:gd name="connsiteX5" fmla="*/ 71180 w 308247"/>
                                                                    <a:gd name="connsiteY5" fmla="*/ 43103 h 972940"/>
                                                                    <a:gd name="connsiteX6" fmla="*/ 61944 w 308247"/>
                                                                    <a:gd name="connsiteY6" fmla="*/ 52340 h 972940"/>
                                                                    <a:gd name="connsiteX7" fmla="*/ 55786 w 308247"/>
                                                                    <a:gd name="connsiteY7" fmla="*/ 61576 h 972940"/>
                                                                    <a:gd name="connsiteX8" fmla="*/ 52708 w 308247"/>
                                                                    <a:gd name="connsiteY8" fmla="*/ 70812 h 972940"/>
                                                                    <a:gd name="connsiteX9" fmla="*/ 46550 w 308247"/>
                                                                    <a:gd name="connsiteY9" fmla="*/ 80049 h 972940"/>
                                                                    <a:gd name="connsiteX10" fmla="*/ 43471 w 308247"/>
                                                                    <a:gd name="connsiteY10" fmla="*/ 92364 h 972940"/>
                                                                    <a:gd name="connsiteX11" fmla="*/ 31156 w 308247"/>
                                                                    <a:gd name="connsiteY11" fmla="*/ 110837 h 972940"/>
                                                                    <a:gd name="connsiteX12" fmla="*/ 9604 w 308247"/>
                                                                    <a:gd name="connsiteY12" fmla="*/ 116994 h 972940"/>
                                                                    <a:gd name="connsiteX13" fmla="*/ 368 w 308247"/>
                                                                    <a:gd name="connsiteY13" fmla="*/ 123152 h 972940"/>
                                                                    <a:gd name="connsiteX14" fmla="*/ 3447 w 308247"/>
                                                                    <a:gd name="connsiteY14" fmla="*/ 138546 h 972940"/>
                                                                    <a:gd name="connsiteX15" fmla="*/ 9604 w 308247"/>
                                                                    <a:gd name="connsiteY15" fmla="*/ 157018 h 972940"/>
                                                                    <a:gd name="connsiteX16" fmla="*/ 15762 w 308247"/>
                                                                    <a:gd name="connsiteY16" fmla="*/ 166255 h 972940"/>
                                                                    <a:gd name="connsiteX17" fmla="*/ 21920 w 308247"/>
                                                                    <a:gd name="connsiteY17" fmla="*/ 184728 h 972940"/>
                                                                    <a:gd name="connsiteX18" fmla="*/ 24998 w 308247"/>
                                                                    <a:gd name="connsiteY18" fmla="*/ 215515 h 972940"/>
                                                                    <a:gd name="connsiteX19" fmla="*/ 28077 w 308247"/>
                                                                    <a:gd name="connsiteY19" fmla="*/ 230909 h 972940"/>
                                                                    <a:gd name="connsiteX20" fmla="*/ 21920 w 308247"/>
                                                                    <a:gd name="connsiteY20" fmla="*/ 274012 h 972940"/>
                                                                    <a:gd name="connsiteX21" fmla="*/ 24998 w 308247"/>
                                                                    <a:gd name="connsiteY21" fmla="*/ 289406 h 972940"/>
                                                                    <a:gd name="connsiteX22" fmla="*/ 31156 w 308247"/>
                                                                    <a:gd name="connsiteY22" fmla="*/ 298643 h 972940"/>
                                                                    <a:gd name="connsiteX23" fmla="*/ 28077 w 308247"/>
                                                                    <a:gd name="connsiteY23" fmla="*/ 317115 h 972940"/>
                                                                    <a:gd name="connsiteX24" fmla="*/ 21920 w 308247"/>
                                                                    <a:gd name="connsiteY24" fmla="*/ 335588 h 972940"/>
                                                                    <a:gd name="connsiteX25" fmla="*/ 18841 w 308247"/>
                                                                    <a:gd name="connsiteY25" fmla="*/ 344825 h 972940"/>
                                                                    <a:gd name="connsiteX26" fmla="*/ 28077 w 308247"/>
                                                                    <a:gd name="connsiteY26" fmla="*/ 354061 h 972940"/>
                                                                    <a:gd name="connsiteX27" fmla="*/ 15762 w 308247"/>
                                                                    <a:gd name="connsiteY27" fmla="*/ 394085 h 972940"/>
                                                                    <a:gd name="connsiteX28" fmla="*/ 24998 w 308247"/>
                                                                    <a:gd name="connsiteY28" fmla="*/ 440267 h 972940"/>
                                                                    <a:gd name="connsiteX29" fmla="*/ 31156 w 308247"/>
                                                                    <a:gd name="connsiteY29" fmla="*/ 458740 h 972940"/>
                                                                    <a:gd name="connsiteX30" fmla="*/ 74259 w 308247"/>
                                                                    <a:gd name="connsiteY30" fmla="*/ 474134 h 972940"/>
                                                                    <a:gd name="connsiteX31" fmla="*/ 101968 w 308247"/>
                                                                    <a:gd name="connsiteY31" fmla="*/ 480291 h 972940"/>
                                                                    <a:gd name="connsiteX32" fmla="*/ 163544 w 308247"/>
                                                                    <a:gd name="connsiteY32" fmla="*/ 483370 h 972940"/>
                                                                    <a:gd name="connsiteX33" fmla="*/ 218962 w 308247"/>
                                                                    <a:gd name="connsiteY33" fmla="*/ 486449 h 972940"/>
                                                                    <a:gd name="connsiteX34" fmla="*/ 237435 w 308247"/>
                                                                    <a:gd name="connsiteY34" fmla="*/ 495685 h 972940"/>
                                                                    <a:gd name="connsiteX35" fmla="*/ 255908 w 308247"/>
                                                                    <a:gd name="connsiteY35" fmla="*/ 508000 h 972940"/>
                                                                    <a:gd name="connsiteX36" fmla="*/ 265144 w 308247"/>
                                                                    <a:gd name="connsiteY36" fmla="*/ 514158 h 972940"/>
                                                                    <a:gd name="connsiteX37" fmla="*/ 249750 w 308247"/>
                                                                    <a:gd name="connsiteY37" fmla="*/ 529552 h 972940"/>
                                                                    <a:gd name="connsiteX38" fmla="*/ 246671 w 308247"/>
                                                                    <a:gd name="connsiteY38" fmla="*/ 538788 h 972940"/>
                                                                    <a:gd name="connsiteX39" fmla="*/ 240514 w 308247"/>
                                                                    <a:gd name="connsiteY39" fmla="*/ 563418 h 972940"/>
                                                                    <a:gd name="connsiteX40" fmla="*/ 243592 w 308247"/>
                                                                    <a:gd name="connsiteY40" fmla="*/ 597285 h 972940"/>
                                                                    <a:gd name="connsiteX41" fmla="*/ 249750 w 308247"/>
                                                                    <a:gd name="connsiteY41" fmla="*/ 606521 h 972940"/>
                                                                    <a:gd name="connsiteX42" fmla="*/ 258986 w 308247"/>
                                                                    <a:gd name="connsiteY42" fmla="*/ 655782 h 972940"/>
                                                                    <a:gd name="connsiteX43" fmla="*/ 255908 w 308247"/>
                                                                    <a:gd name="connsiteY43" fmla="*/ 683491 h 972940"/>
                                                                    <a:gd name="connsiteX44" fmla="*/ 243592 w 308247"/>
                                                                    <a:gd name="connsiteY44" fmla="*/ 701964 h 972940"/>
                                                                    <a:gd name="connsiteX45" fmla="*/ 234356 w 308247"/>
                                                                    <a:gd name="connsiteY45" fmla="*/ 754303 h 972940"/>
                                                                    <a:gd name="connsiteX46" fmla="*/ 231277 w 308247"/>
                                                                    <a:gd name="connsiteY46" fmla="*/ 763540 h 972940"/>
                                                                    <a:gd name="connsiteX47" fmla="*/ 228198 w 308247"/>
                                                                    <a:gd name="connsiteY47" fmla="*/ 775855 h 972940"/>
                                                                    <a:gd name="connsiteX48" fmla="*/ 231277 w 308247"/>
                                                                    <a:gd name="connsiteY48" fmla="*/ 800485 h 972940"/>
                                                                    <a:gd name="connsiteX49" fmla="*/ 243592 w 308247"/>
                                                                    <a:gd name="connsiteY49" fmla="*/ 818958 h 972940"/>
                                                                    <a:gd name="connsiteX50" fmla="*/ 231277 w 308247"/>
                                                                    <a:gd name="connsiteY50" fmla="*/ 837431 h 972940"/>
                                                                    <a:gd name="connsiteX51" fmla="*/ 218962 w 308247"/>
                                                                    <a:gd name="connsiteY51" fmla="*/ 858982 h 972940"/>
                                                                    <a:gd name="connsiteX52" fmla="*/ 200489 w 308247"/>
                                                                    <a:gd name="connsiteY52" fmla="*/ 874376 h 972940"/>
                                                                    <a:gd name="connsiteX53" fmla="*/ 191253 w 308247"/>
                                                                    <a:gd name="connsiteY53" fmla="*/ 877455 h 972940"/>
                                                                    <a:gd name="connsiteX54" fmla="*/ 188174 w 308247"/>
                                                                    <a:gd name="connsiteY54" fmla="*/ 886691 h 972940"/>
                                                                    <a:gd name="connsiteX55" fmla="*/ 197411 w 308247"/>
                                                                    <a:gd name="connsiteY55" fmla="*/ 883612 h 972940"/>
                                                                    <a:gd name="connsiteX56" fmla="*/ 185095 w 308247"/>
                                                                    <a:gd name="connsiteY56" fmla="*/ 905164 h 972940"/>
                                                                    <a:gd name="connsiteX57" fmla="*/ 188174 w 308247"/>
                                                                    <a:gd name="connsiteY57" fmla="*/ 926715 h 972940"/>
                                                                    <a:gd name="connsiteX58" fmla="*/ 197411 w 308247"/>
                                                                    <a:gd name="connsiteY58" fmla="*/ 932873 h 972940"/>
                                                                    <a:gd name="connsiteX59" fmla="*/ 231277 w 308247"/>
                                                                    <a:gd name="connsiteY59" fmla="*/ 935952 h 972940"/>
                                                                    <a:gd name="connsiteX60" fmla="*/ 243592 w 308247"/>
                                                                    <a:gd name="connsiteY60" fmla="*/ 939031 h 972940"/>
                                                                    <a:gd name="connsiteX61" fmla="*/ 249750 w 308247"/>
                                                                    <a:gd name="connsiteY61" fmla="*/ 948267 h 972940"/>
                                                                    <a:gd name="connsiteX62" fmla="*/ 258986 w 308247"/>
                                                                    <a:gd name="connsiteY62" fmla="*/ 957503 h 972940"/>
                                                                    <a:gd name="connsiteX63" fmla="*/ 268223 w 308247"/>
                                                                    <a:gd name="connsiteY63" fmla="*/ 963661 h 972940"/>
                                                                    <a:gd name="connsiteX64" fmla="*/ 292853 w 308247"/>
                                                                    <a:gd name="connsiteY64" fmla="*/ 969818 h 972940"/>
                                                                    <a:gd name="connsiteX65" fmla="*/ 308247 w 308247"/>
                                                                    <a:gd name="connsiteY65" fmla="*/ 972897 h 972940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  <a:cxn ang="0">
                                                                      <a:pos x="connsiteX20" y="connsiteY20"/>
                                                                    </a:cxn>
                                                                    <a:cxn ang="0">
                                                                      <a:pos x="connsiteX21" y="connsiteY21"/>
                                                                    </a:cxn>
                                                                    <a:cxn ang="0">
                                                                      <a:pos x="connsiteX22" y="connsiteY22"/>
                                                                    </a:cxn>
                                                                    <a:cxn ang="0">
                                                                      <a:pos x="connsiteX23" y="connsiteY23"/>
                                                                    </a:cxn>
                                                                    <a:cxn ang="0">
                                                                      <a:pos x="connsiteX24" y="connsiteY24"/>
                                                                    </a:cxn>
                                                                    <a:cxn ang="0">
                                                                      <a:pos x="connsiteX25" y="connsiteY25"/>
                                                                    </a:cxn>
                                                                    <a:cxn ang="0">
                                                                      <a:pos x="connsiteX26" y="connsiteY26"/>
                                                                    </a:cxn>
                                                                    <a:cxn ang="0">
                                                                      <a:pos x="connsiteX27" y="connsiteY27"/>
                                                                    </a:cxn>
                                                                    <a:cxn ang="0">
                                                                      <a:pos x="connsiteX28" y="connsiteY28"/>
                                                                    </a:cxn>
                                                                    <a:cxn ang="0">
                                                                      <a:pos x="connsiteX29" y="connsiteY29"/>
                                                                    </a:cxn>
                                                                    <a:cxn ang="0">
                                                                      <a:pos x="connsiteX30" y="connsiteY30"/>
                                                                    </a:cxn>
                                                                    <a:cxn ang="0">
                                                                      <a:pos x="connsiteX31" y="connsiteY31"/>
                                                                    </a:cxn>
                                                                    <a:cxn ang="0">
                                                                      <a:pos x="connsiteX32" y="connsiteY32"/>
                                                                    </a:cxn>
                                                                    <a:cxn ang="0">
                                                                      <a:pos x="connsiteX33" y="connsiteY33"/>
                                                                    </a:cxn>
                                                                    <a:cxn ang="0">
                                                                      <a:pos x="connsiteX34" y="connsiteY34"/>
                                                                    </a:cxn>
                                                                    <a:cxn ang="0">
                                                                      <a:pos x="connsiteX35" y="connsiteY35"/>
                                                                    </a:cxn>
                                                                    <a:cxn ang="0">
                                                                      <a:pos x="connsiteX36" y="connsiteY36"/>
                                                                    </a:cxn>
                                                                    <a:cxn ang="0">
                                                                      <a:pos x="connsiteX37" y="connsiteY37"/>
                                                                    </a:cxn>
                                                                    <a:cxn ang="0">
                                                                      <a:pos x="connsiteX38" y="connsiteY38"/>
                                                                    </a:cxn>
                                                                    <a:cxn ang="0">
                                                                      <a:pos x="connsiteX39" y="connsiteY39"/>
                                                                    </a:cxn>
                                                                    <a:cxn ang="0">
                                                                      <a:pos x="connsiteX40" y="connsiteY40"/>
                                                                    </a:cxn>
                                                                    <a:cxn ang="0">
                                                                      <a:pos x="connsiteX41" y="connsiteY41"/>
                                                                    </a:cxn>
                                                                    <a:cxn ang="0">
                                                                      <a:pos x="connsiteX42" y="connsiteY42"/>
                                                                    </a:cxn>
                                                                    <a:cxn ang="0">
                                                                      <a:pos x="connsiteX43" y="connsiteY43"/>
                                                                    </a:cxn>
                                                                    <a:cxn ang="0">
                                                                      <a:pos x="connsiteX44" y="connsiteY44"/>
                                                                    </a:cxn>
                                                                    <a:cxn ang="0">
                                                                      <a:pos x="connsiteX45" y="connsiteY45"/>
                                                                    </a:cxn>
                                                                    <a:cxn ang="0">
                                                                      <a:pos x="connsiteX46" y="connsiteY46"/>
                                                                    </a:cxn>
                                                                    <a:cxn ang="0">
                                                                      <a:pos x="connsiteX47" y="connsiteY47"/>
                                                                    </a:cxn>
                                                                    <a:cxn ang="0">
                                                                      <a:pos x="connsiteX48" y="connsiteY48"/>
                                                                    </a:cxn>
                                                                    <a:cxn ang="0">
                                                                      <a:pos x="connsiteX49" y="connsiteY49"/>
                                                                    </a:cxn>
                                                                    <a:cxn ang="0">
                                                                      <a:pos x="connsiteX50" y="connsiteY50"/>
                                                                    </a:cxn>
                                                                    <a:cxn ang="0">
                                                                      <a:pos x="connsiteX51" y="connsiteY51"/>
                                                                    </a:cxn>
                                                                    <a:cxn ang="0">
                                                                      <a:pos x="connsiteX52" y="connsiteY52"/>
                                                                    </a:cxn>
                                                                    <a:cxn ang="0">
                                                                      <a:pos x="connsiteX53" y="connsiteY53"/>
                                                                    </a:cxn>
                                                                    <a:cxn ang="0">
                                                                      <a:pos x="connsiteX54" y="connsiteY54"/>
                                                                    </a:cxn>
                                                                    <a:cxn ang="0">
                                                                      <a:pos x="connsiteX55" y="connsiteY55"/>
                                                                    </a:cxn>
                                                                    <a:cxn ang="0">
                                                                      <a:pos x="connsiteX56" y="connsiteY56"/>
                                                                    </a:cxn>
                                                                    <a:cxn ang="0">
                                                                      <a:pos x="connsiteX57" y="connsiteY57"/>
                                                                    </a:cxn>
                                                                    <a:cxn ang="0">
                                                                      <a:pos x="connsiteX58" y="connsiteY58"/>
                                                                    </a:cxn>
                                                                    <a:cxn ang="0">
                                                                      <a:pos x="connsiteX59" y="connsiteY59"/>
                                                                    </a:cxn>
                                                                    <a:cxn ang="0">
                                                                      <a:pos x="connsiteX60" y="connsiteY60"/>
                                                                    </a:cxn>
                                                                    <a:cxn ang="0">
                                                                      <a:pos x="connsiteX61" y="connsiteY61"/>
                                                                    </a:cxn>
                                                                    <a:cxn ang="0">
                                                                      <a:pos x="connsiteX62" y="connsiteY62"/>
                                                                    </a:cxn>
                                                                    <a:cxn ang="0">
                                                                      <a:pos x="connsiteX63" y="connsiteY63"/>
                                                                    </a:cxn>
                                                                    <a:cxn ang="0">
                                                                      <a:pos x="connsiteX64" y="connsiteY64"/>
                                                                    </a:cxn>
                                                                    <a:cxn ang="0">
                                                                      <a:pos x="connsiteX65" y="connsiteY6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308247" h="972940">
                                                                      <a:moveTo>
                                                                        <a:pt x="129677" y="0"/>
                                                                      </a:moveTo>
                                                                      <a:cubicBezTo>
                                                                        <a:pt x="118388" y="2053"/>
                                                                        <a:pt x="107030" y="3754"/>
                                                                        <a:pt x="95811" y="6158"/>
                                                                      </a:cubicBezTo>
                                                                      <a:cubicBezTo>
                                                                        <a:pt x="92638" y="6838"/>
                                                                        <a:pt x="89274" y="7437"/>
                                                                        <a:pt x="86574" y="9237"/>
                                                                      </a:cubicBezTo>
                                                                      <a:cubicBezTo>
                                                                        <a:pt x="82951" y="11652"/>
                                                                        <a:pt x="80417" y="15394"/>
                                                                        <a:pt x="77338" y="18473"/>
                                                                      </a:cubicBezTo>
                                                                      <a:cubicBezTo>
                                                                        <a:pt x="76312" y="21552"/>
                                                                        <a:pt x="75046" y="24561"/>
                                                                        <a:pt x="74259" y="27709"/>
                                                                      </a:cubicBezTo>
                                                                      <a:cubicBezTo>
                                                                        <a:pt x="72990" y="32786"/>
                                                                        <a:pt x="73520" y="38422"/>
                                                                        <a:pt x="71180" y="43103"/>
                                                                      </a:cubicBezTo>
                                                                      <a:cubicBezTo>
                                                                        <a:pt x="69233" y="46997"/>
                                                                        <a:pt x="64731" y="48995"/>
                                                                        <a:pt x="61944" y="52340"/>
                                                                      </a:cubicBezTo>
                                                                      <a:cubicBezTo>
                                                                        <a:pt x="59575" y="55183"/>
                                                                        <a:pt x="57839" y="58497"/>
                                                                        <a:pt x="55786" y="61576"/>
                                                                      </a:cubicBezTo>
                                                                      <a:cubicBezTo>
                                                                        <a:pt x="54760" y="64655"/>
                                                                        <a:pt x="54159" y="67909"/>
                                                                        <a:pt x="52708" y="70812"/>
                                                                      </a:cubicBezTo>
                                                                      <a:cubicBezTo>
                                                                        <a:pt x="51053" y="74122"/>
                                                                        <a:pt x="48008" y="76648"/>
                                                                        <a:pt x="46550" y="80049"/>
                                                                      </a:cubicBezTo>
                                                                      <a:cubicBezTo>
                                                                        <a:pt x="44883" y="83938"/>
                                                                        <a:pt x="45363" y="88579"/>
                                                                        <a:pt x="43471" y="92364"/>
                                                                      </a:cubicBezTo>
                                                                      <a:cubicBezTo>
                                                                        <a:pt x="40161" y="98983"/>
                                                                        <a:pt x="38336" y="109043"/>
                                                                        <a:pt x="31156" y="110837"/>
                                                                      </a:cubicBezTo>
                                                                      <a:cubicBezTo>
                                                                        <a:pt x="15692" y="114702"/>
                                                                        <a:pt x="22855" y="112577"/>
                                                                        <a:pt x="9604" y="116994"/>
                                                                      </a:cubicBezTo>
                                                                      <a:cubicBezTo>
                                                                        <a:pt x="6525" y="119047"/>
                                                                        <a:pt x="1384" y="119594"/>
                                                                        <a:pt x="368" y="123152"/>
                                                                      </a:cubicBezTo>
                                                                      <a:cubicBezTo>
                                                                        <a:pt x="-1069" y="128184"/>
                                                                        <a:pt x="2070" y="133497"/>
                                                                        <a:pt x="3447" y="138546"/>
                                                                      </a:cubicBezTo>
                                                                      <a:cubicBezTo>
                                                                        <a:pt x="5155" y="144808"/>
                                                                        <a:pt x="6004" y="151618"/>
                                                                        <a:pt x="9604" y="157018"/>
                                                                      </a:cubicBezTo>
                                                                      <a:cubicBezTo>
                                                                        <a:pt x="11657" y="160097"/>
                                                                        <a:pt x="14259" y="162873"/>
                                                                        <a:pt x="15762" y="166255"/>
                                                                      </a:cubicBezTo>
                                                                      <a:cubicBezTo>
                                                                        <a:pt x="18398" y="172186"/>
                                                                        <a:pt x="21920" y="184728"/>
                                                                        <a:pt x="21920" y="184728"/>
                                                                      </a:cubicBezTo>
                                                                      <a:cubicBezTo>
                                                                        <a:pt x="22946" y="194990"/>
                                                                        <a:pt x="23635" y="205292"/>
                                                                        <a:pt x="24998" y="215515"/>
                                                                      </a:cubicBezTo>
                                                                      <a:cubicBezTo>
                                                                        <a:pt x="25690" y="220702"/>
                                                                        <a:pt x="28077" y="225676"/>
                                                                        <a:pt x="28077" y="230909"/>
                                                                      </a:cubicBezTo>
                                                                      <a:cubicBezTo>
                                                                        <a:pt x="28077" y="257887"/>
                                                                        <a:pt x="27616" y="256919"/>
                                                                        <a:pt x="21920" y="274012"/>
                                                                      </a:cubicBezTo>
                                                                      <a:cubicBezTo>
                                                                        <a:pt x="22946" y="279143"/>
                                                                        <a:pt x="23161" y="284506"/>
                                                                        <a:pt x="24998" y="289406"/>
                                                                      </a:cubicBezTo>
                                                                      <a:cubicBezTo>
                                                                        <a:pt x="26297" y="292871"/>
                                                                        <a:pt x="30747" y="294965"/>
                                                                        <a:pt x="31156" y="298643"/>
                                                                      </a:cubicBezTo>
                                                                      <a:cubicBezTo>
                                                                        <a:pt x="31845" y="304847"/>
                                                                        <a:pt x="29591" y="311059"/>
                                                                        <a:pt x="28077" y="317115"/>
                                                                      </a:cubicBezTo>
                                                                      <a:cubicBezTo>
                                                                        <a:pt x="26503" y="323412"/>
                                                                        <a:pt x="23972" y="329430"/>
                                                                        <a:pt x="21920" y="335588"/>
                                                                      </a:cubicBezTo>
                                                                      <a:lnTo>
                                                                        <a:pt x="18841" y="344825"/>
                                                                      </a:lnTo>
                                                                      <a:cubicBezTo>
                                                                        <a:pt x="21920" y="347904"/>
                                                                        <a:pt x="27743" y="349720"/>
                                                                        <a:pt x="28077" y="354061"/>
                                                                      </a:cubicBezTo>
                                                                      <a:cubicBezTo>
                                                                        <a:pt x="29739" y="375662"/>
                                                                        <a:pt x="24705" y="380672"/>
                                                                        <a:pt x="15762" y="394085"/>
                                                                      </a:cubicBezTo>
                                                                      <a:cubicBezTo>
                                                                        <a:pt x="22491" y="474831"/>
                                                                        <a:pt x="10985" y="408738"/>
                                                                        <a:pt x="24998" y="440267"/>
                                                                      </a:cubicBezTo>
                                                                      <a:cubicBezTo>
                                                                        <a:pt x="27634" y="446198"/>
                                                                        <a:pt x="25755" y="455140"/>
                                                                        <a:pt x="31156" y="458740"/>
                                                                      </a:cubicBezTo>
                                                                      <a:cubicBezTo>
                                                                        <a:pt x="59515" y="477646"/>
                                                                        <a:pt x="38929" y="467900"/>
                                                                        <a:pt x="74259" y="474134"/>
                                                                      </a:cubicBezTo>
                                                                      <a:cubicBezTo>
                                                                        <a:pt x="83577" y="475778"/>
                                                                        <a:pt x="92557" y="479317"/>
                                                                        <a:pt x="101968" y="480291"/>
                                                                      </a:cubicBezTo>
                                                                      <a:cubicBezTo>
                                                                        <a:pt x="122410" y="482406"/>
                                                                        <a:pt x="143021" y="482290"/>
                                                                        <a:pt x="163544" y="483370"/>
                                                                      </a:cubicBezTo>
                                                                      <a:lnTo>
                                                                        <a:pt x="218962" y="486449"/>
                                                                      </a:lnTo>
                                                                      <a:cubicBezTo>
                                                                        <a:pt x="228217" y="489534"/>
                                                                        <a:pt x="229479" y="489055"/>
                                                                        <a:pt x="237435" y="495685"/>
                                                                      </a:cubicBezTo>
                                                                      <a:cubicBezTo>
                                                                        <a:pt x="252812" y="508498"/>
                                                                        <a:pt x="239674" y="502589"/>
                                                                        <a:pt x="255908" y="508000"/>
                                                                      </a:cubicBezTo>
                                                                      <a:cubicBezTo>
                                                                        <a:pt x="258987" y="510053"/>
                                                                        <a:pt x="263974" y="510648"/>
                                                                        <a:pt x="265144" y="514158"/>
                                                                      </a:cubicBezTo>
                                                                      <a:cubicBezTo>
                                                                        <a:pt x="269880" y="528367"/>
                                                                        <a:pt x="257329" y="527657"/>
                                                                        <a:pt x="249750" y="529552"/>
                                                                      </a:cubicBezTo>
                                                                      <a:cubicBezTo>
                                                                        <a:pt x="248724" y="532631"/>
                                                                        <a:pt x="247458" y="535640"/>
                                                                        <a:pt x="246671" y="538788"/>
                                                                      </a:cubicBezTo>
                                                                      <a:cubicBezTo>
                                                                        <a:pt x="239236" y="568524"/>
                                                                        <a:pt x="247553" y="542297"/>
                                                                        <a:pt x="240514" y="563418"/>
                                                                      </a:cubicBezTo>
                                                                      <a:cubicBezTo>
                                                                        <a:pt x="241540" y="574707"/>
                                                                        <a:pt x="241217" y="586201"/>
                                                                        <a:pt x="243592" y="597285"/>
                                                                      </a:cubicBezTo>
                                                                      <a:cubicBezTo>
                                                                        <a:pt x="244367" y="600903"/>
                                                                        <a:pt x="249024" y="602893"/>
                                                                        <a:pt x="249750" y="606521"/>
                                                                      </a:cubicBezTo>
                                                                      <a:cubicBezTo>
                                                                        <a:pt x="261285" y="664191"/>
                                                                        <a:pt x="244304" y="626416"/>
                                                                        <a:pt x="258986" y="655782"/>
                                                                      </a:cubicBezTo>
                                                                      <a:cubicBezTo>
                                                                        <a:pt x="257960" y="665018"/>
                                                                        <a:pt x="258847" y="674675"/>
                                                                        <a:pt x="255908" y="683491"/>
                                                                      </a:cubicBezTo>
                                                                      <a:cubicBezTo>
                                                                        <a:pt x="253568" y="690512"/>
                                                                        <a:pt x="243592" y="701964"/>
                                                                        <a:pt x="243592" y="701964"/>
                                                                      </a:cubicBezTo>
                                                                      <a:cubicBezTo>
                                                                        <a:pt x="243165" y="704523"/>
                                                                        <a:pt x="237121" y="743243"/>
                                                                        <a:pt x="234356" y="754303"/>
                                                                      </a:cubicBezTo>
                                                                      <a:cubicBezTo>
                                                                        <a:pt x="233569" y="757452"/>
                                                                        <a:pt x="232169" y="760419"/>
                                                                        <a:pt x="231277" y="763540"/>
                                                                      </a:cubicBezTo>
                                                                      <a:cubicBezTo>
                                                                        <a:pt x="230115" y="767609"/>
                                                                        <a:pt x="229224" y="771750"/>
                                                                        <a:pt x="228198" y="775855"/>
                                                                      </a:cubicBezTo>
                                                                      <a:cubicBezTo>
                                                                        <a:pt x="229224" y="784065"/>
                                                                        <a:pt x="228494" y="792693"/>
                                                                        <a:pt x="231277" y="800485"/>
                                                                      </a:cubicBezTo>
                                                                      <a:cubicBezTo>
                                                                        <a:pt x="233766" y="807454"/>
                                                                        <a:pt x="243592" y="818958"/>
                                                                        <a:pt x="243592" y="818958"/>
                                                                      </a:cubicBezTo>
                                                                      <a:cubicBezTo>
                                                                        <a:pt x="237996" y="841346"/>
                                                                        <a:pt x="245452" y="823256"/>
                                                                        <a:pt x="231277" y="837431"/>
                                                                      </a:cubicBezTo>
                                                                      <a:cubicBezTo>
                                                                        <a:pt x="224009" y="844699"/>
                                                                        <a:pt x="224995" y="850535"/>
                                                                        <a:pt x="218962" y="858982"/>
                                                                      </a:cubicBezTo>
                                                                      <a:cubicBezTo>
                                                                        <a:pt x="215179" y="864278"/>
                                                                        <a:pt x="206490" y="871375"/>
                                                                        <a:pt x="200489" y="874376"/>
                                                                      </a:cubicBezTo>
                                                                      <a:cubicBezTo>
                                                                        <a:pt x="197586" y="875827"/>
                                                                        <a:pt x="194332" y="876429"/>
                                                                        <a:pt x="191253" y="877455"/>
                                                                      </a:cubicBezTo>
                                                                      <a:cubicBezTo>
                                                                        <a:pt x="190227" y="880534"/>
                                                                        <a:pt x="185879" y="884396"/>
                                                                        <a:pt x="188174" y="886691"/>
                                                                      </a:cubicBezTo>
                                                                      <a:cubicBezTo>
                                                                        <a:pt x="190469" y="888986"/>
                                                                        <a:pt x="195959" y="880709"/>
                                                                        <a:pt x="197411" y="883612"/>
                                                                      </a:cubicBezTo>
                                                                      <a:cubicBezTo>
                                                                        <a:pt x="203594" y="895976"/>
                                                                        <a:pt x="191623" y="900812"/>
                                                                        <a:pt x="185095" y="905164"/>
                                                                      </a:cubicBezTo>
                                                                      <a:cubicBezTo>
                                                                        <a:pt x="186121" y="912348"/>
                                                                        <a:pt x="185227" y="920084"/>
                                                                        <a:pt x="188174" y="926715"/>
                                                                      </a:cubicBezTo>
                                                                      <a:cubicBezTo>
                                                                        <a:pt x="189677" y="930097"/>
                                                                        <a:pt x="193793" y="932098"/>
                                                                        <a:pt x="197411" y="932873"/>
                                                                      </a:cubicBezTo>
                                                                      <a:cubicBezTo>
                                                                        <a:pt x="208495" y="935248"/>
                                                                        <a:pt x="219988" y="934926"/>
                                                                        <a:pt x="231277" y="935952"/>
                                                                      </a:cubicBezTo>
                                                                      <a:cubicBezTo>
                                                                        <a:pt x="235382" y="936978"/>
                                                                        <a:pt x="240071" y="936684"/>
                                                                        <a:pt x="243592" y="939031"/>
                                                                      </a:cubicBezTo>
                                                                      <a:cubicBezTo>
                                                                        <a:pt x="246671" y="941083"/>
                                                                        <a:pt x="247381" y="945424"/>
                                                                        <a:pt x="249750" y="948267"/>
                                                                      </a:cubicBezTo>
                                                                      <a:cubicBezTo>
                                                                        <a:pt x="252537" y="951612"/>
                                                                        <a:pt x="255641" y="954716"/>
                                                                        <a:pt x="258986" y="957503"/>
                                                                      </a:cubicBezTo>
                                                                      <a:cubicBezTo>
                                                                        <a:pt x="261829" y="959872"/>
                                                                        <a:pt x="264913" y="962006"/>
                                                                        <a:pt x="268223" y="963661"/>
                                                                      </a:cubicBezTo>
                                                                      <a:cubicBezTo>
                                                                        <a:pt x="275264" y="967182"/>
                                                                        <a:pt x="285821" y="968060"/>
                                                                        <a:pt x="292853" y="969818"/>
                                                                      </a:cubicBezTo>
                                                                      <a:cubicBezTo>
                                                                        <a:pt x="307767" y="973546"/>
                                                                        <a:pt x="296484" y="972897"/>
                                                                        <a:pt x="308247" y="972897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pl-PL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261" name="Dowolny kształt 260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1907381" y="2076775"/>
                                                                  <a:ext cx="1038237" cy="299986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0 w 1038237"/>
                                                                    <a:gd name="connsiteY0" fmla="*/ 206844 h 299986"/>
                                                                    <a:gd name="connsiteX1" fmla="*/ 11907 w 1038237"/>
                                                                    <a:gd name="connsiteY1" fmla="*/ 197319 h 299986"/>
                                                                    <a:gd name="connsiteX2" fmla="*/ 16669 w 1038237"/>
                                                                    <a:gd name="connsiteY2" fmla="*/ 183031 h 299986"/>
                                                                    <a:gd name="connsiteX3" fmla="*/ 19050 w 1038237"/>
                                                                    <a:gd name="connsiteY3" fmla="*/ 175888 h 299986"/>
                                                                    <a:gd name="connsiteX4" fmla="*/ 26194 w 1038237"/>
                                                                    <a:gd name="connsiteY4" fmla="*/ 171125 h 299986"/>
                                                                    <a:gd name="connsiteX5" fmla="*/ 40482 w 1038237"/>
                                                                    <a:gd name="connsiteY5" fmla="*/ 166363 h 299986"/>
                                                                    <a:gd name="connsiteX6" fmla="*/ 61913 w 1038237"/>
                                                                    <a:gd name="connsiteY6" fmla="*/ 171125 h 299986"/>
                                                                    <a:gd name="connsiteX7" fmla="*/ 69057 w 1038237"/>
                                                                    <a:gd name="connsiteY7" fmla="*/ 175888 h 299986"/>
                                                                    <a:gd name="connsiteX8" fmla="*/ 76200 w 1038237"/>
                                                                    <a:gd name="connsiteY8" fmla="*/ 178269 h 299986"/>
                                                                    <a:gd name="connsiteX9" fmla="*/ 83344 w 1038237"/>
                                                                    <a:gd name="connsiteY9" fmla="*/ 183031 h 299986"/>
                                                                    <a:gd name="connsiteX10" fmla="*/ 90488 w 1038237"/>
                                                                    <a:gd name="connsiteY10" fmla="*/ 185413 h 299986"/>
                                                                    <a:gd name="connsiteX11" fmla="*/ 104775 w 1038237"/>
                                                                    <a:gd name="connsiteY11" fmla="*/ 192556 h 299986"/>
                                                                    <a:gd name="connsiteX12" fmla="*/ 126207 w 1038237"/>
                                                                    <a:gd name="connsiteY12" fmla="*/ 202081 h 299986"/>
                                                                    <a:gd name="connsiteX13" fmla="*/ 133350 w 1038237"/>
                                                                    <a:gd name="connsiteY13" fmla="*/ 204463 h 299986"/>
                                                                    <a:gd name="connsiteX14" fmla="*/ 154782 w 1038237"/>
                                                                    <a:gd name="connsiteY14" fmla="*/ 199700 h 299986"/>
                                                                    <a:gd name="connsiteX15" fmla="*/ 161925 w 1038237"/>
                                                                    <a:gd name="connsiteY15" fmla="*/ 194938 h 299986"/>
                                                                    <a:gd name="connsiteX16" fmla="*/ 169069 w 1038237"/>
                                                                    <a:gd name="connsiteY16" fmla="*/ 192556 h 299986"/>
                                                                    <a:gd name="connsiteX17" fmla="*/ 176213 w 1038237"/>
                                                                    <a:gd name="connsiteY17" fmla="*/ 187794 h 299986"/>
                                                                    <a:gd name="connsiteX18" fmla="*/ 200025 w 1038237"/>
                                                                    <a:gd name="connsiteY18" fmla="*/ 185413 h 299986"/>
                                                                    <a:gd name="connsiteX19" fmla="*/ 235744 w 1038237"/>
                                                                    <a:gd name="connsiteY19" fmla="*/ 180650 h 299986"/>
                                                                    <a:gd name="connsiteX20" fmla="*/ 259557 w 1038237"/>
                                                                    <a:gd name="connsiteY20" fmla="*/ 173506 h 299986"/>
                                                                    <a:gd name="connsiteX21" fmla="*/ 302419 w 1038237"/>
                                                                    <a:gd name="connsiteY21" fmla="*/ 178269 h 299986"/>
                                                                    <a:gd name="connsiteX22" fmla="*/ 309563 w 1038237"/>
                                                                    <a:gd name="connsiteY22" fmla="*/ 183031 h 299986"/>
                                                                    <a:gd name="connsiteX23" fmla="*/ 314325 w 1038237"/>
                                                                    <a:gd name="connsiteY23" fmla="*/ 190175 h 299986"/>
                                                                    <a:gd name="connsiteX24" fmla="*/ 321469 w 1038237"/>
                                                                    <a:gd name="connsiteY24" fmla="*/ 192556 h 299986"/>
                                                                    <a:gd name="connsiteX25" fmla="*/ 328613 w 1038237"/>
                                                                    <a:gd name="connsiteY25" fmla="*/ 197319 h 299986"/>
                                                                    <a:gd name="connsiteX26" fmla="*/ 338138 w 1038237"/>
                                                                    <a:gd name="connsiteY26" fmla="*/ 209225 h 299986"/>
                                                                    <a:gd name="connsiteX27" fmla="*/ 340519 w 1038237"/>
                                                                    <a:gd name="connsiteY27" fmla="*/ 216369 h 299986"/>
                                                                    <a:gd name="connsiteX28" fmla="*/ 347663 w 1038237"/>
                                                                    <a:gd name="connsiteY28" fmla="*/ 223513 h 299986"/>
                                                                    <a:gd name="connsiteX29" fmla="*/ 354807 w 1038237"/>
                                                                    <a:gd name="connsiteY29" fmla="*/ 237800 h 299986"/>
                                                                    <a:gd name="connsiteX30" fmla="*/ 376238 w 1038237"/>
                                                                    <a:gd name="connsiteY30" fmla="*/ 249706 h 299986"/>
                                                                    <a:gd name="connsiteX31" fmla="*/ 388144 w 1038237"/>
                                                                    <a:gd name="connsiteY31" fmla="*/ 259231 h 299986"/>
                                                                    <a:gd name="connsiteX32" fmla="*/ 402432 w 1038237"/>
                                                                    <a:gd name="connsiteY32" fmla="*/ 268756 h 299986"/>
                                                                    <a:gd name="connsiteX33" fmla="*/ 414338 w 1038237"/>
                                                                    <a:gd name="connsiteY33" fmla="*/ 278281 h 299986"/>
                                                                    <a:gd name="connsiteX34" fmla="*/ 419100 w 1038237"/>
                                                                    <a:gd name="connsiteY34" fmla="*/ 285425 h 299986"/>
                                                                    <a:gd name="connsiteX35" fmla="*/ 440532 w 1038237"/>
                                                                    <a:gd name="connsiteY35" fmla="*/ 297331 h 299986"/>
                                                                    <a:gd name="connsiteX36" fmla="*/ 454819 w 1038237"/>
                                                                    <a:gd name="connsiteY36" fmla="*/ 299713 h 299986"/>
                                                                    <a:gd name="connsiteX37" fmla="*/ 471488 w 1038237"/>
                                                                    <a:gd name="connsiteY37" fmla="*/ 297331 h 299986"/>
                                                                    <a:gd name="connsiteX38" fmla="*/ 466725 w 1038237"/>
                                                                    <a:gd name="connsiteY38" fmla="*/ 271138 h 299986"/>
                                                                    <a:gd name="connsiteX39" fmla="*/ 469107 w 1038237"/>
                                                                    <a:gd name="connsiteY39" fmla="*/ 254469 h 299986"/>
                                                                    <a:gd name="connsiteX40" fmla="*/ 485775 w 1038237"/>
                                                                    <a:gd name="connsiteY40" fmla="*/ 235419 h 299986"/>
                                                                    <a:gd name="connsiteX41" fmla="*/ 500063 w 1038237"/>
                                                                    <a:gd name="connsiteY41" fmla="*/ 213988 h 299986"/>
                                                                    <a:gd name="connsiteX42" fmla="*/ 504825 w 1038237"/>
                                                                    <a:gd name="connsiteY42" fmla="*/ 206844 h 299986"/>
                                                                    <a:gd name="connsiteX43" fmla="*/ 509588 w 1038237"/>
                                                                    <a:gd name="connsiteY43" fmla="*/ 192556 h 299986"/>
                                                                    <a:gd name="connsiteX44" fmla="*/ 514350 w 1038237"/>
                                                                    <a:gd name="connsiteY44" fmla="*/ 173506 h 299986"/>
                                                                    <a:gd name="connsiteX45" fmla="*/ 526257 w 1038237"/>
                                                                    <a:gd name="connsiteY45" fmla="*/ 163981 h 299986"/>
                                                                    <a:gd name="connsiteX46" fmla="*/ 540544 w 1038237"/>
                                                                    <a:gd name="connsiteY46" fmla="*/ 154456 h 299986"/>
                                                                    <a:gd name="connsiteX47" fmla="*/ 545307 w 1038237"/>
                                                                    <a:gd name="connsiteY47" fmla="*/ 144931 h 299986"/>
                                                                    <a:gd name="connsiteX48" fmla="*/ 550069 w 1038237"/>
                                                                    <a:gd name="connsiteY48" fmla="*/ 137788 h 299986"/>
                                                                    <a:gd name="connsiteX49" fmla="*/ 552450 w 1038237"/>
                                                                    <a:gd name="connsiteY49" fmla="*/ 130644 h 299986"/>
                                                                    <a:gd name="connsiteX50" fmla="*/ 564357 w 1038237"/>
                                                                    <a:gd name="connsiteY50" fmla="*/ 128263 h 299986"/>
                                                                    <a:gd name="connsiteX51" fmla="*/ 566738 w 1038237"/>
                                                                    <a:gd name="connsiteY51" fmla="*/ 54444 h 299986"/>
                                                                    <a:gd name="connsiteX52" fmla="*/ 590550 w 1038237"/>
                                                                    <a:gd name="connsiteY52" fmla="*/ 63969 h 299986"/>
                                                                    <a:gd name="connsiteX53" fmla="*/ 583407 w 1038237"/>
                                                                    <a:gd name="connsiteY53" fmla="*/ 68731 h 299986"/>
                                                                    <a:gd name="connsiteX54" fmla="*/ 576263 w 1038237"/>
                                                                    <a:gd name="connsiteY54" fmla="*/ 71113 h 299986"/>
                                                                    <a:gd name="connsiteX55" fmla="*/ 590550 w 1038237"/>
                                                                    <a:gd name="connsiteY55" fmla="*/ 75875 h 299986"/>
                                                                    <a:gd name="connsiteX56" fmla="*/ 611982 w 1038237"/>
                                                                    <a:gd name="connsiteY56" fmla="*/ 73494 h 299986"/>
                                                                    <a:gd name="connsiteX57" fmla="*/ 623888 w 1038237"/>
                                                                    <a:gd name="connsiteY57" fmla="*/ 87781 h 299986"/>
                                                                    <a:gd name="connsiteX58" fmla="*/ 626269 w 1038237"/>
                                                                    <a:gd name="connsiteY58" fmla="*/ 94925 h 299986"/>
                                                                    <a:gd name="connsiteX59" fmla="*/ 652463 w 1038237"/>
                                                                    <a:gd name="connsiteY59" fmla="*/ 92544 h 299986"/>
                                                                    <a:gd name="connsiteX60" fmla="*/ 666750 w 1038237"/>
                                                                    <a:gd name="connsiteY60" fmla="*/ 87781 h 299986"/>
                                                                    <a:gd name="connsiteX61" fmla="*/ 657225 w 1038237"/>
                                                                    <a:gd name="connsiteY61" fmla="*/ 78256 h 299986"/>
                                                                    <a:gd name="connsiteX62" fmla="*/ 647700 w 1038237"/>
                                                                    <a:gd name="connsiteY62" fmla="*/ 63969 h 299986"/>
                                                                    <a:gd name="connsiteX63" fmla="*/ 650082 w 1038237"/>
                                                                    <a:gd name="connsiteY63" fmla="*/ 47300 h 299986"/>
                                                                    <a:gd name="connsiteX64" fmla="*/ 652463 w 1038237"/>
                                                                    <a:gd name="connsiteY64" fmla="*/ 40156 h 299986"/>
                                                                    <a:gd name="connsiteX65" fmla="*/ 650082 w 1038237"/>
                                                                    <a:gd name="connsiteY65" fmla="*/ 33013 h 299986"/>
                                                                    <a:gd name="connsiteX66" fmla="*/ 647700 w 1038237"/>
                                                                    <a:gd name="connsiteY66" fmla="*/ 23488 h 299986"/>
                                                                    <a:gd name="connsiteX67" fmla="*/ 650082 w 1038237"/>
                                                                    <a:gd name="connsiteY67" fmla="*/ 2056 h 299986"/>
                                                                    <a:gd name="connsiteX68" fmla="*/ 681038 w 1038237"/>
                                                                    <a:gd name="connsiteY68" fmla="*/ 4438 h 299986"/>
                                                                    <a:gd name="connsiteX69" fmla="*/ 695325 w 1038237"/>
                                                                    <a:gd name="connsiteY69" fmla="*/ 9200 h 299986"/>
                                                                    <a:gd name="connsiteX70" fmla="*/ 700088 w 1038237"/>
                                                                    <a:gd name="connsiteY70" fmla="*/ 16344 h 299986"/>
                                                                    <a:gd name="connsiteX71" fmla="*/ 721519 w 1038237"/>
                                                                    <a:gd name="connsiteY71" fmla="*/ 25869 h 299986"/>
                                                                    <a:gd name="connsiteX72" fmla="*/ 728663 w 1038237"/>
                                                                    <a:gd name="connsiteY72" fmla="*/ 28250 h 299986"/>
                                                                    <a:gd name="connsiteX73" fmla="*/ 735807 w 1038237"/>
                                                                    <a:gd name="connsiteY73" fmla="*/ 30631 h 299986"/>
                                                                    <a:gd name="connsiteX74" fmla="*/ 742950 w 1038237"/>
                                                                    <a:gd name="connsiteY74" fmla="*/ 35394 h 299986"/>
                                                                    <a:gd name="connsiteX75" fmla="*/ 757238 w 1038237"/>
                                                                    <a:gd name="connsiteY75" fmla="*/ 40156 h 299986"/>
                                                                    <a:gd name="connsiteX76" fmla="*/ 771525 w 1038237"/>
                                                                    <a:gd name="connsiteY76" fmla="*/ 49681 h 299986"/>
                                                                    <a:gd name="connsiteX77" fmla="*/ 776288 w 1038237"/>
                                                                    <a:gd name="connsiteY77" fmla="*/ 63969 h 299986"/>
                                                                    <a:gd name="connsiteX78" fmla="*/ 778669 w 1038237"/>
                                                                    <a:gd name="connsiteY78" fmla="*/ 71113 h 299986"/>
                                                                    <a:gd name="connsiteX79" fmla="*/ 788194 w 1038237"/>
                                                                    <a:gd name="connsiteY79" fmla="*/ 111594 h 299986"/>
                                                                    <a:gd name="connsiteX80" fmla="*/ 797719 w 1038237"/>
                                                                    <a:gd name="connsiteY80" fmla="*/ 116356 h 299986"/>
                                                                    <a:gd name="connsiteX81" fmla="*/ 819150 w 1038237"/>
                                                                    <a:gd name="connsiteY81" fmla="*/ 113975 h 299986"/>
                                                                    <a:gd name="connsiteX82" fmla="*/ 833438 w 1038237"/>
                                                                    <a:gd name="connsiteY82" fmla="*/ 109213 h 299986"/>
                                                                    <a:gd name="connsiteX83" fmla="*/ 840582 w 1038237"/>
                                                                    <a:gd name="connsiteY83" fmla="*/ 104450 h 299986"/>
                                                                    <a:gd name="connsiteX84" fmla="*/ 854869 w 1038237"/>
                                                                    <a:gd name="connsiteY84" fmla="*/ 99688 h 299986"/>
                                                                    <a:gd name="connsiteX85" fmla="*/ 869157 w 1038237"/>
                                                                    <a:gd name="connsiteY85" fmla="*/ 94925 h 299986"/>
                                                                    <a:gd name="connsiteX86" fmla="*/ 883444 w 1038237"/>
                                                                    <a:gd name="connsiteY86" fmla="*/ 90163 h 299986"/>
                                                                    <a:gd name="connsiteX87" fmla="*/ 890588 w 1038237"/>
                                                                    <a:gd name="connsiteY87" fmla="*/ 87781 h 299986"/>
                                                                    <a:gd name="connsiteX88" fmla="*/ 897732 w 1038237"/>
                                                                    <a:gd name="connsiteY88" fmla="*/ 80638 h 299986"/>
                                                                    <a:gd name="connsiteX89" fmla="*/ 912019 w 1038237"/>
                                                                    <a:gd name="connsiteY89" fmla="*/ 75875 h 299986"/>
                                                                    <a:gd name="connsiteX90" fmla="*/ 928688 w 1038237"/>
                                                                    <a:gd name="connsiteY90" fmla="*/ 68731 h 299986"/>
                                                                    <a:gd name="connsiteX91" fmla="*/ 933450 w 1038237"/>
                                                                    <a:gd name="connsiteY91" fmla="*/ 54444 h 299986"/>
                                                                    <a:gd name="connsiteX92" fmla="*/ 935832 w 1038237"/>
                                                                    <a:gd name="connsiteY92" fmla="*/ 33013 h 299986"/>
                                                                    <a:gd name="connsiteX93" fmla="*/ 942975 w 1038237"/>
                                                                    <a:gd name="connsiteY93" fmla="*/ 28250 h 299986"/>
                                                                    <a:gd name="connsiteX94" fmla="*/ 957263 w 1038237"/>
                                                                    <a:gd name="connsiteY94" fmla="*/ 23488 h 299986"/>
                                                                    <a:gd name="connsiteX95" fmla="*/ 976313 w 1038237"/>
                                                                    <a:gd name="connsiteY95" fmla="*/ 25869 h 299986"/>
                                                                    <a:gd name="connsiteX96" fmla="*/ 992982 w 1038237"/>
                                                                    <a:gd name="connsiteY96" fmla="*/ 33013 h 299986"/>
                                                                    <a:gd name="connsiteX97" fmla="*/ 1000125 w 1038237"/>
                                                                    <a:gd name="connsiteY97" fmla="*/ 35394 h 299986"/>
                                                                    <a:gd name="connsiteX98" fmla="*/ 1021557 w 1038237"/>
                                                                    <a:gd name="connsiteY98" fmla="*/ 52063 h 299986"/>
                                                                    <a:gd name="connsiteX99" fmla="*/ 1028700 w 1038237"/>
                                                                    <a:gd name="connsiteY99" fmla="*/ 56825 h 299986"/>
                                                                    <a:gd name="connsiteX100" fmla="*/ 1033463 w 1038237"/>
                                                                    <a:gd name="connsiteY100" fmla="*/ 23488 h 299986"/>
                                                                    <a:gd name="connsiteX101" fmla="*/ 1038225 w 1038237"/>
                                                                    <a:gd name="connsiteY101" fmla="*/ 4438 h 299986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  <a:cxn ang="0">
                                                                      <a:pos x="connsiteX20" y="connsiteY20"/>
                                                                    </a:cxn>
                                                                    <a:cxn ang="0">
                                                                      <a:pos x="connsiteX21" y="connsiteY21"/>
                                                                    </a:cxn>
                                                                    <a:cxn ang="0">
                                                                      <a:pos x="connsiteX22" y="connsiteY22"/>
                                                                    </a:cxn>
                                                                    <a:cxn ang="0">
                                                                      <a:pos x="connsiteX23" y="connsiteY23"/>
                                                                    </a:cxn>
                                                                    <a:cxn ang="0">
                                                                      <a:pos x="connsiteX24" y="connsiteY24"/>
                                                                    </a:cxn>
                                                                    <a:cxn ang="0">
                                                                      <a:pos x="connsiteX25" y="connsiteY25"/>
                                                                    </a:cxn>
                                                                    <a:cxn ang="0">
                                                                      <a:pos x="connsiteX26" y="connsiteY26"/>
                                                                    </a:cxn>
                                                                    <a:cxn ang="0">
                                                                      <a:pos x="connsiteX27" y="connsiteY27"/>
                                                                    </a:cxn>
                                                                    <a:cxn ang="0">
                                                                      <a:pos x="connsiteX28" y="connsiteY28"/>
                                                                    </a:cxn>
                                                                    <a:cxn ang="0">
                                                                      <a:pos x="connsiteX29" y="connsiteY29"/>
                                                                    </a:cxn>
                                                                    <a:cxn ang="0">
                                                                      <a:pos x="connsiteX30" y="connsiteY30"/>
                                                                    </a:cxn>
                                                                    <a:cxn ang="0">
                                                                      <a:pos x="connsiteX31" y="connsiteY31"/>
                                                                    </a:cxn>
                                                                    <a:cxn ang="0">
                                                                      <a:pos x="connsiteX32" y="connsiteY32"/>
                                                                    </a:cxn>
                                                                    <a:cxn ang="0">
                                                                      <a:pos x="connsiteX33" y="connsiteY33"/>
                                                                    </a:cxn>
                                                                    <a:cxn ang="0">
                                                                      <a:pos x="connsiteX34" y="connsiteY34"/>
                                                                    </a:cxn>
                                                                    <a:cxn ang="0">
                                                                      <a:pos x="connsiteX35" y="connsiteY35"/>
                                                                    </a:cxn>
                                                                    <a:cxn ang="0">
                                                                      <a:pos x="connsiteX36" y="connsiteY36"/>
                                                                    </a:cxn>
                                                                    <a:cxn ang="0">
                                                                      <a:pos x="connsiteX37" y="connsiteY37"/>
                                                                    </a:cxn>
                                                                    <a:cxn ang="0">
                                                                      <a:pos x="connsiteX38" y="connsiteY38"/>
                                                                    </a:cxn>
                                                                    <a:cxn ang="0">
                                                                      <a:pos x="connsiteX39" y="connsiteY39"/>
                                                                    </a:cxn>
                                                                    <a:cxn ang="0">
                                                                      <a:pos x="connsiteX40" y="connsiteY40"/>
                                                                    </a:cxn>
                                                                    <a:cxn ang="0">
                                                                      <a:pos x="connsiteX41" y="connsiteY41"/>
                                                                    </a:cxn>
                                                                    <a:cxn ang="0">
                                                                      <a:pos x="connsiteX42" y="connsiteY42"/>
                                                                    </a:cxn>
                                                                    <a:cxn ang="0">
                                                                      <a:pos x="connsiteX43" y="connsiteY43"/>
                                                                    </a:cxn>
                                                                    <a:cxn ang="0">
                                                                      <a:pos x="connsiteX44" y="connsiteY44"/>
                                                                    </a:cxn>
                                                                    <a:cxn ang="0">
                                                                      <a:pos x="connsiteX45" y="connsiteY45"/>
                                                                    </a:cxn>
                                                                    <a:cxn ang="0">
                                                                      <a:pos x="connsiteX46" y="connsiteY46"/>
                                                                    </a:cxn>
                                                                    <a:cxn ang="0">
                                                                      <a:pos x="connsiteX47" y="connsiteY47"/>
                                                                    </a:cxn>
                                                                    <a:cxn ang="0">
                                                                      <a:pos x="connsiteX48" y="connsiteY48"/>
                                                                    </a:cxn>
                                                                    <a:cxn ang="0">
                                                                      <a:pos x="connsiteX49" y="connsiteY49"/>
                                                                    </a:cxn>
                                                                    <a:cxn ang="0">
                                                                      <a:pos x="connsiteX50" y="connsiteY50"/>
                                                                    </a:cxn>
                                                                    <a:cxn ang="0">
                                                                      <a:pos x="connsiteX51" y="connsiteY51"/>
                                                                    </a:cxn>
                                                                    <a:cxn ang="0">
                                                                      <a:pos x="connsiteX52" y="connsiteY52"/>
                                                                    </a:cxn>
                                                                    <a:cxn ang="0">
                                                                      <a:pos x="connsiteX53" y="connsiteY53"/>
                                                                    </a:cxn>
                                                                    <a:cxn ang="0">
                                                                      <a:pos x="connsiteX54" y="connsiteY54"/>
                                                                    </a:cxn>
                                                                    <a:cxn ang="0">
                                                                      <a:pos x="connsiteX55" y="connsiteY55"/>
                                                                    </a:cxn>
                                                                    <a:cxn ang="0">
                                                                      <a:pos x="connsiteX56" y="connsiteY56"/>
                                                                    </a:cxn>
                                                                    <a:cxn ang="0">
                                                                      <a:pos x="connsiteX57" y="connsiteY57"/>
                                                                    </a:cxn>
                                                                    <a:cxn ang="0">
                                                                      <a:pos x="connsiteX58" y="connsiteY58"/>
                                                                    </a:cxn>
                                                                    <a:cxn ang="0">
                                                                      <a:pos x="connsiteX59" y="connsiteY59"/>
                                                                    </a:cxn>
                                                                    <a:cxn ang="0">
                                                                      <a:pos x="connsiteX60" y="connsiteY60"/>
                                                                    </a:cxn>
                                                                    <a:cxn ang="0">
                                                                      <a:pos x="connsiteX61" y="connsiteY61"/>
                                                                    </a:cxn>
                                                                    <a:cxn ang="0">
                                                                      <a:pos x="connsiteX62" y="connsiteY62"/>
                                                                    </a:cxn>
                                                                    <a:cxn ang="0">
                                                                      <a:pos x="connsiteX63" y="connsiteY63"/>
                                                                    </a:cxn>
                                                                    <a:cxn ang="0">
                                                                      <a:pos x="connsiteX64" y="connsiteY64"/>
                                                                    </a:cxn>
                                                                    <a:cxn ang="0">
                                                                      <a:pos x="connsiteX65" y="connsiteY65"/>
                                                                    </a:cxn>
                                                                    <a:cxn ang="0">
                                                                      <a:pos x="connsiteX66" y="connsiteY66"/>
                                                                    </a:cxn>
                                                                    <a:cxn ang="0">
                                                                      <a:pos x="connsiteX67" y="connsiteY67"/>
                                                                    </a:cxn>
                                                                    <a:cxn ang="0">
                                                                      <a:pos x="connsiteX68" y="connsiteY68"/>
                                                                    </a:cxn>
                                                                    <a:cxn ang="0">
                                                                      <a:pos x="connsiteX69" y="connsiteY69"/>
                                                                    </a:cxn>
                                                                    <a:cxn ang="0">
                                                                      <a:pos x="connsiteX70" y="connsiteY70"/>
                                                                    </a:cxn>
                                                                    <a:cxn ang="0">
                                                                      <a:pos x="connsiteX71" y="connsiteY71"/>
                                                                    </a:cxn>
                                                                    <a:cxn ang="0">
                                                                      <a:pos x="connsiteX72" y="connsiteY72"/>
                                                                    </a:cxn>
                                                                    <a:cxn ang="0">
                                                                      <a:pos x="connsiteX73" y="connsiteY73"/>
                                                                    </a:cxn>
                                                                    <a:cxn ang="0">
                                                                      <a:pos x="connsiteX74" y="connsiteY74"/>
                                                                    </a:cxn>
                                                                    <a:cxn ang="0">
                                                                      <a:pos x="connsiteX75" y="connsiteY75"/>
                                                                    </a:cxn>
                                                                    <a:cxn ang="0">
                                                                      <a:pos x="connsiteX76" y="connsiteY76"/>
                                                                    </a:cxn>
                                                                    <a:cxn ang="0">
                                                                      <a:pos x="connsiteX77" y="connsiteY77"/>
                                                                    </a:cxn>
                                                                    <a:cxn ang="0">
                                                                      <a:pos x="connsiteX78" y="connsiteY78"/>
                                                                    </a:cxn>
                                                                    <a:cxn ang="0">
                                                                      <a:pos x="connsiteX79" y="connsiteY79"/>
                                                                    </a:cxn>
                                                                    <a:cxn ang="0">
                                                                      <a:pos x="connsiteX80" y="connsiteY80"/>
                                                                    </a:cxn>
                                                                    <a:cxn ang="0">
                                                                      <a:pos x="connsiteX81" y="connsiteY81"/>
                                                                    </a:cxn>
                                                                    <a:cxn ang="0">
                                                                      <a:pos x="connsiteX82" y="connsiteY82"/>
                                                                    </a:cxn>
                                                                    <a:cxn ang="0">
                                                                      <a:pos x="connsiteX83" y="connsiteY83"/>
                                                                    </a:cxn>
                                                                    <a:cxn ang="0">
                                                                      <a:pos x="connsiteX84" y="connsiteY84"/>
                                                                    </a:cxn>
                                                                    <a:cxn ang="0">
                                                                      <a:pos x="connsiteX85" y="connsiteY85"/>
                                                                    </a:cxn>
                                                                    <a:cxn ang="0">
                                                                      <a:pos x="connsiteX86" y="connsiteY86"/>
                                                                    </a:cxn>
                                                                    <a:cxn ang="0">
                                                                      <a:pos x="connsiteX87" y="connsiteY87"/>
                                                                    </a:cxn>
                                                                    <a:cxn ang="0">
                                                                      <a:pos x="connsiteX88" y="connsiteY88"/>
                                                                    </a:cxn>
                                                                    <a:cxn ang="0">
                                                                      <a:pos x="connsiteX89" y="connsiteY89"/>
                                                                    </a:cxn>
                                                                    <a:cxn ang="0">
                                                                      <a:pos x="connsiteX90" y="connsiteY90"/>
                                                                    </a:cxn>
                                                                    <a:cxn ang="0">
                                                                      <a:pos x="connsiteX91" y="connsiteY91"/>
                                                                    </a:cxn>
                                                                    <a:cxn ang="0">
                                                                      <a:pos x="connsiteX92" y="connsiteY92"/>
                                                                    </a:cxn>
                                                                    <a:cxn ang="0">
                                                                      <a:pos x="connsiteX93" y="connsiteY93"/>
                                                                    </a:cxn>
                                                                    <a:cxn ang="0">
                                                                      <a:pos x="connsiteX94" y="connsiteY94"/>
                                                                    </a:cxn>
                                                                    <a:cxn ang="0">
                                                                      <a:pos x="connsiteX95" y="connsiteY95"/>
                                                                    </a:cxn>
                                                                    <a:cxn ang="0">
                                                                      <a:pos x="connsiteX96" y="connsiteY96"/>
                                                                    </a:cxn>
                                                                    <a:cxn ang="0">
                                                                      <a:pos x="connsiteX97" y="connsiteY97"/>
                                                                    </a:cxn>
                                                                    <a:cxn ang="0">
                                                                      <a:pos x="connsiteX98" y="connsiteY98"/>
                                                                    </a:cxn>
                                                                    <a:cxn ang="0">
                                                                      <a:pos x="connsiteX99" y="connsiteY99"/>
                                                                    </a:cxn>
                                                                    <a:cxn ang="0">
                                                                      <a:pos x="connsiteX100" y="connsiteY100"/>
                                                                    </a:cxn>
                                                                    <a:cxn ang="0">
                                                                      <a:pos x="connsiteX101" y="connsiteY101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038237" h="299986">
                                                                      <a:moveTo>
                                                                        <a:pt x="0" y="206844"/>
                                                                      </a:moveTo>
                                                                      <a:cubicBezTo>
                                                                        <a:pt x="3969" y="203669"/>
                                                                        <a:pt x="8992" y="201483"/>
                                                                        <a:pt x="11907" y="197319"/>
                                                                      </a:cubicBezTo>
                                                                      <a:cubicBezTo>
                                                                        <a:pt x="14786" y="193206"/>
                                                                        <a:pt x="15082" y="187794"/>
                                                                        <a:pt x="16669" y="183031"/>
                                                                      </a:cubicBezTo>
                                                                      <a:cubicBezTo>
                                                                        <a:pt x="17463" y="180650"/>
                                                                        <a:pt x="16962" y="177280"/>
                                                                        <a:pt x="19050" y="175888"/>
                                                                      </a:cubicBezTo>
                                                                      <a:cubicBezTo>
                                                                        <a:pt x="21431" y="174300"/>
                                                                        <a:pt x="23579" y="172287"/>
                                                                        <a:pt x="26194" y="171125"/>
                                                                      </a:cubicBezTo>
                                                                      <a:cubicBezTo>
                                                                        <a:pt x="30782" y="169086"/>
                                                                        <a:pt x="40482" y="166363"/>
                                                                        <a:pt x="40482" y="166363"/>
                                                                      </a:cubicBezTo>
                                                                      <a:cubicBezTo>
                                                                        <a:pt x="45967" y="167277"/>
                                                                        <a:pt x="56052" y="168195"/>
                                                                        <a:pt x="61913" y="171125"/>
                                                                      </a:cubicBezTo>
                                                                      <a:cubicBezTo>
                                                                        <a:pt x="64473" y="172405"/>
                                                                        <a:pt x="66497" y="174608"/>
                                                                        <a:pt x="69057" y="175888"/>
                                                                      </a:cubicBezTo>
                                                                      <a:cubicBezTo>
                                                                        <a:pt x="71302" y="177010"/>
                                                                        <a:pt x="73955" y="177147"/>
                                                                        <a:pt x="76200" y="178269"/>
                                                                      </a:cubicBezTo>
                                                                      <a:cubicBezTo>
                                                                        <a:pt x="78760" y="179549"/>
                                                                        <a:pt x="80784" y="181751"/>
                                                                        <a:pt x="83344" y="183031"/>
                                                                      </a:cubicBezTo>
                                                                      <a:cubicBezTo>
                                                                        <a:pt x="85589" y="184154"/>
                                                                        <a:pt x="88243" y="184290"/>
                                                                        <a:pt x="90488" y="185413"/>
                                                                      </a:cubicBezTo>
                                                                      <a:cubicBezTo>
                                                                        <a:pt x="108948" y="194643"/>
                                                                        <a:pt x="86825" y="186573"/>
                                                                        <a:pt x="104775" y="192556"/>
                                                                      </a:cubicBezTo>
                                                                      <a:cubicBezTo>
                                                                        <a:pt x="116098" y="200105"/>
                                                                        <a:pt x="109201" y="196412"/>
                                                                        <a:pt x="126207" y="202081"/>
                                                                      </a:cubicBezTo>
                                                                      <a:lnTo>
                                                                        <a:pt x="133350" y="204463"/>
                                                                      </a:lnTo>
                                                                      <a:cubicBezTo>
                                                                        <a:pt x="138834" y="203549"/>
                                                                        <a:pt x="148922" y="202630"/>
                                                                        <a:pt x="154782" y="199700"/>
                                                                      </a:cubicBezTo>
                                                                      <a:cubicBezTo>
                                                                        <a:pt x="157342" y="198420"/>
                                                                        <a:pt x="159366" y="196218"/>
                                                                        <a:pt x="161925" y="194938"/>
                                                                      </a:cubicBezTo>
                                                                      <a:cubicBezTo>
                                                                        <a:pt x="164170" y="193815"/>
                                                                        <a:pt x="166824" y="193679"/>
                                                                        <a:pt x="169069" y="192556"/>
                                                                      </a:cubicBezTo>
                                                                      <a:cubicBezTo>
                                                                        <a:pt x="171629" y="191276"/>
                                                                        <a:pt x="173424" y="188437"/>
                                                                        <a:pt x="176213" y="187794"/>
                                                                      </a:cubicBezTo>
                                                                      <a:cubicBezTo>
                                                                        <a:pt x="183986" y="186000"/>
                                                                        <a:pt x="192097" y="186294"/>
                                                                        <a:pt x="200025" y="185413"/>
                                                                      </a:cubicBezTo>
                                                                      <a:cubicBezTo>
                                                                        <a:pt x="213843" y="183878"/>
                                                                        <a:pt x="222214" y="182583"/>
                                                                        <a:pt x="235744" y="180650"/>
                                                                      </a:cubicBezTo>
                                                                      <a:cubicBezTo>
                                                                        <a:pt x="253137" y="174853"/>
                                                                        <a:pt x="245162" y="177106"/>
                                                                        <a:pt x="259557" y="173506"/>
                                                                      </a:cubicBezTo>
                                                                      <a:cubicBezTo>
                                                                        <a:pt x="264018" y="173803"/>
                                                                        <a:pt x="291057" y="172589"/>
                                                                        <a:pt x="302419" y="178269"/>
                                                                      </a:cubicBezTo>
                                                                      <a:cubicBezTo>
                                                                        <a:pt x="304979" y="179549"/>
                                                                        <a:pt x="307182" y="181444"/>
                                                                        <a:pt x="309563" y="183031"/>
                                                                      </a:cubicBezTo>
                                                                      <a:cubicBezTo>
                                                                        <a:pt x="311150" y="185412"/>
                                                                        <a:pt x="312090" y="188387"/>
                                                                        <a:pt x="314325" y="190175"/>
                                                                      </a:cubicBezTo>
                                                                      <a:cubicBezTo>
                                                                        <a:pt x="316285" y="191743"/>
                                                                        <a:pt x="319224" y="191433"/>
                                                                        <a:pt x="321469" y="192556"/>
                                                                      </a:cubicBezTo>
                                                                      <a:cubicBezTo>
                                                                        <a:pt x="324029" y="193836"/>
                                                                        <a:pt x="326232" y="195731"/>
                                                                        <a:pt x="328613" y="197319"/>
                                                                      </a:cubicBezTo>
                                                                      <a:cubicBezTo>
                                                                        <a:pt x="334598" y="215276"/>
                                                                        <a:pt x="325828" y="193838"/>
                                                                        <a:pt x="338138" y="209225"/>
                                                                      </a:cubicBezTo>
                                                                      <a:cubicBezTo>
                                                                        <a:pt x="339706" y="211185"/>
                                                                        <a:pt x="339127" y="214280"/>
                                                                        <a:pt x="340519" y="216369"/>
                                                                      </a:cubicBezTo>
                                                                      <a:cubicBezTo>
                                                                        <a:pt x="342387" y="219171"/>
                                                                        <a:pt x="345282" y="221132"/>
                                                                        <a:pt x="347663" y="223513"/>
                                                                      </a:cubicBezTo>
                                                                      <a:cubicBezTo>
                                                                        <a:pt x="349362" y="228609"/>
                                                                        <a:pt x="350462" y="233998"/>
                                                                        <a:pt x="354807" y="237800"/>
                                                                      </a:cubicBezTo>
                                                                      <a:cubicBezTo>
                                                                        <a:pt x="364885" y="246619"/>
                                                                        <a:pt x="366426" y="246436"/>
                                                                        <a:pt x="376238" y="249706"/>
                                                                      </a:cubicBezTo>
                                                                      <a:cubicBezTo>
                                                                        <a:pt x="385037" y="262906"/>
                                                                        <a:pt x="375966" y="252466"/>
                                                                        <a:pt x="388144" y="259231"/>
                                                                      </a:cubicBezTo>
                                                                      <a:cubicBezTo>
                                                                        <a:pt x="393148" y="262011"/>
                                                                        <a:pt x="402432" y="268756"/>
                                                                        <a:pt x="402432" y="268756"/>
                                                                      </a:cubicBezTo>
                                                                      <a:cubicBezTo>
                                                                        <a:pt x="416079" y="289229"/>
                                                                        <a:pt x="397907" y="265136"/>
                                                                        <a:pt x="414338" y="278281"/>
                                                                      </a:cubicBezTo>
                                                                      <a:cubicBezTo>
                                                                        <a:pt x="416573" y="280069"/>
                                                                        <a:pt x="416946" y="283540"/>
                                                                        <a:pt x="419100" y="285425"/>
                                                                      </a:cubicBezTo>
                                                                      <a:cubicBezTo>
                                                                        <a:pt x="425371" y="290913"/>
                                                                        <a:pt x="432389" y="295521"/>
                                                                        <a:pt x="440532" y="297331"/>
                                                                      </a:cubicBezTo>
                                                                      <a:cubicBezTo>
                                                                        <a:pt x="445245" y="298378"/>
                                                                        <a:pt x="450057" y="298919"/>
                                                                        <a:pt x="454819" y="299713"/>
                                                                      </a:cubicBezTo>
                                                                      <a:cubicBezTo>
                                                                        <a:pt x="460375" y="298919"/>
                                                                        <a:pt x="468375" y="302001"/>
                                                                        <a:pt x="471488" y="297331"/>
                                                                      </a:cubicBezTo>
                                                                      <a:cubicBezTo>
                                                                        <a:pt x="474482" y="292841"/>
                                                                        <a:pt x="468901" y="277665"/>
                                                                        <a:pt x="466725" y="271138"/>
                                                                      </a:cubicBezTo>
                                                                      <a:cubicBezTo>
                                                                        <a:pt x="467519" y="265582"/>
                                                                        <a:pt x="467092" y="259708"/>
                                                                        <a:pt x="469107" y="254469"/>
                                                                      </a:cubicBezTo>
                                                                      <a:cubicBezTo>
                                                                        <a:pt x="473897" y="242015"/>
                                                                        <a:pt x="477030" y="241249"/>
                                                                        <a:pt x="485775" y="235419"/>
                                                                      </a:cubicBezTo>
                                                                      <a:lnTo>
                                                                        <a:pt x="500063" y="213988"/>
                                                                      </a:lnTo>
                                                                      <a:cubicBezTo>
                                                                        <a:pt x="501651" y="211607"/>
                                                                        <a:pt x="503920" y="209559"/>
                                                                        <a:pt x="504825" y="206844"/>
                                                                      </a:cubicBezTo>
                                                                      <a:cubicBezTo>
                                                                        <a:pt x="506413" y="202081"/>
                                                                        <a:pt x="508604" y="197479"/>
                                                                        <a:pt x="509588" y="192556"/>
                                                                      </a:cubicBezTo>
                                                                      <a:cubicBezTo>
                                                                        <a:pt x="510493" y="188030"/>
                                                                        <a:pt x="511910" y="178386"/>
                                                                        <a:pt x="514350" y="173506"/>
                                                                      </a:cubicBezTo>
                                                                      <a:cubicBezTo>
                                                                        <a:pt x="520103" y="162001"/>
                                                                        <a:pt x="516751" y="169262"/>
                                                                        <a:pt x="526257" y="163981"/>
                                                                      </a:cubicBezTo>
                                                                      <a:cubicBezTo>
                                                                        <a:pt x="531260" y="161201"/>
                                                                        <a:pt x="540544" y="154456"/>
                                                                        <a:pt x="540544" y="154456"/>
                                                                      </a:cubicBezTo>
                                                                      <a:cubicBezTo>
                                                                        <a:pt x="542132" y="151281"/>
                                                                        <a:pt x="543546" y="148013"/>
                                                                        <a:pt x="545307" y="144931"/>
                                                                      </a:cubicBezTo>
                                                                      <a:cubicBezTo>
                                                                        <a:pt x="546727" y="142446"/>
                                                                        <a:pt x="548789" y="140348"/>
                                                                        <a:pt x="550069" y="137788"/>
                                                                      </a:cubicBezTo>
                                                                      <a:cubicBezTo>
                                                                        <a:pt x="551191" y="135543"/>
                                                                        <a:pt x="550361" y="132036"/>
                                                                        <a:pt x="552450" y="130644"/>
                                                                      </a:cubicBezTo>
                                                                      <a:cubicBezTo>
                                                                        <a:pt x="555818" y="128399"/>
                                                                        <a:pt x="560388" y="129057"/>
                                                                        <a:pt x="564357" y="128263"/>
                                                                      </a:cubicBezTo>
                                                                      <a:cubicBezTo>
                                                                        <a:pt x="565151" y="103657"/>
                                                                        <a:pt x="559664" y="78025"/>
                                                                        <a:pt x="566738" y="54444"/>
                                                                      </a:cubicBezTo>
                                                                      <a:cubicBezTo>
                                                                        <a:pt x="572966" y="33684"/>
                                                                        <a:pt x="589243" y="62008"/>
                                                                        <a:pt x="590550" y="63969"/>
                                                                      </a:cubicBezTo>
                                                                      <a:cubicBezTo>
                                                                        <a:pt x="588169" y="65556"/>
                                                                        <a:pt x="585966" y="67451"/>
                                                                        <a:pt x="583407" y="68731"/>
                                                                      </a:cubicBezTo>
                                                                      <a:cubicBezTo>
                                                                        <a:pt x="581162" y="69854"/>
                                                                        <a:pt x="574488" y="69338"/>
                                                                        <a:pt x="576263" y="71113"/>
                                                                      </a:cubicBezTo>
                                                                      <a:cubicBezTo>
                                                                        <a:pt x="579812" y="74663"/>
                                                                        <a:pt x="590550" y="75875"/>
                                                                        <a:pt x="590550" y="75875"/>
                                                                      </a:cubicBezTo>
                                                                      <a:cubicBezTo>
                                                                        <a:pt x="607219" y="70319"/>
                                                                        <a:pt x="600075" y="69526"/>
                                                                        <a:pt x="611982" y="73494"/>
                                                                      </a:cubicBezTo>
                                                                      <a:cubicBezTo>
                                                                        <a:pt x="617245" y="78757"/>
                                                                        <a:pt x="620574" y="81154"/>
                                                                        <a:pt x="623888" y="87781"/>
                                                                      </a:cubicBezTo>
                                                                      <a:cubicBezTo>
                                                                        <a:pt x="625011" y="90026"/>
                                                                        <a:pt x="625475" y="92544"/>
                                                                        <a:pt x="626269" y="94925"/>
                                                                      </a:cubicBezTo>
                                                                      <a:cubicBezTo>
                                                                        <a:pt x="635000" y="94131"/>
                                                                        <a:pt x="643829" y="94068"/>
                                                                        <a:pt x="652463" y="92544"/>
                                                                      </a:cubicBezTo>
                                                                      <a:cubicBezTo>
                                                                        <a:pt x="657407" y="91672"/>
                                                                        <a:pt x="666750" y="87781"/>
                                                                        <a:pt x="666750" y="87781"/>
                                                                      </a:cubicBezTo>
                                                                      <a:cubicBezTo>
                                                                        <a:pt x="660401" y="68735"/>
                                                                        <a:pt x="669924" y="90955"/>
                                                                        <a:pt x="657225" y="78256"/>
                                                                      </a:cubicBezTo>
                                                                      <a:cubicBezTo>
                                                                        <a:pt x="653178" y="74209"/>
                                                                        <a:pt x="647700" y="63969"/>
                                                                        <a:pt x="647700" y="63969"/>
                                                                      </a:cubicBezTo>
                                                                      <a:cubicBezTo>
                                                                        <a:pt x="648494" y="58413"/>
                                                                        <a:pt x="648981" y="52804"/>
                                                                        <a:pt x="650082" y="47300"/>
                                                                      </a:cubicBezTo>
                                                                      <a:cubicBezTo>
                                                                        <a:pt x="650574" y="44839"/>
                                                                        <a:pt x="652463" y="42666"/>
                                                                        <a:pt x="652463" y="40156"/>
                                                                      </a:cubicBezTo>
                                                                      <a:cubicBezTo>
                                                                        <a:pt x="652463" y="37646"/>
                                                                        <a:pt x="650772" y="35426"/>
                                                                        <a:pt x="650082" y="33013"/>
                                                                      </a:cubicBezTo>
                                                                      <a:cubicBezTo>
                                                                        <a:pt x="649183" y="29866"/>
                                                                        <a:pt x="648494" y="26663"/>
                                                                        <a:pt x="647700" y="23488"/>
                                                                      </a:cubicBezTo>
                                                                      <a:cubicBezTo>
                                                                        <a:pt x="648494" y="16344"/>
                                                                        <a:pt x="643841" y="5622"/>
                                                                        <a:pt x="650082" y="2056"/>
                                                                      </a:cubicBezTo>
                                                                      <a:cubicBezTo>
                                                                        <a:pt x="659068" y="-3079"/>
                                                                        <a:pt x="670815" y="2824"/>
                                                                        <a:pt x="681038" y="4438"/>
                                                                      </a:cubicBezTo>
                                                                      <a:cubicBezTo>
                                                                        <a:pt x="685996" y="5221"/>
                                                                        <a:pt x="695325" y="9200"/>
                                                                        <a:pt x="695325" y="9200"/>
                                                                      </a:cubicBezTo>
                                                                      <a:cubicBezTo>
                                                                        <a:pt x="696913" y="11581"/>
                                                                        <a:pt x="698064" y="14320"/>
                                                                        <a:pt x="700088" y="16344"/>
                                                                      </a:cubicBezTo>
                                                                      <a:cubicBezTo>
                                                                        <a:pt x="705747" y="22003"/>
                                                                        <a:pt x="714449" y="23512"/>
                                                                        <a:pt x="721519" y="25869"/>
                                                                      </a:cubicBezTo>
                                                                      <a:lnTo>
                                                                        <a:pt x="728663" y="28250"/>
                                                                      </a:lnTo>
                                                                      <a:lnTo>
                                                                        <a:pt x="735807" y="30631"/>
                                                                      </a:lnTo>
                                                                      <a:cubicBezTo>
                                                                        <a:pt x="738188" y="32219"/>
                                                                        <a:pt x="740335" y="34232"/>
                                                                        <a:pt x="742950" y="35394"/>
                                                                      </a:cubicBezTo>
                                                                      <a:cubicBezTo>
                                                                        <a:pt x="747538" y="37433"/>
                                                                        <a:pt x="757238" y="40156"/>
                                                                        <a:pt x="757238" y="40156"/>
                                                                      </a:cubicBezTo>
                                                                      <a:cubicBezTo>
                                                                        <a:pt x="762000" y="43331"/>
                                                                        <a:pt x="769715" y="44251"/>
                                                                        <a:pt x="771525" y="49681"/>
                                                                      </a:cubicBezTo>
                                                                      <a:lnTo>
                                                                        <a:pt x="776288" y="63969"/>
                                                                      </a:lnTo>
                                                                      <a:lnTo>
                                                                        <a:pt x="778669" y="71113"/>
                                                                      </a:lnTo>
                                                                      <a:cubicBezTo>
                                                                        <a:pt x="780770" y="102635"/>
                                                                        <a:pt x="771235" y="101903"/>
                                                                        <a:pt x="788194" y="111594"/>
                                                                      </a:cubicBezTo>
                                                                      <a:cubicBezTo>
                                                                        <a:pt x="791276" y="113355"/>
                                                                        <a:pt x="794544" y="114769"/>
                                                                        <a:pt x="797719" y="116356"/>
                                                                      </a:cubicBezTo>
                                                                      <a:cubicBezTo>
                                                                        <a:pt x="804863" y="115562"/>
                                                                        <a:pt x="812102" y="115384"/>
                                                                        <a:pt x="819150" y="113975"/>
                                                                      </a:cubicBezTo>
                                                                      <a:cubicBezTo>
                                                                        <a:pt x="824073" y="112991"/>
                                                                        <a:pt x="833438" y="109213"/>
                                                                        <a:pt x="833438" y="109213"/>
                                                                      </a:cubicBezTo>
                                                                      <a:cubicBezTo>
                                                                        <a:pt x="835819" y="107625"/>
                                                                        <a:pt x="837967" y="105612"/>
                                                                        <a:pt x="840582" y="104450"/>
                                                                      </a:cubicBezTo>
                                                                      <a:cubicBezTo>
                                                                        <a:pt x="845169" y="102411"/>
                                                                        <a:pt x="850107" y="101275"/>
                                                                        <a:pt x="854869" y="99688"/>
                                                                      </a:cubicBezTo>
                                                                      <a:lnTo>
                                                                        <a:pt x="869157" y="94925"/>
                                                                      </a:lnTo>
                                                                      <a:lnTo>
                                                                        <a:pt x="883444" y="90163"/>
                                                                      </a:lnTo>
                                                                      <a:lnTo>
                                                                        <a:pt x="890588" y="87781"/>
                                                                      </a:lnTo>
                                                                      <a:cubicBezTo>
                                                                        <a:pt x="892969" y="85400"/>
                                                                        <a:pt x="894788" y="82273"/>
                                                                        <a:pt x="897732" y="80638"/>
                                                                      </a:cubicBezTo>
                                                                      <a:cubicBezTo>
                                                                        <a:pt x="902120" y="78200"/>
                                                                        <a:pt x="907257" y="77463"/>
                                                                        <a:pt x="912019" y="75875"/>
                                                                      </a:cubicBezTo>
                                                                      <a:cubicBezTo>
                                                                        <a:pt x="922535" y="72370"/>
                                                                        <a:pt x="916912" y="74619"/>
                                                                        <a:pt x="928688" y="68731"/>
                                                                      </a:cubicBezTo>
                                                                      <a:cubicBezTo>
                                                                        <a:pt x="930275" y="63969"/>
                                                                        <a:pt x="932895" y="59433"/>
                                                                        <a:pt x="933450" y="54444"/>
                                                                      </a:cubicBezTo>
                                                                      <a:cubicBezTo>
                                                                        <a:pt x="934244" y="47300"/>
                                                                        <a:pt x="933376" y="39768"/>
                                                                        <a:pt x="935832" y="33013"/>
                                                                      </a:cubicBezTo>
                                                                      <a:cubicBezTo>
                                                                        <a:pt x="936810" y="30324"/>
                                                                        <a:pt x="940360" y="29412"/>
                                                                        <a:pt x="942975" y="28250"/>
                                                                      </a:cubicBezTo>
                                                                      <a:cubicBezTo>
                                                                        <a:pt x="947563" y="26211"/>
                                                                        <a:pt x="957263" y="23488"/>
                                                                        <a:pt x="957263" y="23488"/>
                                                                      </a:cubicBezTo>
                                                                      <a:cubicBezTo>
                                                                        <a:pt x="963613" y="24282"/>
                                                                        <a:pt x="970017" y="24724"/>
                                                                        <a:pt x="976313" y="25869"/>
                                                                      </a:cubicBezTo>
                                                                      <a:cubicBezTo>
                                                                        <a:pt x="982782" y="27045"/>
                                                                        <a:pt x="986929" y="30419"/>
                                                                        <a:pt x="992982" y="33013"/>
                                                                      </a:cubicBezTo>
                                                                      <a:cubicBezTo>
                                                                        <a:pt x="995289" y="34002"/>
                                                                        <a:pt x="997744" y="34600"/>
                                                                        <a:pt x="1000125" y="35394"/>
                                                                      </a:cubicBezTo>
                                                                      <a:cubicBezTo>
                                                                        <a:pt x="1011317" y="46586"/>
                                                                        <a:pt x="1004466" y="40670"/>
                                                                        <a:pt x="1021557" y="52063"/>
                                                                      </a:cubicBezTo>
                                                                      <a:lnTo>
                                                                        <a:pt x="1028700" y="56825"/>
                                                                      </a:lnTo>
                                                                      <a:cubicBezTo>
                                                                        <a:pt x="1035348" y="36887"/>
                                                                        <a:pt x="1025641" y="67819"/>
                                                                        <a:pt x="1033463" y="23488"/>
                                                                      </a:cubicBezTo>
                                                                      <a:cubicBezTo>
                                                                        <a:pt x="1038727" y="-6344"/>
                                                                        <a:pt x="1038225" y="18659"/>
                                                                        <a:pt x="1038225" y="4438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pl-PL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259" name="Dowolny kształt 258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2950369" y="766763"/>
                                                                <a:ext cx="1312069" cy="1307306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0 w 1312069"/>
                                                                  <a:gd name="connsiteY0" fmla="*/ 1307306 h 1307306"/>
                                                                  <a:gd name="connsiteX1" fmla="*/ 2381 w 1312069"/>
                                                                  <a:gd name="connsiteY1" fmla="*/ 1288256 h 1307306"/>
                                                                  <a:gd name="connsiteX2" fmla="*/ 21431 w 1312069"/>
                                                                  <a:gd name="connsiteY2" fmla="*/ 1276350 h 1307306"/>
                                                                  <a:gd name="connsiteX3" fmla="*/ 57150 w 1312069"/>
                                                                  <a:gd name="connsiteY3" fmla="*/ 1269206 h 1307306"/>
                                                                  <a:gd name="connsiteX4" fmla="*/ 73819 w 1312069"/>
                                                                  <a:gd name="connsiteY4" fmla="*/ 1250156 h 1307306"/>
                                                                  <a:gd name="connsiteX5" fmla="*/ 78581 w 1312069"/>
                                                                  <a:gd name="connsiteY5" fmla="*/ 1243012 h 1307306"/>
                                                                  <a:gd name="connsiteX6" fmla="*/ 83344 w 1312069"/>
                                                                  <a:gd name="connsiteY6" fmla="*/ 1235868 h 1307306"/>
                                                                  <a:gd name="connsiteX7" fmla="*/ 85725 w 1312069"/>
                                                                  <a:gd name="connsiteY7" fmla="*/ 1228725 h 1307306"/>
                                                                  <a:gd name="connsiteX8" fmla="*/ 80962 w 1312069"/>
                                                                  <a:gd name="connsiteY8" fmla="*/ 1221581 h 1307306"/>
                                                                  <a:gd name="connsiteX9" fmla="*/ 78581 w 1312069"/>
                                                                  <a:gd name="connsiteY9" fmla="*/ 1214437 h 1307306"/>
                                                                  <a:gd name="connsiteX10" fmla="*/ 97631 w 1312069"/>
                                                                  <a:gd name="connsiteY10" fmla="*/ 1195387 h 1307306"/>
                                                                  <a:gd name="connsiteX11" fmla="*/ 104775 w 1312069"/>
                                                                  <a:gd name="connsiteY11" fmla="*/ 1193006 h 1307306"/>
                                                                  <a:gd name="connsiteX12" fmla="*/ 111919 w 1312069"/>
                                                                  <a:gd name="connsiteY12" fmla="*/ 1190625 h 1307306"/>
                                                                  <a:gd name="connsiteX13" fmla="*/ 121444 w 1312069"/>
                                                                  <a:gd name="connsiteY13" fmla="*/ 1169193 h 1307306"/>
                                                                  <a:gd name="connsiteX14" fmla="*/ 123825 w 1312069"/>
                                                                  <a:gd name="connsiteY14" fmla="*/ 1162050 h 1307306"/>
                                                                  <a:gd name="connsiteX15" fmla="*/ 121444 w 1312069"/>
                                                                  <a:gd name="connsiteY15" fmla="*/ 1154906 h 1307306"/>
                                                                  <a:gd name="connsiteX16" fmla="*/ 109537 w 1312069"/>
                                                                  <a:gd name="connsiteY16" fmla="*/ 1140618 h 1307306"/>
                                                                  <a:gd name="connsiteX17" fmla="*/ 107156 w 1312069"/>
                                                                  <a:gd name="connsiteY17" fmla="*/ 1133475 h 1307306"/>
                                                                  <a:gd name="connsiteX18" fmla="*/ 119062 w 1312069"/>
                                                                  <a:gd name="connsiteY18" fmla="*/ 1123950 h 1307306"/>
                                                                  <a:gd name="connsiteX19" fmla="*/ 150019 w 1312069"/>
                                                                  <a:gd name="connsiteY19" fmla="*/ 1126331 h 1307306"/>
                                                                  <a:gd name="connsiteX20" fmla="*/ 157162 w 1312069"/>
                                                                  <a:gd name="connsiteY20" fmla="*/ 1128712 h 1307306"/>
                                                                  <a:gd name="connsiteX21" fmla="*/ 159544 w 1312069"/>
                                                                  <a:gd name="connsiteY21" fmla="*/ 1135856 h 1307306"/>
                                                                  <a:gd name="connsiteX22" fmla="*/ 164306 w 1312069"/>
                                                                  <a:gd name="connsiteY22" fmla="*/ 1143000 h 1307306"/>
                                                                  <a:gd name="connsiteX23" fmla="*/ 169069 w 1312069"/>
                                                                  <a:gd name="connsiteY23" fmla="*/ 1157287 h 1307306"/>
                                                                  <a:gd name="connsiteX24" fmla="*/ 185737 w 1312069"/>
                                                                  <a:gd name="connsiteY24" fmla="*/ 1162050 h 1307306"/>
                                                                  <a:gd name="connsiteX25" fmla="*/ 207169 w 1312069"/>
                                                                  <a:gd name="connsiteY25" fmla="*/ 1157287 h 1307306"/>
                                                                  <a:gd name="connsiteX26" fmla="*/ 214312 w 1312069"/>
                                                                  <a:gd name="connsiteY26" fmla="*/ 1152525 h 1307306"/>
                                                                  <a:gd name="connsiteX27" fmla="*/ 247650 w 1312069"/>
                                                                  <a:gd name="connsiteY27" fmla="*/ 1154906 h 1307306"/>
                                                                  <a:gd name="connsiteX28" fmla="*/ 245269 w 1312069"/>
                                                                  <a:gd name="connsiteY28" fmla="*/ 1171575 h 1307306"/>
                                                                  <a:gd name="connsiteX29" fmla="*/ 240506 w 1312069"/>
                                                                  <a:gd name="connsiteY29" fmla="*/ 1185862 h 1307306"/>
                                                                  <a:gd name="connsiteX30" fmla="*/ 245269 w 1312069"/>
                                                                  <a:gd name="connsiteY30" fmla="*/ 1212056 h 1307306"/>
                                                                  <a:gd name="connsiteX31" fmla="*/ 254794 w 1312069"/>
                                                                  <a:gd name="connsiteY31" fmla="*/ 1226343 h 1307306"/>
                                                                  <a:gd name="connsiteX32" fmla="*/ 259556 w 1312069"/>
                                                                  <a:gd name="connsiteY32" fmla="*/ 1233487 h 1307306"/>
                                                                  <a:gd name="connsiteX33" fmla="*/ 261937 w 1312069"/>
                                                                  <a:gd name="connsiteY33" fmla="*/ 1243012 h 1307306"/>
                                                                  <a:gd name="connsiteX34" fmla="*/ 273844 w 1312069"/>
                                                                  <a:gd name="connsiteY34" fmla="*/ 1262062 h 1307306"/>
                                                                  <a:gd name="connsiteX35" fmla="*/ 280987 w 1312069"/>
                                                                  <a:gd name="connsiteY35" fmla="*/ 1264443 h 1307306"/>
                                                                  <a:gd name="connsiteX36" fmla="*/ 288131 w 1312069"/>
                                                                  <a:gd name="connsiteY36" fmla="*/ 1247775 h 1307306"/>
                                                                  <a:gd name="connsiteX37" fmla="*/ 297656 w 1312069"/>
                                                                  <a:gd name="connsiteY37" fmla="*/ 1233487 h 1307306"/>
                                                                  <a:gd name="connsiteX38" fmla="*/ 297656 w 1312069"/>
                                                                  <a:gd name="connsiteY38" fmla="*/ 1159668 h 1307306"/>
                                                                  <a:gd name="connsiteX39" fmla="*/ 300037 w 1312069"/>
                                                                  <a:gd name="connsiteY39" fmla="*/ 1152525 h 1307306"/>
                                                                  <a:gd name="connsiteX40" fmla="*/ 314325 w 1312069"/>
                                                                  <a:gd name="connsiteY40" fmla="*/ 1147762 h 1307306"/>
                                                                  <a:gd name="connsiteX41" fmla="*/ 321469 w 1312069"/>
                                                                  <a:gd name="connsiteY41" fmla="*/ 1145381 h 1307306"/>
                                                                  <a:gd name="connsiteX42" fmla="*/ 340519 w 1312069"/>
                                                                  <a:gd name="connsiteY42" fmla="*/ 1140618 h 1307306"/>
                                                                  <a:gd name="connsiteX43" fmla="*/ 361950 w 1312069"/>
                                                                  <a:gd name="connsiteY43" fmla="*/ 1131093 h 1307306"/>
                                                                  <a:gd name="connsiteX44" fmla="*/ 369094 w 1312069"/>
                                                                  <a:gd name="connsiteY44" fmla="*/ 1128712 h 1307306"/>
                                                                  <a:gd name="connsiteX45" fmla="*/ 376237 w 1312069"/>
                                                                  <a:gd name="connsiteY45" fmla="*/ 1126331 h 1307306"/>
                                                                  <a:gd name="connsiteX46" fmla="*/ 390525 w 1312069"/>
                                                                  <a:gd name="connsiteY46" fmla="*/ 1116806 h 1307306"/>
                                                                  <a:gd name="connsiteX47" fmla="*/ 400050 w 1312069"/>
                                                                  <a:gd name="connsiteY47" fmla="*/ 1102518 h 1307306"/>
                                                                  <a:gd name="connsiteX48" fmla="*/ 402431 w 1312069"/>
                                                                  <a:gd name="connsiteY48" fmla="*/ 1088231 h 1307306"/>
                                                                  <a:gd name="connsiteX49" fmla="*/ 414337 w 1312069"/>
                                                                  <a:gd name="connsiteY49" fmla="*/ 1062037 h 1307306"/>
                                                                  <a:gd name="connsiteX50" fmla="*/ 428625 w 1312069"/>
                                                                  <a:gd name="connsiteY50" fmla="*/ 1052512 h 1307306"/>
                                                                  <a:gd name="connsiteX51" fmla="*/ 438150 w 1312069"/>
                                                                  <a:gd name="connsiteY51" fmla="*/ 1042987 h 1307306"/>
                                                                  <a:gd name="connsiteX52" fmla="*/ 440531 w 1312069"/>
                                                                  <a:gd name="connsiteY52" fmla="*/ 1035843 h 1307306"/>
                                                                  <a:gd name="connsiteX53" fmla="*/ 447675 w 1312069"/>
                                                                  <a:gd name="connsiteY53" fmla="*/ 1033462 h 1307306"/>
                                                                  <a:gd name="connsiteX54" fmla="*/ 476250 w 1312069"/>
                                                                  <a:gd name="connsiteY54" fmla="*/ 1031081 h 1307306"/>
                                                                  <a:gd name="connsiteX55" fmla="*/ 504825 w 1312069"/>
                                                                  <a:gd name="connsiteY55" fmla="*/ 1021556 h 1307306"/>
                                                                  <a:gd name="connsiteX56" fmla="*/ 511969 w 1312069"/>
                                                                  <a:gd name="connsiteY56" fmla="*/ 1019175 h 1307306"/>
                                                                  <a:gd name="connsiteX57" fmla="*/ 519112 w 1312069"/>
                                                                  <a:gd name="connsiteY57" fmla="*/ 1016793 h 1307306"/>
                                                                  <a:gd name="connsiteX58" fmla="*/ 540544 w 1312069"/>
                                                                  <a:gd name="connsiteY58" fmla="*/ 1014412 h 1307306"/>
                                                                  <a:gd name="connsiteX59" fmla="*/ 566737 w 1312069"/>
                                                                  <a:gd name="connsiteY59" fmla="*/ 1007268 h 1307306"/>
                                                                  <a:gd name="connsiteX60" fmla="*/ 573881 w 1312069"/>
                                                                  <a:gd name="connsiteY60" fmla="*/ 1004887 h 1307306"/>
                                                                  <a:gd name="connsiteX61" fmla="*/ 578644 w 1312069"/>
                                                                  <a:gd name="connsiteY61" fmla="*/ 997743 h 1307306"/>
                                                                  <a:gd name="connsiteX62" fmla="*/ 581025 w 1312069"/>
                                                                  <a:gd name="connsiteY62" fmla="*/ 990600 h 1307306"/>
                                                                  <a:gd name="connsiteX63" fmla="*/ 590550 w 1312069"/>
                                                                  <a:gd name="connsiteY63" fmla="*/ 988218 h 1307306"/>
                                                                  <a:gd name="connsiteX64" fmla="*/ 621506 w 1312069"/>
                                                                  <a:gd name="connsiteY64" fmla="*/ 992981 h 1307306"/>
                                                                  <a:gd name="connsiteX65" fmla="*/ 642937 w 1312069"/>
                                                                  <a:gd name="connsiteY65" fmla="*/ 1004887 h 1307306"/>
                                                                  <a:gd name="connsiteX66" fmla="*/ 664369 w 1312069"/>
                                                                  <a:gd name="connsiteY66" fmla="*/ 1016793 h 1307306"/>
                                                                  <a:gd name="connsiteX67" fmla="*/ 669131 w 1312069"/>
                                                                  <a:gd name="connsiteY67" fmla="*/ 1023937 h 1307306"/>
                                                                  <a:gd name="connsiteX68" fmla="*/ 676275 w 1312069"/>
                                                                  <a:gd name="connsiteY68" fmla="*/ 1026318 h 1307306"/>
                                                                  <a:gd name="connsiteX69" fmla="*/ 683419 w 1312069"/>
                                                                  <a:gd name="connsiteY69" fmla="*/ 1031081 h 1307306"/>
                                                                  <a:gd name="connsiteX70" fmla="*/ 692944 w 1312069"/>
                                                                  <a:gd name="connsiteY70" fmla="*/ 1035843 h 1307306"/>
                                                                  <a:gd name="connsiteX71" fmla="*/ 700087 w 1312069"/>
                                                                  <a:gd name="connsiteY71" fmla="*/ 1040606 h 1307306"/>
                                                                  <a:gd name="connsiteX72" fmla="*/ 714375 w 1312069"/>
                                                                  <a:gd name="connsiteY72" fmla="*/ 1045368 h 1307306"/>
                                                                  <a:gd name="connsiteX73" fmla="*/ 721519 w 1312069"/>
                                                                  <a:gd name="connsiteY73" fmla="*/ 1047750 h 1307306"/>
                                                                  <a:gd name="connsiteX74" fmla="*/ 738187 w 1312069"/>
                                                                  <a:gd name="connsiteY74" fmla="*/ 1035843 h 1307306"/>
                                                                  <a:gd name="connsiteX75" fmla="*/ 735806 w 1312069"/>
                                                                  <a:gd name="connsiteY75" fmla="*/ 1019175 h 1307306"/>
                                                                  <a:gd name="connsiteX76" fmla="*/ 733425 w 1312069"/>
                                                                  <a:gd name="connsiteY76" fmla="*/ 1012031 h 1307306"/>
                                                                  <a:gd name="connsiteX77" fmla="*/ 747712 w 1312069"/>
                                                                  <a:gd name="connsiteY77" fmla="*/ 1004887 h 1307306"/>
                                                                  <a:gd name="connsiteX78" fmla="*/ 773906 w 1312069"/>
                                                                  <a:gd name="connsiteY78" fmla="*/ 1007268 h 1307306"/>
                                                                  <a:gd name="connsiteX79" fmla="*/ 790575 w 1312069"/>
                                                                  <a:gd name="connsiteY79" fmla="*/ 1012031 h 1307306"/>
                                                                  <a:gd name="connsiteX80" fmla="*/ 797719 w 1312069"/>
                                                                  <a:gd name="connsiteY80" fmla="*/ 1026318 h 1307306"/>
                                                                  <a:gd name="connsiteX81" fmla="*/ 795337 w 1312069"/>
                                                                  <a:gd name="connsiteY81" fmla="*/ 1033462 h 1307306"/>
                                                                  <a:gd name="connsiteX82" fmla="*/ 781050 w 1312069"/>
                                                                  <a:gd name="connsiteY82" fmla="*/ 1042987 h 1307306"/>
                                                                  <a:gd name="connsiteX83" fmla="*/ 773906 w 1312069"/>
                                                                  <a:gd name="connsiteY83" fmla="*/ 1047750 h 1307306"/>
                                                                  <a:gd name="connsiteX84" fmla="*/ 776287 w 1312069"/>
                                                                  <a:gd name="connsiteY84" fmla="*/ 1062037 h 1307306"/>
                                                                  <a:gd name="connsiteX85" fmla="*/ 783431 w 1312069"/>
                                                                  <a:gd name="connsiteY85" fmla="*/ 1064418 h 1307306"/>
                                                                  <a:gd name="connsiteX86" fmla="*/ 800100 w 1312069"/>
                                                                  <a:gd name="connsiteY86" fmla="*/ 1062037 h 1307306"/>
                                                                  <a:gd name="connsiteX87" fmla="*/ 804862 w 1312069"/>
                                                                  <a:gd name="connsiteY87" fmla="*/ 1054893 h 1307306"/>
                                                                  <a:gd name="connsiteX88" fmla="*/ 833437 w 1312069"/>
                                                                  <a:gd name="connsiteY88" fmla="*/ 1047750 h 1307306"/>
                                                                  <a:gd name="connsiteX89" fmla="*/ 854869 w 1312069"/>
                                                                  <a:gd name="connsiteY89" fmla="*/ 1045368 h 1307306"/>
                                                                  <a:gd name="connsiteX90" fmla="*/ 897731 w 1312069"/>
                                                                  <a:gd name="connsiteY90" fmla="*/ 1042987 h 1307306"/>
                                                                  <a:gd name="connsiteX91" fmla="*/ 907256 w 1312069"/>
                                                                  <a:gd name="connsiteY91" fmla="*/ 1040606 h 1307306"/>
                                                                  <a:gd name="connsiteX92" fmla="*/ 935831 w 1312069"/>
                                                                  <a:gd name="connsiteY92" fmla="*/ 1038225 h 1307306"/>
                                                                  <a:gd name="connsiteX93" fmla="*/ 933450 w 1312069"/>
                                                                  <a:gd name="connsiteY93" fmla="*/ 1012031 h 1307306"/>
                                                                  <a:gd name="connsiteX94" fmla="*/ 928687 w 1312069"/>
                                                                  <a:gd name="connsiteY94" fmla="*/ 992981 h 1307306"/>
                                                                  <a:gd name="connsiteX95" fmla="*/ 926306 w 1312069"/>
                                                                  <a:gd name="connsiteY95" fmla="*/ 973931 h 1307306"/>
                                                                  <a:gd name="connsiteX96" fmla="*/ 923925 w 1312069"/>
                                                                  <a:gd name="connsiteY96" fmla="*/ 959643 h 1307306"/>
                                                                  <a:gd name="connsiteX97" fmla="*/ 926306 w 1312069"/>
                                                                  <a:gd name="connsiteY97" fmla="*/ 890587 h 1307306"/>
                                                                  <a:gd name="connsiteX98" fmla="*/ 935831 w 1312069"/>
                                                                  <a:gd name="connsiteY98" fmla="*/ 881062 h 1307306"/>
                                                                  <a:gd name="connsiteX99" fmla="*/ 950119 w 1312069"/>
                                                                  <a:gd name="connsiteY99" fmla="*/ 871537 h 1307306"/>
                                                                  <a:gd name="connsiteX100" fmla="*/ 964406 w 1312069"/>
                                                                  <a:gd name="connsiteY100" fmla="*/ 866775 h 1307306"/>
                                                                  <a:gd name="connsiteX101" fmla="*/ 978694 w 1312069"/>
                                                                  <a:gd name="connsiteY101" fmla="*/ 852487 h 1307306"/>
                                                                  <a:gd name="connsiteX102" fmla="*/ 992981 w 1312069"/>
                                                                  <a:gd name="connsiteY102" fmla="*/ 842962 h 1307306"/>
                                                                  <a:gd name="connsiteX103" fmla="*/ 1000125 w 1312069"/>
                                                                  <a:gd name="connsiteY103" fmla="*/ 835818 h 1307306"/>
                                                                  <a:gd name="connsiteX104" fmla="*/ 1014412 w 1312069"/>
                                                                  <a:gd name="connsiteY104" fmla="*/ 826293 h 1307306"/>
                                                                  <a:gd name="connsiteX105" fmla="*/ 1023937 w 1312069"/>
                                                                  <a:gd name="connsiteY105" fmla="*/ 812006 h 1307306"/>
                                                                  <a:gd name="connsiteX106" fmla="*/ 1028700 w 1312069"/>
                                                                  <a:gd name="connsiteY106" fmla="*/ 804862 h 1307306"/>
                                                                  <a:gd name="connsiteX107" fmla="*/ 1040606 w 1312069"/>
                                                                  <a:gd name="connsiteY107" fmla="*/ 785812 h 1307306"/>
                                                                  <a:gd name="connsiteX108" fmla="*/ 1050131 w 1312069"/>
                                                                  <a:gd name="connsiteY108" fmla="*/ 773906 h 1307306"/>
                                                                  <a:gd name="connsiteX109" fmla="*/ 1052512 w 1312069"/>
                                                                  <a:gd name="connsiteY109" fmla="*/ 766762 h 1307306"/>
                                                                  <a:gd name="connsiteX110" fmla="*/ 1066800 w 1312069"/>
                                                                  <a:gd name="connsiteY110" fmla="*/ 754856 h 1307306"/>
                                                                  <a:gd name="connsiteX111" fmla="*/ 1073944 w 1312069"/>
                                                                  <a:gd name="connsiteY111" fmla="*/ 752475 h 1307306"/>
                                                                  <a:gd name="connsiteX112" fmla="*/ 1081087 w 1312069"/>
                                                                  <a:gd name="connsiteY112" fmla="*/ 747712 h 1307306"/>
                                                                  <a:gd name="connsiteX113" fmla="*/ 1088231 w 1312069"/>
                                                                  <a:gd name="connsiteY113" fmla="*/ 745331 h 1307306"/>
                                                                  <a:gd name="connsiteX114" fmla="*/ 1100137 w 1312069"/>
                                                                  <a:gd name="connsiteY114" fmla="*/ 735806 h 1307306"/>
                                                                  <a:gd name="connsiteX115" fmla="*/ 1107281 w 1312069"/>
                                                                  <a:gd name="connsiteY115" fmla="*/ 728662 h 1307306"/>
                                                                  <a:gd name="connsiteX116" fmla="*/ 1116806 w 1312069"/>
                                                                  <a:gd name="connsiteY116" fmla="*/ 723900 h 1307306"/>
                                                                  <a:gd name="connsiteX117" fmla="*/ 1131094 w 1312069"/>
                                                                  <a:gd name="connsiteY117" fmla="*/ 714375 h 1307306"/>
                                                                  <a:gd name="connsiteX118" fmla="*/ 1145381 w 1312069"/>
                                                                  <a:gd name="connsiteY118" fmla="*/ 704850 h 1307306"/>
                                                                  <a:gd name="connsiteX119" fmla="*/ 1152525 w 1312069"/>
                                                                  <a:gd name="connsiteY119" fmla="*/ 700087 h 1307306"/>
                                                                  <a:gd name="connsiteX120" fmla="*/ 1159669 w 1312069"/>
                                                                  <a:gd name="connsiteY120" fmla="*/ 697706 h 1307306"/>
                                                                  <a:gd name="connsiteX121" fmla="*/ 1166812 w 1312069"/>
                                                                  <a:gd name="connsiteY121" fmla="*/ 692943 h 1307306"/>
                                                                  <a:gd name="connsiteX122" fmla="*/ 1173956 w 1312069"/>
                                                                  <a:gd name="connsiteY122" fmla="*/ 690562 h 1307306"/>
                                                                  <a:gd name="connsiteX123" fmla="*/ 1178719 w 1312069"/>
                                                                  <a:gd name="connsiteY123" fmla="*/ 683418 h 1307306"/>
                                                                  <a:gd name="connsiteX124" fmla="*/ 1185862 w 1312069"/>
                                                                  <a:gd name="connsiteY124" fmla="*/ 678656 h 1307306"/>
                                                                  <a:gd name="connsiteX125" fmla="*/ 1190625 w 1312069"/>
                                                                  <a:gd name="connsiteY125" fmla="*/ 657225 h 1307306"/>
                                                                  <a:gd name="connsiteX126" fmla="*/ 1183481 w 1312069"/>
                                                                  <a:gd name="connsiteY126" fmla="*/ 652462 h 1307306"/>
                                                                  <a:gd name="connsiteX127" fmla="*/ 1178719 w 1312069"/>
                                                                  <a:gd name="connsiteY127" fmla="*/ 638175 h 1307306"/>
                                                                  <a:gd name="connsiteX128" fmla="*/ 1176337 w 1312069"/>
                                                                  <a:gd name="connsiteY128" fmla="*/ 631031 h 1307306"/>
                                                                  <a:gd name="connsiteX129" fmla="*/ 1185862 w 1312069"/>
                                                                  <a:gd name="connsiteY129" fmla="*/ 607218 h 1307306"/>
                                                                  <a:gd name="connsiteX130" fmla="*/ 1193006 w 1312069"/>
                                                                  <a:gd name="connsiteY130" fmla="*/ 602456 h 1307306"/>
                                                                  <a:gd name="connsiteX131" fmla="*/ 1197769 w 1312069"/>
                                                                  <a:gd name="connsiteY131" fmla="*/ 595312 h 1307306"/>
                                                                  <a:gd name="connsiteX132" fmla="*/ 1204912 w 1312069"/>
                                                                  <a:gd name="connsiteY132" fmla="*/ 590550 h 1307306"/>
                                                                  <a:gd name="connsiteX133" fmla="*/ 1216819 w 1312069"/>
                                                                  <a:gd name="connsiteY133" fmla="*/ 569118 h 1307306"/>
                                                                  <a:gd name="connsiteX134" fmla="*/ 1223962 w 1312069"/>
                                                                  <a:gd name="connsiteY134" fmla="*/ 511968 h 1307306"/>
                                                                  <a:gd name="connsiteX135" fmla="*/ 1231106 w 1312069"/>
                                                                  <a:gd name="connsiteY135" fmla="*/ 504825 h 1307306"/>
                                                                  <a:gd name="connsiteX136" fmla="*/ 1238250 w 1312069"/>
                                                                  <a:gd name="connsiteY136" fmla="*/ 500062 h 1307306"/>
                                                                  <a:gd name="connsiteX137" fmla="*/ 1247775 w 1312069"/>
                                                                  <a:gd name="connsiteY137" fmla="*/ 485775 h 1307306"/>
                                                                  <a:gd name="connsiteX138" fmla="*/ 1252537 w 1312069"/>
                                                                  <a:gd name="connsiteY138" fmla="*/ 471487 h 1307306"/>
                                                                  <a:gd name="connsiteX139" fmla="*/ 1245394 w 1312069"/>
                                                                  <a:gd name="connsiteY139" fmla="*/ 442912 h 1307306"/>
                                                                  <a:gd name="connsiteX140" fmla="*/ 1243012 w 1312069"/>
                                                                  <a:gd name="connsiteY140" fmla="*/ 435768 h 1307306"/>
                                                                  <a:gd name="connsiteX141" fmla="*/ 1245394 w 1312069"/>
                                                                  <a:gd name="connsiteY141" fmla="*/ 385762 h 1307306"/>
                                                                  <a:gd name="connsiteX142" fmla="*/ 1252537 w 1312069"/>
                                                                  <a:gd name="connsiteY142" fmla="*/ 364331 h 1307306"/>
                                                                  <a:gd name="connsiteX143" fmla="*/ 1254919 w 1312069"/>
                                                                  <a:gd name="connsiteY143" fmla="*/ 352425 h 1307306"/>
                                                                  <a:gd name="connsiteX144" fmla="*/ 1257300 w 1312069"/>
                                                                  <a:gd name="connsiteY144" fmla="*/ 342900 h 1307306"/>
                                                                  <a:gd name="connsiteX145" fmla="*/ 1259681 w 1312069"/>
                                                                  <a:gd name="connsiteY145" fmla="*/ 328612 h 1307306"/>
                                                                  <a:gd name="connsiteX146" fmla="*/ 1262062 w 1312069"/>
                                                                  <a:gd name="connsiteY146" fmla="*/ 321468 h 1307306"/>
                                                                  <a:gd name="connsiteX147" fmla="*/ 1264444 w 1312069"/>
                                                                  <a:gd name="connsiteY147" fmla="*/ 309562 h 1307306"/>
                                                                  <a:gd name="connsiteX148" fmla="*/ 1266825 w 1312069"/>
                                                                  <a:gd name="connsiteY148" fmla="*/ 302418 h 1307306"/>
                                                                  <a:gd name="connsiteX149" fmla="*/ 1281112 w 1312069"/>
                                                                  <a:gd name="connsiteY149" fmla="*/ 292893 h 1307306"/>
                                                                  <a:gd name="connsiteX150" fmla="*/ 1288256 w 1312069"/>
                                                                  <a:gd name="connsiteY150" fmla="*/ 288131 h 1307306"/>
                                                                  <a:gd name="connsiteX151" fmla="*/ 1304925 w 1312069"/>
                                                                  <a:gd name="connsiteY151" fmla="*/ 283368 h 1307306"/>
                                                                  <a:gd name="connsiteX152" fmla="*/ 1312069 w 1312069"/>
                                                                  <a:gd name="connsiteY152" fmla="*/ 269081 h 1307306"/>
                                                                  <a:gd name="connsiteX153" fmla="*/ 1304925 w 1312069"/>
                                                                  <a:gd name="connsiteY153" fmla="*/ 245268 h 1307306"/>
                                                                  <a:gd name="connsiteX154" fmla="*/ 1293019 w 1312069"/>
                                                                  <a:gd name="connsiteY154" fmla="*/ 223837 h 1307306"/>
                                                                  <a:gd name="connsiteX155" fmla="*/ 1271587 w 1312069"/>
                                                                  <a:gd name="connsiteY155" fmla="*/ 211931 h 1307306"/>
                                                                  <a:gd name="connsiteX156" fmla="*/ 1257300 w 1312069"/>
                                                                  <a:gd name="connsiteY156" fmla="*/ 202406 h 1307306"/>
                                                                  <a:gd name="connsiteX157" fmla="*/ 1250156 w 1312069"/>
                                                                  <a:gd name="connsiteY157" fmla="*/ 197643 h 1307306"/>
                                                                  <a:gd name="connsiteX158" fmla="*/ 1235869 w 1312069"/>
                                                                  <a:gd name="connsiteY158" fmla="*/ 185737 h 1307306"/>
                                                                  <a:gd name="connsiteX159" fmla="*/ 1235869 w 1312069"/>
                                                                  <a:gd name="connsiteY159" fmla="*/ 171450 h 1307306"/>
                                                                  <a:gd name="connsiteX160" fmla="*/ 1243012 w 1312069"/>
                                                                  <a:gd name="connsiteY160" fmla="*/ 169068 h 1307306"/>
                                                                  <a:gd name="connsiteX161" fmla="*/ 1247775 w 1312069"/>
                                                                  <a:gd name="connsiteY161" fmla="*/ 161925 h 1307306"/>
                                                                  <a:gd name="connsiteX162" fmla="*/ 1245394 w 1312069"/>
                                                                  <a:gd name="connsiteY162" fmla="*/ 154781 h 1307306"/>
                                                                  <a:gd name="connsiteX163" fmla="*/ 1235869 w 1312069"/>
                                                                  <a:gd name="connsiteY163" fmla="*/ 152400 h 1307306"/>
                                                                  <a:gd name="connsiteX164" fmla="*/ 1214437 w 1312069"/>
                                                                  <a:gd name="connsiteY164" fmla="*/ 150018 h 1307306"/>
                                                                  <a:gd name="connsiteX165" fmla="*/ 1200150 w 1312069"/>
                                                                  <a:gd name="connsiteY165" fmla="*/ 145256 h 1307306"/>
                                                                  <a:gd name="connsiteX166" fmla="*/ 1183481 w 1312069"/>
                                                                  <a:gd name="connsiteY166" fmla="*/ 140493 h 1307306"/>
                                                                  <a:gd name="connsiteX167" fmla="*/ 1166812 w 1312069"/>
                                                                  <a:gd name="connsiteY167" fmla="*/ 133350 h 1307306"/>
                                                                  <a:gd name="connsiteX168" fmla="*/ 1152525 w 1312069"/>
                                                                  <a:gd name="connsiteY168" fmla="*/ 123825 h 1307306"/>
                                                                  <a:gd name="connsiteX169" fmla="*/ 1138237 w 1312069"/>
                                                                  <a:gd name="connsiteY169" fmla="*/ 119062 h 1307306"/>
                                                                  <a:gd name="connsiteX170" fmla="*/ 1116806 w 1312069"/>
                                                                  <a:gd name="connsiteY170" fmla="*/ 109537 h 1307306"/>
                                                                  <a:gd name="connsiteX171" fmla="*/ 1102519 w 1312069"/>
                                                                  <a:gd name="connsiteY171" fmla="*/ 104775 h 1307306"/>
                                                                  <a:gd name="connsiteX172" fmla="*/ 1095375 w 1312069"/>
                                                                  <a:gd name="connsiteY172" fmla="*/ 102393 h 1307306"/>
                                                                  <a:gd name="connsiteX173" fmla="*/ 1085850 w 1312069"/>
                                                                  <a:gd name="connsiteY173" fmla="*/ 100012 h 1307306"/>
                                                                  <a:gd name="connsiteX174" fmla="*/ 1073944 w 1312069"/>
                                                                  <a:gd name="connsiteY174" fmla="*/ 97631 h 1307306"/>
                                                                  <a:gd name="connsiteX175" fmla="*/ 1066800 w 1312069"/>
                                                                  <a:gd name="connsiteY175" fmla="*/ 95250 h 1307306"/>
                                                                  <a:gd name="connsiteX176" fmla="*/ 1059656 w 1312069"/>
                                                                  <a:gd name="connsiteY176" fmla="*/ 90487 h 1307306"/>
                                                                  <a:gd name="connsiteX177" fmla="*/ 1052512 w 1312069"/>
                                                                  <a:gd name="connsiteY177" fmla="*/ 88106 h 1307306"/>
                                                                  <a:gd name="connsiteX178" fmla="*/ 1040606 w 1312069"/>
                                                                  <a:gd name="connsiteY178" fmla="*/ 78581 h 1307306"/>
                                                                  <a:gd name="connsiteX179" fmla="*/ 1028700 w 1312069"/>
                                                                  <a:gd name="connsiteY179" fmla="*/ 57150 h 1307306"/>
                                                                  <a:gd name="connsiteX180" fmla="*/ 1023937 w 1312069"/>
                                                                  <a:gd name="connsiteY180" fmla="*/ 50006 h 1307306"/>
                                                                  <a:gd name="connsiteX181" fmla="*/ 1019175 w 1312069"/>
                                                                  <a:gd name="connsiteY181" fmla="*/ 42862 h 1307306"/>
                                                                  <a:gd name="connsiteX182" fmla="*/ 1012031 w 1312069"/>
                                                                  <a:gd name="connsiteY182" fmla="*/ 35718 h 1307306"/>
                                                                  <a:gd name="connsiteX183" fmla="*/ 1002506 w 1312069"/>
                                                                  <a:gd name="connsiteY183" fmla="*/ 21431 h 1307306"/>
                                                                  <a:gd name="connsiteX184" fmla="*/ 995362 w 1312069"/>
                                                                  <a:gd name="connsiteY184" fmla="*/ 14287 h 1307306"/>
                                                                  <a:gd name="connsiteX185" fmla="*/ 985837 w 1312069"/>
                                                                  <a:gd name="connsiteY185" fmla="*/ 0 h 1307306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  <a:cxn ang="0">
                                                                    <a:pos x="connsiteX6" y="connsiteY6"/>
                                                                  </a:cxn>
                                                                  <a:cxn ang="0">
                                                                    <a:pos x="connsiteX7" y="connsiteY7"/>
                                                                  </a:cxn>
                                                                  <a:cxn ang="0">
                                                                    <a:pos x="connsiteX8" y="connsiteY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  <a:cxn ang="0">
                                                                    <a:pos x="connsiteX10" y="connsiteY10"/>
                                                                  </a:cxn>
                                                                  <a:cxn ang="0">
                                                                    <a:pos x="connsiteX11" y="connsiteY11"/>
                                                                  </a:cxn>
                                                                  <a:cxn ang="0">
                                                                    <a:pos x="connsiteX12" y="connsiteY12"/>
                                                                  </a:cxn>
                                                                  <a:cxn ang="0">
                                                                    <a:pos x="connsiteX13" y="connsiteY13"/>
                                                                  </a:cxn>
                                                                  <a:cxn ang="0">
                                                                    <a:pos x="connsiteX14" y="connsiteY14"/>
                                                                  </a:cxn>
                                                                  <a:cxn ang="0">
                                                                    <a:pos x="connsiteX15" y="connsiteY15"/>
                                                                  </a:cxn>
                                                                  <a:cxn ang="0">
                                                                    <a:pos x="connsiteX16" y="connsiteY16"/>
                                                                  </a:cxn>
                                                                  <a:cxn ang="0">
                                                                    <a:pos x="connsiteX17" y="connsiteY17"/>
                                                                  </a:cxn>
                                                                  <a:cxn ang="0">
                                                                    <a:pos x="connsiteX18" y="connsiteY18"/>
                                                                  </a:cxn>
                                                                  <a:cxn ang="0">
                                                                    <a:pos x="connsiteX19" y="connsiteY19"/>
                                                                  </a:cxn>
                                                                  <a:cxn ang="0">
                                                                    <a:pos x="connsiteX20" y="connsiteY20"/>
                                                                  </a:cxn>
                                                                  <a:cxn ang="0">
                                                                    <a:pos x="connsiteX21" y="connsiteY21"/>
                                                                  </a:cxn>
                                                                  <a:cxn ang="0">
                                                                    <a:pos x="connsiteX22" y="connsiteY22"/>
                                                                  </a:cxn>
                                                                  <a:cxn ang="0">
                                                                    <a:pos x="connsiteX23" y="connsiteY23"/>
                                                                  </a:cxn>
                                                                  <a:cxn ang="0">
                                                                    <a:pos x="connsiteX24" y="connsiteY24"/>
                                                                  </a:cxn>
                                                                  <a:cxn ang="0">
                                                                    <a:pos x="connsiteX25" y="connsiteY25"/>
                                                                  </a:cxn>
                                                                  <a:cxn ang="0">
                                                                    <a:pos x="connsiteX26" y="connsiteY26"/>
                                                                  </a:cxn>
                                                                  <a:cxn ang="0">
                                                                    <a:pos x="connsiteX27" y="connsiteY27"/>
                                                                  </a:cxn>
                                                                  <a:cxn ang="0">
                                                                    <a:pos x="connsiteX28" y="connsiteY28"/>
                                                                  </a:cxn>
                                                                  <a:cxn ang="0">
                                                                    <a:pos x="connsiteX29" y="connsiteY29"/>
                                                                  </a:cxn>
                                                                  <a:cxn ang="0">
                                                                    <a:pos x="connsiteX30" y="connsiteY30"/>
                                                                  </a:cxn>
                                                                  <a:cxn ang="0">
                                                                    <a:pos x="connsiteX31" y="connsiteY31"/>
                                                                  </a:cxn>
                                                                  <a:cxn ang="0">
                                                                    <a:pos x="connsiteX32" y="connsiteY32"/>
                                                                  </a:cxn>
                                                                  <a:cxn ang="0">
                                                                    <a:pos x="connsiteX33" y="connsiteY33"/>
                                                                  </a:cxn>
                                                                  <a:cxn ang="0">
                                                                    <a:pos x="connsiteX34" y="connsiteY34"/>
                                                                  </a:cxn>
                                                                  <a:cxn ang="0">
                                                                    <a:pos x="connsiteX35" y="connsiteY35"/>
                                                                  </a:cxn>
                                                                  <a:cxn ang="0">
                                                                    <a:pos x="connsiteX36" y="connsiteY36"/>
                                                                  </a:cxn>
                                                                  <a:cxn ang="0">
                                                                    <a:pos x="connsiteX37" y="connsiteY37"/>
                                                                  </a:cxn>
                                                                  <a:cxn ang="0">
                                                                    <a:pos x="connsiteX38" y="connsiteY38"/>
                                                                  </a:cxn>
                                                                  <a:cxn ang="0">
                                                                    <a:pos x="connsiteX39" y="connsiteY39"/>
                                                                  </a:cxn>
                                                                  <a:cxn ang="0">
                                                                    <a:pos x="connsiteX40" y="connsiteY40"/>
                                                                  </a:cxn>
                                                                  <a:cxn ang="0">
                                                                    <a:pos x="connsiteX41" y="connsiteY41"/>
                                                                  </a:cxn>
                                                                  <a:cxn ang="0">
                                                                    <a:pos x="connsiteX42" y="connsiteY42"/>
                                                                  </a:cxn>
                                                                  <a:cxn ang="0">
                                                                    <a:pos x="connsiteX43" y="connsiteY43"/>
                                                                  </a:cxn>
                                                                  <a:cxn ang="0">
                                                                    <a:pos x="connsiteX44" y="connsiteY44"/>
                                                                  </a:cxn>
                                                                  <a:cxn ang="0">
                                                                    <a:pos x="connsiteX45" y="connsiteY45"/>
                                                                  </a:cxn>
                                                                  <a:cxn ang="0">
                                                                    <a:pos x="connsiteX46" y="connsiteY46"/>
                                                                  </a:cxn>
                                                                  <a:cxn ang="0">
                                                                    <a:pos x="connsiteX47" y="connsiteY47"/>
                                                                  </a:cxn>
                                                                  <a:cxn ang="0">
                                                                    <a:pos x="connsiteX48" y="connsiteY48"/>
                                                                  </a:cxn>
                                                                  <a:cxn ang="0">
                                                                    <a:pos x="connsiteX49" y="connsiteY49"/>
                                                                  </a:cxn>
                                                                  <a:cxn ang="0">
                                                                    <a:pos x="connsiteX50" y="connsiteY50"/>
                                                                  </a:cxn>
                                                                  <a:cxn ang="0">
                                                                    <a:pos x="connsiteX51" y="connsiteY51"/>
                                                                  </a:cxn>
                                                                  <a:cxn ang="0">
                                                                    <a:pos x="connsiteX52" y="connsiteY52"/>
                                                                  </a:cxn>
                                                                  <a:cxn ang="0">
                                                                    <a:pos x="connsiteX53" y="connsiteY53"/>
                                                                  </a:cxn>
                                                                  <a:cxn ang="0">
                                                                    <a:pos x="connsiteX54" y="connsiteY54"/>
                                                                  </a:cxn>
                                                                  <a:cxn ang="0">
                                                                    <a:pos x="connsiteX55" y="connsiteY55"/>
                                                                  </a:cxn>
                                                                  <a:cxn ang="0">
                                                                    <a:pos x="connsiteX56" y="connsiteY56"/>
                                                                  </a:cxn>
                                                                  <a:cxn ang="0">
                                                                    <a:pos x="connsiteX57" y="connsiteY57"/>
                                                                  </a:cxn>
                                                                  <a:cxn ang="0">
                                                                    <a:pos x="connsiteX58" y="connsiteY58"/>
                                                                  </a:cxn>
                                                                  <a:cxn ang="0">
                                                                    <a:pos x="connsiteX59" y="connsiteY59"/>
                                                                  </a:cxn>
                                                                  <a:cxn ang="0">
                                                                    <a:pos x="connsiteX60" y="connsiteY60"/>
                                                                  </a:cxn>
                                                                  <a:cxn ang="0">
                                                                    <a:pos x="connsiteX61" y="connsiteY61"/>
                                                                  </a:cxn>
                                                                  <a:cxn ang="0">
                                                                    <a:pos x="connsiteX62" y="connsiteY62"/>
                                                                  </a:cxn>
                                                                  <a:cxn ang="0">
                                                                    <a:pos x="connsiteX63" y="connsiteY63"/>
                                                                  </a:cxn>
                                                                  <a:cxn ang="0">
                                                                    <a:pos x="connsiteX64" y="connsiteY64"/>
                                                                  </a:cxn>
                                                                  <a:cxn ang="0">
                                                                    <a:pos x="connsiteX65" y="connsiteY65"/>
                                                                  </a:cxn>
                                                                  <a:cxn ang="0">
                                                                    <a:pos x="connsiteX66" y="connsiteY66"/>
                                                                  </a:cxn>
                                                                  <a:cxn ang="0">
                                                                    <a:pos x="connsiteX67" y="connsiteY67"/>
                                                                  </a:cxn>
                                                                  <a:cxn ang="0">
                                                                    <a:pos x="connsiteX68" y="connsiteY68"/>
                                                                  </a:cxn>
                                                                  <a:cxn ang="0">
                                                                    <a:pos x="connsiteX69" y="connsiteY69"/>
                                                                  </a:cxn>
                                                                  <a:cxn ang="0">
                                                                    <a:pos x="connsiteX70" y="connsiteY70"/>
                                                                  </a:cxn>
                                                                  <a:cxn ang="0">
                                                                    <a:pos x="connsiteX71" y="connsiteY71"/>
                                                                  </a:cxn>
                                                                  <a:cxn ang="0">
                                                                    <a:pos x="connsiteX72" y="connsiteY72"/>
                                                                  </a:cxn>
                                                                  <a:cxn ang="0">
                                                                    <a:pos x="connsiteX73" y="connsiteY73"/>
                                                                  </a:cxn>
                                                                  <a:cxn ang="0">
                                                                    <a:pos x="connsiteX74" y="connsiteY74"/>
                                                                  </a:cxn>
                                                                  <a:cxn ang="0">
                                                                    <a:pos x="connsiteX75" y="connsiteY75"/>
                                                                  </a:cxn>
                                                                  <a:cxn ang="0">
                                                                    <a:pos x="connsiteX76" y="connsiteY76"/>
                                                                  </a:cxn>
                                                                  <a:cxn ang="0">
                                                                    <a:pos x="connsiteX77" y="connsiteY77"/>
                                                                  </a:cxn>
                                                                  <a:cxn ang="0">
                                                                    <a:pos x="connsiteX78" y="connsiteY78"/>
                                                                  </a:cxn>
                                                                  <a:cxn ang="0">
                                                                    <a:pos x="connsiteX79" y="connsiteY79"/>
                                                                  </a:cxn>
                                                                  <a:cxn ang="0">
                                                                    <a:pos x="connsiteX80" y="connsiteY80"/>
                                                                  </a:cxn>
                                                                  <a:cxn ang="0">
                                                                    <a:pos x="connsiteX81" y="connsiteY81"/>
                                                                  </a:cxn>
                                                                  <a:cxn ang="0">
                                                                    <a:pos x="connsiteX82" y="connsiteY82"/>
                                                                  </a:cxn>
                                                                  <a:cxn ang="0">
                                                                    <a:pos x="connsiteX83" y="connsiteY83"/>
                                                                  </a:cxn>
                                                                  <a:cxn ang="0">
                                                                    <a:pos x="connsiteX84" y="connsiteY84"/>
                                                                  </a:cxn>
                                                                  <a:cxn ang="0">
                                                                    <a:pos x="connsiteX85" y="connsiteY85"/>
                                                                  </a:cxn>
                                                                  <a:cxn ang="0">
                                                                    <a:pos x="connsiteX86" y="connsiteY86"/>
                                                                  </a:cxn>
                                                                  <a:cxn ang="0">
                                                                    <a:pos x="connsiteX87" y="connsiteY87"/>
                                                                  </a:cxn>
                                                                  <a:cxn ang="0">
                                                                    <a:pos x="connsiteX88" y="connsiteY88"/>
                                                                  </a:cxn>
                                                                  <a:cxn ang="0">
                                                                    <a:pos x="connsiteX89" y="connsiteY89"/>
                                                                  </a:cxn>
                                                                  <a:cxn ang="0">
                                                                    <a:pos x="connsiteX90" y="connsiteY90"/>
                                                                  </a:cxn>
                                                                  <a:cxn ang="0">
                                                                    <a:pos x="connsiteX91" y="connsiteY91"/>
                                                                  </a:cxn>
                                                                  <a:cxn ang="0">
                                                                    <a:pos x="connsiteX92" y="connsiteY92"/>
                                                                  </a:cxn>
                                                                  <a:cxn ang="0">
                                                                    <a:pos x="connsiteX93" y="connsiteY93"/>
                                                                  </a:cxn>
                                                                  <a:cxn ang="0">
                                                                    <a:pos x="connsiteX94" y="connsiteY94"/>
                                                                  </a:cxn>
                                                                  <a:cxn ang="0">
                                                                    <a:pos x="connsiteX95" y="connsiteY95"/>
                                                                  </a:cxn>
                                                                  <a:cxn ang="0">
                                                                    <a:pos x="connsiteX96" y="connsiteY96"/>
                                                                  </a:cxn>
                                                                  <a:cxn ang="0">
                                                                    <a:pos x="connsiteX97" y="connsiteY97"/>
                                                                  </a:cxn>
                                                                  <a:cxn ang="0">
                                                                    <a:pos x="connsiteX98" y="connsiteY98"/>
                                                                  </a:cxn>
                                                                  <a:cxn ang="0">
                                                                    <a:pos x="connsiteX99" y="connsiteY99"/>
                                                                  </a:cxn>
                                                                  <a:cxn ang="0">
                                                                    <a:pos x="connsiteX100" y="connsiteY100"/>
                                                                  </a:cxn>
                                                                  <a:cxn ang="0">
                                                                    <a:pos x="connsiteX101" y="connsiteY101"/>
                                                                  </a:cxn>
                                                                  <a:cxn ang="0">
                                                                    <a:pos x="connsiteX102" y="connsiteY102"/>
                                                                  </a:cxn>
                                                                  <a:cxn ang="0">
                                                                    <a:pos x="connsiteX103" y="connsiteY103"/>
                                                                  </a:cxn>
                                                                  <a:cxn ang="0">
                                                                    <a:pos x="connsiteX104" y="connsiteY104"/>
                                                                  </a:cxn>
                                                                  <a:cxn ang="0">
                                                                    <a:pos x="connsiteX105" y="connsiteY105"/>
                                                                  </a:cxn>
                                                                  <a:cxn ang="0">
                                                                    <a:pos x="connsiteX106" y="connsiteY106"/>
                                                                  </a:cxn>
                                                                  <a:cxn ang="0">
                                                                    <a:pos x="connsiteX107" y="connsiteY107"/>
                                                                  </a:cxn>
                                                                  <a:cxn ang="0">
                                                                    <a:pos x="connsiteX108" y="connsiteY108"/>
                                                                  </a:cxn>
                                                                  <a:cxn ang="0">
                                                                    <a:pos x="connsiteX109" y="connsiteY109"/>
                                                                  </a:cxn>
                                                                  <a:cxn ang="0">
                                                                    <a:pos x="connsiteX110" y="connsiteY110"/>
                                                                  </a:cxn>
                                                                  <a:cxn ang="0">
                                                                    <a:pos x="connsiteX111" y="connsiteY111"/>
                                                                  </a:cxn>
                                                                  <a:cxn ang="0">
                                                                    <a:pos x="connsiteX112" y="connsiteY112"/>
                                                                  </a:cxn>
                                                                  <a:cxn ang="0">
                                                                    <a:pos x="connsiteX113" y="connsiteY113"/>
                                                                  </a:cxn>
                                                                  <a:cxn ang="0">
                                                                    <a:pos x="connsiteX114" y="connsiteY114"/>
                                                                  </a:cxn>
                                                                  <a:cxn ang="0">
                                                                    <a:pos x="connsiteX115" y="connsiteY115"/>
                                                                  </a:cxn>
                                                                  <a:cxn ang="0">
                                                                    <a:pos x="connsiteX116" y="connsiteY116"/>
                                                                  </a:cxn>
                                                                  <a:cxn ang="0">
                                                                    <a:pos x="connsiteX117" y="connsiteY117"/>
                                                                  </a:cxn>
                                                                  <a:cxn ang="0">
                                                                    <a:pos x="connsiteX118" y="connsiteY118"/>
                                                                  </a:cxn>
                                                                  <a:cxn ang="0">
                                                                    <a:pos x="connsiteX119" y="connsiteY119"/>
                                                                  </a:cxn>
                                                                  <a:cxn ang="0">
                                                                    <a:pos x="connsiteX120" y="connsiteY120"/>
                                                                  </a:cxn>
                                                                  <a:cxn ang="0">
                                                                    <a:pos x="connsiteX121" y="connsiteY121"/>
                                                                  </a:cxn>
                                                                  <a:cxn ang="0">
                                                                    <a:pos x="connsiteX122" y="connsiteY122"/>
                                                                  </a:cxn>
                                                                  <a:cxn ang="0">
                                                                    <a:pos x="connsiteX123" y="connsiteY123"/>
                                                                  </a:cxn>
                                                                  <a:cxn ang="0">
                                                                    <a:pos x="connsiteX124" y="connsiteY124"/>
                                                                  </a:cxn>
                                                                  <a:cxn ang="0">
                                                                    <a:pos x="connsiteX125" y="connsiteY125"/>
                                                                  </a:cxn>
                                                                  <a:cxn ang="0">
                                                                    <a:pos x="connsiteX126" y="connsiteY126"/>
                                                                  </a:cxn>
                                                                  <a:cxn ang="0">
                                                                    <a:pos x="connsiteX127" y="connsiteY127"/>
                                                                  </a:cxn>
                                                                  <a:cxn ang="0">
                                                                    <a:pos x="connsiteX128" y="connsiteY128"/>
                                                                  </a:cxn>
                                                                  <a:cxn ang="0">
                                                                    <a:pos x="connsiteX129" y="connsiteY129"/>
                                                                  </a:cxn>
                                                                  <a:cxn ang="0">
                                                                    <a:pos x="connsiteX130" y="connsiteY130"/>
                                                                  </a:cxn>
                                                                  <a:cxn ang="0">
                                                                    <a:pos x="connsiteX131" y="connsiteY131"/>
                                                                  </a:cxn>
                                                                  <a:cxn ang="0">
                                                                    <a:pos x="connsiteX132" y="connsiteY132"/>
                                                                  </a:cxn>
                                                                  <a:cxn ang="0">
                                                                    <a:pos x="connsiteX133" y="connsiteY133"/>
                                                                  </a:cxn>
                                                                  <a:cxn ang="0">
                                                                    <a:pos x="connsiteX134" y="connsiteY134"/>
                                                                  </a:cxn>
                                                                  <a:cxn ang="0">
                                                                    <a:pos x="connsiteX135" y="connsiteY135"/>
                                                                  </a:cxn>
                                                                  <a:cxn ang="0">
                                                                    <a:pos x="connsiteX136" y="connsiteY136"/>
                                                                  </a:cxn>
                                                                  <a:cxn ang="0">
                                                                    <a:pos x="connsiteX137" y="connsiteY137"/>
                                                                  </a:cxn>
                                                                  <a:cxn ang="0">
                                                                    <a:pos x="connsiteX138" y="connsiteY138"/>
                                                                  </a:cxn>
                                                                  <a:cxn ang="0">
                                                                    <a:pos x="connsiteX139" y="connsiteY139"/>
                                                                  </a:cxn>
                                                                  <a:cxn ang="0">
                                                                    <a:pos x="connsiteX140" y="connsiteY140"/>
                                                                  </a:cxn>
                                                                  <a:cxn ang="0">
                                                                    <a:pos x="connsiteX141" y="connsiteY141"/>
                                                                  </a:cxn>
                                                                  <a:cxn ang="0">
                                                                    <a:pos x="connsiteX142" y="connsiteY142"/>
                                                                  </a:cxn>
                                                                  <a:cxn ang="0">
                                                                    <a:pos x="connsiteX143" y="connsiteY143"/>
                                                                  </a:cxn>
                                                                  <a:cxn ang="0">
                                                                    <a:pos x="connsiteX144" y="connsiteY144"/>
                                                                  </a:cxn>
                                                                  <a:cxn ang="0">
                                                                    <a:pos x="connsiteX145" y="connsiteY145"/>
                                                                  </a:cxn>
                                                                  <a:cxn ang="0">
                                                                    <a:pos x="connsiteX146" y="connsiteY146"/>
                                                                  </a:cxn>
                                                                  <a:cxn ang="0">
                                                                    <a:pos x="connsiteX147" y="connsiteY147"/>
                                                                  </a:cxn>
                                                                  <a:cxn ang="0">
                                                                    <a:pos x="connsiteX148" y="connsiteY148"/>
                                                                  </a:cxn>
                                                                  <a:cxn ang="0">
                                                                    <a:pos x="connsiteX149" y="connsiteY149"/>
                                                                  </a:cxn>
                                                                  <a:cxn ang="0">
                                                                    <a:pos x="connsiteX150" y="connsiteY150"/>
                                                                  </a:cxn>
                                                                  <a:cxn ang="0">
                                                                    <a:pos x="connsiteX151" y="connsiteY151"/>
                                                                  </a:cxn>
                                                                  <a:cxn ang="0">
                                                                    <a:pos x="connsiteX152" y="connsiteY152"/>
                                                                  </a:cxn>
                                                                  <a:cxn ang="0">
                                                                    <a:pos x="connsiteX153" y="connsiteY153"/>
                                                                  </a:cxn>
                                                                  <a:cxn ang="0">
                                                                    <a:pos x="connsiteX154" y="connsiteY154"/>
                                                                  </a:cxn>
                                                                  <a:cxn ang="0">
                                                                    <a:pos x="connsiteX155" y="connsiteY155"/>
                                                                  </a:cxn>
                                                                  <a:cxn ang="0">
                                                                    <a:pos x="connsiteX156" y="connsiteY156"/>
                                                                  </a:cxn>
                                                                  <a:cxn ang="0">
                                                                    <a:pos x="connsiteX157" y="connsiteY157"/>
                                                                  </a:cxn>
                                                                  <a:cxn ang="0">
                                                                    <a:pos x="connsiteX158" y="connsiteY158"/>
                                                                  </a:cxn>
                                                                  <a:cxn ang="0">
                                                                    <a:pos x="connsiteX159" y="connsiteY159"/>
                                                                  </a:cxn>
                                                                  <a:cxn ang="0">
                                                                    <a:pos x="connsiteX160" y="connsiteY160"/>
                                                                  </a:cxn>
                                                                  <a:cxn ang="0">
                                                                    <a:pos x="connsiteX161" y="connsiteY161"/>
                                                                  </a:cxn>
                                                                  <a:cxn ang="0">
                                                                    <a:pos x="connsiteX162" y="connsiteY162"/>
                                                                  </a:cxn>
                                                                  <a:cxn ang="0">
                                                                    <a:pos x="connsiteX163" y="connsiteY163"/>
                                                                  </a:cxn>
                                                                  <a:cxn ang="0">
                                                                    <a:pos x="connsiteX164" y="connsiteY164"/>
                                                                  </a:cxn>
                                                                  <a:cxn ang="0">
                                                                    <a:pos x="connsiteX165" y="connsiteY165"/>
                                                                  </a:cxn>
                                                                  <a:cxn ang="0">
                                                                    <a:pos x="connsiteX166" y="connsiteY166"/>
                                                                  </a:cxn>
                                                                  <a:cxn ang="0">
                                                                    <a:pos x="connsiteX167" y="connsiteY167"/>
                                                                  </a:cxn>
                                                                  <a:cxn ang="0">
                                                                    <a:pos x="connsiteX168" y="connsiteY168"/>
                                                                  </a:cxn>
                                                                  <a:cxn ang="0">
                                                                    <a:pos x="connsiteX169" y="connsiteY169"/>
                                                                  </a:cxn>
                                                                  <a:cxn ang="0">
                                                                    <a:pos x="connsiteX170" y="connsiteY170"/>
                                                                  </a:cxn>
                                                                  <a:cxn ang="0">
                                                                    <a:pos x="connsiteX171" y="connsiteY171"/>
                                                                  </a:cxn>
                                                                  <a:cxn ang="0">
                                                                    <a:pos x="connsiteX172" y="connsiteY172"/>
                                                                  </a:cxn>
                                                                  <a:cxn ang="0">
                                                                    <a:pos x="connsiteX173" y="connsiteY173"/>
                                                                  </a:cxn>
                                                                  <a:cxn ang="0">
                                                                    <a:pos x="connsiteX174" y="connsiteY174"/>
                                                                  </a:cxn>
                                                                  <a:cxn ang="0">
                                                                    <a:pos x="connsiteX175" y="connsiteY175"/>
                                                                  </a:cxn>
                                                                  <a:cxn ang="0">
                                                                    <a:pos x="connsiteX176" y="connsiteY176"/>
                                                                  </a:cxn>
                                                                  <a:cxn ang="0">
                                                                    <a:pos x="connsiteX177" y="connsiteY177"/>
                                                                  </a:cxn>
                                                                  <a:cxn ang="0">
                                                                    <a:pos x="connsiteX178" y="connsiteY178"/>
                                                                  </a:cxn>
                                                                  <a:cxn ang="0">
                                                                    <a:pos x="connsiteX179" y="connsiteY179"/>
                                                                  </a:cxn>
                                                                  <a:cxn ang="0">
                                                                    <a:pos x="connsiteX180" y="connsiteY180"/>
                                                                  </a:cxn>
                                                                  <a:cxn ang="0">
                                                                    <a:pos x="connsiteX181" y="connsiteY181"/>
                                                                  </a:cxn>
                                                                  <a:cxn ang="0">
                                                                    <a:pos x="connsiteX182" y="connsiteY182"/>
                                                                  </a:cxn>
                                                                  <a:cxn ang="0">
                                                                    <a:pos x="connsiteX183" y="connsiteY183"/>
                                                                  </a:cxn>
                                                                  <a:cxn ang="0">
                                                                    <a:pos x="connsiteX184" y="connsiteY184"/>
                                                                  </a:cxn>
                                                                  <a:cxn ang="0">
                                                                    <a:pos x="connsiteX185" y="connsiteY185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1312069" h="1307306">
                                                                    <a:moveTo>
                                                                      <a:pt x="0" y="1307306"/>
                                                                    </a:moveTo>
                                                                    <a:cubicBezTo>
                                                                      <a:pt x="794" y="1300956"/>
                                                                      <a:pt x="697" y="1294430"/>
                                                                      <a:pt x="2381" y="1288256"/>
                                                                    </a:cubicBezTo>
                                                                    <a:cubicBezTo>
                                                                      <a:pt x="4795" y="1279406"/>
                                                                      <a:pt x="13434" y="1277683"/>
                                                                      <a:pt x="21431" y="1276350"/>
                                                                    </a:cubicBezTo>
                                                                    <a:cubicBezTo>
                                                                      <a:pt x="52482" y="1271174"/>
                                                                      <a:pt x="40845" y="1274640"/>
                                                                      <a:pt x="57150" y="1269206"/>
                                                                    </a:cubicBezTo>
                                                                    <a:cubicBezTo>
                                                                      <a:pt x="69056" y="1261268"/>
                                                                      <a:pt x="62708" y="1266824"/>
                                                                      <a:pt x="73819" y="1250156"/>
                                                                    </a:cubicBezTo>
                                                                    <a:lnTo>
                                                                      <a:pt x="78581" y="1243012"/>
                                                                    </a:lnTo>
                                                                    <a:lnTo>
                                                                      <a:pt x="83344" y="1235868"/>
                                                                    </a:lnTo>
                                                                    <a:cubicBezTo>
                                                                      <a:pt x="84138" y="1233487"/>
                                                                      <a:pt x="86138" y="1231201"/>
                                                                      <a:pt x="85725" y="1228725"/>
                                                                    </a:cubicBezTo>
                                                                    <a:cubicBezTo>
                                                                      <a:pt x="85254" y="1225902"/>
                                                                      <a:pt x="82242" y="1224141"/>
                                                                      <a:pt x="80962" y="1221581"/>
                                                                    </a:cubicBezTo>
                                                                    <a:cubicBezTo>
                                                                      <a:pt x="79839" y="1219336"/>
                                                                      <a:pt x="79375" y="1216818"/>
                                                                      <a:pt x="78581" y="1214437"/>
                                                                    </a:cubicBezTo>
                                                                    <a:cubicBezTo>
                                                                      <a:pt x="84931" y="1195388"/>
                                                                      <a:pt x="78582" y="1201737"/>
                                                                      <a:pt x="97631" y="1195387"/>
                                                                    </a:cubicBezTo>
                                                                    <a:lnTo>
                                                                      <a:pt x="104775" y="1193006"/>
                                                                    </a:lnTo>
                                                                    <a:lnTo>
                                                                      <a:pt x="111919" y="1190625"/>
                                                                    </a:lnTo>
                                                                    <a:cubicBezTo>
                                                                      <a:pt x="119465" y="1179304"/>
                                                                      <a:pt x="115776" y="1186196"/>
                                                                      <a:pt x="121444" y="1169193"/>
                                                                    </a:cubicBezTo>
                                                                    <a:lnTo>
                                                                      <a:pt x="123825" y="1162050"/>
                                                                    </a:lnTo>
                                                                    <a:cubicBezTo>
                                                                      <a:pt x="123031" y="1159669"/>
                                                                      <a:pt x="122567" y="1157151"/>
                                                                      <a:pt x="121444" y="1154906"/>
                                                                    </a:cubicBezTo>
                                                                    <a:cubicBezTo>
                                                                      <a:pt x="118129" y="1148276"/>
                                                                      <a:pt x="114803" y="1145884"/>
                                                                      <a:pt x="109537" y="1140618"/>
                                                                    </a:cubicBezTo>
                                                                    <a:cubicBezTo>
                                                                      <a:pt x="108743" y="1138237"/>
                                                                      <a:pt x="106743" y="1135951"/>
                                                                      <a:pt x="107156" y="1133475"/>
                                                                    </a:cubicBezTo>
                                                                    <a:cubicBezTo>
                                                                      <a:pt x="108424" y="1125872"/>
                                                                      <a:pt x="113490" y="1125807"/>
                                                                      <a:pt x="119062" y="1123950"/>
                                                                    </a:cubicBezTo>
                                                                    <a:cubicBezTo>
                                                                      <a:pt x="129381" y="1124744"/>
                                                                      <a:pt x="139749" y="1125047"/>
                                                                      <a:pt x="150019" y="1126331"/>
                                                                    </a:cubicBezTo>
                                                                    <a:cubicBezTo>
                                                                      <a:pt x="152509" y="1126642"/>
                                                                      <a:pt x="155387" y="1126937"/>
                                                                      <a:pt x="157162" y="1128712"/>
                                                                    </a:cubicBezTo>
                                                                    <a:cubicBezTo>
                                                                      <a:pt x="158937" y="1130487"/>
                                                                      <a:pt x="158421" y="1133611"/>
                                                                      <a:pt x="159544" y="1135856"/>
                                                                    </a:cubicBezTo>
                                                                    <a:cubicBezTo>
                                                                      <a:pt x="160824" y="1138416"/>
                                                                      <a:pt x="163144" y="1140385"/>
                                                                      <a:pt x="164306" y="1143000"/>
                                                                    </a:cubicBezTo>
                                                                    <a:cubicBezTo>
                                                                      <a:pt x="166345" y="1147587"/>
                                                                      <a:pt x="164307" y="1155700"/>
                                                                      <a:pt x="169069" y="1157287"/>
                                                                    </a:cubicBezTo>
                                                                    <a:cubicBezTo>
                                                                      <a:pt x="179317" y="1160703"/>
                                                                      <a:pt x="173777" y="1159059"/>
                                                                      <a:pt x="185737" y="1162050"/>
                                                                    </a:cubicBezTo>
                                                                    <a:cubicBezTo>
                                                                      <a:pt x="191221" y="1161136"/>
                                                                      <a:pt x="201309" y="1160217"/>
                                                                      <a:pt x="207169" y="1157287"/>
                                                                    </a:cubicBezTo>
                                                                    <a:cubicBezTo>
                                                                      <a:pt x="209729" y="1156007"/>
                                                                      <a:pt x="211931" y="1154112"/>
                                                                      <a:pt x="214312" y="1152525"/>
                                                                    </a:cubicBezTo>
                                                                    <a:cubicBezTo>
                                                                      <a:pt x="225425" y="1153319"/>
                                                                      <a:pt x="238162" y="1149067"/>
                                                                      <a:pt x="247650" y="1154906"/>
                                                                    </a:cubicBezTo>
                                                                    <a:cubicBezTo>
                                                                      <a:pt x="252430" y="1157848"/>
                                                                      <a:pt x="246531" y="1166106"/>
                                                                      <a:pt x="245269" y="1171575"/>
                                                                    </a:cubicBezTo>
                                                                    <a:cubicBezTo>
                                                                      <a:pt x="244140" y="1176466"/>
                                                                      <a:pt x="240506" y="1185862"/>
                                                                      <a:pt x="240506" y="1185862"/>
                                                                    </a:cubicBezTo>
                                                                    <a:cubicBezTo>
                                                                      <a:pt x="241026" y="1190021"/>
                                                                      <a:pt x="241715" y="1205659"/>
                                                                      <a:pt x="245269" y="1212056"/>
                                                                    </a:cubicBezTo>
                                                                    <a:cubicBezTo>
                                                                      <a:pt x="248049" y="1217059"/>
                                                                      <a:pt x="251619" y="1221581"/>
                                                                      <a:pt x="254794" y="1226343"/>
                                                                    </a:cubicBezTo>
                                                                    <a:lnTo>
                                                                      <a:pt x="259556" y="1233487"/>
                                                                    </a:lnTo>
                                                                    <a:cubicBezTo>
                                                                      <a:pt x="260350" y="1236662"/>
                                                                      <a:pt x="260997" y="1239877"/>
                                                                      <a:pt x="261937" y="1243012"/>
                                                                    </a:cubicBezTo>
                                                                    <a:cubicBezTo>
                                                                      <a:pt x="265770" y="1255789"/>
                                                                      <a:pt x="263569" y="1256925"/>
                                                                      <a:pt x="273844" y="1262062"/>
                                                                    </a:cubicBezTo>
                                                                    <a:cubicBezTo>
                                                                      <a:pt x="276089" y="1263184"/>
                                                                      <a:pt x="278606" y="1263649"/>
                                                                      <a:pt x="280987" y="1264443"/>
                                                                    </a:cubicBezTo>
                                                                    <a:cubicBezTo>
                                                                      <a:pt x="298315" y="1238457"/>
                                                                      <a:pt x="272764" y="1278511"/>
                                                                      <a:pt x="288131" y="1247775"/>
                                                                    </a:cubicBezTo>
                                                                    <a:cubicBezTo>
                                                                      <a:pt x="290691" y="1242655"/>
                                                                      <a:pt x="297656" y="1233487"/>
                                                                      <a:pt x="297656" y="1233487"/>
                                                                    </a:cubicBezTo>
                                                                    <a:cubicBezTo>
                                                                      <a:pt x="294154" y="1198468"/>
                                                                      <a:pt x="293766" y="1206349"/>
                                                                      <a:pt x="297656" y="1159668"/>
                                                                    </a:cubicBezTo>
                                                                    <a:cubicBezTo>
                                                                      <a:pt x="297864" y="1157167"/>
                                                                      <a:pt x="297995" y="1153984"/>
                                                                      <a:pt x="300037" y="1152525"/>
                                                                    </a:cubicBezTo>
                                                                    <a:cubicBezTo>
                                                                      <a:pt x="304122" y="1149607"/>
                                                                      <a:pt x="309562" y="1149350"/>
                                                                      <a:pt x="314325" y="1147762"/>
                                                                    </a:cubicBezTo>
                                                                    <a:cubicBezTo>
                                                                      <a:pt x="316706" y="1146968"/>
                                                                      <a:pt x="319034" y="1145990"/>
                                                                      <a:pt x="321469" y="1145381"/>
                                                                    </a:cubicBezTo>
                                                                    <a:lnTo>
                                                                      <a:pt x="340519" y="1140618"/>
                                                                    </a:lnTo>
                                                                    <a:cubicBezTo>
                                                                      <a:pt x="351838" y="1133072"/>
                                                                      <a:pt x="344948" y="1136760"/>
                                                                      <a:pt x="361950" y="1131093"/>
                                                                    </a:cubicBezTo>
                                                                    <a:lnTo>
                                                                      <a:pt x="369094" y="1128712"/>
                                                                    </a:lnTo>
                                                                    <a:lnTo>
                                                                      <a:pt x="376237" y="1126331"/>
                                                                    </a:lnTo>
                                                                    <a:cubicBezTo>
                                                                      <a:pt x="381000" y="1123156"/>
                                                                      <a:pt x="387350" y="1121569"/>
                                                                      <a:pt x="390525" y="1116806"/>
                                                                    </a:cubicBezTo>
                                                                    <a:lnTo>
                                                                      <a:pt x="400050" y="1102518"/>
                                                                    </a:lnTo>
                                                                    <a:cubicBezTo>
                                                                      <a:pt x="400844" y="1097756"/>
                                                                      <a:pt x="401567" y="1092981"/>
                                                                      <a:pt x="402431" y="1088231"/>
                                                                    </a:cubicBezTo>
                                                                    <a:cubicBezTo>
                                                                      <a:pt x="404137" y="1078846"/>
                                                                      <a:pt x="405109" y="1068189"/>
                                                                      <a:pt x="414337" y="1062037"/>
                                                                    </a:cubicBezTo>
                                                                    <a:lnTo>
                                                                      <a:pt x="428625" y="1052512"/>
                                                                    </a:lnTo>
                                                                    <a:cubicBezTo>
                                                                      <a:pt x="434974" y="1033461"/>
                                                                      <a:pt x="425450" y="1055687"/>
                                                                      <a:pt x="438150" y="1042987"/>
                                                                    </a:cubicBezTo>
                                                                    <a:cubicBezTo>
                                                                      <a:pt x="439925" y="1041212"/>
                                                                      <a:pt x="438756" y="1037618"/>
                                                                      <a:pt x="440531" y="1035843"/>
                                                                    </a:cubicBezTo>
                                                                    <a:cubicBezTo>
                                                                      <a:pt x="442306" y="1034068"/>
                                                                      <a:pt x="445187" y="1033794"/>
                                                                      <a:pt x="447675" y="1033462"/>
                                                                    </a:cubicBezTo>
                                                                    <a:cubicBezTo>
                                                                      <a:pt x="457149" y="1032199"/>
                                                                      <a:pt x="466725" y="1031875"/>
                                                                      <a:pt x="476250" y="1031081"/>
                                                                    </a:cubicBezTo>
                                                                    <a:lnTo>
                                                                      <a:pt x="504825" y="1021556"/>
                                                                    </a:lnTo>
                                                                    <a:lnTo>
                                                                      <a:pt x="511969" y="1019175"/>
                                                                    </a:lnTo>
                                                                    <a:cubicBezTo>
                                                                      <a:pt x="514350" y="1018381"/>
                                                                      <a:pt x="516617" y="1017070"/>
                                                                      <a:pt x="519112" y="1016793"/>
                                                                    </a:cubicBezTo>
                                                                    <a:cubicBezTo>
                                                                      <a:pt x="526256" y="1015999"/>
                                                                      <a:pt x="533428" y="1015428"/>
                                                                      <a:pt x="540544" y="1014412"/>
                                                                    </a:cubicBezTo>
                                                                    <a:cubicBezTo>
                                                                      <a:pt x="552327" y="1012729"/>
                                                                      <a:pt x="554868" y="1011224"/>
                                                                      <a:pt x="566737" y="1007268"/>
                                                                    </a:cubicBezTo>
                                                                    <a:lnTo>
                                                                      <a:pt x="573881" y="1004887"/>
                                                                    </a:lnTo>
                                                                    <a:cubicBezTo>
                                                                      <a:pt x="575469" y="1002506"/>
                                                                      <a:pt x="577364" y="1000303"/>
                                                                      <a:pt x="578644" y="997743"/>
                                                                    </a:cubicBezTo>
                                                                    <a:cubicBezTo>
                                                                      <a:pt x="579766" y="995498"/>
                                                                      <a:pt x="579065" y="992168"/>
                                                                      <a:pt x="581025" y="990600"/>
                                                                    </a:cubicBezTo>
                                                                    <a:cubicBezTo>
                                                                      <a:pt x="583581" y="988555"/>
                                                                      <a:pt x="587375" y="989012"/>
                                                                      <a:pt x="590550" y="988218"/>
                                                                    </a:cubicBezTo>
                                                                    <a:cubicBezTo>
                                                                      <a:pt x="594049" y="988568"/>
                                                                      <a:pt x="613972" y="988796"/>
                                                                      <a:pt x="621506" y="992981"/>
                                                                    </a:cubicBezTo>
                                                                    <a:cubicBezTo>
                                                                      <a:pt x="646072" y="1006628"/>
                                                                      <a:pt x="626773" y="999499"/>
                                                                      <a:pt x="642937" y="1004887"/>
                                                                    </a:cubicBezTo>
                                                                    <a:cubicBezTo>
                                                                      <a:pt x="659314" y="1015804"/>
                                                                      <a:pt x="651795" y="1012602"/>
                                                                      <a:pt x="664369" y="1016793"/>
                                                                    </a:cubicBezTo>
                                                                    <a:cubicBezTo>
                                                                      <a:pt x="665956" y="1019174"/>
                                                                      <a:pt x="666896" y="1022149"/>
                                                                      <a:pt x="669131" y="1023937"/>
                                                                    </a:cubicBezTo>
                                                                    <a:cubicBezTo>
                                                                      <a:pt x="671091" y="1025505"/>
                                                                      <a:pt x="674030" y="1025195"/>
                                                                      <a:pt x="676275" y="1026318"/>
                                                                    </a:cubicBezTo>
                                                                    <a:cubicBezTo>
                                                                      <a:pt x="678835" y="1027598"/>
                                                                      <a:pt x="680934" y="1029661"/>
                                                                      <a:pt x="683419" y="1031081"/>
                                                                    </a:cubicBezTo>
                                                                    <a:cubicBezTo>
                                                                      <a:pt x="686501" y="1032842"/>
                                                                      <a:pt x="689862" y="1034082"/>
                                                                      <a:pt x="692944" y="1035843"/>
                                                                    </a:cubicBezTo>
                                                                    <a:cubicBezTo>
                                                                      <a:pt x="695429" y="1037263"/>
                                                                      <a:pt x="697472" y="1039444"/>
                                                                      <a:pt x="700087" y="1040606"/>
                                                                    </a:cubicBezTo>
                                                                    <a:cubicBezTo>
                                                                      <a:pt x="704675" y="1042645"/>
                                                                      <a:pt x="709612" y="1043780"/>
                                                                      <a:pt x="714375" y="1045368"/>
                                                                    </a:cubicBezTo>
                                                                    <a:lnTo>
                                                                      <a:pt x="721519" y="1047750"/>
                                                                    </a:lnTo>
                                                                    <a:cubicBezTo>
                                                                      <a:pt x="738187" y="1042193"/>
                                                                      <a:pt x="734219" y="1047749"/>
                                                                      <a:pt x="738187" y="1035843"/>
                                                                    </a:cubicBezTo>
                                                                    <a:cubicBezTo>
                                                                      <a:pt x="737393" y="1030287"/>
                                                                      <a:pt x="736907" y="1024678"/>
                                                                      <a:pt x="735806" y="1019175"/>
                                                                    </a:cubicBezTo>
                                                                    <a:cubicBezTo>
                                                                      <a:pt x="735314" y="1016714"/>
                                                                      <a:pt x="732493" y="1014362"/>
                                                                      <a:pt x="733425" y="1012031"/>
                                                                    </a:cubicBezTo>
                                                                    <a:cubicBezTo>
                                                                      <a:pt x="734846" y="1008480"/>
                                                                      <a:pt x="744704" y="1005890"/>
                                                                      <a:pt x="747712" y="1004887"/>
                                                                    </a:cubicBezTo>
                                                                    <a:cubicBezTo>
                                                                      <a:pt x="756443" y="1005681"/>
                                                                      <a:pt x="765216" y="1006109"/>
                                                                      <a:pt x="773906" y="1007268"/>
                                                                    </a:cubicBezTo>
                                                                    <a:cubicBezTo>
                                                                      <a:pt x="778883" y="1007932"/>
                                                                      <a:pt x="785682" y="1010400"/>
                                                                      <a:pt x="790575" y="1012031"/>
                                                                    </a:cubicBezTo>
                                                                    <a:cubicBezTo>
                                                                      <a:pt x="792981" y="1015640"/>
                                                                      <a:pt x="797719" y="1021392"/>
                                                                      <a:pt x="797719" y="1026318"/>
                                                                    </a:cubicBezTo>
                                                                    <a:cubicBezTo>
                                                                      <a:pt x="797719" y="1028828"/>
                                                                      <a:pt x="797112" y="1031687"/>
                                                                      <a:pt x="795337" y="1033462"/>
                                                                    </a:cubicBezTo>
                                                                    <a:cubicBezTo>
                                                                      <a:pt x="791290" y="1037509"/>
                                                                      <a:pt x="785812" y="1039812"/>
                                                                      <a:pt x="781050" y="1042987"/>
                                                                    </a:cubicBezTo>
                                                                    <a:lnTo>
                                                                      <a:pt x="773906" y="1047750"/>
                                                                    </a:lnTo>
                                                                    <a:cubicBezTo>
                                                                      <a:pt x="774700" y="1052512"/>
                                                                      <a:pt x="773892" y="1057845"/>
                                                                      <a:pt x="776287" y="1062037"/>
                                                                    </a:cubicBezTo>
                                                                    <a:cubicBezTo>
                                                                      <a:pt x="777532" y="1064216"/>
                                                                      <a:pt x="780921" y="1064418"/>
                                                                      <a:pt x="783431" y="1064418"/>
                                                                    </a:cubicBezTo>
                                                                    <a:cubicBezTo>
                                                                      <a:pt x="789044" y="1064418"/>
                                                                      <a:pt x="794544" y="1062831"/>
                                                                      <a:pt x="800100" y="1062037"/>
                                                                    </a:cubicBezTo>
                                                                    <a:cubicBezTo>
                                                                      <a:pt x="801687" y="1059656"/>
                                                                      <a:pt x="802435" y="1056410"/>
                                                                      <a:pt x="804862" y="1054893"/>
                                                                    </a:cubicBezTo>
                                                                    <a:cubicBezTo>
                                                                      <a:pt x="811180" y="1050944"/>
                                                                      <a:pt x="826268" y="1048706"/>
                                                                      <a:pt x="833437" y="1047750"/>
                                                                    </a:cubicBezTo>
                                                                    <a:cubicBezTo>
                                                                      <a:pt x="840562" y="1046800"/>
                                                                      <a:pt x="847701" y="1045899"/>
                                                                      <a:pt x="854869" y="1045368"/>
                                                                    </a:cubicBezTo>
                                                                    <a:cubicBezTo>
                                                                      <a:pt x="869139" y="1044311"/>
                                                                      <a:pt x="883444" y="1043781"/>
                                                                      <a:pt x="897731" y="1042987"/>
                                                                    </a:cubicBezTo>
                                                                    <a:cubicBezTo>
                                                                      <a:pt x="900906" y="1042193"/>
                                                                      <a:pt x="904009" y="1041012"/>
                                                                      <a:pt x="907256" y="1040606"/>
                                                                    </a:cubicBezTo>
                                                                    <a:cubicBezTo>
                                                                      <a:pt x="916740" y="1039421"/>
                                                                      <a:pt x="929372" y="1045271"/>
                                                                      <a:pt x="935831" y="1038225"/>
                                                                    </a:cubicBezTo>
                                                                    <a:cubicBezTo>
                                                                      <a:pt x="941755" y="1031762"/>
                                                                      <a:pt x="934817" y="1020691"/>
                                                                      <a:pt x="933450" y="1012031"/>
                                                                    </a:cubicBezTo>
                                                                    <a:cubicBezTo>
                                                                      <a:pt x="932429" y="1005566"/>
                                                                      <a:pt x="928687" y="992981"/>
                                                                      <a:pt x="928687" y="992981"/>
                                                                    </a:cubicBezTo>
                                                                    <a:cubicBezTo>
                                                                      <a:pt x="927893" y="986631"/>
                                                                      <a:pt x="927211" y="980266"/>
                                                                      <a:pt x="926306" y="973931"/>
                                                                    </a:cubicBezTo>
                                                                    <a:cubicBezTo>
                                                                      <a:pt x="925623" y="969151"/>
                                                                      <a:pt x="923925" y="964471"/>
                                                                      <a:pt x="923925" y="959643"/>
                                                                    </a:cubicBezTo>
                                                                    <a:cubicBezTo>
                                                                      <a:pt x="923925" y="936611"/>
                                                                      <a:pt x="924869" y="913575"/>
                                                                      <a:pt x="926306" y="890587"/>
                                                                    </a:cubicBezTo>
                                                                    <a:cubicBezTo>
                                                                      <a:pt x="926946" y="880353"/>
                                                                      <a:pt x="928841" y="884945"/>
                                                                      <a:pt x="935831" y="881062"/>
                                                                    </a:cubicBezTo>
                                                                    <a:cubicBezTo>
                                                                      <a:pt x="940835" y="878282"/>
                                                                      <a:pt x="944689" y="873347"/>
                                                                      <a:pt x="950119" y="871537"/>
                                                                    </a:cubicBezTo>
                                                                    <a:lnTo>
                                                                      <a:pt x="964406" y="866775"/>
                                                                    </a:lnTo>
                                                                    <a:cubicBezTo>
                                                                      <a:pt x="969169" y="862012"/>
                                                                      <a:pt x="973090" y="856223"/>
                                                                      <a:pt x="978694" y="852487"/>
                                                                    </a:cubicBezTo>
                                                                    <a:cubicBezTo>
                                                                      <a:pt x="983456" y="849312"/>
                                                                      <a:pt x="988934" y="847009"/>
                                                                      <a:pt x="992981" y="842962"/>
                                                                    </a:cubicBezTo>
                                                                    <a:cubicBezTo>
                                                                      <a:pt x="995362" y="840581"/>
                                                                      <a:pt x="997467" y="837886"/>
                                                                      <a:pt x="1000125" y="835818"/>
                                                                    </a:cubicBezTo>
                                                                    <a:cubicBezTo>
                                                                      <a:pt x="1004643" y="832304"/>
                                                                      <a:pt x="1014412" y="826293"/>
                                                                      <a:pt x="1014412" y="826293"/>
                                                                    </a:cubicBezTo>
                                                                    <a:lnTo>
                                                                      <a:pt x="1023937" y="812006"/>
                                                                    </a:lnTo>
                                                                    <a:lnTo>
                                                                      <a:pt x="1028700" y="804862"/>
                                                                    </a:lnTo>
                                                                    <a:cubicBezTo>
                                                                      <a:pt x="1034367" y="787860"/>
                                                                      <a:pt x="1029285" y="793360"/>
                                                                      <a:pt x="1040606" y="785812"/>
                                                                    </a:cubicBezTo>
                                                                    <a:cubicBezTo>
                                                                      <a:pt x="1046591" y="767855"/>
                                                                      <a:pt x="1037821" y="789293"/>
                                                                      <a:pt x="1050131" y="773906"/>
                                                                    </a:cubicBezTo>
                                                                    <a:cubicBezTo>
                                                                      <a:pt x="1051699" y="771946"/>
                                                                      <a:pt x="1051120" y="768851"/>
                                                                      <a:pt x="1052512" y="766762"/>
                                                                    </a:cubicBezTo>
                                                                    <a:cubicBezTo>
                                                                      <a:pt x="1055146" y="762811"/>
                                                                      <a:pt x="1062406" y="757053"/>
                                                                      <a:pt x="1066800" y="754856"/>
                                                                    </a:cubicBezTo>
                                                                    <a:cubicBezTo>
                                                                      <a:pt x="1069045" y="753734"/>
                                                                      <a:pt x="1071563" y="753269"/>
                                                                      <a:pt x="1073944" y="752475"/>
                                                                    </a:cubicBezTo>
                                                                    <a:cubicBezTo>
                                                                      <a:pt x="1076325" y="750887"/>
                                                                      <a:pt x="1078527" y="748992"/>
                                                                      <a:pt x="1081087" y="747712"/>
                                                                    </a:cubicBezTo>
                                                                    <a:cubicBezTo>
                                                                      <a:pt x="1083332" y="746589"/>
                                                                      <a:pt x="1086271" y="746899"/>
                                                                      <a:pt x="1088231" y="745331"/>
                                                                    </a:cubicBezTo>
                                                                    <a:cubicBezTo>
                                                                      <a:pt x="1103619" y="733021"/>
                                                                      <a:pt x="1082182" y="741791"/>
                                                                      <a:pt x="1100137" y="735806"/>
                                                                    </a:cubicBezTo>
                                                                    <a:cubicBezTo>
                                                                      <a:pt x="1102518" y="733425"/>
                                                                      <a:pt x="1104541" y="730619"/>
                                                                      <a:pt x="1107281" y="728662"/>
                                                                    </a:cubicBezTo>
                                                                    <a:cubicBezTo>
                                                                      <a:pt x="1110170" y="726599"/>
                                                                      <a:pt x="1113762" y="725726"/>
                                                                      <a:pt x="1116806" y="723900"/>
                                                                    </a:cubicBezTo>
                                                                    <a:cubicBezTo>
                                                                      <a:pt x="1121714" y="720955"/>
                                                                      <a:pt x="1126331" y="717550"/>
                                                                      <a:pt x="1131094" y="714375"/>
                                                                    </a:cubicBezTo>
                                                                    <a:lnTo>
                                                                      <a:pt x="1145381" y="704850"/>
                                                                    </a:lnTo>
                                                                    <a:cubicBezTo>
                                                                      <a:pt x="1147762" y="703262"/>
                                                                      <a:pt x="1149810" y="700992"/>
                                                                      <a:pt x="1152525" y="700087"/>
                                                                    </a:cubicBezTo>
                                                                    <a:lnTo>
                                                                      <a:pt x="1159669" y="697706"/>
                                                                    </a:lnTo>
                                                                    <a:cubicBezTo>
                                                                      <a:pt x="1162050" y="696118"/>
                                                                      <a:pt x="1164252" y="694223"/>
                                                                      <a:pt x="1166812" y="692943"/>
                                                                    </a:cubicBezTo>
                                                                    <a:cubicBezTo>
                                                                      <a:pt x="1169057" y="691820"/>
                                                                      <a:pt x="1171996" y="692130"/>
                                                                      <a:pt x="1173956" y="690562"/>
                                                                    </a:cubicBezTo>
                                                                    <a:cubicBezTo>
                                                                      <a:pt x="1176191" y="688774"/>
                                                                      <a:pt x="1176695" y="685442"/>
                                                                      <a:pt x="1178719" y="683418"/>
                                                                    </a:cubicBezTo>
                                                                    <a:cubicBezTo>
                                                                      <a:pt x="1180742" y="681395"/>
                                                                      <a:pt x="1183481" y="680243"/>
                                                                      <a:pt x="1185862" y="678656"/>
                                                                    </a:cubicBezTo>
                                                                    <a:cubicBezTo>
                                                                      <a:pt x="1189898" y="672602"/>
                                                                      <a:pt x="1196633" y="664734"/>
                                                                      <a:pt x="1190625" y="657225"/>
                                                                    </a:cubicBezTo>
                                                                    <a:cubicBezTo>
                                                                      <a:pt x="1188837" y="654990"/>
                                                                      <a:pt x="1185862" y="654050"/>
                                                                      <a:pt x="1183481" y="652462"/>
                                                                    </a:cubicBezTo>
                                                                    <a:lnTo>
                                                                      <a:pt x="1178719" y="638175"/>
                                                                    </a:lnTo>
                                                                    <a:lnTo>
                                                                      <a:pt x="1176337" y="631031"/>
                                                                    </a:lnTo>
                                                                    <a:cubicBezTo>
                                                                      <a:pt x="1178322" y="623094"/>
                                                                      <a:pt x="1179747" y="613333"/>
                                                                      <a:pt x="1185862" y="607218"/>
                                                                    </a:cubicBezTo>
                                                                    <a:cubicBezTo>
                                                                      <a:pt x="1187886" y="605194"/>
                                                                      <a:pt x="1190625" y="604043"/>
                                                                      <a:pt x="1193006" y="602456"/>
                                                                    </a:cubicBezTo>
                                                                    <a:cubicBezTo>
                                                                      <a:pt x="1194594" y="600075"/>
                                                                      <a:pt x="1195745" y="597336"/>
                                                                      <a:pt x="1197769" y="595312"/>
                                                                    </a:cubicBezTo>
                                                                    <a:cubicBezTo>
                                                                      <a:pt x="1199792" y="593289"/>
                                                                      <a:pt x="1203028" y="592704"/>
                                                                      <a:pt x="1204912" y="590550"/>
                                                                    </a:cubicBezTo>
                                                                    <a:cubicBezTo>
                                                                      <a:pt x="1213729" y="580473"/>
                                                                      <a:pt x="1213548" y="578929"/>
                                                                      <a:pt x="1216819" y="569118"/>
                                                                    </a:cubicBezTo>
                                                                    <a:cubicBezTo>
                                                                      <a:pt x="1218097" y="542280"/>
                                                                      <a:pt x="1210157" y="528534"/>
                                                                      <a:pt x="1223962" y="511968"/>
                                                                    </a:cubicBezTo>
                                                                    <a:cubicBezTo>
                                                                      <a:pt x="1226118" y="509381"/>
                                                                      <a:pt x="1228519" y="506981"/>
                                                                      <a:pt x="1231106" y="504825"/>
                                                                    </a:cubicBezTo>
                                                                    <a:cubicBezTo>
                                                                      <a:pt x="1233305" y="502993"/>
                                                                      <a:pt x="1235869" y="501650"/>
                                                                      <a:pt x="1238250" y="500062"/>
                                                                    </a:cubicBezTo>
                                                                    <a:cubicBezTo>
                                                                      <a:pt x="1241425" y="495300"/>
                                                                      <a:pt x="1245965" y="491205"/>
                                                                      <a:pt x="1247775" y="485775"/>
                                                                    </a:cubicBezTo>
                                                                    <a:lnTo>
                                                                      <a:pt x="1252537" y="471487"/>
                                                                    </a:lnTo>
                                                                    <a:cubicBezTo>
                                                                      <a:pt x="1249332" y="452253"/>
                                                                      <a:pt x="1251682" y="461775"/>
                                                                      <a:pt x="1245394" y="442912"/>
                                                                    </a:cubicBezTo>
                                                                    <a:lnTo>
                                                                      <a:pt x="1243012" y="435768"/>
                                                                    </a:lnTo>
                                                                    <a:cubicBezTo>
                                                                      <a:pt x="1243806" y="419099"/>
                                                                      <a:pt x="1243551" y="402347"/>
                                                                      <a:pt x="1245394" y="385762"/>
                                                                    </a:cubicBezTo>
                                                                    <a:cubicBezTo>
                                                                      <a:pt x="1246582" y="375069"/>
                                                                      <a:pt x="1250753" y="373250"/>
                                                                      <a:pt x="1252537" y="364331"/>
                                                                    </a:cubicBezTo>
                                                                    <a:cubicBezTo>
                                                                      <a:pt x="1253331" y="360362"/>
                                                                      <a:pt x="1254041" y="356376"/>
                                                                      <a:pt x="1254919" y="352425"/>
                                                                    </a:cubicBezTo>
                                                                    <a:cubicBezTo>
                                                                      <a:pt x="1255629" y="349230"/>
                                                                      <a:pt x="1256658" y="346109"/>
                                                                      <a:pt x="1257300" y="342900"/>
                                                                    </a:cubicBezTo>
                                                                    <a:cubicBezTo>
                                                                      <a:pt x="1258247" y="338165"/>
                                                                      <a:pt x="1258634" y="333325"/>
                                                                      <a:pt x="1259681" y="328612"/>
                                                                    </a:cubicBezTo>
                                                                    <a:cubicBezTo>
                                                                      <a:pt x="1260225" y="326162"/>
                                                                      <a:pt x="1261453" y="323903"/>
                                                                      <a:pt x="1262062" y="321468"/>
                                                                    </a:cubicBezTo>
                                                                    <a:cubicBezTo>
                                                                      <a:pt x="1263044" y="317542"/>
                                                                      <a:pt x="1263462" y="313488"/>
                                                                      <a:pt x="1264444" y="309562"/>
                                                                    </a:cubicBezTo>
                                                                    <a:cubicBezTo>
                                                                      <a:pt x="1265053" y="307127"/>
                                                                      <a:pt x="1265050" y="304193"/>
                                                                      <a:pt x="1266825" y="302418"/>
                                                                    </a:cubicBezTo>
                                                                    <a:cubicBezTo>
                                                                      <a:pt x="1270872" y="298371"/>
                                                                      <a:pt x="1276350" y="296068"/>
                                                                      <a:pt x="1281112" y="292893"/>
                                                                    </a:cubicBezTo>
                                                                    <a:cubicBezTo>
                                                                      <a:pt x="1283493" y="291306"/>
                                                                      <a:pt x="1285480" y="288825"/>
                                                                      <a:pt x="1288256" y="288131"/>
                                                                    </a:cubicBezTo>
                                                                    <a:cubicBezTo>
                                                                      <a:pt x="1300216" y="285141"/>
                                                                      <a:pt x="1294676" y="286785"/>
                                                                      <a:pt x="1304925" y="283368"/>
                                                                    </a:cubicBezTo>
                                                                    <a:cubicBezTo>
                                                                      <a:pt x="1307332" y="279757"/>
                                                                      <a:pt x="1312069" y="274009"/>
                                                                      <a:pt x="1312069" y="269081"/>
                                                                    </a:cubicBezTo>
                                                                    <a:cubicBezTo>
                                                                      <a:pt x="1312069" y="265487"/>
                                                                      <a:pt x="1305200" y="246092"/>
                                                                      <a:pt x="1304925" y="245268"/>
                                                                    </a:cubicBezTo>
                                                                    <a:cubicBezTo>
                                                                      <a:pt x="1302444" y="237824"/>
                                                                      <a:pt x="1300036" y="228515"/>
                                                                      <a:pt x="1293019" y="223837"/>
                                                                    </a:cubicBezTo>
                                                                    <a:cubicBezTo>
                                                                      <a:pt x="1276642" y="212920"/>
                                                                      <a:pt x="1284161" y="216122"/>
                                                                      <a:pt x="1271587" y="211931"/>
                                                                    </a:cubicBezTo>
                                                                    <a:lnTo>
                                                                      <a:pt x="1257300" y="202406"/>
                                                                    </a:lnTo>
                                                                    <a:cubicBezTo>
                                                                      <a:pt x="1254919" y="200818"/>
                                                                      <a:pt x="1252180" y="199667"/>
                                                                      <a:pt x="1250156" y="197643"/>
                                                                    </a:cubicBezTo>
                                                                    <a:cubicBezTo>
                                                                      <a:pt x="1240988" y="188477"/>
                                                                      <a:pt x="1245814" y="192368"/>
                                                                      <a:pt x="1235869" y="185737"/>
                                                                    </a:cubicBezTo>
                                                                    <a:cubicBezTo>
                                                                      <a:pt x="1234281" y="180973"/>
                                                                      <a:pt x="1231106" y="176213"/>
                                                                      <a:pt x="1235869" y="171450"/>
                                                                    </a:cubicBezTo>
                                                                    <a:cubicBezTo>
                                                                      <a:pt x="1237644" y="169675"/>
                                                                      <a:pt x="1240631" y="169862"/>
                                                                      <a:pt x="1243012" y="169068"/>
                                                                    </a:cubicBezTo>
                                                                    <a:cubicBezTo>
                                                                      <a:pt x="1244600" y="166687"/>
                                                                      <a:pt x="1247304" y="164748"/>
                                                                      <a:pt x="1247775" y="161925"/>
                                                                    </a:cubicBezTo>
                                                                    <a:cubicBezTo>
                                                                      <a:pt x="1248188" y="159449"/>
                                                                      <a:pt x="1247354" y="156349"/>
                                                                      <a:pt x="1245394" y="154781"/>
                                                                    </a:cubicBezTo>
                                                                    <a:cubicBezTo>
                                                                      <a:pt x="1242838" y="152737"/>
                                                                      <a:pt x="1239104" y="152898"/>
                                                                      <a:pt x="1235869" y="152400"/>
                                                                    </a:cubicBezTo>
                                                                    <a:cubicBezTo>
                                                                      <a:pt x="1228765" y="151307"/>
                                                                      <a:pt x="1221581" y="150812"/>
                                                                      <a:pt x="1214437" y="150018"/>
                                                                    </a:cubicBezTo>
                                                                    <a:cubicBezTo>
                                                                      <a:pt x="1209675" y="148431"/>
                                                                      <a:pt x="1205020" y="146473"/>
                                                                      <a:pt x="1200150" y="145256"/>
                                                                    </a:cubicBezTo>
                                                                    <a:cubicBezTo>
                                                                      <a:pt x="1195308" y="144046"/>
                                                                      <a:pt x="1188270" y="142545"/>
                                                                      <a:pt x="1183481" y="140493"/>
                                                                    </a:cubicBezTo>
                                                                    <a:cubicBezTo>
                                                                      <a:pt x="1162896" y="131671"/>
                                                                      <a:pt x="1183557" y="138931"/>
                                                                      <a:pt x="1166812" y="133350"/>
                                                                    </a:cubicBezTo>
                                                                    <a:cubicBezTo>
                                                                      <a:pt x="1162050" y="130175"/>
                                                                      <a:pt x="1157955" y="125635"/>
                                                                      <a:pt x="1152525" y="123825"/>
                                                                    </a:cubicBezTo>
                                                                    <a:lnTo>
                                                                      <a:pt x="1138237" y="119062"/>
                                                                    </a:lnTo>
                                                                    <a:cubicBezTo>
                                                                      <a:pt x="1126918" y="111516"/>
                                                                      <a:pt x="1133808" y="115204"/>
                                                                      <a:pt x="1116806" y="109537"/>
                                                                    </a:cubicBezTo>
                                                                    <a:lnTo>
                                                                      <a:pt x="1102519" y="104775"/>
                                                                    </a:lnTo>
                                                                    <a:cubicBezTo>
                                                                      <a:pt x="1100138" y="103981"/>
                                                                      <a:pt x="1097810" y="103002"/>
                                                                      <a:pt x="1095375" y="102393"/>
                                                                    </a:cubicBezTo>
                                                                    <a:cubicBezTo>
                                                                      <a:pt x="1092200" y="101599"/>
                                                                      <a:pt x="1089045" y="100722"/>
                                                                      <a:pt x="1085850" y="100012"/>
                                                                    </a:cubicBezTo>
                                                                    <a:cubicBezTo>
                                                                      <a:pt x="1081899" y="99134"/>
                                                                      <a:pt x="1077870" y="98613"/>
                                                                      <a:pt x="1073944" y="97631"/>
                                                                    </a:cubicBezTo>
                                                                    <a:cubicBezTo>
                                                                      <a:pt x="1071509" y="97022"/>
                                                                      <a:pt x="1069181" y="96044"/>
                                                                      <a:pt x="1066800" y="95250"/>
                                                                    </a:cubicBezTo>
                                                                    <a:cubicBezTo>
                                                                      <a:pt x="1064419" y="93662"/>
                                                                      <a:pt x="1062216" y="91767"/>
                                                                      <a:pt x="1059656" y="90487"/>
                                                                    </a:cubicBezTo>
                                                                    <a:cubicBezTo>
                                                                      <a:pt x="1057411" y="89364"/>
                                                                      <a:pt x="1054472" y="89674"/>
                                                                      <a:pt x="1052512" y="88106"/>
                                                                    </a:cubicBezTo>
                                                                    <a:cubicBezTo>
                                                                      <a:pt x="1037125" y="75796"/>
                                                                      <a:pt x="1058563" y="84566"/>
                                                                      <a:pt x="1040606" y="78581"/>
                                                                    </a:cubicBezTo>
                                                                    <a:cubicBezTo>
                                                                      <a:pt x="1036415" y="66007"/>
                                                                      <a:pt x="1039617" y="73525"/>
                                                                      <a:pt x="1028700" y="57150"/>
                                                                    </a:cubicBezTo>
                                                                    <a:lnTo>
                                                                      <a:pt x="1023937" y="50006"/>
                                                                    </a:lnTo>
                                                                    <a:cubicBezTo>
                                                                      <a:pt x="1022350" y="47625"/>
                                                                      <a:pt x="1021199" y="44886"/>
                                                                      <a:pt x="1019175" y="42862"/>
                                                                    </a:cubicBezTo>
                                                                    <a:cubicBezTo>
                                                                      <a:pt x="1016794" y="40481"/>
                                                                      <a:pt x="1014099" y="38376"/>
                                                                      <a:pt x="1012031" y="35718"/>
                                                                    </a:cubicBezTo>
                                                                    <a:cubicBezTo>
                                                                      <a:pt x="1008517" y="31200"/>
                                                                      <a:pt x="1006553" y="25478"/>
                                                                      <a:pt x="1002506" y="21431"/>
                                                                    </a:cubicBezTo>
                                                                    <a:cubicBezTo>
                                                                      <a:pt x="1000125" y="19050"/>
                                                                      <a:pt x="997430" y="16945"/>
                                                                      <a:pt x="995362" y="14287"/>
                                                                    </a:cubicBezTo>
                                                                    <a:cubicBezTo>
                                                                      <a:pt x="991848" y="9769"/>
                                                                      <a:pt x="985837" y="0"/>
                                                                      <a:pt x="985837" y="0"/>
                                                                    </a:cubicBezTo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noFill/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pl-PL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257" name="Dowolny kształt 256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1638103" y="673894"/>
                                                              <a:ext cx="1257758" cy="62883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81160 w 1257758"/>
                                                                <a:gd name="connsiteY0" fmla="*/ 626269 h 628838"/>
                                                                <a:gd name="connsiteX1" fmla="*/ 102591 w 1257758"/>
                                                                <a:gd name="connsiteY1" fmla="*/ 626269 h 628838"/>
                                                                <a:gd name="connsiteX2" fmla="*/ 100210 w 1257758"/>
                                                                <a:gd name="connsiteY2" fmla="*/ 602456 h 628838"/>
                                                                <a:gd name="connsiteX3" fmla="*/ 95447 w 1257758"/>
                                                                <a:gd name="connsiteY3" fmla="*/ 588169 h 628838"/>
                                                                <a:gd name="connsiteX4" fmla="*/ 90685 w 1257758"/>
                                                                <a:gd name="connsiteY4" fmla="*/ 571500 h 628838"/>
                                                                <a:gd name="connsiteX5" fmla="*/ 88303 w 1257758"/>
                                                                <a:gd name="connsiteY5" fmla="*/ 564356 h 628838"/>
                                                                <a:gd name="connsiteX6" fmla="*/ 74016 w 1257758"/>
                                                                <a:gd name="connsiteY6" fmla="*/ 552450 h 628838"/>
                                                                <a:gd name="connsiteX7" fmla="*/ 69253 w 1257758"/>
                                                                <a:gd name="connsiteY7" fmla="*/ 545306 h 628838"/>
                                                                <a:gd name="connsiteX8" fmla="*/ 62110 w 1257758"/>
                                                                <a:gd name="connsiteY8" fmla="*/ 542925 h 628838"/>
                                                                <a:gd name="connsiteX9" fmla="*/ 47822 w 1257758"/>
                                                                <a:gd name="connsiteY9" fmla="*/ 533400 h 628838"/>
                                                                <a:gd name="connsiteX10" fmla="*/ 33535 w 1257758"/>
                                                                <a:gd name="connsiteY10" fmla="*/ 519112 h 628838"/>
                                                                <a:gd name="connsiteX11" fmla="*/ 21628 w 1257758"/>
                                                                <a:gd name="connsiteY11" fmla="*/ 507206 h 628838"/>
                                                                <a:gd name="connsiteX12" fmla="*/ 4960 w 1257758"/>
                                                                <a:gd name="connsiteY12" fmla="*/ 485775 h 628838"/>
                                                                <a:gd name="connsiteX13" fmla="*/ 2578 w 1257758"/>
                                                                <a:gd name="connsiteY13" fmla="*/ 457200 h 628838"/>
                                                                <a:gd name="connsiteX14" fmla="*/ 7341 w 1257758"/>
                                                                <a:gd name="connsiteY14" fmla="*/ 450056 h 628838"/>
                                                                <a:gd name="connsiteX15" fmla="*/ 16866 w 1257758"/>
                                                                <a:gd name="connsiteY15" fmla="*/ 447675 h 628838"/>
                                                                <a:gd name="connsiteX16" fmla="*/ 33535 w 1257758"/>
                                                                <a:gd name="connsiteY16" fmla="*/ 445294 h 628838"/>
                                                                <a:gd name="connsiteX17" fmla="*/ 40678 w 1257758"/>
                                                                <a:gd name="connsiteY17" fmla="*/ 440531 h 628838"/>
                                                                <a:gd name="connsiteX18" fmla="*/ 43060 w 1257758"/>
                                                                <a:gd name="connsiteY18" fmla="*/ 421481 h 628838"/>
                                                                <a:gd name="connsiteX19" fmla="*/ 45441 w 1257758"/>
                                                                <a:gd name="connsiteY19" fmla="*/ 414337 h 628838"/>
                                                                <a:gd name="connsiteX20" fmla="*/ 47822 w 1257758"/>
                                                                <a:gd name="connsiteY20" fmla="*/ 400050 h 628838"/>
                                                                <a:gd name="connsiteX21" fmla="*/ 76397 w 1257758"/>
                                                                <a:gd name="connsiteY21" fmla="*/ 397669 h 628838"/>
                                                                <a:gd name="connsiteX22" fmla="*/ 90685 w 1257758"/>
                                                                <a:gd name="connsiteY22" fmla="*/ 388144 h 628838"/>
                                                                <a:gd name="connsiteX23" fmla="*/ 102591 w 1257758"/>
                                                                <a:gd name="connsiteY23" fmla="*/ 378619 h 628838"/>
                                                                <a:gd name="connsiteX24" fmla="*/ 107353 w 1257758"/>
                                                                <a:gd name="connsiteY24" fmla="*/ 371475 h 628838"/>
                                                                <a:gd name="connsiteX25" fmla="*/ 119260 w 1257758"/>
                                                                <a:gd name="connsiteY25" fmla="*/ 359569 h 628838"/>
                                                                <a:gd name="connsiteX26" fmla="*/ 135928 w 1257758"/>
                                                                <a:gd name="connsiteY26" fmla="*/ 361950 h 628838"/>
                                                                <a:gd name="connsiteX27" fmla="*/ 157360 w 1257758"/>
                                                                <a:gd name="connsiteY27" fmla="*/ 366712 h 628838"/>
                                                                <a:gd name="connsiteX28" fmla="*/ 235941 w 1257758"/>
                                                                <a:gd name="connsiteY28" fmla="*/ 369094 h 628838"/>
                                                                <a:gd name="connsiteX29" fmla="*/ 235941 w 1257758"/>
                                                                <a:gd name="connsiteY29" fmla="*/ 385762 h 628838"/>
                                                                <a:gd name="connsiteX30" fmla="*/ 228797 w 1257758"/>
                                                                <a:gd name="connsiteY30" fmla="*/ 390525 h 628838"/>
                                                                <a:gd name="connsiteX31" fmla="*/ 214510 w 1257758"/>
                                                                <a:gd name="connsiteY31" fmla="*/ 395287 h 628838"/>
                                                                <a:gd name="connsiteX32" fmla="*/ 212128 w 1257758"/>
                                                                <a:gd name="connsiteY32" fmla="*/ 402431 h 628838"/>
                                                                <a:gd name="connsiteX33" fmla="*/ 216891 w 1257758"/>
                                                                <a:gd name="connsiteY33" fmla="*/ 409575 h 628838"/>
                                                                <a:gd name="connsiteX34" fmla="*/ 250228 w 1257758"/>
                                                                <a:gd name="connsiteY34" fmla="*/ 416719 h 628838"/>
                                                                <a:gd name="connsiteX35" fmla="*/ 262135 w 1257758"/>
                                                                <a:gd name="connsiteY35" fmla="*/ 407194 h 628838"/>
                                                                <a:gd name="connsiteX36" fmla="*/ 283566 w 1257758"/>
                                                                <a:gd name="connsiteY36" fmla="*/ 395287 h 628838"/>
                                                                <a:gd name="connsiteX37" fmla="*/ 297853 w 1257758"/>
                                                                <a:gd name="connsiteY37" fmla="*/ 397669 h 628838"/>
                                                                <a:gd name="connsiteX38" fmla="*/ 307378 w 1257758"/>
                                                                <a:gd name="connsiteY38" fmla="*/ 402431 h 628838"/>
                                                                <a:gd name="connsiteX39" fmla="*/ 338335 w 1257758"/>
                                                                <a:gd name="connsiteY39" fmla="*/ 404812 h 628838"/>
                                                                <a:gd name="connsiteX40" fmla="*/ 393103 w 1257758"/>
                                                                <a:gd name="connsiteY40" fmla="*/ 404812 h 628838"/>
                                                                <a:gd name="connsiteX41" fmla="*/ 400247 w 1257758"/>
                                                                <a:gd name="connsiteY41" fmla="*/ 400050 h 628838"/>
                                                                <a:gd name="connsiteX42" fmla="*/ 409772 w 1257758"/>
                                                                <a:gd name="connsiteY42" fmla="*/ 397669 h 628838"/>
                                                                <a:gd name="connsiteX43" fmla="*/ 438347 w 1257758"/>
                                                                <a:gd name="connsiteY43" fmla="*/ 400050 h 628838"/>
                                                                <a:gd name="connsiteX44" fmla="*/ 452635 w 1257758"/>
                                                                <a:gd name="connsiteY44" fmla="*/ 407194 h 628838"/>
                                                                <a:gd name="connsiteX45" fmla="*/ 466922 w 1257758"/>
                                                                <a:gd name="connsiteY45" fmla="*/ 414337 h 628838"/>
                                                                <a:gd name="connsiteX46" fmla="*/ 576460 w 1257758"/>
                                                                <a:gd name="connsiteY46" fmla="*/ 409575 h 628838"/>
                                                                <a:gd name="connsiteX47" fmla="*/ 602653 w 1257758"/>
                                                                <a:gd name="connsiteY47" fmla="*/ 404812 h 628838"/>
                                                                <a:gd name="connsiteX48" fmla="*/ 616941 w 1257758"/>
                                                                <a:gd name="connsiteY48" fmla="*/ 400050 h 628838"/>
                                                                <a:gd name="connsiteX49" fmla="*/ 638372 w 1257758"/>
                                                                <a:gd name="connsiteY49" fmla="*/ 388144 h 628838"/>
                                                                <a:gd name="connsiteX50" fmla="*/ 645516 w 1257758"/>
                                                                <a:gd name="connsiteY50" fmla="*/ 383381 h 628838"/>
                                                                <a:gd name="connsiteX51" fmla="*/ 635991 w 1257758"/>
                                                                <a:gd name="connsiteY51" fmla="*/ 381000 h 628838"/>
                                                                <a:gd name="connsiteX52" fmla="*/ 612178 w 1257758"/>
                                                                <a:gd name="connsiteY52" fmla="*/ 378619 h 628838"/>
                                                                <a:gd name="connsiteX53" fmla="*/ 633610 w 1257758"/>
                                                                <a:gd name="connsiteY53" fmla="*/ 371475 h 628838"/>
                                                                <a:gd name="connsiteX54" fmla="*/ 640753 w 1257758"/>
                                                                <a:gd name="connsiteY54" fmla="*/ 369094 h 628838"/>
                                                                <a:gd name="connsiteX55" fmla="*/ 655041 w 1257758"/>
                                                                <a:gd name="connsiteY55" fmla="*/ 371475 h 628838"/>
                                                                <a:gd name="connsiteX56" fmla="*/ 669328 w 1257758"/>
                                                                <a:gd name="connsiteY56" fmla="*/ 376237 h 628838"/>
                                                                <a:gd name="connsiteX57" fmla="*/ 676472 w 1257758"/>
                                                                <a:gd name="connsiteY57" fmla="*/ 378619 h 628838"/>
                                                                <a:gd name="connsiteX58" fmla="*/ 690760 w 1257758"/>
                                                                <a:gd name="connsiteY58" fmla="*/ 381000 h 628838"/>
                                                                <a:gd name="connsiteX59" fmla="*/ 709810 w 1257758"/>
                                                                <a:gd name="connsiteY59" fmla="*/ 376237 h 628838"/>
                                                                <a:gd name="connsiteX60" fmla="*/ 716953 w 1257758"/>
                                                                <a:gd name="connsiteY60" fmla="*/ 371475 h 628838"/>
                                                                <a:gd name="connsiteX61" fmla="*/ 731241 w 1257758"/>
                                                                <a:gd name="connsiteY61" fmla="*/ 366712 h 628838"/>
                                                                <a:gd name="connsiteX62" fmla="*/ 738385 w 1257758"/>
                                                                <a:gd name="connsiteY62" fmla="*/ 364331 h 628838"/>
                                                                <a:gd name="connsiteX63" fmla="*/ 757435 w 1257758"/>
                                                                <a:gd name="connsiteY63" fmla="*/ 361950 h 628838"/>
                                                                <a:gd name="connsiteX64" fmla="*/ 771722 w 1257758"/>
                                                                <a:gd name="connsiteY64" fmla="*/ 357187 h 628838"/>
                                                                <a:gd name="connsiteX65" fmla="*/ 778866 w 1257758"/>
                                                                <a:gd name="connsiteY65" fmla="*/ 335756 h 628838"/>
                                                                <a:gd name="connsiteX66" fmla="*/ 781247 w 1257758"/>
                                                                <a:gd name="connsiteY66" fmla="*/ 328612 h 628838"/>
                                                                <a:gd name="connsiteX67" fmla="*/ 783628 w 1257758"/>
                                                                <a:gd name="connsiteY67" fmla="*/ 319087 h 628838"/>
                                                                <a:gd name="connsiteX68" fmla="*/ 797916 w 1257758"/>
                                                                <a:gd name="connsiteY68" fmla="*/ 314325 h 628838"/>
                                                                <a:gd name="connsiteX69" fmla="*/ 821728 w 1257758"/>
                                                                <a:gd name="connsiteY69" fmla="*/ 316706 h 628838"/>
                                                                <a:gd name="connsiteX70" fmla="*/ 826491 w 1257758"/>
                                                                <a:gd name="connsiteY70" fmla="*/ 323850 h 628838"/>
                                                                <a:gd name="connsiteX71" fmla="*/ 831253 w 1257758"/>
                                                                <a:gd name="connsiteY71" fmla="*/ 338137 h 628838"/>
                                                                <a:gd name="connsiteX72" fmla="*/ 838397 w 1257758"/>
                                                                <a:gd name="connsiteY72" fmla="*/ 340519 h 628838"/>
                                                                <a:gd name="connsiteX73" fmla="*/ 843160 w 1257758"/>
                                                                <a:gd name="connsiteY73" fmla="*/ 347662 h 628838"/>
                                                                <a:gd name="connsiteX74" fmla="*/ 857447 w 1257758"/>
                                                                <a:gd name="connsiteY74" fmla="*/ 352425 h 628838"/>
                                                                <a:gd name="connsiteX75" fmla="*/ 878878 w 1257758"/>
                                                                <a:gd name="connsiteY75" fmla="*/ 350044 h 628838"/>
                                                                <a:gd name="connsiteX76" fmla="*/ 886022 w 1257758"/>
                                                                <a:gd name="connsiteY76" fmla="*/ 335756 h 628838"/>
                                                                <a:gd name="connsiteX77" fmla="*/ 890785 w 1257758"/>
                                                                <a:gd name="connsiteY77" fmla="*/ 314325 h 628838"/>
                                                                <a:gd name="connsiteX78" fmla="*/ 897928 w 1257758"/>
                                                                <a:gd name="connsiteY78" fmla="*/ 309562 h 628838"/>
                                                                <a:gd name="connsiteX79" fmla="*/ 912216 w 1257758"/>
                                                                <a:gd name="connsiteY79" fmla="*/ 304800 h 628838"/>
                                                                <a:gd name="connsiteX80" fmla="*/ 926503 w 1257758"/>
                                                                <a:gd name="connsiteY80" fmla="*/ 300037 h 628838"/>
                                                                <a:gd name="connsiteX81" fmla="*/ 933647 w 1257758"/>
                                                                <a:gd name="connsiteY81" fmla="*/ 297656 h 628838"/>
                                                                <a:gd name="connsiteX82" fmla="*/ 940791 w 1257758"/>
                                                                <a:gd name="connsiteY82" fmla="*/ 292894 h 628838"/>
                                                                <a:gd name="connsiteX83" fmla="*/ 947935 w 1257758"/>
                                                                <a:gd name="connsiteY83" fmla="*/ 290512 h 628838"/>
                                                                <a:gd name="connsiteX84" fmla="*/ 962222 w 1257758"/>
                                                                <a:gd name="connsiteY84" fmla="*/ 280987 h 628838"/>
                                                                <a:gd name="connsiteX85" fmla="*/ 966985 w 1257758"/>
                                                                <a:gd name="connsiteY85" fmla="*/ 266700 h 628838"/>
                                                                <a:gd name="connsiteX86" fmla="*/ 971747 w 1257758"/>
                                                                <a:gd name="connsiteY86" fmla="*/ 250031 h 628838"/>
                                                                <a:gd name="connsiteX87" fmla="*/ 964603 w 1257758"/>
                                                                <a:gd name="connsiteY87" fmla="*/ 226219 h 628838"/>
                                                                <a:gd name="connsiteX88" fmla="*/ 957460 w 1257758"/>
                                                                <a:gd name="connsiteY88" fmla="*/ 221456 h 628838"/>
                                                                <a:gd name="connsiteX89" fmla="*/ 955078 w 1257758"/>
                                                                <a:gd name="connsiteY89" fmla="*/ 214312 h 628838"/>
                                                                <a:gd name="connsiteX90" fmla="*/ 947935 w 1257758"/>
                                                                <a:gd name="connsiteY90" fmla="*/ 209550 h 628838"/>
                                                                <a:gd name="connsiteX91" fmla="*/ 943172 w 1257758"/>
                                                                <a:gd name="connsiteY91" fmla="*/ 202406 h 628838"/>
                                                                <a:gd name="connsiteX92" fmla="*/ 938410 w 1257758"/>
                                                                <a:gd name="connsiteY92" fmla="*/ 188119 h 628838"/>
                                                                <a:gd name="connsiteX93" fmla="*/ 940791 w 1257758"/>
                                                                <a:gd name="connsiteY93" fmla="*/ 173831 h 628838"/>
                                                                <a:gd name="connsiteX94" fmla="*/ 957460 w 1257758"/>
                                                                <a:gd name="connsiteY94" fmla="*/ 154781 h 628838"/>
                                                                <a:gd name="connsiteX95" fmla="*/ 959841 w 1257758"/>
                                                                <a:gd name="connsiteY95" fmla="*/ 147637 h 628838"/>
                                                                <a:gd name="connsiteX96" fmla="*/ 966985 w 1257758"/>
                                                                <a:gd name="connsiteY96" fmla="*/ 133350 h 628838"/>
                                                                <a:gd name="connsiteX97" fmla="*/ 962222 w 1257758"/>
                                                                <a:gd name="connsiteY97" fmla="*/ 119062 h 628838"/>
                                                                <a:gd name="connsiteX98" fmla="*/ 955078 w 1257758"/>
                                                                <a:gd name="connsiteY98" fmla="*/ 116681 h 628838"/>
                                                                <a:gd name="connsiteX99" fmla="*/ 938410 w 1257758"/>
                                                                <a:gd name="connsiteY99" fmla="*/ 111919 h 628838"/>
                                                                <a:gd name="connsiteX100" fmla="*/ 931266 w 1257758"/>
                                                                <a:gd name="connsiteY100" fmla="*/ 104775 h 628838"/>
                                                                <a:gd name="connsiteX101" fmla="*/ 924122 w 1257758"/>
                                                                <a:gd name="connsiteY101" fmla="*/ 102394 h 628838"/>
                                                                <a:gd name="connsiteX102" fmla="*/ 912216 w 1257758"/>
                                                                <a:gd name="connsiteY102" fmla="*/ 92869 h 628838"/>
                                                                <a:gd name="connsiteX103" fmla="*/ 897928 w 1257758"/>
                                                                <a:gd name="connsiteY103" fmla="*/ 83344 h 628838"/>
                                                                <a:gd name="connsiteX104" fmla="*/ 890785 w 1257758"/>
                                                                <a:gd name="connsiteY104" fmla="*/ 78581 h 628838"/>
                                                                <a:gd name="connsiteX105" fmla="*/ 883641 w 1257758"/>
                                                                <a:gd name="connsiteY105" fmla="*/ 76200 h 628838"/>
                                                                <a:gd name="connsiteX106" fmla="*/ 864591 w 1257758"/>
                                                                <a:gd name="connsiteY106" fmla="*/ 59531 h 628838"/>
                                                                <a:gd name="connsiteX107" fmla="*/ 866972 w 1257758"/>
                                                                <a:gd name="connsiteY107" fmla="*/ 52387 h 628838"/>
                                                                <a:gd name="connsiteX108" fmla="*/ 881260 w 1257758"/>
                                                                <a:gd name="connsiteY108" fmla="*/ 45244 h 628838"/>
                                                                <a:gd name="connsiteX109" fmla="*/ 902691 w 1257758"/>
                                                                <a:gd name="connsiteY109" fmla="*/ 35719 h 628838"/>
                                                                <a:gd name="connsiteX110" fmla="*/ 909835 w 1257758"/>
                                                                <a:gd name="connsiteY110" fmla="*/ 33337 h 628838"/>
                                                                <a:gd name="connsiteX111" fmla="*/ 916978 w 1257758"/>
                                                                <a:gd name="connsiteY111" fmla="*/ 30956 h 628838"/>
                                                                <a:gd name="connsiteX112" fmla="*/ 974128 w 1257758"/>
                                                                <a:gd name="connsiteY112" fmla="*/ 35719 h 628838"/>
                                                                <a:gd name="connsiteX113" fmla="*/ 981272 w 1257758"/>
                                                                <a:gd name="connsiteY113" fmla="*/ 38100 h 628838"/>
                                                                <a:gd name="connsiteX114" fmla="*/ 988416 w 1257758"/>
                                                                <a:gd name="connsiteY114" fmla="*/ 52387 h 628838"/>
                                                                <a:gd name="connsiteX115" fmla="*/ 995560 w 1257758"/>
                                                                <a:gd name="connsiteY115" fmla="*/ 57150 h 628838"/>
                                                                <a:gd name="connsiteX116" fmla="*/ 1007466 w 1257758"/>
                                                                <a:gd name="connsiteY116" fmla="*/ 69056 h 628838"/>
                                                                <a:gd name="connsiteX117" fmla="*/ 1021753 w 1257758"/>
                                                                <a:gd name="connsiteY117" fmla="*/ 78581 h 628838"/>
                                                                <a:gd name="connsiteX118" fmla="*/ 1036041 w 1257758"/>
                                                                <a:gd name="connsiteY118" fmla="*/ 88106 h 628838"/>
                                                                <a:gd name="connsiteX119" fmla="*/ 1066997 w 1257758"/>
                                                                <a:gd name="connsiteY119" fmla="*/ 95250 h 628838"/>
                                                                <a:gd name="connsiteX120" fmla="*/ 1159866 w 1257758"/>
                                                                <a:gd name="connsiteY120" fmla="*/ 92869 h 628838"/>
                                                                <a:gd name="connsiteX121" fmla="*/ 1169391 w 1257758"/>
                                                                <a:gd name="connsiteY121" fmla="*/ 90487 h 628838"/>
                                                                <a:gd name="connsiteX122" fmla="*/ 1183678 w 1257758"/>
                                                                <a:gd name="connsiteY122" fmla="*/ 83344 h 628838"/>
                                                                <a:gd name="connsiteX123" fmla="*/ 1200347 w 1257758"/>
                                                                <a:gd name="connsiteY123" fmla="*/ 64294 h 628838"/>
                                                                <a:gd name="connsiteX124" fmla="*/ 1212253 w 1257758"/>
                                                                <a:gd name="connsiteY124" fmla="*/ 42862 h 628838"/>
                                                                <a:gd name="connsiteX125" fmla="*/ 1219397 w 1257758"/>
                                                                <a:gd name="connsiteY125" fmla="*/ 40481 h 628838"/>
                                                                <a:gd name="connsiteX126" fmla="*/ 1228922 w 1257758"/>
                                                                <a:gd name="connsiteY126" fmla="*/ 28575 h 628838"/>
                                                                <a:gd name="connsiteX127" fmla="*/ 1231303 w 1257758"/>
                                                                <a:gd name="connsiteY127" fmla="*/ 21431 h 628838"/>
                                                                <a:gd name="connsiteX128" fmla="*/ 1245591 w 1257758"/>
                                                                <a:gd name="connsiteY128" fmla="*/ 16669 h 628838"/>
                                                                <a:gd name="connsiteX129" fmla="*/ 1257497 w 1257758"/>
                                                                <a:gd name="connsiteY129" fmla="*/ 4762 h 628838"/>
                                                                <a:gd name="connsiteX130" fmla="*/ 1257497 w 1257758"/>
                                                                <a:gd name="connsiteY130" fmla="*/ 0 h 62883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  <a:cxn ang="0">
                                                                  <a:pos x="connsiteX39" y="connsiteY39"/>
                                                                </a:cxn>
                                                                <a:cxn ang="0">
                                                                  <a:pos x="connsiteX40" y="connsiteY40"/>
                                                                </a:cxn>
                                                                <a:cxn ang="0">
                                                                  <a:pos x="connsiteX41" y="connsiteY41"/>
                                                                </a:cxn>
                                                                <a:cxn ang="0">
                                                                  <a:pos x="connsiteX42" y="connsiteY42"/>
                                                                </a:cxn>
                                                                <a:cxn ang="0">
                                                                  <a:pos x="connsiteX43" y="connsiteY43"/>
                                                                </a:cxn>
                                                                <a:cxn ang="0">
                                                                  <a:pos x="connsiteX44" y="connsiteY44"/>
                                                                </a:cxn>
                                                                <a:cxn ang="0">
                                                                  <a:pos x="connsiteX45" y="connsiteY45"/>
                                                                </a:cxn>
                                                                <a:cxn ang="0">
                                                                  <a:pos x="connsiteX46" y="connsiteY46"/>
                                                                </a:cxn>
                                                                <a:cxn ang="0">
                                                                  <a:pos x="connsiteX47" y="connsiteY47"/>
                                                                </a:cxn>
                                                                <a:cxn ang="0">
                                                                  <a:pos x="connsiteX48" y="connsiteY48"/>
                                                                </a:cxn>
                                                                <a:cxn ang="0">
                                                                  <a:pos x="connsiteX49" y="connsiteY49"/>
                                                                </a:cxn>
                                                                <a:cxn ang="0">
                                                                  <a:pos x="connsiteX50" y="connsiteY50"/>
                                                                </a:cxn>
                                                                <a:cxn ang="0">
                                                                  <a:pos x="connsiteX51" y="connsiteY51"/>
                                                                </a:cxn>
                                                                <a:cxn ang="0">
                                                                  <a:pos x="connsiteX52" y="connsiteY52"/>
                                                                </a:cxn>
                                                                <a:cxn ang="0">
                                                                  <a:pos x="connsiteX53" y="connsiteY53"/>
                                                                </a:cxn>
                                                                <a:cxn ang="0">
                                                                  <a:pos x="connsiteX54" y="connsiteY54"/>
                                                                </a:cxn>
                                                                <a:cxn ang="0">
                                                                  <a:pos x="connsiteX55" y="connsiteY55"/>
                                                                </a:cxn>
                                                                <a:cxn ang="0">
                                                                  <a:pos x="connsiteX56" y="connsiteY56"/>
                                                                </a:cxn>
                                                                <a:cxn ang="0">
                                                                  <a:pos x="connsiteX57" y="connsiteY57"/>
                                                                </a:cxn>
                                                                <a:cxn ang="0">
                                                                  <a:pos x="connsiteX58" y="connsiteY58"/>
                                                                </a:cxn>
                                                                <a:cxn ang="0">
                                                                  <a:pos x="connsiteX59" y="connsiteY59"/>
                                                                </a:cxn>
                                                                <a:cxn ang="0">
                                                                  <a:pos x="connsiteX60" y="connsiteY60"/>
                                                                </a:cxn>
                                                                <a:cxn ang="0">
                                                                  <a:pos x="connsiteX61" y="connsiteY61"/>
                                                                </a:cxn>
                                                                <a:cxn ang="0">
                                                                  <a:pos x="connsiteX62" y="connsiteY62"/>
                                                                </a:cxn>
                                                                <a:cxn ang="0">
                                                                  <a:pos x="connsiteX63" y="connsiteY63"/>
                                                                </a:cxn>
                                                                <a:cxn ang="0">
                                                                  <a:pos x="connsiteX64" y="connsiteY64"/>
                                                                </a:cxn>
                                                                <a:cxn ang="0">
                                                                  <a:pos x="connsiteX65" y="connsiteY65"/>
                                                                </a:cxn>
                                                                <a:cxn ang="0">
                                                                  <a:pos x="connsiteX66" y="connsiteY66"/>
                                                                </a:cxn>
                                                                <a:cxn ang="0">
                                                                  <a:pos x="connsiteX67" y="connsiteY67"/>
                                                                </a:cxn>
                                                                <a:cxn ang="0">
                                                                  <a:pos x="connsiteX68" y="connsiteY68"/>
                                                                </a:cxn>
                                                                <a:cxn ang="0">
                                                                  <a:pos x="connsiteX69" y="connsiteY69"/>
                                                                </a:cxn>
                                                                <a:cxn ang="0">
                                                                  <a:pos x="connsiteX70" y="connsiteY70"/>
                                                                </a:cxn>
                                                                <a:cxn ang="0">
                                                                  <a:pos x="connsiteX71" y="connsiteY71"/>
                                                                </a:cxn>
                                                                <a:cxn ang="0">
                                                                  <a:pos x="connsiteX72" y="connsiteY72"/>
                                                                </a:cxn>
                                                                <a:cxn ang="0">
                                                                  <a:pos x="connsiteX73" y="connsiteY73"/>
                                                                </a:cxn>
                                                                <a:cxn ang="0">
                                                                  <a:pos x="connsiteX74" y="connsiteY74"/>
                                                                </a:cxn>
                                                                <a:cxn ang="0">
                                                                  <a:pos x="connsiteX75" y="connsiteY75"/>
                                                                </a:cxn>
                                                                <a:cxn ang="0">
                                                                  <a:pos x="connsiteX76" y="connsiteY76"/>
                                                                </a:cxn>
                                                                <a:cxn ang="0">
                                                                  <a:pos x="connsiteX77" y="connsiteY77"/>
                                                                </a:cxn>
                                                                <a:cxn ang="0">
                                                                  <a:pos x="connsiteX78" y="connsiteY78"/>
                                                                </a:cxn>
                                                                <a:cxn ang="0">
                                                                  <a:pos x="connsiteX79" y="connsiteY79"/>
                                                                </a:cxn>
                                                                <a:cxn ang="0">
                                                                  <a:pos x="connsiteX80" y="connsiteY80"/>
                                                                </a:cxn>
                                                                <a:cxn ang="0">
                                                                  <a:pos x="connsiteX81" y="connsiteY81"/>
                                                                </a:cxn>
                                                                <a:cxn ang="0">
                                                                  <a:pos x="connsiteX82" y="connsiteY82"/>
                                                                </a:cxn>
                                                                <a:cxn ang="0">
                                                                  <a:pos x="connsiteX83" y="connsiteY83"/>
                                                                </a:cxn>
                                                                <a:cxn ang="0">
                                                                  <a:pos x="connsiteX84" y="connsiteY84"/>
                                                                </a:cxn>
                                                                <a:cxn ang="0">
                                                                  <a:pos x="connsiteX85" y="connsiteY85"/>
                                                                </a:cxn>
                                                                <a:cxn ang="0">
                                                                  <a:pos x="connsiteX86" y="connsiteY86"/>
                                                                </a:cxn>
                                                                <a:cxn ang="0">
                                                                  <a:pos x="connsiteX87" y="connsiteY87"/>
                                                                </a:cxn>
                                                                <a:cxn ang="0">
                                                                  <a:pos x="connsiteX88" y="connsiteY88"/>
                                                                </a:cxn>
                                                                <a:cxn ang="0">
                                                                  <a:pos x="connsiteX89" y="connsiteY89"/>
                                                                </a:cxn>
                                                                <a:cxn ang="0">
                                                                  <a:pos x="connsiteX90" y="connsiteY90"/>
                                                                </a:cxn>
                                                                <a:cxn ang="0">
                                                                  <a:pos x="connsiteX91" y="connsiteY91"/>
                                                                </a:cxn>
                                                                <a:cxn ang="0">
                                                                  <a:pos x="connsiteX92" y="connsiteY92"/>
                                                                </a:cxn>
                                                                <a:cxn ang="0">
                                                                  <a:pos x="connsiteX93" y="connsiteY93"/>
                                                                </a:cxn>
                                                                <a:cxn ang="0">
                                                                  <a:pos x="connsiteX94" y="connsiteY94"/>
                                                                </a:cxn>
                                                                <a:cxn ang="0">
                                                                  <a:pos x="connsiteX95" y="connsiteY95"/>
                                                                </a:cxn>
                                                                <a:cxn ang="0">
                                                                  <a:pos x="connsiteX96" y="connsiteY96"/>
                                                                </a:cxn>
                                                                <a:cxn ang="0">
                                                                  <a:pos x="connsiteX97" y="connsiteY97"/>
                                                                </a:cxn>
                                                                <a:cxn ang="0">
                                                                  <a:pos x="connsiteX98" y="connsiteY98"/>
                                                                </a:cxn>
                                                                <a:cxn ang="0">
                                                                  <a:pos x="connsiteX99" y="connsiteY99"/>
                                                                </a:cxn>
                                                                <a:cxn ang="0">
                                                                  <a:pos x="connsiteX100" y="connsiteY100"/>
                                                                </a:cxn>
                                                                <a:cxn ang="0">
                                                                  <a:pos x="connsiteX101" y="connsiteY101"/>
                                                                </a:cxn>
                                                                <a:cxn ang="0">
                                                                  <a:pos x="connsiteX102" y="connsiteY102"/>
                                                                </a:cxn>
                                                                <a:cxn ang="0">
                                                                  <a:pos x="connsiteX103" y="connsiteY103"/>
                                                                </a:cxn>
                                                                <a:cxn ang="0">
                                                                  <a:pos x="connsiteX104" y="connsiteY104"/>
                                                                </a:cxn>
                                                                <a:cxn ang="0">
                                                                  <a:pos x="connsiteX105" y="connsiteY105"/>
                                                                </a:cxn>
                                                                <a:cxn ang="0">
                                                                  <a:pos x="connsiteX106" y="connsiteY106"/>
                                                                </a:cxn>
                                                                <a:cxn ang="0">
                                                                  <a:pos x="connsiteX107" y="connsiteY107"/>
                                                                </a:cxn>
                                                                <a:cxn ang="0">
                                                                  <a:pos x="connsiteX108" y="connsiteY108"/>
                                                                </a:cxn>
                                                                <a:cxn ang="0">
                                                                  <a:pos x="connsiteX109" y="connsiteY109"/>
                                                                </a:cxn>
                                                                <a:cxn ang="0">
                                                                  <a:pos x="connsiteX110" y="connsiteY110"/>
                                                                </a:cxn>
                                                                <a:cxn ang="0">
                                                                  <a:pos x="connsiteX111" y="connsiteY111"/>
                                                                </a:cxn>
                                                                <a:cxn ang="0">
                                                                  <a:pos x="connsiteX112" y="connsiteY112"/>
                                                                </a:cxn>
                                                                <a:cxn ang="0">
                                                                  <a:pos x="connsiteX113" y="connsiteY113"/>
                                                                </a:cxn>
                                                                <a:cxn ang="0">
                                                                  <a:pos x="connsiteX114" y="connsiteY114"/>
                                                                </a:cxn>
                                                                <a:cxn ang="0">
                                                                  <a:pos x="connsiteX115" y="connsiteY115"/>
                                                                </a:cxn>
                                                                <a:cxn ang="0">
                                                                  <a:pos x="connsiteX116" y="connsiteY116"/>
                                                                </a:cxn>
                                                                <a:cxn ang="0">
                                                                  <a:pos x="connsiteX117" y="connsiteY117"/>
                                                                </a:cxn>
                                                                <a:cxn ang="0">
                                                                  <a:pos x="connsiteX118" y="connsiteY118"/>
                                                                </a:cxn>
                                                                <a:cxn ang="0">
                                                                  <a:pos x="connsiteX119" y="connsiteY119"/>
                                                                </a:cxn>
                                                                <a:cxn ang="0">
                                                                  <a:pos x="connsiteX120" y="connsiteY120"/>
                                                                </a:cxn>
                                                                <a:cxn ang="0">
                                                                  <a:pos x="connsiteX121" y="connsiteY121"/>
                                                                </a:cxn>
                                                                <a:cxn ang="0">
                                                                  <a:pos x="connsiteX122" y="connsiteY122"/>
                                                                </a:cxn>
                                                                <a:cxn ang="0">
                                                                  <a:pos x="connsiteX123" y="connsiteY123"/>
                                                                </a:cxn>
                                                                <a:cxn ang="0">
                                                                  <a:pos x="connsiteX124" y="connsiteY124"/>
                                                                </a:cxn>
                                                                <a:cxn ang="0">
                                                                  <a:pos x="connsiteX125" y="connsiteY125"/>
                                                                </a:cxn>
                                                                <a:cxn ang="0">
                                                                  <a:pos x="connsiteX126" y="connsiteY126"/>
                                                                </a:cxn>
                                                                <a:cxn ang="0">
                                                                  <a:pos x="connsiteX127" y="connsiteY127"/>
                                                                </a:cxn>
                                                                <a:cxn ang="0">
                                                                  <a:pos x="connsiteX128" y="connsiteY128"/>
                                                                </a:cxn>
                                                                <a:cxn ang="0">
                                                                  <a:pos x="connsiteX129" y="connsiteY129"/>
                                                                </a:cxn>
                                                                <a:cxn ang="0">
                                                                  <a:pos x="connsiteX130" y="connsiteY130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257758" h="628838">
                                                                  <a:moveTo>
                                                                    <a:pt x="81160" y="626269"/>
                                                                  </a:moveTo>
                                                                  <a:cubicBezTo>
                                                                    <a:pt x="81576" y="626352"/>
                                                                    <a:pt x="101026" y="632009"/>
                                                                    <a:pt x="102591" y="626269"/>
                                                                  </a:cubicBezTo>
                                                                  <a:cubicBezTo>
                                                                    <a:pt x="104690" y="618573"/>
                                                                    <a:pt x="101680" y="610297"/>
                                                                    <a:pt x="100210" y="602456"/>
                                                                  </a:cubicBezTo>
                                                                  <a:cubicBezTo>
                                                                    <a:pt x="99285" y="597522"/>
                                                                    <a:pt x="97035" y="592931"/>
                                                                    <a:pt x="95447" y="588169"/>
                                                                  </a:cubicBezTo>
                                                                  <a:cubicBezTo>
                                                                    <a:pt x="89738" y="571042"/>
                                                                    <a:pt x="96665" y="592428"/>
                                                                    <a:pt x="90685" y="571500"/>
                                                                  </a:cubicBezTo>
                                                                  <a:cubicBezTo>
                                                                    <a:pt x="89995" y="569086"/>
                                                                    <a:pt x="89695" y="566445"/>
                                                                    <a:pt x="88303" y="564356"/>
                                                                  </a:cubicBezTo>
                                                                  <a:cubicBezTo>
                                                                    <a:pt x="84634" y="558853"/>
                                                                    <a:pt x="79290" y="555965"/>
                                                                    <a:pt x="74016" y="552450"/>
                                                                  </a:cubicBezTo>
                                                                  <a:cubicBezTo>
                                                                    <a:pt x="72428" y="550069"/>
                                                                    <a:pt x="71488" y="547094"/>
                                                                    <a:pt x="69253" y="545306"/>
                                                                  </a:cubicBezTo>
                                                                  <a:cubicBezTo>
                                                                    <a:pt x="67293" y="543738"/>
                                                                    <a:pt x="64304" y="544144"/>
                                                                    <a:pt x="62110" y="542925"/>
                                                                  </a:cubicBezTo>
                                                                  <a:cubicBezTo>
                                                                    <a:pt x="57106" y="540145"/>
                                                                    <a:pt x="51869" y="537448"/>
                                                                    <a:pt x="47822" y="533400"/>
                                                                  </a:cubicBezTo>
                                                                  <a:cubicBezTo>
                                                                    <a:pt x="43060" y="528637"/>
                                                                    <a:pt x="37272" y="524716"/>
                                                                    <a:pt x="33535" y="519112"/>
                                                                  </a:cubicBezTo>
                                                                  <a:cubicBezTo>
                                                                    <a:pt x="27184" y="509588"/>
                                                                    <a:pt x="31153" y="513557"/>
                                                                    <a:pt x="21628" y="507206"/>
                                                                  </a:cubicBezTo>
                                                                  <a:cubicBezTo>
                                                                    <a:pt x="10235" y="490117"/>
                                                                    <a:pt x="16150" y="496967"/>
                                                                    <a:pt x="4960" y="485775"/>
                                                                  </a:cubicBezTo>
                                                                  <a:cubicBezTo>
                                                                    <a:pt x="338" y="471909"/>
                                                                    <a:pt x="-2232" y="471629"/>
                                                                    <a:pt x="2578" y="457200"/>
                                                                  </a:cubicBezTo>
                                                                  <a:cubicBezTo>
                                                                    <a:pt x="3483" y="454485"/>
                                                                    <a:pt x="4960" y="451644"/>
                                                                    <a:pt x="7341" y="450056"/>
                                                                  </a:cubicBezTo>
                                                                  <a:cubicBezTo>
                                                                    <a:pt x="10064" y="448241"/>
                                                                    <a:pt x="13646" y="448260"/>
                                                                    <a:pt x="16866" y="447675"/>
                                                                  </a:cubicBezTo>
                                                                  <a:cubicBezTo>
                                                                    <a:pt x="22388" y="446671"/>
                                                                    <a:pt x="27979" y="446088"/>
                                                                    <a:pt x="33535" y="445294"/>
                                                                  </a:cubicBezTo>
                                                                  <a:cubicBezTo>
                                                                    <a:pt x="35916" y="443706"/>
                                                                    <a:pt x="39615" y="443188"/>
                                                                    <a:pt x="40678" y="440531"/>
                                                                  </a:cubicBezTo>
                                                                  <a:cubicBezTo>
                                                                    <a:pt x="43055" y="434589"/>
                                                                    <a:pt x="41915" y="427777"/>
                                                                    <a:pt x="43060" y="421481"/>
                                                                  </a:cubicBezTo>
                                                                  <a:cubicBezTo>
                                                                    <a:pt x="43509" y="419011"/>
                                                                    <a:pt x="44897" y="416787"/>
                                                                    <a:pt x="45441" y="414337"/>
                                                                  </a:cubicBezTo>
                                                                  <a:cubicBezTo>
                                                                    <a:pt x="46488" y="409624"/>
                                                                    <a:pt x="43571" y="402339"/>
                                                                    <a:pt x="47822" y="400050"/>
                                                                  </a:cubicBezTo>
                                                                  <a:cubicBezTo>
                                                                    <a:pt x="56238" y="395519"/>
                                                                    <a:pt x="66872" y="398463"/>
                                                                    <a:pt x="76397" y="397669"/>
                                                                  </a:cubicBezTo>
                                                                  <a:cubicBezTo>
                                                                    <a:pt x="81160" y="394494"/>
                                                                    <a:pt x="87510" y="392907"/>
                                                                    <a:pt x="90685" y="388144"/>
                                                                  </a:cubicBezTo>
                                                                  <a:cubicBezTo>
                                                                    <a:pt x="96839" y="378911"/>
                                                                    <a:pt x="92732" y="381905"/>
                                                                    <a:pt x="102591" y="378619"/>
                                                                  </a:cubicBezTo>
                                                                  <a:cubicBezTo>
                                                                    <a:pt x="104178" y="376238"/>
                                                                    <a:pt x="105329" y="373499"/>
                                                                    <a:pt x="107353" y="371475"/>
                                                                  </a:cubicBezTo>
                                                                  <a:cubicBezTo>
                                                                    <a:pt x="123234" y="355593"/>
                                                                    <a:pt x="106554" y="378624"/>
                                                                    <a:pt x="119260" y="359569"/>
                                                                  </a:cubicBezTo>
                                                                  <a:cubicBezTo>
                                                                    <a:pt x="124816" y="360363"/>
                                                                    <a:pt x="130406" y="360946"/>
                                                                    <a:pt x="135928" y="361950"/>
                                                                  </a:cubicBezTo>
                                                                  <a:cubicBezTo>
                                                                    <a:pt x="142538" y="363152"/>
                                                                    <a:pt x="150705" y="366362"/>
                                                                    <a:pt x="157360" y="366712"/>
                                                                  </a:cubicBezTo>
                                                                  <a:cubicBezTo>
                                                                    <a:pt x="183529" y="368089"/>
                                                                    <a:pt x="209747" y="368300"/>
                                                                    <a:pt x="235941" y="369094"/>
                                                                  </a:cubicBezTo>
                                                                  <a:cubicBezTo>
                                                                    <a:pt x="237446" y="375115"/>
                                                                    <a:pt x="240495" y="380069"/>
                                                                    <a:pt x="235941" y="385762"/>
                                                                  </a:cubicBezTo>
                                                                  <a:cubicBezTo>
                                                                    <a:pt x="234153" y="387997"/>
                                                                    <a:pt x="231412" y="389363"/>
                                                                    <a:pt x="228797" y="390525"/>
                                                                  </a:cubicBezTo>
                                                                  <a:cubicBezTo>
                                                                    <a:pt x="224210" y="392564"/>
                                                                    <a:pt x="214510" y="395287"/>
                                                                    <a:pt x="214510" y="395287"/>
                                                                  </a:cubicBezTo>
                                                                  <a:cubicBezTo>
                                                                    <a:pt x="213716" y="397668"/>
                                                                    <a:pt x="211715" y="399955"/>
                                                                    <a:pt x="212128" y="402431"/>
                                                                  </a:cubicBezTo>
                                                                  <a:cubicBezTo>
                                                                    <a:pt x="212598" y="405254"/>
                                                                    <a:pt x="214867" y="407551"/>
                                                                    <a:pt x="216891" y="409575"/>
                                                                  </a:cubicBezTo>
                                                                  <a:cubicBezTo>
                                                                    <a:pt x="226035" y="418718"/>
                                                                    <a:pt x="237406" y="415553"/>
                                                                    <a:pt x="250228" y="416719"/>
                                                                  </a:cubicBezTo>
                                                                  <a:cubicBezTo>
                                                                    <a:pt x="266316" y="411355"/>
                                                                    <a:pt x="248878" y="418793"/>
                                                                    <a:pt x="262135" y="407194"/>
                                                                  </a:cubicBezTo>
                                                                  <a:cubicBezTo>
                                                                    <a:pt x="272213" y="398376"/>
                                                                    <a:pt x="273754" y="398558"/>
                                                                    <a:pt x="283566" y="395287"/>
                                                                  </a:cubicBezTo>
                                                                  <a:cubicBezTo>
                                                                    <a:pt x="288328" y="396081"/>
                                                                    <a:pt x="293229" y="396282"/>
                                                                    <a:pt x="297853" y="397669"/>
                                                                  </a:cubicBezTo>
                                                                  <a:cubicBezTo>
                                                                    <a:pt x="301253" y="398689"/>
                                                                    <a:pt x="303882" y="401814"/>
                                                                    <a:pt x="307378" y="402431"/>
                                                                  </a:cubicBezTo>
                                                                  <a:cubicBezTo>
                                                                    <a:pt x="317570" y="404229"/>
                                                                    <a:pt x="328016" y="404018"/>
                                                                    <a:pt x="338335" y="404812"/>
                                                                  </a:cubicBezTo>
                                                                  <a:cubicBezTo>
                                                                    <a:pt x="360233" y="410288"/>
                                                                    <a:pt x="355101" y="409994"/>
                                                                    <a:pt x="393103" y="404812"/>
                                                                  </a:cubicBezTo>
                                                                  <a:cubicBezTo>
                                                                    <a:pt x="395939" y="404425"/>
                                                                    <a:pt x="397616" y="401177"/>
                                                                    <a:pt x="400247" y="400050"/>
                                                                  </a:cubicBezTo>
                                                                  <a:cubicBezTo>
                                                                    <a:pt x="403255" y="398761"/>
                                                                    <a:pt x="406597" y="398463"/>
                                                                    <a:pt x="409772" y="397669"/>
                                                                  </a:cubicBezTo>
                                                                  <a:cubicBezTo>
                                                                    <a:pt x="419297" y="398463"/>
                                                                    <a:pt x="428873" y="398787"/>
                                                                    <a:pt x="438347" y="400050"/>
                                                                  </a:cubicBezTo>
                                                                  <a:cubicBezTo>
                                                                    <a:pt x="446510" y="401138"/>
                                                                    <a:pt x="445336" y="403544"/>
                                                                    <a:pt x="452635" y="407194"/>
                                                                  </a:cubicBezTo>
                                                                  <a:cubicBezTo>
                                                                    <a:pt x="472361" y="417058"/>
                                                                    <a:pt x="446438" y="400683"/>
                                                                    <a:pt x="466922" y="414337"/>
                                                                  </a:cubicBezTo>
                                                                  <a:cubicBezTo>
                                                                    <a:pt x="507765" y="413170"/>
                                                                    <a:pt x="538759" y="414010"/>
                                                                    <a:pt x="576460" y="409575"/>
                                                                  </a:cubicBezTo>
                                                                  <a:cubicBezTo>
                                                                    <a:pt x="579662" y="409198"/>
                                                                    <a:pt x="598652" y="405903"/>
                                                                    <a:pt x="602653" y="404812"/>
                                                                  </a:cubicBezTo>
                                                                  <a:cubicBezTo>
                                                                    <a:pt x="607496" y="403491"/>
                                                                    <a:pt x="616941" y="400050"/>
                                                                    <a:pt x="616941" y="400050"/>
                                                                  </a:cubicBezTo>
                                                                  <a:cubicBezTo>
                                                                    <a:pt x="633317" y="389133"/>
                                                                    <a:pt x="625798" y="392335"/>
                                                                    <a:pt x="638372" y="388144"/>
                                                                  </a:cubicBezTo>
                                                                  <a:cubicBezTo>
                                                                    <a:pt x="640753" y="386556"/>
                                                                    <a:pt x="646421" y="386096"/>
                                                                    <a:pt x="645516" y="383381"/>
                                                                  </a:cubicBezTo>
                                                                  <a:cubicBezTo>
                                                                    <a:pt x="644481" y="380276"/>
                                                                    <a:pt x="639231" y="381463"/>
                                                                    <a:pt x="635991" y="381000"/>
                                                                  </a:cubicBezTo>
                                                                  <a:cubicBezTo>
                                                                    <a:pt x="628094" y="379872"/>
                                                                    <a:pt x="620116" y="379413"/>
                                                                    <a:pt x="612178" y="378619"/>
                                                                  </a:cubicBezTo>
                                                                  <a:lnTo>
                                                                    <a:pt x="633610" y="371475"/>
                                                                  </a:lnTo>
                                                                  <a:lnTo>
                                                                    <a:pt x="640753" y="369094"/>
                                                                  </a:lnTo>
                                                                  <a:cubicBezTo>
                                                                    <a:pt x="645516" y="369888"/>
                                                                    <a:pt x="650357" y="370304"/>
                                                                    <a:pt x="655041" y="371475"/>
                                                                  </a:cubicBezTo>
                                                                  <a:cubicBezTo>
                                                                    <a:pt x="659911" y="372692"/>
                                                                    <a:pt x="664566" y="374650"/>
                                                                    <a:pt x="669328" y="376237"/>
                                                                  </a:cubicBezTo>
                                                                  <a:cubicBezTo>
                                                                    <a:pt x="671709" y="377031"/>
                                                                    <a:pt x="673996" y="378206"/>
                                                                    <a:pt x="676472" y="378619"/>
                                                                  </a:cubicBezTo>
                                                                  <a:lnTo>
                                                                    <a:pt x="690760" y="381000"/>
                                                                  </a:lnTo>
                                                                  <a:cubicBezTo>
                                                                    <a:pt x="695294" y="380093"/>
                                                                    <a:pt x="704925" y="378680"/>
                                                                    <a:pt x="709810" y="376237"/>
                                                                  </a:cubicBezTo>
                                                                  <a:cubicBezTo>
                                                                    <a:pt x="712369" y="374957"/>
                                                                    <a:pt x="714338" y="372637"/>
                                                                    <a:pt x="716953" y="371475"/>
                                                                  </a:cubicBezTo>
                                                                  <a:cubicBezTo>
                                                                    <a:pt x="721541" y="369436"/>
                                                                    <a:pt x="726478" y="368300"/>
                                                                    <a:pt x="731241" y="366712"/>
                                                                  </a:cubicBezTo>
                                                                  <a:cubicBezTo>
                                                                    <a:pt x="733622" y="365918"/>
                                                                    <a:pt x="735894" y="364642"/>
                                                                    <a:pt x="738385" y="364331"/>
                                                                  </a:cubicBezTo>
                                                                  <a:lnTo>
                                                                    <a:pt x="757435" y="361950"/>
                                                                  </a:lnTo>
                                                                  <a:cubicBezTo>
                                                                    <a:pt x="762197" y="360362"/>
                                                                    <a:pt x="770134" y="361949"/>
                                                                    <a:pt x="771722" y="357187"/>
                                                                  </a:cubicBezTo>
                                                                  <a:lnTo>
                                                                    <a:pt x="778866" y="335756"/>
                                                                  </a:lnTo>
                                                                  <a:cubicBezTo>
                                                                    <a:pt x="779660" y="333375"/>
                                                                    <a:pt x="780638" y="331047"/>
                                                                    <a:pt x="781247" y="328612"/>
                                                                  </a:cubicBezTo>
                                                                  <a:cubicBezTo>
                                                                    <a:pt x="782041" y="325437"/>
                                                                    <a:pt x="781143" y="321217"/>
                                                                    <a:pt x="783628" y="319087"/>
                                                                  </a:cubicBezTo>
                                                                  <a:cubicBezTo>
                                                                    <a:pt x="787440" y="315820"/>
                                                                    <a:pt x="797916" y="314325"/>
                                                                    <a:pt x="797916" y="314325"/>
                                                                  </a:cubicBezTo>
                                                                  <a:cubicBezTo>
                                                                    <a:pt x="805853" y="315119"/>
                                                                    <a:pt x="814160" y="314183"/>
                                                                    <a:pt x="821728" y="316706"/>
                                                                  </a:cubicBezTo>
                                                                  <a:cubicBezTo>
                                                                    <a:pt x="824443" y="317611"/>
                                                                    <a:pt x="825329" y="321235"/>
                                                                    <a:pt x="826491" y="323850"/>
                                                                  </a:cubicBezTo>
                                                                  <a:cubicBezTo>
                                                                    <a:pt x="828530" y="328437"/>
                                                                    <a:pt x="826491" y="336549"/>
                                                                    <a:pt x="831253" y="338137"/>
                                                                  </a:cubicBezTo>
                                                                  <a:lnTo>
                                                                    <a:pt x="838397" y="340519"/>
                                                                  </a:lnTo>
                                                                  <a:cubicBezTo>
                                                                    <a:pt x="839985" y="342900"/>
                                                                    <a:pt x="840733" y="346145"/>
                                                                    <a:pt x="843160" y="347662"/>
                                                                  </a:cubicBezTo>
                                                                  <a:cubicBezTo>
                                                                    <a:pt x="847417" y="350323"/>
                                                                    <a:pt x="857447" y="352425"/>
                                                                    <a:pt x="857447" y="352425"/>
                                                                  </a:cubicBezTo>
                                                                  <a:cubicBezTo>
                                                                    <a:pt x="864591" y="351631"/>
                                                                    <a:pt x="872123" y="352500"/>
                                                                    <a:pt x="878878" y="350044"/>
                                                                  </a:cubicBezTo>
                                                                  <a:cubicBezTo>
                                                                    <a:pt x="881984" y="348915"/>
                                                                    <a:pt x="885410" y="338509"/>
                                                                    <a:pt x="886022" y="335756"/>
                                                                  </a:cubicBezTo>
                                                                  <a:cubicBezTo>
                                                                    <a:pt x="886059" y="335590"/>
                                                                    <a:pt x="888309" y="317420"/>
                                                                    <a:pt x="890785" y="314325"/>
                                                                  </a:cubicBezTo>
                                                                  <a:cubicBezTo>
                                                                    <a:pt x="892573" y="312090"/>
                                                                    <a:pt x="895313" y="310724"/>
                                                                    <a:pt x="897928" y="309562"/>
                                                                  </a:cubicBezTo>
                                                                  <a:cubicBezTo>
                                                                    <a:pt x="902516" y="307523"/>
                                                                    <a:pt x="907453" y="306387"/>
                                                                    <a:pt x="912216" y="304800"/>
                                                                  </a:cubicBezTo>
                                                                  <a:lnTo>
                                                                    <a:pt x="926503" y="300037"/>
                                                                  </a:lnTo>
                                                                  <a:cubicBezTo>
                                                                    <a:pt x="928884" y="299243"/>
                                                                    <a:pt x="931558" y="299048"/>
                                                                    <a:pt x="933647" y="297656"/>
                                                                  </a:cubicBezTo>
                                                                  <a:cubicBezTo>
                                                                    <a:pt x="936028" y="296069"/>
                                                                    <a:pt x="938231" y="294174"/>
                                                                    <a:pt x="940791" y="292894"/>
                                                                  </a:cubicBezTo>
                                                                  <a:cubicBezTo>
                                                                    <a:pt x="943036" y="291771"/>
                                                                    <a:pt x="945741" y="291731"/>
                                                                    <a:pt x="947935" y="290512"/>
                                                                  </a:cubicBezTo>
                                                                  <a:cubicBezTo>
                                                                    <a:pt x="952938" y="287732"/>
                                                                    <a:pt x="962222" y="280987"/>
                                                                    <a:pt x="962222" y="280987"/>
                                                                  </a:cubicBezTo>
                                                                  <a:cubicBezTo>
                                                                    <a:pt x="963810" y="276225"/>
                                                                    <a:pt x="965768" y="271570"/>
                                                                    <a:pt x="966985" y="266700"/>
                                                                  </a:cubicBezTo>
                                                                  <a:cubicBezTo>
                                                                    <a:pt x="969975" y="254740"/>
                                                                    <a:pt x="968331" y="260280"/>
                                                                    <a:pt x="971747" y="250031"/>
                                                                  </a:cubicBezTo>
                                                                  <a:cubicBezTo>
                                                                    <a:pt x="970248" y="239535"/>
                                                                    <a:pt x="971824" y="233440"/>
                                                                    <a:pt x="964603" y="226219"/>
                                                                  </a:cubicBezTo>
                                                                  <a:cubicBezTo>
                                                                    <a:pt x="962579" y="224195"/>
                                                                    <a:pt x="959841" y="223044"/>
                                                                    <a:pt x="957460" y="221456"/>
                                                                  </a:cubicBezTo>
                                                                  <a:cubicBezTo>
                                                                    <a:pt x="956666" y="219075"/>
                                                                    <a:pt x="956646" y="216272"/>
                                                                    <a:pt x="955078" y="214312"/>
                                                                  </a:cubicBezTo>
                                                                  <a:cubicBezTo>
                                                                    <a:pt x="953290" y="212077"/>
                                                                    <a:pt x="949958" y="211573"/>
                                                                    <a:pt x="947935" y="209550"/>
                                                                  </a:cubicBezTo>
                                                                  <a:cubicBezTo>
                                                                    <a:pt x="945911" y="207526"/>
                                                                    <a:pt x="944760" y="204787"/>
                                                                    <a:pt x="943172" y="202406"/>
                                                                  </a:cubicBezTo>
                                                                  <a:cubicBezTo>
                                                                    <a:pt x="941585" y="197644"/>
                                                                    <a:pt x="937585" y="193071"/>
                                                                    <a:pt x="938410" y="188119"/>
                                                                  </a:cubicBezTo>
                                                                  <a:cubicBezTo>
                                                                    <a:pt x="939204" y="183356"/>
                                                                    <a:pt x="938934" y="178288"/>
                                                                    <a:pt x="940791" y="173831"/>
                                                                  </a:cubicBezTo>
                                                                  <a:cubicBezTo>
                                                                    <a:pt x="946133" y="161010"/>
                                                                    <a:pt x="948439" y="160795"/>
                                                                    <a:pt x="957460" y="154781"/>
                                                                  </a:cubicBezTo>
                                                                  <a:cubicBezTo>
                                                                    <a:pt x="958254" y="152400"/>
                                                                    <a:pt x="958719" y="149882"/>
                                                                    <a:pt x="959841" y="147637"/>
                                                                  </a:cubicBezTo>
                                                                  <a:cubicBezTo>
                                                                    <a:pt x="969077" y="129165"/>
                                                                    <a:pt x="960995" y="151315"/>
                                                                    <a:pt x="966985" y="133350"/>
                                                                  </a:cubicBezTo>
                                                                  <a:cubicBezTo>
                                                                    <a:pt x="965397" y="128587"/>
                                                                    <a:pt x="965140" y="123147"/>
                                                                    <a:pt x="962222" y="119062"/>
                                                                  </a:cubicBezTo>
                                                                  <a:cubicBezTo>
                                                                    <a:pt x="960763" y="117019"/>
                                                                    <a:pt x="957492" y="117371"/>
                                                                    <a:pt x="955078" y="116681"/>
                                                                  </a:cubicBezTo>
                                                                  <a:cubicBezTo>
                                                                    <a:pt x="934157" y="110704"/>
                                                                    <a:pt x="955530" y="117626"/>
                                                                    <a:pt x="938410" y="111919"/>
                                                                  </a:cubicBezTo>
                                                                  <a:cubicBezTo>
                                                                    <a:pt x="936029" y="109538"/>
                                                                    <a:pt x="934068" y="106643"/>
                                                                    <a:pt x="931266" y="104775"/>
                                                                  </a:cubicBezTo>
                                                                  <a:cubicBezTo>
                                                                    <a:pt x="929177" y="103383"/>
                                                                    <a:pt x="926082" y="103962"/>
                                                                    <a:pt x="924122" y="102394"/>
                                                                  </a:cubicBezTo>
                                                                  <a:cubicBezTo>
                                                                    <a:pt x="908735" y="90084"/>
                                                                    <a:pt x="930173" y="98854"/>
                                                                    <a:pt x="912216" y="92869"/>
                                                                  </a:cubicBezTo>
                                                                  <a:lnTo>
                                                                    <a:pt x="897928" y="83344"/>
                                                                  </a:lnTo>
                                                                  <a:cubicBezTo>
                                                                    <a:pt x="895547" y="81757"/>
                                                                    <a:pt x="893500" y="79486"/>
                                                                    <a:pt x="890785" y="78581"/>
                                                                  </a:cubicBezTo>
                                                                  <a:lnTo>
                                                                    <a:pt x="883641" y="76200"/>
                                                                  </a:lnTo>
                                                                  <a:cubicBezTo>
                                                                    <a:pt x="866972" y="65088"/>
                                                                    <a:pt x="872528" y="71438"/>
                                                                    <a:pt x="864591" y="59531"/>
                                                                  </a:cubicBezTo>
                                                                  <a:cubicBezTo>
                                                                    <a:pt x="865385" y="57150"/>
                                                                    <a:pt x="865404" y="54347"/>
                                                                    <a:pt x="866972" y="52387"/>
                                                                  </a:cubicBezTo>
                                                                  <a:cubicBezTo>
                                                                    <a:pt x="870329" y="48191"/>
                                                                    <a:pt x="876555" y="46812"/>
                                                                    <a:pt x="881260" y="45244"/>
                                                                  </a:cubicBezTo>
                                                                  <a:cubicBezTo>
                                                                    <a:pt x="892581" y="37695"/>
                                                                    <a:pt x="885686" y="41387"/>
                                                                    <a:pt x="902691" y="35719"/>
                                                                  </a:cubicBezTo>
                                                                  <a:lnTo>
                                                                    <a:pt x="909835" y="33337"/>
                                                                  </a:lnTo>
                                                                  <a:lnTo>
                                                                    <a:pt x="916978" y="30956"/>
                                                                  </a:lnTo>
                                                                  <a:cubicBezTo>
                                                                    <a:pt x="941035" y="32222"/>
                                                                    <a:pt x="954174" y="30730"/>
                                                                    <a:pt x="974128" y="35719"/>
                                                                  </a:cubicBezTo>
                                                                  <a:cubicBezTo>
                                                                    <a:pt x="976563" y="36328"/>
                                                                    <a:pt x="978891" y="37306"/>
                                                                    <a:pt x="981272" y="38100"/>
                                                                  </a:cubicBezTo>
                                                                  <a:cubicBezTo>
                                                                    <a:pt x="983209" y="43912"/>
                                                                    <a:pt x="983798" y="47770"/>
                                                                    <a:pt x="988416" y="52387"/>
                                                                  </a:cubicBezTo>
                                                                  <a:cubicBezTo>
                                                                    <a:pt x="990440" y="54411"/>
                                                                    <a:pt x="993179" y="55562"/>
                                                                    <a:pt x="995560" y="57150"/>
                                                                  </a:cubicBezTo>
                                                                  <a:cubicBezTo>
                                                                    <a:pt x="1004290" y="70247"/>
                                                                    <a:pt x="995560" y="59135"/>
                                                                    <a:pt x="1007466" y="69056"/>
                                                                  </a:cubicBezTo>
                                                                  <a:cubicBezTo>
                                                                    <a:pt x="1019359" y="78966"/>
                                                                    <a:pt x="1009199" y="74396"/>
                                                                    <a:pt x="1021753" y="78581"/>
                                                                  </a:cubicBezTo>
                                                                  <a:cubicBezTo>
                                                                    <a:pt x="1026516" y="81756"/>
                                                                    <a:pt x="1030611" y="86296"/>
                                                                    <a:pt x="1036041" y="88106"/>
                                                                  </a:cubicBezTo>
                                                                  <a:cubicBezTo>
                                                                    <a:pt x="1055653" y="94644"/>
                                                                    <a:pt x="1045358" y="92159"/>
                                                                    <a:pt x="1066997" y="95250"/>
                                                                  </a:cubicBezTo>
                                                                  <a:cubicBezTo>
                                                                    <a:pt x="1097953" y="94456"/>
                                                                    <a:pt x="1128933" y="94308"/>
                                                                    <a:pt x="1159866" y="92869"/>
                                                                  </a:cubicBezTo>
                                                                  <a:cubicBezTo>
                                                                    <a:pt x="1163135" y="92717"/>
                                                                    <a:pt x="1166383" y="91776"/>
                                                                    <a:pt x="1169391" y="90487"/>
                                                                  </a:cubicBezTo>
                                                                  <a:cubicBezTo>
                                                                    <a:pt x="1201692" y="76643"/>
                                                                    <a:pt x="1153589" y="93374"/>
                                                                    <a:pt x="1183678" y="83344"/>
                                                                  </a:cubicBezTo>
                                                                  <a:cubicBezTo>
                                                                    <a:pt x="1194790" y="66675"/>
                                                                    <a:pt x="1188440" y="72231"/>
                                                                    <a:pt x="1200347" y="64294"/>
                                                                  </a:cubicBezTo>
                                                                  <a:cubicBezTo>
                                                                    <a:pt x="1202443" y="58004"/>
                                                                    <a:pt x="1206112" y="44909"/>
                                                                    <a:pt x="1212253" y="42862"/>
                                                                  </a:cubicBezTo>
                                                                  <a:lnTo>
                                                                    <a:pt x="1219397" y="40481"/>
                                                                  </a:lnTo>
                                                                  <a:cubicBezTo>
                                                                    <a:pt x="1225382" y="22524"/>
                                                                    <a:pt x="1216612" y="43962"/>
                                                                    <a:pt x="1228922" y="28575"/>
                                                                  </a:cubicBezTo>
                                                                  <a:cubicBezTo>
                                                                    <a:pt x="1230490" y="26615"/>
                                                                    <a:pt x="1229260" y="22890"/>
                                                                    <a:pt x="1231303" y="21431"/>
                                                                  </a:cubicBezTo>
                                                                  <a:cubicBezTo>
                                                                    <a:pt x="1235388" y="18513"/>
                                                                    <a:pt x="1245591" y="16669"/>
                                                                    <a:pt x="1245591" y="16669"/>
                                                                  </a:cubicBezTo>
                                                                  <a:cubicBezTo>
                                                                    <a:pt x="1251653" y="12627"/>
                                                                    <a:pt x="1254611" y="11979"/>
                                                                    <a:pt x="1257497" y="4762"/>
                                                                  </a:cubicBezTo>
                                                                  <a:cubicBezTo>
                                                                    <a:pt x="1258086" y="3288"/>
                                                                    <a:pt x="1257497" y="1587"/>
                                                                    <a:pt x="1257497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pl-PL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255" name="Dowolny kształt 254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2890838" y="195263"/>
                                                            <a:ext cx="1054893" cy="602456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1054893"/>
                                                              <a:gd name="connsiteY0" fmla="*/ 492918 h 602456"/>
                                                              <a:gd name="connsiteX1" fmla="*/ 11906 w 1054893"/>
                                                              <a:gd name="connsiteY1" fmla="*/ 504825 h 602456"/>
                                                              <a:gd name="connsiteX2" fmla="*/ 16668 w 1054893"/>
                                                              <a:gd name="connsiteY2" fmla="*/ 511968 h 602456"/>
                                                              <a:gd name="connsiteX3" fmla="*/ 26193 w 1054893"/>
                                                              <a:gd name="connsiteY3" fmla="*/ 514350 h 602456"/>
                                                              <a:gd name="connsiteX4" fmla="*/ 45243 w 1054893"/>
                                                              <a:gd name="connsiteY4" fmla="*/ 519112 h 602456"/>
                                                              <a:gd name="connsiteX5" fmla="*/ 76200 w 1054893"/>
                                                              <a:gd name="connsiteY5" fmla="*/ 521493 h 602456"/>
                                                              <a:gd name="connsiteX6" fmla="*/ 83343 w 1054893"/>
                                                              <a:gd name="connsiteY6" fmla="*/ 523875 h 602456"/>
                                                              <a:gd name="connsiteX7" fmla="*/ 90487 w 1054893"/>
                                                              <a:gd name="connsiteY7" fmla="*/ 538162 h 602456"/>
                                                              <a:gd name="connsiteX8" fmla="*/ 95250 w 1054893"/>
                                                              <a:gd name="connsiteY8" fmla="*/ 578643 h 602456"/>
                                                              <a:gd name="connsiteX9" fmla="*/ 100012 w 1054893"/>
                                                              <a:gd name="connsiteY9" fmla="*/ 597693 h 602456"/>
                                                              <a:gd name="connsiteX10" fmla="*/ 107156 w 1054893"/>
                                                              <a:gd name="connsiteY10" fmla="*/ 602456 h 602456"/>
                                                              <a:gd name="connsiteX11" fmla="*/ 116681 w 1054893"/>
                                                              <a:gd name="connsiteY11" fmla="*/ 600075 h 602456"/>
                                                              <a:gd name="connsiteX12" fmla="*/ 128587 w 1054893"/>
                                                              <a:gd name="connsiteY12" fmla="*/ 585787 h 602456"/>
                                                              <a:gd name="connsiteX13" fmla="*/ 130968 w 1054893"/>
                                                              <a:gd name="connsiteY13" fmla="*/ 578643 h 602456"/>
                                                              <a:gd name="connsiteX14" fmla="*/ 147637 w 1054893"/>
                                                              <a:gd name="connsiteY14" fmla="*/ 557212 h 602456"/>
                                                              <a:gd name="connsiteX15" fmla="*/ 147637 w 1054893"/>
                                                              <a:gd name="connsiteY15" fmla="*/ 500062 h 602456"/>
                                                              <a:gd name="connsiteX16" fmla="*/ 140493 w 1054893"/>
                                                              <a:gd name="connsiteY16" fmla="*/ 461962 h 602456"/>
                                                              <a:gd name="connsiteX17" fmla="*/ 145256 w 1054893"/>
                                                              <a:gd name="connsiteY17" fmla="*/ 438150 h 602456"/>
                                                              <a:gd name="connsiteX18" fmla="*/ 150018 w 1054893"/>
                                                              <a:gd name="connsiteY18" fmla="*/ 431006 h 602456"/>
                                                              <a:gd name="connsiteX19" fmla="*/ 152400 w 1054893"/>
                                                              <a:gd name="connsiteY19" fmla="*/ 423862 h 602456"/>
                                                              <a:gd name="connsiteX20" fmla="*/ 180975 w 1054893"/>
                                                              <a:gd name="connsiteY20" fmla="*/ 409575 h 602456"/>
                                                              <a:gd name="connsiteX21" fmla="*/ 188118 w 1054893"/>
                                                              <a:gd name="connsiteY21" fmla="*/ 407193 h 602456"/>
                                                              <a:gd name="connsiteX22" fmla="*/ 197643 w 1054893"/>
                                                              <a:gd name="connsiteY22" fmla="*/ 397668 h 602456"/>
                                                              <a:gd name="connsiteX23" fmla="*/ 200025 w 1054893"/>
                                                              <a:gd name="connsiteY23" fmla="*/ 390525 h 602456"/>
                                                              <a:gd name="connsiteX24" fmla="*/ 197643 w 1054893"/>
                                                              <a:gd name="connsiteY24" fmla="*/ 381000 h 602456"/>
                                                              <a:gd name="connsiteX25" fmla="*/ 183356 w 1054893"/>
                                                              <a:gd name="connsiteY25" fmla="*/ 376237 h 602456"/>
                                                              <a:gd name="connsiteX26" fmla="*/ 169068 w 1054893"/>
                                                              <a:gd name="connsiteY26" fmla="*/ 361950 h 602456"/>
                                                              <a:gd name="connsiteX27" fmla="*/ 159543 w 1054893"/>
                                                              <a:gd name="connsiteY27" fmla="*/ 347662 h 602456"/>
                                                              <a:gd name="connsiteX28" fmla="*/ 152400 w 1054893"/>
                                                              <a:gd name="connsiteY28" fmla="*/ 326231 h 602456"/>
                                                              <a:gd name="connsiteX29" fmla="*/ 150018 w 1054893"/>
                                                              <a:gd name="connsiteY29" fmla="*/ 319087 h 602456"/>
                                                              <a:gd name="connsiteX30" fmla="*/ 145256 w 1054893"/>
                                                              <a:gd name="connsiteY30" fmla="*/ 300037 h 602456"/>
                                                              <a:gd name="connsiteX31" fmla="*/ 133350 w 1054893"/>
                                                              <a:gd name="connsiteY31" fmla="*/ 264318 h 602456"/>
                                                              <a:gd name="connsiteX32" fmla="*/ 123825 w 1054893"/>
                                                              <a:gd name="connsiteY32" fmla="*/ 235743 h 602456"/>
                                                              <a:gd name="connsiteX33" fmla="*/ 121443 w 1054893"/>
                                                              <a:gd name="connsiteY33" fmla="*/ 228600 h 602456"/>
                                                              <a:gd name="connsiteX34" fmla="*/ 114300 w 1054893"/>
                                                              <a:gd name="connsiteY34" fmla="*/ 221456 h 602456"/>
                                                              <a:gd name="connsiteX35" fmla="*/ 102393 w 1054893"/>
                                                              <a:gd name="connsiteY35" fmla="*/ 200025 h 602456"/>
                                                              <a:gd name="connsiteX36" fmla="*/ 97631 w 1054893"/>
                                                              <a:gd name="connsiteY36" fmla="*/ 192881 h 602456"/>
                                                              <a:gd name="connsiteX37" fmla="*/ 88106 w 1054893"/>
                                                              <a:gd name="connsiteY37" fmla="*/ 171450 h 602456"/>
                                                              <a:gd name="connsiteX38" fmla="*/ 90487 w 1054893"/>
                                                              <a:gd name="connsiteY38" fmla="*/ 157162 h 602456"/>
                                                              <a:gd name="connsiteX39" fmla="*/ 97631 w 1054893"/>
                                                              <a:gd name="connsiteY39" fmla="*/ 154781 h 602456"/>
                                                              <a:gd name="connsiteX40" fmla="*/ 114300 w 1054893"/>
                                                              <a:gd name="connsiteY40" fmla="*/ 157162 h 602456"/>
                                                              <a:gd name="connsiteX41" fmla="*/ 135731 w 1054893"/>
                                                              <a:gd name="connsiteY41" fmla="*/ 157162 h 602456"/>
                                                              <a:gd name="connsiteX42" fmla="*/ 142875 w 1054893"/>
                                                              <a:gd name="connsiteY42" fmla="*/ 142875 h 602456"/>
                                                              <a:gd name="connsiteX43" fmla="*/ 150018 w 1054893"/>
                                                              <a:gd name="connsiteY43" fmla="*/ 138112 h 602456"/>
                                                              <a:gd name="connsiteX44" fmla="*/ 159543 w 1054893"/>
                                                              <a:gd name="connsiteY44" fmla="*/ 123825 h 602456"/>
                                                              <a:gd name="connsiteX45" fmla="*/ 173831 w 1054893"/>
                                                              <a:gd name="connsiteY45" fmla="*/ 119062 h 602456"/>
                                                              <a:gd name="connsiteX46" fmla="*/ 273843 w 1054893"/>
                                                              <a:gd name="connsiteY46" fmla="*/ 121443 h 602456"/>
                                                              <a:gd name="connsiteX47" fmla="*/ 276225 w 1054893"/>
                                                              <a:gd name="connsiteY47" fmla="*/ 114300 h 602456"/>
                                                              <a:gd name="connsiteX48" fmla="*/ 271462 w 1054893"/>
                                                              <a:gd name="connsiteY48" fmla="*/ 90487 h 602456"/>
                                                              <a:gd name="connsiteX49" fmla="*/ 273843 w 1054893"/>
                                                              <a:gd name="connsiteY49" fmla="*/ 83343 h 602456"/>
                                                              <a:gd name="connsiteX50" fmla="*/ 288131 w 1054893"/>
                                                              <a:gd name="connsiteY50" fmla="*/ 78581 h 602456"/>
                                                              <a:gd name="connsiteX51" fmla="*/ 302418 w 1054893"/>
                                                              <a:gd name="connsiteY51" fmla="*/ 73818 h 602456"/>
                                                              <a:gd name="connsiteX52" fmla="*/ 309562 w 1054893"/>
                                                              <a:gd name="connsiteY52" fmla="*/ 71437 h 602456"/>
                                                              <a:gd name="connsiteX53" fmla="*/ 316706 w 1054893"/>
                                                              <a:gd name="connsiteY53" fmla="*/ 66675 h 602456"/>
                                                              <a:gd name="connsiteX54" fmla="*/ 321468 w 1054893"/>
                                                              <a:gd name="connsiteY54" fmla="*/ 59531 h 602456"/>
                                                              <a:gd name="connsiteX55" fmla="*/ 326231 w 1054893"/>
                                                              <a:gd name="connsiteY55" fmla="*/ 42862 h 602456"/>
                                                              <a:gd name="connsiteX56" fmla="*/ 342900 w 1054893"/>
                                                              <a:gd name="connsiteY56" fmla="*/ 23812 h 602456"/>
                                                              <a:gd name="connsiteX57" fmla="*/ 350043 w 1054893"/>
                                                              <a:gd name="connsiteY57" fmla="*/ 9525 h 602456"/>
                                                              <a:gd name="connsiteX58" fmla="*/ 352425 w 1054893"/>
                                                              <a:gd name="connsiteY58" fmla="*/ 2381 h 602456"/>
                                                              <a:gd name="connsiteX59" fmla="*/ 359568 w 1054893"/>
                                                              <a:gd name="connsiteY59" fmla="*/ 0 h 602456"/>
                                                              <a:gd name="connsiteX60" fmla="*/ 371475 w 1054893"/>
                                                              <a:gd name="connsiteY60" fmla="*/ 2381 h 602456"/>
                                                              <a:gd name="connsiteX61" fmla="*/ 385762 w 1054893"/>
                                                              <a:gd name="connsiteY61" fmla="*/ 7143 h 602456"/>
                                                              <a:gd name="connsiteX62" fmla="*/ 404812 w 1054893"/>
                                                              <a:gd name="connsiteY62" fmla="*/ 19050 h 602456"/>
                                                              <a:gd name="connsiteX63" fmla="*/ 411956 w 1054893"/>
                                                              <a:gd name="connsiteY63" fmla="*/ 21431 h 602456"/>
                                                              <a:gd name="connsiteX64" fmla="*/ 433387 w 1054893"/>
                                                              <a:gd name="connsiteY64" fmla="*/ 19050 h 602456"/>
                                                              <a:gd name="connsiteX65" fmla="*/ 442912 w 1054893"/>
                                                              <a:gd name="connsiteY65" fmla="*/ 23812 h 602456"/>
                                                              <a:gd name="connsiteX66" fmla="*/ 464343 w 1054893"/>
                                                              <a:gd name="connsiteY66" fmla="*/ 38100 h 602456"/>
                                                              <a:gd name="connsiteX67" fmla="*/ 485775 w 1054893"/>
                                                              <a:gd name="connsiteY67" fmla="*/ 47625 h 602456"/>
                                                              <a:gd name="connsiteX68" fmla="*/ 492918 w 1054893"/>
                                                              <a:gd name="connsiteY68" fmla="*/ 50006 h 602456"/>
                                                              <a:gd name="connsiteX69" fmla="*/ 526256 w 1054893"/>
                                                              <a:gd name="connsiteY69" fmla="*/ 47625 h 602456"/>
                                                              <a:gd name="connsiteX70" fmla="*/ 540543 w 1054893"/>
                                                              <a:gd name="connsiteY70" fmla="*/ 45243 h 602456"/>
                                                              <a:gd name="connsiteX71" fmla="*/ 609600 w 1054893"/>
                                                              <a:gd name="connsiteY71" fmla="*/ 47625 h 602456"/>
                                                              <a:gd name="connsiteX72" fmla="*/ 623887 w 1054893"/>
                                                              <a:gd name="connsiteY72" fmla="*/ 52387 h 602456"/>
                                                              <a:gd name="connsiteX73" fmla="*/ 631031 w 1054893"/>
                                                              <a:gd name="connsiteY73" fmla="*/ 54768 h 602456"/>
                                                              <a:gd name="connsiteX74" fmla="*/ 638175 w 1054893"/>
                                                              <a:gd name="connsiteY74" fmla="*/ 61912 h 602456"/>
                                                              <a:gd name="connsiteX75" fmla="*/ 645318 w 1054893"/>
                                                              <a:gd name="connsiteY75" fmla="*/ 66675 h 602456"/>
                                                              <a:gd name="connsiteX76" fmla="*/ 647700 w 1054893"/>
                                                              <a:gd name="connsiteY76" fmla="*/ 73818 h 602456"/>
                                                              <a:gd name="connsiteX77" fmla="*/ 652462 w 1054893"/>
                                                              <a:gd name="connsiteY77" fmla="*/ 80962 h 602456"/>
                                                              <a:gd name="connsiteX78" fmla="*/ 654843 w 1054893"/>
                                                              <a:gd name="connsiteY78" fmla="*/ 90487 h 602456"/>
                                                              <a:gd name="connsiteX79" fmla="*/ 657225 w 1054893"/>
                                                              <a:gd name="connsiteY79" fmla="*/ 97631 h 602456"/>
                                                              <a:gd name="connsiteX80" fmla="*/ 654843 w 1054893"/>
                                                              <a:gd name="connsiteY80" fmla="*/ 128587 h 602456"/>
                                                              <a:gd name="connsiteX81" fmla="*/ 650081 w 1054893"/>
                                                              <a:gd name="connsiteY81" fmla="*/ 142875 h 602456"/>
                                                              <a:gd name="connsiteX82" fmla="*/ 635793 w 1054893"/>
                                                              <a:gd name="connsiteY82" fmla="*/ 152400 h 602456"/>
                                                              <a:gd name="connsiteX83" fmla="*/ 628650 w 1054893"/>
                                                              <a:gd name="connsiteY83" fmla="*/ 154781 h 602456"/>
                                                              <a:gd name="connsiteX84" fmla="*/ 621506 w 1054893"/>
                                                              <a:gd name="connsiteY84" fmla="*/ 159543 h 602456"/>
                                                              <a:gd name="connsiteX85" fmla="*/ 604837 w 1054893"/>
                                                              <a:gd name="connsiteY85" fmla="*/ 164306 h 602456"/>
                                                              <a:gd name="connsiteX86" fmla="*/ 597693 w 1054893"/>
                                                              <a:gd name="connsiteY86" fmla="*/ 169068 h 602456"/>
                                                              <a:gd name="connsiteX87" fmla="*/ 590550 w 1054893"/>
                                                              <a:gd name="connsiteY87" fmla="*/ 171450 h 602456"/>
                                                              <a:gd name="connsiteX88" fmla="*/ 581025 w 1054893"/>
                                                              <a:gd name="connsiteY88" fmla="*/ 185737 h 602456"/>
                                                              <a:gd name="connsiteX89" fmla="*/ 576262 w 1054893"/>
                                                              <a:gd name="connsiteY89" fmla="*/ 192881 h 602456"/>
                                                              <a:gd name="connsiteX90" fmla="*/ 569118 w 1054893"/>
                                                              <a:gd name="connsiteY90" fmla="*/ 216693 h 602456"/>
                                                              <a:gd name="connsiteX91" fmla="*/ 576262 w 1054893"/>
                                                              <a:gd name="connsiteY91" fmla="*/ 261937 h 602456"/>
                                                              <a:gd name="connsiteX92" fmla="*/ 592931 w 1054893"/>
                                                              <a:gd name="connsiteY92" fmla="*/ 266700 h 602456"/>
                                                              <a:gd name="connsiteX93" fmla="*/ 619125 w 1054893"/>
                                                              <a:gd name="connsiteY93" fmla="*/ 264318 h 602456"/>
                                                              <a:gd name="connsiteX94" fmla="*/ 621506 w 1054893"/>
                                                              <a:gd name="connsiteY94" fmla="*/ 257175 h 602456"/>
                                                              <a:gd name="connsiteX95" fmla="*/ 623887 w 1054893"/>
                                                              <a:gd name="connsiteY95" fmla="*/ 242887 h 602456"/>
                                                              <a:gd name="connsiteX96" fmla="*/ 647700 w 1054893"/>
                                                              <a:gd name="connsiteY96" fmla="*/ 245268 h 602456"/>
                                                              <a:gd name="connsiteX97" fmla="*/ 645318 w 1054893"/>
                                                              <a:gd name="connsiteY97" fmla="*/ 252412 h 602456"/>
                                                              <a:gd name="connsiteX98" fmla="*/ 638175 w 1054893"/>
                                                              <a:gd name="connsiteY98" fmla="*/ 257175 h 602456"/>
                                                              <a:gd name="connsiteX99" fmla="*/ 626268 w 1054893"/>
                                                              <a:gd name="connsiteY99" fmla="*/ 278606 h 602456"/>
                                                              <a:gd name="connsiteX100" fmla="*/ 631031 w 1054893"/>
                                                              <a:gd name="connsiteY100" fmla="*/ 297656 h 602456"/>
                                                              <a:gd name="connsiteX101" fmla="*/ 633412 w 1054893"/>
                                                              <a:gd name="connsiteY101" fmla="*/ 304800 h 602456"/>
                                                              <a:gd name="connsiteX102" fmla="*/ 647700 w 1054893"/>
                                                              <a:gd name="connsiteY102" fmla="*/ 314325 h 602456"/>
                                                              <a:gd name="connsiteX103" fmla="*/ 657225 w 1054893"/>
                                                              <a:gd name="connsiteY103" fmla="*/ 335756 h 602456"/>
                                                              <a:gd name="connsiteX104" fmla="*/ 664368 w 1054893"/>
                                                              <a:gd name="connsiteY104" fmla="*/ 340518 h 602456"/>
                                                              <a:gd name="connsiteX105" fmla="*/ 671512 w 1054893"/>
                                                              <a:gd name="connsiteY105" fmla="*/ 342900 h 602456"/>
                                                              <a:gd name="connsiteX106" fmla="*/ 690562 w 1054893"/>
                                                              <a:gd name="connsiteY106" fmla="*/ 340518 h 602456"/>
                                                              <a:gd name="connsiteX107" fmla="*/ 697706 w 1054893"/>
                                                              <a:gd name="connsiteY107" fmla="*/ 335756 h 602456"/>
                                                              <a:gd name="connsiteX108" fmla="*/ 704850 w 1054893"/>
                                                              <a:gd name="connsiteY108" fmla="*/ 333375 h 602456"/>
                                                              <a:gd name="connsiteX109" fmla="*/ 716756 w 1054893"/>
                                                              <a:gd name="connsiteY109" fmla="*/ 321468 h 602456"/>
                                                              <a:gd name="connsiteX110" fmla="*/ 702468 w 1054893"/>
                                                              <a:gd name="connsiteY110" fmla="*/ 314325 h 602456"/>
                                                              <a:gd name="connsiteX111" fmla="*/ 692943 w 1054893"/>
                                                              <a:gd name="connsiteY111" fmla="*/ 316706 h 602456"/>
                                                              <a:gd name="connsiteX112" fmla="*/ 685800 w 1054893"/>
                                                              <a:gd name="connsiteY112" fmla="*/ 319087 h 602456"/>
                                                              <a:gd name="connsiteX113" fmla="*/ 709612 w 1054893"/>
                                                              <a:gd name="connsiteY113" fmla="*/ 330993 h 602456"/>
                                                              <a:gd name="connsiteX114" fmla="*/ 723900 w 1054893"/>
                                                              <a:gd name="connsiteY114" fmla="*/ 335756 h 602456"/>
                                                              <a:gd name="connsiteX115" fmla="*/ 731043 w 1054893"/>
                                                              <a:gd name="connsiteY115" fmla="*/ 340518 h 602456"/>
                                                              <a:gd name="connsiteX116" fmla="*/ 740568 w 1054893"/>
                                                              <a:gd name="connsiteY116" fmla="*/ 350043 h 602456"/>
                                                              <a:gd name="connsiteX117" fmla="*/ 745331 w 1054893"/>
                                                              <a:gd name="connsiteY117" fmla="*/ 357187 h 602456"/>
                                                              <a:gd name="connsiteX118" fmla="*/ 750093 w 1054893"/>
                                                              <a:gd name="connsiteY118" fmla="*/ 371475 h 602456"/>
                                                              <a:gd name="connsiteX119" fmla="*/ 738187 w 1054893"/>
                                                              <a:gd name="connsiteY119" fmla="*/ 395287 h 602456"/>
                                                              <a:gd name="connsiteX120" fmla="*/ 728662 w 1054893"/>
                                                              <a:gd name="connsiteY120" fmla="*/ 407193 h 602456"/>
                                                              <a:gd name="connsiteX121" fmla="*/ 723900 w 1054893"/>
                                                              <a:gd name="connsiteY121" fmla="*/ 414337 h 602456"/>
                                                              <a:gd name="connsiteX122" fmla="*/ 709612 w 1054893"/>
                                                              <a:gd name="connsiteY122" fmla="*/ 419100 h 602456"/>
                                                              <a:gd name="connsiteX123" fmla="*/ 697706 w 1054893"/>
                                                              <a:gd name="connsiteY123" fmla="*/ 440531 h 602456"/>
                                                              <a:gd name="connsiteX124" fmla="*/ 700087 w 1054893"/>
                                                              <a:gd name="connsiteY124" fmla="*/ 459581 h 602456"/>
                                                              <a:gd name="connsiteX125" fmla="*/ 707231 w 1054893"/>
                                                              <a:gd name="connsiteY125" fmla="*/ 464343 h 602456"/>
                                                              <a:gd name="connsiteX126" fmla="*/ 704850 w 1054893"/>
                                                              <a:gd name="connsiteY126" fmla="*/ 471487 h 602456"/>
                                                              <a:gd name="connsiteX127" fmla="*/ 688181 w 1054893"/>
                                                              <a:gd name="connsiteY127" fmla="*/ 483393 h 602456"/>
                                                              <a:gd name="connsiteX128" fmla="*/ 683418 w 1054893"/>
                                                              <a:gd name="connsiteY128" fmla="*/ 497681 h 602456"/>
                                                              <a:gd name="connsiteX129" fmla="*/ 678656 w 1054893"/>
                                                              <a:gd name="connsiteY129" fmla="*/ 516731 h 602456"/>
                                                              <a:gd name="connsiteX130" fmla="*/ 681037 w 1054893"/>
                                                              <a:gd name="connsiteY130" fmla="*/ 550068 h 602456"/>
                                                              <a:gd name="connsiteX131" fmla="*/ 683418 w 1054893"/>
                                                              <a:gd name="connsiteY131" fmla="*/ 557212 h 602456"/>
                                                              <a:gd name="connsiteX132" fmla="*/ 700087 w 1054893"/>
                                                              <a:gd name="connsiteY132" fmla="*/ 561975 h 602456"/>
                                                              <a:gd name="connsiteX133" fmla="*/ 721518 w 1054893"/>
                                                              <a:gd name="connsiteY133" fmla="*/ 559593 h 602456"/>
                                                              <a:gd name="connsiteX134" fmla="*/ 731043 w 1054893"/>
                                                              <a:gd name="connsiteY134" fmla="*/ 547687 h 602456"/>
                                                              <a:gd name="connsiteX135" fmla="*/ 738187 w 1054893"/>
                                                              <a:gd name="connsiteY135" fmla="*/ 542925 h 602456"/>
                                                              <a:gd name="connsiteX136" fmla="*/ 742950 w 1054893"/>
                                                              <a:gd name="connsiteY136" fmla="*/ 535781 h 602456"/>
                                                              <a:gd name="connsiteX137" fmla="*/ 759618 w 1054893"/>
                                                              <a:gd name="connsiteY137" fmla="*/ 531018 h 602456"/>
                                                              <a:gd name="connsiteX138" fmla="*/ 766762 w 1054893"/>
                                                              <a:gd name="connsiteY138" fmla="*/ 526256 h 602456"/>
                                                              <a:gd name="connsiteX139" fmla="*/ 790575 w 1054893"/>
                                                              <a:gd name="connsiteY139" fmla="*/ 519112 h 602456"/>
                                                              <a:gd name="connsiteX140" fmla="*/ 823912 w 1054893"/>
                                                              <a:gd name="connsiteY140" fmla="*/ 511968 h 602456"/>
                                                              <a:gd name="connsiteX141" fmla="*/ 826293 w 1054893"/>
                                                              <a:gd name="connsiteY141" fmla="*/ 519112 h 602456"/>
                                                              <a:gd name="connsiteX142" fmla="*/ 807243 w 1054893"/>
                                                              <a:gd name="connsiteY142" fmla="*/ 538162 h 602456"/>
                                                              <a:gd name="connsiteX143" fmla="*/ 800100 w 1054893"/>
                                                              <a:gd name="connsiteY143" fmla="*/ 542925 h 602456"/>
                                                              <a:gd name="connsiteX144" fmla="*/ 797718 w 1054893"/>
                                                              <a:gd name="connsiteY144" fmla="*/ 550068 h 602456"/>
                                                              <a:gd name="connsiteX145" fmla="*/ 802481 w 1054893"/>
                                                              <a:gd name="connsiteY145" fmla="*/ 559593 h 602456"/>
                                                              <a:gd name="connsiteX146" fmla="*/ 819150 w 1054893"/>
                                                              <a:gd name="connsiteY146" fmla="*/ 576262 h 602456"/>
                                                              <a:gd name="connsiteX147" fmla="*/ 826293 w 1054893"/>
                                                              <a:gd name="connsiteY147" fmla="*/ 581025 h 602456"/>
                                                              <a:gd name="connsiteX148" fmla="*/ 859631 w 1054893"/>
                                                              <a:gd name="connsiteY148" fmla="*/ 573881 h 602456"/>
                                                              <a:gd name="connsiteX149" fmla="*/ 871537 w 1054893"/>
                                                              <a:gd name="connsiteY149" fmla="*/ 571500 h 602456"/>
                                                              <a:gd name="connsiteX150" fmla="*/ 876300 w 1054893"/>
                                                              <a:gd name="connsiteY150" fmla="*/ 564356 h 602456"/>
                                                              <a:gd name="connsiteX151" fmla="*/ 883443 w 1054893"/>
                                                              <a:gd name="connsiteY151" fmla="*/ 561975 h 602456"/>
                                                              <a:gd name="connsiteX152" fmla="*/ 890587 w 1054893"/>
                                                              <a:gd name="connsiteY152" fmla="*/ 557212 h 602456"/>
                                                              <a:gd name="connsiteX153" fmla="*/ 900112 w 1054893"/>
                                                              <a:gd name="connsiteY153" fmla="*/ 542925 h 602456"/>
                                                              <a:gd name="connsiteX154" fmla="*/ 904875 w 1054893"/>
                                                              <a:gd name="connsiteY154" fmla="*/ 535781 h 602456"/>
                                                              <a:gd name="connsiteX155" fmla="*/ 907256 w 1054893"/>
                                                              <a:gd name="connsiteY155" fmla="*/ 526256 h 602456"/>
                                                              <a:gd name="connsiteX156" fmla="*/ 909637 w 1054893"/>
                                                              <a:gd name="connsiteY156" fmla="*/ 514350 h 602456"/>
                                                              <a:gd name="connsiteX157" fmla="*/ 919162 w 1054893"/>
                                                              <a:gd name="connsiteY157" fmla="*/ 516731 h 602456"/>
                                                              <a:gd name="connsiteX158" fmla="*/ 935831 w 1054893"/>
                                                              <a:gd name="connsiteY158" fmla="*/ 528637 h 602456"/>
                                                              <a:gd name="connsiteX159" fmla="*/ 942975 w 1054893"/>
                                                              <a:gd name="connsiteY159" fmla="*/ 533400 h 602456"/>
                                                              <a:gd name="connsiteX160" fmla="*/ 950118 w 1054893"/>
                                                              <a:gd name="connsiteY160" fmla="*/ 535781 h 602456"/>
                                                              <a:gd name="connsiteX161" fmla="*/ 959643 w 1054893"/>
                                                              <a:gd name="connsiteY161" fmla="*/ 523875 h 602456"/>
                                                              <a:gd name="connsiteX162" fmla="*/ 966787 w 1054893"/>
                                                              <a:gd name="connsiteY162" fmla="*/ 519112 h 602456"/>
                                                              <a:gd name="connsiteX163" fmla="*/ 985837 w 1054893"/>
                                                              <a:gd name="connsiteY163" fmla="*/ 514350 h 602456"/>
                                                              <a:gd name="connsiteX164" fmla="*/ 1009650 w 1054893"/>
                                                              <a:gd name="connsiteY164" fmla="*/ 516731 h 602456"/>
                                                              <a:gd name="connsiteX165" fmla="*/ 1023937 w 1054893"/>
                                                              <a:gd name="connsiteY165" fmla="*/ 521493 h 602456"/>
                                                              <a:gd name="connsiteX166" fmla="*/ 1031081 w 1054893"/>
                                                              <a:gd name="connsiteY166" fmla="*/ 542925 h 602456"/>
                                                              <a:gd name="connsiteX167" fmla="*/ 1033462 w 1054893"/>
                                                              <a:gd name="connsiteY167" fmla="*/ 550068 h 602456"/>
                                                              <a:gd name="connsiteX168" fmla="*/ 1038225 w 1054893"/>
                                                              <a:gd name="connsiteY168" fmla="*/ 557212 h 602456"/>
                                                              <a:gd name="connsiteX169" fmla="*/ 1045368 w 1054893"/>
                                                              <a:gd name="connsiteY169" fmla="*/ 571500 h 602456"/>
                                                              <a:gd name="connsiteX170" fmla="*/ 1052512 w 1054893"/>
                                                              <a:gd name="connsiteY170" fmla="*/ 576262 h 602456"/>
                                                              <a:gd name="connsiteX171" fmla="*/ 1054893 w 1054893"/>
                                                              <a:gd name="connsiteY171" fmla="*/ 583406 h 602456"/>
                                                              <a:gd name="connsiteX172" fmla="*/ 1052512 w 1054893"/>
                                                              <a:gd name="connsiteY172" fmla="*/ 590550 h 602456"/>
                                                              <a:gd name="connsiteX173" fmla="*/ 1052512 w 1054893"/>
                                                              <a:gd name="connsiteY173" fmla="*/ 592931 h 602456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  <a:cxn ang="0">
                                                                <a:pos x="connsiteX16" y="connsiteY16"/>
                                                              </a:cxn>
                                                              <a:cxn ang="0">
                                                                <a:pos x="connsiteX17" y="connsiteY17"/>
                                                              </a:cxn>
                                                              <a:cxn ang="0">
                                                                <a:pos x="connsiteX18" y="connsiteY18"/>
                                                              </a:cxn>
                                                              <a:cxn ang="0">
                                                                <a:pos x="connsiteX19" y="connsiteY19"/>
                                                              </a:cxn>
                                                              <a:cxn ang="0">
                                                                <a:pos x="connsiteX20" y="connsiteY20"/>
                                                              </a:cxn>
                                                              <a:cxn ang="0">
                                                                <a:pos x="connsiteX21" y="connsiteY21"/>
                                                              </a:cxn>
                                                              <a:cxn ang="0">
                                                                <a:pos x="connsiteX22" y="connsiteY22"/>
                                                              </a:cxn>
                                                              <a:cxn ang="0">
                                                                <a:pos x="connsiteX23" y="connsiteY23"/>
                                                              </a:cxn>
                                                              <a:cxn ang="0">
                                                                <a:pos x="connsiteX24" y="connsiteY24"/>
                                                              </a:cxn>
                                                              <a:cxn ang="0">
                                                                <a:pos x="connsiteX25" y="connsiteY25"/>
                                                              </a:cxn>
                                                              <a:cxn ang="0">
                                                                <a:pos x="connsiteX26" y="connsiteY26"/>
                                                              </a:cxn>
                                                              <a:cxn ang="0">
                                                                <a:pos x="connsiteX27" y="connsiteY27"/>
                                                              </a:cxn>
                                                              <a:cxn ang="0">
                                                                <a:pos x="connsiteX28" y="connsiteY28"/>
                                                              </a:cxn>
                                                              <a:cxn ang="0">
                                                                <a:pos x="connsiteX29" y="connsiteY29"/>
                                                              </a:cxn>
                                                              <a:cxn ang="0">
                                                                <a:pos x="connsiteX30" y="connsiteY30"/>
                                                              </a:cxn>
                                                              <a:cxn ang="0">
                                                                <a:pos x="connsiteX31" y="connsiteY31"/>
                                                              </a:cxn>
                                                              <a:cxn ang="0">
                                                                <a:pos x="connsiteX32" y="connsiteY32"/>
                                                              </a:cxn>
                                                              <a:cxn ang="0">
                                                                <a:pos x="connsiteX33" y="connsiteY33"/>
                                                              </a:cxn>
                                                              <a:cxn ang="0">
                                                                <a:pos x="connsiteX34" y="connsiteY34"/>
                                                              </a:cxn>
                                                              <a:cxn ang="0">
                                                                <a:pos x="connsiteX35" y="connsiteY35"/>
                                                              </a:cxn>
                                                              <a:cxn ang="0">
                                                                <a:pos x="connsiteX36" y="connsiteY36"/>
                                                              </a:cxn>
                                                              <a:cxn ang="0">
                                                                <a:pos x="connsiteX37" y="connsiteY37"/>
                                                              </a:cxn>
                                                              <a:cxn ang="0">
                                                                <a:pos x="connsiteX38" y="connsiteY38"/>
                                                              </a:cxn>
                                                              <a:cxn ang="0">
                                                                <a:pos x="connsiteX39" y="connsiteY39"/>
                                                              </a:cxn>
                                                              <a:cxn ang="0">
                                                                <a:pos x="connsiteX40" y="connsiteY40"/>
                                                              </a:cxn>
                                                              <a:cxn ang="0">
                                                                <a:pos x="connsiteX41" y="connsiteY41"/>
                                                              </a:cxn>
                                                              <a:cxn ang="0">
                                                                <a:pos x="connsiteX42" y="connsiteY42"/>
                                                              </a:cxn>
                                                              <a:cxn ang="0">
                                                                <a:pos x="connsiteX43" y="connsiteY43"/>
                                                              </a:cxn>
                                                              <a:cxn ang="0">
                                                                <a:pos x="connsiteX44" y="connsiteY44"/>
                                                              </a:cxn>
                                                              <a:cxn ang="0">
                                                                <a:pos x="connsiteX45" y="connsiteY45"/>
                                                              </a:cxn>
                                                              <a:cxn ang="0">
                                                                <a:pos x="connsiteX46" y="connsiteY46"/>
                                                              </a:cxn>
                                                              <a:cxn ang="0">
                                                                <a:pos x="connsiteX47" y="connsiteY47"/>
                                                              </a:cxn>
                                                              <a:cxn ang="0">
                                                                <a:pos x="connsiteX48" y="connsiteY48"/>
                                                              </a:cxn>
                                                              <a:cxn ang="0">
                                                                <a:pos x="connsiteX49" y="connsiteY49"/>
                                                              </a:cxn>
                                                              <a:cxn ang="0">
                                                                <a:pos x="connsiteX50" y="connsiteY50"/>
                                                              </a:cxn>
                                                              <a:cxn ang="0">
                                                                <a:pos x="connsiteX51" y="connsiteY51"/>
                                                              </a:cxn>
                                                              <a:cxn ang="0">
                                                                <a:pos x="connsiteX52" y="connsiteY52"/>
                                                              </a:cxn>
                                                              <a:cxn ang="0">
                                                                <a:pos x="connsiteX53" y="connsiteY53"/>
                                                              </a:cxn>
                                                              <a:cxn ang="0">
                                                                <a:pos x="connsiteX54" y="connsiteY54"/>
                                                              </a:cxn>
                                                              <a:cxn ang="0">
                                                                <a:pos x="connsiteX55" y="connsiteY55"/>
                                                              </a:cxn>
                                                              <a:cxn ang="0">
                                                                <a:pos x="connsiteX56" y="connsiteY56"/>
                                                              </a:cxn>
                                                              <a:cxn ang="0">
                                                                <a:pos x="connsiteX57" y="connsiteY57"/>
                                                              </a:cxn>
                                                              <a:cxn ang="0">
                                                                <a:pos x="connsiteX58" y="connsiteY58"/>
                                                              </a:cxn>
                                                              <a:cxn ang="0">
                                                                <a:pos x="connsiteX59" y="connsiteY59"/>
                                                              </a:cxn>
                                                              <a:cxn ang="0">
                                                                <a:pos x="connsiteX60" y="connsiteY60"/>
                                                              </a:cxn>
                                                              <a:cxn ang="0">
                                                                <a:pos x="connsiteX61" y="connsiteY61"/>
                                                              </a:cxn>
                                                              <a:cxn ang="0">
                                                                <a:pos x="connsiteX62" y="connsiteY62"/>
                                                              </a:cxn>
                                                              <a:cxn ang="0">
                                                                <a:pos x="connsiteX63" y="connsiteY63"/>
                                                              </a:cxn>
                                                              <a:cxn ang="0">
                                                                <a:pos x="connsiteX64" y="connsiteY64"/>
                                                              </a:cxn>
                                                              <a:cxn ang="0">
                                                                <a:pos x="connsiteX65" y="connsiteY65"/>
                                                              </a:cxn>
                                                              <a:cxn ang="0">
                                                                <a:pos x="connsiteX66" y="connsiteY66"/>
                                                              </a:cxn>
                                                              <a:cxn ang="0">
                                                                <a:pos x="connsiteX67" y="connsiteY67"/>
                                                              </a:cxn>
                                                              <a:cxn ang="0">
                                                                <a:pos x="connsiteX68" y="connsiteY68"/>
                                                              </a:cxn>
                                                              <a:cxn ang="0">
                                                                <a:pos x="connsiteX69" y="connsiteY69"/>
                                                              </a:cxn>
                                                              <a:cxn ang="0">
                                                                <a:pos x="connsiteX70" y="connsiteY70"/>
                                                              </a:cxn>
                                                              <a:cxn ang="0">
                                                                <a:pos x="connsiteX71" y="connsiteY71"/>
                                                              </a:cxn>
                                                              <a:cxn ang="0">
                                                                <a:pos x="connsiteX72" y="connsiteY72"/>
                                                              </a:cxn>
                                                              <a:cxn ang="0">
                                                                <a:pos x="connsiteX73" y="connsiteY73"/>
                                                              </a:cxn>
                                                              <a:cxn ang="0">
                                                                <a:pos x="connsiteX74" y="connsiteY74"/>
                                                              </a:cxn>
                                                              <a:cxn ang="0">
                                                                <a:pos x="connsiteX75" y="connsiteY75"/>
                                                              </a:cxn>
                                                              <a:cxn ang="0">
                                                                <a:pos x="connsiteX76" y="connsiteY76"/>
                                                              </a:cxn>
                                                              <a:cxn ang="0">
                                                                <a:pos x="connsiteX77" y="connsiteY77"/>
                                                              </a:cxn>
                                                              <a:cxn ang="0">
                                                                <a:pos x="connsiteX78" y="connsiteY78"/>
                                                              </a:cxn>
                                                              <a:cxn ang="0">
                                                                <a:pos x="connsiteX79" y="connsiteY79"/>
                                                              </a:cxn>
                                                              <a:cxn ang="0">
                                                                <a:pos x="connsiteX80" y="connsiteY80"/>
                                                              </a:cxn>
                                                              <a:cxn ang="0">
                                                                <a:pos x="connsiteX81" y="connsiteY81"/>
                                                              </a:cxn>
                                                              <a:cxn ang="0">
                                                                <a:pos x="connsiteX82" y="connsiteY82"/>
                                                              </a:cxn>
                                                              <a:cxn ang="0">
                                                                <a:pos x="connsiteX83" y="connsiteY83"/>
                                                              </a:cxn>
                                                              <a:cxn ang="0">
                                                                <a:pos x="connsiteX84" y="connsiteY84"/>
                                                              </a:cxn>
                                                              <a:cxn ang="0">
                                                                <a:pos x="connsiteX85" y="connsiteY85"/>
                                                              </a:cxn>
                                                              <a:cxn ang="0">
                                                                <a:pos x="connsiteX86" y="connsiteY86"/>
                                                              </a:cxn>
                                                              <a:cxn ang="0">
                                                                <a:pos x="connsiteX87" y="connsiteY87"/>
                                                              </a:cxn>
                                                              <a:cxn ang="0">
                                                                <a:pos x="connsiteX88" y="connsiteY88"/>
                                                              </a:cxn>
                                                              <a:cxn ang="0">
                                                                <a:pos x="connsiteX89" y="connsiteY89"/>
                                                              </a:cxn>
                                                              <a:cxn ang="0">
                                                                <a:pos x="connsiteX90" y="connsiteY90"/>
                                                              </a:cxn>
                                                              <a:cxn ang="0">
                                                                <a:pos x="connsiteX91" y="connsiteY91"/>
                                                              </a:cxn>
                                                              <a:cxn ang="0">
                                                                <a:pos x="connsiteX92" y="connsiteY92"/>
                                                              </a:cxn>
                                                              <a:cxn ang="0">
                                                                <a:pos x="connsiteX93" y="connsiteY93"/>
                                                              </a:cxn>
                                                              <a:cxn ang="0">
                                                                <a:pos x="connsiteX94" y="connsiteY94"/>
                                                              </a:cxn>
                                                              <a:cxn ang="0">
                                                                <a:pos x="connsiteX95" y="connsiteY95"/>
                                                              </a:cxn>
                                                              <a:cxn ang="0">
                                                                <a:pos x="connsiteX96" y="connsiteY96"/>
                                                              </a:cxn>
                                                              <a:cxn ang="0">
                                                                <a:pos x="connsiteX97" y="connsiteY97"/>
                                                              </a:cxn>
                                                              <a:cxn ang="0">
                                                                <a:pos x="connsiteX98" y="connsiteY98"/>
                                                              </a:cxn>
                                                              <a:cxn ang="0">
                                                                <a:pos x="connsiteX99" y="connsiteY99"/>
                                                              </a:cxn>
                                                              <a:cxn ang="0">
                                                                <a:pos x="connsiteX100" y="connsiteY100"/>
                                                              </a:cxn>
                                                              <a:cxn ang="0">
                                                                <a:pos x="connsiteX101" y="connsiteY101"/>
                                                              </a:cxn>
                                                              <a:cxn ang="0">
                                                                <a:pos x="connsiteX102" y="connsiteY102"/>
                                                              </a:cxn>
                                                              <a:cxn ang="0">
                                                                <a:pos x="connsiteX103" y="connsiteY103"/>
                                                              </a:cxn>
                                                              <a:cxn ang="0">
                                                                <a:pos x="connsiteX104" y="connsiteY104"/>
                                                              </a:cxn>
                                                              <a:cxn ang="0">
                                                                <a:pos x="connsiteX105" y="connsiteY105"/>
                                                              </a:cxn>
                                                              <a:cxn ang="0">
                                                                <a:pos x="connsiteX106" y="connsiteY106"/>
                                                              </a:cxn>
                                                              <a:cxn ang="0">
                                                                <a:pos x="connsiteX107" y="connsiteY107"/>
                                                              </a:cxn>
                                                              <a:cxn ang="0">
                                                                <a:pos x="connsiteX108" y="connsiteY108"/>
                                                              </a:cxn>
                                                              <a:cxn ang="0">
                                                                <a:pos x="connsiteX109" y="connsiteY109"/>
                                                              </a:cxn>
                                                              <a:cxn ang="0">
                                                                <a:pos x="connsiteX110" y="connsiteY110"/>
                                                              </a:cxn>
                                                              <a:cxn ang="0">
                                                                <a:pos x="connsiteX111" y="connsiteY111"/>
                                                              </a:cxn>
                                                              <a:cxn ang="0">
                                                                <a:pos x="connsiteX112" y="connsiteY112"/>
                                                              </a:cxn>
                                                              <a:cxn ang="0">
                                                                <a:pos x="connsiteX113" y="connsiteY113"/>
                                                              </a:cxn>
                                                              <a:cxn ang="0">
                                                                <a:pos x="connsiteX114" y="connsiteY114"/>
                                                              </a:cxn>
                                                              <a:cxn ang="0">
                                                                <a:pos x="connsiteX115" y="connsiteY115"/>
                                                              </a:cxn>
                                                              <a:cxn ang="0">
                                                                <a:pos x="connsiteX116" y="connsiteY116"/>
                                                              </a:cxn>
                                                              <a:cxn ang="0">
                                                                <a:pos x="connsiteX117" y="connsiteY117"/>
                                                              </a:cxn>
                                                              <a:cxn ang="0">
                                                                <a:pos x="connsiteX118" y="connsiteY118"/>
                                                              </a:cxn>
                                                              <a:cxn ang="0">
                                                                <a:pos x="connsiteX119" y="connsiteY119"/>
                                                              </a:cxn>
                                                              <a:cxn ang="0">
                                                                <a:pos x="connsiteX120" y="connsiteY120"/>
                                                              </a:cxn>
                                                              <a:cxn ang="0">
                                                                <a:pos x="connsiteX121" y="connsiteY121"/>
                                                              </a:cxn>
                                                              <a:cxn ang="0">
                                                                <a:pos x="connsiteX122" y="connsiteY122"/>
                                                              </a:cxn>
                                                              <a:cxn ang="0">
                                                                <a:pos x="connsiteX123" y="connsiteY123"/>
                                                              </a:cxn>
                                                              <a:cxn ang="0">
                                                                <a:pos x="connsiteX124" y="connsiteY124"/>
                                                              </a:cxn>
                                                              <a:cxn ang="0">
                                                                <a:pos x="connsiteX125" y="connsiteY125"/>
                                                              </a:cxn>
                                                              <a:cxn ang="0">
                                                                <a:pos x="connsiteX126" y="connsiteY126"/>
                                                              </a:cxn>
                                                              <a:cxn ang="0">
                                                                <a:pos x="connsiteX127" y="connsiteY127"/>
                                                              </a:cxn>
                                                              <a:cxn ang="0">
                                                                <a:pos x="connsiteX128" y="connsiteY128"/>
                                                              </a:cxn>
                                                              <a:cxn ang="0">
                                                                <a:pos x="connsiteX129" y="connsiteY129"/>
                                                              </a:cxn>
                                                              <a:cxn ang="0">
                                                                <a:pos x="connsiteX130" y="connsiteY130"/>
                                                              </a:cxn>
                                                              <a:cxn ang="0">
                                                                <a:pos x="connsiteX131" y="connsiteY131"/>
                                                              </a:cxn>
                                                              <a:cxn ang="0">
                                                                <a:pos x="connsiteX132" y="connsiteY132"/>
                                                              </a:cxn>
                                                              <a:cxn ang="0">
                                                                <a:pos x="connsiteX133" y="connsiteY133"/>
                                                              </a:cxn>
                                                              <a:cxn ang="0">
                                                                <a:pos x="connsiteX134" y="connsiteY134"/>
                                                              </a:cxn>
                                                              <a:cxn ang="0">
                                                                <a:pos x="connsiteX135" y="connsiteY135"/>
                                                              </a:cxn>
                                                              <a:cxn ang="0">
                                                                <a:pos x="connsiteX136" y="connsiteY136"/>
                                                              </a:cxn>
                                                              <a:cxn ang="0">
                                                                <a:pos x="connsiteX137" y="connsiteY137"/>
                                                              </a:cxn>
                                                              <a:cxn ang="0">
                                                                <a:pos x="connsiteX138" y="connsiteY138"/>
                                                              </a:cxn>
                                                              <a:cxn ang="0">
                                                                <a:pos x="connsiteX139" y="connsiteY139"/>
                                                              </a:cxn>
                                                              <a:cxn ang="0">
                                                                <a:pos x="connsiteX140" y="connsiteY140"/>
                                                              </a:cxn>
                                                              <a:cxn ang="0">
                                                                <a:pos x="connsiteX141" y="connsiteY141"/>
                                                              </a:cxn>
                                                              <a:cxn ang="0">
                                                                <a:pos x="connsiteX142" y="connsiteY142"/>
                                                              </a:cxn>
                                                              <a:cxn ang="0">
                                                                <a:pos x="connsiteX143" y="connsiteY143"/>
                                                              </a:cxn>
                                                              <a:cxn ang="0">
                                                                <a:pos x="connsiteX144" y="connsiteY144"/>
                                                              </a:cxn>
                                                              <a:cxn ang="0">
                                                                <a:pos x="connsiteX145" y="connsiteY145"/>
                                                              </a:cxn>
                                                              <a:cxn ang="0">
                                                                <a:pos x="connsiteX146" y="connsiteY146"/>
                                                              </a:cxn>
                                                              <a:cxn ang="0">
                                                                <a:pos x="connsiteX147" y="connsiteY147"/>
                                                              </a:cxn>
                                                              <a:cxn ang="0">
                                                                <a:pos x="connsiteX148" y="connsiteY148"/>
                                                              </a:cxn>
                                                              <a:cxn ang="0">
                                                                <a:pos x="connsiteX149" y="connsiteY149"/>
                                                              </a:cxn>
                                                              <a:cxn ang="0">
                                                                <a:pos x="connsiteX150" y="connsiteY150"/>
                                                              </a:cxn>
                                                              <a:cxn ang="0">
                                                                <a:pos x="connsiteX151" y="connsiteY151"/>
                                                              </a:cxn>
                                                              <a:cxn ang="0">
                                                                <a:pos x="connsiteX152" y="connsiteY152"/>
                                                              </a:cxn>
                                                              <a:cxn ang="0">
                                                                <a:pos x="connsiteX153" y="connsiteY153"/>
                                                              </a:cxn>
                                                              <a:cxn ang="0">
                                                                <a:pos x="connsiteX154" y="connsiteY154"/>
                                                              </a:cxn>
                                                              <a:cxn ang="0">
                                                                <a:pos x="connsiteX155" y="connsiteY155"/>
                                                              </a:cxn>
                                                              <a:cxn ang="0">
                                                                <a:pos x="connsiteX156" y="connsiteY156"/>
                                                              </a:cxn>
                                                              <a:cxn ang="0">
                                                                <a:pos x="connsiteX157" y="connsiteY157"/>
                                                              </a:cxn>
                                                              <a:cxn ang="0">
                                                                <a:pos x="connsiteX158" y="connsiteY158"/>
                                                              </a:cxn>
                                                              <a:cxn ang="0">
                                                                <a:pos x="connsiteX159" y="connsiteY159"/>
                                                              </a:cxn>
                                                              <a:cxn ang="0">
                                                                <a:pos x="connsiteX160" y="connsiteY160"/>
                                                              </a:cxn>
                                                              <a:cxn ang="0">
                                                                <a:pos x="connsiteX161" y="connsiteY161"/>
                                                              </a:cxn>
                                                              <a:cxn ang="0">
                                                                <a:pos x="connsiteX162" y="connsiteY162"/>
                                                              </a:cxn>
                                                              <a:cxn ang="0">
                                                                <a:pos x="connsiteX163" y="connsiteY163"/>
                                                              </a:cxn>
                                                              <a:cxn ang="0">
                                                                <a:pos x="connsiteX164" y="connsiteY164"/>
                                                              </a:cxn>
                                                              <a:cxn ang="0">
                                                                <a:pos x="connsiteX165" y="connsiteY165"/>
                                                              </a:cxn>
                                                              <a:cxn ang="0">
                                                                <a:pos x="connsiteX166" y="connsiteY166"/>
                                                              </a:cxn>
                                                              <a:cxn ang="0">
                                                                <a:pos x="connsiteX167" y="connsiteY167"/>
                                                              </a:cxn>
                                                              <a:cxn ang="0">
                                                                <a:pos x="connsiteX168" y="connsiteY168"/>
                                                              </a:cxn>
                                                              <a:cxn ang="0">
                                                                <a:pos x="connsiteX169" y="connsiteY169"/>
                                                              </a:cxn>
                                                              <a:cxn ang="0">
                                                                <a:pos x="connsiteX170" y="connsiteY170"/>
                                                              </a:cxn>
                                                              <a:cxn ang="0">
                                                                <a:pos x="connsiteX171" y="connsiteY171"/>
                                                              </a:cxn>
                                                              <a:cxn ang="0">
                                                                <a:pos x="connsiteX172" y="connsiteY172"/>
                                                              </a:cxn>
                                                              <a:cxn ang="0">
                                                                <a:pos x="connsiteX173" y="connsiteY173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054893" h="602456">
                                                                <a:moveTo>
                                                                  <a:pt x="0" y="492918"/>
                                                                </a:moveTo>
                                                                <a:cubicBezTo>
                                                                  <a:pt x="3969" y="496887"/>
                                                                  <a:pt x="8210" y="500601"/>
                                                                  <a:pt x="11906" y="504825"/>
                                                                </a:cubicBezTo>
                                                                <a:cubicBezTo>
                                                                  <a:pt x="13790" y="506979"/>
                                                                  <a:pt x="14287" y="510381"/>
                                                                  <a:pt x="16668" y="511968"/>
                                                                </a:cubicBezTo>
                                                                <a:cubicBezTo>
                                                                  <a:pt x="19391" y="513783"/>
                                                                  <a:pt x="23046" y="513451"/>
                                                                  <a:pt x="26193" y="514350"/>
                                                                </a:cubicBezTo>
                                                                <a:cubicBezTo>
                                                                  <a:pt x="35632" y="517047"/>
                                                                  <a:pt x="33366" y="517793"/>
                                                                  <a:pt x="45243" y="519112"/>
                                                                </a:cubicBezTo>
                                                                <a:cubicBezTo>
                                                                  <a:pt x="55529" y="520255"/>
                                                                  <a:pt x="65881" y="520699"/>
                                                                  <a:pt x="76200" y="521493"/>
                                                                </a:cubicBezTo>
                                                                <a:cubicBezTo>
                                                                  <a:pt x="78581" y="522287"/>
                                                                  <a:pt x="81383" y="522307"/>
                                                                  <a:pt x="83343" y="523875"/>
                                                                </a:cubicBezTo>
                                                                <a:cubicBezTo>
                                                                  <a:pt x="87541" y="527234"/>
                                                                  <a:pt x="88918" y="533454"/>
                                                                  <a:pt x="90487" y="538162"/>
                                                                </a:cubicBezTo>
                                                                <a:cubicBezTo>
                                                                  <a:pt x="92182" y="555113"/>
                                                                  <a:pt x="92615" y="562835"/>
                                                                  <a:pt x="95250" y="578643"/>
                                                                </a:cubicBezTo>
                                                                <a:cubicBezTo>
                                                                  <a:pt x="95344" y="579204"/>
                                                                  <a:pt x="98075" y="595271"/>
                                                                  <a:pt x="100012" y="597693"/>
                                                                </a:cubicBezTo>
                                                                <a:cubicBezTo>
                                                                  <a:pt x="101800" y="599928"/>
                                                                  <a:pt x="104775" y="600868"/>
                                                                  <a:pt x="107156" y="602456"/>
                                                                </a:cubicBezTo>
                                                                <a:cubicBezTo>
                                                                  <a:pt x="110331" y="601662"/>
                                                                  <a:pt x="113839" y="601699"/>
                                                                  <a:pt x="116681" y="600075"/>
                                                                </a:cubicBezTo>
                                                                <a:cubicBezTo>
                                                                  <a:pt x="120368" y="597968"/>
                                                                  <a:pt x="126614" y="589733"/>
                                                                  <a:pt x="128587" y="585787"/>
                                                                </a:cubicBezTo>
                                                                <a:cubicBezTo>
                                                                  <a:pt x="129709" y="583542"/>
                                                                  <a:pt x="129749" y="580837"/>
                                                                  <a:pt x="130968" y="578643"/>
                                                                </a:cubicBezTo>
                                                                <a:cubicBezTo>
                                                                  <a:pt x="138088" y="565827"/>
                                                                  <a:pt x="138960" y="565889"/>
                                                                  <a:pt x="147637" y="557212"/>
                                                                </a:cubicBezTo>
                                                                <a:cubicBezTo>
                                                                  <a:pt x="155140" y="534701"/>
                                                                  <a:pt x="151167" y="549486"/>
                                                                  <a:pt x="147637" y="500062"/>
                                                                </a:cubicBezTo>
                                                                <a:cubicBezTo>
                                                                  <a:pt x="146719" y="487212"/>
                                                                  <a:pt x="143609" y="474422"/>
                                                                  <a:pt x="140493" y="461962"/>
                                                                </a:cubicBezTo>
                                                                <a:cubicBezTo>
                                                                  <a:pt x="141371" y="455820"/>
                                                                  <a:pt x="141932" y="444799"/>
                                                                  <a:pt x="145256" y="438150"/>
                                                                </a:cubicBezTo>
                                                                <a:cubicBezTo>
                                                                  <a:pt x="146536" y="435590"/>
                                                                  <a:pt x="148738" y="433566"/>
                                                                  <a:pt x="150018" y="431006"/>
                                                                </a:cubicBezTo>
                                                                <a:cubicBezTo>
                                                                  <a:pt x="151141" y="428761"/>
                                                                  <a:pt x="150625" y="425637"/>
                                                                  <a:pt x="152400" y="423862"/>
                                                                </a:cubicBezTo>
                                                                <a:cubicBezTo>
                                                                  <a:pt x="161635" y="414627"/>
                                                                  <a:pt x="169352" y="413449"/>
                                                                  <a:pt x="180975" y="409575"/>
                                                                </a:cubicBezTo>
                                                                <a:lnTo>
                                                                  <a:pt x="188118" y="407193"/>
                                                                </a:lnTo>
                                                                <a:cubicBezTo>
                                                                  <a:pt x="194470" y="388145"/>
                                                                  <a:pt x="184943" y="410368"/>
                                                                  <a:pt x="197643" y="397668"/>
                                                                </a:cubicBezTo>
                                                                <a:cubicBezTo>
                                                                  <a:pt x="199418" y="395893"/>
                                                                  <a:pt x="199231" y="392906"/>
                                                                  <a:pt x="200025" y="390525"/>
                                                                </a:cubicBezTo>
                                                                <a:cubicBezTo>
                                                                  <a:pt x="199231" y="387350"/>
                                                                  <a:pt x="200128" y="383130"/>
                                                                  <a:pt x="197643" y="381000"/>
                                                                </a:cubicBezTo>
                                                                <a:cubicBezTo>
                                                                  <a:pt x="193832" y="377733"/>
                                                                  <a:pt x="183356" y="376237"/>
                                                                  <a:pt x="183356" y="376237"/>
                                                                </a:cubicBezTo>
                                                                <a:cubicBezTo>
                                                                  <a:pt x="178593" y="371475"/>
                                                                  <a:pt x="172804" y="367554"/>
                                                                  <a:pt x="169068" y="361950"/>
                                                                </a:cubicBezTo>
                                                                <a:lnTo>
                                                                  <a:pt x="159543" y="347662"/>
                                                                </a:lnTo>
                                                                <a:lnTo>
                                                                  <a:pt x="152400" y="326231"/>
                                                                </a:lnTo>
                                                                <a:cubicBezTo>
                                                                  <a:pt x="151606" y="323850"/>
                                                                  <a:pt x="150627" y="321522"/>
                                                                  <a:pt x="150018" y="319087"/>
                                                                </a:cubicBezTo>
                                                                <a:cubicBezTo>
                                                                  <a:pt x="148431" y="312737"/>
                                                                  <a:pt x="147326" y="306246"/>
                                                                  <a:pt x="145256" y="300037"/>
                                                                </a:cubicBezTo>
                                                                <a:lnTo>
                                                                  <a:pt x="133350" y="264318"/>
                                                                </a:lnTo>
                                                                <a:lnTo>
                                                                  <a:pt x="123825" y="235743"/>
                                                                </a:lnTo>
                                                                <a:cubicBezTo>
                                                                  <a:pt x="123031" y="233362"/>
                                                                  <a:pt x="123218" y="230375"/>
                                                                  <a:pt x="121443" y="228600"/>
                                                                </a:cubicBezTo>
                                                                <a:lnTo>
                                                                  <a:pt x="114300" y="221456"/>
                                                                </a:lnTo>
                                                                <a:cubicBezTo>
                                                                  <a:pt x="110107" y="208881"/>
                                                                  <a:pt x="113311" y="216403"/>
                                                                  <a:pt x="102393" y="200025"/>
                                                                </a:cubicBezTo>
                                                                <a:cubicBezTo>
                                                                  <a:pt x="100806" y="197644"/>
                                                                  <a:pt x="98536" y="195596"/>
                                                                  <a:pt x="97631" y="192881"/>
                                                                </a:cubicBezTo>
                                                                <a:cubicBezTo>
                                                                  <a:pt x="91963" y="175878"/>
                                                                  <a:pt x="95653" y="182770"/>
                                                                  <a:pt x="88106" y="171450"/>
                                                                </a:cubicBezTo>
                                                                <a:cubicBezTo>
                                                                  <a:pt x="88900" y="166687"/>
                                                                  <a:pt x="88091" y="161354"/>
                                                                  <a:pt x="90487" y="157162"/>
                                                                </a:cubicBezTo>
                                                                <a:cubicBezTo>
                                                                  <a:pt x="91732" y="154983"/>
                                                                  <a:pt x="95121" y="154781"/>
                                                                  <a:pt x="97631" y="154781"/>
                                                                </a:cubicBezTo>
                                                                <a:cubicBezTo>
                                                                  <a:pt x="103244" y="154781"/>
                                                                  <a:pt x="108744" y="156368"/>
                                                                  <a:pt x="114300" y="157162"/>
                                                                </a:cubicBezTo>
                                                                <a:cubicBezTo>
                                                                  <a:pt x="131302" y="162830"/>
                                                                  <a:pt x="124410" y="164710"/>
                                                                  <a:pt x="135731" y="157162"/>
                                                                </a:cubicBezTo>
                                                                <a:cubicBezTo>
                                                                  <a:pt x="137668" y="151350"/>
                                                                  <a:pt x="138257" y="147493"/>
                                                                  <a:pt x="142875" y="142875"/>
                                                                </a:cubicBezTo>
                                                                <a:cubicBezTo>
                                                                  <a:pt x="144899" y="140851"/>
                                                                  <a:pt x="147637" y="139700"/>
                                                                  <a:pt x="150018" y="138112"/>
                                                                </a:cubicBezTo>
                                                                <a:cubicBezTo>
                                                                  <a:pt x="152256" y="131400"/>
                                                                  <a:pt x="152247" y="127878"/>
                                                                  <a:pt x="159543" y="123825"/>
                                                                </a:cubicBezTo>
                                                                <a:cubicBezTo>
                                                                  <a:pt x="163932" y="121387"/>
                                                                  <a:pt x="173831" y="119062"/>
                                                                  <a:pt x="173831" y="119062"/>
                                                                </a:cubicBezTo>
                                                                <a:cubicBezTo>
                                                                  <a:pt x="243645" y="125133"/>
                                                                  <a:pt x="210300" y="124788"/>
                                                                  <a:pt x="273843" y="121443"/>
                                                                </a:cubicBezTo>
                                                                <a:cubicBezTo>
                                                                  <a:pt x="274637" y="119062"/>
                                                                  <a:pt x="276225" y="116810"/>
                                                                  <a:pt x="276225" y="114300"/>
                                                                </a:cubicBezTo>
                                                                <a:cubicBezTo>
                                                                  <a:pt x="276225" y="103359"/>
                                                                  <a:pt x="274394" y="99283"/>
                                                                  <a:pt x="271462" y="90487"/>
                                                                </a:cubicBezTo>
                                                                <a:cubicBezTo>
                                                                  <a:pt x="272256" y="88106"/>
                                                                  <a:pt x="271800" y="84802"/>
                                                                  <a:pt x="273843" y="83343"/>
                                                                </a:cubicBezTo>
                                                                <a:cubicBezTo>
                                                                  <a:pt x="277928" y="80425"/>
                                                                  <a:pt x="283368" y="80168"/>
                                                                  <a:pt x="288131" y="78581"/>
                                                                </a:cubicBezTo>
                                                                <a:lnTo>
                                                                  <a:pt x="302418" y="73818"/>
                                                                </a:lnTo>
                                                                <a:cubicBezTo>
                                                                  <a:pt x="304799" y="73024"/>
                                                                  <a:pt x="307473" y="72829"/>
                                                                  <a:pt x="309562" y="71437"/>
                                                                </a:cubicBezTo>
                                                                <a:lnTo>
                                                                  <a:pt x="316706" y="66675"/>
                                                                </a:lnTo>
                                                                <a:cubicBezTo>
                                                                  <a:pt x="318293" y="64294"/>
                                                                  <a:pt x="320341" y="62161"/>
                                                                  <a:pt x="321468" y="59531"/>
                                                                </a:cubicBezTo>
                                                                <a:cubicBezTo>
                                                                  <a:pt x="323775" y="54149"/>
                                                                  <a:pt x="323340" y="48066"/>
                                                                  <a:pt x="326231" y="42862"/>
                                                                </a:cubicBezTo>
                                                                <a:cubicBezTo>
                                                                  <a:pt x="334401" y="28155"/>
                                                                  <a:pt x="332465" y="30769"/>
                                                                  <a:pt x="342900" y="23812"/>
                                                                </a:cubicBezTo>
                                                                <a:cubicBezTo>
                                                                  <a:pt x="348883" y="5861"/>
                                                                  <a:pt x="340814" y="27982"/>
                                                                  <a:pt x="350043" y="9525"/>
                                                                </a:cubicBezTo>
                                                                <a:cubicBezTo>
                                                                  <a:pt x="351166" y="7280"/>
                                                                  <a:pt x="350650" y="4156"/>
                                                                  <a:pt x="352425" y="2381"/>
                                                                </a:cubicBezTo>
                                                                <a:cubicBezTo>
                                                                  <a:pt x="354200" y="606"/>
                                                                  <a:pt x="357187" y="794"/>
                                                                  <a:pt x="359568" y="0"/>
                                                                </a:cubicBezTo>
                                                                <a:cubicBezTo>
                                                                  <a:pt x="363537" y="794"/>
                                                                  <a:pt x="367570" y="1316"/>
                                                                  <a:pt x="371475" y="2381"/>
                                                                </a:cubicBezTo>
                                                                <a:cubicBezTo>
                                                                  <a:pt x="376318" y="3702"/>
                                                                  <a:pt x="385762" y="7143"/>
                                                                  <a:pt x="385762" y="7143"/>
                                                                </a:cubicBezTo>
                                                                <a:cubicBezTo>
                                                                  <a:pt x="393309" y="18463"/>
                                                                  <a:pt x="387810" y="13383"/>
                                                                  <a:pt x="404812" y="19050"/>
                                                                </a:cubicBezTo>
                                                                <a:lnTo>
                                                                  <a:pt x="411956" y="21431"/>
                                                                </a:lnTo>
                                                                <a:cubicBezTo>
                                                                  <a:pt x="419100" y="20637"/>
                                                                  <a:pt x="426221" y="18499"/>
                                                                  <a:pt x="433387" y="19050"/>
                                                                </a:cubicBezTo>
                                                                <a:cubicBezTo>
                                                                  <a:pt x="436926" y="19322"/>
                                                                  <a:pt x="439868" y="21986"/>
                                                                  <a:pt x="442912" y="23812"/>
                                                                </a:cubicBezTo>
                                                                <a:cubicBezTo>
                                                                  <a:pt x="442965" y="23844"/>
                                                                  <a:pt x="460745" y="35701"/>
                                                                  <a:pt x="464343" y="38100"/>
                                                                </a:cubicBezTo>
                                                                <a:cubicBezTo>
                                                                  <a:pt x="475660" y="45645"/>
                                                                  <a:pt x="468779" y="41960"/>
                                                                  <a:pt x="485775" y="47625"/>
                                                                </a:cubicBezTo>
                                                                <a:lnTo>
                                                                  <a:pt x="492918" y="50006"/>
                                                                </a:lnTo>
                                                                <a:cubicBezTo>
                                                                  <a:pt x="504031" y="49212"/>
                                                                  <a:pt x="515170" y="48734"/>
                                                                  <a:pt x="526256" y="47625"/>
                                                                </a:cubicBezTo>
                                                                <a:cubicBezTo>
                                                                  <a:pt x="531060" y="47145"/>
                                                                  <a:pt x="535715" y="45243"/>
                                                                  <a:pt x="540543" y="45243"/>
                                                                </a:cubicBezTo>
                                                                <a:cubicBezTo>
                                                                  <a:pt x="563576" y="45243"/>
                                                                  <a:pt x="586581" y="46831"/>
                                                                  <a:pt x="609600" y="47625"/>
                                                                </a:cubicBezTo>
                                                                <a:lnTo>
                                                                  <a:pt x="623887" y="52387"/>
                                                                </a:lnTo>
                                                                <a:lnTo>
                                                                  <a:pt x="631031" y="54768"/>
                                                                </a:lnTo>
                                                                <a:cubicBezTo>
                                                                  <a:pt x="633412" y="57149"/>
                                                                  <a:pt x="635588" y="59756"/>
                                                                  <a:pt x="638175" y="61912"/>
                                                                </a:cubicBezTo>
                                                                <a:cubicBezTo>
                                                                  <a:pt x="640373" y="63744"/>
                                                                  <a:pt x="643530" y="64440"/>
                                                                  <a:pt x="645318" y="66675"/>
                                                                </a:cubicBezTo>
                                                                <a:cubicBezTo>
                                                                  <a:pt x="646886" y="68635"/>
                                                                  <a:pt x="646577" y="71573"/>
                                                                  <a:pt x="647700" y="73818"/>
                                                                </a:cubicBezTo>
                                                                <a:cubicBezTo>
                                                                  <a:pt x="648980" y="76378"/>
                                                                  <a:pt x="650875" y="78581"/>
                                                                  <a:pt x="652462" y="80962"/>
                                                                </a:cubicBezTo>
                                                                <a:cubicBezTo>
                                                                  <a:pt x="653256" y="84137"/>
                                                                  <a:pt x="653944" y="87340"/>
                                                                  <a:pt x="654843" y="90487"/>
                                                                </a:cubicBezTo>
                                                                <a:cubicBezTo>
                                                                  <a:pt x="655533" y="92901"/>
                                                                  <a:pt x="657225" y="95121"/>
                                                                  <a:pt x="657225" y="97631"/>
                                                                </a:cubicBezTo>
                                                                <a:cubicBezTo>
                                                                  <a:pt x="657225" y="107980"/>
                                                                  <a:pt x="656457" y="118364"/>
                                                                  <a:pt x="654843" y="128587"/>
                                                                </a:cubicBezTo>
                                                                <a:cubicBezTo>
                                                                  <a:pt x="654060" y="133546"/>
                                                                  <a:pt x="654258" y="140090"/>
                                                                  <a:pt x="650081" y="142875"/>
                                                                </a:cubicBezTo>
                                                                <a:cubicBezTo>
                                                                  <a:pt x="645318" y="146050"/>
                                                                  <a:pt x="641223" y="150590"/>
                                                                  <a:pt x="635793" y="152400"/>
                                                                </a:cubicBezTo>
                                                                <a:cubicBezTo>
                                                                  <a:pt x="633412" y="153194"/>
                                                                  <a:pt x="630895" y="153659"/>
                                                                  <a:pt x="628650" y="154781"/>
                                                                </a:cubicBezTo>
                                                                <a:cubicBezTo>
                                                                  <a:pt x="626090" y="156061"/>
                                                                  <a:pt x="624066" y="158263"/>
                                                                  <a:pt x="621506" y="159543"/>
                                                                </a:cubicBezTo>
                                                                <a:cubicBezTo>
                                                                  <a:pt x="618085" y="161253"/>
                                                                  <a:pt x="607895" y="163541"/>
                                                                  <a:pt x="604837" y="164306"/>
                                                                </a:cubicBezTo>
                                                                <a:cubicBezTo>
                                                                  <a:pt x="602456" y="165893"/>
                                                                  <a:pt x="600253" y="167788"/>
                                                                  <a:pt x="597693" y="169068"/>
                                                                </a:cubicBezTo>
                                                                <a:cubicBezTo>
                                                                  <a:pt x="595448" y="170191"/>
                                                                  <a:pt x="592325" y="169675"/>
                                                                  <a:pt x="590550" y="171450"/>
                                                                </a:cubicBezTo>
                                                                <a:cubicBezTo>
                                                                  <a:pt x="586503" y="175497"/>
                                                                  <a:pt x="584200" y="180975"/>
                                                                  <a:pt x="581025" y="185737"/>
                                                                </a:cubicBezTo>
                                                                <a:lnTo>
                                                                  <a:pt x="576262" y="192881"/>
                                                                </a:lnTo>
                                                                <a:cubicBezTo>
                                                                  <a:pt x="570465" y="210273"/>
                                                                  <a:pt x="572718" y="202298"/>
                                                                  <a:pt x="569118" y="216693"/>
                                                                </a:cubicBezTo>
                                                                <a:cubicBezTo>
                                                                  <a:pt x="569257" y="218914"/>
                                                                  <a:pt x="564987" y="252917"/>
                                                                  <a:pt x="576262" y="261937"/>
                                                                </a:cubicBezTo>
                                                                <a:cubicBezTo>
                                                                  <a:pt x="577813" y="263178"/>
                                                                  <a:pt x="592312" y="266545"/>
                                                                  <a:pt x="592931" y="266700"/>
                                                                </a:cubicBezTo>
                                                                <a:cubicBezTo>
                                                                  <a:pt x="601662" y="265906"/>
                                                                  <a:pt x="610808" y="267090"/>
                                                                  <a:pt x="619125" y="264318"/>
                                                                </a:cubicBezTo>
                                                                <a:cubicBezTo>
                                                                  <a:pt x="621506" y="263524"/>
                                                                  <a:pt x="620962" y="259625"/>
                                                                  <a:pt x="621506" y="257175"/>
                                                                </a:cubicBezTo>
                                                                <a:cubicBezTo>
                                                                  <a:pt x="622553" y="252462"/>
                                                                  <a:pt x="623093" y="247650"/>
                                                                  <a:pt x="623887" y="242887"/>
                                                                </a:cubicBezTo>
                                                                <a:cubicBezTo>
                                                                  <a:pt x="631825" y="243681"/>
                                                                  <a:pt x="640410" y="242028"/>
                                                                  <a:pt x="647700" y="245268"/>
                                                                </a:cubicBezTo>
                                                                <a:cubicBezTo>
                                                                  <a:pt x="649994" y="246288"/>
                                                                  <a:pt x="646886" y="250452"/>
                                                                  <a:pt x="645318" y="252412"/>
                                                                </a:cubicBezTo>
                                                                <a:cubicBezTo>
                                                                  <a:pt x="643530" y="254647"/>
                                                                  <a:pt x="640556" y="255587"/>
                                                                  <a:pt x="638175" y="257175"/>
                                                                </a:cubicBezTo>
                                                                <a:cubicBezTo>
                                                                  <a:pt x="627258" y="273551"/>
                                                                  <a:pt x="630460" y="266032"/>
                                                                  <a:pt x="626268" y="278606"/>
                                                                </a:cubicBezTo>
                                                                <a:cubicBezTo>
                                                                  <a:pt x="627856" y="284956"/>
                                                                  <a:pt x="629309" y="291341"/>
                                                                  <a:pt x="631031" y="297656"/>
                                                                </a:cubicBezTo>
                                                                <a:cubicBezTo>
                                                                  <a:pt x="631691" y="300078"/>
                                                                  <a:pt x="631637" y="303025"/>
                                                                  <a:pt x="633412" y="304800"/>
                                                                </a:cubicBezTo>
                                                                <a:cubicBezTo>
                                                                  <a:pt x="637459" y="308847"/>
                                                                  <a:pt x="647700" y="314325"/>
                                                                  <a:pt x="647700" y="314325"/>
                                                                </a:cubicBezTo>
                                                                <a:cubicBezTo>
                                                                  <a:pt x="650059" y="321401"/>
                                                                  <a:pt x="651564" y="330095"/>
                                                                  <a:pt x="657225" y="335756"/>
                                                                </a:cubicBezTo>
                                                                <a:cubicBezTo>
                                                                  <a:pt x="659248" y="337779"/>
                                                                  <a:pt x="661809" y="339238"/>
                                                                  <a:pt x="664368" y="340518"/>
                                                                </a:cubicBezTo>
                                                                <a:cubicBezTo>
                                                                  <a:pt x="666613" y="341641"/>
                                                                  <a:pt x="669131" y="342106"/>
                                                                  <a:pt x="671512" y="342900"/>
                                                                </a:cubicBezTo>
                                                                <a:cubicBezTo>
                                                                  <a:pt x="677862" y="342106"/>
                                                                  <a:pt x="684388" y="342202"/>
                                                                  <a:pt x="690562" y="340518"/>
                                                                </a:cubicBezTo>
                                                                <a:cubicBezTo>
                                                                  <a:pt x="693323" y="339765"/>
                                                                  <a:pt x="695146" y="337036"/>
                                                                  <a:pt x="697706" y="335756"/>
                                                                </a:cubicBezTo>
                                                                <a:cubicBezTo>
                                                                  <a:pt x="699951" y="334634"/>
                                                                  <a:pt x="702469" y="334169"/>
                                                                  <a:pt x="704850" y="333375"/>
                                                                </a:cubicBezTo>
                                                                <a:cubicBezTo>
                                                                  <a:pt x="707091" y="331881"/>
                                                                  <a:pt x="717690" y="326136"/>
                                                                  <a:pt x="716756" y="321468"/>
                                                                </a:cubicBezTo>
                                                                <a:cubicBezTo>
                                                                  <a:pt x="716097" y="318171"/>
                                                                  <a:pt x="704808" y="315105"/>
                                                                  <a:pt x="702468" y="314325"/>
                                                                </a:cubicBezTo>
                                                                <a:cubicBezTo>
                                                                  <a:pt x="699293" y="315119"/>
                                                                  <a:pt x="696090" y="315807"/>
                                                                  <a:pt x="692943" y="316706"/>
                                                                </a:cubicBezTo>
                                                                <a:cubicBezTo>
                                                                  <a:pt x="690530" y="317395"/>
                                                                  <a:pt x="684509" y="316935"/>
                                                                  <a:pt x="685800" y="319087"/>
                                                                </a:cubicBezTo>
                                                                <a:cubicBezTo>
                                                                  <a:pt x="691330" y="328303"/>
                                                                  <a:pt x="701098" y="328439"/>
                                                                  <a:pt x="709612" y="330993"/>
                                                                </a:cubicBezTo>
                                                                <a:cubicBezTo>
                                                                  <a:pt x="714421" y="332436"/>
                                                                  <a:pt x="723900" y="335756"/>
                                                                  <a:pt x="723900" y="335756"/>
                                                                </a:cubicBezTo>
                                                                <a:cubicBezTo>
                                                                  <a:pt x="726281" y="337343"/>
                                                                  <a:pt x="729255" y="338283"/>
                                                                  <a:pt x="731043" y="340518"/>
                                                                </a:cubicBezTo>
                                                                <a:cubicBezTo>
                                                                  <a:pt x="740279" y="352063"/>
                                                                  <a:pt x="724984" y="344848"/>
                                                                  <a:pt x="740568" y="350043"/>
                                                                </a:cubicBezTo>
                                                                <a:cubicBezTo>
                                                                  <a:pt x="742156" y="352424"/>
                                                                  <a:pt x="744169" y="354572"/>
                                                                  <a:pt x="745331" y="357187"/>
                                                                </a:cubicBezTo>
                                                                <a:cubicBezTo>
                                                                  <a:pt x="747370" y="361775"/>
                                                                  <a:pt x="750093" y="371475"/>
                                                                  <a:pt x="750093" y="371475"/>
                                                                </a:cubicBezTo>
                                                                <a:cubicBezTo>
                                                                  <a:pt x="744076" y="389527"/>
                                                                  <a:pt x="748343" y="381746"/>
                                                                  <a:pt x="738187" y="395287"/>
                                                                </a:cubicBezTo>
                                                                <a:cubicBezTo>
                                                                  <a:pt x="733551" y="409196"/>
                                                                  <a:pt x="739434" y="396421"/>
                                                                  <a:pt x="728662" y="407193"/>
                                                                </a:cubicBezTo>
                                                                <a:cubicBezTo>
                                                                  <a:pt x="726638" y="409217"/>
                                                                  <a:pt x="726327" y="412820"/>
                                                                  <a:pt x="723900" y="414337"/>
                                                                </a:cubicBezTo>
                                                                <a:cubicBezTo>
                                                                  <a:pt x="719643" y="416998"/>
                                                                  <a:pt x="709612" y="419100"/>
                                                                  <a:pt x="709612" y="419100"/>
                                                                </a:cubicBezTo>
                                                                <a:cubicBezTo>
                                                                  <a:pt x="698695" y="435476"/>
                                                                  <a:pt x="701897" y="427957"/>
                                                                  <a:pt x="697706" y="440531"/>
                                                                </a:cubicBezTo>
                                                                <a:cubicBezTo>
                                                                  <a:pt x="698500" y="446881"/>
                                                                  <a:pt x="697710" y="453639"/>
                                                                  <a:pt x="700087" y="459581"/>
                                                                </a:cubicBezTo>
                                                                <a:cubicBezTo>
                                                                  <a:pt x="701150" y="462238"/>
                                                                  <a:pt x="706168" y="461686"/>
                                                                  <a:pt x="707231" y="464343"/>
                                                                </a:cubicBezTo>
                                                                <a:cubicBezTo>
                                                                  <a:pt x="708163" y="466674"/>
                                                                  <a:pt x="706457" y="469559"/>
                                                                  <a:pt x="704850" y="471487"/>
                                                                </a:cubicBezTo>
                                                                <a:cubicBezTo>
                                                                  <a:pt x="703002" y="473705"/>
                                                                  <a:pt x="691441" y="481220"/>
                                                                  <a:pt x="688181" y="483393"/>
                                                                </a:cubicBezTo>
                                                                <a:cubicBezTo>
                                                                  <a:pt x="686593" y="488156"/>
                                                                  <a:pt x="684402" y="492758"/>
                                                                  <a:pt x="683418" y="497681"/>
                                                                </a:cubicBezTo>
                                                                <a:cubicBezTo>
                                                                  <a:pt x="680545" y="512048"/>
                                                                  <a:pt x="682317" y="505747"/>
                                                                  <a:pt x="678656" y="516731"/>
                                                                </a:cubicBezTo>
                                                                <a:cubicBezTo>
                                                                  <a:pt x="679450" y="527843"/>
                                                                  <a:pt x="679735" y="539004"/>
                                                                  <a:pt x="681037" y="550068"/>
                                                                </a:cubicBezTo>
                                                                <a:cubicBezTo>
                                                                  <a:pt x="681330" y="552561"/>
                                                                  <a:pt x="681643" y="555437"/>
                                                                  <a:pt x="683418" y="557212"/>
                                                                </a:cubicBezTo>
                                                                <a:cubicBezTo>
                                                                  <a:pt x="684555" y="558349"/>
                                                                  <a:pt x="700007" y="561955"/>
                                                                  <a:pt x="700087" y="561975"/>
                                                                </a:cubicBezTo>
                                                                <a:cubicBezTo>
                                                                  <a:pt x="707231" y="561181"/>
                                                                  <a:pt x="714545" y="561336"/>
                                                                  <a:pt x="721518" y="559593"/>
                                                                </a:cubicBezTo>
                                                                <a:cubicBezTo>
                                                                  <a:pt x="733463" y="556607"/>
                                                                  <a:pt x="725378" y="554767"/>
                                                                  <a:pt x="731043" y="547687"/>
                                                                </a:cubicBezTo>
                                                                <a:cubicBezTo>
                                                                  <a:pt x="732831" y="545452"/>
                                                                  <a:pt x="735806" y="544512"/>
                                                                  <a:pt x="738187" y="542925"/>
                                                                </a:cubicBezTo>
                                                                <a:cubicBezTo>
                                                                  <a:pt x="739775" y="540544"/>
                                                                  <a:pt x="740715" y="537569"/>
                                                                  <a:pt x="742950" y="535781"/>
                                                                </a:cubicBezTo>
                                                                <a:cubicBezTo>
                                                                  <a:pt x="744501" y="534540"/>
                                                                  <a:pt x="758998" y="531173"/>
                                                                  <a:pt x="759618" y="531018"/>
                                                                </a:cubicBezTo>
                                                                <a:cubicBezTo>
                                                                  <a:pt x="761999" y="529431"/>
                                                                  <a:pt x="764147" y="527418"/>
                                                                  <a:pt x="766762" y="526256"/>
                                                                </a:cubicBezTo>
                                                                <a:cubicBezTo>
                                                                  <a:pt x="774220" y="522941"/>
                                                                  <a:pt x="782656" y="521092"/>
                                                                  <a:pt x="790575" y="519112"/>
                                                                </a:cubicBezTo>
                                                                <a:cubicBezTo>
                                                                  <a:pt x="810187" y="506037"/>
                                                                  <a:pt x="799183" y="508877"/>
                                                                  <a:pt x="823912" y="511968"/>
                                                                </a:cubicBezTo>
                                                                <a:cubicBezTo>
                                                                  <a:pt x="824706" y="514349"/>
                                                                  <a:pt x="827087" y="516731"/>
                                                                  <a:pt x="826293" y="519112"/>
                                                                </a:cubicBezTo>
                                                                <a:cubicBezTo>
                                                                  <a:pt x="821203" y="534383"/>
                                                                  <a:pt x="817917" y="532063"/>
                                                                  <a:pt x="807243" y="538162"/>
                                                                </a:cubicBezTo>
                                                                <a:cubicBezTo>
                                                                  <a:pt x="804758" y="539582"/>
                                                                  <a:pt x="802481" y="541337"/>
                                                                  <a:pt x="800100" y="542925"/>
                                                                </a:cubicBezTo>
                                                                <a:cubicBezTo>
                                                                  <a:pt x="799306" y="545306"/>
                                                                  <a:pt x="797363" y="547583"/>
                                                                  <a:pt x="797718" y="550068"/>
                                                                </a:cubicBezTo>
                                                                <a:cubicBezTo>
                                                                  <a:pt x="798220" y="553582"/>
                                                                  <a:pt x="800655" y="556549"/>
                                                                  <a:pt x="802481" y="559593"/>
                                                                </a:cubicBezTo>
                                                                <a:cubicBezTo>
                                                                  <a:pt x="812034" y="575515"/>
                                                                  <a:pt x="807174" y="572271"/>
                                                                  <a:pt x="819150" y="576262"/>
                                                                </a:cubicBezTo>
                                                                <a:cubicBezTo>
                                                                  <a:pt x="821531" y="577850"/>
                                                                  <a:pt x="823440" y="580806"/>
                                                                  <a:pt x="826293" y="581025"/>
                                                                </a:cubicBezTo>
                                                                <a:cubicBezTo>
                                                                  <a:pt x="857053" y="583391"/>
                                                                  <a:pt x="841451" y="579940"/>
                                                                  <a:pt x="859631" y="573881"/>
                                                                </a:cubicBezTo>
                                                                <a:cubicBezTo>
                                                                  <a:pt x="863471" y="572601"/>
                                                                  <a:pt x="867568" y="572294"/>
                                                                  <a:pt x="871537" y="571500"/>
                                                                </a:cubicBezTo>
                                                                <a:cubicBezTo>
                                                                  <a:pt x="873125" y="569119"/>
                                                                  <a:pt x="874065" y="566144"/>
                                                                  <a:pt x="876300" y="564356"/>
                                                                </a:cubicBezTo>
                                                                <a:cubicBezTo>
                                                                  <a:pt x="878260" y="562788"/>
                                                                  <a:pt x="881198" y="563097"/>
                                                                  <a:pt x="883443" y="561975"/>
                                                                </a:cubicBezTo>
                                                                <a:cubicBezTo>
                                                                  <a:pt x="886003" y="560695"/>
                                                                  <a:pt x="888206" y="558800"/>
                                                                  <a:pt x="890587" y="557212"/>
                                                                </a:cubicBezTo>
                                                                <a:lnTo>
                                                                  <a:pt x="900112" y="542925"/>
                                                                </a:lnTo>
                                                                <a:lnTo>
                                                                  <a:pt x="904875" y="535781"/>
                                                                </a:lnTo>
                                                                <a:cubicBezTo>
                                                                  <a:pt x="905669" y="532606"/>
                                                                  <a:pt x="906546" y="529451"/>
                                                                  <a:pt x="907256" y="526256"/>
                                                                </a:cubicBezTo>
                                                                <a:cubicBezTo>
                                                                  <a:pt x="908134" y="522305"/>
                                                                  <a:pt x="906477" y="516878"/>
                                                                  <a:pt x="909637" y="514350"/>
                                                                </a:cubicBezTo>
                                                                <a:cubicBezTo>
                                                                  <a:pt x="912193" y="512306"/>
                                                                  <a:pt x="915987" y="515937"/>
                                                                  <a:pt x="919162" y="516731"/>
                                                                </a:cubicBezTo>
                                                                <a:cubicBezTo>
                                                                  <a:pt x="935979" y="527941"/>
                                                                  <a:pt x="915181" y="513887"/>
                                                                  <a:pt x="935831" y="528637"/>
                                                                </a:cubicBezTo>
                                                                <a:cubicBezTo>
                                                                  <a:pt x="938160" y="530301"/>
                                                                  <a:pt x="940415" y="532120"/>
                                                                  <a:pt x="942975" y="533400"/>
                                                                </a:cubicBezTo>
                                                                <a:cubicBezTo>
                                                                  <a:pt x="945220" y="534522"/>
                                                                  <a:pt x="947737" y="534987"/>
                                                                  <a:pt x="950118" y="535781"/>
                                                                </a:cubicBezTo>
                                                                <a:cubicBezTo>
                                                                  <a:pt x="970594" y="522130"/>
                                                                  <a:pt x="946497" y="540307"/>
                                                                  <a:pt x="959643" y="523875"/>
                                                                </a:cubicBezTo>
                                                                <a:cubicBezTo>
                                                                  <a:pt x="961431" y="521640"/>
                                                                  <a:pt x="964227" y="520392"/>
                                                                  <a:pt x="966787" y="519112"/>
                                                                </a:cubicBezTo>
                                                                <a:cubicBezTo>
                                                                  <a:pt x="971667" y="516672"/>
                                                                  <a:pt x="981311" y="515255"/>
                                                                  <a:pt x="985837" y="514350"/>
                                                                </a:cubicBezTo>
                                                                <a:cubicBezTo>
                                                                  <a:pt x="993775" y="515144"/>
                                                                  <a:pt x="1001809" y="515261"/>
                                                                  <a:pt x="1009650" y="516731"/>
                                                                </a:cubicBezTo>
                                                                <a:cubicBezTo>
                                                                  <a:pt x="1014584" y="517656"/>
                                                                  <a:pt x="1023937" y="521493"/>
                                                                  <a:pt x="1023937" y="521493"/>
                                                                </a:cubicBezTo>
                                                                <a:lnTo>
                                                                  <a:pt x="1031081" y="542925"/>
                                                                </a:lnTo>
                                                                <a:cubicBezTo>
                                                                  <a:pt x="1031875" y="545306"/>
                                                                  <a:pt x="1032070" y="547980"/>
                                                                  <a:pt x="1033462" y="550068"/>
                                                                </a:cubicBezTo>
                                                                <a:lnTo>
                                                                  <a:pt x="1038225" y="557212"/>
                                                                </a:lnTo>
                                                                <a:cubicBezTo>
                                                                  <a:pt x="1040161" y="563021"/>
                                                                  <a:pt x="1040753" y="566885"/>
                                                                  <a:pt x="1045368" y="571500"/>
                                                                </a:cubicBezTo>
                                                                <a:cubicBezTo>
                                                                  <a:pt x="1047392" y="573524"/>
                                                                  <a:pt x="1050131" y="574675"/>
                                                                  <a:pt x="1052512" y="576262"/>
                                                                </a:cubicBezTo>
                                                                <a:cubicBezTo>
                                                                  <a:pt x="1053306" y="578643"/>
                                                                  <a:pt x="1054893" y="580896"/>
                                                                  <a:pt x="1054893" y="583406"/>
                                                                </a:cubicBezTo>
                                                                <a:cubicBezTo>
                                                                  <a:pt x="1054893" y="585916"/>
                                                                  <a:pt x="1053121" y="588115"/>
                                                                  <a:pt x="1052512" y="590550"/>
                                                                </a:cubicBezTo>
                                                                <a:cubicBezTo>
                                                                  <a:pt x="1052320" y="591320"/>
                                                                  <a:pt x="1052512" y="592137"/>
                                                                  <a:pt x="1052512" y="592931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pl-PL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252" name="Dowolny kształt 25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1878806" y="2290763"/>
                                                          <a:ext cx="691087" cy="140255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78594 w 691087"/>
                                                            <a:gd name="connsiteY0" fmla="*/ 0 h 1402556"/>
                                                            <a:gd name="connsiteX1" fmla="*/ 185738 w 691087"/>
                                                            <a:gd name="connsiteY1" fmla="*/ 11906 h 1402556"/>
                                                            <a:gd name="connsiteX2" fmla="*/ 180975 w 691087"/>
                                                            <a:gd name="connsiteY2" fmla="*/ 23812 h 1402556"/>
                                                            <a:gd name="connsiteX3" fmla="*/ 166688 w 691087"/>
                                                            <a:gd name="connsiteY3" fmla="*/ 28575 h 1402556"/>
                                                            <a:gd name="connsiteX4" fmla="*/ 159544 w 691087"/>
                                                            <a:gd name="connsiteY4" fmla="*/ 33337 h 1402556"/>
                                                            <a:gd name="connsiteX5" fmla="*/ 145257 w 691087"/>
                                                            <a:gd name="connsiteY5" fmla="*/ 38100 h 1402556"/>
                                                            <a:gd name="connsiteX6" fmla="*/ 130969 w 691087"/>
                                                            <a:gd name="connsiteY6" fmla="*/ 47625 h 1402556"/>
                                                            <a:gd name="connsiteX7" fmla="*/ 133350 w 691087"/>
                                                            <a:gd name="connsiteY7" fmla="*/ 61912 h 1402556"/>
                                                            <a:gd name="connsiteX8" fmla="*/ 154782 w 691087"/>
                                                            <a:gd name="connsiteY8" fmla="*/ 73818 h 1402556"/>
                                                            <a:gd name="connsiteX9" fmla="*/ 166688 w 691087"/>
                                                            <a:gd name="connsiteY9" fmla="*/ 85725 h 1402556"/>
                                                            <a:gd name="connsiteX10" fmla="*/ 169069 w 691087"/>
                                                            <a:gd name="connsiteY10" fmla="*/ 95250 h 1402556"/>
                                                            <a:gd name="connsiteX11" fmla="*/ 178594 w 691087"/>
                                                            <a:gd name="connsiteY11" fmla="*/ 109537 h 1402556"/>
                                                            <a:gd name="connsiteX12" fmla="*/ 183357 w 691087"/>
                                                            <a:gd name="connsiteY12" fmla="*/ 116681 h 1402556"/>
                                                            <a:gd name="connsiteX13" fmla="*/ 190500 w 691087"/>
                                                            <a:gd name="connsiteY13" fmla="*/ 121443 h 1402556"/>
                                                            <a:gd name="connsiteX14" fmla="*/ 195263 w 691087"/>
                                                            <a:gd name="connsiteY14" fmla="*/ 128587 h 1402556"/>
                                                            <a:gd name="connsiteX15" fmla="*/ 202407 w 691087"/>
                                                            <a:gd name="connsiteY15" fmla="*/ 130968 h 1402556"/>
                                                            <a:gd name="connsiteX16" fmla="*/ 216694 w 691087"/>
                                                            <a:gd name="connsiteY16" fmla="*/ 138112 h 1402556"/>
                                                            <a:gd name="connsiteX17" fmla="*/ 230982 w 691087"/>
                                                            <a:gd name="connsiteY17" fmla="*/ 154781 h 1402556"/>
                                                            <a:gd name="connsiteX18" fmla="*/ 242888 w 691087"/>
                                                            <a:gd name="connsiteY18" fmla="*/ 173831 h 1402556"/>
                                                            <a:gd name="connsiteX19" fmla="*/ 250032 w 691087"/>
                                                            <a:gd name="connsiteY19" fmla="*/ 188118 h 1402556"/>
                                                            <a:gd name="connsiteX20" fmla="*/ 257175 w 691087"/>
                                                            <a:gd name="connsiteY20" fmla="*/ 195262 h 1402556"/>
                                                            <a:gd name="connsiteX21" fmla="*/ 261938 w 691087"/>
                                                            <a:gd name="connsiteY21" fmla="*/ 202406 h 1402556"/>
                                                            <a:gd name="connsiteX22" fmla="*/ 276225 w 691087"/>
                                                            <a:gd name="connsiteY22" fmla="*/ 211931 h 1402556"/>
                                                            <a:gd name="connsiteX23" fmla="*/ 280988 w 691087"/>
                                                            <a:gd name="connsiteY23" fmla="*/ 219075 h 1402556"/>
                                                            <a:gd name="connsiteX24" fmla="*/ 295275 w 691087"/>
                                                            <a:gd name="connsiteY24" fmla="*/ 223837 h 1402556"/>
                                                            <a:gd name="connsiteX25" fmla="*/ 302419 w 691087"/>
                                                            <a:gd name="connsiteY25" fmla="*/ 228600 h 1402556"/>
                                                            <a:gd name="connsiteX26" fmla="*/ 309563 w 691087"/>
                                                            <a:gd name="connsiteY26" fmla="*/ 235743 h 1402556"/>
                                                            <a:gd name="connsiteX27" fmla="*/ 323850 w 691087"/>
                                                            <a:gd name="connsiteY27" fmla="*/ 240506 h 1402556"/>
                                                            <a:gd name="connsiteX28" fmla="*/ 330994 w 691087"/>
                                                            <a:gd name="connsiteY28" fmla="*/ 245268 h 1402556"/>
                                                            <a:gd name="connsiteX29" fmla="*/ 345282 w 691087"/>
                                                            <a:gd name="connsiteY29" fmla="*/ 250031 h 1402556"/>
                                                            <a:gd name="connsiteX30" fmla="*/ 352425 w 691087"/>
                                                            <a:gd name="connsiteY30" fmla="*/ 254793 h 1402556"/>
                                                            <a:gd name="connsiteX31" fmla="*/ 373857 w 691087"/>
                                                            <a:gd name="connsiteY31" fmla="*/ 250031 h 1402556"/>
                                                            <a:gd name="connsiteX32" fmla="*/ 381000 w 691087"/>
                                                            <a:gd name="connsiteY32" fmla="*/ 245268 h 1402556"/>
                                                            <a:gd name="connsiteX33" fmla="*/ 383382 w 691087"/>
                                                            <a:gd name="connsiteY33" fmla="*/ 238125 h 1402556"/>
                                                            <a:gd name="connsiteX34" fmla="*/ 388144 w 691087"/>
                                                            <a:gd name="connsiteY34" fmla="*/ 230981 h 1402556"/>
                                                            <a:gd name="connsiteX35" fmla="*/ 390525 w 691087"/>
                                                            <a:gd name="connsiteY35" fmla="*/ 223837 h 1402556"/>
                                                            <a:gd name="connsiteX36" fmla="*/ 404813 w 691087"/>
                                                            <a:gd name="connsiteY36" fmla="*/ 219075 h 1402556"/>
                                                            <a:gd name="connsiteX37" fmla="*/ 411957 w 691087"/>
                                                            <a:gd name="connsiteY37" fmla="*/ 216693 h 1402556"/>
                                                            <a:gd name="connsiteX38" fmla="*/ 419100 w 691087"/>
                                                            <a:gd name="connsiteY38" fmla="*/ 219075 h 1402556"/>
                                                            <a:gd name="connsiteX39" fmla="*/ 431007 w 691087"/>
                                                            <a:gd name="connsiteY39" fmla="*/ 233362 h 1402556"/>
                                                            <a:gd name="connsiteX40" fmla="*/ 438150 w 691087"/>
                                                            <a:gd name="connsiteY40" fmla="*/ 254793 h 1402556"/>
                                                            <a:gd name="connsiteX41" fmla="*/ 440532 w 691087"/>
                                                            <a:gd name="connsiteY41" fmla="*/ 261937 h 1402556"/>
                                                            <a:gd name="connsiteX42" fmla="*/ 447675 w 691087"/>
                                                            <a:gd name="connsiteY42" fmla="*/ 269081 h 1402556"/>
                                                            <a:gd name="connsiteX43" fmla="*/ 461963 w 691087"/>
                                                            <a:gd name="connsiteY43" fmla="*/ 273843 h 1402556"/>
                                                            <a:gd name="connsiteX44" fmla="*/ 483394 w 691087"/>
                                                            <a:gd name="connsiteY44" fmla="*/ 280987 h 1402556"/>
                                                            <a:gd name="connsiteX45" fmla="*/ 497682 w 691087"/>
                                                            <a:gd name="connsiteY45" fmla="*/ 285750 h 1402556"/>
                                                            <a:gd name="connsiteX46" fmla="*/ 504825 w 691087"/>
                                                            <a:gd name="connsiteY46" fmla="*/ 290512 h 1402556"/>
                                                            <a:gd name="connsiteX47" fmla="*/ 519113 w 691087"/>
                                                            <a:gd name="connsiteY47" fmla="*/ 295275 h 1402556"/>
                                                            <a:gd name="connsiteX48" fmla="*/ 533400 w 691087"/>
                                                            <a:gd name="connsiteY48" fmla="*/ 300037 h 1402556"/>
                                                            <a:gd name="connsiteX49" fmla="*/ 540544 w 691087"/>
                                                            <a:gd name="connsiteY49" fmla="*/ 302418 h 1402556"/>
                                                            <a:gd name="connsiteX50" fmla="*/ 547688 w 691087"/>
                                                            <a:gd name="connsiteY50" fmla="*/ 304800 h 1402556"/>
                                                            <a:gd name="connsiteX51" fmla="*/ 561975 w 691087"/>
                                                            <a:gd name="connsiteY51" fmla="*/ 319087 h 1402556"/>
                                                            <a:gd name="connsiteX52" fmla="*/ 573882 w 691087"/>
                                                            <a:gd name="connsiteY52" fmla="*/ 333375 h 1402556"/>
                                                            <a:gd name="connsiteX53" fmla="*/ 583407 w 691087"/>
                                                            <a:gd name="connsiteY53" fmla="*/ 347662 h 1402556"/>
                                                            <a:gd name="connsiteX54" fmla="*/ 585788 w 691087"/>
                                                            <a:gd name="connsiteY54" fmla="*/ 354806 h 1402556"/>
                                                            <a:gd name="connsiteX55" fmla="*/ 590550 w 691087"/>
                                                            <a:gd name="connsiteY55" fmla="*/ 361950 h 1402556"/>
                                                            <a:gd name="connsiteX56" fmla="*/ 592932 w 691087"/>
                                                            <a:gd name="connsiteY56" fmla="*/ 369093 h 1402556"/>
                                                            <a:gd name="connsiteX57" fmla="*/ 600075 w 691087"/>
                                                            <a:gd name="connsiteY57" fmla="*/ 373856 h 1402556"/>
                                                            <a:gd name="connsiteX58" fmla="*/ 609600 w 691087"/>
                                                            <a:gd name="connsiteY58" fmla="*/ 385762 h 1402556"/>
                                                            <a:gd name="connsiteX59" fmla="*/ 621507 w 691087"/>
                                                            <a:gd name="connsiteY59" fmla="*/ 400050 h 1402556"/>
                                                            <a:gd name="connsiteX60" fmla="*/ 628650 w 691087"/>
                                                            <a:gd name="connsiteY60" fmla="*/ 404812 h 1402556"/>
                                                            <a:gd name="connsiteX61" fmla="*/ 635794 w 691087"/>
                                                            <a:gd name="connsiteY61" fmla="*/ 411956 h 1402556"/>
                                                            <a:gd name="connsiteX62" fmla="*/ 640557 w 691087"/>
                                                            <a:gd name="connsiteY62" fmla="*/ 428625 h 1402556"/>
                                                            <a:gd name="connsiteX63" fmla="*/ 635794 w 691087"/>
                                                            <a:gd name="connsiteY63" fmla="*/ 459581 h 1402556"/>
                                                            <a:gd name="connsiteX64" fmla="*/ 633413 w 691087"/>
                                                            <a:gd name="connsiteY64" fmla="*/ 466725 h 1402556"/>
                                                            <a:gd name="connsiteX65" fmla="*/ 631032 w 691087"/>
                                                            <a:gd name="connsiteY65" fmla="*/ 478631 h 1402556"/>
                                                            <a:gd name="connsiteX66" fmla="*/ 621507 w 691087"/>
                                                            <a:gd name="connsiteY66" fmla="*/ 492918 h 1402556"/>
                                                            <a:gd name="connsiteX67" fmla="*/ 616744 w 691087"/>
                                                            <a:gd name="connsiteY67" fmla="*/ 500062 h 1402556"/>
                                                            <a:gd name="connsiteX68" fmla="*/ 611982 w 691087"/>
                                                            <a:gd name="connsiteY68" fmla="*/ 507206 h 1402556"/>
                                                            <a:gd name="connsiteX69" fmla="*/ 590550 w 691087"/>
                                                            <a:gd name="connsiteY69" fmla="*/ 526256 h 1402556"/>
                                                            <a:gd name="connsiteX70" fmla="*/ 583407 w 691087"/>
                                                            <a:gd name="connsiteY70" fmla="*/ 533400 h 1402556"/>
                                                            <a:gd name="connsiteX71" fmla="*/ 578644 w 691087"/>
                                                            <a:gd name="connsiteY71" fmla="*/ 540543 h 1402556"/>
                                                            <a:gd name="connsiteX72" fmla="*/ 571500 w 691087"/>
                                                            <a:gd name="connsiteY72" fmla="*/ 545306 h 1402556"/>
                                                            <a:gd name="connsiteX73" fmla="*/ 561975 w 691087"/>
                                                            <a:gd name="connsiteY73" fmla="*/ 559593 h 1402556"/>
                                                            <a:gd name="connsiteX74" fmla="*/ 559594 w 691087"/>
                                                            <a:gd name="connsiteY74" fmla="*/ 566737 h 1402556"/>
                                                            <a:gd name="connsiteX75" fmla="*/ 547688 w 691087"/>
                                                            <a:gd name="connsiteY75" fmla="*/ 581025 h 1402556"/>
                                                            <a:gd name="connsiteX76" fmla="*/ 542925 w 691087"/>
                                                            <a:gd name="connsiteY76" fmla="*/ 595312 h 1402556"/>
                                                            <a:gd name="connsiteX77" fmla="*/ 545307 w 691087"/>
                                                            <a:gd name="connsiteY77" fmla="*/ 623887 h 1402556"/>
                                                            <a:gd name="connsiteX78" fmla="*/ 552450 w 691087"/>
                                                            <a:gd name="connsiteY78" fmla="*/ 626268 h 1402556"/>
                                                            <a:gd name="connsiteX79" fmla="*/ 595313 w 691087"/>
                                                            <a:gd name="connsiteY79" fmla="*/ 623887 h 1402556"/>
                                                            <a:gd name="connsiteX80" fmla="*/ 611982 w 691087"/>
                                                            <a:gd name="connsiteY80" fmla="*/ 621506 h 1402556"/>
                                                            <a:gd name="connsiteX81" fmla="*/ 623888 w 691087"/>
                                                            <a:gd name="connsiteY81" fmla="*/ 619125 h 1402556"/>
                                                            <a:gd name="connsiteX82" fmla="*/ 650082 w 691087"/>
                                                            <a:gd name="connsiteY82" fmla="*/ 621506 h 1402556"/>
                                                            <a:gd name="connsiteX83" fmla="*/ 659607 w 691087"/>
                                                            <a:gd name="connsiteY83" fmla="*/ 635793 h 1402556"/>
                                                            <a:gd name="connsiteX84" fmla="*/ 664369 w 691087"/>
                                                            <a:gd name="connsiteY84" fmla="*/ 642937 h 1402556"/>
                                                            <a:gd name="connsiteX85" fmla="*/ 669132 w 691087"/>
                                                            <a:gd name="connsiteY85" fmla="*/ 659606 h 1402556"/>
                                                            <a:gd name="connsiteX86" fmla="*/ 678657 w 691087"/>
                                                            <a:gd name="connsiteY86" fmla="*/ 681037 h 1402556"/>
                                                            <a:gd name="connsiteX87" fmla="*/ 685800 w 691087"/>
                                                            <a:gd name="connsiteY87" fmla="*/ 685800 h 1402556"/>
                                                            <a:gd name="connsiteX88" fmla="*/ 688182 w 691087"/>
                                                            <a:gd name="connsiteY88" fmla="*/ 716756 h 1402556"/>
                                                            <a:gd name="connsiteX89" fmla="*/ 681038 w 691087"/>
                                                            <a:gd name="connsiteY89" fmla="*/ 721518 h 1402556"/>
                                                            <a:gd name="connsiteX90" fmla="*/ 676275 w 691087"/>
                                                            <a:gd name="connsiteY90" fmla="*/ 728662 h 1402556"/>
                                                            <a:gd name="connsiteX91" fmla="*/ 661988 w 691087"/>
                                                            <a:gd name="connsiteY91" fmla="*/ 738187 h 1402556"/>
                                                            <a:gd name="connsiteX92" fmla="*/ 654844 w 691087"/>
                                                            <a:gd name="connsiteY92" fmla="*/ 745331 h 1402556"/>
                                                            <a:gd name="connsiteX93" fmla="*/ 652463 w 691087"/>
                                                            <a:gd name="connsiteY93" fmla="*/ 752475 h 1402556"/>
                                                            <a:gd name="connsiteX94" fmla="*/ 642938 w 691087"/>
                                                            <a:gd name="connsiteY94" fmla="*/ 769143 h 1402556"/>
                                                            <a:gd name="connsiteX95" fmla="*/ 638175 w 691087"/>
                                                            <a:gd name="connsiteY95" fmla="*/ 783431 h 1402556"/>
                                                            <a:gd name="connsiteX96" fmla="*/ 635794 w 691087"/>
                                                            <a:gd name="connsiteY96" fmla="*/ 790575 h 1402556"/>
                                                            <a:gd name="connsiteX97" fmla="*/ 631032 w 691087"/>
                                                            <a:gd name="connsiteY97" fmla="*/ 797718 h 1402556"/>
                                                            <a:gd name="connsiteX98" fmla="*/ 626269 w 691087"/>
                                                            <a:gd name="connsiteY98" fmla="*/ 812006 h 1402556"/>
                                                            <a:gd name="connsiteX99" fmla="*/ 623888 w 691087"/>
                                                            <a:gd name="connsiteY99" fmla="*/ 819150 h 1402556"/>
                                                            <a:gd name="connsiteX100" fmla="*/ 619125 w 691087"/>
                                                            <a:gd name="connsiteY100" fmla="*/ 826293 h 1402556"/>
                                                            <a:gd name="connsiteX101" fmla="*/ 609600 w 691087"/>
                                                            <a:gd name="connsiteY101" fmla="*/ 854868 h 1402556"/>
                                                            <a:gd name="connsiteX102" fmla="*/ 607219 w 691087"/>
                                                            <a:gd name="connsiteY102" fmla="*/ 862012 h 1402556"/>
                                                            <a:gd name="connsiteX103" fmla="*/ 604838 w 691087"/>
                                                            <a:gd name="connsiteY103" fmla="*/ 869156 h 1402556"/>
                                                            <a:gd name="connsiteX104" fmla="*/ 600075 w 691087"/>
                                                            <a:gd name="connsiteY104" fmla="*/ 876300 h 1402556"/>
                                                            <a:gd name="connsiteX105" fmla="*/ 592932 w 691087"/>
                                                            <a:gd name="connsiteY105" fmla="*/ 890587 h 1402556"/>
                                                            <a:gd name="connsiteX106" fmla="*/ 578644 w 691087"/>
                                                            <a:gd name="connsiteY106" fmla="*/ 900112 h 1402556"/>
                                                            <a:gd name="connsiteX107" fmla="*/ 557213 w 691087"/>
                                                            <a:gd name="connsiteY107" fmla="*/ 897731 h 1402556"/>
                                                            <a:gd name="connsiteX108" fmla="*/ 542925 w 691087"/>
                                                            <a:gd name="connsiteY108" fmla="*/ 888206 h 1402556"/>
                                                            <a:gd name="connsiteX109" fmla="*/ 538163 w 691087"/>
                                                            <a:gd name="connsiteY109" fmla="*/ 881062 h 1402556"/>
                                                            <a:gd name="connsiteX110" fmla="*/ 531019 w 691087"/>
                                                            <a:gd name="connsiteY110" fmla="*/ 857250 h 1402556"/>
                                                            <a:gd name="connsiteX111" fmla="*/ 526257 w 691087"/>
                                                            <a:gd name="connsiteY111" fmla="*/ 842962 h 1402556"/>
                                                            <a:gd name="connsiteX112" fmla="*/ 523875 w 691087"/>
                                                            <a:gd name="connsiteY112" fmla="*/ 835818 h 1402556"/>
                                                            <a:gd name="connsiteX113" fmla="*/ 519113 w 691087"/>
                                                            <a:gd name="connsiteY113" fmla="*/ 826293 h 1402556"/>
                                                            <a:gd name="connsiteX114" fmla="*/ 514350 w 691087"/>
                                                            <a:gd name="connsiteY114" fmla="*/ 804862 h 1402556"/>
                                                            <a:gd name="connsiteX115" fmla="*/ 511969 w 691087"/>
                                                            <a:gd name="connsiteY115" fmla="*/ 797718 h 1402556"/>
                                                            <a:gd name="connsiteX116" fmla="*/ 507207 w 691087"/>
                                                            <a:gd name="connsiteY116" fmla="*/ 769143 h 1402556"/>
                                                            <a:gd name="connsiteX117" fmla="*/ 504825 w 691087"/>
                                                            <a:gd name="connsiteY117" fmla="*/ 762000 h 1402556"/>
                                                            <a:gd name="connsiteX118" fmla="*/ 500063 w 691087"/>
                                                            <a:gd name="connsiteY118" fmla="*/ 754856 h 1402556"/>
                                                            <a:gd name="connsiteX119" fmla="*/ 485775 w 691087"/>
                                                            <a:gd name="connsiteY119" fmla="*/ 750093 h 1402556"/>
                                                            <a:gd name="connsiteX120" fmla="*/ 452438 w 691087"/>
                                                            <a:gd name="connsiteY120" fmla="*/ 752475 h 1402556"/>
                                                            <a:gd name="connsiteX121" fmla="*/ 438150 w 691087"/>
                                                            <a:gd name="connsiteY121" fmla="*/ 757237 h 1402556"/>
                                                            <a:gd name="connsiteX122" fmla="*/ 428625 w 691087"/>
                                                            <a:gd name="connsiteY122" fmla="*/ 759618 h 1402556"/>
                                                            <a:gd name="connsiteX123" fmla="*/ 421482 w 691087"/>
                                                            <a:gd name="connsiteY123" fmla="*/ 764381 h 1402556"/>
                                                            <a:gd name="connsiteX124" fmla="*/ 407194 w 691087"/>
                                                            <a:gd name="connsiteY124" fmla="*/ 769143 h 1402556"/>
                                                            <a:gd name="connsiteX125" fmla="*/ 383382 w 691087"/>
                                                            <a:gd name="connsiteY125" fmla="*/ 759618 h 1402556"/>
                                                            <a:gd name="connsiteX126" fmla="*/ 378619 w 691087"/>
                                                            <a:gd name="connsiteY126" fmla="*/ 752475 h 1402556"/>
                                                            <a:gd name="connsiteX127" fmla="*/ 364332 w 691087"/>
                                                            <a:gd name="connsiteY127" fmla="*/ 747712 h 1402556"/>
                                                            <a:gd name="connsiteX128" fmla="*/ 354807 w 691087"/>
                                                            <a:gd name="connsiteY128" fmla="*/ 762000 h 1402556"/>
                                                            <a:gd name="connsiteX129" fmla="*/ 342900 w 691087"/>
                                                            <a:gd name="connsiteY129" fmla="*/ 776287 h 1402556"/>
                                                            <a:gd name="connsiteX130" fmla="*/ 321469 w 691087"/>
                                                            <a:gd name="connsiteY130" fmla="*/ 783431 h 1402556"/>
                                                            <a:gd name="connsiteX131" fmla="*/ 314325 w 691087"/>
                                                            <a:gd name="connsiteY131" fmla="*/ 785812 h 1402556"/>
                                                            <a:gd name="connsiteX132" fmla="*/ 300038 w 691087"/>
                                                            <a:gd name="connsiteY132" fmla="*/ 795337 h 1402556"/>
                                                            <a:gd name="connsiteX133" fmla="*/ 264319 w 691087"/>
                                                            <a:gd name="connsiteY133" fmla="*/ 800100 h 1402556"/>
                                                            <a:gd name="connsiteX134" fmla="*/ 257175 w 691087"/>
                                                            <a:gd name="connsiteY134" fmla="*/ 804862 h 1402556"/>
                                                            <a:gd name="connsiteX135" fmla="*/ 247650 w 691087"/>
                                                            <a:gd name="connsiteY135" fmla="*/ 819150 h 1402556"/>
                                                            <a:gd name="connsiteX136" fmla="*/ 247650 w 691087"/>
                                                            <a:gd name="connsiteY136" fmla="*/ 864393 h 1402556"/>
                                                            <a:gd name="connsiteX137" fmla="*/ 245269 w 691087"/>
                                                            <a:gd name="connsiteY137" fmla="*/ 871537 h 1402556"/>
                                                            <a:gd name="connsiteX138" fmla="*/ 240507 w 691087"/>
                                                            <a:gd name="connsiteY138" fmla="*/ 878681 h 1402556"/>
                                                            <a:gd name="connsiteX139" fmla="*/ 235744 w 691087"/>
                                                            <a:gd name="connsiteY139" fmla="*/ 938212 h 1402556"/>
                                                            <a:gd name="connsiteX140" fmla="*/ 230982 w 691087"/>
                                                            <a:gd name="connsiteY140" fmla="*/ 952500 h 1402556"/>
                                                            <a:gd name="connsiteX141" fmla="*/ 228600 w 691087"/>
                                                            <a:gd name="connsiteY141" fmla="*/ 959643 h 1402556"/>
                                                            <a:gd name="connsiteX142" fmla="*/ 226219 w 691087"/>
                                                            <a:gd name="connsiteY142" fmla="*/ 966787 h 1402556"/>
                                                            <a:gd name="connsiteX143" fmla="*/ 219075 w 691087"/>
                                                            <a:gd name="connsiteY143" fmla="*/ 973931 h 1402556"/>
                                                            <a:gd name="connsiteX144" fmla="*/ 207169 w 691087"/>
                                                            <a:gd name="connsiteY144" fmla="*/ 995362 h 1402556"/>
                                                            <a:gd name="connsiteX145" fmla="*/ 202407 w 691087"/>
                                                            <a:gd name="connsiteY145" fmla="*/ 1002506 h 1402556"/>
                                                            <a:gd name="connsiteX146" fmla="*/ 195263 w 691087"/>
                                                            <a:gd name="connsiteY146" fmla="*/ 1023937 h 1402556"/>
                                                            <a:gd name="connsiteX147" fmla="*/ 188119 w 691087"/>
                                                            <a:gd name="connsiteY147" fmla="*/ 1045368 h 1402556"/>
                                                            <a:gd name="connsiteX148" fmla="*/ 185738 w 691087"/>
                                                            <a:gd name="connsiteY148" fmla="*/ 1052512 h 1402556"/>
                                                            <a:gd name="connsiteX149" fmla="*/ 178594 w 691087"/>
                                                            <a:gd name="connsiteY149" fmla="*/ 1097756 h 1402556"/>
                                                            <a:gd name="connsiteX150" fmla="*/ 171450 w 691087"/>
                                                            <a:gd name="connsiteY150" fmla="*/ 1104900 h 1402556"/>
                                                            <a:gd name="connsiteX151" fmla="*/ 161925 w 691087"/>
                                                            <a:gd name="connsiteY151" fmla="*/ 1119187 h 1402556"/>
                                                            <a:gd name="connsiteX152" fmla="*/ 152400 w 691087"/>
                                                            <a:gd name="connsiteY152" fmla="*/ 1133475 h 1402556"/>
                                                            <a:gd name="connsiteX153" fmla="*/ 150019 w 691087"/>
                                                            <a:gd name="connsiteY153" fmla="*/ 1140618 h 1402556"/>
                                                            <a:gd name="connsiteX154" fmla="*/ 138113 w 691087"/>
                                                            <a:gd name="connsiteY154" fmla="*/ 1152525 h 1402556"/>
                                                            <a:gd name="connsiteX155" fmla="*/ 133350 w 691087"/>
                                                            <a:gd name="connsiteY155" fmla="*/ 1159668 h 1402556"/>
                                                            <a:gd name="connsiteX156" fmla="*/ 126207 w 691087"/>
                                                            <a:gd name="connsiteY156" fmla="*/ 1164431 h 1402556"/>
                                                            <a:gd name="connsiteX157" fmla="*/ 116682 w 691087"/>
                                                            <a:gd name="connsiteY157" fmla="*/ 1178718 h 1402556"/>
                                                            <a:gd name="connsiteX158" fmla="*/ 111919 w 691087"/>
                                                            <a:gd name="connsiteY158" fmla="*/ 1185862 h 1402556"/>
                                                            <a:gd name="connsiteX159" fmla="*/ 97632 w 691087"/>
                                                            <a:gd name="connsiteY159" fmla="*/ 1197768 h 1402556"/>
                                                            <a:gd name="connsiteX160" fmla="*/ 90488 w 691087"/>
                                                            <a:gd name="connsiteY160" fmla="*/ 1212056 h 1402556"/>
                                                            <a:gd name="connsiteX161" fmla="*/ 83344 w 691087"/>
                                                            <a:gd name="connsiteY161" fmla="*/ 1233487 h 1402556"/>
                                                            <a:gd name="connsiteX162" fmla="*/ 80963 w 691087"/>
                                                            <a:gd name="connsiteY162" fmla="*/ 1240631 h 1402556"/>
                                                            <a:gd name="connsiteX163" fmla="*/ 78582 w 691087"/>
                                                            <a:gd name="connsiteY163" fmla="*/ 1247775 h 1402556"/>
                                                            <a:gd name="connsiteX164" fmla="*/ 64294 w 691087"/>
                                                            <a:gd name="connsiteY164" fmla="*/ 1259681 h 1402556"/>
                                                            <a:gd name="connsiteX165" fmla="*/ 50007 w 691087"/>
                                                            <a:gd name="connsiteY165" fmla="*/ 1269206 h 1402556"/>
                                                            <a:gd name="connsiteX166" fmla="*/ 45244 w 691087"/>
                                                            <a:gd name="connsiteY166" fmla="*/ 1276350 h 1402556"/>
                                                            <a:gd name="connsiteX167" fmla="*/ 38100 w 691087"/>
                                                            <a:gd name="connsiteY167" fmla="*/ 1290637 h 1402556"/>
                                                            <a:gd name="connsiteX168" fmla="*/ 35719 w 691087"/>
                                                            <a:gd name="connsiteY168" fmla="*/ 1302543 h 1402556"/>
                                                            <a:gd name="connsiteX169" fmla="*/ 28575 w 691087"/>
                                                            <a:gd name="connsiteY169" fmla="*/ 1323975 h 1402556"/>
                                                            <a:gd name="connsiteX170" fmla="*/ 14288 w 691087"/>
                                                            <a:gd name="connsiteY170" fmla="*/ 1333500 h 1402556"/>
                                                            <a:gd name="connsiteX171" fmla="*/ 4763 w 691087"/>
                                                            <a:gd name="connsiteY171" fmla="*/ 1347787 h 1402556"/>
                                                            <a:gd name="connsiteX172" fmla="*/ 0 w 691087"/>
                                                            <a:gd name="connsiteY172" fmla="*/ 1362075 h 1402556"/>
                                                            <a:gd name="connsiteX173" fmla="*/ 9525 w 691087"/>
                                                            <a:gd name="connsiteY173" fmla="*/ 1373981 h 1402556"/>
                                                            <a:gd name="connsiteX174" fmla="*/ 23813 w 691087"/>
                                                            <a:gd name="connsiteY174" fmla="*/ 1378743 h 1402556"/>
                                                            <a:gd name="connsiteX175" fmla="*/ 38100 w 691087"/>
                                                            <a:gd name="connsiteY175" fmla="*/ 1385887 h 1402556"/>
                                                            <a:gd name="connsiteX176" fmla="*/ 52388 w 691087"/>
                                                            <a:gd name="connsiteY176" fmla="*/ 1393031 h 1402556"/>
                                                            <a:gd name="connsiteX177" fmla="*/ 61913 w 691087"/>
                                                            <a:gd name="connsiteY177" fmla="*/ 1402556 h 140255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  <a:cxn ang="0">
                                                              <a:pos x="connsiteX49" y="connsiteY49"/>
                                                            </a:cxn>
                                                            <a:cxn ang="0">
                                                              <a:pos x="connsiteX50" y="connsiteY50"/>
                                                            </a:cxn>
                                                            <a:cxn ang="0">
                                                              <a:pos x="connsiteX51" y="connsiteY51"/>
                                                            </a:cxn>
                                                            <a:cxn ang="0">
                                                              <a:pos x="connsiteX52" y="connsiteY52"/>
                                                            </a:cxn>
                                                            <a:cxn ang="0">
                                                              <a:pos x="connsiteX53" y="connsiteY53"/>
                                                            </a:cxn>
                                                            <a:cxn ang="0">
                                                              <a:pos x="connsiteX54" y="connsiteY54"/>
                                                            </a:cxn>
                                                            <a:cxn ang="0">
                                                              <a:pos x="connsiteX55" y="connsiteY55"/>
                                                            </a:cxn>
                                                            <a:cxn ang="0">
                                                              <a:pos x="connsiteX56" y="connsiteY56"/>
                                                            </a:cxn>
                                                            <a:cxn ang="0">
                                                              <a:pos x="connsiteX57" y="connsiteY57"/>
                                                            </a:cxn>
                                                            <a:cxn ang="0">
                                                              <a:pos x="connsiteX58" y="connsiteY58"/>
                                                            </a:cxn>
                                                            <a:cxn ang="0">
                                                              <a:pos x="connsiteX59" y="connsiteY59"/>
                                                            </a:cxn>
                                                            <a:cxn ang="0">
                                                              <a:pos x="connsiteX60" y="connsiteY60"/>
                                                            </a:cxn>
                                                            <a:cxn ang="0">
                                                              <a:pos x="connsiteX61" y="connsiteY61"/>
                                                            </a:cxn>
                                                            <a:cxn ang="0">
                                                              <a:pos x="connsiteX62" y="connsiteY62"/>
                                                            </a:cxn>
                                                            <a:cxn ang="0">
                                                              <a:pos x="connsiteX63" y="connsiteY63"/>
                                                            </a:cxn>
                                                            <a:cxn ang="0">
                                                              <a:pos x="connsiteX64" y="connsiteY64"/>
                                                            </a:cxn>
                                                            <a:cxn ang="0">
                                                              <a:pos x="connsiteX65" y="connsiteY65"/>
                                                            </a:cxn>
                                                            <a:cxn ang="0">
                                                              <a:pos x="connsiteX66" y="connsiteY66"/>
                                                            </a:cxn>
                                                            <a:cxn ang="0">
                                                              <a:pos x="connsiteX67" y="connsiteY67"/>
                                                            </a:cxn>
                                                            <a:cxn ang="0">
                                                              <a:pos x="connsiteX68" y="connsiteY68"/>
                                                            </a:cxn>
                                                            <a:cxn ang="0">
                                                              <a:pos x="connsiteX69" y="connsiteY69"/>
                                                            </a:cxn>
                                                            <a:cxn ang="0">
                                                              <a:pos x="connsiteX70" y="connsiteY70"/>
                                                            </a:cxn>
                                                            <a:cxn ang="0">
                                                              <a:pos x="connsiteX71" y="connsiteY71"/>
                                                            </a:cxn>
                                                            <a:cxn ang="0">
                                                              <a:pos x="connsiteX72" y="connsiteY72"/>
                                                            </a:cxn>
                                                            <a:cxn ang="0">
                                                              <a:pos x="connsiteX73" y="connsiteY73"/>
                                                            </a:cxn>
                                                            <a:cxn ang="0">
                                                              <a:pos x="connsiteX74" y="connsiteY74"/>
                                                            </a:cxn>
                                                            <a:cxn ang="0">
                                                              <a:pos x="connsiteX75" y="connsiteY75"/>
                                                            </a:cxn>
                                                            <a:cxn ang="0">
                                                              <a:pos x="connsiteX76" y="connsiteY76"/>
                                                            </a:cxn>
                                                            <a:cxn ang="0">
                                                              <a:pos x="connsiteX77" y="connsiteY77"/>
                                                            </a:cxn>
                                                            <a:cxn ang="0">
                                                              <a:pos x="connsiteX78" y="connsiteY78"/>
                                                            </a:cxn>
                                                            <a:cxn ang="0">
                                                              <a:pos x="connsiteX79" y="connsiteY79"/>
                                                            </a:cxn>
                                                            <a:cxn ang="0">
                                                              <a:pos x="connsiteX80" y="connsiteY80"/>
                                                            </a:cxn>
                                                            <a:cxn ang="0">
                                                              <a:pos x="connsiteX81" y="connsiteY81"/>
                                                            </a:cxn>
                                                            <a:cxn ang="0">
                                                              <a:pos x="connsiteX82" y="connsiteY82"/>
                                                            </a:cxn>
                                                            <a:cxn ang="0">
                                                              <a:pos x="connsiteX83" y="connsiteY83"/>
                                                            </a:cxn>
                                                            <a:cxn ang="0">
                                                              <a:pos x="connsiteX84" y="connsiteY84"/>
                                                            </a:cxn>
                                                            <a:cxn ang="0">
                                                              <a:pos x="connsiteX85" y="connsiteY85"/>
                                                            </a:cxn>
                                                            <a:cxn ang="0">
                                                              <a:pos x="connsiteX86" y="connsiteY86"/>
                                                            </a:cxn>
                                                            <a:cxn ang="0">
                                                              <a:pos x="connsiteX87" y="connsiteY87"/>
                                                            </a:cxn>
                                                            <a:cxn ang="0">
                                                              <a:pos x="connsiteX88" y="connsiteY88"/>
                                                            </a:cxn>
                                                            <a:cxn ang="0">
                                                              <a:pos x="connsiteX89" y="connsiteY89"/>
                                                            </a:cxn>
                                                            <a:cxn ang="0">
                                                              <a:pos x="connsiteX90" y="connsiteY90"/>
                                                            </a:cxn>
                                                            <a:cxn ang="0">
                                                              <a:pos x="connsiteX91" y="connsiteY91"/>
                                                            </a:cxn>
                                                            <a:cxn ang="0">
                                                              <a:pos x="connsiteX92" y="connsiteY92"/>
                                                            </a:cxn>
                                                            <a:cxn ang="0">
                                                              <a:pos x="connsiteX93" y="connsiteY93"/>
                                                            </a:cxn>
                                                            <a:cxn ang="0">
                                                              <a:pos x="connsiteX94" y="connsiteY94"/>
                                                            </a:cxn>
                                                            <a:cxn ang="0">
                                                              <a:pos x="connsiteX95" y="connsiteY95"/>
                                                            </a:cxn>
                                                            <a:cxn ang="0">
                                                              <a:pos x="connsiteX96" y="connsiteY96"/>
                                                            </a:cxn>
                                                            <a:cxn ang="0">
                                                              <a:pos x="connsiteX97" y="connsiteY97"/>
                                                            </a:cxn>
                                                            <a:cxn ang="0">
                                                              <a:pos x="connsiteX98" y="connsiteY98"/>
                                                            </a:cxn>
                                                            <a:cxn ang="0">
                                                              <a:pos x="connsiteX99" y="connsiteY99"/>
                                                            </a:cxn>
                                                            <a:cxn ang="0">
                                                              <a:pos x="connsiteX100" y="connsiteY100"/>
                                                            </a:cxn>
                                                            <a:cxn ang="0">
                                                              <a:pos x="connsiteX101" y="connsiteY101"/>
                                                            </a:cxn>
                                                            <a:cxn ang="0">
                                                              <a:pos x="connsiteX102" y="connsiteY102"/>
                                                            </a:cxn>
                                                            <a:cxn ang="0">
                                                              <a:pos x="connsiteX103" y="connsiteY103"/>
                                                            </a:cxn>
                                                            <a:cxn ang="0">
                                                              <a:pos x="connsiteX104" y="connsiteY104"/>
                                                            </a:cxn>
                                                            <a:cxn ang="0">
                                                              <a:pos x="connsiteX105" y="connsiteY105"/>
                                                            </a:cxn>
                                                            <a:cxn ang="0">
                                                              <a:pos x="connsiteX106" y="connsiteY106"/>
                                                            </a:cxn>
                                                            <a:cxn ang="0">
                                                              <a:pos x="connsiteX107" y="connsiteY107"/>
                                                            </a:cxn>
                                                            <a:cxn ang="0">
                                                              <a:pos x="connsiteX108" y="connsiteY108"/>
                                                            </a:cxn>
                                                            <a:cxn ang="0">
                                                              <a:pos x="connsiteX109" y="connsiteY109"/>
                                                            </a:cxn>
                                                            <a:cxn ang="0">
                                                              <a:pos x="connsiteX110" y="connsiteY110"/>
                                                            </a:cxn>
                                                            <a:cxn ang="0">
                                                              <a:pos x="connsiteX111" y="connsiteY111"/>
                                                            </a:cxn>
                                                            <a:cxn ang="0">
                                                              <a:pos x="connsiteX112" y="connsiteY112"/>
                                                            </a:cxn>
                                                            <a:cxn ang="0">
                                                              <a:pos x="connsiteX113" y="connsiteY113"/>
                                                            </a:cxn>
                                                            <a:cxn ang="0">
                                                              <a:pos x="connsiteX114" y="connsiteY114"/>
                                                            </a:cxn>
                                                            <a:cxn ang="0">
                                                              <a:pos x="connsiteX115" y="connsiteY115"/>
                                                            </a:cxn>
                                                            <a:cxn ang="0">
                                                              <a:pos x="connsiteX116" y="connsiteY116"/>
                                                            </a:cxn>
                                                            <a:cxn ang="0">
                                                              <a:pos x="connsiteX117" y="connsiteY117"/>
                                                            </a:cxn>
                                                            <a:cxn ang="0">
                                                              <a:pos x="connsiteX118" y="connsiteY118"/>
                                                            </a:cxn>
                                                            <a:cxn ang="0">
                                                              <a:pos x="connsiteX119" y="connsiteY119"/>
                                                            </a:cxn>
                                                            <a:cxn ang="0">
                                                              <a:pos x="connsiteX120" y="connsiteY120"/>
                                                            </a:cxn>
                                                            <a:cxn ang="0">
                                                              <a:pos x="connsiteX121" y="connsiteY121"/>
                                                            </a:cxn>
                                                            <a:cxn ang="0">
                                                              <a:pos x="connsiteX122" y="connsiteY122"/>
                                                            </a:cxn>
                                                            <a:cxn ang="0">
                                                              <a:pos x="connsiteX123" y="connsiteY123"/>
                                                            </a:cxn>
                                                            <a:cxn ang="0">
                                                              <a:pos x="connsiteX124" y="connsiteY124"/>
                                                            </a:cxn>
                                                            <a:cxn ang="0">
                                                              <a:pos x="connsiteX125" y="connsiteY125"/>
                                                            </a:cxn>
                                                            <a:cxn ang="0">
                                                              <a:pos x="connsiteX126" y="connsiteY126"/>
                                                            </a:cxn>
                                                            <a:cxn ang="0">
                                                              <a:pos x="connsiteX127" y="connsiteY127"/>
                                                            </a:cxn>
                                                            <a:cxn ang="0">
                                                              <a:pos x="connsiteX128" y="connsiteY128"/>
                                                            </a:cxn>
                                                            <a:cxn ang="0">
                                                              <a:pos x="connsiteX129" y="connsiteY129"/>
                                                            </a:cxn>
                                                            <a:cxn ang="0">
                                                              <a:pos x="connsiteX130" y="connsiteY130"/>
                                                            </a:cxn>
                                                            <a:cxn ang="0">
                                                              <a:pos x="connsiteX131" y="connsiteY131"/>
                                                            </a:cxn>
                                                            <a:cxn ang="0">
                                                              <a:pos x="connsiteX132" y="connsiteY132"/>
                                                            </a:cxn>
                                                            <a:cxn ang="0">
                                                              <a:pos x="connsiteX133" y="connsiteY133"/>
                                                            </a:cxn>
                                                            <a:cxn ang="0">
                                                              <a:pos x="connsiteX134" y="connsiteY134"/>
                                                            </a:cxn>
                                                            <a:cxn ang="0">
                                                              <a:pos x="connsiteX135" y="connsiteY135"/>
                                                            </a:cxn>
                                                            <a:cxn ang="0">
                                                              <a:pos x="connsiteX136" y="connsiteY136"/>
                                                            </a:cxn>
                                                            <a:cxn ang="0">
                                                              <a:pos x="connsiteX137" y="connsiteY137"/>
                                                            </a:cxn>
                                                            <a:cxn ang="0">
                                                              <a:pos x="connsiteX138" y="connsiteY138"/>
                                                            </a:cxn>
                                                            <a:cxn ang="0">
                                                              <a:pos x="connsiteX139" y="connsiteY139"/>
                                                            </a:cxn>
                                                            <a:cxn ang="0">
                                                              <a:pos x="connsiteX140" y="connsiteY140"/>
                                                            </a:cxn>
                                                            <a:cxn ang="0">
                                                              <a:pos x="connsiteX141" y="connsiteY141"/>
                                                            </a:cxn>
                                                            <a:cxn ang="0">
                                                              <a:pos x="connsiteX142" y="connsiteY142"/>
                                                            </a:cxn>
                                                            <a:cxn ang="0">
                                                              <a:pos x="connsiteX143" y="connsiteY143"/>
                                                            </a:cxn>
                                                            <a:cxn ang="0">
                                                              <a:pos x="connsiteX144" y="connsiteY144"/>
                                                            </a:cxn>
                                                            <a:cxn ang="0">
                                                              <a:pos x="connsiteX145" y="connsiteY145"/>
                                                            </a:cxn>
                                                            <a:cxn ang="0">
                                                              <a:pos x="connsiteX146" y="connsiteY146"/>
                                                            </a:cxn>
                                                            <a:cxn ang="0">
                                                              <a:pos x="connsiteX147" y="connsiteY147"/>
                                                            </a:cxn>
                                                            <a:cxn ang="0">
                                                              <a:pos x="connsiteX148" y="connsiteY148"/>
                                                            </a:cxn>
                                                            <a:cxn ang="0">
                                                              <a:pos x="connsiteX149" y="connsiteY149"/>
                                                            </a:cxn>
                                                            <a:cxn ang="0">
                                                              <a:pos x="connsiteX150" y="connsiteY150"/>
                                                            </a:cxn>
                                                            <a:cxn ang="0">
                                                              <a:pos x="connsiteX151" y="connsiteY151"/>
                                                            </a:cxn>
                                                            <a:cxn ang="0">
                                                              <a:pos x="connsiteX152" y="connsiteY152"/>
                                                            </a:cxn>
                                                            <a:cxn ang="0">
                                                              <a:pos x="connsiteX153" y="connsiteY153"/>
                                                            </a:cxn>
                                                            <a:cxn ang="0">
                                                              <a:pos x="connsiteX154" y="connsiteY154"/>
                                                            </a:cxn>
                                                            <a:cxn ang="0">
                                                              <a:pos x="connsiteX155" y="connsiteY155"/>
                                                            </a:cxn>
                                                            <a:cxn ang="0">
                                                              <a:pos x="connsiteX156" y="connsiteY156"/>
                                                            </a:cxn>
                                                            <a:cxn ang="0">
                                                              <a:pos x="connsiteX157" y="connsiteY157"/>
                                                            </a:cxn>
                                                            <a:cxn ang="0">
                                                              <a:pos x="connsiteX158" y="connsiteY158"/>
                                                            </a:cxn>
                                                            <a:cxn ang="0">
                                                              <a:pos x="connsiteX159" y="connsiteY159"/>
                                                            </a:cxn>
                                                            <a:cxn ang="0">
                                                              <a:pos x="connsiteX160" y="connsiteY160"/>
                                                            </a:cxn>
                                                            <a:cxn ang="0">
                                                              <a:pos x="connsiteX161" y="connsiteY161"/>
                                                            </a:cxn>
                                                            <a:cxn ang="0">
                                                              <a:pos x="connsiteX162" y="connsiteY162"/>
                                                            </a:cxn>
                                                            <a:cxn ang="0">
                                                              <a:pos x="connsiteX163" y="connsiteY163"/>
                                                            </a:cxn>
                                                            <a:cxn ang="0">
                                                              <a:pos x="connsiteX164" y="connsiteY164"/>
                                                            </a:cxn>
                                                            <a:cxn ang="0">
                                                              <a:pos x="connsiteX165" y="connsiteY165"/>
                                                            </a:cxn>
                                                            <a:cxn ang="0">
                                                              <a:pos x="connsiteX166" y="connsiteY166"/>
                                                            </a:cxn>
                                                            <a:cxn ang="0">
                                                              <a:pos x="connsiteX167" y="connsiteY167"/>
                                                            </a:cxn>
                                                            <a:cxn ang="0">
                                                              <a:pos x="connsiteX168" y="connsiteY168"/>
                                                            </a:cxn>
                                                            <a:cxn ang="0">
                                                              <a:pos x="connsiteX169" y="connsiteY169"/>
                                                            </a:cxn>
                                                            <a:cxn ang="0">
                                                              <a:pos x="connsiteX170" y="connsiteY170"/>
                                                            </a:cxn>
                                                            <a:cxn ang="0">
                                                              <a:pos x="connsiteX171" y="connsiteY171"/>
                                                            </a:cxn>
                                                            <a:cxn ang="0">
                                                              <a:pos x="connsiteX172" y="connsiteY172"/>
                                                            </a:cxn>
                                                            <a:cxn ang="0">
                                                              <a:pos x="connsiteX173" y="connsiteY173"/>
                                                            </a:cxn>
                                                            <a:cxn ang="0">
                                                              <a:pos x="connsiteX174" y="connsiteY174"/>
                                                            </a:cxn>
                                                            <a:cxn ang="0">
                                                              <a:pos x="connsiteX175" y="connsiteY175"/>
                                                            </a:cxn>
                                                            <a:cxn ang="0">
                                                              <a:pos x="connsiteX176" y="connsiteY176"/>
                                                            </a:cxn>
                                                            <a:cxn ang="0">
                                                              <a:pos x="connsiteX177" y="connsiteY177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691087" h="1402556">
                                                              <a:moveTo>
                                                                <a:pt x="178594" y="0"/>
                                                              </a:moveTo>
                                                              <a:cubicBezTo>
                                                                <a:pt x="180975" y="3969"/>
                                                                <a:pt x="185278" y="7301"/>
                                                                <a:pt x="185738" y="11906"/>
                                                              </a:cubicBezTo>
                                                              <a:cubicBezTo>
                                                                <a:pt x="186163" y="16159"/>
                                                                <a:pt x="184192" y="20997"/>
                                                                <a:pt x="180975" y="23812"/>
                                                              </a:cubicBezTo>
                                                              <a:cubicBezTo>
                                                                <a:pt x="177197" y="27118"/>
                                                                <a:pt x="170865" y="25791"/>
                                                                <a:pt x="166688" y="28575"/>
                                                              </a:cubicBezTo>
                                                              <a:cubicBezTo>
                                                                <a:pt x="164307" y="30162"/>
                                                                <a:pt x="162159" y="32175"/>
                                                                <a:pt x="159544" y="33337"/>
                                                              </a:cubicBezTo>
                                                              <a:cubicBezTo>
                                                                <a:pt x="154957" y="35376"/>
                                                                <a:pt x="149434" y="35315"/>
                                                                <a:pt x="145257" y="38100"/>
                                                              </a:cubicBezTo>
                                                              <a:lnTo>
                                                                <a:pt x="130969" y="47625"/>
                                                              </a:lnTo>
                                                              <a:cubicBezTo>
                                                                <a:pt x="131763" y="52387"/>
                                                                <a:pt x="130581" y="57957"/>
                                                                <a:pt x="133350" y="61912"/>
                                                              </a:cubicBezTo>
                                                              <a:cubicBezTo>
                                                                <a:pt x="138335" y="69033"/>
                                                                <a:pt x="147203" y="71292"/>
                                                                <a:pt x="154782" y="73818"/>
                                                              </a:cubicBezTo>
                                                              <a:cubicBezTo>
                                                                <a:pt x="161131" y="78051"/>
                                                                <a:pt x="163513" y="78318"/>
                                                                <a:pt x="166688" y="85725"/>
                                                              </a:cubicBezTo>
                                                              <a:cubicBezTo>
                                                                <a:pt x="167977" y="88733"/>
                                                                <a:pt x="167605" y="92323"/>
                                                                <a:pt x="169069" y="95250"/>
                                                              </a:cubicBezTo>
                                                              <a:cubicBezTo>
                                                                <a:pt x="171629" y="100369"/>
                                                                <a:pt x="175419" y="104775"/>
                                                                <a:pt x="178594" y="109537"/>
                                                              </a:cubicBezTo>
                                                              <a:cubicBezTo>
                                                                <a:pt x="180182" y="111918"/>
                                                                <a:pt x="180976" y="115093"/>
                                                                <a:pt x="183357" y="116681"/>
                                                              </a:cubicBezTo>
                                                              <a:lnTo>
                                                                <a:pt x="190500" y="121443"/>
                                                              </a:lnTo>
                                                              <a:cubicBezTo>
                                                                <a:pt x="192088" y="123824"/>
                                                                <a:pt x="193028" y="126799"/>
                                                                <a:pt x="195263" y="128587"/>
                                                              </a:cubicBezTo>
                                                              <a:cubicBezTo>
                                                                <a:pt x="197223" y="130155"/>
                                                                <a:pt x="200162" y="129845"/>
                                                                <a:pt x="202407" y="130968"/>
                                                              </a:cubicBezTo>
                                                              <a:cubicBezTo>
                                                                <a:pt x="220871" y="140201"/>
                                                                <a:pt x="198737" y="132127"/>
                                                                <a:pt x="216694" y="138112"/>
                                                              </a:cubicBezTo>
                                                              <a:cubicBezTo>
                                                                <a:pt x="221460" y="142878"/>
                                                                <a:pt x="227928" y="148672"/>
                                                                <a:pt x="230982" y="154781"/>
                                                              </a:cubicBezTo>
                                                              <a:cubicBezTo>
                                                                <a:pt x="240900" y="174618"/>
                                                                <a:pt x="229143" y="164667"/>
                                                                <a:pt x="242888" y="173831"/>
                                                              </a:cubicBezTo>
                                                              <a:cubicBezTo>
                                                                <a:pt x="245275" y="180993"/>
                                                                <a:pt x="244901" y="181961"/>
                                                                <a:pt x="250032" y="188118"/>
                                                              </a:cubicBezTo>
                                                              <a:cubicBezTo>
                                                                <a:pt x="252188" y="190705"/>
                                                                <a:pt x="255019" y="192675"/>
                                                                <a:pt x="257175" y="195262"/>
                                                              </a:cubicBezTo>
                                                              <a:cubicBezTo>
                                                                <a:pt x="259007" y="197461"/>
                                                                <a:pt x="259784" y="200521"/>
                                                                <a:pt x="261938" y="202406"/>
                                                              </a:cubicBezTo>
                                                              <a:cubicBezTo>
                                                                <a:pt x="266245" y="206175"/>
                                                                <a:pt x="276225" y="211931"/>
                                                                <a:pt x="276225" y="211931"/>
                                                              </a:cubicBezTo>
                                                              <a:cubicBezTo>
                                                                <a:pt x="277813" y="214312"/>
                                                                <a:pt x="278561" y="217558"/>
                                                                <a:pt x="280988" y="219075"/>
                                                              </a:cubicBezTo>
                                                              <a:cubicBezTo>
                                                                <a:pt x="285245" y="221736"/>
                                                                <a:pt x="295275" y="223837"/>
                                                                <a:pt x="295275" y="223837"/>
                                                              </a:cubicBezTo>
                                                              <a:cubicBezTo>
                                                                <a:pt x="297656" y="225425"/>
                                                                <a:pt x="300220" y="226768"/>
                                                                <a:pt x="302419" y="228600"/>
                                                              </a:cubicBezTo>
                                                              <a:cubicBezTo>
                                                                <a:pt x="305006" y="230756"/>
                                                                <a:pt x="306619" y="234108"/>
                                                                <a:pt x="309563" y="235743"/>
                                                              </a:cubicBezTo>
                                                              <a:cubicBezTo>
                                                                <a:pt x="313951" y="238181"/>
                                                                <a:pt x="319673" y="237722"/>
                                                                <a:pt x="323850" y="240506"/>
                                                              </a:cubicBezTo>
                                                              <a:cubicBezTo>
                                                                <a:pt x="326231" y="242093"/>
                                                                <a:pt x="328379" y="244106"/>
                                                                <a:pt x="330994" y="245268"/>
                                                              </a:cubicBezTo>
                                                              <a:cubicBezTo>
                                                                <a:pt x="335582" y="247307"/>
                                                                <a:pt x="345282" y="250031"/>
                                                                <a:pt x="345282" y="250031"/>
                                                              </a:cubicBezTo>
                                                              <a:cubicBezTo>
                                                                <a:pt x="347663" y="251618"/>
                                                                <a:pt x="349581" y="254477"/>
                                                                <a:pt x="352425" y="254793"/>
                                                              </a:cubicBezTo>
                                                              <a:cubicBezTo>
                                                                <a:pt x="358711" y="255491"/>
                                                                <a:pt x="367579" y="252123"/>
                                                                <a:pt x="373857" y="250031"/>
                                                              </a:cubicBezTo>
                                                              <a:cubicBezTo>
                                                                <a:pt x="376238" y="248443"/>
                                                                <a:pt x="379212" y="247503"/>
                                                                <a:pt x="381000" y="245268"/>
                                                              </a:cubicBezTo>
                                                              <a:cubicBezTo>
                                                                <a:pt x="382568" y="243308"/>
                                                                <a:pt x="382259" y="240370"/>
                                                                <a:pt x="383382" y="238125"/>
                                                              </a:cubicBezTo>
                                                              <a:cubicBezTo>
                                                                <a:pt x="384662" y="235565"/>
                                                                <a:pt x="386864" y="233541"/>
                                                                <a:pt x="388144" y="230981"/>
                                                              </a:cubicBezTo>
                                                              <a:cubicBezTo>
                                                                <a:pt x="389266" y="228736"/>
                                                                <a:pt x="388482" y="225296"/>
                                                                <a:pt x="390525" y="223837"/>
                                                              </a:cubicBezTo>
                                                              <a:cubicBezTo>
                                                                <a:pt x="394610" y="220919"/>
                                                                <a:pt x="400050" y="220663"/>
                                                                <a:pt x="404813" y="219075"/>
                                                              </a:cubicBezTo>
                                                              <a:lnTo>
                                                                <a:pt x="411957" y="216693"/>
                                                              </a:lnTo>
                                                              <a:cubicBezTo>
                                                                <a:pt x="414338" y="217487"/>
                                                                <a:pt x="417012" y="217683"/>
                                                                <a:pt x="419100" y="219075"/>
                                                              </a:cubicBezTo>
                                                              <a:cubicBezTo>
                                                                <a:pt x="424602" y="222743"/>
                                                                <a:pt x="427492" y="228089"/>
                                                                <a:pt x="431007" y="233362"/>
                                                              </a:cubicBezTo>
                                                              <a:lnTo>
                                                                <a:pt x="438150" y="254793"/>
                                                              </a:lnTo>
                                                              <a:cubicBezTo>
                                                                <a:pt x="438944" y="257174"/>
                                                                <a:pt x="438757" y="260162"/>
                                                                <a:pt x="440532" y="261937"/>
                                                              </a:cubicBezTo>
                                                              <a:cubicBezTo>
                                                                <a:pt x="442913" y="264318"/>
                                                                <a:pt x="444731" y="267446"/>
                                                                <a:pt x="447675" y="269081"/>
                                                              </a:cubicBezTo>
                                                              <a:cubicBezTo>
                                                                <a:pt x="452063" y="271519"/>
                                                                <a:pt x="457200" y="272255"/>
                                                                <a:pt x="461963" y="273843"/>
                                                              </a:cubicBezTo>
                                                              <a:lnTo>
                                                                <a:pt x="483394" y="280987"/>
                                                              </a:lnTo>
                                                              <a:cubicBezTo>
                                                                <a:pt x="483399" y="280989"/>
                                                                <a:pt x="497678" y="285747"/>
                                                                <a:pt x="497682" y="285750"/>
                                                              </a:cubicBezTo>
                                                              <a:cubicBezTo>
                                                                <a:pt x="500063" y="287337"/>
                                                                <a:pt x="502210" y="289350"/>
                                                                <a:pt x="504825" y="290512"/>
                                                              </a:cubicBezTo>
                                                              <a:cubicBezTo>
                                                                <a:pt x="509413" y="292551"/>
                                                                <a:pt x="514350" y="293687"/>
                                                                <a:pt x="519113" y="295275"/>
                                                              </a:cubicBezTo>
                                                              <a:lnTo>
                                                                <a:pt x="533400" y="300037"/>
                                                              </a:lnTo>
                                                              <a:lnTo>
                                                                <a:pt x="540544" y="302418"/>
                                                              </a:lnTo>
                                                              <a:lnTo>
                                                                <a:pt x="547688" y="304800"/>
                                                              </a:lnTo>
                                                              <a:cubicBezTo>
                                                                <a:pt x="552450" y="309562"/>
                                                                <a:pt x="558963" y="313063"/>
                                                                <a:pt x="561975" y="319087"/>
                                                              </a:cubicBezTo>
                                                              <a:cubicBezTo>
                                                                <a:pt x="568018" y="331172"/>
                                                                <a:pt x="563784" y="326643"/>
                                                                <a:pt x="573882" y="333375"/>
                                                              </a:cubicBezTo>
                                                              <a:cubicBezTo>
                                                                <a:pt x="579544" y="350360"/>
                                                                <a:pt x="571515" y="329823"/>
                                                                <a:pt x="583407" y="347662"/>
                                                              </a:cubicBezTo>
                                                              <a:cubicBezTo>
                                                                <a:pt x="584799" y="349751"/>
                                                                <a:pt x="584666" y="352561"/>
                                                                <a:pt x="585788" y="354806"/>
                                                              </a:cubicBezTo>
                                                              <a:cubicBezTo>
                                                                <a:pt x="587068" y="357366"/>
                                                                <a:pt x="589270" y="359390"/>
                                                                <a:pt x="590550" y="361950"/>
                                                              </a:cubicBezTo>
                                                              <a:cubicBezTo>
                                                                <a:pt x="591673" y="364195"/>
                                                                <a:pt x="591364" y="367133"/>
                                                                <a:pt x="592932" y="369093"/>
                                                              </a:cubicBezTo>
                                                              <a:cubicBezTo>
                                                                <a:pt x="594720" y="371328"/>
                                                                <a:pt x="597694" y="372268"/>
                                                                <a:pt x="600075" y="373856"/>
                                                              </a:cubicBezTo>
                                                              <a:cubicBezTo>
                                                                <a:pt x="603985" y="385584"/>
                                                                <a:pt x="599658" y="377477"/>
                                                                <a:pt x="609600" y="385762"/>
                                                              </a:cubicBezTo>
                                                              <a:cubicBezTo>
                                                                <a:pt x="633005" y="405266"/>
                                                                <a:pt x="602776" y="381319"/>
                                                                <a:pt x="621507" y="400050"/>
                                                              </a:cubicBezTo>
                                                              <a:cubicBezTo>
                                                                <a:pt x="623530" y="402073"/>
                                                                <a:pt x="626452" y="402980"/>
                                                                <a:pt x="628650" y="404812"/>
                                                              </a:cubicBezTo>
                                                              <a:cubicBezTo>
                                                                <a:pt x="631237" y="406968"/>
                                                                <a:pt x="633413" y="409575"/>
                                                                <a:pt x="635794" y="411956"/>
                                                              </a:cubicBezTo>
                                                              <a:cubicBezTo>
                                                                <a:pt x="636916" y="415322"/>
                                                                <a:pt x="640557" y="425639"/>
                                                                <a:pt x="640557" y="428625"/>
                                                              </a:cubicBezTo>
                                                              <a:cubicBezTo>
                                                                <a:pt x="640557" y="439176"/>
                                                                <a:pt x="638669" y="449518"/>
                                                                <a:pt x="635794" y="459581"/>
                                                              </a:cubicBezTo>
                                                              <a:cubicBezTo>
                                                                <a:pt x="635104" y="461995"/>
                                                                <a:pt x="634022" y="464290"/>
                                                                <a:pt x="633413" y="466725"/>
                                                              </a:cubicBezTo>
                                                              <a:cubicBezTo>
                                                                <a:pt x="632431" y="470651"/>
                                                                <a:pt x="632707" y="474947"/>
                                                                <a:pt x="631032" y="478631"/>
                                                              </a:cubicBezTo>
                                                              <a:cubicBezTo>
                                                                <a:pt x="628664" y="483842"/>
                                                                <a:pt x="624682" y="488156"/>
                                                                <a:pt x="621507" y="492918"/>
                                                              </a:cubicBezTo>
                                                              <a:lnTo>
                                                                <a:pt x="616744" y="500062"/>
                                                              </a:lnTo>
                                                              <a:cubicBezTo>
                                                                <a:pt x="615157" y="502443"/>
                                                                <a:pt x="614363" y="505619"/>
                                                                <a:pt x="611982" y="507206"/>
                                                              </a:cubicBezTo>
                                                              <a:cubicBezTo>
                                                                <a:pt x="599235" y="515703"/>
                                                                <a:pt x="606859" y="509946"/>
                                                                <a:pt x="590550" y="526256"/>
                                                              </a:cubicBezTo>
                                                              <a:cubicBezTo>
                                                                <a:pt x="588169" y="528637"/>
                                                                <a:pt x="585275" y="530598"/>
                                                                <a:pt x="583407" y="533400"/>
                                                              </a:cubicBezTo>
                                                              <a:cubicBezTo>
                                                                <a:pt x="581819" y="535781"/>
                                                                <a:pt x="580668" y="538519"/>
                                                                <a:pt x="578644" y="540543"/>
                                                              </a:cubicBezTo>
                                                              <a:cubicBezTo>
                                                                <a:pt x="576620" y="542567"/>
                                                                <a:pt x="573881" y="543718"/>
                                                                <a:pt x="571500" y="545306"/>
                                                              </a:cubicBezTo>
                                                              <a:cubicBezTo>
                                                                <a:pt x="568325" y="550068"/>
                                                                <a:pt x="563785" y="554163"/>
                                                                <a:pt x="561975" y="559593"/>
                                                              </a:cubicBezTo>
                                                              <a:cubicBezTo>
                                                                <a:pt x="561181" y="561974"/>
                                                                <a:pt x="560986" y="564648"/>
                                                                <a:pt x="559594" y="566737"/>
                                                              </a:cubicBezTo>
                                                              <a:cubicBezTo>
                                                                <a:pt x="552113" y="577958"/>
                                                                <a:pt x="552884" y="569334"/>
                                                                <a:pt x="547688" y="581025"/>
                                                              </a:cubicBezTo>
                                                              <a:cubicBezTo>
                                                                <a:pt x="545649" y="585612"/>
                                                                <a:pt x="542925" y="595312"/>
                                                                <a:pt x="542925" y="595312"/>
                                                              </a:cubicBezTo>
                                                              <a:cubicBezTo>
                                                                <a:pt x="543719" y="604837"/>
                                                                <a:pt x="542496" y="614752"/>
                                                                <a:pt x="545307" y="623887"/>
                                                              </a:cubicBezTo>
                                                              <a:cubicBezTo>
                                                                <a:pt x="546045" y="626286"/>
                                                                <a:pt x="549940" y="626268"/>
                                                                <a:pt x="552450" y="626268"/>
                                                              </a:cubicBezTo>
                                                              <a:cubicBezTo>
                                                                <a:pt x="566760" y="626268"/>
                                                                <a:pt x="581025" y="624681"/>
                                                                <a:pt x="595313" y="623887"/>
                                                              </a:cubicBezTo>
                                                              <a:cubicBezTo>
                                                                <a:pt x="600869" y="623093"/>
                                                                <a:pt x="606446" y="622429"/>
                                                                <a:pt x="611982" y="621506"/>
                                                              </a:cubicBezTo>
                                                              <a:cubicBezTo>
                                                                <a:pt x="615974" y="620841"/>
                                                                <a:pt x="619841" y="619125"/>
                                                                <a:pt x="623888" y="619125"/>
                                                              </a:cubicBezTo>
                                                              <a:cubicBezTo>
                                                                <a:pt x="632655" y="619125"/>
                                                                <a:pt x="641351" y="620712"/>
                                                                <a:pt x="650082" y="621506"/>
                                                              </a:cubicBezTo>
                                                              <a:lnTo>
                                                                <a:pt x="659607" y="635793"/>
                                                              </a:lnTo>
                                                              <a:cubicBezTo>
                                                                <a:pt x="661194" y="638174"/>
                                                                <a:pt x="663464" y="640222"/>
                                                                <a:pt x="664369" y="642937"/>
                                                              </a:cubicBezTo>
                                                              <a:cubicBezTo>
                                                                <a:pt x="672374" y="666955"/>
                                                                <a:pt x="660158" y="629694"/>
                                                                <a:pt x="669132" y="659606"/>
                                                              </a:cubicBezTo>
                                                              <a:cubicBezTo>
                                                                <a:pt x="671154" y="666347"/>
                                                                <a:pt x="673187" y="675567"/>
                                                                <a:pt x="678657" y="681037"/>
                                                              </a:cubicBezTo>
                                                              <a:cubicBezTo>
                                                                <a:pt x="680681" y="683061"/>
                                                                <a:pt x="683419" y="684212"/>
                                                                <a:pt x="685800" y="685800"/>
                                                              </a:cubicBezTo>
                                                              <a:cubicBezTo>
                                                                <a:pt x="689836" y="697907"/>
                                                                <a:pt x="694070" y="703508"/>
                                                                <a:pt x="688182" y="716756"/>
                                                              </a:cubicBezTo>
                                                              <a:cubicBezTo>
                                                                <a:pt x="687020" y="719371"/>
                                                                <a:pt x="683419" y="719931"/>
                                                                <a:pt x="681038" y="721518"/>
                                                              </a:cubicBezTo>
                                                              <a:cubicBezTo>
                                                                <a:pt x="679450" y="723899"/>
                                                                <a:pt x="678429" y="726777"/>
                                                                <a:pt x="676275" y="728662"/>
                                                              </a:cubicBezTo>
                                                              <a:cubicBezTo>
                                                                <a:pt x="671968" y="732431"/>
                                                                <a:pt x="666035" y="734140"/>
                                                                <a:pt x="661988" y="738187"/>
                                                              </a:cubicBezTo>
                                                              <a:lnTo>
                                                                <a:pt x="654844" y="745331"/>
                                                              </a:lnTo>
                                                              <a:cubicBezTo>
                                                                <a:pt x="654050" y="747712"/>
                                                                <a:pt x="653586" y="750230"/>
                                                                <a:pt x="652463" y="752475"/>
                                                              </a:cubicBezTo>
                                                              <a:cubicBezTo>
                                                                <a:pt x="643866" y="769668"/>
                                                                <a:pt x="651292" y="748256"/>
                                                                <a:pt x="642938" y="769143"/>
                                                              </a:cubicBezTo>
                                                              <a:cubicBezTo>
                                                                <a:pt x="641074" y="773804"/>
                                                                <a:pt x="639763" y="778668"/>
                                                                <a:pt x="638175" y="783431"/>
                                                              </a:cubicBezTo>
                                                              <a:cubicBezTo>
                                                                <a:pt x="637381" y="785812"/>
                                                                <a:pt x="637186" y="788486"/>
                                                                <a:pt x="635794" y="790575"/>
                                                              </a:cubicBezTo>
                                                              <a:cubicBezTo>
                                                                <a:pt x="634207" y="792956"/>
                                                                <a:pt x="632194" y="795103"/>
                                                                <a:pt x="631032" y="797718"/>
                                                              </a:cubicBezTo>
                                                              <a:cubicBezTo>
                                                                <a:pt x="628993" y="802306"/>
                                                                <a:pt x="627857" y="807243"/>
                                                                <a:pt x="626269" y="812006"/>
                                                              </a:cubicBezTo>
                                                              <a:cubicBezTo>
                                                                <a:pt x="625475" y="814387"/>
                                                                <a:pt x="625281" y="817062"/>
                                                                <a:pt x="623888" y="819150"/>
                                                              </a:cubicBezTo>
                                                              <a:lnTo>
                                                                <a:pt x="619125" y="826293"/>
                                                              </a:lnTo>
                                                              <a:lnTo>
                                                                <a:pt x="609600" y="854868"/>
                                                              </a:lnTo>
                                                              <a:lnTo>
                                                                <a:pt x="607219" y="862012"/>
                                                              </a:lnTo>
                                                              <a:cubicBezTo>
                                                                <a:pt x="606425" y="864393"/>
                                                                <a:pt x="606230" y="867068"/>
                                                                <a:pt x="604838" y="869156"/>
                                                              </a:cubicBezTo>
                                                              <a:lnTo>
                                                                <a:pt x="600075" y="876300"/>
                                                              </a:lnTo>
                                                              <a:cubicBezTo>
                                                                <a:pt x="598377" y="881394"/>
                                                                <a:pt x="597275" y="886786"/>
                                                                <a:pt x="592932" y="890587"/>
                                                              </a:cubicBezTo>
                                                              <a:cubicBezTo>
                                                                <a:pt x="588624" y="894356"/>
                                                                <a:pt x="578644" y="900112"/>
                                                                <a:pt x="578644" y="900112"/>
                                                              </a:cubicBezTo>
                                                              <a:cubicBezTo>
                                                                <a:pt x="571500" y="899318"/>
                                                                <a:pt x="564032" y="900004"/>
                                                                <a:pt x="557213" y="897731"/>
                                                              </a:cubicBezTo>
                                                              <a:cubicBezTo>
                                                                <a:pt x="551783" y="895921"/>
                                                                <a:pt x="542925" y="888206"/>
                                                                <a:pt x="542925" y="888206"/>
                                                              </a:cubicBezTo>
                                                              <a:cubicBezTo>
                                                                <a:pt x="541338" y="885825"/>
                                                                <a:pt x="539325" y="883677"/>
                                                                <a:pt x="538163" y="881062"/>
                                                              </a:cubicBezTo>
                                                              <a:cubicBezTo>
                                                                <a:pt x="532980" y="869400"/>
                                                                <a:pt x="534216" y="867910"/>
                                                                <a:pt x="531019" y="857250"/>
                                                              </a:cubicBezTo>
                                                              <a:cubicBezTo>
                                                                <a:pt x="529577" y="852441"/>
                                                                <a:pt x="527845" y="847725"/>
                                                                <a:pt x="526257" y="842962"/>
                                                              </a:cubicBezTo>
                                                              <a:cubicBezTo>
                                                                <a:pt x="525463" y="840581"/>
                                                                <a:pt x="524998" y="838063"/>
                                                                <a:pt x="523875" y="835818"/>
                                                              </a:cubicBezTo>
                                                              <a:lnTo>
                                                                <a:pt x="519113" y="826293"/>
                                                              </a:lnTo>
                                                              <a:cubicBezTo>
                                                                <a:pt x="517474" y="818095"/>
                                                                <a:pt x="516595" y="812720"/>
                                                                <a:pt x="514350" y="804862"/>
                                                              </a:cubicBezTo>
                                                              <a:cubicBezTo>
                                                                <a:pt x="513660" y="802448"/>
                                                                <a:pt x="512461" y="800179"/>
                                                                <a:pt x="511969" y="797718"/>
                                                              </a:cubicBezTo>
                                                              <a:cubicBezTo>
                                                                <a:pt x="510075" y="788249"/>
                                                                <a:pt x="510262" y="778303"/>
                                                                <a:pt x="507207" y="769143"/>
                                                              </a:cubicBezTo>
                                                              <a:cubicBezTo>
                                                                <a:pt x="506413" y="766762"/>
                                                                <a:pt x="505948" y="764245"/>
                                                                <a:pt x="504825" y="762000"/>
                                                              </a:cubicBezTo>
                                                              <a:cubicBezTo>
                                                                <a:pt x="503545" y="759440"/>
                                                                <a:pt x="502490" y="756373"/>
                                                                <a:pt x="500063" y="754856"/>
                                                              </a:cubicBezTo>
                                                              <a:cubicBezTo>
                                                                <a:pt x="495806" y="752195"/>
                                                                <a:pt x="485775" y="750093"/>
                                                                <a:pt x="485775" y="750093"/>
                                                              </a:cubicBezTo>
                                                              <a:cubicBezTo>
                                                                <a:pt x="474663" y="750887"/>
                                                                <a:pt x="463455" y="750822"/>
                                                                <a:pt x="452438" y="752475"/>
                                                              </a:cubicBezTo>
                                                              <a:cubicBezTo>
                                                                <a:pt x="447473" y="753220"/>
                                                                <a:pt x="443020" y="756020"/>
                                                                <a:pt x="438150" y="757237"/>
                                                              </a:cubicBezTo>
                                                              <a:lnTo>
                                                                <a:pt x="428625" y="759618"/>
                                                              </a:lnTo>
                                                              <a:cubicBezTo>
                                                                <a:pt x="426244" y="761206"/>
                                                                <a:pt x="424097" y="763219"/>
                                                                <a:pt x="421482" y="764381"/>
                                                              </a:cubicBezTo>
                                                              <a:cubicBezTo>
                                                                <a:pt x="416894" y="766420"/>
                                                                <a:pt x="407194" y="769143"/>
                                                                <a:pt x="407194" y="769143"/>
                                                              </a:cubicBezTo>
                                                              <a:cubicBezTo>
                                                                <a:pt x="399029" y="766811"/>
                                                                <a:pt x="389758" y="765994"/>
                                                                <a:pt x="383382" y="759618"/>
                                                              </a:cubicBezTo>
                                                              <a:cubicBezTo>
                                                                <a:pt x="381358" y="757594"/>
                                                                <a:pt x="381046" y="753992"/>
                                                                <a:pt x="378619" y="752475"/>
                                                              </a:cubicBezTo>
                                                              <a:cubicBezTo>
                                                                <a:pt x="374362" y="749814"/>
                                                                <a:pt x="364332" y="747712"/>
                                                                <a:pt x="364332" y="747712"/>
                                                              </a:cubicBezTo>
                                                              <a:lnTo>
                                                                <a:pt x="354807" y="762000"/>
                                                              </a:lnTo>
                                                              <a:cubicBezTo>
                                                                <a:pt x="351844" y="766445"/>
                                                                <a:pt x="347751" y="773592"/>
                                                                <a:pt x="342900" y="776287"/>
                                                              </a:cubicBezTo>
                                                              <a:cubicBezTo>
                                                                <a:pt x="342893" y="776291"/>
                                                                <a:pt x="325044" y="782239"/>
                                                                <a:pt x="321469" y="783431"/>
                                                              </a:cubicBezTo>
                                                              <a:lnTo>
                                                                <a:pt x="314325" y="785812"/>
                                                              </a:lnTo>
                                                              <a:cubicBezTo>
                                                                <a:pt x="309563" y="788987"/>
                                                                <a:pt x="305727" y="794705"/>
                                                                <a:pt x="300038" y="795337"/>
                                                              </a:cubicBezTo>
                                                              <a:cubicBezTo>
                                                                <a:pt x="273808" y="798251"/>
                                                                <a:pt x="285697" y="796536"/>
                                                                <a:pt x="264319" y="800100"/>
                                                              </a:cubicBezTo>
                                                              <a:cubicBezTo>
                                                                <a:pt x="261938" y="801687"/>
                                                                <a:pt x="259060" y="802708"/>
                                                                <a:pt x="257175" y="804862"/>
                                                              </a:cubicBezTo>
                                                              <a:cubicBezTo>
                                                                <a:pt x="253406" y="809170"/>
                                                                <a:pt x="247650" y="819150"/>
                                                                <a:pt x="247650" y="819150"/>
                                                              </a:cubicBezTo>
                                                              <a:cubicBezTo>
                                                                <a:pt x="250069" y="843329"/>
                                                                <a:pt x="251525" y="841147"/>
                                                                <a:pt x="247650" y="864393"/>
                                                              </a:cubicBezTo>
                                                              <a:cubicBezTo>
                                                                <a:pt x="247237" y="866869"/>
                                                                <a:pt x="246391" y="869292"/>
                                                                <a:pt x="245269" y="871537"/>
                                                              </a:cubicBezTo>
                                                              <a:cubicBezTo>
                                                                <a:pt x="243989" y="874097"/>
                                                                <a:pt x="242094" y="876300"/>
                                                                <a:pt x="240507" y="878681"/>
                                                              </a:cubicBezTo>
                                                              <a:cubicBezTo>
                                                                <a:pt x="232883" y="909168"/>
                                                                <a:pt x="244366" y="860601"/>
                                                                <a:pt x="235744" y="938212"/>
                                                              </a:cubicBezTo>
                                                              <a:cubicBezTo>
                                                                <a:pt x="235190" y="943202"/>
                                                                <a:pt x="232570" y="947737"/>
                                                                <a:pt x="230982" y="952500"/>
                                                              </a:cubicBezTo>
                                                              <a:lnTo>
                                                                <a:pt x="228600" y="959643"/>
                                                              </a:lnTo>
                                                              <a:cubicBezTo>
                                                                <a:pt x="227806" y="962024"/>
                                                                <a:pt x="227994" y="965012"/>
                                                                <a:pt x="226219" y="966787"/>
                                                              </a:cubicBezTo>
                                                              <a:lnTo>
                                                                <a:pt x="219075" y="973931"/>
                                                              </a:lnTo>
                                                              <a:cubicBezTo>
                                                                <a:pt x="214884" y="986506"/>
                                                                <a:pt x="218087" y="978985"/>
                                                                <a:pt x="207169" y="995362"/>
                                                              </a:cubicBezTo>
                                                              <a:cubicBezTo>
                                                                <a:pt x="205582" y="997743"/>
                                                                <a:pt x="203312" y="999791"/>
                                                                <a:pt x="202407" y="1002506"/>
                                                              </a:cubicBezTo>
                                                              <a:lnTo>
                                                                <a:pt x="195263" y="1023937"/>
                                                              </a:lnTo>
                                                              <a:lnTo>
                                                                <a:pt x="188119" y="1045368"/>
                                                              </a:lnTo>
                                                              <a:lnTo>
                                                                <a:pt x="185738" y="1052512"/>
                                                              </a:lnTo>
                                                              <a:cubicBezTo>
                                                                <a:pt x="184244" y="1076426"/>
                                                                <a:pt x="190176" y="1083858"/>
                                                                <a:pt x="178594" y="1097756"/>
                                                              </a:cubicBezTo>
                                                              <a:cubicBezTo>
                                                                <a:pt x="176438" y="1100343"/>
                                                                <a:pt x="173518" y="1102242"/>
                                                                <a:pt x="171450" y="1104900"/>
                                                              </a:cubicBezTo>
                                                              <a:cubicBezTo>
                                                                <a:pt x="167936" y="1109418"/>
                                                                <a:pt x="161925" y="1119187"/>
                                                                <a:pt x="161925" y="1119187"/>
                                                              </a:cubicBezTo>
                                                              <a:cubicBezTo>
                                                                <a:pt x="156264" y="1136172"/>
                                                                <a:pt x="164291" y="1115640"/>
                                                                <a:pt x="152400" y="1133475"/>
                                                              </a:cubicBezTo>
                                                              <a:cubicBezTo>
                                                                <a:pt x="151008" y="1135563"/>
                                                                <a:pt x="151141" y="1138373"/>
                                                                <a:pt x="150019" y="1140618"/>
                                                              </a:cubicBezTo>
                                                              <a:cubicBezTo>
                                                                <a:pt x="146050" y="1148556"/>
                                                                <a:pt x="145257" y="1147762"/>
                                                                <a:pt x="138113" y="1152525"/>
                                                              </a:cubicBezTo>
                                                              <a:cubicBezTo>
                                                                <a:pt x="136525" y="1154906"/>
                                                                <a:pt x="135374" y="1157644"/>
                                                                <a:pt x="133350" y="1159668"/>
                                                              </a:cubicBezTo>
                                                              <a:cubicBezTo>
                                                                <a:pt x="131326" y="1161692"/>
                                                                <a:pt x="128091" y="1162277"/>
                                                                <a:pt x="126207" y="1164431"/>
                                                              </a:cubicBezTo>
                                                              <a:cubicBezTo>
                                                                <a:pt x="122438" y="1168739"/>
                                                                <a:pt x="119857" y="1173956"/>
                                                                <a:pt x="116682" y="1178718"/>
                                                              </a:cubicBezTo>
                                                              <a:cubicBezTo>
                                                                <a:pt x="115094" y="1181099"/>
                                                                <a:pt x="114300" y="1184274"/>
                                                                <a:pt x="111919" y="1185862"/>
                                                              </a:cubicBezTo>
                                                              <a:cubicBezTo>
                                                                <a:pt x="101973" y="1192493"/>
                                                                <a:pt x="106799" y="1188601"/>
                                                                <a:pt x="97632" y="1197768"/>
                                                              </a:cubicBezTo>
                                                              <a:cubicBezTo>
                                                                <a:pt x="88943" y="1223829"/>
                                                                <a:pt x="102801" y="1184351"/>
                                                                <a:pt x="90488" y="1212056"/>
                                                              </a:cubicBezTo>
                                                              <a:cubicBezTo>
                                                                <a:pt x="90482" y="1212070"/>
                                                                <a:pt x="84537" y="1229908"/>
                                                                <a:pt x="83344" y="1233487"/>
                                                              </a:cubicBezTo>
                                                              <a:lnTo>
                                                                <a:pt x="80963" y="1240631"/>
                                                              </a:lnTo>
                                                              <a:cubicBezTo>
                                                                <a:pt x="80169" y="1243012"/>
                                                                <a:pt x="80671" y="1246383"/>
                                                                <a:pt x="78582" y="1247775"/>
                                                              </a:cubicBezTo>
                                                              <a:cubicBezTo>
                                                                <a:pt x="53072" y="1264779"/>
                                                                <a:pt x="91776" y="1238305"/>
                                                                <a:pt x="64294" y="1259681"/>
                                                              </a:cubicBezTo>
                                                              <a:cubicBezTo>
                                                                <a:pt x="59776" y="1263195"/>
                                                                <a:pt x="50007" y="1269206"/>
                                                                <a:pt x="50007" y="1269206"/>
                                                              </a:cubicBezTo>
                                                              <a:cubicBezTo>
                                                                <a:pt x="48419" y="1271587"/>
                                                                <a:pt x="46524" y="1273790"/>
                                                                <a:pt x="45244" y="1276350"/>
                                                              </a:cubicBezTo>
                                                              <a:cubicBezTo>
                                                                <a:pt x="35384" y="1296068"/>
                                                                <a:pt x="51751" y="1270161"/>
                                                                <a:pt x="38100" y="1290637"/>
                                                              </a:cubicBezTo>
                                                              <a:cubicBezTo>
                                                                <a:pt x="37306" y="1294606"/>
                                                                <a:pt x="36443" y="1298561"/>
                                                                <a:pt x="35719" y="1302543"/>
                                                              </a:cubicBezTo>
                                                              <a:cubicBezTo>
                                                                <a:pt x="34255" y="1310595"/>
                                                                <a:pt x="35194" y="1318183"/>
                                                                <a:pt x="28575" y="1323975"/>
                                                              </a:cubicBezTo>
                                                              <a:cubicBezTo>
                                                                <a:pt x="24268" y="1327744"/>
                                                                <a:pt x="14288" y="1333500"/>
                                                                <a:pt x="14288" y="1333500"/>
                                                              </a:cubicBezTo>
                                                              <a:cubicBezTo>
                                                                <a:pt x="11113" y="1338262"/>
                                                                <a:pt x="6573" y="1342357"/>
                                                                <a:pt x="4763" y="1347787"/>
                                                              </a:cubicBezTo>
                                                              <a:lnTo>
                                                                <a:pt x="0" y="1362075"/>
                                                              </a:lnTo>
                                                              <a:cubicBezTo>
                                                                <a:pt x="2583" y="1369819"/>
                                                                <a:pt x="1097" y="1370235"/>
                                                                <a:pt x="9525" y="1373981"/>
                                                              </a:cubicBezTo>
                                                              <a:cubicBezTo>
                                                                <a:pt x="14113" y="1376020"/>
                                                                <a:pt x="23813" y="1378743"/>
                                                                <a:pt x="23813" y="1378743"/>
                                                              </a:cubicBezTo>
                                                              <a:cubicBezTo>
                                                                <a:pt x="44289" y="1392394"/>
                                                                <a:pt x="18382" y="1376027"/>
                                                                <a:pt x="38100" y="1385887"/>
                                                              </a:cubicBezTo>
                                                              <a:cubicBezTo>
                                                                <a:pt x="56561" y="1395118"/>
                                                                <a:pt x="34435" y="1387048"/>
                                                                <a:pt x="52388" y="1393031"/>
                                                              </a:cubicBezTo>
                                                              <a:lnTo>
                                                                <a:pt x="61913" y="1402556"/>
                                                              </a:ln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pl-PL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253" name="Dowolny kształt 252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04838" y="3062255"/>
                                                          <a:ext cx="1464468" cy="1274001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333500 w 1464468"/>
                                                            <a:gd name="connsiteY0" fmla="*/ 631064 h 1274001"/>
                                                            <a:gd name="connsiteX1" fmla="*/ 1335881 w 1464468"/>
                                                            <a:gd name="connsiteY1" fmla="*/ 645351 h 1274001"/>
                                                            <a:gd name="connsiteX2" fmla="*/ 1338262 w 1464468"/>
                                                            <a:gd name="connsiteY2" fmla="*/ 654876 h 1274001"/>
                                                            <a:gd name="connsiteX3" fmla="*/ 1340643 w 1464468"/>
                                                            <a:gd name="connsiteY3" fmla="*/ 683451 h 1274001"/>
                                                            <a:gd name="connsiteX4" fmla="*/ 1347787 w 1464468"/>
                                                            <a:gd name="connsiteY4" fmla="*/ 697739 h 1274001"/>
                                                            <a:gd name="connsiteX5" fmla="*/ 1414462 w 1464468"/>
                                                            <a:gd name="connsiteY5" fmla="*/ 704883 h 1274001"/>
                                                            <a:gd name="connsiteX6" fmla="*/ 1428750 w 1464468"/>
                                                            <a:gd name="connsiteY6" fmla="*/ 709645 h 1274001"/>
                                                            <a:gd name="connsiteX7" fmla="*/ 1440656 w 1464468"/>
                                                            <a:gd name="connsiteY7" fmla="*/ 712026 h 1274001"/>
                                                            <a:gd name="connsiteX8" fmla="*/ 1454943 w 1464468"/>
                                                            <a:gd name="connsiteY8" fmla="*/ 716789 h 1274001"/>
                                                            <a:gd name="connsiteX9" fmla="*/ 1462087 w 1464468"/>
                                                            <a:gd name="connsiteY9" fmla="*/ 719170 h 1274001"/>
                                                            <a:gd name="connsiteX10" fmla="*/ 1464468 w 1464468"/>
                                                            <a:gd name="connsiteY10" fmla="*/ 726314 h 1274001"/>
                                                            <a:gd name="connsiteX11" fmla="*/ 1459706 w 1464468"/>
                                                            <a:gd name="connsiteY11" fmla="*/ 745364 h 1274001"/>
                                                            <a:gd name="connsiteX12" fmla="*/ 1445418 w 1464468"/>
                                                            <a:gd name="connsiteY12" fmla="*/ 764414 h 1274001"/>
                                                            <a:gd name="connsiteX13" fmla="*/ 1431131 w 1464468"/>
                                                            <a:gd name="connsiteY13" fmla="*/ 785845 h 1274001"/>
                                                            <a:gd name="connsiteX14" fmla="*/ 1426368 w 1464468"/>
                                                            <a:gd name="connsiteY14" fmla="*/ 792989 h 1274001"/>
                                                            <a:gd name="connsiteX15" fmla="*/ 1419225 w 1464468"/>
                                                            <a:gd name="connsiteY15" fmla="*/ 797751 h 1274001"/>
                                                            <a:gd name="connsiteX16" fmla="*/ 1407318 w 1464468"/>
                                                            <a:gd name="connsiteY16" fmla="*/ 819183 h 1274001"/>
                                                            <a:gd name="connsiteX17" fmla="*/ 1395412 w 1464468"/>
                                                            <a:gd name="connsiteY17" fmla="*/ 831089 h 1274001"/>
                                                            <a:gd name="connsiteX18" fmla="*/ 1388268 w 1464468"/>
                                                            <a:gd name="connsiteY18" fmla="*/ 833470 h 1274001"/>
                                                            <a:gd name="connsiteX19" fmla="*/ 1376362 w 1464468"/>
                                                            <a:gd name="connsiteY19" fmla="*/ 842995 h 1274001"/>
                                                            <a:gd name="connsiteX20" fmla="*/ 1371600 w 1464468"/>
                                                            <a:gd name="connsiteY20" fmla="*/ 850139 h 1274001"/>
                                                            <a:gd name="connsiteX21" fmla="*/ 1364456 w 1464468"/>
                                                            <a:gd name="connsiteY21" fmla="*/ 854901 h 1274001"/>
                                                            <a:gd name="connsiteX22" fmla="*/ 1366837 w 1464468"/>
                                                            <a:gd name="connsiteY22" fmla="*/ 871570 h 1274001"/>
                                                            <a:gd name="connsiteX23" fmla="*/ 1369218 w 1464468"/>
                                                            <a:gd name="connsiteY23" fmla="*/ 878714 h 1274001"/>
                                                            <a:gd name="connsiteX24" fmla="*/ 1383506 w 1464468"/>
                                                            <a:gd name="connsiteY24" fmla="*/ 888239 h 1274001"/>
                                                            <a:gd name="connsiteX25" fmla="*/ 1388268 w 1464468"/>
                                                            <a:gd name="connsiteY25" fmla="*/ 895383 h 1274001"/>
                                                            <a:gd name="connsiteX26" fmla="*/ 1385887 w 1464468"/>
                                                            <a:gd name="connsiteY26" fmla="*/ 907289 h 1274001"/>
                                                            <a:gd name="connsiteX27" fmla="*/ 1378743 w 1464468"/>
                                                            <a:gd name="connsiteY27" fmla="*/ 921576 h 1274001"/>
                                                            <a:gd name="connsiteX28" fmla="*/ 1371600 w 1464468"/>
                                                            <a:gd name="connsiteY28" fmla="*/ 923958 h 1274001"/>
                                                            <a:gd name="connsiteX29" fmla="*/ 1343025 w 1464468"/>
                                                            <a:gd name="connsiteY29" fmla="*/ 916814 h 1274001"/>
                                                            <a:gd name="connsiteX30" fmla="*/ 1335881 w 1464468"/>
                                                            <a:gd name="connsiteY30" fmla="*/ 895383 h 1274001"/>
                                                            <a:gd name="connsiteX31" fmla="*/ 1333500 w 1464468"/>
                                                            <a:gd name="connsiteY31" fmla="*/ 888239 h 1274001"/>
                                                            <a:gd name="connsiteX32" fmla="*/ 1326356 w 1464468"/>
                                                            <a:gd name="connsiteY32" fmla="*/ 885858 h 1274001"/>
                                                            <a:gd name="connsiteX33" fmla="*/ 1283493 w 1464468"/>
                                                            <a:gd name="connsiteY33" fmla="*/ 883476 h 1274001"/>
                                                            <a:gd name="connsiteX34" fmla="*/ 1273968 w 1464468"/>
                                                            <a:gd name="connsiteY34" fmla="*/ 897764 h 1274001"/>
                                                            <a:gd name="connsiteX35" fmla="*/ 1271587 w 1464468"/>
                                                            <a:gd name="connsiteY35" fmla="*/ 904908 h 1274001"/>
                                                            <a:gd name="connsiteX36" fmla="*/ 1273968 w 1464468"/>
                                                            <a:gd name="connsiteY36" fmla="*/ 912051 h 1274001"/>
                                                            <a:gd name="connsiteX37" fmla="*/ 1290637 w 1464468"/>
                                                            <a:gd name="connsiteY37" fmla="*/ 933483 h 1274001"/>
                                                            <a:gd name="connsiteX38" fmla="*/ 1295400 w 1464468"/>
                                                            <a:gd name="connsiteY38" fmla="*/ 940626 h 1274001"/>
                                                            <a:gd name="connsiteX39" fmla="*/ 1302543 w 1464468"/>
                                                            <a:gd name="connsiteY39" fmla="*/ 943008 h 1274001"/>
                                                            <a:gd name="connsiteX40" fmla="*/ 1309687 w 1464468"/>
                                                            <a:gd name="connsiteY40" fmla="*/ 950151 h 1274001"/>
                                                            <a:gd name="connsiteX41" fmla="*/ 1307306 w 1464468"/>
                                                            <a:gd name="connsiteY41" fmla="*/ 962058 h 1274001"/>
                                                            <a:gd name="connsiteX42" fmla="*/ 1295400 w 1464468"/>
                                                            <a:gd name="connsiteY42" fmla="*/ 973964 h 1274001"/>
                                                            <a:gd name="connsiteX43" fmla="*/ 1288256 w 1464468"/>
                                                            <a:gd name="connsiteY43" fmla="*/ 976345 h 1274001"/>
                                                            <a:gd name="connsiteX44" fmla="*/ 1264443 w 1464468"/>
                                                            <a:gd name="connsiteY44" fmla="*/ 969201 h 1274001"/>
                                                            <a:gd name="connsiteX45" fmla="*/ 1257300 w 1464468"/>
                                                            <a:gd name="connsiteY45" fmla="*/ 966820 h 1274001"/>
                                                            <a:gd name="connsiteX46" fmla="*/ 1247775 w 1464468"/>
                                                            <a:gd name="connsiteY46" fmla="*/ 969201 h 1274001"/>
                                                            <a:gd name="connsiteX47" fmla="*/ 1245393 w 1464468"/>
                                                            <a:gd name="connsiteY47" fmla="*/ 976345 h 1274001"/>
                                                            <a:gd name="connsiteX48" fmla="*/ 1233487 w 1464468"/>
                                                            <a:gd name="connsiteY48" fmla="*/ 988251 h 1274001"/>
                                                            <a:gd name="connsiteX49" fmla="*/ 1212056 w 1464468"/>
                                                            <a:gd name="connsiteY49" fmla="*/ 995395 h 1274001"/>
                                                            <a:gd name="connsiteX50" fmla="*/ 1204912 w 1464468"/>
                                                            <a:gd name="connsiteY50" fmla="*/ 997776 h 1274001"/>
                                                            <a:gd name="connsiteX51" fmla="*/ 1200150 w 1464468"/>
                                                            <a:gd name="connsiteY51" fmla="*/ 1035876 h 1274001"/>
                                                            <a:gd name="connsiteX52" fmla="*/ 1197768 w 1464468"/>
                                                            <a:gd name="connsiteY52" fmla="*/ 1047783 h 1274001"/>
                                                            <a:gd name="connsiteX53" fmla="*/ 1195387 w 1464468"/>
                                                            <a:gd name="connsiteY53" fmla="*/ 1062070 h 1274001"/>
                                                            <a:gd name="connsiteX54" fmla="*/ 1197768 w 1464468"/>
                                                            <a:gd name="connsiteY54" fmla="*/ 1109695 h 1274001"/>
                                                            <a:gd name="connsiteX55" fmla="*/ 1200150 w 1464468"/>
                                                            <a:gd name="connsiteY55" fmla="*/ 1116839 h 1274001"/>
                                                            <a:gd name="connsiteX56" fmla="*/ 1209675 w 1464468"/>
                                                            <a:gd name="connsiteY56" fmla="*/ 1131126 h 1274001"/>
                                                            <a:gd name="connsiteX57" fmla="*/ 1212056 w 1464468"/>
                                                            <a:gd name="connsiteY57" fmla="*/ 1138270 h 1274001"/>
                                                            <a:gd name="connsiteX58" fmla="*/ 1212056 w 1464468"/>
                                                            <a:gd name="connsiteY58" fmla="*/ 1159701 h 1274001"/>
                                                            <a:gd name="connsiteX59" fmla="*/ 1202531 w 1464468"/>
                                                            <a:gd name="connsiteY59" fmla="*/ 1173989 h 1274001"/>
                                                            <a:gd name="connsiteX60" fmla="*/ 1197768 w 1464468"/>
                                                            <a:gd name="connsiteY60" fmla="*/ 1181133 h 1274001"/>
                                                            <a:gd name="connsiteX61" fmla="*/ 1188243 w 1464468"/>
                                                            <a:gd name="connsiteY61" fmla="*/ 1202564 h 1274001"/>
                                                            <a:gd name="connsiteX62" fmla="*/ 1173956 w 1464468"/>
                                                            <a:gd name="connsiteY62" fmla="*/ 1212089 h 1274001"/>
                                                            <a:gd name="connsiteX63" fmla="*/ 1166812 w 1464468"/>
                                                            <a:gd name="connsiteY63" fmla="*/ 1214470 h 1274001"/>
                                                            <a:gd name="connsiteX64" fmla="*/ 1131093 w 1464468"/>
                                                            <a:gd name="connsiteY64" fmla="*/ 1219233 h 1274001"/>
                                                            <a:gd name="connsiteX65" fmla="*/ 1114425 w 1464468"/>
                                                            <a:gd name="connsiteY65" fmla="*/ 1223995 h 1274001"/>
                                                            <a:gd name="connsiteX66" fmla="*/ 1107281 w 1464468"/>
                                                            <a:gd name="connsiteY66" fmla="*/ 1226376 h 1274001"/>
                                                            <a:gd name="connsiteX67" fmla="*/ 1090612 w 1464468"/>
                                                            <a:gd name="connsiteY67" fmla="*/ 1231139 h 1274001"/>
                                                            <a:gd name="connsiteX68" fmla="*/ 1083468 w 1464468"/>
                                                            <a:gd name="connsiteY68" fmla="*/ 1235901 h 1274001"/>
                                                            <a:gd name="connsiteX69" fmla="*/ 1069181 w 1464468"/>
                                                            <a:gd name="connsiteY69" fmla="*/ 1240664 h 1274001"/>
                                                            <a:gd name="connsiteX70" fmla="*/ 1062037 w 1464468"/>
                                                            <a:gd name="connsiteY70" fmla="*/ 1243045 h 1274001"/>
                                                            <a:gd name="connsiteX71" fmla="*/ 1019175 w 1464468"/>
                                                            <a:gd name="connsiteY71" fmla="*/ 1238283 h 1274001"/>
                                                            <a:gd name="connsiteX72" fmla="*/ 1012031 w 1464468"/>
                                                            <a:gd name="connsiteY72" fmla="*/ 1233520 h 1274001"/>
                                                            <a:gd name="connsiteX73" fmla="*/ 1002506 w 1464468"/>
                                                            <a:gd name="connsiteY73" fmla="*/ 1228758 h 1274001"/>
                                                            <a:gd name="connsiteX74" fmla="*/ 988218 w 1464468"/>
                                                            <a:gd name="connsiteY74" fmla="*/ 1204945 h 1274001"/>
                                                            <a:gd name="connsiteX75" fmla="*/ 983456 w 1464468"/>
                                                            <a:gd name="connsiteY75" fmla="*/ 1197801 h 1274001"/>
                                                            <a:gd name="connsiteX76" fmla="*/ 969168 w 1464468"/>
                                                            <a:gd name="connsiteY76" fmla="*/ 1193039 h 1274001"/>
                                                            <a:gd name="connsiteX77" fmla="*/ 954881 w 1464468"/>
                                                            <a:gd name="connsiteY77" fmla="*/ 1195420 h 1274001"/>
                                                            <a:gd name="connsiteX78" fmla="*/ 947737 w 1464468"/>
                                                            <a:gd name="connsiteY78" fmla="*/ 1197801 h 1274001"/>
                                                            <a:gd name="connsiteX79" fmla="*/ 954881 w 1464468"/>
                                                            <a:gd name="connsiteY79" fmla="*/ 1202564 h 1274001"/>
                                                            <a:gd name="connsiteX80" fmla="*/ 964406 w 1464468"/>
                                                            <a:gd name="connsiteY80" fmla="*/ 1204945 h 1274001"/>
                                                            <a:gd name="connsiteX81" fmla="*/ 978693 w 1464468"/>
                                                            <a:gd name="connsiteY81" fmla="*/ 1209708 h 1274001"/>
                                                            <a:gd name="connsiteX82" fmla="*/ 995362 w 1464468"/>
                                                            <a:gd name="connsiteY82" fmla="*/ 1214470 h 1274001"/>
                                                            <a:gd name="connsiteX83" fmla="*/ 1002506 w 1464468"/>
                                                            <a:gd name="connsiteY83" fmla="*/ 1216851 h 1274001"/>
                                                            <a:gd name="connsiteX84" fmla="*/ 1021556 w 1464468"/>
                                                            <a:gd name="connsiteY84" fmla="*/ 1221614 h 1274001"/>
                                                            <a:gd name="connsiteX85" fmla="*/ 1035843 w 1464468"/>
                                                            <a:gd name="connsiteY85" fmla="*/ 1226376 h 1274001"/>
                                                            <a:gd name="connsiteX86" fmla="*/ 1050131 w 1464468"/>
                                                            <a:gd name="connsiteY86" fmla="*/ 1228758 h 1274001"/>
                                                            <a:gd name="connsiteX87" fmla="*/ 1040606 w 1464468"/>
                                                            <a:gd name="connsiteY87" fmla="*/ 1226376 h 1274001"/>
                                                            <a:gd name="connsiteX88" fmla="*/ 1033462 w 1464468"/>
                                                            <a:gd name="connsiteY88" fmla="*/ 1221614 h 1274001"/>
                                                            <a:gd name="connsiteX89" fmla="*/ 1026318 w 1464468"/>
                                                            <a:gd name="connsiteY89" fmla="*/ 1219233 h 1274001"/>
                                                            <a:gd name="connsiteX90" fmla="*/ 1016793 w 1464468"/>
                                                            <a:gd name="connsiteY90" fmla="*/ 1212089 h 1274001"/>
                                                            <a:gd name="connsiteX91" fmla="*/ 1002506 w 1464468"/>
                                                            <a:gd name="connsiteY91" fmla="*/ 1202564 h 1274001"/>
                                                            <a:gd name="connsiteX92" fmla="*/ 988218 w 1464468"/>
                                                            <a:gd name="connsiteY92" fmla="*/ 1193039 h 1274001"/>
                                                            <a:gd name="connsiteX93" fmla="*/ 973931 w 1464468"/>
                                                            <a:gd name="connsiteY93" fmla="*/ 1185895 h 1274001"/>
                                                            <a:gd name="connsiteX94" fmla="*/ 959643 w 1464468"/>
                                                            <a:gd name="connsiteY94" fmla="*/ 1178751 h 1274001"/>
                                                            <a:gd name="connsiteX95" fmla="*/ 950118 w 1464468"/>
                                                            <a:gd name="connsiteY95" fmla="*/ 1195420 h 1274001"/>
                                                            <a:gd name="connsiteX96" fmla="*/ 938212 w 1464468"/>
                                                            <a:gd name="connsiteY96" fmla="*/ 1209708 h 1274001"/>
                                                            <a:gd name="connsiteX97" fmla="*/ 931068 w 1464468"/>
                                                            <a:gd name="connsiteY97" fmla="*/ 1212089 h 1274001"/>
                                                            <a:gd name="connsiteX98" fmla="*/ 926306 w 1464468"/>
                                                            <a:gd name="connsiteY98" fmla="*/ 1245426 h 1274001"/>
                                                            <a:gd name="connsiteX99" fmla="*/ 923925 w 1464468"/>
                                                            <a:gd name="connsiteY99" fmla="*/ 1262095 h 1274001"/>
                                                            <a:gd name="connsiteX100" fmla="*/ 921543 w 1464468"/>
                                                            <a:gd name="connsiteY100" fmla="*/ 1269239 h 1274001"/>
                                                            <a:gd name="connsiteX101" fmla="*/ 914400 w 1464468"/>
                                                            <a:gd name="connsiteY101" fmla="*/ 1274001 h 1274001"/>
                                                            <a:gd name="connsiteX102" fmla="*/ 871537 w 1464468"/>
                                                            <a:gd name="connsiteY102" fmla="*/ 1269239 h 1274001"/>
                                                            <a:gd name="connsiteX103" fmla="*/ 864393 w 1464468"/>
                                                            <a:gd name="connsiteY103" fmla="*/ 1264476 h 1274001"/>
                                                            <a:gd name="connsiteX104" fmla="*/ 859631 w 1464468"/>
                                                            <a:gd name="connsiteY104" fmla="*/ 1247808 h 1274001"/>
                                                            <a:gd name="connsiteX105" fmla="*/ 854868 w 1464468"/>
                                                            <a:gd name="connsiteY105" fmla="*/ 1240664 h 1274001"/>
                                                            <a:gd name="connsiteX106" fmla="*/ 845343 w 1464468"/>
                                                            <a:gd name="connsiteY106" fmla="*/ 1235901 h 1274001"/>
                                                            <a:gd name="connsiteX107" fmla="*/ 802481 w 1464468"/>
                                                            <a:gd name="connsiteY107" fmla="*/ 1238283 h 1274001"/>
                                                            <a:gd name="connsiteX108" fmla="*/ 785812 w 1464468"/>
                                                            <a:gd name="connsiteY108" fmla="*/ 1243045 h 1274001"/>
                                                            <a:gd name="connsiteX109" fmla="*/ 773906 w 1464468"/>
                                                            <a:gd name="connsiteY109" fmla="*/ 1245426 h 1274001"/>
                                                            <a:gd name="connsiteX110" fmla="*/ 759618 w 1464468"/>
                                                            <a:gd name="connsiteY110" fmla="*/ 1250189 h 1274001"/>
                                                            <a:gd name="connsiteX111" fmla="*/ 750093 w 1464468"/>
                                                            <a:gd name="connsiteY111" fmla="*/ 1247808 h 1274001"/>
                                                            <a:gd name="connsiteX112" fmla="*/ 742950 w 1464468"/>
                                                            <a:gd name="connsiteY112" fmla="*/ 1245426 h 1274001"/>
                                                            <a:gd name="connsiteX113" fmla="*/ 752475 w 1464468"/>
                                                            <a:gd name="connsiteY113" fmla="*/ 1223995 h 1274001"/>
                                                            <a:gd name="connsiteX114" fmla="*/ 759618 w 1464468"/>
                                                            <a:gd name="connsiteY114" fmla="*/ 1202564 h 1274001"/>
                                                            <a:gd name="connsiteX115" fmla="*/ 762000 w 1464468"/>
                                                            <a:gd name="connsiteY115" fmla="*/ 1195420 h 1274001"/>
                                                            <a:gd name="connsiteX116" fmla="*/ 769143 w 1464468"/>
                                                            <a:gd name="connsiteY116" fmla="*/ 1166845 h 1274001"/>
                                                            <a:gd name="connsiteX117" fmla="*/ 783431 w 1464468"/>
                                                            <a:gd name="connsiteY117" fmla="*/ 1154939 h 1274001"/>
                                                            <a:gd name="connsiteX118" fmla="*/ 790575 w 1464468"/>
                                                            <a:gd name="connsiteY118" fmla="*/ 1150176 h 1274001"/>
                                                            <a:gd name="connsiteX119" fmla="*/ 804862 w 1464468"/>
                                                            <a:gd name="connsiteY119" fmla="*/ 1145414 h 1274001"/>
                                                            <a:gd name="connsiteX120" fmla="*/ 809625 w 1464468"/>
                                                            <a:gd name="connsiteY120" fmla="*/ 1138270 h 1274001"/>
                                                            <a:gd name="connsiteX121" fmla="*/ 795337 w 1464468"/>
                                                            <a:gd name="connsiteY121" fmla="*/ 1128745 h 1274001"/>
                                                            <a:gd name="connsiteX122" fmla="*/ 788193 w 1464468"/>
                                                            <a:gd name="connsiteY122" fmla="*/ 1123983 h 1274001"/>
                                                            <a:gd name="connsiteX123" fmla="*/ 759618 w 1464468"/>
                                                            <a:gd name="connsiteY123" fmla="*/ 1116839 h 1274001"/>
                                                            <a:gd name="connsiteX124" fmla="*/ 733425 w 1464468"/>
                                                            <a:gd name="connsiteY124" fmla="*/ 1119220 h 1274001"/>
                                                            <a:gd name="connsiteX125" fmla="*/ 716756 w 1464468"/>
                                                            <a:gd name="connsiteY125" fmla="*/ 1123983 h 1274001"/>
                                                            <a:gd name="connsiteX126" fmla="*/ 690562 w 1464468"/>
                                                            <a:gd name="connsiteY126" fmla="*/ 1128745 h 1274001"/>
                                                            <a:gd name="connsiteX127" fmla="*/ 678656 w 1464468"/>
                                                            <a:gd name="connsiteY127" fmla="*/ 1131126 h 1274001"/>
                                                            <a:gd name="connsiteX128" fmla="*/ 647700 w 1464468"/>
                                                            <a:gd name="connsiteY128" fmla="*/ 1128745 h 1274001"/>
                                                            <a:gd name="connsiteX129" fmla="*/ 640556 w 1464468"/>
                                                            <a:gd name="connsiteY129" fmla="*/ 1123983 h 1274001"/>
                                                            <a:gd name="connsiteX130" fmla="*/ 616743 w 1464468"/>
                                                            <a:gd name="connsiteY130" fmla="*/ 1114458 h 1274001"/>
                                                            <a:gd name="connsiteX131" fmla="*/ 559593 w 1464468"/>
                                                            <a:gd name="connsiteY131" fmla="*/ 1112076 h 1274001"/>
                                                            <a:gd name="connsiteX132" fmla="*/ 550068 w 1464468"/>
                                                            <a:gd name="connsiteY132" fmla="*/ 1109695 h 1274001"/>
                                                            <a:gd name="connsiteX133" fmla="*/ 542925 w 1464468"/>
                                                            <a:gd name="connsiteY133" fmla="*/ 1104933 h 1274001"/>
                                                            <a:gd name="connsiteX134" fmla="*/ 533400 w 1464468"/>
                                                            <a:gd name="connsiteY134" fmla="*/ 1100170 h 1274001"/>
                                                            <a:gd name="connsiteX135" fmla="*/ 523875 w 1464468"/>
                                                            <a:gd name="connsiteY135" fmla="*/ 1097789 h 1274001"/>
                                                            <a:gd name="connsiteX136" fmla="*/ 516731 w 1464468"/>
                                                            <a:gd name="connsiteY136" fmla="*/ 1095408 h 1274001"/>
                                                            <a:gd name="connsiteX137" fmla="*/ 504825 w 1464468"/>
                                                            <a:gd name="connsiteY137" fmla="*/ 1093026 h 1274001"/>
                                                            <a:gd name="connsiteX138" fmla="*/ 490537 w 1464468"/>
                                                            <a:gd name="connsiteY138" fmla="*/ 1088264 h 1274001"/>
                                                            <a:gd name="connsiteX139" fmla="*/ 483393 w 1464468"/>
                                                            <a:gd name="connsiteY139" fmla="*/ 1085883 h 1274001"/>
                                                            <a:gd name="connsiteX140" fmla="*/ 473868 w 1464468"/>
                                                            <a:gd name="connsiteY140" fmla="*/ 1073976 h 1274001"/>
                                                            <a:gd name="connsiteX141" fmla="*/ 478631 w 1464468"/>
                                                            <a:gd name="connsiteY141" fmla="*/ 1066833 h 1274001"/>
                                                            <a:gd name="connsiteX142" fmla="*/ 495300 w 1464468"/>
                                                            <a:gd name="connsiteY142" fmla="*/ 1050164 h 1274001"/>
                                                            <a:gd name="connsiteX143" fmla="*/ 502443 w 1464468"/>
                                                            <a:gd name="connsiteY143" fmla="*/ 1045401 h 1274001"/>
                                                            <a:gd name="connsiteX144" fmla="*/ 516731 w 1464468"/>
                                                            <a:gd name="connsiteY144" fmla="*/ 1040639 h 1274001"/>
                                                            <a:gd name="connsiteX145" fmla="*/ 526256 w 1464468"/>
                                                            <a:gd name="connsiteY145" fmla="*/ 1026351 h 1274001"/>
                                                            <a:gd name="connsiteX146" fmla="*/ 528637 w 1464468"/>
                                                            <a:gd name="connsiteY146" fmla="*/ 1019208 h 1274001"/>
                                                            <a:gd name="connsiteX147" fmla="*/ 538162 w 1464468"/>
                                                            <a:gd name="connsiteY147" fmla="*/ 1004920 h 1274001"/>
                                                            <a:gd name="connsiteX148" fmla="*/ 542925 w 1464468"/>
                                                            <a:gd name="connsiteY148" fmla="*/ 997776 h 1274001"/>
                                                            <a:gd name="connsiteX149" fmla="*/ 564356 w 1464468"/>
                                                            <a:gd name="connsiteY149" fmla="*/ 1000158 h 1274001"/>
                                                            <a:gd name="connsiteX150" fmla="*/ 597693 w 1464468"/>
                                                            <a:gd name="connsiteY150" fmla="*/ 995395 h 1274001"/>
                                                            <a:gd name="connsiteX151" fmla="*/ 595312 w 1464468"/>
                                                            <a:gd name="connsiteY151" fmla="*/ 973964 h 1274001"/>
                                                            <a:gd name="connsiteX152" fmla="*/ 585787 w 1464468"/>
                                                            <a:gd name="connsiteY152" fmla="*/ 959676 h 1274001"/>
                                                            <a:gd name="connsiteX153" fmla="*/ 588168 w 1464468"/>
                                                            <a:gd name="connsiteY153" fmla="*/ 947770 h 1274001"/>
                                                            <a:gd name="connsiteX154" fmla="*/ 602456 w 1464468"/>
                                                            <a:gd name="connsiteY154" fmla="*/ 919195 h 1274001"/>
                                                            <a:gd name="connsiteX155" fmla="*/ 616743 w 1464468"/>
                                                            <a:gd name="connsiteY155" fmla="*/ 907289 h 1274001"/>
                                                            <a:gd name="connsiteX156" fmla="*/ 619125 w 1464468"/>
                                                            <a:gd name="connsiteY156" fmla="*/ 900145 h 1274001"/>
                                                            <a:gd name="connsiteX157" fmla="*/ 628650 w 1464468"/>
                                                            <a:gd name="connsiteY157" fmla="*/ 885858 h 1274001"/>
                                                            <a:gd name="connsiteX158" fmla="*/ 631031 w 1464468"/>
                                                            <a:gd name="connsiteY158" fmla="*/ 878714 h 1274001"/>
                                                            <a:gd name="connsiteX159" fmla="*/ 628650 w 1464468"/>
                                                            <a:gd name="connsiteY159" fmla="*/ 859664 h 1274001"/>
                                                            <a:gd name="connsiteX160" fmla="*/ 602456 w 1464468"/>
                                                            <a:gd name="connsiteY160" fmla="*/ 852520 h 1274001"/>
                                                            <a:gd name="connsiteX161" fmla="*/ 571500 w 1464468"/>
                                                            <a:gd name="connsiteY161" fmla="*/ 854901 h 1274001"/>
                                                            <a:gd name="connsiteX162" fmla="*/ 564356 w 1464468"/>
                                                            <a:gd name="connsiteY162" fmla="*/ 857283 h 1274001"/>
                                                            <a:gd name="connsiteX163" fmla="*/ 554831 w 1464468"/>
                                                            <a:gd name="connsiteY163" fmla="*/ 859664 h 1274001"/>
                                                            <a:gd name="connsiteX164" fmla="*/ 540543 w 1464468"/>
                                                            <a:gd name="connsiteY164" fmla="*/ 864426 h 1274001"/>
                                                            <a:gd name="connsiteX165" fmla="*/ 533400 w 1464468"/>
                                                            <a:gd name="connsiteY165" fmla="*/ 866808 h 1274001"/>
                                                            <a:gd name="connsiteX166" fmla="*/ 523875 w 1464468"/>
                                                            <a:gd name="connsiteY166" fmla="*/ 869189 h 1274001"/>
                                                            <a:gd name="connsiteX167" fmla="*/ 516731 w 1464468"/>
                                                            <a:gd name="connsiteY167" fmla="*/ 866808 h 1274001"/>
                                                            <a:gd name="connsiteX168" fmla="*/ 523875 w 1464468"/>
                                                            <a:gd name="connsiteY168" fmla="*/ 835851 h 1274001"/>
                                                            <a:gd name="connsiteX169" fmla="*/ 526256 w 1464468"/>
                                                            <a:gd name="connsiteY169" fmla="*/ 828708 h 1274001"/>
                                                            <a:gd name="connsiteX170" fmla="*/ 514350 w 1464468"/>
                                                            <a:gd name="connsiteY170" fmla="*/ 792989 h 1274001"/>
                                                            <a:gd name="connsiteX171" fmla="*/ 507206 w 1464468"/>
                                                            <a:gd name="connsiteY171" fmla="*/ 788226 h 1274001"/>
                                                            <a:gd name="connsiteX172" fmla="*/ 500062 w 1464468"/>
                                                            <a:gd name="connsiteY172" fmla="*/ 781083 h 1274001"/>
                                                            <a:gd name="connsiteX173" fmla="*/ 485775 w 1464468"/>
                                                            <a:gd name="connsiteY173" fmla="*/ 776320 h 1274001"/>
                                                            <a:gd name="connsiteX174" fmla="*/ 466725 w 1464468"/>
                                                            <a:gd name="connsiteY174" fmla="*/ 778701 h 1274001"/>
                                                            <a:gd name="connsiteX175" fmla="*/ 452437 w 1464468"/>
                                                            <a:gd name="connsiteY175" fmla="*/ 783464 h 1274001"/>
                                                            <a:gd name="connsiteX176" fmla="*/ 438150 w 1464468"/>
                                                            <a:gd name="connsiteY176" fmla="*/ 781083 h 1274001"/>
                                                            <a:gd name="connsiteX177" fmla="*/ 433387 w 1464468"/>
                                                            <a:gd name="connsiteY177" fmla="*/ 773939 h 1274001"/>
                                                            <a:gd name="connsiteX178" fmla="*/ 426243 w 1464468"/>
                                                            <a:gd name="connsiteY178" fmla="*/ 769176 h 1274001"/>
                                                            <a:gd name="connsiteX179" fmla="*/ 419100 w 1464468"/>
                                                            <a:gd name="connsiteY179" fmla="*/ 759651 h 1274001"/>
                                                            <a:gd name="connsiteX180" fmla="*/ 411956 w 1464468"/>
                                                            <a:gd name="connsiteY180" fmla="*/ 754889 h 1274001"/>
                                                            <a:gd name="connsiteX181" fmla="*/ 395287 w 1464468"/>
                                                            <a:gd name="connsiteY181" fmla="*/ 740601 h 1274001"/>
                                                            <a:gd name="connsiteX182" fmla="*/ 385762 w 1464468"/>
                                                            <a:gd name="connsiteY182" fmla="*/ 726314 h 1274001"/>
                                                            <a:gd name="connsiteX183" fmla="*/ 383381 w 1464468"/>
                                                            <a:gd name="connsiteY183" fmla="*/ 695358 h 1274001"/>
                                                            <a:gd name="connsiteX184" fmla="*/ 376237 w 1464468"/>
                                                            <a:gd name="connsiteY184" fmla="*/ 664401 h 1274001"/>
                                                            <a:gd name="connsiteX185" fmla="*/ 369093 w 1464468"/>
                                                            <a:gd name="connsiteY185" fmla="*/ 662020 h 1274001"/>
                                                            <a:gd name="connsiteX186" fmla="*/ 361950 w 1464468"/>
                                                            <a:gd name="connsiteY186" fmla="*/ 664401 h 1274001"/>
                                                            <a:gd name="connsiteX187" fmla="*/ 357187 w 1464468"/>
                                                            <a:gd name="connsiteY187" fmla="*/ 678689 h 1274001"/>
                                                            <a:gd name="connsiteX188" fmla="*/ 352425 w 1464468"/>
                                                            <a:gd name="connsiteY188" fmla="*/ 697739 h 1274001"/>
                                                            <a:gd name="connsiteX189" fmla="*/ 347662 w 1464468"/>
                                                            <a:gd name="connsiteY189" fmla="*/ 704883 h 1274001"/>
                                                            <a:gd name="connsiteX190" fmla="*/ 340518 w 1464468"/>
                                                            <a:gd name="connsiteY190" fmla="*/ 707264 h 1274001"/>
                                                            <a:gd name="connsiteX191" fmla="*/ 311943 w 1464468"/>
                                                            <a:gd name="connsiteY191" fmla="*/ 714408 h 1274001"/>
                                                            <a:gd name="connsiteX192" fmla="*/ 297656 w 1464468"/>
                                                            <a:gd name="connsiteY192" fmla="*/ 707264 h 1274001"/>
                                                            <a:gd name="connsiteX193" fmla="*/ 290512 w 1464468"/>
                                                            <a:gd name="connsiteY193" fmla="*/ 700120 h 1274001"/>
                                                            <a:gd name="connsiteX194" fmla="*/ 276225 w 1464468"/>
                                                            <a:gd name="connsiteY194" fmla="*/ 695358 h 1274001"/>
                                                            <a:gd name="connsiteX195" fmla="*/ 259556 w 1464468"/>
                                                            <a:gd name="connsiteY195" fmla="*/ 697739 h 1274001"/>
                                                            <a:gd name="connsiteX196" fmla="*/ 252412 w 1464468"/>
                                                            <a:gd name="connsiteY196" fmla="*/ 702501 h 1274001"/>
                                                            <a:gd name="connsiteX197" fmla="*/ 242887 w 1464468"/>
                                                            <a:gd name="connsiteY197" fmla="*/ 704883 h 1274001"/>
                                                            <a:gd name="connsiteX198" fmla="*/ 235743 w 1464468"/>
                                                            <a:gd name="connsiteY198" fmla="*/ 709645 h 1274001"/>
                                                            <a:gd name="connsiteX199" fmla="*/ 223837 w 1464468"/>
                                                            <a:gd name="connsiteY199" fmla="*/ 712026 h 1274001"/>
                                                            <a:gd name="connsiteX200" fmla="*/ 202406 w 1464468"/>
                                                            <a:gd name="connsiteY200" fmla="*/ 716789 h 1274001"/>
                                                            <a:gd name="connsiteX201" fmla="*/ 180975 w 1464468"/>
                                                            <a:gd name="connsiteY201" fmla="*/ 733458 h 1274001"/>
                                                            <a:gd name="connsiteX202" fmla="*/ 173831 w 1464468"/>
                                                            <a:gd name="connsiteY202" fmla="*/ 735839 h 1274001"/>
                                                            <a:gd name="connsiteX203" fmla="*/ 159543 w 1464468"/>
                                                            <a:gd name="connsiteY203" fmla="*/ 733458 h 1274001"/>
                                                            <a:gd name="connsiteX204" fmla="*/ 145256 w 1464468"/>
                                                            <a:gd name="connsiteY204" fmla="*/ 728695 h 1274001"/>
                                                            <a:gd name="connsiteX205" fmla="*/ 138112 w 1464468"/>
                                                            <a:gd name="connsiteY205" fmla="*/ 721551 h 1274001"/>
                                                            <a:gd name="connsiteX206" fmla="*/ 123825 w 1464468"/>
                                                            <a:gd name="connsiteY206" fmla="*/ 716789 h 1274001"/>
                                                            <a:gd name="connsiteX207" fmla="*/ 116681 w 1464468"/>
                                                            <a:gd name="connsiteY207" fmla="*/ 709645 h 1274001"/>
                                                            <a:gd name="connsiteX208" fmla="*/ 109537 w 1464468"/>
                                                            <a:gd name="connsiteY208" fmla="*/ 707264 h 1274001"/>
                                                            <a:gd name="connsiteX209" fmla="*/ 102393 w 1464468"/>
                                                            <a:gd name="connsiteY209" fmla="*/ 702501 h 1274001"/>
                                                            <a:gd name="connsiteX210" fmla="*/ 88106 w 1464468"/>
                                                            <a:gd name="connsiteY210" fmla="*/ 697739 h 1274001"/>
                                                            <a:gd name="connsiteX211" fmla="*/ 73818 w 1464468"/>
                                                            <a:gd name="connsiteY211" fmla="*/ 692976 h 1274001"/>
                                                            <a:gd name="connsiteX212" fmla="*/ 66675 w 1464468"/>
                                                            <a:gd name="connsiteY212" fmla="*/ 690595 h 1274001"/>
                                                            <a:gd name="connsiteX213" fmla="*/ 57150 w 1464468"/>
                                                            <a:gd name="connsiteY213" fmla="*/ 685833 h 1274001"/>
                                                            <a:gd name="connsiteX214" fmla="*/ 30956 w 1464468"/>
                                                            <a:gd name="connsiteY214" fmla="*/ 681070 h 1274001"/>
                                                            <a:gd name="connsiteX215" fmla="*/ 16668 w 1464468"/>
                                                            <a:gd name="connsiteY215" fmla="*/ 676308 h 1274001"/>
                                                            <a:gd name="connsiteX216" fmla="*/ 19050 w 1464468"/>
                                                            <a:gd name="connsiteY216" fmla="*/ 657258 h 1274001"/>
                                                            <a:gd name="connsiteX217" fmla="*/ 26193 w 1464468"/>
                                                            <a:gd name="connsiteY217" fmla="*/ 654876 h 1274001"/>
                                                            <a:gd name="connsiteX218" fmla="*/ 38100 w 1464468"/>
                                                            <a:gd name="connsiteY218" fmla="*/ 652495 h 1274001"/>
                                                            <a:gd name="connsiteX219" fmla="*/ 52387 w 1464468"/>
                                                            <a:gd name="connsiteY219" fmla="*/ 638208 h 1274001"/>
                                                            <a:gd name="connsiteX220" fmla="*/ 40481 w 1464468"/>
                                                            <a:gd name="connsiteY220" fmla="*/ 614395 h 1274001"/>
                                                            <a:gd name="connsiteX221" fmla="*/ 23812 w 1464468"/>
                                                            <a:gd name="connsiteY221" fmla="*/ 604870 h 1274001"/>
                                                            <a:gd name="connsiteX222" fmla="*/ 9525 w 1464468"/>
                                                            <a:gd name="connsiteY222" fmla="*/ 600108 h 1274001"/>
                                                            <a:gd name="connsiteX223" fmla="*/ 2381 w 1464468"/>
                                                            <a:gd name="connsiteY223" fmla="*/ 597726 h 1274001"/>
                                                            <a:gd name="connsiteX224" fmla="*/ 4762 w 1464468"/>
                                                            <a:gd name="connsiteY224" fmla="*/ 588201 h 1274001"/>
                                                            <a:gd name="connsiteX225" fmla="*/ 7143 w 1464468"/>
                                                            <a:gd name="connsiteY225" fmla="*/ 581058 h 1274001"/>
                                                            <a:gd name="connsiteX226" fmla="*/ 9525 w 1464468"/>
                                                            <a:gd name="connsiteY226" fmla="*/ 569151 h 1274001"/>
                                                            <a:gd name="connsiteX227" fmla="*/ 7143 w 1464468"/>
                                                            <a:gd name="connsiteY227" fmla="*/ 552483 h 1274001"/>
                                                            <a:gd name="connsiteX228" fmla="*/ 2381 w 1464468"/>
                                                            <a:gd name="connsiteY228" fmla="*/ 538195 h 1274001"/>
                                                            <a:gd name="connsiteX229" fmla="*/ 0 w 1464468"/>
                                                            <a:gd name="connsiteY229" fmla="*/ 528670 h 1274001"/>
                                                            <a:gd name="connsiteX230" fmla="*/ 4762 w 1464468"/>
                                                            <a:gd name="connsiteY230" fmla="*/ 521526 h 1274001"/>
                                                            <a:gd name="connsiteX231" fmla="*/ 35718 w 1464468"/>
                                                            <a:gd name="connsiteY231" fmla="*/ 519145 h 1274001"/>
                                                            <a:gd name="connsiteX232" fmla="*/ 38100 w 1464468"/>
                                                            <a:gd name="connsiteY232" fmla="*/ 483426 h 1274001"/>
                                                            <a:gd name="connsiteX233" fmla="*/ 42862 w 1464468"/>
                                                            <a:gd name="connsiteY233" fmla="*/ 476283 h 1274001"/>
                                                            <a:gd name="connsiteX234" fmla="*/ 50006 w 1464468"/>
                                                            <a:gd name="connsiteY234" fmla="*/ 459614 h 1274001"/>
                                                            <a:gd name="connsiteX235" fmla="*/ 64293 w 1464468"/>
                                                            <a:gd name="connsiteY235" fmla="*/ 447708 h 1274001"/>
                                                            <a:gd name="connsiteX236" fmla="*/ 71437 w 1464468"/>
                                                            <a:gd name="connsiteY236" fmla="*/ 445326 h 1274001"/>
                                                            <a:gd name="connsiteX237" fmla="*/ 80962 w 1464468"/>
                                                            <a:gd name="connsiteY237" fmla="*/ 433420 h 1274001"/>
                                                            <a:gd name="connsiteX238" fmla="*/ 92868 w 1464468"/>
                                                            <a:gd name="connsiteY238" fmla="*/ 423895 h 1274001"/>
                                                            <a:gd name="connsiteX239" fmla="*/ 102393 w 1464468"/>
                                                            <a:gd name="connsiteY239" fmla="*/ 426276 h 1274001"/>
                                                            <a:gd name="connsiteX240" fmla="*/ 107156 w 1464468"/>
                                                            <a:gd name="connsiteY240" fmla="*/ 440564 h 1274001"/>
                                                            <a:gd name="connsiteX241" fmla="*/ 114300 w 1464468"/>
                                                            <a:gd name="connsiteY241" fmla="*/ 504858 h 1274001"/>
                                                            <a:gd name="connsiteX242" fmla="*/ 119062 w 1464468"/>
                                                            <a:gd name="connsiteY242" fmla="*/ 519145 h 1274001"/>
                                                            <a:gd name="connsiteX243" fmla="*/ 121443 w 1464468"/>
                                                            <a:gd name="connsiteY243" fmla="*/ 526289 h 1274001"/>
                                                            <a:gd name="connsiteX244" fmla="*/ 128587 w 1464468"/>
                                                            <a:gd name="connsiteY244" fmla="*/ 531051 h 1274001"/>
                                                            <a:gd name="connsiteX245" fmla="*/ 152400 w 1464468"/>
                                                            <a:gd name="connsiteY245" fmla="*/ 521526 h 1274001"/>
                                                            <a:gd name="connsiteX246" fmla="*/ 154781 w 1464468"/>
                                                            <a:gd name="connsiteY246" fmla="*/ 514383 h 1274001"/>
                                                            <a:gd name="connsiteX247" fmla="*/ 161925 w 1464468"/>
                                                            <a:gd name="connsiteY247" fmla="*/ 488189 h 1274001"/>
                                                            <a:gd name="connsiteX248" fmla="*/ 166687 w 1464468"/>
                                                            <a:gd name="connsiteY248" fmla="*/ 473901 h 1274001"/>
                                                            <a:gd name="connsiteX249" fmla="*/ 173831 w 1464468"/>
                                                            <a:gd name="connsiteY249" fmla="*/ 471520 h 1274001"/>
                                                            <a:gd name="connsiteX250" fmla="*/ 190500 w 1464468"/>
                                                            <a:gd name="connsiteY250" fmla="*/ 461995 h 1274001"/>
                                                            <a:gd name="connsiteX251" fmla="*/ 214312 w 1464468"/>
                                                            <a:gd name="connsiteY251" fmla="*/ 457233 h 1274001"/>
                                                            <a:gd name="connsiteX252" fmla="*/ 221456 w 1464468"/>
                                                            <a:gd name="connsiteY252" fmla="*/ 454851 h 1274001"/>
                                                            <a:gd name="connsiteX253" fmla="*/ 228600 w 1464468"/>
                                                            <a:gd name="connsiteY253" fmla="*/ 450089 h 1274001"/>
                                                            <a:gd name="connsiteX254" fmla="*/ 233362 w 1464468"/>
                                                            <a:gd name="connsiteY254" fmla="*/ 442945 h 1274001"/>
                                                            <a:gd name="connsiteX255" fmla="*/ 238125 w 1464468"/>
                                                            <a:gd name="connsiteY255" fmla="*/ 404845 h 1274001"/>
                                                            <a:gd name="connsiteX256" fmla="*/ 240506 w 1464468"/>
                                                            <a:gd name="connsiteY256" fmla="*/ 397701 h 1274001"/>
                                                            <a:gd name="connsiteX257" fmla="*/ 238125 w 1464468"/>
                                                            <a:gd name="connsiteY257" fmla="*/ 383414 h 1274001"/>
                                                            <a:gd name="connsiteX258" fmla="*/ 230981 w 1464468"/>
                                                            <a:gd name="connsiteY258" fmla="*/ 381033 h 1274001"/>
                                                            <a:gd name="connsiteX259" fmla="*/ 283368 w 1464468"/>
                                                            <a:gd name="connsiteY259" fmla="*/ 378651 h 1274001"/>
                                                            <a:gd name="connsiteX260" fmla="*/ 297656 w 1464468"/>
                                                            <a:gd name="connsiteY260" fmla="*/ 373889 h 1274001"/>
                                                            <a:gd name="connsiteX261" fmla="*/ 333375 w 1464468"/>
                                                            <a:gd name="connsiteY261" fmla="*/ 366745 h 1274001"/>
                                                            <a:gd name="connsiteX262" fmla="*/ 333375 w 1464468"/>
                                                            <a:gd name="connsiteY262" fmla="*/ 340551 h 1274001"/>
                                                            <a:gd name="connsiteX263" fmla="*/ 319087 w 1464468"/>
                                                            <a:gd name="connsiteY263" fmla="*/ 331026 h 1274001"/>
                                                            <a:gd name="connsiteX264" fmla="*/ 304800 w 1464468"/>
                                                            <a:gd name="connsiteY264" fmla="*/ 326264 h 1274001"/>
                                                            <a:gd name="connsiteX265" fmla="*/ 292893 w 1464468"/>
                                                            <a:gd name="connsiteY265" fmla="*/ 316739 h 1274001"/>
                                                            <a:gd name="connsiteX266" fmla="*/ 288131 w 1464468"/>
                                                            <a:gd name="connsiteY266" fmla="*/ 309595 h 1274001"/>
                                                            <a:gd name="connsiteX267" fmla="*/ 280987 w 1464468"/>
                                                            <a:gd name="connsiteY267" fmla="*/ 304833 h 1274001"/>
                                                            <a:gd name="connsiteX268" fmla="*/ 271462 w 1464468"/>
                                                            <a:gd name="connsiteY268" fmla="*/ 283401 h 1274001"/>
                                                            <a:gd name="connsiteX269" fmla="*/ 261937 w 1464468"/>
                                                            <a:gd name="connsiteY269" fmla="*/ 261970 h 1274001"/>
                                                            <a:gd name="connsiteX270" fmla="*/ 257175 w 1464468"/>
                                                            <a:gd name="connsiteY270" fmla="*/ 245301 h 1274001"/>
                                                            <a:gd name="connsiteX271" fmla="*/ 264318 w 1464468"/>
                                                            <a:gd name="connsiteY271" fmla="*/ 195295 h 1274001"/>
                                                            <a:gd name="connsiteX272" fmla="*/ 266700 w 1464468"/>
                                                            <a:gd name="connsiteY272" fmla="*/ 188151 h 1274001"/>
                                                            <a:gd name="connsiteX273" fmla="*/ 276225 w 1464468"/>
                                                            <a:gd name="connsiteY273" fmla="*/ 173864 h 1274001"/>
                                                            <a:gd name="connsiteX274" fmla="*/ 283368 w 1464468"/>
                                                            <a:gd name="connsiteY274" fmla="*/ 171483 h 1274001"/>
                                                            <a:gd name="connsiteX275" fmla="*/ 309562 w 1464468"/>
                                                            <a:gd name="connsiteY275" fmla="*/ 173864 h 1274001"/>
                                                            <a:gd name="connsiteX276" fmla="*/ 316706 w 1464468"/>
                                                            <a:gd name="connsiteY276" fmla="*/ 178626 h 1274001"/>
                                                            <a:gd name="connsiteX277" fmla="*/ 323850 w 1464468"/>
                                                            <a:gd name="connsiteY277" fmla="*/ 181008 h 1274001"/>
                                                            <a:gd name="connsiteX278" fmla="*/ 345281 w 1464468"/>
                                                            <a:gd name="connsiteY278" fmla="*/ 192914 h 1274001"/>
                                                            <a:gd name="connsiteX279" fmla="*/ 359568 w 1464468"/>
                                                            <a:gd name="connsiteY279" fmla="*/ 202439 h 1274001"/>
                                                            <a:gd name="connsiteX280" fmla="*/ 361950 w 1464468"/>
                                                            <a:gd name="connsiteY280" fmla="*/ 209583 h 1274001"/>
                                                            <a:gd name="connsiteX281" fmla="*/ 366712 w 1464468"/>
                                                            <a:gd name="connsiteY281" fmla="*/ 216726 h 1274001"/>
                                                            <a:gd name="connsiteX282" fmla="*/ 369093 w 1464468"/>
                                                            <a:gd name="connsiteY282" fmla="*/ 231014 h 1274001"/>
                                                            <a:gd name="connsiteX283" fmla="*/ 371475 w 1464468"/>
                                                            <a:gd name="connsiteY283" fmla="*/ 247683 h 1274001"/>
                                                            <a:gd name="connsiteX284" fmla="*/ 378618 w 1464468"/>
                                                            <a:gd name="connsiteY284" fmla="*/ 250064 h 1274001"/>
                                                            <a:gd name="connsiteX285" fmla="*/ 392906 w 1464468"/>
                                                            <a:gd name="connsiteY285" fmla="*/ 245301 h 1274001"/>
                                                            <a:gd name="connsiteX286" fmla="*/ 407193 w 1464468"/>
                                                            <a:gd name="connsiteY286" fmla="*/ 235776 h 1274001"/>
                                                            <a:gd name="connsiteX287" fmla="*/ 411956 w 1464468"/>
                                                            <a:gd name="connsiteY287" fmla="*/ 221489 h 1274001"/>
                                                            <a:gd name="connsiteX288" fmla="*/ 419100 w 1464468"/>
                                                            <a:gd name="connsiteY288" fmla="*/ 207201 h 1274001"/>
                                                            <a:gd name="connsiteX289" fmla="*/ 416718 w 1464468"/>
                                                            <a:gd name="connsiteY289" fmla="*/ 183389 h 1274001"/>
                                                            <a:gd name="connsiteX290" fmla="*/ 411956 w 1464468"/>
                                                            <a:gd name="connsiteY290" fmla="*/ 176245 h 1274001"/>
                                                            <a:gd name="connsiteX291" fmla="*/ 409575 w 1464468"/>
                                                            <a:gd name="connsiteY291" fmla="*/ 169101 h 1274001"/>
                                                            <a:gd name="connsiteX292" fmla="*/ 416718 w 1464468"/>
                                                            <a:gd name="connsiteY292" fmla="*/ 150051 h 1274001"/>
                                                            <a:gd name="connsiteX293" fmla="*/ 431006 w 1464468"/>
                                                            <a:gd name="connsiteY293" fmla="*/ 140526 h 1274001"/>
                                                            <a:gd name="connsiteX294" fmla="*/ 438150 w 1464468"/>
                                                            <a:gd name="connsiteY294" fmla="*/ 135764 h 1274001"/>
                                                            <a:gd name="connsiteX295" fmla="*/ 442912 w 1464468"/>
                                                            <a:gd name="connsiteY295" fmla="*/ 128620 h 1274001"/>
                                                            <a:gd name="connsiteX296" fmla="*/ 447675 w 1464468"/>
                                                            <a:gd name="connsiteY296" fmla="*/ 114333 h 1274001"/>
                                                            <a:gd name="connsiteX297" fmla="*/ 450056 w 1464468"/>
                                                            <a:gd name="connsiteY297" fmla="*/ 97664 h 1274001"/>
                                                            <a:gd name="connsiteX298" fmla="*/ 452437 w 1464468"/>
                                                            <a:gd name="connsiteY298" fmla="*/ 90520 h 1274001"/>
                                                            <a:gd name="connsiteX299" fmla="*/ 447675 w 1464468"/>
                                                            <a:gd name="connsiteY299" fmla="*/ 66708 h 1274001"/>
                                                            <a:gd name="connsiteX300" fmla="*/ 438150 w 1464468"/>
                                                            <a:gd name="connsiteY300" fmla="*/ 52420 h 1274001"/>
                                                            <a:gd name="connsiteX301" fmla="*/ 433387 w 1464468"/>
                                                            <a:gd name="connsiteY301" fmla="*/ 45276 h 1274001"/>
                                                            <a:gd name="connsiteX302" fmla="*/ 431006 w 1464468"/>
                                                            <a:gd name="connsiteY302" fmla="*/ 35751 h 1274001"/>
                                                            <a:gd name="connsiteX303" fmla="*/ 423862 w 1464468"/>
                                                            <a:gd name="connsiteY303" fmla="*/ 16701 h 1274001"/>
                                                            <a:gd name="connsiteX304" fmla="*/ 416718 w 1464468"/>
                                                            <a:gd name="connsiteY304" fmla="*/ 14320 h 1274001"/>
                                                            <a:gd name="connsiteX305" fmla="*/ 402431 w 1464468"/>
                                                            <a:gd name="connsiteY305" fmla="*/ 7176 h 1274001"/>
                                                            <a:gd name="connsiteX306" fmla="*/ 395287 w 1464468"/>
                                                            <a:gd name="connsiteY306" fmla="*/ 2414 h 1274001"/>
                                                            <a:gd name="connsiteX307" fmla="*/ 383381 w 1464468"/>
                                                            <a:gd name="connsiteY307" fmla="*/ 33 h 1274001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  <a:cxn ang="0">
                                                              <a:pos x="connsiteX49" y="connsiteY49"/>
                                                            </a:cxn>
                                                            <a:cxn ang="0">
                                                              <a:pos x="connsiteX50" y="connsiteY50"/>
                                                            </a:cxn>
                                                            <a:cxn ang="0">
                                                              <a:pos x="connsiteX51" y="connsiteY51"/>
                                                            </a:cxn>
                                                            <a:cxn ang="0">
                                                              <a:pos x="connsiteX52" y="connsiteY52"/>
                                                            </a:cxn>
                                                            <a:cxn ang="0">
                                                              <a:pos x="connsiteX53" y="connsiteY53"/>
                                                            </a:cxn>
                                                            <a:cxn ang="0">
                                                              <a:pos x="connsiteX54" y="connsiteY54"/>
                                                            </a:cxn>
                                                            <a:cxn ang="0">
                                                              <a:pos x="connsiteX55" y="connsiteY55"/>
                                                            </a:cxn>
                                                            <a:cxn ang="0">
                                                              <a:pos x="connsiteX56" y="connsiteY56"/>
                                                            </a:cxn>
                                                            <a:cxn ang="0">
                                                              <a:pos x="connsiteX57" y="connsiteY57"/>
                                                            </a:cxn>
                                                            <a:cxn ang="0">
                                                              <a:pos x="connsiteX58" y="connsiteY58"/>
                                                            </a:cxn>
                                                            <a:cxn ang="0">
                                                              <a:pos x="connsiteX59" y="connsiteY59"/>
                                                            </a:cxn>
                                                            <a:cxn ang="0">
                                                              <a:pos x="connsiteX60" y="connsiteY60"/>
                                                            </a:cxn>
                                                            <a:cxn ang="0">
                                                              <a:pos x="connsiteX61" y="connsiteY61"/>
                                                            </a:cxn>
                                                            <a:cxn ang="0">
                                                              <a:pos x="connsiteX62" y="connsiteY62"/>
                                                            </a:cxn>
                                                            <a:cxn ang="0">
                                                              <a:pos x="connsiteX63" y="connsiteY63"/>
                                                            </a:cxn>
                                                            <a:cxn ang="0">
                                                              <a:pos x="connsiteX64" y="connsiteY64"/>
                                                            </a:cxn>
                                                            <a:cxn ang="0">
                                                              <a:pos x="connsiteX65" y="connsiteY65"/>
                                                            </a:cxn>
                                                            <a:cxn ang="0">
                                                              <a:pos x="connsiteX66" y="connsiteY66"/>
                                                            </a:cxn>
                                                            <a:cxn ang="0">
                                                              <a:pos x="connsiteX67" y="connsiteY67"/>
                                                            </a:cxn>
                                                            <a:cxn ang="0">
                                                              <a:pos x="connsiteX68" y="connsiteY68"/>
                                                            </a:cxn>
                                                            <a:cxn ang="0">
                                                              <a:pos x="connsiteX69" y="connsiteY69"/>
                                                            </a:cxn>
                                                            <a:cxn ang="0">
                                                              <a:pos x="connsiteX70" y="connsiteY70"/>
                                                            </a:cxn>
                                                            <a:cxn ang="0">
                                                              <a:pos x="connsiteX71" y="connsiteY71"/>
                                                            </a:cxn>
                                                            <a:cxn ang="0">
                                                              <a:pos x="connsiteX72" y="connsiteY72"/>
                                                            </a:cxn>
                                                            <a:cxn ang="0">
                                                              <a:pos x="connsiteX73" y="connsiteY73"/>
                                                            </a:cxn>
                                                            <a:cxn ang="0">
                                                              <a:pos x="connsiteX74" y="connsiteY74"/>
                                                            </a:cxn>
                                                            <a:cxn ang="0">
                                                              <a:pos x="connsiteX75" y="connsiteY75"/>
                                                            </a:cxn>
                                                            <a:cxn ang="0">
                                                              <a:pos x="connsiteX76" y="connsiteY76"/>
                                                            </a:cxn>
                                                            <a:cxn ang="0">
                                                              <a:pos x="connsiteX77" y="connsiteY77"/>
                                                            </a:cxn>
                                                            <a:cxn ang="0">
                                                              <a:pos x="connsiteX78" y="connsiteY78"/>
                                                            </a:cxn>
                                                            <a:cxn ang="0">
                                                              <a:pos x="connsiteX79" y="connsiteY79"/>
                                                            </a:cxn>
                                                            <a:cxn ang="0">
                                                              <a:pos x="connsiteX80" y="connsiteY80"/>
                                                            </a:cxn>
                                                            <a:cxn ang="0">
                                                              <a:pos x="connsiteX81" y="connsiteY81"/>
                                                            </a:cxn>
                                                            <a:cxn ang="0">
                                                              <a:pos x="connsiteX82" y="connsiteY82"/>
                                                            </a:cxn>
                                                            <a:cxn ang="0">
                                                              <a:pos x="connsiteX83" y="connsiteY83"/>
                                                            </a:cxn>
                                                            <a:cxn ang="0">
                                                              <a:pos x="connsiteX84" y="connsiteY84"/>
                                                            </a:cxn>
                                                            <a:cxn ang="0">
                                                              <a:pos x="connsiteX85" y="connsiteY85"/>
                                                            </a:cxn>
                                                            <a:cxn ang="0">
                                                              <a:pos x="connsiteX86" y="connsiteY86"/>
                                                            </a:cxn>
                                                            <a:cxn ang="0">
                                                              <a:pos x="connsiteX87" y="connsiteY87"/>
                                                            </a:cxn>
                                                            <a:cxn ang="0">
                                                              <a:pos x="connsiteX88" y="connsiteY88"/>
                                                            </a:cxn>
                                                            <a:cxn ang="0">
                                                              <a:pos x="connsiteX89" y="connsiteY89"/>
                                                            </a:cxn>
                                                            <a:cxn ang="0">
                                                              <a:pos x="connsiteX90" y="connsiteY90"/>
                                                            </a:cxn>
                                                            <a:cxn ang="0">
                                                              <a:pos x="connsiteX91" y="connsiteY91"/>
                                                            </a:cxn>
                                                            <a:cxn ang="0">
                                                              <a:pos x="connsiteX92" y="connsiteY92"/>
                                                            </a:cxn>
                                                            <a:cxn ang="0">
                                                              <a:pos x="connsiteX93" y="connsiteY93"/>
                                                            </a:cxn>
                                                            <a:cxn ang="0">
                                                              <a:pos x="connsiteX94" y="connsiteY94"/>
                                                            </a:cxn>
                                                            <a:cxn ang="0">
                                                              <a:pos x="connsiteX95" y="connsiteY95"/>
                                                            </a:cxn>
                                                            <a:cxn ang="0">
                                                              <a:pos x="connsiteX96" y="connsiteY96"/>
                                                            </a:cxn>
                                                            <a:cxn ang="0">
                                                              <a:pos x="connsiteX97" y="connsiteY97"/>
                                                            </a:cxn>
                                                            <a:cxn ang="0">
                                                              <a:pos x="connsiteX98" y="connsiteY98"/>
                                                            </a:cxn>
                                                            <a:cxn ang="0">
                                                              <a:pos x="connsiteX99" y="connsiteY99"/>
                                                            </a:cxn>
                                                            <a:cxn ang="0">
                                                              <a:pos x="connsiteX100" y="connsiteY100"/>
                                                            </a:cxn>
                                                            <a:cxn ang="0">
                                                              <a:pos x="connsiteX101" y="connsiteY101"/>
                                                            </a:cxn>
                                                            <a:cxn ang="0">
                                                              <a:pos x="connsiteX102" y="connsiteY102"/>
                                                            </a:cxn>
                                                            <a:cxn ang="0">
                                                              <a:pos x="connsiteX103" y="connsiteY103"/>
                                                            </a:cxn>
                                                            <a:cxn ang="0">
                                                              <a:pos x="connsiteX104" y="connsiteY104"/>
                                                            </a:cxn>
                                                            <a:cxn ang="0">
                                                              <a:pos x="connsiteX105" y="connsiteY105"/>
                                                            </a:cxn>
                                                            <a:cxn ang="0">
                                                              <a:pos x="connsiteX106" y="connsiteY106"/>
                                                            </a:cxn>
                                                            <a:cxn ang="0">
                                                              <a:pos x="connsiteX107" y="connsiteY107"/>
                                                            </a:cxn>
                                                            <a:cxn ang="0">
                                                              <a:pos x="connsiteX108" y="connsiteY108"/>
                                                            </a:cxn>
                                                            <a:cxn ang="0">
                                                              <a:pos x="connsiteX109" y="connsiteY109"/>
                                                            </a:cxn>
                                                            <a:cxn ang="0">
                                                              <a:pos x="connsiteX110" y="connsiteY110"/>
                                                            </a:cxn>
                                                            <a:cxn ang="0">
                                                              <a:pos x="connsiteX111" y="connsiteY111"/>
                                                            </a:cxn>
                                                            <a:cxn ang="0">
                                                              <a:pos x="connsiteX112" y="connsiteY112"/>
                                                            </a:cxn>
                                                            <a:cxn ang="0">
                                                              <a:pos x="connsiteX113" y="connsiteY113"/>
                                                            </a:cxn>
                                                            <a:cxn ang="0">
                                                              <a:pos x="connsiteX114" y="connsiteY114"/>
                                                            </a:cxn>
                                                            <a:cxn ang="0">
                                                              <a:pos x="connsiteX115" y="connsiteY115"/>
                                                            </a:cxn>
                                                            <a:cxn ang="0">
                                                              <a:pos x="connsiteX116" y="connsiteY116"/>
                                                            </a:cxn>
                                                            <a:cxn ang="0">
                                                              <a:pos x="connsiteX117" y="connsiteY117"/>
                                                            </a:cxn>
                                                            <a:cxn ang="0">
                                                              <a:pos x="connsiteX118" y="connsiteY118"/>
                                                            </a:cxn>
                                                            <a:cxn ang="0">
                                                              <a:pos x="connsiteX119" y="connsiteY119"/>
                                                            </a:cxn>
                                                            <a:cxn ang="0">
                                                              <a:pos x="connsiteX120" y="connsiteY120"/>
                                                            </a:cxn>
                                                            <a:cxn ang="0">
                                                              <a:pos x="connsiteX121" y="connsiteY121"/>
                                                            </a:cxn>
                                                            <a:cxn ang="0">
                                                              <a:pos x="connsiteX122" y="connsiteY122"/>
                                                            </a:cxn>
                                                            <a:cxn ang="0">
                                                              <a:pos x="connsiteX123" y="connsiteY123"/>
                                                            </a:cxn>
                                                            <a:cxn ang="0">
                                                              <a:pos x="connsiteX124" y="connsiteY124"/>
                                                            </a:cxn>
                                                            <a:cxn ang="0">
                                                              <a:pos x="connsiteX125" y="connsiteY125"/>
                                                            </a:cxn>
                                                            <a:cxn ang="0">
                                                              <a:pos x="connsiteX126" y="connsiteY126"/>
                                                            </a:cxn>
                                                            <a:cxn ang="0">
                                                              <a:pos x="connsiteX127" y="connsiteY127"/>
                                                            </a:cxn>
                                                            <a:cxn ang="0">
                                                              <a:pos x="connsiteX128" y="connsiteY128"/>
                                                            </a:cxn>
                                                            <a:cxn ang="0">
                                                              <a:pos x="connsiteX129" y="connsiteY129"/>
                                                            </a:cxn>
                                                            <a:cxn ang="0">
                                                              <a:pos x="connsiteX130" y="connsiteY130"/>
                                                            </a:cxn>
                                                            <a:cxn ang="0">
                                                              <a:pos x="connsiteX131" y="connsiteY131"/>
                                                            </a:cxn>
                                                            <a:cxn ang="0">
                                                              <a:pos x="connsiteX132" y="connsiteY132"/>
                                                            </a:cxn>
                                                            <a:cxn ang="0">
                                                              <a:pos x="connsiteX133" y="connsiteY133"/>
                                                            </a:cxn>
                                                            <a:cxn ang="0">
                                                              <a:pos x="connsiteX134" y="connsiteY134"/>
                                                            </a:cxn>
                                                            <a:cxn ang="0">
                                                              <a:pos x="connsiteX135" y="connsiteY135"/>
                                                            </a:cxn>
                                                            <a:cxn ang="0">
                                                              <a:pos x="connsiteX136" y="connsiteY136"/>
                                                            </a:cxn>
                                                            <a:cxn ang="0">
                                                              <a:pos x="connsiteX137" y="connsiteY137"/>
                                                            </a:cxn>
                                                            <a:cxn ang="0">
                                                              <a:pos x="connsiteX138" y="connsiteY138"/>
                                                            </a:cxn>
                                                            <a:cxn ang="0">
                                                              <a:pos x="connsiteX139" y="connsiteY139"/>
                                                            </a:cxn>
                                                            <a:cxn ang="0">
                                                              <a:pos x="connsiteX140" y="connsiteY140"/>
                                                            </a:cxn>
                                                            <a:cxn ang="0">
                                                              <a:pos x="connsiteX141" y="connsiteY141"/>
                                                            </a:cxn>
                                                            <a:cxn ang="0">
                                                              <a:pos x="connsiteX142" y="connsiteY142"/>
                                                            </a:cxn>
                                                            <a:cxn ang="0">
                                                              <a:pos x="connsiteX143" y="connsiteY143"/>
                                                            </a:cxn>
                                                            <a:cxn ang="0">
                                                              <a:pos x="connsiteX144" y="connsiteY144"/>
                                                            </a:cxn>
                                                            <a:cxn ang="0">
                                                              <a:pos x="connsiteX145" y="connsiteY145"/>
                                                            </a:cxn>
                                                            <a:cxn ang="0">
                                                              <a:pos x="connsiteX146" y="connsiteY146"/>
                                                            </a:cxn>
                                                            <a:cxn ang="0">
                                                              <a:pos x="connsiteX147" y="connsiteY147"/>
                                                            </a:cxn>
                                                            <a:cxn ang="0">
                                                              <a:pos x="connsiteX148" y="connsiteY148"/>
                                                            </a:cxn>
                                                            <a:cxn ang="0">
                                                              <a:pos x="connsiteX149" y="connsiteY149"/>
                                                            </a:cxn>
                                                            <a:cxn ang="0">
                                                              <a:pos x="connsiteX150" y="connsiteY150"/>
                                                            </a:cxn>
                                                            <a:cxn ang="0">
                                                              <a:pos x="connsiteX151" y="connsiteY151"/>
                                                            </a:cxn>
                                                            <a:cxn ang="0">
                                                              <a:pos x="connsiteX152" y="connsiteY152"/>
                                                            </a:cxn>
                                                            <a:cxn ang="0">
                                                              <a:pos x="connsiteX153" y="connsiteY153"/>
                                                            </a:cxn>
                                                            <a:cxn ang="0">
                                                              <a:pos x="connsiteX154" y="connsiteY154"/>
                                                            </a:cxn>
                                                            <a:cxn ang="0">
                                                              <a:pos x="connsiteX155" y="connsiteY155"/>
                                                            </a:cxn>
                                                            <a:cxn ang="0">
                                                              <a:pos x="connsiteX156" y="connsiteY156"/>
                                                            </a:cxn>
                                                            <a:cxn ang="0">
                                                              <a:pos x="connsiteX157" y="connsiteY157"/>
                                                            </a:cxn>
                                                            <a:cxn ang="0">
                                                              <a:pos x="connsiteX158" y="connsiteY158"/>
                                                            </a:cxn>
                                                            <a:cxn ang="0">
                                                              <a:pos x="connsiteX159" y="connsiteY159"/>
                                                            </a:cxn>
                                                            <a:cxn ang="0">
                                                              <a:pos x="connsiteX160" y="connsiteY160"/>
                                                            </a:cxn>
                                                            <a:cxn ang="0">
                                                              <a:pos x="connsiteX161" y="connsiteY161"/>
                                                            </a:cxn>
                                                            <a:cxn ang="0">
                                                              <a:pos x="connsiteX162" y="connsiteY162"/>
                                                            </a:cxn>
                                                            <a:cxn ang="0">
                                                              <a:pos x="connsiteX163" y="connsiteY163"/>
                                                            </a:cxn>
                                                            <a:cxn ang="0">
                                                              <a:pos x="connsiteX164" y="connsiteY164"/>
                                                            </a:cxn>
                                                            <a:cxn ang="0">
                                                              <a:pos x="connsiteX165" y="connsiteY165"/>
                                                            </a:cxn>
                                                            <a:cxn ang="0">
                                                              <a:pos x="connsiteX166" y="connsiteY166"/>
                                                            </a:cxn>
                                                            <a:cxn ang="0">
                                                              <a:pos x="connsiteX167" y="connsiteY167"/>
                                                            </a:cxn>
                                                            <a:cxn ang="0">
                                                              <a:pos x="connsiteX168" y="connsiteY168"/>
                                                            </a:cxn>
                                                            <a:cxn ang="0">
                                                              <a:pos x="connsiteX169" y="connsiteY169"/>
                                                            </a:cxn>
                                                            <a:cxn ang="0">
                                                              <a:pos x="connsiteX170" y="connsiteY170"/>
                                                            </a:cxn>
                                                            <a:cxn ang="0">
                                                              <a:pos x="connsiteX171" y="connsiteY171"/>
                                                            </a:cxn>
                                                            <a:cxn ang="0">
                                                              <a:pos x="connsiteX172" y="connsiteY172"/>
                                                            </a:cxn>
                                                            <a:cxn ang="0">
                                                              <a:pos x="connsiteX173" y="connsiteY173"/>
                                                            </a:cxn>
                                                            <a:cxn ang="0">
                                                              <a:pos x="connsiteX174" y="connsiteY174"/>
                                                            </a:cxn>
                                                            <a:cxn ang="0">
                                                              <a:pos x="connsiteX175" y="connsiteY175"/>
                                                            </a:cxn>
                                                            <a:cxn ang="0">
                                                              <a:pos x="connsiteX176" y="connsiteY176"/>
                                                            </a:cxn>
                                                            <a:cxn ang="0">
                                                              <a:pos x="connsiteX177" y="connsiteY177"/>
                                                            </a:cxn>
                                                            <a:cxn ang="0">
                                                              <a:pos x="connsiteX178" y="connsiteY178"/>
                                                            </a:cxn>
                                                            <a:cxn ang="0">
                                                              <a:pos x="connsiteX179" y="connsiteY179"/>
                                                            </a:cxn>
                                                            <a:cxn ang="0">
                                                              <a:pos x="connsiteX180" y="connsiteY180"/>
                                                            </a:cxn>
                                                            <a:cxn ang="0">
                                                              <a:pos x="connsiteX181" y="connsiteY181"/>
                                                            </a:cxn>
                                                            <a:cxn ang="0">
                                                              <a:pos x="connsiteX182" y="connsiteY182"/>
                                                            </a:cxn>
                                                            <a:cxn ang="0">
                                                              <a:pos x="connsiteX183" y="connsiteY183"/>
                                                            </a:cxn>
                                                            <a:cxn ang="0">
                                                              <a:pos x="connsiteX184" y="connsiteY184"/>
                                                            </a:cxn>
                                                            <a:cxn ang="0">
                                                              <a:pos x="connsiteX185" y="connsiteY185"/>
                                                            </a:cxn>
                                                            <a:cxn ang="0">
                                                              <a:pos x="connsiteX186" y="connsiteY186"/>
                                                            </a:cxn>
                                                            <a:cxn ang="0">
                                                              <a:pos x="connsiteX187" y="connsiteY187"/>
                                                            </a:cxn>
                                                            <a:cxn ang="0">
                                                              <a:pos x="connsiteX188" y="connsiteY188"/>
                                                            </a:cxn>
                                                            <a:cxn ang="0">
                                                              <a:pos x="connsiteX189" y="connsiteY189"/>
                                                            </a:cxn>
                                                            <a:cxn ang="0">
                                                              <a:pos x="connsiteX190" y="connsiteY190"/>
                                                            </a:cxn>
                                                            <a:cxn ang="0">
                                                              <a:pos x="connsiteX191" y="connsiteY191"/>
                                                            </a:cxn>
                                                            <a:cxn ang="0">
                                                              <a:pos x="connsiteX192" y="connsiteY192"/>
                                                            </a:cxn>
                                                            <a:cxn ang="0">
                                                              <a:pos x="connsiteX193" y="connsiteY193"/>
                                                            </a:cxn>
                                                            <a:cxn ang="0">
                                                              <a:pos x="connsiteX194" y="connsiteY194"/>
                                                            </a:cxn>
                                                            <a:cxn ang="0">
                                                              <a:pos x="connsiteX195" y="connsiteY195"/>
                                                            </a:cxn>
                                                            <a:cxn ang="0">
                                                              <a:pos x="connsiteX196" y="connsiteY196"/>
                                                            </a:cxn>
                                                            <a:cxn ang="0">
                                                              <a:pos x="connsiteX197" y="connsiteY197"/>
                                                            </a:cxn>
                                                            <a:cxn ang="0">
                                                              <a:pos x="connsiteX198" y="connsiteY198"/>
                                                            </a:cxn>
                                                            <a:cxn ang="0">
                                                              <a:pos x="connsiteX199" y="connsiteY199"/>
                                                            </a:cxn>
                                                            <a:cxn ang="0">
                                                              <a:pos x="connsiteX200" y="connsiteY200"/>
                                                            </a:cxn>
                                                            <a:cxn ang="0">
                                                              <a:pos x="connsiteX201" y="connsiteY201"/>
                                                            </a:cxn>
                                                            <a:cxn ang="0">
                                                              <a:pos x="connsiteX202" y="connsiteY202"/>
                                                            </a:cxn>
                                                            <a:cxn ang="0">
                                                              <a:pos x="connsiteX203" y="connsiteY203"/>
                                                            </a:cxn>
                                                            <a:cxn ang="0">
                                                              <a:pos x="connsiteX204" y="connsiteY204"/>
                                                            </a:cxn>
                                                            <a:cxn ang="0">
                                                              <a:pos x="connsiteX205" y="connsiteY205"/>
                                                            </a:cxn>
                                                            <a:cxn ang="0">
                                                              <a:pos x="connsiteX206" y="connsiteY206"/>
                                                            </a:cxn>
                                                            <a:cxn ang="0">
                                                              <a:pos x="connsiteX207" y="connsiteY207"/>
                                                            </a:cxn>
                                                            <a:cxn ang="0">
                                                              <a:pos x="connsiteX208" y="connsiteY208"/>
                                                            </a:cxn>
                                                            <a:cxn ang="0">
                                                              <a:pos x="connsiteX209" y="connsiteY209"/>
                                                            </a:cxn>
                                                            <a:cxn ang="0">
                                                              <a:pos x="connsiteX210" y="connsiteY210"/>
                                                            </a:cxn>
                                                            <a:cxn ang="0">
                                                              <a:pos x="connsiteX211" y="connsiteY211"/>
                                                            </a:cxn>
                                                            <a:cxn ang="0">
                                                              <a:pos x="connsiteX212" y="connsiteY212"/>
                                                            </a:cxn>
                                                            <a:cxn ang="0">
                                                              <a:pos x="connsiteX213" y="connsiteY213"/>
                                                            </a:cxn>
                                                            <a:cxn ang="0">
                                                              <a:pos x="connsiteX214" y="connsiteY214"/>
                                                            </a:cxn>
                                                            <a:cxn ang="0">
                                                              <a:pos x="connsiteX215" y="connsiteY215"/>
                                                            </a:cxn>
                                                            <a:cxn ang="0">
                                                              <a:pos x="connsiteX216" y="connsiteY216"/>
                                                            </a:cxn>
                                                            <a:cxn ang="0">
                                                              <a:pos x="connsiteX217" y="connsiteY217"/>
                                                            </a:cxn>
                                                            <a:cxn ang="0">
                                                              <a:pos x="connsiteX218" y="connsiteY218"/>
                                                            </a:cxn>
                                                            <a:cxn ang="0">
                                                              <a:pos x="connsiteX219" y="connsiteY219"/>
                                                            </a:cxn>
                                                            <a:cxn ang="0">
                                                              <a:pos x="connsiteX220" y="connsiteY220"/>
                                                            </a:cxn>
                                                            <a:cxn ang="0">
                                                              <a:pos x="connsiteX221" y="connsiteY221"/>
                                                            </a:cxn>
                                                            <a:cxn ang="0">
                                                              <a:pos x="connsiteX222" y="connsiteY222"/>
                                                            </a:cxn>
                                                            <a:cxn ang="0">
                                                              <a:pos x="connsiteX223" y="connsiteY223"/>
                                                            </a:cxn>
                                                            <a:cxn ang="0">
                                                              <a:pos x="connsiteX224" y="connsiteY224"/>
                                                            </a:cxn>
                                                            <a:cxn ang="0">
                                                              <a:pos x="connsiteX225" y="connsiteY225"/>
                                                            </a:cxn>
                                                            <a:cxn ang="0">
                                                              <a:pos x="connsiteX226" y="connsiteY226"/>
                                                            </a:cxn>
                                                            <a:cxn ang="0">
                                                              <a:pos x="connsiteX227" y="connsiteY227"/>
                                                            </a:cxn>
                                                            <a:cxn ang="0">
                                                              <a:pos x="connsiteX228" y="connsiteY228"/>
                                                            </a:cxn>
                                                            <a:cxn ang="0">
                                                              <a:pos x="connsiteX229" y="connsiteY229"/>
                                                            </a:cxn>
                                                            <a:cxn ang="0">
                                                              <a:pos x="connsiteX230" y="connsiteY230"/>
                                                            </a:cxn>
                                                            <a:cxn ang="0">
                                                              <a:pos x="connsiteX231" y="connsiteY231"/>
                                                            </a:cxn>
                                                            <a:cxn ang="0">
                                                              <a:pos x="connsiteX232" y="connsiteY232"/>
                                                            </a:cxn>
                                                            <a:cxn ang="0">
                                                              <a:pos x="connsiteX233" y="connsiteY233"/>
                                                            </a:cxn>
                                                            <a:cxn ang="0">
                                                              <a:pos x="connsiteX234" y="connsiteY234"/>
                                                            </a:cxn>
                                                            <a:cxn ang="0">
                                                              <a:pos x="connsiteX235" y="connsiteY235"/>
                                                            </a:cxn>
                                                            <a:cxn ang="0">
                                                              <a:pos x="connsiteX236" y="connsiteY236"/>
                                                            </a:cxn>
                                                            <a:cxn ang="0">
                                                              <a:pos x="connsiteX237" y="connsiteY237"/>
                                                            </a:cxn>
                                                            <a:cxn ang="0">
                                                              <a:pos x="connsiteX238" y="connsiteY238"/>
                                                            </a:cxn>
                                                            <a:cxn ang="0">
                                                              <a:pos x="connsiteX239" y="connsiteY239"/>
                                                            </a:cxn>
                                                            <a:cxn ang="0">
                                                              <a:pos x="connsiteX240" y="connsiteY240"/>
                                                            </a:cxn>
                                                            <a:cxn ang="0">
                                                              <a:pos x="connsiteX241" y="connsiteY241"/>
                                                            </a:cxn>
                                                            <a:cxn ang="0">
                                                              <a:pos x="connsiteX242" y="connsiteY242"/>
                                                            </a:cxn>
                                                            <a:cxn ang="0">
                                                              <a:pos x="connsiteX243" y="connsiteY243"/>
                                                            </a:cxn>
                                                            <a:cxn ang="0">
                                                              <a:pos x="connsiteX244" y="connsiteY244"/>
                                                            </a:cxn>
                                                            <a:cxn ang="0">
                                                              <a:pos x="connsiteX245" y="connsiteY245"/>
                                                            </a:cxn>
                                                            <a:cxn ang="0">
                                                              <a:pos x="connsiteX246" y="connsiteY246"/>
                                                            </a:cxn>
                                                            <a:cxn ang="0">
                                                              <a:pos x="connsiteX247" y="connsiteY247"/>
                                                            </a:cxn>
                                                            <a:cxn ang="0">
                                                              <a:pos x="connsiteX248" y="connsiteY248"/>
                                                            </a:cxn>
                                                            <a:cxn ang="0">
                                                              <a:pos x="connsiteX249" y="connsiteY249"/>
                                                            </a:cxn>
                                                            <a:cxn ang="0">
                                                              <a:pos x="connsiteX250" y="connsiteY250"/>
                                                            </a:cxn>
                                                            <a:cxn ang="0">
                                                              <a:pos x="connsiteX251" y="connsiteY251"/>
                                                            </a:cxn>
                                                            <a:cxn ang="0">
                                                              <a:pos x="connsiteX252" y="connsiteY252"/>
                                                            </a:cxn>
                                                            <a:cxn ang="0">
                                                              <a:pos x="connsiteX253" y="connsiteY253"/>
                                                            </a:cxn>
                                                            <a:cxn ang="0">
                                                              <a:pos x="connsiteX254" y="connsiteY254"/>
                                                            </a:cxn>
                                                            <a:cxn ang="0">
                                                              <a:pos x="connsiteX255" y="connsiteY255"/>
                                                            </a:cxn>
                                                            <a:cxn ang="0">
                                                              <a:pos x="connsiteX256" y="connsiteY256"/>
                                                            </a:cxn>
                                                            <a:cxn ang="0">
                                                              <a:pos x="connsiteX257" y="connsiteY257"/>
                                                            </a:cxn>
                                                            <a:cxn ang="0">
                                                              <a:pos x="connsiteX258" y="connsiteY258"/>
                                                            </a:cxn>
                                                            <a:cxn ang="0">
                                                              <a:pos x="connsiteX259" y="connsiteY259"/>
                                                            </a:cxn>
                                                            <a:cxn ang="0">
                                                              <a:pos x="connsiteX260" y="connsiteY260"/>
                                                            </a:cxn>
                                                            <a:cxn ang="0">
                                                              <a:pos x="connsiteX261" y="connsiteY261"/>
                                                            </a:cxn>
                                                            <a:cxn ang="0">
                                                              <a:pos x="connsiteX262" y="connsiteY262"/>
                                                            </a:cxn>
                                                            <a:cxn ang="0">
                                                              <a:pos x="connsiteX263" y="connsiteY263"/>
                                                            </a:cxn>
                                                            <a:cxn ang="0">
                                                              <a:pos x="connsiteX264" y="connsiteY264"/>
                                                            </a:cxn>
                                                            <a:cxn ang="0">
                                                              <a:pos x="connsiteX265" y="connsiteY265"/>
                                                            </a:cxn>
                                                            <a:cxn ang="0">
                                                              <a:pos x="connsiteX266" y="connsiteY266"/>
                                                            </a:cxn>
                                                            <a:cxn ang="0">
                                                              <a:pos x="connsiteX267" y="connsiteY267"/>
                                                            </a:cxn>
                                                            <a:cxn ang="0">
                                                              <a:pos x="connsiteX268" y="connsiteY268"/>
                                                            </a:cxn>
                                                            <a:cxn ang="0">
                                                              <a:pos x="connsiteX269" y="connsiteY269"/>
                                                            </a:cxn>
                                                            <a:cxn ang="0">
                                                              <a:pos x="connsiteX270" y="connsiteY270"/>
                                                            </a:cxn>
                                                            <a:cxn ang="0">
                                                              <a:pos x="connsiteX271" y="connsiteY271"/>
                                                            </a:cxn>
                                                            <a:cxn ang="0">
                                                              <a:pos x="connsiteX272" y="connsiteY272"/>
                                                            </a:cxn>
                                                            <a:cxn ang="0">
                                                              <a:pos x="connsiteX273" y="connsiteY273"/>
                                                            </a:cxn>
                                                            <a:cxn ang="0">
                                                              <a:pos x="connsiteX274" y="connsiteY274"/>
                                                            </a:cxn>
                                                            <a:cxn ang="0">
                                                              <a:pos x="connsiteX275" y="connsiteY275"/>
                                                            </a:cxn>
                                                            <a:cxn ang="0">
                                                              <a:pos x="connsiteX276" y="connsiteY276"/>
                                                            </a:cxn>
                                                            <a:cxn ang="0">
                                                              <a:pos x="connsiteX277" y="connsiteY277"/>
                                                            </a:cxn>
                                                            <a:cxn ang="0">
                                                              <a:pos x="connsiteX278" y="connsiteY278"/>
                                                            </a:cxn>
                                                            <a:cxn ang="0">
                                                              <a:pos x="connsiteX279" y="connsiteY279"/>
                                                            </a:cxn>
                                                            <a:cxn ang="0">
                                                              <a:pos x="connsiteX280" y="connsiteY280"/>
                                                            </a:cxn>
                                                            <a:cxn ang="0">
                                                              <a:pos x="connsiteX281" y="connsiteY281"/>
                                                            </a:cxn>
                                                            <a:cxn ang="0">
                                                              <a:pos x="connsiteX282" y="connsiteY282"/>
                                                            </a:cxn>
                                                            <a:cxn ang="0">
                                                              <a:pos x="connsiteX283" y="connsiteY283"/>
                                                            </a:cxn>
                                                            <a:cxn ang="0">
                                                              <a:pos x="connsiteX284" y="connsiteY284"/>
                                                            </a:cxn>
                                                            <a:cxn ang="0">
                                                              <a:pos x="connsiteX285" y="connsiteY285"/>
                                                            </a:cxn>
                                                            <a:cxn ang="0">
                                                              <a:pos x="connsiteX286" y="connsiteY286"/>
                                                            </a:cxn>
                                                            <a:cxn ang="0">
                                                              <a:pos x="connsiteX287" y="connsiteY287"/>
                                                            </a:cxn>
                                                            <a:cxn ang="0">
                                                              <a:pos x="connsiteX288" y="connsiteY288"/>
                                                            </a:cxn>
                                                            <a:cxn ang="0">
                                                              <a:pos x="connsiteX289" y="connsiteY289"/>
                                                            </a:cxn>
                                                            <a:cxn ang="0">
                                                              <a:pos x="connsiteX290" y="connsiteY290"/>
                                                            </a:cxn>
                                                            <a:cxn ang="0">
                                                              <a:pos x="connsiteX291" y="connsiteY291"/>
                                                            </a:cxn>
                                                            <a:cxn ang="0">
                                                              <a:pos x="connsiteX292" y="connsiteY292"/>
                                                            </a:cxn>
                                                            <a:cxn ang="0">
                                                              <a:pos x="connsiteX293" y="connsiteY293"/>
                                                            </a:cxn>
                                                            <a:cxn ang="0">
                                                              <a:pos x="connsiteX294" y="connsiteY294"/>
                                                            </a:cxn>
                                                            <a:cxn ang="0">
                                                              <a:pos x="connsiteX295" y="connsiteY295"/>
                                                            </a:cxn>
                                                            <a:cxn ang="0">
                                                              <a:pos x="connsiteX296" y="connsiteY296"/>
                                                            </a:cxn>
                                                            <a:cxn ang="0">
                                                              <a:pos x="connsiteX297" y="connsiteY297"/>
                                                            </a:cxn>
                                                            <a:cxn ang="0">
                                                              <a:pos x="connsiteX298" y="connsiteY298"/>
                                                            </a:cxn>
                                                            <a:cxn ang="0">
                                                              <a:pos x="connsiteX299" y="connsiteY299"/>
                                                            </a:cxn>
                                                            <a:cxn ang="0">
                                                              <a:pos x="connsiteX300" y="connsiteY300"/>
                                                            </a:cxn>
                                                            <a:cxn ang="0">
                                                              <a:pos x="connsiteX301" y="connsiteY301"/>
                                                            </a:cxn>
                                                            <a:cxn ang="0">
                                                              <a:pos x="connsiteX302" y="connsiteY302"/>
                                                            </a:cxn>
                                                            <a:cxn ang="0">
                                                              <a:pos x="connsiteX303" y="connsiteY303"/>
                                                            </a:cxn>
                                                            <a:cxn ang="0">
                                                              <a:pos x="connsiteX304" y="connsiteY304"/>
                                                            </a:cxn>
                                                            <a:cxn ang="0">
                                                              <a:pos x="connsiteX305" y="connsiteY305"/>
                                                            </a:cxn>
                                                            <a:cxn ang="0">
                                                              <a:pos x="connsiteX306" y="connsiteY306"/>
                                                            </a:cxn>
                                                            <a:cxn ang="0">
                                                              <a:pos x="connsiteX307" y="connsiteY307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464468" h="1274001">
                                                              <a:moveTo>
                                                                <a:pt x="1333500" y="631064"/>
                                                              </a:moveTo>
                                                              <a:cubicBezTo>
                                                                <a:pt x="1334294" y="635826"/>
                                                                <a:pt x="1334934" y="640617"/>
                                                                <a:pt x="1335881" y="645351"/>
                                                              </a:cubicBezTo>
                                                              <a:cubicBezTo>
                                                                <a:pt x="1336523" y="648560"/>
                                                                <a:pt x="1337856" y="651629"/>
                                                                <a:pt x="1338262" y="654876"/>
                                                              </a:cubicBezTo>
                                                              <a:cubicBezTo>
                                                                <a:pt x="1339447" y="664360"/>
                                                                <a:pt x="1339380" y="673977"/>
                                                                <a:pt x="1340643" y="683451"/>
                                                              </a:cubicBezTo>
                                                              <a:cubicBezTo>
                                                                <a:pt x="1341091" y="686811"/>
                                                                <a:pt x="1344870" y="695916"/>
                                                                <a:pt x="1347787" y="697739"/>
                                                              </a:cubicBezTo>
                                                              <a:cubicBezTo>
                                                                <a:pt x="1363119" y="707322"/>
                                                                <a:pt x="1411167" y="704733"/>
                                                                <a:pt x="1414462" y="704883"/>
                                                              </a:cubicBezTo>
                                                              <a:cubicBezTo>
                                                                <a:pt x="1419225" y="706470"/>
                                                                <a:pt x="1423827" y="708661"/>
                                                                <a:pt x="1428750" y="709645"/>
                                                              </a:cubicBezTo>
                                                              <a:cubicBezTo>
                                                                <a:pt x="1432719" y="710439"/>
                                                                <a:pt x="1436751" y="710961"/>
                                                                <a:pt x="1440656" y="712026"/>
                                                              </a:cubicBezTo>
                                                              <a:cubicBezTo>
                                                                <a:pt x="1445499" y="713347"/>
                                                                <a:pt x="1450181" y="715201"/>
                                                                <a:pt x="1454943" y="716789"/>
                                                              </a:cubicBezTo>
                                                              <a:lnTo>
                                                                <a:pt x="1462087" y="719170"/>
                                                              </a:lnTo>
                                                              <a:cubicBezTo>
                                                                <a:pt x="1462881" y="721551"/>
                                                                <a:pt x="1464468" y="723804"/>
                                                                <a:pt x="1464468" y="726314"/>
                                                              </a:cubicBezTo>
                                                              <a:cubicBezTo>
                                                                <a:pt x="1464468" y="727732"/>
                                                                <a:pt x="1461585" y="742412"/>
                                                                <a:pt x="1459706" y="745364"/>
                                                              </a:cubicBezTo>
                                                              <a:cubicBezTo>
                                                                <a:pt x="1455444" y="752061"/>
                                                                <a:pt x="1449821" y="757810"/>
                                                                <a:pt x="1445418" y="764414"/>
                                                              </a:cubicBezTo>
                                                              <a:lnTo>
                                                                <a:pt x="1431131" y="785845"/>
                                                              </a:lnTo>
                                                              <a:cubicBezTo>
                                                                <a:pt x="1429543" y="788226"/>
                                                                <a:pt x="1428749" y="791401"/>
                                                                <a:pt x="1426368" y="792989"/>
                                                              </a:cubicBezTo>
                                                              <a:lnTo>
                                                                <a:pt x="1419225" y="797751"/>
                                                              </a:lnTo>
                                                              <a:cubicBezTo>
                                                                <a:pt x="1415033" y="810325"/>
                                                                <a:pt x="1418235" y="802807"/>
                                                                <a:pt x="1407318" y="819183"/>
                                                              </a:cubicBezTo>
                                                              <a:cubicBezTo>
                                                                <a:pt x="1402556" y="826326"/>
                                                                <a:pt x="1403349" y="827121"/>
                                                                <a:pt x="1395412" y="831089"/>
                                                              </a:cubicBezTo>
                                                              <a:cubicBezTo>
                                                                <a:pt x="1393167" y="832212"/>
                                                                <a:pt x="1390649" y="832676"/>
                                                                <a:pt x="1388268" y="833470"/>
                                                              </a:cubicBezTo>
                                                              <a:cubicBezTo>
                                                                <a:pt x="1374621" y="853943"/>
                                                                <a:pt x="1392793" y="829850"/>
                                                                <a:pt x="1376362" y="842995"/>
                                                              </a:cubicBezTo>
                                                              <a:cubicBezTo>
                                                                <a:pt x="1374127" y="844783"/>
                                                                <a:pt x="1373624" y="848115"/>
                                                                <a:pt x="1371600" y="850139"/>
                                                              </a:cubicBezTo>
                                                              <a:cubicBezTo>
                                                                <a:pt x="1369576" y="852163"/>
                                                                <a:pt x="1366837" y="853314"/>
                                                                <a:pt x="1364456" y="854901"/>
                                                              </a:cubicBezTo>
                                                              <a:cubicBezTo>
                                                                <a:pt x="1365250" y="860457"/>
                                                                <a:pt x="1365736" y="866066"/>
                                                                <a:pt x="1366837" y="871570"/>
                                                              </a:cubicBezTo>
                                                              <a:cubicBezTo>
                                                                <a:pt x="1367329" y="874031"/>
                                                                <a:pt x="1367443" y="876939"/>
                                                                <a:pt x="1369218" y="878714"/>
                                                              </a:cubicBezTo>
                                                              <a:cubicBezTo>
                                                                <a:pt x="1373265" y="882761"/>
                                                                <a:pt x="1383506" y="888239"/>
                                                                <a:pt x="1383506" y="888239"/>
                                                              </a:cubicBezTo>
                                                              <a:cubicBezTo>
                                                                <a:pt x="1385093" y="890620"/>
                                                                <a:pt x="1387913" y="892543"/>
                                                                <a:pt x="1388268" y="895383"/>
                                                              </a:cubicBezTo>
                                                              <a:cubicBezTo>
                                                                <a:pt x="1388770" y="899399"/>
                                                                <a:pt x="1386869" y="903363"/>
                                                                <a:pt x="1385887" y="907289"/>
                                                              </a:cubicBezTo>
                                                              <a:cubicBezTo>
                                                                <a:pt x="1384808" y="911605"/>
                                                                <a:pt x="1382382" y="918665"/>
                                                                <a:pt x="1378743" y="921576"/>
                                                              </a:cubicBezTo>
                                                              <a:cubicBezTo>
                                                                <a:pt x="1376783" y="923144"/>
                                                                <a:pt x="1373981" y="923164"/>
                                                                <a:pt x="1371600" y="923958"/>
                                                              </a:cubicBezTo>
                                                              <a:cubicBezTo>
                                                                <a:pt x="1367989" y="923506"/>
                                                                <a:pt x="1347757" y="923123"/>
                                                                <a:pt x="1343025" y="916814"/>
                                                              </a:cubicBezTo>
                                                              <a:cubicBezTo>
                                                                <a:pt x="1343025" y="916813"/>
                                                                <a:pt x="1337072" y="898956"/>
                                                                <a:pt x="1335881" y="895383"/>
                                                              </a:cubicBezTo>
                                                              <a:cubicBezTo>
                                                                <a:pt x="1335087" y="893002"/>
                                                                <a:pt x="1335881" y="889033"/>
                                                                <a:pt x="1333500" y="888239"/>
                                                              </a:cubicBezTo>
                                                              <a:lnTo>
                                                                <a:pt x="1326356" y="885858"/>
                                                              </a:lnTo>
                                                              <a:cubicBezTo>
                                                                <a:pt x="1311981" y="876274"/>
                                                                <a:pt x="1310822" y="873407"/>
                                                                <a:pt x="1283493" y="883476"/>
                                                              </a:cubicBezTo>
                                                              <a:cubicBezTo>
                                                                <a:pt x="1278122" y="885455"/>
                                                                <a:pt x="1273968" y="897764"/>
                                                                <a:pt x="1273968" y="897764"/>
                                                              </a:cubicBezTo>
                                                              <a:cubicBezTo>
                                                                <a:pt x="1273174" y="900145"/>
                                                                <a:pt x="1271587" y="902398"/>
                                                                <a:pt x="1271587" y="904908"/>
                                                              </a:cubicBezTo>
                                                              <a:cubicBezTo>
                                                                <a:pt x="1271587" y="907418"/>
                                                                <a:pt x="1272749" y="909857"/>
                                                                <a:pt x="1273968" y="912051"/>
                                                              </a:cubicBezTo>
                                                              <a:cubicBezTo>
                                                                <a:pt x="1286002" y="933712"/>
                                                                <a:pt x="1279069" y="919602"/>
                                                                <a:pt x="1290637" y="933483"/>
                                                              </a:cubicBezTo>
                                                              <a:cubicBezTo>
                                                                <a:pt x="1292469" y="935681"/>
                                                                <a:pt x="1293165" y="938838"/>
                                                                <a:pt x="1295400" y="940626"/>
                                                              </a:cubicBezTo>
                                                              <a:cubicBezTo>
                                                                <a:pt x="1297360" y="942194"/>
                                                                <a:pt x="1300162" y="942214"/>
                                                                <a:pt x="1302543" y="943008"/>
                                                              </a:cubicBezTo>
                                                              <a:cubicBezTo>
                                                                <a:pt x="1304924" y="945389"/>
                                                                <a:pt x="1308870" y="946884"/>
                                                                <a:pt x="1309687" y="950151"/>
                                                              </a:cubicBezTo>
                                                              <a:cubicBezTo>
                                                                <a:pt x="1310669" y="954078"/>
                                                                <a:pt x="1308727" y="958268"/>
                                                                <a:pt x="1307306" y="962058"/>
                                                              </a:cubicBezTo>
                                                              <a:cubicBezTo>
                                                                <a:pt x="1305109" y="967917"/>
                                                                <a:pt x="1300770" y="971279"/>
                                                                <a:pt x="1295400" y="973964"/>
                                                              </a:cubicBezTo>
                                                              <a:cubicBezTo>
                                                                <a:pt x="1293155" y="975087"/>
                                                                <a:pt x="1290637" y="975551"/>
                                                                <a:pt x="1288256" y="976345"/>
                                                              </a:cubicBezTo>
                                                              <a:cubicBezTo>
                                                                <a:pt x="1273859" y="972746"/>
                                                                <a:pt x="1281837" y="974999"/>
                                                                <a:pt x="1264443" y="969201"/>
                                                              </a:cubicBezTo>
                                                              <a:lnTo>
                                                                <a:pt x="1257300" y="966820"/>
                                                              </a:lnTo>
                                                              <a:cubicBezTo>
                                                                <a:pt x="1254125" y="967614"/>
                                                                <a:pt x="1250331" y="967157"/>
                                                                <a:pt x="1247775" y="969201"/>
                                                              </a:cubicBezTo>
                                                              <a:cubicBezTo>
                                                                <a:pt x="1245815" y="970769"/>
                                                                <a:pt x="1246516" y="974100"/>
                                                                <a:pt x="1245393" y="976345"/>
                                                              </a:cubicBezTo>
                                                              <a:cubicBezTo>
                                                                <a:pt x="1242444" y="982243"/>
                                                                <a:pt x="1239612" y="985529"/>
                                                                <a:pt x="1233487" y="988251"/>
                                                              </a:cubicBezTo>
                                                              <a:cubicBezTo>
                                                                <a:pt x="1233473" y="988257"/>
                                                                <a:pt x="1215635" y="994202"/>
                                                                <a:pt x="1212056" y="995395"/>
                                                              </a:cubicBezTo>
                                                              <a:lnTo>
                                                                <a:pt x="1204912" y="997776"/>
                                                              </a:lnTo>
                                                              <a:cubicBezTo>
                                                                <a:pt x="1198842" y="1015988"/>
                                                                <a:pt x="1204440" y="997266"/>
                                                                <a:pt x="1200150" y="1035876"/>
                                                              </a:cubicBezTo>
                                                              <a:cubicBezTo>
                                                                <a:pt x="1199703" y="1039899"/>
                                                                <a:pt x="1198492" y="1043801"/>
                                                                <a:pt x="1197768" y="1047783"/>
                                                              </a:cubicBezTo>
                                                              <a:cubicBezTo>
                                                                <a:pt x="1196904" y="1052533"/>
                                                                <a:pt x="1196181" y="1057308"/>
                                                                <a:pt x="1195387" y="1062070"/>
                                                              </a:cubicBezTo>
                                                              <a:cubicBezTo>
                                                                <a:pt x="1196181" y="1077945"/>
                                                                <a:pt x="1196391" y="1093860"/>
                                                                <a:pt x="1197768" y="1109695"/>
                                                              </a:cubicBezTo>
                                                              <a:cubicBezTo>
                                                                <a:pt x="1197985" y="1112196"/>
                                                                <a:pt x="1198931" y="1114645"/>
                                                                <a:pt x="1200150" y="1116839"/>
                                                              </a:cubicBezTo>
                                                              <a:cubicBezTo>
                                                                <a:pt x="1202930" y="1121842"/>
                                                                <a:pt x="1209675" y="1131126"/>
                                                                <a:pt x="1209675" y="1131126"/>
                                                              </a:cubicBezTo>
                                                              <a:cubicBezTo>
                                                                <a:pt x="1210469" y="1133507"/>
                                                                <a:pt x="1210934" y="1136025"/>
                                                                <a:pt x="1212056" y="1138270"/>
                                                              </a:cubicBezTo>
                                                              <a:cubicBezTo>
                                                                <a:pt x="1217140" y="1148439"/>
                                                                <a:pt x="1222043" y="1144720"/>
                                                                <a:pt x="1212056" y="1159701"/>
                                                              </a:cubicBezTo>
                                                              <a:lnTo>
                                                                <a:pt x="1202531" y="1173989"/>
                                                              </a:lnTo>
                                                              <a:lnTo>
                                                                <a:pt x="1197768" y="1181133"/>
                                                              </a:lnTo>
                                                              <a:cubicBezTo>
                                                                <a:pt x="1195993" y="1186457"/>
                                                                <a:pt x="1193571" y="1197902"/>
                                                                <a:pt x="1188243" y="1202564"/>
                                                              </a:cubicBezTo>
                                                              <a:cubicBezTo>
                                                                <a:pt x="1183936" y="1206333"/>
                                                                <a:pt x="1179386" y="1210279"/>
                                                                <a:pt x="1173956" y="1212089"/>
                                                              </a:cubicBezTo>
                                                              <a:cubicBezTo>
                                                                <a:pt x="1171575" y="1212883"/>
                                                                <a:pt x="1169262" y="1213926"/>
                                                                <a:pt x="1166812" y="1214470"/>
                                                              </a:cubicBezTo>
                                                              <a:cubicBezTo>
                                                                <a:pt x="1156127" y="1216844"/>
                                                                <a:pt x="1141405" y="1218087"/>
                                                                <a:pt x="1131093" y="1219233"/>
                                                              </a:cubicBezTo>
                                                              <a:cubicBezTo>
                                                                <a:pt x="1113973" y="1224940"/>
                                                                <a:pt x="1135346" y="1218018"/>
                                                                <a:pt x="1114425" y="1223995"/>
                                                              </a:cubicBezTo>
                                                              <a:cubicBezTo>
                                                                <a:pt x="1112011" y="1224685"/>
                                                                <a:pt x="1109695" y="1225686"/>
                                                                <a:pt x="1107281" y="1226376"/>
                                                              </a:cubicBezTo>
                                                              <a:cubicBezTo>
                                                                <a:pt x="1103726" y="1227392"/>
                                                                <a:pt x="1094414" y="1229238"/>
                                                                <a:pt x="1090612" y="1231139"/>
                                                              </a:cubicBezTo>
                                                              <a:cubicBezTo>
                                                                <a:pt x="1088052" y="1232419"/>
                                                                <a:pt x="1086083" y="1234739"/>
                                                                <a:pt x="1083468" y="1235901"/>
                                                              </a:cubicBezTo>
                                                              <a:cubicBezTo>
                                                                <a:pt x="1078881" y="1237940"/>
                                                                <a:pt x="1073943" y="1239076"/>
                                                                <a:pt x="1069181" y="1240664"/>
                                                              </a:cubicBezTo>
                                                              <a:lnTo>
                                                                <a:pt x="1062037" y="1243045"/>
                                                              </a:lnTo>
                                                              <a:cubicBezTo>
                                                                <a:pt x="1060049" y="1242903"/>
                                                                <a:pt x="1029340" y="1242640"/>
                                                                <a:pt x="1019175" y="1238283"/>
                                                              </a:cubicBezTo>
                                                              <a:cubicBezTo>
                                                                <a:pt x="1016544" y="1237156"/>
                                                                <a:pt x="1014516" y="1234940"/>
                                                                <a:pt x="1012031" y="1233520"/>
                                                              </a:cubicBezTo>
                                                              <a:cubicBezTo>
                                                                <a:pt x="1008949" y="1231759"/>
                                                                <a:pt x="1005681" y="1230345"/>
                                                                <a:pt x="1002506" y="1228758"/>
                                                              </a:cubicBezTo>
                                                              <a:cubicBezTo>
                                                                <a:pt x="979214" y="1193818"/>
                                                                <a:pt x="1002858" y="1230565"/>
                                                                <a:pt x="988218" y="1204945"/>
                                                              </a:cubicBezTo>
                                                              <a:cubicBezTo>
                                                                <a:pt x="986798" y="1202460"/>
                                                                <a:pt x="985883" y="1199318"/>
                                                                <a:pt x="983456" y="1197801"/>
                                                              </a:cubicBezTo>
                                                              <a:cubicBezTo>
                                                                <a:pt x="979199" y="1195140"/>
                                                                <a:pt x="969168" y="1193039"/>
                                                                <a:pt x="969168" y="1193039"/>
                                                              </a:cubicBezTo>
                                                              <a:cubicBezTo>
                                                                <a:pt x="964406" y="1193833"/>
                                                                <a:pt x="959594" y="1194373"/>
                                                                <a:pt x="954881" y="1195420"/>
                                                              </a:cubicBezTo>
                                                              <a:cubicBezTo>
                                                                <a:pt x="952431" y="1195964"/>
                                                                <a:pt x="947737" y="1195291"/>
                                                                <a:pt x="947737" y="1197801"/>
                                                              </a:cubicBezTo>
                                                              <a:cubicBezTo>
                                                                <a:pt x="947737" y="1200663"/>
                                                                <a:pt x="952250" y="1201437"/>
                                                                <a:pt x="954881" y="1202564"/>
                                                              </a:cubicBezTo>
                                                              <a:cubicBezTo>
                                                                <a:pt x="957889" y="1203853"/>
                                                                <a:pt x="961271" y="1204005"/>
                                                                <a:pt x="964406" y="1204945"/>
                                                              </a:cubicBezTo>
                                                              <a:cubicBezTo>
                                                                <a:pt x="969214" y="1206388"/>
                                                                <a:pt x="973931" y="1208120"/>
                                                                <a:pt x="978693" y="1209708"/>
                                                              </a:cubicBezTo>
                                                              <a:cubicBezTo>
                                                                <a:pt x="995800" y="1215410"/>
                                                                <a:pt x="974461" y="1208499"/>
                                                                <a:pt x="995362" y="1214470"/>
                                                              </a:cubicBezTo>
                                                              <a:cubicBezTo>
                                                                <a:pt x="997776" y="1215160"/>
                                                                <a:pt x="1000084" y="1216191"/>
                                                                <a:pt x="1002506" y="1216851"/>
                                                              </a:cubicBezTo>
                                                              <a:cubicBezTo>
                                                                <a:pt x="1008821" y="1218573"/>
                                                                <a:pt x="1015346" y="1219544"/>
                                                                <a:pt x="1021556" y="1221614"/>
                                                              </a:cubicBezTo>
                                                              <a:cubicBezTo>
                                                                <a:pt x="1026318" y="1223201"/>
                                                                <a:pt x="1030891" y="1225551"/>
                                                                <a:pt x="1035843" y="1226376"/>
                                                              </a:cubicBezTo>
                                                              <a:cubicBezTo>
                                                                <a:pt x="1040606" y="1227170"/>
                                                                <a:pt x="1054815" y="1229929"/>
                                                                <a:pt x="1050131" y="1228758"/>
                                                              </a:cubicBezTo>
                                                              <a:lnTo>
                                                                <a:pt x="1040606" y="1226376"/>
                                                              </a:lnTo>
                                                              <a:cubicBezTo>
                                                                <a:pt x="1038225" y="1224789"/>
                                                                <a:pt x="1036022" y="1222894"/>
                                                                <a:pt x="1033462" y="1221614"/>
                                                              </a:cubicBezTo>
                                                              <a:cubicBezTo>
                                                                <a:pt x="1031217" y="1220492"/>
                                                                <a:pt x="1028497" y="1220478"/>
                                                                <a:pt x="1026318" y="1219233"/>
                                                              </a:cubicBezTo>
                                                              <a:cubicBezTo>
                                                                <a:pt x="1022872" y="1217264"/>
                                                                <a:pt x="1020044" y="1214365"/>
                                                                <a:pt x="1016793" y="1212089"/>
                                                              </a:cubicBezTo>
                                                              <a:cubicBezTo>
                                                                <a:pt x="1012104" y="1208807"/>
                                                                <a:pt x="1006553" y="1206611"/>
                                                                <a:pt x="1002506" y="1202564"/>
                                                              </a:cubicBezTo>
                                                              <a:cubicBezTo>
                                                                <a:pt x="993587" y="1193645"/>
                                                                <a:pt x="998557" y="1196485"/>
                                                                <a:pt x="988218" y="1193039"/>
                                                              </a:cubicBezTo>
                                                              <a:cubicBezTo>
                                                                <a:pt x="967762" y="1179399"/>
                                                                <a:pt x="993635" y="1195746"/>
                                                                <a:pt x="973931" y="1185895"/>
                                                              </a:cubicBezTo>
                                                              <a:cubicBezTo>
                                                                <a:pt x="955458" y="1176660"/>
                                                                <a:pt x="977607" y="1184741"/>
                                                                <a:pt x="959643" y="1178751"/>
                                                              </a:cubicBezTo>
                                                              <a:cubicBezTo>
                                                                <a:pt x="946706" y="1187378"/>
                                                                <a:pt x="956493" y="1178419"/>
                                                                <a:pt x="950118" y="1195420"/>
                                                              </a:cubicBezTo>
                                                              <a:cubicBezTo>
                                                                <a:pt x="948653" y="1199326"/>
                                                                <a:pt x="941302" y="1207648"/>
                                                                <a:pt x="938212" y="1209708"/>
                                                              </a:cubicBezTo>
                                                              <a:cubicBezTo>
                                                                <a:pt x="936123" y="1211100"/>
                                                                <a:pt x="933449" y="1211295"/>
                                                                <a:pt x="931068" y="1212089"/>
                                                              </a:cubicBezTo>
                                                              <a:cubicBezTo>
                                                                <a:pt x="926747" y="1233697"/>
                                                                <a:pt x="930076" y="1215260"/>
                                                                <a:pt x="926306" y="1245426"/>
                                                              </a:cubicBezTo>
                                                              <a:cubicBezTo>
                                                                <a:pt x="925610" y="1250995"/>
                                                                <a:pt x="925026" y="1256591"/>
                                                                <a:pt x="923925" y="1262095"/>
                                                              </a:cubicBezTo>
                                                              <a:cubicBezTo>
                                                                <a:pt x="923433" y="1264556"/>
                                                                <a:pt x="923111" y="1267279"/>
                                                                <a:pt x="921543" y="1269239"/>
                                                              </a:cubicBezTo>
                                                              <a:cubicBezTo>
                                                                <a:pt x="919755" y="1271474"/>
                                                                <a:pt x="916781" y="1272414"/>
                                                                <a:pt x="914400" y="1274001"/>
                                                              </a:cubicBezTo>
                                                              <a:cubicBezTo>
                                                                <a:pt x="912521" y="1273857"/>
                                                                <a:pt x="880642" y="1272654"/>
                                                                <a:pt x="871537" y="1269239"/>
                                                              </a:cubicBezTo>
                                                              <a:cubicBezTo>
                                                                <a:pt x="868857" y="1268234"/>
                                                                <a:pt x="866774" y="1266064"/>
                                                                <a:pt x="864393" y="1264476"/>
                                                              </a:cubicBezTo>
                                                              <a:cubicBezTo>
                                                                <a:pt x="863630" y="1261424"/>
                                                                <a:pt x="861339" y="1251224"/>
                                                                <a:pt x="859631" y="1247808"/>
                                                              </a:cubicBezTo>
                                                              <a:cubicBezTo>
                                                                <a:pt x="858351" y="1245248"/>
                                                                <a:pt x="857067" y="1242496"/>
                                                                <a:pt x="854868" y="1240664"/>
                                                              </a:cubicBezTo>
                                                              <a:cubicBezTo>
                                                                <a:pt x="852141" y="1238391"/>
                                                                <a:pt x="848518" y="1237489"/>
                                                                <a:pt x="845343" y="1235901"/>
                                                              </a:cubicBezTo>
                                                              <a:cubicBezTo>
                                                                <a:pt x="831056" y="1236695"/>
                                                                <a:pt x="816732" y="1236987"/>
                                                                <a:pt x="802481" y="1238283"/>
                                                              </a:cubicBezTo>
                                                              <a:cubicBezTo>
                                                                <a:pt x="795482" y="1238919"/>
                                                                <a:pt x="792256" y="1241434"/>
                                                                <a:pt x="785812" y="1243045"/>
                                                              </a:cubicBezTo>
                                                              <a:cubicBezTo>
                                                                <a:pt x="781886" y="1244027"/>
                                                                <a:pt x="777811" y="1244361"/>
                                                                <a:pt x="773906" y="1245426"/>
                                                              </a:cubicBezTo>
                                                              <a:cubicBezTo>
                                                                <a:pt x="769063" y="1246747"/>
                                                                <a:pt x="759618" y="1250189"/>
                                                                <a:pt x="759618" y="1250189"/>
                                                              </a:cubicBezTo>
                                                              <a:cubicBezTo>
                                                                <a:pt x="756443" y="1249395"/>
                                                                <a:pt x="753240" y="1248707"/>
                                                                <a:pt x="750093" y="1247808"/>
                                                              </a:cubicBezTo>
                                                              <a:cubicBezTo>
                                                                <a:pt x="747680" y="1247118"/>
                                                                <a:pt x="743559" y="1247861"/>
                                                                <a:pt x="742950" y="1245426"/>
                                                              </a:cubicBezTo>
                                                              <a:cubicBezTo>
                                                                <a:pt x="739170" y="1230302"/>
                                                                <a:pt x="744010" y="1229639"/>
                                                                <a:pt x="752475" y="1223995"/>
                                                              </a:cubicBezTo>
                                                              <a:lnTo>
                                                                <a:pt x="759618" y="1202564"/>
                                                              </a:lnTo>
                                                              <a:lnTo>
                                                                <a:pt x="762000" y="1195420"/>
                                                              </a:lnTo>
                                                              <a:cubicBezTo>
                                                                <a:pt x="762560" y="1192060"/>
                                                                <a:pt x="765606" y="1169203"/>
                                                                <a:pt x="769143" y="1166845"/>
                                                              </a:cubicBezTo>
                                                              <a:cubicBezTo>
                                                                <a:pt x="786873" y="1155026"/>
                                                                <a:pt x="765103" y="1170212"/>
                                                                <a:pt x="783431" y="1154939"/>
                                                              </a:cubicBezTo>
                                                              <a:cubicBezTo>
                                                                <a:pt x="785630" y="1153107"/>
                                                                <a:pt x="787960" y="1151338"/>
                                                                <a:pt x="790575" y="1150176"/>
                                                              </a:cubicBezTo>
                                                              <a:cubicBezTo>
                                                                <a:pt x="795162" y="1148137"/>
                                                                <a:pt x="804862" y="1145414"/>
                                                                <a:pt x="804862" y="1145414"/>
                                                              </a:cubicBezTo>
                                                              <a:cubicBezTo>
                                                                <a:pt x="806450" y="1143033"/>
                                                                <a:pt x="811045" y="1140755"/>
                                                                <a:pt x="809625" y="1138270"/>
                                                              </a:cubicBezTo>
                                                              <a:cubicBezTo>
                                                                <a:pt x="806785" y="1133300"/>
                                                                <a:pt x="800100" y="1131920"/>
                                                                <a:pt x="795337" y="1128745"/>
                                                              </a:cubicBezTo>
                                                              <a:cubicBezTo>
                                                                <a:pt x="792956" y="1127158"/>
                                                                <a:pt x="790908" y="1124888"/>
                                                                <a:pt x="788193" y="1123983"/>
                                                              </a:cubicBezTo>
                                                              <a:cubicBezTo>
                                                                <a:pt x="769325" y="1117693"/>
                                                                <a:pt x="778858" y="1120045"/>
                                                                <a:pt x="759618" y="1116839"/>
                                                              </a:cubicBezTo>
                                                              <a:cubicBezTo>
                                                                <a:pt x="750887" y="1117633"/>
                                                                <a:pt x="742115" y="1118061"/>
                                                                <a:pt x="733425" y="1119220"/>
                                                              </a:cubicBezTo>
                                                              <a:cubicBezTo>
                                                                <a:pt x="723871" y="1120494"/>
                                                                <a:pt x="725159" y="1121882"/>
                                                                <a:pt x="716756" y="1123983"/>
                                                              </a:cubicBezTo>
                                                              <a:cubicBezTo>
                                                                <a:pt x="708917" y="1125943"/>
                                                                <a:pt x="698342" y="1127331"/>
                                                                <a:pt x="690562" y="1128745"/>
                                                              </a:cubicBezTo>
                                                              <a:cubicBezTo>
                                                                <a:pt x="686580" y="1129469"/>
                                                                <a:pt x="682625" y="1130332"/>
                                                                <a:pt x="678656" y="1131126"/>
                                                              </a:cubicBezTo>
                                                              <a:cubicBezTo>
                                                                <a:pt x="668337" y="1130332"/>
                                                                <a:pt x="657872" y="1130652"/>
                                                                <a:pt x="647700" y="1128745"/>
                                                              </a:cubicBezTo>
                                                              <a:cubicBezTo>
                                                                <a:pt x="644887" y="1128218"/>
                                                                <a:pt x="643041" y="1125403"/>
                                                                <a:pt x="640556" y="1123983"/>
                                                              </a:cubicBezTo>
                                                              <a:cubicBezTo>
                                                                <a:pt x="635301" y="1120980"/>
                                                                <a:pt x="622010" y="1114678"/>
                                                                <a:pt x="616743" y="1114458"/>
                                                              </a:cubicBezTo>
                                                              <a:lnTo>
                                                                <a:pt x="559593" y="1112076"/>
                                                              </a:lnTo>
                                                              <a:cubicBezTo>
                                                                <a:pt x="556418" y="1111282"/>
                                                                <a:pt x="553076" y="1110984"/>
                                                                <a:pt x="550068" y="1109695"/>
                                                              </a:cubicBezTo>
                                                              <a:cubicBezTo>
                                                                <a:pt x="547438" y="1108568"/>
                                                                <a:pt x="545410" y="1106353"/>
                                                                <a:pt x="542925" y="1104933"/>
                                                              </a:cubicBezTo>
                                                              <a:cubicBezTo>
                                                                <a:pt x="539843" y="1103172"/>
                                                                <a:pt x="536724" y="1101416"/>
                                                                <a:pt x="533400" y="1100170"/>
                                                              </a:cubicBezTo>
                                                              <a:cubicBezTo>
                                                                <a:pt x="530336" y="1099021"/>
                                                                <a:pt x="527022" y="1098688"/>
                                                                <a:pt x="523875" y="1097789"/>
                                                              </a:cubicBezTo>
                                                              <a:cubicBezTo>
                                                                <a:pt x="521461" y="1097099"/>
                                                                <a:pt x="519166" y="1096017"/>
                                                                <a:pt x="516731" y="1095408"/>
                                                              </a:cubicBezTo>
                                                              <a:cubicBezTo>
                                                                <a:pt x="512805" y="1094426"/>
                                                                <a:pt x="508730" y="1094091"/>
                                                                <a:pt x="504825" y="1093026"/>
                                                              </a:cubicBezTo>
                                                              <a:cubicBezTo>
                                                                <a:pt x="499982" y="1091705"/>
                                                                <a:pt x="495300" y="1089851"/>
                                                                <a:pt x="490537" y="1088264"/>
                                                              </a:cubicBezTo>
                                                              <a:lnTo>
                                                                <a:pt x="483393" y="1085883"/>
                                                              </a:lnTo>
                                                              <a:cubicBezTo>
                                                                <a:pt x="479220" y="1083100"/>
                                                                <a:pt x="472718" y="1080876"/>
                                                                <a:pt x="473868" y="1073976"/>
                                                              </a:cubicBezTo>
                                                              <a:cubicBezTo>
                                                                <a:pt x="474338" y="1071153"/>
                                                                <a:pt x="477043" y="1069214"/>
                                                                <a:pt x="478631" y="1066833"/>
                                                              </a:cubicBezTo>
                                                              <a:cubicBezTo>
                                                                <a:pt x="482822" y="1054258"/>
                                                                <a:pt x="478923" y="1061082"/>
                                                                <a:pt x="495300" y="1050164"/>
                                                              </a:cubicBezTo>
                                                              <a:cubicBezTo>
                                                                <a:pt x="497681" y="1048577"/>
                                                                <a:pt x="499728" y="1046306"/>
                                                                <a:pt x="502443" y="1045401"/>
                                                              </a:cubicBezTo>
                                                              <a:lnTo>
                                                                <a:pt x="516731" y="1040639"/>
                                                              </a:lnTo>
                                                              <a:cubicBezTo>
                                                                <a:pt x="519906" y="1035876"/>
                                                                <a:pt x="524446" y="1031781"/>
                                                                <a:pt x="526256" y="1026351"/>
                                                              </a:cubicBezTo>
                                                              <a:cubicBezTo>
                                                                <a:pt x="527050" y="1023970"/>
                                                                <a:pt x="527418" y="1021402"/>
                                                                <a:pt x="528637" y="1019208"/>
                                                              </a:cubicBezTo>
                                                              <a:cubicBezTo>
                                                                <a:pt x="531417" y="1014204"/>
                                                                <a:pt x="534987" y="1009683"/>
                                                                <a:pt x="538162" y="1004920"/>
                                                              </a:cubicBezTo>
                                                              <a:lnTo>
                                                                <a:pt x="542925" y="997776"/>
                                                              </a:lnTo>
                                                              <a:cubicBezTo>
                                                                <a:pt x="550069" y="998570"/>
                                                                <a:pt x="557168" y="1000158"/>
                                                                <a:pt x="564356" y="1000158"/>
                                                              </a:cubicBezTo>
                                                              <a:cubicBezTo>
                                                                <a:pt x="585222" y="1000158"/>
                                                                <a:pt x="584473" y="999802"/>
                                                                <a:pt x="597693" y="995395"/>
                                                              </a:cubicBezTo>
                                                              <a:cubicBezTo>
                                                                <a:pt x="600737" y="986266"/>
                                                                <a:pt x="602721" y="985078"/>
                                                                <a:pt x="595312" y="973964"/>
                                                              </a:cubicBezTo>
                                                              <a:lnTo>
                                                                <a:pt x="585787" y="959676"/>
                                                              </a:lnTo>
                                                              <a:cubicBezTo>
                                                                <a:pt x="586581" y="955707"/>
                                                                <a:pt x="587103" y="951675"/>
                                                                <a:pt x="588168" y="947770"/>
                                                              </a:cubicBezTo>
                                                              <a:cubicBezTo>
                                                                <a:pt x="590281" y="940024"/>
                                                                <a:pt x="595233" y="924010"/>
                                                                <a:pt x="602456" y="919195"/>
                                                              </a:cubicBezTo>
                                                              <a:cubicBezTo>
                                                                <a:pt x="612402" y="912565"/>
                                                                <a:pt x="607576" y="916457"/>
                                                                <a:pt x="616743" y="907289"/>
                                                              </a:cubicBezTo>
                                                              <a:cubicBezTo>
                                                                <a:pt x="617537" y="904908"/>
                                                                <a:pt x="617906" y="902339"/>
                                                                <a:pt x="619125" y="900145"/>
                                                              </a:cubicBezTo>
                                                              <a:cubicBezTo>
                                                                <a:pt x="621905" y="895142"/>
                                                                <a:pt x="628650" y="885858"/>
                                                                <a:pt x="628650" y="885858"/>
                                                              </a:cubicBezTo>
                                                              <a:cubicBezTo>
                                                                <a:pt x="629444" y="883477"/>
                                                                <a:pt x="631031" y="881224"/>
                                                                <a:pt x="631031" y="878714"/>
                                                              </a:cubicBezTo>
                                                              <a:cubicBezTo>
                                                                <a:pt x="631031" y="872315"/>
                                                                <a:pt x="632320" y="864907"/>
                                                                <a:pt x="628650" y="859664"/>
                                                              </a:cubicBezTo>
                                                              <a:cubicBezTo>
                                                                <a:pt x="626682" y="856853"/>
                                                                <a:pt x="606257" y="853280"/>
                                                                <a:pt x="602456" y="852520"/>
                                                              </a:cubicBezTo>
                                                              <a:cubicBezTo>
                                                                <a:pt x="592137" y="853314"/>
                                                                <a:pt x="581769" y="853617"/>
                                                                <a:pt x="571500" y="854901"/>
                                                              </a:cubicBezTo>
                                                              <a:cubicBezTo>
                                                                <a:pt x="569009" y="855212"/>
                                                                <a:pt x="566770" y="856593"/>
                                                                <a:pt x="564356" y="857283"/>
                                                              </a:cubicBezTo>
                                                              <a:cubicBezTo>
                                                                <a:pt x="561209" y="858182"/>
                                                                <a:pt x="557966" y="858724"/>
                                                                <a:pt x="554831" y="859664"/>
                                                              </a:cubicBezTo>
                                                              <a:cubicBezTo>
                                                                <a:pt x="550022" y="861106"/>
                                                                <a:pt x="545306" y="862838"/>
                                                                <a:pt x="540543" y="864426"/>
                                                              </a:cubicBezTo>
                                                              <a:cubicBezTo>
                                                                <a:pt x="538162" y="865220"/>
                                                                <a:pt x="535835" y="866199"/>
                                                                <a:pt x="533400" y="866808"/>
                                                              </a:cubicBezTo>
                                                              <a:lnTo>
                                                                <a:pt x="523875" y="869189"/>
                                                              </a:lnTo>
                                                              <a:cubicBezTo>
                                                                <a:pt x="521494" y="868395"/>
                                                                <a:pt x="517340" y="869243"/>
                                                                <a:pt x="516731" y="866808"/>
                                                              </a:cubicBezTo>
                                                              <a:cubicBezTo>
                                                                <a:pt x="514964" y="859741"/>
                                                                <a:pt x="521682" y="842430"/>
                                                                <a:pt x="523875" y="835851"/>
                                                              </a:cubicBezTo>
                                                              <a:lnTo>
                                                                <a:pt x="526256" y="828708"/>
                                                              </a:lnTo>
                                                              <a:cubicBezTo>
                                                                <a:pt x="524939" y="816858"/>
                                                                <a:pt x="526511" y="801097"/>
                                                                <a:pt x="514350" y="792989"/>
                                                              </a:cubicBezTo>
                                                              <a:cubicBezTo>
                                                                <a:pt x="511969" y="791401"/>
                                                                <a:pt x="509405" y="790058"/>
                                                                <a:pt x="507206" y="788226"/>
                                                              </a:cubicBezTo>
                                                              <a:cubicBezTo>
                                                                <a:pt x="504619" y="786070"/>
                                                                <a:pt x="503006" y="782718"/>
                                                                <a:pt x="500062" y="781083"/>
                                                              </a:cubicBezTo>
                                                              <a:cubicBezTo>
                                                                <a:pt x="495674" y="778645"/>
                                                                <a:pt x="485775" y="776320"/>
                                                                <a:pt x="485775" y="776320"/>
                                                              </a:cubicBezTo>
                                                              <a:cubicBezTo>
                                                                <a:pt x="479425" y="777114"/>
                                                                <a:pt x="472982" y="777360"/>
                                                                <a:pt x="466725" y="778701"/>
                                                              </a:cubicBezTo>
                                                              <a:cubicBezTo>
                                                                <a:pt x="461816" y="779753"/>
                                                                <a:pt x="452437" y="783464"/>
                                                                <a:pt x="452437" y="783464"/>
                                                              </a:cubicBezTo>
                                                              <a:cubicBezTo>
                                                                <a:pt x="447675" y="782670"/>
                                                                <a:pt x="442468" y="783242"/>
                                                                <a:pt x="438150" y="781083"/>
                                                              </a:cubicBezTo>
                                                              <a:cubicBezTo>
                                                                <a:pt x="435590" y="779803"/>
                                                                <a:pt x="435411" y="775963"/>
                                                                <a:pt x="433387" y="773939"/>
                                                              </a:cubicBezTo>
                                                              <a:cubicBezTo>
                                                                <a:pt x="431363" y="771915"/>
                                                                <a:pt x="428624" y="770764"/>
                                                                <a:pt x="426243" y="769176"/>
                                                              </a:cubicBezTo>
                                                              <a:cubicBezTo>
                                                                <a:pt x="423862" y="766001"/>
                                                                <a:pt x="421906" y="762457"/>
                                                                <a:pt x="419100" y="759651"/>
                                                              </a:cubicBezTo>
                                                              <a:cubicBezTo>
                                                                <a:pt x="417076" y="757627"/>
                                                                <a:pt x="414285" y="756552"/>
                                                                <a:pt x="411956" y="754889"/>
                                                              </a:cubicBezTo>
                                                              <a:cubicBezTo>
                                                                <a:pt x="406364" y="750895"/>
                                                                <a:pt x="399614" y="746164"/>
                                                                <a:pt x="395287" y="740601"/>
                                                              </a:cubicBezTo>
                                                              <a:cubicBezTo>
                                                                <a:pt x="391773" y="736083"/>
                                                                <a:pt x="385762" y="726314"/>
                                                                <a:pt x="385762" y="726314"/>
                                                              </a:cubicBezTo>
                                                              <a:cubicBezTo>
                                                                <a:pt x="384968" y="715995"/>
                                                                <a:pt x="384277" y="705668"/>
                                                                <a:pt x="383381" y="695358"/>
                                                              </a:cubicBezTo>
                                                              <a:cubicBezTo>
                                                                <a:pt x="382764" y="688261"/>
                                                                <a:pt x="384690" y="671163"/>
                                                                <a:pt x="376237" y="664401"/>
                                                              </a:cubicBezTo>
                                                              <a:cubicBezTo>
                                                                <a:pt x="374277" y="662833"/>
                                                                <a:pt x="371474" y="662814"/>
                                                                <a:pt x="369093" y="662020"/>
                                                              </a:cubicBezTo>
                                                              <a:cubicBezTo>
                                                                <a:pt x="366712" y="662814"/>
                                                                <a:pt x="363409" y="662359"/>
                                                                <a:pt x="361950" y="664401"/>
                                                              </a:cubicBezTo>
                                                              <a:cubicBezTo>
                                                                <a:pt x="359032" y="668486"/>
                                                                <a:pt x="358171" y="673766"/>
                                                                <a:pt x="357187" y="678689"/>
                                                              </a:cubicBezTo>
                                                              <a:cubicBezTo>
                                                                <a:pt x="356282" y="683215"/>
                                                                <a:pt x="354865" y="692859"/>
                                                                <a:pt x="352425" y="697739"/>
                                                              </a:cubicBezTo>
                                                              <a:cubicBezTo>
                                                                <a:pt x="351145" y="700299"/>
                                                                <a:pt x="349897" y="703095"/>
                                                                <a:pt x="347662" y="704883"/>
                                                              </a:cubicBezTo>
                                                              <a:cubicBezTo>
                                                                <a:pt x="345702" y="706451"/>
                                                                <a:pt x="342899" y="706470"/>
                                                                <a:pt x="340518" y="707264"/>
                                                              </a:cubicBezTo>
                                                              <a:cubicBezTo>
                                                                <a:pt x="322214" y="719467"/>
                                                                <a:pt x="331877" y="717730"/>
                                                                <a:pt x="311943" y="714408"/>
                                                              </a:cubicBezTo>
                                                              <a:cubicBezTo>
                                                                <a:pt x="304786" y="712021"/>
                                                                <a:pt x="303809" y="712391"/>
                                                                <a:pt x="297656" y="707264"/>
                                                              </a:cubicBezTo>
                                                              <a:cubicBezTo>
                                                                <a:pt x="295069" y="705108"/>
                                                                <a:pt x="293456" y="701755"/>
                                                                <a:pt x="290512" y="700120"/>
                                                              </a:cubicBezTo>
                                                              <a:cubicBezTo>
                                                                <a:pt x="286124" y="697682"/>
                                                                <a:pt x="276225" y="695358"/>
                                                                <a:pt x="276225" y="695358"/>
                                                              </a:cubicBezTo>
                                                              <a:cubicBezTo>
                                                                <a:pt x="270669" y="696152"/>
                                                                <a:pt x="264932" y="696126"/>
                                                                <a:pt x="259556" y="697739"/>
                                                              </a:cubicBezTo>
                                                              <a:cubicBezTo>
                                                                <a:pt x="256815" y="698561"/>
                                                                <a:pt x="255042" y="701374"/>
                                                                <a:pt x="252412" y="702501"/>
                                                              </a:cubicBezTo>
                                                              <a:cubicBezTo>
                                                                <a:pt x="249404" y="703790"/>
                                                                <a:pt x="246062" y="704089"/>
                                                                <a:pt x="242887" y="704883"/>
                                                              </a:cubicBezTo>
                                                              <a:cubicBezTo>
                                                                <a:pt x="240506" y="706470"/>
                                                                <a:pt x="238423" y="708640"/>
                                                                <a:pt x="235743" y="709645"/>
                                                              </a:cubicBezTo>
                                                              <a:cubicBezTo>
                                                                <a:pt x="231953" y="711066"/>
                                                                <a:pt x="227788" y="711148"/>
                                                                <a:pt x="223837" y="712026"/>
                                                              </a:cubicBezTo>
                                                              <a:cubicBezTo>
                                                                <a:pt x="193572" y="718752"/>
                                                                <a:pt x="238314" y="709608"/>
                                                                <a:pt x="202406" y="716789"/>
                                                              </a:cubicBezTo>
                                                              <a:cubicBezTo>
                                                                <a:pt x="196243" y="722952"/>
                                                                <a:pt x="189518" y="730611"/>
                                                                <a:pt x="180975" y="733458"/>
                                                              </a:cubicBezTo>
                                                              <a:lnTo>
                                                                <a:pt x="173831" y="735839"/>
                                                              </a:lnTo>
                                                              <a:cubicBezTo>
                                                                <a:pt x="169068" y="735045"/>
                                                                <a:pt x="164227" y="734629"/>
                                                                <a:pt x="159543" y="733458"/>
                                                              </a:cubicBezTo>
                                                              <a:cubicBezTo>
                                                                <a:pt x="154673" y="732240"/>
                                                                <a:pt x="145256" y="728695"/>
                                                                <a:pt x="145256" y="728695"/>
                                                              </a:cubicBezTo>
                                                              <a:cubicBezTo>
                                                                <a:pt x="142875" y="726314"/>
                                                                <a:pt x="141056" y="723186"/>
                                                                <a:pt x="138112" y="721551"/>
                                                              </a:cubicBezTo>
                                                              <a:cubicBezTo>
                                                                <a:pt x="133724" y="719113"/>
                                                                <a:pt x="123825" y="716789"/>
                                                                <a:pt x="123825" y="716789"/>
                                                              </a:cubicBezTo>
                                                              <a:cubicBezTo>
                                                                <a:pt x="121444" y="714408"/>
                                                                <a:pt x="119483" y="711513"/>
                                                                <a:pt x="116681" y="709645"/>
                                                              </a:cubicBezTo>
                                                              <a:cubicBezTo>
                                                                <a:pt x="114592" y="708253"/>
                                                                <a:pt x="111782" y="708387"/>
                                                                <a:pt x="109537" y="707264"/>
                                                              </a:cubicBezTo>
                                                              <a:cubicBezTo>
                                                                <a:pt x="106977" y="705984"/>
                                                                <a:pt x="105008" y="703663"/>
                                                                <a:pt x="102393" y="702501"/>
                                                              </a:cubicBezTo>
                                                              <a:cubicBezTo>
                                                                <a:pt x="97806" y="700462"/>
                                                                <a:pt x="92868" y="699326"/>
                                                                <a:pt x="88106" y="697739"/>
                                                              </a:cubicBezTo>
                                                              <a:lnTo>
                                                                <a:pt x="73818" y="692976"/>
                                                              </a:lnTo>
                                                              <a:cubicBezTo>
                                                                <a:pt x="71437" y="692182"/>
                                                                <a:pt x="68920" y="691717"/>
                                                                <a:pt x="66675" y="690595"/>
                                                              </a:cubicBezTo>
                                                              <a:cubicBezTo>
                                                                <a:pt x="63500" y="689008"/>
                                                                <a:pt x="60518" y="686956"/>
                                                                <a:pt x="57150" y="685833"/>
                                                              </a:cubicBezTo>
                                                              <a:cubicBezTo>
                                                                <a:pt x="51799" y="684049"/>
                                                                <a:pt x="35769" y="682273"/>
                                                                <a:pt x="30956" y="681070"/>
                                                              </a:cubicBezTo>
                                                              <a:cubicBezTo>
                                                                <a:pt x="26086" y="679853"/>
                                                                <a:pt x="16668" y="676308"/>
                                                                <a:pt x="16668" y="676308"/>
                                                              </a:cubicBezTo>
                                                              <a:cubicBezTo>
                                                                <a:pt x="17462" y="669958"/>
                                                                <a:pt x="16451" y="663106"/>
                                                                <a:pt x="19050" y="657258"/>
                                                              </a:cubicBezTo>
                                                              <a:cubicBezTo>
                                                                <a:pt x="20069" y="654964"/>
                                                                <a:pt x="23758" y="655485"/>
                                                                <a:pt x="26193" y="654876"/>
                                                              </a:cubicBezTo>
                                                              <a:cubicBezTo>
                                                                <a:pt x="30120" y="653894"/>
                                                                <a:pt x="34131" y="653289"/>
                                                                <a:pt x="38100" y="652495"/>
                                                              </a:cubicBezTo>
                                                              <a:cubicBezTo>
                                                                <a:pt x="43434" y="648939"/>
                                                                <a:pt x="50615" y="645296"/>
                                                                <a:pt x="52387" y="638208"/>
                                                              </a:cubicBezTo>
                                                              <a:cubicBezTo>
                                                                <a:pt x="53922" y="632070"/>
                                                                <a:pt x="42545" y="615771"/>
                                                                <a:pt x="40481" y="614395"/>
                                                              </a:cubicBezTo>
                                                              <a:cubicBezTo>
                                                                <a:pt x="34040" y="610101"/>
                                                                <a:pt x="31361" y="607890"/>
                                                                <a:pt x="23812" y="604870"/>
                                                              </a:cubicBezTo>
                                                              <a:cubicBezTo>
                                                                <a:pt x="19151" y="603006"/>
                                                                <a:pt x="14287" y="601695"/>
                                                                <a:pt x="9525" y="600108"/>
                                                              </a:cubicBezTo>
                                                              <a:lnTo>
                                                                <a:pt x="2381" y="597726"/>
                                                              </a:lnTo>
                                                              <a:cubicBezTo>
                                                                <a:pt x="3175" y="594551"/>
                                                                <a:pt x="3863" y="591348"/>
                                                                <a:pt x="4762" y="588201"/>
                                                              </a:cubicBezTo>
                                                              <a:cubicBezTo>
                                                                <a:pt x="5451" y="585788"/>
                                                                <a:pt x="6534" y="583493"/>
                                                                <a:pt x="7143" y="581058"/>
                                                              </a:cubicBezTo>
                                                              <a:cubicBezTo>
                                                                <a:pt x="8125" y="577131"/>
                                                                <a:pt x="8731" y="573120"/>
                                                                <a:pt x="9525" y="569151"/>
                                                              </a:cubicBezTo>
                                                              <a:cubicBezTo>
                                                                <a:pt x="8731" y="563595"/>
                                                                <a:pt x="8405" y="557952"/>
                                                                <a:pt x="7143" y="552483"/>
                                                              </a:cubicBezTo>
                                                              <a:cubicBezTo>
                                                                <a:pt x="6014" y="547591"/>
                                                                <a:pt x="3598" y="543065"/>
                                                                <a:pt x="2381" y="538195"/>
                                                              </a:cubicBezTo>
                                                              <a:lnTo>
                                                                <a:pt x="0" y="528670"/>
                                                              </a:lnTo>
                                                              <a:cubicBezTo>
                                                                <a:pt x="1587" y="526289"/>
                                                                <a:pt x="1997" y="522263"/>
                                                                <a:pt x="4762" y="521526"/>
                                                              </a:cubicBezTo>
                                                              <a:cubicBezTo>
                                                                <a:pt x="14762" y="518859"/>
                                                                <a:pt x="28903" y="526933"/>
                                                                <a:pt x="35718" y="519145"/>
                                                              </a:cubicBezTo>
                                                              <a:cubicBezTo>
                                                                <a:pt x="43576" y="510165"/>
                                                                <a:pt x="36138" y="495196"/>
                                                                <a:pt x="38100" y="483426"/>
                                                              </a:cubicBezTo>
                                                              <a:cubicBezTo>
                                                                <a:pt x="38570" y="480603"/>
                                                                <a:pt x="41275" y="478664"/>
                                                                <a:pt x="42862" y="476283"/>
                                                              </a:cubicBezTo>
                                                              <a:cubicBezTo>
                                                                <a:pt x="44806" y="470451"/>
                                                                <a:pt x="46326" y="464765"/>
                                                                <a:pt x="50006" y="459614"/>
                                                              </a:cubicBezTo>
                                                              <a:cubicBezTo>
                                                                <a:pt x="52932" y="455518"/>
                                                                <a:pt x="59651" y="450029"/>
                                                                <a:pt x="64293" y="447708"/>
                                                              </a:cubicBezTo>
                                                              <a:cubicBezTo>
                                                                <a:pt x="66538" y="446585"/>
                                                                <a:pt x="69056" y="446120"/>
                                                                <a:pt x="71437" y="445326"/>
                                                              </a:cubicBezTo>
                                                              <a:cubicBezTo>
                                                                <a:pt x="76072" y="431420"/>
                                                                <a:pt x="70191" y="444191"/>
                                                                <a:pt x="80962" y="433420"/>
                                                              </a:cubicBezTo>
                                                              <a:cubicBezTo>
                                                                <a:pt x="91733" y="422649"/>
                                                                <a:pt x="78962" y="428530"/>
                                                                <a:pt x="92868" y="423895"/>
                                                              </a:cubicBezTo>
                                                              <a:cubicBezTo>
                                                                <a:pt x="96043" y="424689"/>
                                                                <a:pt x="100263" y="423791"/>
                                                                <a:pt x="102393" y="426276"/>
                                                              </a:cubicBezTo>
                                                              <a:cubicBezTo>
                                                                <a:pt x="105660" y="430088"/>
                                                                <a:pt x="107156" y="440564"/>
                                                                <a:pt x="107156" y="440564"/>
                                                              </a:cubicBezTo>
                                                              <a:cubicBezTo>
                                                                <a:pt x="108667" y="469272"/>
                                                                <a:pt x="106400" y="481157"/>
                                                                <a:pt x="114300" y="504858"/>
                                                              </a:cubicBezTo>
                                                              <a:lnTo>
                                                                <a:pt x="119062" y="519145"/>
                                                              </a:lnTo>
                                                              <a:cubicBezTo>
                                                                <a:pt x="119856" y="521526"/>
                                                                <a:pt x="119354" y="524897"/>
                                                                <a:pt x="121443" y="526289"/>
                                                              </a:cubicBezTo>
                                                              <a:lnTo>
                                                                <a:pt x="128587" y="531051"/>
                                                              </a:lnTo>
                                                              <a:cubicBezTo>
                                                                <a:pt x="145520" y="528935"/>
                                                                <a:pt x="146304" y="533717"/>
                                                                <a:pt x="152400" y="521526"/>
                                                              </a:cubicBezTo>
                                                              <a:cubicBezTo>
                                                                <a:pt x="153522" y="519281"/>
                                                                <a:pt x="153987" y="516764"/>
                                                                <a:pt x="154781" y="514383"/>
                                                              </a:cubicBezTo>
                                                              <a:cubicBezTo>
                                                                <a:pt x="158942" y="485251"/>
                                                                <a:pt x="153843" y="508394"/>
                                                                <a:pt x="161925" y="488189"/>
                                                              </a:cubicBezTo>
                                                              <a:cubicBezTo>
                                                                <a:pt x="163789" y="483528"/>
                                                                <a:pt x="161924" y="475488"/>
                                                                <a:pt x="166687" y="473901"/>
                                                              </a:cubicBezTo>
                                                              <a:cubicBezTo>
                                                                <a:pt x="169068" y="473107"/>
                                                                <a:pt x="171586" y="472642"/>
                                                                <a:pt x="173831" y="471520"/>
                                                              </a:cubicBezTo>
                                                              <a:cubicBezTo>
                                                                <a:pt x="182036" y="467418"/>
                                                                <a:pt x="180763" y="464777"/>
                                                                <a:pt x="190500" y="461995"/>
                                                              </a:cubicBezTo>
                                                              <a:cubicBezTo>
                                                                <a:pt x="198283" y="459771"/>
                                                                <a:pt x="206633" y="459793"/>
                                                                <a:pt x="214312" y="457233"/>
                                                              </a:cubicBezTo>
                                                              <a:cubicBezTo>
                                                                <a:pt x="216693" y="456439"/>
                                                                <a:pt x="219211" y="455974"/>
                                                                <a:pt x="221456" y="454851"/>
                                                              </a:cubicBezTo>
                                                              <a:cubicBezTo>
                                                                <a:pt x="224016" y="453571"/>
                                                                <a:pt x="226219" y="451676"/>
                                                                <a:pt x="228600" y="450089"/>
                                                              </a:cubicBezTo>
                                                              <a:cubicBezTo>
                                                                <a:pt x="230187" y="447708"/>
                                                                <a:pt x="232235" y="445576"/>
                                                                <a:pt x="233362" y="442945"/>
                                                              </a:cubicBezTo>
                                                              <a:cubicBezTo>
                                                                <a:pt x="237336" y="433672"/>
                                                                <a:pt x="237589" y="408865"/>
                                                                <a:pt x="238125" y="404845"/>
                                                              </a:cubicBezTo>
                                                              <a:cubicBezTo>
                                                                <a:pt x="238457" y="402357"/>
                                                                <a:pt x="239712" y="400082"/>
                                                                <a:pt x="240506" y="397701"/>
                                                              </a:cubicBezTo>
                                                              <a:cubicBezTo>
                                                                <a:pt x="239712" y="392939"/>
                                                                <a:pt x="240520" y="387606"/>
                                                                <a:pt x="238125" y="383414"/>
                                                              </a:cubicBezTo>
                                                              <a:cubicBezTo>
                                                                <a:pt x="236880" y="381235"/>
                                                                <a:pt x="228485" y="381296"/>
                                                                <a:pt x="230981" y="381033"/>
                                                              </a:cubicBezTo>
                                                              <a:cubicBezTo>
                                                                <a:pt x="248365" y="379203"/>
                                                                <a:pt x="265906" y="379445"/>
                                                                <a:pt x="283368" y="378651"/>
                                                              </a:cubicBezTo>
                                                              <a:cubicBezTo>
                                                                <a:pt x="288131" y="377064"/>
                                                                <a:pt x="292704" y="374714"/>
                                                                <a:pt x="297656" y="373889"/>
                                                              </a:cubicBezTo>
                                                              <a:cubicBezTo>
                                                                <a:pt x="328707" y="368713"/>
                                                                <a:pt x="317070" y="372179"/>
                                                                <a:pt x="333375" y="366745"/>
                                                              </a:cubicBezTo>
                                                              <a:cubicBezTo>
                                                                <a:pt x="336371" y="357755"/>
                                                                <a:pt x="339657" y="351320"/>
                                                                <a:pt x="333375" y="340551"/>
                                                              </a:cubicBezTo>
                                                              <a:cubicBezTo>
                                                                <a:pt x="330491" y="335607"/>
                                                                <a:pt x="324517" y="332836"/>
                                                                <a:pt x="319087" y="331026"/>
                                                              </a:cubicBezTo>
                                                              <a:lnTo>
                                                                <a:pt x="304800" y="326264"/>
                                                              </a:lnTo>
                                                              <a:cubicBezTo>
                                                                <a:pt x="291148" y="305787"/>
                                                                <a:pt x="309327" y="329887"/>
                                                                <a:pt x="292893" y="316739"/>
                                                              </a:cubicBezTo>
                                                              <a:cubicBezTo>
                                                                <a:pt x="290658" y="314951"/>
                                                                <a:pt x="290155" y="311619"/>
                                                                <a:pt x="288131" y="309595"/>
                                                              </a:cubicBezTo>
                                                              <a:cubicBezTo>
                                                                <a:pt x="286107" y="307571"/>
                                                                <a:pt x="283368" y="306420"/>
                                                                <a:pt x="280987" y="304833"/>
                                                              </a:cubicBezTo>
                                                              <a:cubicBezTo>
                                                                <a:pt x="275320" y="287830"/>
                                                                <a:pt x="279010" y="294722"/>
                                                                <a:pt x="271462" y="283401"/>
                                                              </a:cubicBezTo>
                                                              <a:cubicBezTo>
                                                                <a:pt x="265795" y="266399"/>
                                                                <a:pt x="269485" y="273291"/>
                                                                <a:pt x="261937" y="261970"/>
                                                              </a:cubicBezTo>
                                                              <a:cubicBezTo>
                                                                <a:pt x="260814" y="258601"/>
                                                                <a:pt x="257175" y="248291"/>
                                                                <a:pt x="257175" y="245301"/>
                                                              </a:cubicBezTo>
                                                              <a:cubicBezTo>
                                                                <a:pt x="257175" y="212727"/>
                                                                <a:pt x="256925" y="217473"/>
                                                                <a:pt x="264318" y="195295"/>
                                                              </a:cubicBezTo>
                                                              <a:cubicBezTo>
                                                                <a:pt x="265112" y="192914"/>
                                                                <a:pt x="265308" y="190240"/>
                                                                <a:pt x="266700" y="188151"/>
                                                              </a:cubicBezTo>
                                                              <a:cubicBezTo>
                                                                <a:pt x="269875" y="183389"/>
                                                                <a:pt x="270795" y="175674"/>
                                                                <a:pt x="276225" y="173864"/>
                                                              </a:cubicBezTo>
                                                              <a:lnTo>
                                                                <a:pt x="283368" y="171483"/>
                                                              </a:lnTo>
                                                              <a:cubicBezTo>
                                                                <a:pt x="292099" y="172277"/>
                                                                <a:pt x="300989" y="172027"/>
                                                                <a:pt x="309562" y="173864"/>
                                                              </a:cubicBezTo>
                                                              <a:cubicBezTo>
                                                                <a:pt x="312360" y="174464"/>
                                                                <a:pt x="314146" y="177346"/>
                                                                <a:pt x="316706" y="178626"/>
                                                              </a:cubicBezTo>
                                                              <a:cubicBezTo>
                                                                <a:pt x="318951" y="179749"/>
                                                                <a:pt x="321469" y="180214"/>
                                                                <a:pt x="323850" y="181008"/>
                                                              </a:cubicBezTo>
                                                              <a:cubicBezTo>
                                                                <a:pt x="346270" y="203428"/>
                                                                <a:pt x="310315" y="169602"/>
                                                                <a:pt x="345281" y="192914"/>
                                                              </a:cubicBezTo>
                                                              <a:lnTo>
                                                                <a:pt x="359568" y="202439"/>
                                                              </a:lnTo>
                                                              <a:cubicBezTo>
                                                                <a:pt x="360362" y="204820"/>
                                                                <a:pt x="360827" y="207338"/>
                                                                <a:pt x="361950" y="209583"/>
                                                              </a:cubicBezTo>
                                                              <a:cubicBezTo>
                                                                <a:pt x="363230" y="212142"/>
                                                                <a:pt x="365807" y="214011"/>
                                                                <a:pt x="366712" y="216726"/>
                                                              </a:cubicBezTo>
                                                              <a:cubicBezTo>
                                                                <a:pt x="368239" y="221307"/>
                                                                <a:pt x="368359" y="226242"/>
                                                                <a:pt x="369093" y="231014"/>
                                                              </a:cubicBezTo>
                                                              <a:cubicBezTo>
                                                                <a:pt x="369947" y="236562"/>
                                                                <a:pt x="368965" y="242663"/>
                                                                <a:pt x="371475" y="247683"/>
                                                              </a:cubicBezTo>
                                                              <a:cubicBezTo>
                                                                <a:pt x="372597" y="249928"/>
                                                                <a:pt x="376237" y="249270"/>
                                                                <a:pt x="378618" y="250064"/>
                                                              </a:cubicBezTo>
                                                              <a:cubicBezTo>
                                                                <a:pt x="383381" y="248476"/>
                                                                <a:pt x="388729" y="248086"/>
                                                                <a:pt x="392906" y="245301"/>
                                                              </a:cubicBezTo>
                                                              <a:lnTo>
                                                                <a:pt x="407193" y="235776"/>
                                                              </a:lnTo>
                                                              <a:cubicBezTo>
                                                                <a:pt x="408781" y="231014"/>
                                                                <a:pt x="409172" y="225666"/>
                                                                <a:pt x="411956" y="221489"/>
                                                              </a:cubicBezTo>
                                                              <a:cubicBezTo>
                                                                <a:pt x="418110" y="212256"/>
                                                                <a:pt x="415813" y="217060"/>
                                                                <a:pt x="419100" y="207201"/>
                                                              </a:cubicBezTo>
                                                              <a:cubicBezTo>
                                                                <a:pt x="418306" y="199264"/>
                                                                <a:pt x="418512" y="191162"/>
                                                                <a:pt x="416718" y="183389"/>
                                                              </a:cubicBezTo>
                                                              <a:cubicBezTo>
                                                                <a:pt x="416074" y="180600"/>
                                                                <a:pt x="413236" y="178805"/>
                                                                <a:pt x="411956" y="176245"/>
                                                              </a:cubicBezTo>
                                                              <a:cubicBezTo>
                                                                <a:pt x="410834" y="174000"/>
                                                                <a:pt x="410369" y="171482"/>
                                                                <a:pt x="409575" y="169101"/>
                                                              </a:cubicBezTo>
                                                              <a:cubicBezTo>
                                                                <a:pt x="411016" y="161898"/>
                                                                <a:pt x="410773" y="155253"/>
                                                                <a:pt x="416718" y="150051"/>
                                                              </a:cubicBezTo>
                                                              <a:cubicBezTo>
                                                                <a:pt x="421026" y="146282"/>
                                                                <a:pt x="426243" y="143701"/>
                                                                <a:pt x="431006" y="140526"/>
                                                              </a:cubicBezTo>
                                                              <a:lnTo>
                                                                <a:pt x="438150" y="135764"/>
                                                              </a:lnTo>
                                                              <a:cubicBezTo>
                                                                <a:pt x="439737" y="133383"/>
                                                                <a:pt x="441750" y="131235"/>
                                                                <a:pt x="442912" y="128620"/>
                                                              </a:cubicBezTo>
                                                              <a:cubicBezTo>
                                                                <a:pt x="444951" y="124033"/>
                                                                <a:pt x="447675" y="114333"/>
                                                                <a:pt x="447675" y="114333"/>
                                                              </a:cubicBezTo>
                                                              <a:cubicBezTo>
                                                                <a:pt x="448469" y="108777"/>
                                                                <a:pt x="448955" y="103168"/>
                                                                <a:pt x="450056" y="97664"/>
                                                              </a:cubicBezTo>
                                                              <a:cubicBezTo>
                                                                <a:pt x="450548" y="95203"/>
                                                                <a:pt x="452437" y="93030"/>
                                                                <a:pt x="452437" y="90520"/>
                                                              </a:cubicBezTo>
                                                              <a:cubicBezTo>
                                                                <a:pt x="452437" y="87444"/>
                                                                <a:pt x="450608" y="71987"/>
                                                                <a:pt x="447675" y="66708"/>
                                                              </a:cubicBezTo>
                                                              <a:cubicBezTo>
                                                                <a:pt x="444895" y="61704"/>
                                                                <a:pt x="441325" y="57183"/>
                                                                <a:pt x="438150" y="52420"/>
                                                              </a:cubicBezTo>
                                                              <a:lnTo>
                                                                <a:pt x="433387" y="45276"/>
                                                              </a:lnTo>
                                                              <a:cubicBezTo>
                                                                <a:pt x="432593" y="42101"/>
                                                                <a:pt x="431716" y="38946"/>
                                                                <a:pt x="431006" y="35751"/>
                                                              </a:cubicBezTo>
                                                              <a:cubicBezTo>
                                                                <a:pt x="429541" y="29157"/>
                                                                <a:pt x="429826" y="21472"/>
                                                                <a:pt x="423862" y="16701"/>
                                                              </a:cubicBezTo>
                                                              <a:cubicBezTo>
                                                                <a:pt x="421902" y="15133"/>
                                                                <a:pt x="419099" y="15114"/>
                                                                <a:pt x="416718" y="14320"/>
                                                              </a:cubicBezTo>
                                                              <a:cubicBezTo>
                                                                <a:pt x="396254" y="677"/>
                                                                <a:pt x="422143" y="17032"/>
                                                                <a:pt x="402431" y="7176"/>
                                                              </a:cubicBezTo>
                                                              <a:cubicBezTo>
                                                                <a:pt x="399871" y="5896"/>
                                                                <a:pt x="397847" y="3694"/>
                                                                <a:pt x="395287" y="2414"/>
                                                              </a:cubicBezTo>
                                                              <a:cubicBezTo>
                                                                <a:pt x="389520" y="-469"/>
                                                                <a:pt x="388830" y="33"/>
                                                                <a:pt x="383381" y="33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pl-PL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250" name="Dowolny kształt 249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744577" y="1921669"/>
                                                        <a:ext cx="1060411" cy="1143000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57929 w 1060411"/>
                                                          <a:gd name="connsiteY0" fmla="*/ 1143000 h 1143000"/>
                                                          <a:gd name="connsiteX1" fmla="*/ 246023 w 1060411"/>
                                                          <a:gd name="connsiteY1" fmla="*/ 1140619 h 1143000"/>
                                                          <a:gd name="connsiteX2" fmla="*/ 231736 w 1060411"/>
                                                          <a:gd name="connsiteY2" fmla="*/ 1135856 h 1143000"/>
                                                          <a:gd name="connsiteX3" fmla="*/ 186492 w 1060411"/>
                                                          <a:gd name="connsiteY3" fmla="*/ 1133475 h 1143000"/>
                                                          <a:gd name="connsiteX4" fmla="*/ 179348 w 1060411"/>
                                                          <a:gd name="connsiteY4" fmla="*/ 1131094 h 1143000"/>
                                                          <a:gd name="connsiteX5" fmla="*/ 165061 w 1060411"/>
                                                          <a:gd name="connsiteY5" fmla="*/ 1123950 h 1143000"/>
                                                          <a:gd name="connsiteX6" fmla="*/ 157917 w 1060411"/>
                                                          <a:gd name="connsiteY6" fmla="*/ 1116806 h 1143000"/>
                                                          <a:gd name="connsiteX7" fmla="*/ 150773 w 1060411"/>
                                                          <a:gd name="connsiteY7" fmla="*/ 1114425 h 1143000"/>
                                                          <a:gd name="connsiteX8" fmla="*/ 141248 w 1060411"/>
                                                          <a:gd name="connsiteY8" fmla="*/ 1109662 h 1143000"/>
                                                          <a:gd name="connsiteX9" fmla="*/ 126961 w 1060411"/>
                                                          <a:gd name="connsiteY9" fmla="*/ 1100137 h 1143000"/>
                                                          <a:gd name="connsiteX10" fmla="*/ 119817 w 1060411"/>
                                                          <a:gd name="connsiteY10" fmla="*/ 1097756 h 1143000"/>
                                                          <a:gd name="connsiteX11" fmla="*/ 98386 w 1060411"/>
                                                          <a:gd name="connsiteY11" fmla="*/ 1092994 h 1143000"/>
                                                          <a:gd name="connsiteX12" fmla="*/ 84098 w 1060411"/>
                                                          <a:gd name="connsiteY12" fmla="*/ 1088231 h 1143000"/>
                                                          <a:gd name="connsiteX13" fmla="*/ 69811 w 1060411"/>
                                                          <a:gd name="connsiteY13" fmla="*/ 1083469 h 1143000"/>
                                                          <a:gd name="connsiteX14" fmla="*/ 62667 w 1060411"/>
                                                          <a:gd name="connsiteY14" fmla="*/ 1081087 h 1143000"/>
                                                          <a:gd name="connsiteX15" fmla="*/ 48379 w 1060411"/>
                                                          <a:gd name="connsiteY15" fmla="*/ 1071562 h 1143000"/>
                                                          <a:gd name="connsiteX16" fmla="*/ 36473 w 1060411"/>
                                                          <a:gd name="connsiteY16" fmla="*/ 1057275 h 1143000"/>
                                                          <a:gd name="connsiteX17" fmla="*/ 31711 w 1060411"/>
                                                          <a:gd name="connsiteY17" fmla="*/ 1050131 h 1143000"/>
                                                          <a:gd name="connsiteX18" fmla="*/ 24567 w 1060411"/>
                                                          <a:gd name="connsiteY18" fmla="*/ 1042987 h 1143000"/>
                                                          <a:gd name="connsiteX19" fmla="*/ 19804 w 1060411"/>
                                                          <a:gd name="connsiteY19" fmla="*/ 1035844 h 1143000"/>
                                                          <a:gd name="connsiteX20" fmla="*/ 5517 w 1060411"/>
                                                          <a:gd name="connsiteY20" fmla="*/ 1026319 h 1143000"/>
                                                          <a:gd name="connsiteX21" fmla="*/ 754 w 1060411"/>
                                                          <a:gd name="connsiteY21" fmla="*/ 1019175 h 1143000"/>
                                                          <a:gd name="connsiteX22" fmla="*/ 29329 w 1060411"/>
                                                          <a:gd name="connsiteY22" fmla="*/ 1023937 h 1143000"/>
                                                          <a:gd name="connsiteX23" fmla="*/ 45998 w 1060411"/>
                                                          <a:gd name="connsiteY23" fmla="*/ 1021556 h 1143000"/>
                                                          <a:gd name="connsiteX24" fmla="*/ 55523 w 1060411"/>
                                                          <a:gd name="connsiteY24" fmla="*/ 1009650 h 1143000"/>
                                                          <a:gd name="connsiteX25" fmla="*/ 60286 w 1060411"/>
                                                          <a:gd name="connsiteY25" fmla="*/ 1002506 h 1143000"/>
                                                          <a:gd name="connsiteX26" fmla="*/ 74573 w 1060411"/>
                                                          <a:gd name="connsiteY26" fmla="*/ 973931 h 1143000"/>
                                                          <a:gd name="connsiteX27" fmla="*/ 79336 w 1060411"/>
                                                          <a:gd name="connsiteY27" fmla="*/ 966787 h 1143000"/>
                                                          <a:gd name="connsiteX28" fmla="*/ 86479 w 1060411"/>
                                                          <a:gd name="connsiteY28" fmla="*/ 964406 h 1143000"/>
                                                          <a:gd name="connsiteX29" fmla="*/ 98386 w 1060411"/>
                                                          <a:gd name="connsiteY29" fmla="*/ 954881 h 1143000"/>
                                                          <a:gd name="connsiteX30" fmla="*/ 112673 w 1060411"/>
                                                          <a:gd name="connsiteY30" fmla="*/ 945356 h 1143000"/>
                                                          <a:gd name="connsiteX31" fmla="*/ 117436 w 1060411"/>
                                                          <a:gd name="connsiteY31" fmla="*/ 938212 h 1143000"/>
                                                          <a:gd name="connsiteX32" fmla="*/ 124579 w 1060411"/>
                                                          <a:gd name="connsiteY32" fmla="*/ 933450 h 1143000"/>
                                                          <a:gd name="connsiteX33" fmla="*/ 129342 w 1060411"/>
                                                          <a:gd name="connsiteY33" fmla="*/ 919162 h 1143000"/>
                                                          <a:gd name="connsiteX34" fmla="*/ 134104 w 1060411"/>
                                                          <a:gd name="connsiteY34" fmla="*/ 904875 h 1143000"/>
                                                          <a:gd name="connsiteX35" fmla="*/ 136486 w 1060411"/>
                                                          <a:gd name="connsiteY35" fmla="*/ 890587 h 1143000"/>
                                                          <a:gd name="connsiteX36" fmla="*/ 138867 w 1060411"/>
                                                          <a:gd name="connsiteY36" fmla="*/ 873919 h 1143000"/>
                                                          <a:gd name="connsiteX37" fmla="*/ 148392 w 1060411"/>
                                                          <a:gd name="connsiteY37" fmla="*/ 852487 h 1143000"/>
                                                          <a:gd name="connsiteX38" fmla="*/ 155536 w 1060411"/>
                                                          <a:gd name="connsiteY38" fmla="*/ 845344 h 1143000"/>
                                                          <a:gd name="connsiteX39" fmla="*/ 160298 w 1060411"/>
                                                          <a:gd name="connsiteY39" fmla="*/ 838200 h 1143000"/>
                                                          <a:gd name="connsiteX40" fmla="*/ 167442 w 1060411"/>
                                                          <a:gd name="connsiteY40" fmla="*/ 831056 h 1143000"/>
                                                          <a:gd name="connsiteX41" fmla="*/ 184111 w 1060411"/>
                                                          <a:gd name="connsiteY41" fmla="*/ 812006 h 1143000"/>
                                                          <a:gd name="connsiteX42" fmla="*/ 191254 w 1060411"/>
                                                          <a:gd name="connsiteY42" fmla="*/ 797719 h 1143000"/>
                                                          <a:gd name="connsiteX43" fmla="*/ 193636 w 1060411"/>
                                                          <a:gd name="connsiteY43" fmla="*/ 790575 h 1143000"/>
                                                          <a:gd name="connsiteX44" fmla="*/ 234117 w 1060411"/>
                                                          <a:gd name="connsiteY44" fmla="*/ 783431 h 1143000"/>
                                                          <a:gd name="connsiteX45" fmla="*/ 253167 w 1060411"/>
                                                          <a:gd name="connsiteY45" fmla="*/ 778669 h 1143000"/>
                                                          <a:gd name="connsiteX46" fmla="*/ 267454 w 1060411"/>
                                                          <a:gd name="connsiteY46" fmla="*/ 769144 h 1143000"/>
                                                          <a:gd name="connsiteX47" fmla="*/ 274598 w 1060411"/>
                                                          <a:gd name="connsiteY47" fmla="*/ 764381 h 1143000"/>
                                                          <a:gd name="connsiteX48" fmla="*/ 281742 w 1060411"/>
                                                          <a:gd name="connsiteY48" fmla="*/ 757237 h 1143000"/>
                                                          <a:gd name="connsiteX49" fmla="*/ 296029 w 1060411"/>
                                                          <a:gd name="connsiteY49" fmla="*/ 745331 h 1143000"/>
                                                          <a:gd name="connsiteX50" fmla="*/ 300792 w 1060411"/>
                                                          <a:gd name="connsiteY50" fmla="*/ 738187 h 1143000"/>
                                                          <a:gd name="connsiteX51" fmla="*/ 307936 w 1060411"/>
                                                          <a:gd name="connsiteY51" fmla="*/ 733425 h 1143000"/>
                                                          <a:gd name="connsiteX52" fmla="*/ 322223 w 1060411"/>
                                                          <a:gd name="connsiteY52" fmla="*/ 719137 h 1143000"/>
                                                          <a:gd name="connsiteX53" fmla="*/ 336511 w 1060411"/>
                                                          <a:gd name="connsiteY53" fmla="*/ 709612 h 1143000"/>
                                                          <a:gd name="connsiteX54" fmla="*/ 343654 w 1060411"/>
                                                          <a:gd name="connsiteY54" fmla="*/ 704850 h 1143000"/>
                                                          <a:gd name="connsiteX55" fmla="*/ 350798 w 1060411"/>
                                                          <a:gd name="connsiteY55" fmla="*/ 702469 h 1143000"/>
                                                          <a:gd name="connsiteX56" fmla="*/ 362704 w 1060411"/>
                                                          <a:gd name="connsiteY56" fmla="*/ 692944 h 1143000"/>
                                                          <a:gd name="connsiteX57" fmla="*/ 367467 w 1060411"/>
                                                          <a:gd name="connsiteY57" fmla="*/ 685800 h 1143000"/>
                                                          <a:gd name="connsiteX58" fmla="*/ 374611 w 1060411"/>
                                                          <a:gd name="connsiteY58" fmla="*/ 678656 h 1143000"/>
                                                          <a:gd name="connsiteX59" fmla="*/ 376992 w 1060411"/>
                                                          <a:gd name="connsiteY59" fmla="*/ 671512 h 1143000"/>
                                                          <a:gd name="connsiteX60" fmla="*/ 386517 w 1060411"/>
                                                          <a:gd name="connsiteY60" fmla="*/ 657225 h 1143000"/>
                                                          <a:gd name="connsiteX61" fmla="*/ 391279 w 1060411"/>
                                                          <a:gd name="connsiteY61" fmla="*/ 650081 h 1143000"/>
                                                          <a:gd name="connsiteX62" fmla="*/ 393661 w 1060411"/>
                                                          <a:gd name="connsiteY62" fmla="*/ 642937 h 1143000"/>
                                                          <a:gd name="connsiteX63" fmla="*/ 386517 w 1060411"/>
                                                          <a:gd name="connsiteY63" fmla="*/ 626269 h 1143000"/>
                                                          <a:gd name="connsiteX64" fmla="*/ 379373 w 1060411"/>
                                                          <a:gd name="connsiteY64" fmla="*/ 611981 h 1143000"/>
                                                          <a:gd name="connsiteX65" fmla="*/ 374611 w 1060411"/>
                                                          <a:gd name="connsiteY65" fmla="*/ 588169 h 1143000"/>
                                                          <a:gd name="connsiteX66" fmla="*/ 372229 w 1060411"/>
                                                          <a:gd name="connsiteY66" fmla="*/ 581025 h 1143000"/>
                                                          <a:gd name="connsiteX67" fmla="*/ 365086 w 1060411"/>
                                                          <a:gd name="connsiteY67" fmla="*/ 557212 h 1143000"/>
                                                          <a:gd name="connsiteX68" fmla="*/ 362704 w 1060411"/>
                                                          <a:gd name="connsiteY68" fmla="*/ 550069 h 1143000"/>
                                                          <a:gd name="connsiteX69" fmla="*/ 360323 w 1060411"/>
                                                          <a:gd name="connsiteY69" fmla="*/ 542925 h 1143000"/>
                                                          <a:gd name="connsiteX70" fmla="*/ 355561 w 1060411"/>
                                                          <a:gd name="connsiteY70" fmla="*/ 535781 h 1143000"/>
                                                          <a:gd name="connsiteX71" fmla="*/ 353179 w 1060411"/>
                                                          <a:gd name="connsiteY71" fmla="*/ 528637 h 1143000"/>
                                                          <a:gd name="connsiteX72" fmla="*/ 336511 w 1060411"/>
                                                          <a:gd name="connsiteY72" fmla="*/ 511969 h 1143000"/>
                                                          <a:gd name="connsiteX73" fmla="*/ 315079 w 1060411"/>
                                                          <a:gd name="connsiteY73" fmla="*/ 507206 h 1143000"/>
                                                          <a:gd name="connsiteX74" fmla="*/ 322223 w 1060411"/>
                                                          <a:gd name="connsiteY74" fmla="*/ 509587 h 1143000"/>
                                                          <a:gd name="connsiteX75" fmla="*/ 326986 w 1060411"/>
                                                          <a:gd name="connsiteY75" fmla="*/ 502444 h 1143000"/>
                                                          <a:gd name="connsiteX76" fmla="*/ 322223 w 1060411"/>
                                                          <a:gd name="connsiteY76" fmla="*/ 485775 h 1143000"/>
                                                          <a:gd name="connsiteX77" fmla="*/ 319842 w 1060411"/>
                                                          <a:gd name="connsiteY77" fmla="*/ 473869 h 1143000"/>
                                                          <a:gd name="connsiteX78" fmla="*/ 317461 w 1060411"/>
                                                          <a:gd name="connsiteY78" fmla="*/ 464344 h 1143000"/>
                                                          <a:gd name="connsiteX79" fmla="*/ 317461 w 1060411"/>
                                                          <a:gd name="connsiteY79" fmla="*/ 404812 h 1143000"/>
                                                          <a:gd name="connsiteX80" fmla="*/ 322223 w 1060411"/>
                                                          <a:gd name="connsiteY80" fmla="*/ 390525 h 1143000"/>
                                                          <a:gd name="connsiteX81" fmla="*/ 334129 w 1060411"/>
                                                          <a:gd name="connsiteY81" fmla="*/ 376237 h 1143000"/>
                                                          <a:gd name="connsiteX82" fmla="*/ 341273 w 1060411"/>
                                                          <a:gd name="connsiteY82" fmla="*/ 369094 h 1143000"/>
                                                          <a:gd name="connsiteX83" fmla="*/ 350798 w 1060411"/>
                                                          <a:gd name="connsiteY83" fmla="*/ 354806 h 1143000"/>
                                                          <a:gd name="connsiteX84" fmla="*/ 355561 w 1060411"/>
                                                          <a:gd name="connsiteY84" fmla="*/ 347662 h 1143000"/>
                                                          <a:gd name="connsiteX85" fmla="*/ 365086 w 1060411"/>
                                                          <a:gd name="connsiteY85" fmla="*/ 335756 h 1143000"/>
                                                          <a:gd name="connsiteX86" fmla="*/ 367467 w 1060411"/>
                                                          <a:gd name="connsiteY86" fmla="*/ 328612 h 1143000"/>
                                                          <a:gd name="connsiteX87" fmla="*/ 372229 w 1060411"/>
                                                          <a:gd name="connsiteY87" fmla="*/ 321469 h 1143000"/>
                                                          <a:gd name="connsiteX88" fmla="*/ 379373 w 1060411"/>
                                                          <a:gd name="connsiteY88" fmla="*/ 314325 h 1143000"/>
                                                          <a:gd name="connsiteX89" fmla="*/ 391279 w 1060411"/>
                                                          <a:gd name="connsiteY89" fmla="*/ 300037 h 1143000"/>
                                                          <a:gd name="connsiteX90" fmla="*/ 400804 w 1060411"/>
                                                          <a:gd name="connsiteY90" fmla="*/ 288131 h 1143000"/>
                                                          <a:gd name="connsiteX91" fmla="*/ 403186 w 1060411"/>
                                                          <a:gd name="connsiteY91" fmla="*/ 280987 h 1143000"/>
                                                          <a:gd name="connsiteX92" fmla="*/ 410329 w 1060411"/>
                                                          <a:gd name="connsiteY92" fmla="*/ 273844 h 1143000"/>
                                                          <a:gd name="connsiteX93" fmla="*/ 415092 w 1060411"/>
                                                          <a:gd name="connsiteY93" fmla="*/ 259556 h 1143000"/>
                                                          <a:gd name="connsiteX94" fmla="*/ 417473 w 1060411"/>
                                                          <a:gd name="connsiteY94" fmla="*/ 252412 h 1143000"/>
                                                          <a:gd name="connsiteX95" fmla="*/ 422236 w 1060411"/>
                                                          <a:gd name="connsiteY95" fmla="*/ 245269 h 1143000"/>
                                                          <a:gd name="connsiteX96" fmla="*/ 426998 w 1060411"/>
                                                          <a:gd name="connsiteY96" fmla="*/ 226219 h 1143000"/>
                                                          <a:gd name="connsiteX97" fmla="*/ 429379 w 1060411"/>
                                                          <a:gd name="connsiteY97" fmla="*/ 219075 h 1143000"/>
                                                          <a:gd name="connsiteX98" fmla="*/ 431761 w 1060411"/>
                                                          <a:gd name="connsiteY98" fmla="*/ 207169 h 1143000"/>
                                                          <a:gd name="connsiteX99" fmla="*/ 429379 w 1060411"/>
                                                          <a:gd name="connsiteY99" fmla="*/ 190500 h 1143000"/>
                                                          <a:gd name="connsiteX100" fmla="*/ 426998 w 1060411"/>
                                                          <a:gd name="connsiteY100" fmla="*/ 183356 h 1143000"/>
                                                          <a:gd name="connsiteX101" fmla="*/ 419854 w 1060411"/>
                                                          <a:gd name="connsiteY101" fmla="*/ 180975 h 1143000"/>
                                                          <a:gd name="connsiteX102" fmla="*/ 422236 w 1060411"/>
                                                          <a:gd name="connsiteY102" fmla="*/ 145256 h 1143000"/>
                                                          <a:gd name="connsiteX103" fmla="*/ 426998 w 1060411"/>
                                                          <a:gd name="connsiteY103" fmla="*/ 130969 h 1143000"/>
                                                          <a:gd name="connsiteX104" fmla="*/ 429379 w 1060411"/>
                                                          <a:gd name="connsiteY104" fmla="*/ 123825 h 1143000"/>
                                                          <a:gd name="connsiteX105" fmla="*/ 431761 w 1060411"/>
                                                          <a:gd name="connsiteY105" fmla="*/ 116681 h 1143000"/>
                                                          <a:gd name="connsiteX106" fmla="*/ 436523 w 1060411"/>
                                                          <a:gd name="connsiteY106" fmla="*/ 83344 h 1143000"/>
                                                          <a:gd name="connsiteX107" fmla="*/ 441286 w 1060411"/>
                                                          <a:gd name="connsiteY107" fmla="*/ 69056 h 1143000"/>
                                                          <a:gd name="connsiteX108" fmla="*/ 457954 w 1060411"/>
                                                          <a:gd name="connsiteY108" fmla="*/ 47625 h 1143000"/>
                                                          <a:gd name="connsiteX109" fmla="*/ 469861 w 1060411"/>
                                                          <a:gd name="connsiteY109" fmla="*/ 26194 h 1143000"/>
                                                          <a:gd name="connsiteX110" fmla="*/ 474623 w 1060411"/>
                                                          <a:gd name="connsiteY110" fmla="*/ 19050 h 1143000"/>
                                                          <a:gd name="connsiteX111" fmla="*/ 481767 w 1060411"/>
                                                          <a:gd name="connsiteY111" fmla="*/ 14287 h 1143000"/>
                                                          <a:gd name="connsiteX112" fmla="*/ 486529 w 1060411"/>
                                                          <a:gd name="connsiteY112" fmla="*/ 7144 h 1143000"/>
                                                          <a:gd name="connsiteX113" fmla="*/ 493673 w 1060411"/>
                                                          <a:gd name="connsiteY113" fmla="*/ 4762 h 1143000"/>
                                                          <a:gd name="connsiteX114" fmla="*/ 500817 w 1060411"/>
                                                          <a:gd name="connsiteY114" fmla="*/ 0 h 1143000"/>
                                                          <a:gd name="connsiteX115" fmla="*/ 517486 w 1060411"/>
                                                          <a:gd name="connsiteY115" fmla="*/ 11906 h 1143000"/>
                                                          <a:gd name="connsiteX116" fmla="*/ 519867 w 1060411"/>
                                                          <a:gd name="connsiteY116" fmla="*/ 21431 h 1143000"/>
                                                          <a:gd name="connsiteX117" fmla="*/ 522248 w 1060411"/>
                                                          <a:gd name="connsiteY117" fmla="*/ 73819 h 1143000"/>
                                                          <a:gd name="connsiteX118" fmla="*/ 527011 w 1060411"/>
                                                          <a:gd name="connsiteY118" fmla="*/ 88106 h 1143000"/>
                                                          <a:gd name="connsiteX119" fmla="*/ 531773 w 1060411"/>
                                                          <a:gd name="connsiteY119" fmla="*/ 95250 h 1143000"/>
                                                          <a:gd name="connsiteX120" fmla="*/ 538917 w 1060411"/>
                                                          <a:gd name="connsiteY120" fmla="*/ 97631 h 1143000"/>
                                                          <a:gd name="connsiteX121" fmla="*/ 550823 w 1060411"/>
                                                          <a:gd name="connsiteY121" fmla="*/ 107156 h 1143000"/>
                                                          <a:gd name="connsiteX122" fmla="*/ 557967 w 1060411"/>
                                                          <a:gd name="connsiteY122" fmla="*/ 111919 h 1143000"/>
                                                          <a:gd name="connsiteX123" fmla="*/ 572254 w 1060411"/>
                                                          <a:gd name="connsiteY123" fmla="*/ 116681 h 1143000"/>
                                                          <a:gd name="connsiteX124" fmla="*/ 579398 w 1060411"/>
                                                          <a:gd name="connsiteY124" fmla="*/ 121444 h 1143000"/>
                                                          <a:gd name="connsiteX125" fmla="*/ 593686 w 1060411"/>
                                                          <a:gd name="connsiteY125" fmla="*/ 126206 h 1143000"/>
                                                          <a:gd name="connsiteX126" fmla="*/ 607973 w 1060411"/>
                                                          <a:gd name="connsiteY126" fmla="*/ 130969 h 1143000"/>
                                                          <a:gd name="connsiteX127" fmla="*/ 615117 w 1060411"/>
                                                          <a:gd name="connsiteY127" fmla="*/ 133350 h 1143000"/>
                                                          <a:gd name="connsiteX128" fmla="*/ 622261 w 1060411"/>
                                                          <a:gd name="connsiteY128" fmla="*/ 135731 h 1143000"/>
                                                          <a:gd name="connsiteX129" fmla="*/ 705604 w 1060411"/>
                                                          <a:gd name="connsiteY129" fmla="*/ 135731 h 1143000"/>
                                                          <a:gd name="connsiteX130" fmla="*/ 715129 w 1060411"/>
                                                          <a:gd name="connsiteY130" fmla="*/ 138112 h 1143000"/>
                                                          <a:gd name="connsiteX131" fmla="*/ 715129 w 1060411"/>
                                                          <a:gd name="connsiteY131" fmla="*/ 157162 h 1143000"/>
                                                          <a:gd name="connsiteX132" fmla="*/ 712748 w 1060411"/>
                                                          <a:gd name="connsiteY132" fmla="*/ 164306 h 1143000"/>
                                                          <a:gd name="connsiteX133" fmla="*/ 705604 w 1060411"/>
                                                          <a:gd name="connsiteY133" fmla="*/ 169069 h 1143000"/>
                                                          <a:gd name="connsiteX134" fmla="*/ 703223 w 1060411"/>
                                                          <a:gd name="connsiteY134" fmla="*/ 176212 h 1143000"/>
                                                          <a:gd name="connsiteX135" fmla="*/ 696079 w 1060411"/>
                                                          <a:gd name="connsiteY135" fmla="*/ 190500 h 1143000"/>
                                                          <a:gd name="connsiteX136" fmla="*/ 700842 w 1060411"/>
                                                          <a:gd name="connsiteY136" fmla="*/ 207169 h 1143000"/>
                                                          <a:gd name="connsiteX137" fmla="*/ 715129 w 1060411"/>
                                                          <a:gd name="connsiteY137" fmla="*/ 211931 h 1143000"/>
                                                          <a:gd name="connsiteX138" fmla="*/ 746086 w 1060411"/>
                                                          <a:gd name="connsiteY138" fmla="*/ 209550 h 1143000"/>
                                                          <a:gd name="connsiteX139" fmla="*/ 757992 w 1060411"/>
                                                          <a:gd name="connsiteY139" fmla="*/ 211931 h 1143000"/>
                                                          <a:gd name="connsiteX140" fmla="*/ 760373 w 1060411"/>
                                                          <a:gd name="connsiteY140" fmla="*/ 219075 h 1143000"/>
                                                          <a:gd name="connsiteX141" fmla="*/ 765136 w 1060411"/>
                                                          <a:gd name="connsiteY141" fmla="*/ 242887 h 1143000"/>
                                                          <a:gd name="connsiteX142" fmla="*/ 767517 w 1060411"/>
                                                          <a:gd name="connsiteY142" fmla="*/ 330994 h 1143000"/>
                                                          <a:gd name="connsiteX143" fmla="*/ 769898 w 1060411"/>
                                                          <a:gd name="connsiteY143" fmla="*/ 338137 h 1143000"/>
                                                          <a:gd name="connsiteX144" fmla="*/ 784186 w 1060411"/>
                                                          <a:gd name="connsiteY144" fmla="*/ 342900 h 1143000"/>
                                                          <a:gd name="connsiteX145" fmla="*/ 798473 w 1060411"/>
                                                          <a:gd name="connsiteY145" fmla="*/ 347662 h 1143000"/>
                                                          <a:gd name="connsiteX146" fmla="*/ 805617 w 1060411"/>
                                                          <a:gd name="connsiteY146" fmla="*/ 350044 h 1143000"/>
                                                          <a:gd name="connsiteX147" fmla="*/ 812761 w 1060411"/>
                                                          <a:gd name="connsiteY147" fmla="*/ 352425 h 1143000"/>
                                                          <a:gd name="connsiteX148" fmla="*/ 829429 w 1060411"/>
                                                          <a:gd name="connsiteY148" fmla="*/ 361950 h 1143000"/>
                                                          <a:gd name="connsiteX149" fmla="*/ 843717 w 1060411"/>
                                                          <a:gd name="connsiteY149" fmla="*/ 371475 h 1143000"/>
                                                          <a:gd name="connsiteX150" fmla="*/ 850861 w 1060411"/>
                                                          <a:gd name="connsiteY150" fmla="*/ 376237 h 1143000"/>
                                                          <a:gd name="connsiteX151" fmla="*/ 872292 w 1060411"/>
                                                          <a:gd name="connsiteY151" fmla="*/ 383381 h 1143000"/>
                                                          <a:gd name="connsiteX152" fmla="*/ 879436 w 1060411"/>
                                                          <a:gd name="connsiteY152" fmla="*/ 385762 h 1143000"/>
                                                          <a:gd name="connsiteX153" fmla="*/ 888961 w 1060411"/>
                                                          <a:gd name="connsiteY153" fmla="*/ 388144 h 1143000"/>
                                                          <a:gd name="connsiteX154" fmla="*/ 903248 w 1060411"/>
                                                          <a:gd name="connsiteY154" fmla="*/ 395287 h 1143000"/>
                                                          <a:gd name="connsiteX155" fmla="*/ 917536 w 1060411"/>
                                                          <a:gd name="connsiteY155" fmla="*/ 407194 h 1143000"/>
                                                          <a:gd name="connsiteX156" fmla="*/ 927061 w 1060411"/>
                                                          <a:gd name="connsiteY156" fmla="*/ 411956 h 1143000"/>
                                                          <a:gd name="connsiteX157" fmla="*/ 936586 w 1060411"/>
                                                          <a:gd name="connsiteY157" fmla="*/ 423862 h 1143000"/>
                                                          <a:gd name="connsiteX158" fmla="*/ 943729 w 1060411"/>
                                                          <a:gd name="connsiteY158" fmla="*/ 431006 h 1143000"/>
                                                          <a:gd name="connsiteX159" fmla="*/ 955636 w 1060411"/>
                                                          <a:gd name="connsiteY159" fmla="*/ 442912 h 1143000"/>
                                                          <a:gd name="connsiteX160" fmla="*/ 967542 w 1060411"/>
                                                          <a:gd name="connsiteY160" fmla="*/ 454819 h 1143000"/>
                                                          <a:gd name="connsiteX161" fmla="*/ 981829 w 1060411"/>
                                                          <a:gd name="connsiteY161" fmla="*/ 466725 h 1143000"/>
                                                          <a:gd name="connsiteX162" fmla="*/ 993736 w 1060411"/>
                                                          <a:gd name="connsiteY162" fmla="*/ 478631 h 1143000"/>
                                                          <a:gd name="connsiteX163" fmla="*/ 1000879 w 1060411"/>
                                                          <a:gd name="connsiteY163" fmla="*/ 476250 h 1143000"/>
                                                          <a:gd name="connsiteX164" fmla="*/ 1005642 w 1060411"/>
                                                          <a:gd name="connsiteY164" fmla="*/ 469106 h 1143000"/>
                                                          <a:gd name="connsiteX165" fmla="*/ 1010404 w 1060411"/>
                                                          <a:gd name="connsiteY165" fmla="*/ 454819 h 1143000"/>
                                                          <a:gd name="connsiteX166" fmla="*/ 1000879 w 1060411"/>
                                                          <a:gd name="connsiteY166" fmla="*/ 452437 h 1143000"/>
                                                          <a:gd name="connsiteX167" fmla="*/ 1003261 w 1060411"/>
                                                          <a:gd name="connsiteY167" fmla="*/ 440531 h 1143000"/>
                                                          <a:gd name="connsiteX168" fmla="*/ 1015167 w 1060411"/>
                                                          <a:gd name="connsiteY168" fmla="*/ 419100 h 1143000"/>
                                                          <a:gd name="connsiteX169" fmla="*/ 1036598 w 1060411"/>
                                                          <a:gd name="connsiteY169" fmla="*/ 404812 h 1143000"/>
                                                          <a:gd name="connsiteX170" fmla="*/ 1043742 w 1060411"/>
                                                          <a:gd name="connsiteY170" fmla="*/ 400050 h 1143000"/>
                                                          <a:gd name="connsiteX171" fmla="*/ 1048504 w 1060411"/>
                                                          <a:gd name="connsiteY171" fmla="*/ 392906 h 1143000"/>
                                                          <a:gd name="connsiteX172" fmla="*/ 1050886 w 1060411"/>
                                                          <a:gd name="connsiteY172" fmla="*/ 385762 h 1143000"/>
                                                          <a:gd name="connsiteX173" fmla="*/ 1060411 w 1060411"/>
                                                          <a:gd name="connsiteY173" fmla="*/ 371475 h 1143000"/>
                                                          <a:gd name="connsiteX174" fmla="*/ 1058029 w 1060411"/>
                                                          <a:gd name="connsiteY174" fmla="*/ 340519 h 1143000"/>
                                                          <a:gd name="connsiteX175" fmla="*/ 1053267 w 1060411"/>
                                                          <a:gd name="connsiteY175" fmla="*/ 326231 h 1143000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  <a:cxn ang="0">
                                                            <a:pos x="connsiteX28" y="connsiteY28"/>
                                                          </a:cxn>
                                                          <a:cxn ang="0">
                                                            <a:pos x="connsiteX29" y="connsiteY29"/>
                                                          </a:cxn>
                                                          <a:cxn ang="0">
                                                            <a:pos x="connsiteX30" y="connsiteY30"/>
                                                          </a:cxn>
                                                          <a:cxn ang="0">
                                                            <a:pos x="connsiteX31" y="connsiteY31"/>
                                                          </a:cxn>
                                                          <a:cxn ang="0">
                                                            <a:pos x="connsiteX32" y="connsiteY32"/>
                                                          </a:cxn>
                                                          <a:cxn ang="0">
                                                            <a:pos x="connsiteX33" y="connsiteY33"/>
                                                          </a:cxn>
                                                          <a:cxn ang="0">
                                                            <a:pos x="connsiteX34" y="connsiteY34"/>
                                                          </a:cxn>
                                                          <a:cxn ang="0">
                                                            <a:pos x="connsiteX35" y="connsiteY35"/>
                                                          </a:cxn>
                                                          <a:cxn ang="0">
                                                            <a:pos x="connsiteX36" y="connsiteY36"/>
                                                          </a:cxn>
                                                          <a:cxn ang="0">
                                                            <a:pos x="connsiteX37" y="connsiteY37"/>
                                                          </a:cxn>
                                                          <a:cxn ang="0">
                                                            <a:pos x="connsiteX38" y="connsiteY38"/>
                                                          </a:cxn>
                                                          <a:cxn ang="0">
                                                            <a:pos x="connsiteX39" y="connsiteY39"/>
                                                          </a:cxn>
                                                          <a:cxn ang="0">
                                                            <a:pos x="connsiteX40" y="connsiteY40"/>
                                                          </a:cxn>
                                                          <a:cxn ang="0">
                                                            <a:pos x="connsiteX41" y="connsiteY41"/>
                                                          </a:cxn>
                                                          <a:cxn ang="0">
                                                            <a:pos x="connsiteX42" y="connsiteY42"/>
                                                          </a:cxn>
                                                          <a:cxn ang="0">
                                                            <a:pos x="connsiteX43" y="connsiteY43"/>
                                                          </a:cxn>
                                                          <a:cxn ang="0">
                                                            <a:pos x="connsiteX44" y="connsiteY44"/>
                                                          </a:cxn>
                                                          <a:cxn ang="0">
                                                            <a:pos x="connsiteX45" y="connsiteY45"/>
                                                          </a:cxn>
                                                          <a:cxn ang="0">
                                                            <a:pos x="connsiteX46" y="connsiteY46"/>
                                                          </a:cxn>
                                                          <a:cxn ang="0">
                                                            <a:pos x="connsiteX47" y="connsiteY47"/>
                                                          </a:cxn>
                                                          <a:cxn ang="0">
                                                            <a:pos x="connsiteX48" y="connsiteY48"/>
                                                          </a:cxn>
                                                          <a:cxn ang="0">
                                                            <a:pos x="connsiteX49" y="connsiteY49"/>
                                                          </a:cxn>
                                                          <a:cxn ang="0">
                                                            <a:pos x="connsiteX50" y="connsiteY50"/>
                                                          </a:cxn>
                                                          <a:cxn ang="0">
                                                            <a:pos x="connsiteX51" y="connsiteY51"/>
                                                          </a:cxn>
                                                          <a:cxn ang="0">
                                                            <a:pos x="connsiteX52" y="connsiteY52"/>
                                                          </a:cxn>
                                                          <a:cxn ang="0">
                                                            <a:pos x="connsiteX53" y="connsiteY53"/>
                                                          </a:cxn>
                                                          <a:cxn ang="0">
                                                            <a:pos x="connsiteX54" y="connsiteY54"/>
                                                          </a:cxn>
                                                          <a:cxn ang="0">
                                                            <a:pos x="connsiteX55" y="connsiteY55"/>
                                                          </a:cxn>
                                                          <a:cxn ang="0">
                                                            <a:pos x="connsiteX56" y="connsiteY56"/>
                                                          </a:cxn>
                                                          <a:cxn ang="0">
                                                            <a:pos x="connsiteX57" y="connsiteY57"/>
                                                          </a:cxn>
                                                          <a:cxn ang="0">
                                                            <a:pos x="connsiteX58" y="connsiteY58"/>
                                                          </a:cxn>
                                                          <a:cxn ang="0">
                                                            <a:pos x="connsiteX59" y="connsiteY59"/>
                                                          </a:cxn>
                                                          <a:cxn ang="0">
                                                            <a:pos x="connsiteX60" y="connsiteY60"/>
                                                          </a:cxn>
                                                          <a:cxn ang="0">
                                                            <a:pos x="connsiteX61" y="connsiteY61"/>
                                                          </a:cxn>
                                                          <a:cxn ang="0">
                                                            <a:pos x="connsiteX62" y="connsiteY62"/>
                                                          </a:cxn>
                                                          <a:cxn ang="0">
                                                            <a:pos x="connsiteX63" y="connsiteY63"/>
                                                          </a:cxn>
                                                          <a:cxn ang="0">
                                                            <a:pos x="connsiteX64" y="connsiteY64"/>
                                                          </a:cxn>
                                                          <a:cxn ang="0">
                                                            <a:pos x="connsiteX65" y="connsiteY65"/>
                                                          </a:cxn>
                                                          <a:cxn ang="0">
                                                            <a:pos x="connsiteX66" y="connsiteY66"/>
                                                          </a:cxn>
                                                          <a:cxn ang="0">
                                                            <a:pos x="connsiteX67" y="connsiteY67"/>
                                                          </a:cxn>
                                                          <a:cxn ang="0">
                                                            <a:pos x="connsiteX68" y="connsiteY68"/>
                                                          </a:cxn>
                                                          <a:cxn ang="0">
                                                            <a:pos x="connsiteX69" y="connsiteY69"/>
                                                          </a:cxn>
                                                          <a:cxn ang="0">
                                                            <a:pos x="connsiteX70" y="connsiteY70"/>
                                                          </a:cxn>
                                                          <a:cxn ang="0">
                                                            <a:pos x="connsiteX71" y="connsiteY71"/>
                                                          </a:cxn>
                                                          <a:cxn ang="0">
                                                            <a:pos x="connsiteX72" y="connsiteY72"/>
                                                          </a:cxn>
                                                          <a:cxn ang="0">
                                                            <a:pos x="connsiteX73" y="connsiteY73"/>
                                                          </a:cxn>
                                                          <a:cxn ang="0">
                                                            <a:pos x="connsiteX74" y="connsiteY74"/>
                                                          </a:cxn>
                                                          <a:cxn ang="0">
                                                            <a:pos x="connsiteX75" y="connsiteY75"/>
                                                          </a:cxn>
                                                          <a:cxn ang="0">
                                                            <a:pos x="connsiteX76" y="connsiteY76"/>
                                                          </a:cxn>
                                                          <a:cxn ang="0">
                                                            <a:pos x="connsiteX77" y="connsiteY77"/>
                                                          </a:cxn>
                                                          <a:cxn ang="0">
                                                            <a:pos x="connsiteX78" y="connsiteY78"/>
                                                          </a:cxn>
                                                          <a:cxn ang="0">
                                                            <a:pos x="connsiteX79" y="connsiteY79"/>
                                                          </a:cxn>
                                                          <a:cxn ang="0">
                                                            <a:pos x="connsiteX80" y="connsiteY80"/>
                                                          </a:cxn>
                                                          <a:cxn ang="0">
                                                            <a:pos x="connsiteX81" y="connsiteY81"/>
                                                          </a:cxn>
                                                          <a:cxn ang="0">
                                                            <a:pos x="connsiteX82" y="connsiteY82"/>
                                                          </a:cxn>
                                                          <a:cxn ang="0">
                                                            <a:pos x="connsiteX83" y="connsiteY83"/>
                                                          </a:cxn>
                                                          <a:cxn ang="0">
                                                            <a:pos x="connsiteX84" y="connsiteY84"/>
                                                          </a:cxn>
                                                          <a:cxn ang="0">
                                                            <a:pos x="connsiteX85" y="connsiteY85"/>
                                                          </a:cxn>
                                                          <a:cxn ang="0">
                                                            <a:pos x="connsiteX86" y="connsiteY86"/>
                                                          </a:cxn>
                                                          <a:cxn ang="0">
                                                            <a:pos x="connsiteX87" y="connsiteY87"/>
                                                          </a:cxn>
                                                          <a:cxn ang="0">
                                                            <a:pos x="connsiteX88" y="connsiteY88"/>
                                                          </a:cxn>
                                                          <a:cxn ang="0">
                                                            <a:pos x="connsiteX89" y="connsiteY89"/>
                                                          </a:cxn>
                                                          <a:cxn ang="0">
                                                            <a:pos x="connsiteX90" y="connsiteY90"/>
                                                          </a:cxn>
                                                          <a:cxn ang="0">
                                                            <a:pos x="connsiteX91" y="connsiteY91"/>
                                                          </a:cxn>
                                                          <a:cxn ang="0">
                                                            <a:pos x="connsiteX92" y="connsiteY92"/>
                                                          </a:cxn>
                                                          <a:cxn ang="0">
                                                            <a:pos x="connsiteX93" y="connsiteY93"/>
                                                          </a:cxn>
                                                          <a:cxn ang="0">
                                                            <a:pos x="connsiteX94" y="connsiteY94"/>
                                                          </a:cxn>
                                                          <a:cxn ang="0">
                                                            <a:pos x="connsiteX95" y="connsiteY95"/>
                                                          </a:cxn>
                                                          <a:cxn ang="0">
                                                            <a:pos x="connsiteX96" y="connsiteY96"/>
                                                          </a:cxn>
                                                          <a:cxn ang="0">
                                                            <a:pos x="connsiteX97" y="connsiteY97"/>
                                                          </a:cxn>
                                                          <a:cxn ang="0">
                                                            <a:pos x="connsiteX98" y="connsiteY98"/>
                                                          </a:cxn>
                                                          <a:cxn ang="0">
                                                            <a:pos x="connsiteX99" y="connsiteY99"/>
                                                          </a:cxn>
                                                          <a:cxn ang="0">
                                                            <a:pos x="connsiteX100" y="connsiteY100"/>
                                                          </a:cxn>
                                                          <a:cxn ang="0">
                                                            <a:pos x="connsiteX101" y="connsiteY101"/>
                                                          </a:cxn>
                                                          <a:cxn ang="0">
                                                            <a:pos x="connsiteX102" y="connsiteY102"/>
                                                          </a:cxn>
                                                          <a:cxn ang="0">
                                                            <a:pos x="connsiteX103" y="connsiteY103"/>
                                                          </a:cxn>
                                                          <a:cxn ang="0">
                                                            <a:pos x="connsiteX104" y="connsiteY104"/>
                                                          </a:cxn>
                                                          <a:cxn ang="0">
                                                            <a:pos x="connsiteX105" y="connsiteY105"/>
                                                          </a:cxn>
                                                          <a:cxn ang="0">
                                                            <a:pos x="connsiteX106" y="connsiteY106"/>
                                                          </a:cxn>
                                                          <a:cxn ang="0">
                                                            <a:pos x="connsiteX107" y="connsiteY107"/>
                                                          </a:cxn>
                                                          <a:cxn ang="0">
                                                            <a:pos x="connsiteX108" y="connsiteY108"/>
                                                          </a:cxn>
                                                          <a:cxn ang="0">
                                                            <a:pos x="connsiteX109" y="connsiteY109"/>
                                                          </a:cxn>
                                                          <a:cxn ang="0">
                                                            <a:pos x="connsiteX110" y="connsiteY110"/>
                                                          </a:cxn>
                                                          <a:cxn ang="0">
                                                            <a:pos x="connsiteX111" y="connsiteY111"/>
                                                          </a:cxn>
                                                          <a:cxn ang="0">
                                                            <a:pos x="connsiteX112" y="connsiteY112"/>
                                                          </a:cxn>
                                                          <a:cxn ang="0">
                                                            <a:pos x="connsiteX113" y="connsiteY113"/>
                                                          </a:cxn>
                                                          <a:cxn ang="0">
                                                            <a:pos x="connsiteX114" y="connsiteY114"/>
                                                          </a:cxn>
                                                          <a:cxn ang="0">
                                                            <a:pos x="connsiteX115" y="connsiteY115"/>
                                                          </a:cxn>
                                                          <a:cxn ang="0">
                                                            <a:pos x="connsiteX116" y="connsiteY116"/>
                                                          </a:cxn>
                                                          <a:cxn ang="0">
                                                            <a:pos x="connsiteX117" y="connsiteY117"/>
                                                          </a:cxn>
                                                          <a:cxn ang="0">
                                                            <a:pos x="connsiteX118" y="connsiteY118"/>
                                                          </a:cxn>
                                                          <a:cxn ang="0">
                                                            <a:pos x="connsiteX119" y="connsiteY119"/>
                                                          </a:cxn>
                                                          <a:cxn ang="0">
                                                            <a:pos x="connsiteX120" y="connsiteY120"/>
                                                          </a:cxn>
                                                          <a:cxn ang="0">
                                                            <a:pos x="connsiteX121" y="connsiteY121"/>
                                                          </a:cxn>
                                                          <a:cxn ang="0">
                                                            <a:pos x="connsiteX122" y="connsiteY122"/>
                                                          </a:cxn>
                                                          <a:cxn ang="0">
                                                            <a:pos x="connsiteX123" y="connsiteY123"/>
                                                          </a:cxn>
                                                          <a:cxn ang="0">
                                                            <a:pos x="connsiteX124" y="connsiteY124"/>
                                                          </a:cxn>
                                                          <a:cxn ang="0">
                                                            <a:pos x="connsiteX125" y="connsiteY125"/>
                                                          </a:cxn>
                                                          <a:cxn ang="0">
                                                            <a:pos x="connsiteX126" y="connsiteY126"/>
                                                          </a:cxn>
                                                          <a:cxn ang="0">
                                                            <a:pos x="connsiteX127" y="connsiteY127"/>
                                                          </a:cxn>
                                                          <a:cxn ang="0">
                                                            <a:pos x="connsiteX128" y="connsiteY128"/>
                                                          </a:cxn>
                                                          <a:cxn ang="0">
                                                            <a:pos x="connsiteX129" y="connsiteY129"/>
                                                          </a:cxn>
                                                          <a:cxn ang="0">
                                                            <a:pos x="connsiteX130" y="connsiteY130"/>
                                                          </a:cxn>
                                                          <a:cxn ang="0">
                                                            <a:pos x="connsiteX131" y="connsiteY131"/>
                                                          </a:cxn>
                                                          <a:cxn ang="0">
                                                            <a:pos x="connsiteX132" y="connsiteY132"/>
                                                          </a:cxn>
                                                          <a:cxn ang="0">
                                                            <a:pos x="connsiteX133" y="connsiteY133"/>
                                                          </a:cxn>
                                                          <a:cxn ang="0">
                                                            <a:pos x="connsiteX134" y="connsiteY134"/>
                                                          </a:cxn>
                                                          <a:cxn ang="0">
                                                            <a:pos x="connsiteX135" y="connsiteY135"/>
                                                          </a:cxn>
                                                          <a:cxn ang="0">
                                                            <a:pos x="connsiteX136" y="connsiteY136"/>
                                                          </a:cxn>
                                                          <a:cxn ang="0">
                                                            <a:pos x="connsiteX137" y="connsiteY137"/>
                                                          </a:cxn>
                                                          <a:cxn ang="0">
                                                            <a:pos x="connsiteX138" y="connsiteY138"/>
                                                          </a:cxn>
                                                          <a:cxn ang="0">
                                                            <a:pos x="connsiteX139" y="connsiteY139"/>
                                                          </a:cxn>
                                                          <a:cxn ang="0">
                                                            <a:pos x="connsiteX140" y="connsiteY140"/>
                                                          </a:cxn>
                                                          <a:cxn ang="0">
                                                            <a:pos x="connsiteX141" y="connsiteY141"/>
                                                          </a:cxn>
                                                          <a:cxn ang="0">
                                                            <a:pos x="connsiteX142" y="connsiteY142"/>
                                                          </a:cxn>
                                                          <a:cxn ang="0">
                                                            <a:pos x="connsiteX143" y="connsiteY143"/>
                                                          </a:cxn>
                                                          <a:cxn ang="0">
                                                            <a:pos x="connsiteX144" y="connsiteY144"/>
                                                          </a:cxn>
                                                          <a:cxn ang="0">
                                                            <a:pos x="connsiteX145" y="connsiteY145"/>
                                                          </a:cxn>
                                                          <a:cxn ang="0">
                                                            <a:pos x="connsiteX146" y="connsiteY146"/>
                                                          </a:cxn>
                                                          <a:cxn ang="0">
                                                            <a:pos x="connsiteX147" y="connsiteY147"/>
                                                          </a:cxn>
                                                          <a:cxn ang="0">
                                                            <a:pos x="connsiteX148" y="connsiteY148"/>
                                                          </a:cxn>
                                                          <a:cxn ang="0">
                                                            <a:pos x="connsiteX149" y="connsiteY149"/>
                                                          </a:cxn>
                                                          <a:cxn ang="0">
                                                            <a:pos x="connsiteX150" y="connsiteY150"/>
                                                          </a:cxn>
                                                          <a:cxn ang="0">
                                                            <a:pos x="connsiteX151" y="connsiteY151"/>
                                                          </a:cxn>
                                                          <a:cxn ang="0">
                                                            <a:pos x="connsiteX152" y="connsiteY152"/>
                                                          </a:cxn>
                                                          <a:cxn ang="0">
                                                            <a:pos x="connsiteX153" y="connsiteY153"/>
                                                          </a:cxn>
                                                          <a:cxn ang="0">
                                                            <a:pos x="connsiteX154" y="connsiteY154"/>
                                                          </a:cxn>
                                                          <a:cxn ang="0">
                                                            <a:pos x="connsiteX155" y="connsiteY155"/>
                                                          </a:cxn>
                                                          <a:cxn ang="0">
                                                            <a:pos x="connsiteX156" y="connsiteY156"/>
                                                          </a:cxn>
                                                          <a:cxn ang="0">
                                                            <a:pos x="connsiteX157" y="connsiteY157"/>
                                                          </a:cxn>
                                                          <a:cxn ang="0">
                                                            <a:pos x="connsiteX158" y="connsiteY158"/>
                                                          </a:cxn>
                                                          <a:cxn ang="0">
                                                            <a:pos x="connsiteX159" y="connsiteY159"/>
                                                          </a:cxn>
                                                          <a:cxn ang="0">
                                                            <a:pos x="connsiteX160" y="connsiteY160"/>
                                                          </a:cxn>
                                                          <a:cxn ang="0">
                                                            <a:pos x="connsiteX161" y="connsiteY161"/>
                                                          </a:cxn>
                                                          <a:cxn ang="0">
                                                            <a:pos x="connsiteX162" y="connsiteY162"/>
                                                          </a:cxn>
                                                          <a:cxn ang="0">
                                                            <a:pos x="connsiteX163" y="connsiteY163"/>
                                                          </a:cxn>
                                                          <a:cxn ang="0">
                                                            <a:pos x="connsiteX164" y="connsiteY164"/>
                                                          </a:cxn>
                                                          <a:cxn ang="0">
                                                            <a:pos x="connsiteX165" y="connsiteY165"/>
                                                          </a:cxn>
                                                          <a:cxn ang="0">
                                                            <a:pos x="connsiteX166" y="connsiteY166"/>
                                                          </a:cxn>
                                                          <a:cxn ang="0">
                                                            <a:pos x="connsiteX167" y="connsiteY167"/>
                                                          </a:cxn>
                                                          <a:cxn ang="0">
                                                            <a:pos x="connsiteX168" y="connsiteY168"/>
                                                          </a:cxn>
                                                          <a:cxn ang="0">
                                                            <a:pos x="connsiteX169" y="connsiteY169"/>
                                                          </a:cxn>
                                                          <a:cxn ang="0">
                                                            <a:pos x="connsiteX170" y="connsiteY170"/>
                                                          </a:cxn>
                                                          <a:cxn ang="0">
                                                            <a:pos x="connsiteX171" y="connsiteY171"/>
                                                          </a:cxn>
                                                          <a:cxn ang="0">
                                                            <a:pos x="connsiteX172" y="connsiteY172"/>
                                                          </a:cxn>
                                                          <a:cxn ang="0">
                                                            <a:pos x="connsiteX173" y="connsiteY173"/>
                                                          </a:cxn>
                                                          <a:cxn ang="0">
                                                            <a:pos x="connsiteX174" y="connsiteY174"/>
                                                          </a:cxn>
                                                          <a:cxn ang="0">
                                                            <a:pos x="connsiteX175" y="connsiteY175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060411" h="1143000">
                                                            <a:moveTo>
                                                              <a:pt x="257929" y="1143000"/>
                                                            </a:moveTo>
                                                            <a:cubicBezTo>
                                                              <a:pt x="253960" y="1142206"/>
                                                              <a:pt x="249928" y="1141684"/>
                                                              <a:pt x="246023" y="1140619"/>
                                                            </a:cubicBezTo>
                                                            <a:cubicBezTo>
                                                              <a:pt x="241180" y="1139298"/>
                                                              <a:pt x="236749" y="1136120"/>
                                                              <a:pt x="231736" y="1135856"/>
                                                            </a:cubicBezTo>
                                                            <a:lnTo>
                                                              <a:pt x="186492" y="1133475"/>
                                                            </a:lnTo>
                                                            <a:cubicBezTo>
                                                              <a:pt x="184111" y="1132681"/>
                                                              <a:pt x="181593" y="1132217"/>
                                                              <a:pt x="179348" y="1131094"/>
                                                            </a:cubicBezTo>
                                                            <a:cubicBezTo>
                                                              <a:pt x="160881" y="1121860"/>
                                                              <a:pt x="183017" y="1129935"/>
                                                              <a:pt x="165061" y="1123950"/>
                                                            </a:cubicBezTo>
                                                            <a:cubicBezTo>
                                                              <a:pt x="162680" y="1121569"/>
                                                              <a:pt x="160719" y="1118674"/>
                                                              <a:pt x="157917" y="1116806"/>
                                                            </a:cubicBezTo>
                                                            <a:cubicBezTo>
                                                              <a:pt x="155828" y="1115414"/>
                                                              <a:pt x="153080" y="1115414"/>
                                                              <a:pt x="150773" y="1114425"/>
                                                            </a:cubicBezTo>
                                                            <a:cubicBezTo>
                                                              <a:pt x="147510" y="1113027"/>
                                                              <a:pt x="144292" y="1111488"/>
                                                              <a:pt x="141248" y="1109662"/>
                                                            </a:cubicBezTo>
                                                            <a:cubicBezTo>
                                                              <a:pt x="136340" y="1106717"/>
                                                              <a:pt x="132391" y="1101947"/>
                                                              <a:pt x="126961" y="1100137"/>
                                                            </a:cubicBezTo>
                                                            <a:cubicBezTo>
                                                              <a:pt x="124580" y="1099343"/>
                                                              <a:pt x="122252" y="1098365"/>
                                                              <a:pt x="119817" y="1097756"/>
                                                            </a:cubicBezTo>
                                                            <a:cubicBezTo>
                                                              <a:pt x="106234" y="1094361"/>
                                                              <a:pt x="110599" y="1096658"/>
                                                              <a:pt x="98386" y="1092994"/>
                                                            </a:cubicBezTo>
                                                            <a:cubicBezTo>
                                                              <a:pt x="93577" y="1091551"/>
                                                              <a:pt x="88861" y="1089819"/>
                                                              <a:pt x="84098" y="1088231"/>
                                                            </a:cubicBezTo>
                                                            <a:lnTo>
                                                              <a:pt x="69811" y="1083469"/>
                                                            </a:lnTo>
                                                            <a:cubicBezTo>
                                                              <a:pt x="67430" y="1082675"/>
                                                              <a:pt x="64756" y="1082479"/>
                                                              <a:pt x="62667" y="1081087"/>
                                                            </a:cubicBezTo>
                                                            <a:lnTo>
                                                              <a:pt x="48379" y="1071562"/>
                                                            </a:lnTo>
                                                            <a:cubicBezTo>
                                                              <a:pt x="43831" y="1057918"/>
                                                              <a:pt x="49448" y="1070251"/>
                                                              <a:pt x="36473" y="1057275"/>
                                                            </a:cubicBezTo>
                                                            <a:cubicBezTo>
                                                              <a:pt x="34449" y="1055251"/>
                                                              <a:pt x="33543" y="1052330"/>
                                                              <a:pt x="31711" y="1050131"/>
                                                            </a:cubicBezTo>
                                                            <a:cubicBezTo>
                                                              <a:pt x="29555" y="1047544"/>
                                                              <a:pt x="26723" y="1045574"/>
                                                              <a:pt x="24567" y="1042987"/>
                                                            </a:cubicBezTo>
                                                            <a:cubicBezTo>
                                                              <a:pt x="22735" y="1040789"/>
                                                              <a:pt x="21958" y="1037728"/>
                                                              <a:pt x="19804" y="1035844"/>
                                                            </a:cubicBezTo>
                                                            <a:cubicBezTo>
                                                              <a:pt x="15496" y="1032075"/>
                                                              <a:pt x="5517" y="1026319"/>
                                                              <a:pt x="5517" y="1026319"/>
                                                            </a:cubicBezTo>
                                                            <a:cubicBezTo>
                                                              <a:pt x="3929" y="1023938"/>
                                                              <a:pt x="-2094" y="1019460"/>
                                                              <a:pt x="754" y="1019175"/>
                                                            </a:cubicBezTo>
                                                            <a:cubicBezTo>
                                                              <a:pt x="10362" y="1018214"/>
                                                              <a:pt x="29329" y="1023937"/>
                                                              <a:pt x="29329" y="1023937"/>
                                                            </a:cubicBezTo>
                                                            <a:cubicBezTo>
                                                              <a:pt x="34885" y="1023143"/>
                                                              <a:pt x="40622" y="1023169"/>
                                                              <a:pt x="45998" y="1021556"/>
                                                            </a:cubicBezTo>
                                                            <a:cubicBezTo>
                                                              <a:pt x="55444" y="1018722"/>
                                                              <a:pt x="52050" y="1016597"/>
                                                              <a:pt x="55523" y="1009650"/>
                                                            </a:cubicBezTo>
                                                            <a:cubicBezTo>
                                                              <a:pt x="56803" y="1007090"/>
                                                              <a:pt x="58698" y="1004887"/>
                                                              <a:pt x="60286" y="1002506"/>
                                                            </a:cubicBezTo>
                                                            <a:cubicBezTo>
                                                              <a:pt x="66858" y="982790"/>
                                                              <a:pt x="62264" y="992395"/>
                                                              <a:pt x="74573" y="973931"/>
                                                            </a:cubicBezTo>
                                                            <a:cubicBezTo>
                                                              <a:pt x="76161" y="971550"/>
                                                              <a:pt x="76621" y="967692"/>
                                                              <a:pt x="79336" y="966787"/>
                                                            </a:cubicBezTo>
                                                            <a:lnTo>
                                                              <a:pt x="86479" y="964406"/>
                                                            </a:lnTo>
                                                            <a:cubicBezTo>
                                                              <a:pt x="95280" y="951205"/>
                                                              <a:pt x="86206" y="961647"/>
                                                              <a:pt x="98386" y="954881"/>
                                                            </a:cubicBezTo>
                                                            <a:cubicBezTo>
                                                              <a:pt x="103389" y="952101"/>
                                                              <a:pt x="112673" y="945356"/>
                                                              <a:pt x="112673" y="945356"/>
                                                            </a:cubicBezTo>
                                                            <a:cubicBezTo>
                                                              <a:pt x="114261" y="942975"/>
                                                              <a:pt x="115412" y="940236"/>
                                                              <a:pt x="117436" y="938212"/>
                                                            </a:cubicBezTo>
                                                            <a:cubicBezTo>
                                                              <a:pt x="119459" y="936189"/>
                                                              <a:pt x="123062" y="935877"/>
                                                              <a:pt x="124579" y="933450"/>
                                                            </a:cubicBezTo>
                                                            <a:cubicBezTo>
                                                              <a:pt x="127240" y="929193"/>
                                                              <a:pt x="127754" y="923925"/>
                                                              <a:pt x="129342" y="919162"/>
                                                            </a:cubicBezTo>
                                                            <a:lnTo>
                                                              <a:pt x="134104" y="904875"/>
                                                            </a:lnTo>
                                                            <a:cubicBezTo>
                                                              <a:pt x="134898" y="900112"/>
                                                              <a:pt x="135752" y="895359"/>
                                                              <a:pt x="136486" y="890587"/>
                                                            </a:cubicBezTo>
                                                            <a:cubicBezTo>
                                                              <a:pt x="137340" y="885040"/>
                                                              <a:pt x="137605" y="879388"/>
                                                              <a:pt x="138867" y="873919"/>
                                                            </a:cubicBezTo>
                                                            <a:cubicBezTo>
                                                              <a:pt x="140855" y="865301"/>
                                                              <a:pt x="142941" y="859027"/>
                                                              <a:pt x="148392" y="852487"/>
                                                            </a:cubicBezTo>
                                                            <a:cubicBezTo>
                                                              <a:pt x="150548" y="849900"/>
                                                              <a:pt x="153380" y="847931"/>
                                                              <a:pt x="155536" y="845344"/>
                                                            </a:cubicBezTo>
                                                            <a:cubicBezTo>
                                                              <a:pt x="157368" y="843145"/>
                                                              <a:pt x="158466" y="840399"/>
                                                              <a:pt x="160298" y="838200"/>
                                                            </a:cubicBezTo>
                                                            <a:cubicBezTo>
                                                              <a:pt x="162454" y="835613"/>
                                                              <a:pt x="165374" y="833714"/>
                                                              <a:pt x="167442" y="831056"/>
                                                            </a:cubicBezTo>
                                                            <a:cubicBezTo>
                                                              <a:pt x="182401" y="811823"/>
                                                              <a:pt x="170281" y="821227"/>
                                                              <a:pt x="184111" y="812006"/>
                                                            </a:cubicBezTo>
                                                            <a:cubicBezTo>
                                                              <a:pt x="190094" y="794055"/>
                                                              <a:pt x="182025" y="816176"/>
                                                              <a:pt x="191254" y="797719"/>
                                                            </a:cubicBezTo>
                                                            <a:cubicBezTo>
                                                              <a:pt x="192377" y="795474"/>
                                                              <a:pt x="191593" y="792034"/>
                                                              <a:pt x="193636" y="790575"/>
                                                            </a:cubicBezTo>
                                                            <a:cubicBezTo>
                                                              <a:pt x="202428" y="784295"/>
                                                              <a:pt x="227046" y="784074"/>
                                                              <a:pt x="234117" y="783431"/>
                                                            </a:cubicBezTo>
                                                            <a:cubicBezTo>
                                                              <a:pt x="237414" y="782772"/>
                                                              <a:pt x="249049" y="780957"/>
                                                              <a:pt x="253167" y="778669"/>
                                                            </a:cubicBezTo>
                                                            <a:cubicBezTo>
                                                              <a:pt x="258170" y="775889"/>
                                                              <a:pt x="262692" y="772319"/>
                                                              <a:pt x="267454" y="769144"/>
                                                            </a:cubicBezTo>
                                                            <a:cubicBezTo>
                                                              <a:pt x="269835" y="767556"/>
                                                              <a:pt x="272574" y="766405"/>
                                                              <a:pt x="274598" y="764381"/>
                                                            </a:cubicBezTo>
                                                            <a:cubicBezTo>
                                                              <a:pt x="276979" y="762000"/>
                                                              <a:pt x="279155" y="759393"/>
                                                              <a:pt x="281742" y="757237"/>
                                                            </a:cubicBezTo>
                                                            <a:cubicBezTo>
                                                              <a:pt x="291962" y="748720"/>
                                                              <a:pt x="286540" y="756719"/>
                                                              <a:pt x="296029" y="745331"/>
                                                            </a:cubicBezTo>
                                                            <a:cubicBezTo>
                                                              <a:pt x="297861" y="743132"/>
                                                              <a:pt x="298768" y="740211"/>
                                                              <a:pt x="300792" y="738187"/>
                                                            </a:cubicBezTo>
                                                            <a:cubicBezTo>
                                                              <a:pt x="302816" y="736163"/>
                                                              <a:pt x="305797" y="735326"/>
                                                              <a:pt x="307936" y="733425"/>
                                                            </a:cubicBezTo>
                                                            <a:cubicBezTo>
                                                              <a:pt x="312970" y="728950"/>
                                                              <a:pt x="316619" y="722873"/>
                                                              <a:pt x="322223" y="719137"/>
                                                            </a:cubicBezTo>
                                                            <a:lnTo>
                                                              <a:pt x="336511" y="709612"/>
                                                            </a:lnTo>
                                                            <a:cubicBezTo>
                                                              <a:pt x="338892" y="708025"/>
                                                              <a:pt x="340939" y="705755"/>
                                                              <a:pt x="343654" y="704850"/>
                                                            </a:cubicBezTo>
                                                            <a:lnTo>
                                                              <a:pt x="350798" y="702469"/>
                                                            </a:lnTo>
                                                            <a:cubicBezTo>
                                                              <a:pt x="364449" y="681993"/>
                                                              <a:pt x="346272" y="706090"/>
                                                              <a:pt x="362704" y="692944"/>
                                                            </a:cubicBezTo>
                                                            <a:cubicBezTo>
                                                              <a:pt x="364939" y="691156"/>
                                                              <a:pt x="365635" y="687999"/>
                                                              <a:pt x="367467" y="685800"/>
                                                            </a:cubicBezTo>
                                                            <a:cubicBezTo>
                                                              <a:pt x="369623" y="683213"/>
                                                              <a:pt x="372230" y="681037"/>
                                                              <a:pt x="374611" y="678656"/>
                                                            </a:cubicBezTo>
                                                            <a:cubicBezTo>
                                                              <a:pt x="375405" y="676275"/>
                                                              <a:pt x="375773" y="673706"/>
                                                              <a:pt x="376992" y="671512"/>
                                                            </a:cubicBezTo>
                                                            <a:cubicBezTo>
                                                              <a:pt x="379772" y="666509"/>
                                                              <a:pt x="383342" y="661987"/>
                                                              <a:pt x="386517" y="657225"/>
                                                            </a:cubicBezTo>
                                                            <a:cubicBezTo>
                                                              <a:pt x="388104" y="654844"/>
                                                              <a:pt x="390374" y="652796"/>
                                                              <a:pt x="391279" y="650081"/>
                                                            </a:cubicBezTo>
                                                            <a:lnTo>
                                                              <a:pt x="393661" y="642937"/>
                                                            </a:lnTo>
                                                            <a:cubicBezTo>
                                                              <a:pt x="388702" y="623108"/>
                                                              <a:pt x="394740" y="642717"/>
                                                              <a:pt x="386517" y="626269"/>
                                                            </a:cubicBezTo>
                                                            <a:cubicBezTo>
                                                              <a:pt x="376661" y="606555"/>
                                                              <a:pt x="393020" y="632450"/>
                                                              <a:pt x="379373" y="611981"/>
                                                            </a:cubicBezTo>
                                                            <a:cubicBezTo>
                                                              <a:pt x="373992" y="595837"/>
                                                              <a:pt x="380086" y="615540"/>
                                                              <a:pt x="374611" y="588169"/>
                                                            </a:cubicBezTo>
                                                            <a:cubicBezTo>
                                                              <a:pt x="374119" y="585708"/>
                                                              <a:pt x="372919" y="583439"/>
                                                              <a:pt x="372229" y="581025"/>
                                                            </a:cubicBezTo>
                                                            <a:cubicBezTo>
                                                              <a:pt x="365030" y="555830"/>
                                                              <a:pt x="376406" y="591171"/>
                                                              <a:pt x="365086" y="557212"/>
                                                            </a:cubicBezTo>
                                                            <a:lnTo>
                                                              <a:pt x="362704" y="550069"/>
                                                            </a:lnTo>
                                                            <a:cubicBezTo>
                                                              <a:pt x="361910" y="547688"/>
                                                              <a:pt x="361715" y="545014"/>
                                                              <a:pt x="360323" y="542925"/>
                                                            </a:cubicBezTo>
                                                            <a:cubicBezTo>
                                                              <a:pt x="358736" y="540544"/>
                                                              <a:pt x="356841" y="538341"/>
                                                              <a:pt x="355561" y="535781"/>
                                                            </a:cubicBezTo>
                                                            <a:cubicBezTo>
                                                              <a:pt x="354438" y="533536"/>
                                                              <a:pt x="354398" y="530831"/>
                                                              <a:pt x="353179" y="528637"/>
                                                            </a:cubicBezTo>
                                                            <a:cubicBezTo>
                                                              <a:pt x="345916" y="515564"/>
                                                              <a:pt x="347482" y="514712"/>
                                                              <a:pt x="336511" y="511969"/>
                                                            </a:cubicBezTo>
                                                            <a:cubicBezTo>
                                                              <a:pt x="329411" y="510194"/>
                                                              <a:pt x="322298" y="508409"/>
                                                              <a:pt x="315079" y="507206"/>
                                                            </a:cubicBezTo>
                                                            <a:cubicBezTo>
                                                              <a:pt x="312603" y="506793"/>
                                                              <a:pt x="319842" y="508793"/>
                                                              <a:pt x="322223" y="509587"/>
                                                            </a:cubicBezTo>
                                                            <a:cubicBezTo>
                                                              <a:pt x="323811" y="507206"/>
                                                              <a:pt x="326581" y="505277"/>
                                                              <a:pt x="326986" y="502444"/>
                                                            </a:cubicBezTo>
                                                            <a:cubicBezTo>
                                                              <a:pt x="327390" y="499613"/>
                                                              <a:pt x="323035" y="489022"/>
                                                              <a:pt x="322223" y="485775"/>
                                                            </a:cubicBezTo>
                                                            <a:cubicBezTo>
                                                              <a:pt x="321241" y="481849"/>
                                                              <a:pt x="320720" y="477820"/>
                                                              <a:pt x="319842" y="473869"/>
                                                            </a:cubicBezTo>
                                                            <a:cubicBezTo>
                                                              <a:pt x="319132" y="470674"/>
                                                              <a:pt x="318255" y="467519"/>
                                                              <a:pt x="317461" y="464344"/>
                                                            </a:cubicBezTo>
                                                            <a:cubicBezTo>
                                                              <a:pt x="314521" y="437896"/>
                                                              <a:pt x="313129" y="436578"/>
                                                              <a:pt x="317461" y="404812"/>
                                                            </a:cubicBezTo>
                                                            <a:cubicBezTo>
                                                              <a:pt x="318139" y="399838"/>
                                                              <a:pt x="318673" y="394075"/>
                                                              <a:pt x="322223" y="390525"/>
                                                            </a:cubicBezTo>
                                                            <a:cubicBezTo>
                                                              <a:pt x="343103" y="369645"/>
                                                              <a:pt x="317546" y="396136"/>
                                                              <a:pt x="334129" y="376237"/>
                                                            </a:cubicBezTo>
                                                            <a:cubicBezTo>
                                                              <a:pt x="336285" y="373650"/>
                                                              <a:pt x="339206" y="371752"/>
                                                              <a:pt x="341273" y="369094"/>
                                                            </a:cubicBezTo>
                                                            <a:cubicBezTo>
                                                              <a:pt x="344787" y="364576"/>
                                                              <a:pt x="347623" y="359569"/>
                                                              <a:pt x="350798" y="354806"/>
                                                            </a:cubicBezTo>
                                                            <a:lnTo>
                                                              <a:pt x="355561" y="347662"/>
                                                            </a:lnTo>
                                                            <a:cubicBezTo>
                                                              <a:pt x="361546" y="329707"/>
                                                              <a:pt x="352776" y="351144"/>
                                                              <a:pt x="365086" y="335756"/>
                                                            </a:cubicBezTo>
                                                            <a:cubicBezTo>
                                                              <a:pt x="366654" y="333796"/>
                                                              <a:pt x="366345" y="330857"/>
                                                              <a:pt x="367467" y="328612"/>
                                                            </a:cubicBezTo>
                                                            <a:cubicBezTo>
                                                              <a:pt x="368747" y="326052"/>
                                                              <a:pt x="370397" y="323667"/>
                                                              <a:pt x="372229" y="321469"/>
                                                            </a:cubicBezTo>
                                                            <a:cubicBezTo>
                                                              <a:pt x="374385" y="318882"/>
                                                              <a:pt x="377217" y="316912"/>
                                                              <a:pt x="379373" y="314325"/>
                                                            </a:cubicBezTo>
                                                            <a:cubicBezTo>
                                                              <a:pt x="395957" y="294425"/>
                                                              <a:pt x="370402" y="320917"/>
                                                              <a:pt x="391279" y="300037"/>
                                                            </a:cubicBezTo>
                                                            <a:cubicBezTo>
                                                              <a:pt x="397267" y="282081"/>
                                                              <a:pt x="388494" y="303520"/>
                                                              <a:pt x="400804" y="288131"/>
                                                            </a:cubicBezTo>
                                                            <a:cubicBezTo>
                                                              <a:pt x="402372" y="286171"/>
                                                              <a:pt x="401794" y="283076"/>
                                                              <a:pt x="403186" y="280987"/>
                                                            </a:cubicBezTo>
                                                            <a:cubicBezTo>
                                                              <a:pt x="405054" y="278185"/>
                                                              <a:pt x="407948" y="276225"/>
                                                              <a:pt x="410329" y="273844"/>
                                                            </a:cubicBezTo>
                                                            <a:lnTo>
                                                              <a:pt x="415092" y="259556"/>
                                                            </a:lnTo>
                                                            <a:cubicBezTo>
                                                              <a:pt x="415886" y="257175"/>
                                                              <a:pt x="416080" y="254500"/>
                                                              <a:pt x="417473" y="252412"/>
                                                            </a:cubicBezTo>
                                                            <a:lnTo>
                                                              <a:pt x="422236" y="245269"/>
                                                            </a:lnTo>
                                                            <a:cubicBezTo>
                                                              <a:pt x="427679" y="228939"/>
                                                              <a:pt x="421252" y="249207"/>
                                                              <a:pt x="426998" y="226219"/>
                                                            </a:cubicBezTo>
                                                            <a:cubicBezTo>
                                                              <a:pt x="427607" y="223784"/>
                                                              <a:pt x="428770" y="221510"/>
                                                              <a:pt x="429379" y="219075"/>
                                                            </a:cubicBezTo>
                                                            <a:cubicBezTo>
                                                              <a:pt x="430361" y="215149"/>
                                                              <a:pt x="430967" y="211138"/>
                                                              <a:pt x="431761" y="207169"/>
                                                            </a:cubicBezTo>
                                                            <a:cubicBezTo>
                                                              <a:pt x="430967" y="201613"/>
                                                              <a:pt x="430480" y="196004"/>
                                                              <a:pt x="429379" y="190500"/>
                                                            </a:cubicBezTo>
                                                            <a:cubicBezTo>
                                                              <a:pt x="428887" y="188039"/>
                                                              <a:pt x="428773" y="185131"/>
                                                              <a:pt x="426998" y="183356"/>
                                                            </a:cubicBezTo>
                                                            <a:cubicBezTo>
                                                              <a:pt x="425223" y="181581"/>
                                                              <a:pt x="422235" y="181769"/>
                                                              <a:pt x="419854" y="180975"/>
                                                            </a:cubicBezTo>
                                                            <a:cubicBezTo>
                                                              <a:pt x="420648" y="169069"/>
                                                              <a:pt x="420548" y="157069"/>
                                                              <a:pt x="422236" y="145256"/>
                                                            </a:cubicBezTo>
                                                            <a:cubicBezTo>
                                                              <a:pt x="422946" y="140287"/>
                                                              <a:pt x="425411" y="135731"/>
                                                              <a:pt x="426998" y="130969"/>
                                                            </a:cubicBezTo>
                                                            <a:lnTo>
                                                              <a:pt x="429379" y="123825"/>
                                                            </a:lnTo>
                                                            <a:lnTo>
                                                              <a:pt x="431761" y="116681"/>
                                                            </a:lnTo>
                                                            <a:cubicBezTo>
                                                              <a:pt x="432466" y="111044"/>
                                                              <a:pt x="434807" y="90209"/>
                                                              <a:pt x="436523" y="83344"/>
                                                            </a:cubicBezTo>
                                                            <a:cubicBezTo>
                                                              <a:pt x="437741" y="78474"/>
                                                              <a:pt x="438501" y="73233"/>
                                                              <a:pt x="441286" y="69056"/>
                                                            </a:cubicBezTo>
                                                            <a:cubicBezTo>
                                                              <a:pt x="452679" y="51967"/>
                                                              <a:pt x="446764" y="58817"/>
                                                              <a:pt x="457954" y="47625"/>
                                                            </a:cubicBezTo>
                                                            <a:cubicBezTo>
                                                              <a:pt x="462147" y="35050"/>
                                                              <a:pt x="458943" y="42572"/>
                                                              <a:pt x="469861" y="26194"/>
                                                            </a:cubicBezTo>
                                                            <a:cubicBezTo>
                                                              <a:pt x="471448" y="23813"/>
                                                              <a:pt x="472242" y="20638"/>
                                                              <a:pt x="474623" y="19050"/>
                                                            </a:cubicBezTo>
                                                            <a:lnTo>
                                                              <a:pt x="481767" y="14287"/>
                                                            </a:lnTo>
                                                            <a:cubicBezTo>
                                                              <a:pt x="483354" y="11906"/>
                                                              <a:pt x="484294" y="8932"/>
                                                              <a:pt x="486529" y="7144"/>
                                                            </a:cubicBezTo>
                                                            <a:cubicBezTo>
                                                              <a:pt x="488489" y="5576"/>
                                                              <a:pt x="491428" y="5885"/>
                                                              <a:pt x="493673" y="4762"/>
                                                            </a:cubicBezTo>
                                                            <a:cubicBezTo>
                                                              <a:pt x="496233" y="3482"/>
                                                              <a:pt x="498436" y="1587"/>
                                                              <a:pt x="500817" y="0"/>
                                                            </a:cubicBezTo>
                                                            <a:cubicBezTo>
                                                              <a:pt x="516230" y="5137"/>
                                                              <a:pt x="514144" y="209"/>
                                                              <a:pt x="517486" y="11906"/>
                                                            </a:cubicBezTo>
                                                            <a:cubicBezTo>
                                                              <a:pt x="518385" y="15053"/>
                                                              <a:pt x="519073" y="18256"/>
                                                              <a:pt x="519867" y="21431"/>
                                                            </a:cubicBezTo>
                                                            <a:cubicBezTo>
                                                              <a:pt x="520661" y="38894"/>
                                                              <a:pt x="520386" y="56438"/>
                                                              <a:pt x="522248" y="73819"/>
                                                            </a:cubicBezTo>
                                                            <a:cubicBezTo>
                                                              <a:pt x="522783" y="78810"/>
                                                              <a:pt x="524227" y="83929"/>
                                                              <a:pt x="527011" y="88106"/>
                                                            </a:cubicBezTo>
                                                            <a:cubicBezTo>
                                                              <a:pt x="528598" y="90487"/>
                                                              <a:pt x="529538" y="93462"/>
                                                              <a:pt x="531773" y="95250"/>
                                                            </a:cubicBezTo>
                                                            <a:cubicBezTo>
                                                              <a:pt x="533733" y="96818"/>
                                                              <a:pt x="536536" y="96837"/>
                                                              <a:pt x="538917" y="97631"/>
                                                            </a:cubicBezTo>
                                                            <a:cubicBezTo>
                                                              <a:pt x="546945" y="109674"/>
                                                              <a:pt x="539321" y="101405"/>
                                                              <a:pt x="550823" y="107156"/>
                                                            </a:cubicBezTo>
                                                            <a:cubicBezTo>
                                                              <a:pt x="553383" y="108436"/>
                                                              <a:pt x="555352" y="110757"/>
                                                              <a:pt x="557967" y="111919"/>
                                                            </a:cubicBezTo>
                                                            <a:cubicBezTo>
                                                              <a:pt x="562554" y="113958"/>
                                                              <a:pt x="572254" y="116681"/>
                                                              <a:pt x="572254" y="116681"/>
                                                            </a:cubicBezTo>
                                                            <a:cubicBezTo>
                                                              <a:pt x="574635" y="118269"/>
                                                              <a:pt x="576783" y="120282"/>
                                                              <a:pt x="579398" y="121444"/>
                                                            </a:cubicBezTo>
                                                            <a:cubicBezTo>
                                                              <a:pt x="583986" y="123483"/>
                                                              <a:pt x="588923" y="124619"/>
                                                              <a:pt x="593686" y="126206"/>
                                                            </a:cubicBezTo>
                                                            <a:lnTo>
                                                              <a:pt x="607973" y="130969"/>
                                                            </a:lnTo>
                                                            <a:lnTo>
                                                              <a:pt x="615117" y="133350"/>
                                                            </a:lnTo>
                                                            <a:lnTo>
                                                              <a:pt x="622261" y="135731"/>
                                                            </a:lnTo>
                                                            <a:cubicBezTo>
                                                              <a:pt x="664581" y="133808"/>
                                                              <a:pt x="669300" y="131460"/>
                                                              <a:pt x="705604" y="135731"/>
                                                            </a:cubicBezTo>
                                                            <a:cubicBezTo>
                                                              <a:pt x="708854" y="136113"/>
                                                              <a:pt x="711954" y="137318"/>
                                                              <a:pt x="715129" y="138112"/>
                                                            </a:cubicBezTo>
                                                            <a:cubicBezTo>
                                                              <a:pt x="718537" y="148332"/>
                                                              <a:pt x="718414" y="144025"/>
                                                              <a:pt x="715129" y="157162"/>
                                                            </a:cubicBezTo>
                                                            <a:cubicBezTo>
                                                              <a:pt x="714520" y="159597"/>
                                                              <a:pt x="714316" y="162346"/>
                                                              <a:pt x="712748" y="164306"/>
                                                            </a:cubicBezTo>
                                                            <a:cubicBezTo>
                                                              <a:pt x="710960" y="166541"/>
                                                              <a:pt x="707985" y="167481"/>
                                                              <a:pt x="705604" y="169069"/>
                                                            </a:cubicBezTo>
                                                            <a:cubicBezTo>
                                                              <a:pt x="704810" y="171450"/>
                                                              <a:pt x="704345" y="173967"/>
                                                              <a:pt x="703223" y="176212"/>
                                                            </a:cubicBezTo>
                                                            <a:cubicBezTo>
                                                              <a:pt x="693989" y="194681"/>
                                                              <a:pt x="702068" y="172539"/>
                                                              <a:pt x="696079" y="190500"/>
                                                            </a:cubicBezTo>
                                                            <a:cubicBezTo>
                                                              <a:pt x="697667" y="196056"/>
                                                              <a:pt x="697003" y="202850"/>
                                                              <a:pt x="700842" y="207169"/>
                                                            </a:cubicBezTo>
                                                            <a:cubicBezTo>
                                                              <a:pt x="704177" y="210921"/>
                                                              <a:pt x="715129" y="211931"/>
                                                              <a:pt x="715129" y="211931"/>
                                                            </a:cubicBezTo>
                                                            <a:cubicBezTo>
                                                              <a:pt x="725448" y="211137"/>
                                                              <a:pt x="735737" y="209550"/>
                                                              <a:pt x="746086" y="209550"/>
                                                            </a:cubicBezTo>
                                                            <a:cubicBezTo>
                                                              <a:pt x="750133" y="209550"/>
                                                              <a:pt x="754625" y="209686"/>
                                                              <a:pt x="757992" y="211931"/>
                                                            </a:cubicBezTo>
                                                            <a:cubicBezTo>
                                                              <a:pt x="760081" y="213323"/>
                                                              <a:pt x="759809" y="216629"/>
                                                              <a:pt x="760373" y="219075"/>
                                                            </a:cubicBezTo>
                                                            <a:cubicBezTo>
                                                              <a:pt x="762193" y="226962"/>
                                                              <a:pt x="765136" y="242887"/>
                                                              <a:pt x="765136" y="242887"/>
                                                            </a:cubicBezTo>
                                                            <a:cubicBezTo>
                                                              <a:pt x="765930" y="272256"/>
                                                              <a:pt x="766050" y="301651"/>
                                                              <a:pt x="767517" y="330994"/>
                                                            </a:cubicBezTo>
                                                            <a:cubicBezTo>
                                                              <a:pt x="767642" y="333501"/>
                                                              <a:pt x="767856" y="336678"/>
                                                              <a:pt x="769898" y="338137"/>
                                                            </a:cubicBezTo>
                                                            <a:cubicBezTo>
                                                              <a:pt x="773983" y="341055"/>
                                                              <a:pt x="779423" y="341312"/>
                                                              <a:pt x="784186" y="342900"/>
                                                            </a:cubicBezTo>
                                                            <a:lnTo>
                                                              <a:pt x="798473" y="347662"/>
                                                            </a:lnTo>
                                                            <a:lnTo>
                                                              <a:pt x="805617" y="350044"/>
                                                            </a:lnTo>
                                                            <a:lnTo>
                                                              <a:pt x="812761" y="352425"/>
                                                            </a:lnTo>
                                                            <a:cubicBezTo>
                                                              <a:pt x="837465" y="368895"/>
                                                              <a:pt x="799224" y="343827"/>
                                                              <a:pt x="829429" y="361950"/>
                                                            </a:cubicBezTo>
                                                            <a:cubicBezTo>
                                                              <a:pt x="834337" y="364895"/>
                                                              <a:pt x="838954" y="368300"/>
                                                              <a:pt x="843717" y="371475"/>
                                                            </a:cubicBezTo>
                                                            <a:cubicBezTo>
                                                              <a:pt x="846098" y="373062"/>
                                                              <a:pt x="848146" y="375332"/>
                                                              <a:pt x="850861" y="376237"/>
                                                            </a:cubicBezTo>
                                                            <a:lnTo>
                                                              <a:pt x="872292" y="383381"/>
                                                            </a:lnTo>
                                                            <a:cubicBezTo>
                                                              <a:pt x="874673" y="384175"/>
                                                              <a:pt x="877001" y="385153"/>
                                                              <a:pt x="879436" y="385762"/>
                                                            </a:cubicBezTo>
                                                            <a:lnTo>
                                                              <a:pt x="888961" y="388144"/>
                                                            </a:lnTo>
                                                            <a:cubicBezTo>
                                                              <a:pt x="909435" y="401793"/>
                                                              <a:pt x="883528" y="385427"/>
                                                              <a:pt x="903248" y="395287"/>
                                                            </a:cubicBezTo>
                                                            <a:cubicBezTo>
                                                              <a:pt x="915846" y="401586"/>
                                                              <a:pt x="905248" y="398417"/>
                                                              <a:pt x="917536" y="407194"/>
                                                            </a:cubicBezTo>
                                                            <a:cubicBezTo>
                                                              <a:pt x="920425" y="409257"/>
                                                              <a:pt x="923886" y="410369"/>
                                                              <a:pt x="927061" y="411956"/>
                                                            </a:cubicBezTo>
                                                            <a:cubicBezTo>
                                                              <a:pt x="930236" y="415925"/>
                                                              <a:pt x="933239" y="420037"/>
                                                              <a:pt x="936586" y="423862"/>
                                                            </a:cubicBezTo>
                                                            <a:cubicBezTo>
                                                              <a:pt x="938803" y="426396"/>
                                                              <a:pt x="941573" y="428419"/>
                                                              <a:pt x="943729" y="431006"/>
                                                            </a:cubicBezTo>
                                                            <a:cubicBezTo>
                                                              <a:pt x="953649" y="442910"/>
                                                              <a:pt x="942542" y="434184"/>
                                                              <a:pt x="955636" y="442912"/>
                                                            </a:cubicBezTo>
                                                            <a:cubicBezTo>
                                                              <a:pt x="964364" y="456006"/>
                                                              <a:pt x="955638" y="444899"/>
                                                              <a:pt x="967542" y="454819"/>
                                                            </a:cubicBezTo>
                                                            <a:cubicBezTo>
                                                              <a:pt x="985883" y="470102"/>
                                                              <a:pt x="964089" y="454896"/>
                                                              <a:pt x="981829" y="466725"/>
                                                            </a:cubicBezTo>
                                                            <a:cubicBezTo>
                                                              <a:pt x="984608" y="470893"/>
                                                              <a:pt x="987782" y="477639"/>
                                                              <a:pt x="993736" y="478631"/>
                                                            </a:cubicBezTo>
                                                            <a:cubicBezTo>
                                                              <a:pt x="996212" y="479044"/>
                                                              <a:pt x="998498" y="477044"/>
                                                              <a:pt x="1000879" y="476250"/>
                                                            </a:cubicBezTo>
                                                            <a:cubicBezTo>
                                                              <a:pt x="1002467" y="473869"/>
                                                              <a:pt x="1004480" y="471721"/>
                                                              <a:pt x="1005642" y="469106"/>
                                                            </a:cubicBezTo>
                                                            <a:cubicBezTo>
                                                              <a:pt x="1007681" y="464519"/>
                                                              <a:pt x="1010404" y="454819"/>
                                                              <a:pt x="1010404" y="454819"/>
                                                            </a:cubicBezTo>
                                                            <a:cubicBezTo>
                                                              <a:pt x="1007229" y="454025"/>
                                                              <a:pt x="1002342" y="455364"/>
                                                              <a:pt x="1000879" y="452437"/>
                                                            </a:cubicBezTo>
                                                            <a:cubicBezTo>
                                                              <a:pt x="999069" y="448817"/>
                                                              <a:pt x="1002279" y="444457"/>
                                                              <a:pt x="1003261" y="440531"/>
                                                            </a:cubicBezTo>
                                                            <a:cubicBezTo>
                                                              <a:pt x="1004998" y="433582"/>
                                                              <a:pt x="1009844" y="422649"/>
                                                              <a:pt x="1015167" y="419100"/>
                                                            </a:cubicBezTo>
                                                            <a:lnTo>
                                                              <a:pt x="1036598" y="404812"/>
                                                            </a:lnTo>
                                                            <a:lnTo>
                                                              <a:pt x="1043742" y="400050"/>
                                                            </a:lnTo>
                                                            <a:cubicBezTo>
                                                              <a:pt x="1045329" y="397669"/>
                                                              <a:pt x="1047224" y="395466"/>
                                                              <a:pt x="1048504" y="392906"/>
                                                            </a:cubicBezTo>
                                                            <a:cubicBezTo>
                                                              <a:pt x="1049627" y="390661"/>
                                                              <a:pt x="1049667" y="387956"/>
                                                              <a:pt x="1050886" y="385762"/>
                                                            </a:cubicBezTo>
                                                            <a:cubicBezTo>
                                                              <a:pt x="1053666" y="380759"/>
                                                              <a:pt x="1060411" y="371475"/>
                                                              <a:pt x="1060411" y="371475"/>
                                                            </a:cubicBezTo>
                                                            <a:cubicBezTo>
                                                              <a:pt x="1059617" y="361156"/>
                                                              <a:pt x="1059643" y="350742"/>
                                                              <a:pt x="1058029" y="340519"/>
                                                            </a:cubicBezTo>
                                                            <a:cubicBezTo>
                                                              <a:pt x="1057246" y="335560"/>
                                                              <a:pt x="1053267" y="326231"/>
                                                              <a:pt x="1053267" y="326231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pl-PL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246" name="Dowolny kształt 245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921537" y="4298156"/>
                                                      <a:ext cx="1069188" cy="671513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35776 w 1069188"/>
                                                        <a:gd name="connsiteY0" fmla="*/ 26194 h 671513"/>
                                                        <a:gd name="connsiteX1" fmla="*/ 423869 w 1069188"/>
                                                        <a:gd name="connsiteY1" fmla="*/ 38100 h 671513"/>
                                                        <a:gd name="connsiteX2" fmla="*/ 383388 w 1069188"/>
                                                        <a:gd name="connsiteY2" fmla="*/ 33338 h 671513"/>
                                                        <a:gd name="connsiteX3" fmla="*/ 376244 w 1069188"/>
                                                        <a:gd name="connsiteY3" fmla="*/ 28575 h 671513"/>
                                                        <a:gd name="connsiteX4" fmla="*/ 361957 w 1069188"/>
                                                        <a:gd name="connsiteY4" fmla="*/ 23813 h 671513"/>
                                                        <a:gd name="connsiteX5" fmla="*/ 345288 w 1069188"/>
                                                        <a:gd name="connsiteY5" fmla="*/ 26194 h 671513"/>
                                                        <a:gd name="connsiteX6" fmla="*/ 331001 w 1069188"/>
                                                        <a:gd name="connsiteY6" fmla="*/ 30957 h 671513"/>
                                                        <a:gd name="connsiteX7" fmla="*/ 319094 w 1069188"/>
                                                        <a:gd name="connsiteY7" fmla="*/ 28575 h 671513"/>
                                                        <a:gd name="connsiteX8" fmla="*/ 307188 w 1069188"/>
                                                        <a:gd name="connsiteY8" fmla="*/ 16669 h 671513"/>
                                                        <a:gd name="connsiteX9" fmla="*/ 300044 w 1069188"/>
                                                        <a:gd name="connsiteY9" fmla="*/ 14288 h 671513"/>
                                                        <a:gd name="connsiteX10" fmla="*/ 292901 w 1069188"/>
                                                        <a:gd name="connsiteY10" fmla="*/ 7144 h 671513"/>
                                                        <a:gd name="connsiteX11" fmla="*/ 285757 w 1069188"/>
                                                        <a:gd name="connsiteY11" fmla="*/ 4763 h 671513"/>
                                                        <a:gd name="connsiteX12" fmla="*/ 269088 w 1069188"/>
                                                        <a:gd name="connsiteY12" fmla="*/ 0 h 671513"/>
                                                        <a:gd name="connsiteX13" fmla="*/ 257182 w 1069188"/>
                                                        <a:gd name="connsiteY13" fmla="*/ 16669 h 671513"/>
                                                        <a:gd name="connsiteX14" fmla="*/ 250038 w 1069188"/>
                                                        <a:gd name="connsiteY14" fmla="*/ 38100 h 671513"/>
                                                        <a:gd name="connsiteX15" fmla="*/ 247657 w 1069188"/>
                                                        <a:gd name="connsiteY15" fmla="*/ 45244 h 671513"/>
                                                        <a:gd name="connsiteX16" fmla="*/ 245276 w 1069188"/>
                                                        <a:gd name="connsiteY16" fmla="*/ 52388 h 671513"/>
                                                        <a:gd name="connsiteX17" fmla="*/ 240513 w 1069188"/>
                                                        <a:gd name="connsiteY17" fmla="*/ 59532 h 671513"/>
                                                        <a:gd name="connsiteX18" fmla="*/ 238132 w 1069188"/>
                                                        <a:gd name="connsiteY18" fmla="*/ 71438 h 671513"/>
                                                        <a:gd name="connsiteX19" fmla="*/ 233369 w 1069188"/>
                                                        <a:gd name="connsiteY19" fmla="*/ 85725 h 671513"/>
                                                        <a:gd name="connsiteX20" fmla="*/ 226226 w 1069188"/>
                                                        <a:gd name="connsiteY20" fmla="*/ 107157 h 671513"/>
                                                        <a:gd name="connsiteX21" fmla="*/ 219082 w 1069188"/>
                                                        <a:gd name="connsiteY21" fmla="*/ 133350 h 671513"/>
                                                        <a:gd name="connsiteX22" fmla="*/ 216701 w 1069188"/>
                                                        <a:gd name="connsiteY22" fmla="*/ 150019 h 671513"/>
                                                        <a:gd name="connsiteX23" fmla="*/ 214319 w 1069188"/>
                                                        <a:gd name="connsiteY23" fmla="*/ 157163 h 671513"/>
                                                        <a:gd name="connsiteX24" fmla="*/ 190507 w 1069188"/>
                                                        <a:gd name="connsiteY24" fmla="*/ 169069 h 671513"/>
                                                        <a:gd name="connsiteX25" fmla="*/ 178601 w 1069188"/>
                                                        <a:gd name="connsiteY25" fmla="*/ 180975 h 671513"/>
                                                        <a:gd name="connsiteX26" fmla="*/ 173838 w 1069188"/>
                                                        <a:gd name="connsiteY26" fmla="*/ 188119 h 671513"/>
                                                        <a:gd name="connsiteX27" fmla="*/ 164313 w 1069188"/>
                                                        <a:gd name="connsiteY27" fmla="*/ 209550 h 671513"/>
                                                        <a:gd name="connsiteX28" fmla="*/ 159551 w 1069188"/>
                                                        <a:gd name="connsiteY28" fmla="*/ 228600 h 671513"/>
                                                        <a:gd name="connsiteX29" fmla="*/ 157169 w 1069188"/>
                                                        <a:gd name="connsiteY29" fmla="*/ 235744 h 671513"/>
                                                        <a:gd name="connsiteX30" fmla="*/ 150026 w 1069188"/>
                                                        <a:gd name="connsiteY30" fmla="*/ 242888 h 671513"/>
                                                        <a:gd name="connsiteX31" fmla="*/ 140501 w 1069188"/>
                                                        <a:gd name="connsiteY31" fmla="*/ 257175 h 671513"/>
                                                        <a:gd name="connsiteX32" fmla="*/ 135738 w 1069188"/>
                                                        <a:gd name="connsiteY32" fmla="*/ 264319 h 671513"/>
                                                        <a:gd name="connsiteX33" fmla="*/ 130976 w 1069188"/>
                                                        <a:gd name="connsiteY33" fmla="*/ 271463 h 671513"/>
                                                        <a:gd name="connsiteX34" fmla="*/ 123832 w 1069188"/>
                                                        <a:gd name="connsiteY34" fmla="*/ 273844 h 671513"/>
                                                        <a:gd name="connsiteX35" fmla="*/ 116688 w 1069188"/>
                                                        <a:gd name="connsiteY35" fmla="*/ 278607 h 671513"/>
                                                        <a:gd name="connsiteX36" fmla="*/ 102401 w 1069188"/>
                                                        <a:gd name="connsiteY36" fmla="*/ 283369 h 671513"/>
                                                        <a:gd name="connsiteX37" fmla="*/ 90494 w 1069188"/>
                                                        <a:gd name="connsiteY37" fmla="*/ 292894 h 671513"/>
                                                        <a:gd name="connsiteX38" fmla="*/ 78588 w 1069188"/>
                                                        <a:gd name="connsiteY38" fmla="*/ 302419 h 671513"/>
                                                        <a:gd name="connsiteX39" fmla="*/ 57157 w 1069188"/>
                                                        <a:gd name="connsiteY39" fmla="*/ 314325 h 671513"/>
                                                        <a:gd name="connsiteX40" fmla="*/ 50013 w 1069188"/>
                                                        <a:gd name="connsiteY40" fmla="*/ 319088 h 671513"/>
                                                        <a:gd name="connsiteX41" fmla="*/ 9532 w 1069188"/>
                                                        <a:gd name="connsiteY41" fmla="*/ 323850 h 671513"/>
                                                        <a:gd name="connsiteX42" fmla="*/ 2388 w 1069188"/>
                                                        <a:gd name="connsiteY42" fmla="*/ 326232 h 671513"/>
                                                        <a:gd name="connsiteX43" fmla="*/ 2388 w 1069188"/>
                                                        <a:gd name="connsiteY43" fmla="*/ 340519 h 671513"/>
                                                        <a:gd name="connsiteX44" fmla="*/ 9532 w 1069188"/>
                                                        <a:gd name="connsiteY44" fmla="*/ 345282 h 671513"/>
                                                        <a:gd name="connsiteX45" fmla="*/ 16676 w 1069188"/>
                                                        <a:gd name="connsiteY45" fmla="*/ 369094 h 671513"/>
                                                        <a:gd name="connsiteX46" fmla="*/ 14294 w 1069188"/>
                                                        <a:gd name="connsiteY46" fmla="*/ 376238 h 671513"/>
                                                        <a:gd name="connsiteX47" fmla="*/ 16676 w 1069188"/>
                                                        <a:gd name="connsiteY47" fmla="*/ 385763 h 671513"/>
                                                        <a:gd name="connsiteX48" fmla="*/ 38107 w 1069188"/>
                                                        <a:gd name="connsiteY48" fmla="*/ 397669 h 671513"/>
                                                        <a:gd name="connsiteX49" fmla="*/ 45251 w 1069188"/>
                                                        <a:gd name="connsiteY49" fmla="*/ 395288 h 671513"/>
                                                        <a:gd name="connsiteX50" fmla="*/ 52394 w 1069188"/>
                                                        <a:gd name="connsiteY50" fmla="*/ 390525 h 671513"/>
                                                        <a:gd name="connsiteX51" fmla="*/ 64301 w 1069188"/>
                                                        <a:gd name="connsiteY51" fmla="*/ 388144 h 671513"/>
                                                        <a:gd name="connsiteX52" fmla="*/ 78588 w 1069188"/>
                                                        <a:gd name="connsiteY52" fmla="*/ 383382 h 671513"/>
                                                        <a:gd name="connsiteX53" fmla="*/ 85732 w 1069188"/>
                                                        <a:gd name="connsiteY53" fmla="*/ 378619 h 671513"/>
                                                        <a:gd name="connsiteX54" fmla="*/ 95257 w 1069188"/>
                                                        <a:gd name="connsiteY54" fmla="*/ 376238 h 671513"/>
                                                        <a:gd name="connsiteX55" fmla="*/ 133357 w 1069188"/>
                                                        <a:gd name="connsiteY55" fmla="*/ 373857 h 671513"/>
                                                        <a:gd name="connsiteX56" fmla="*/ 140501 w 1069188"/>
                                                        <a:gd name="connsiteY56" fmla="*/ 371475 h 671513"/>
                                                        <a:gd name="connsiteX57" fmla="*/ 147644 w 1069188"/>
                                                        <a:gd name="connsiteY57" fmla="*/ 366713 h 671513"/>
                                                        <a:gd name="connsiteX58" fmla="*/ 159551 w 1069188"/>
                                                        <a:gd name="connsiteY58" fmla="*/ 369094 h 671513"/>
                                                        <a:gd name="connsiteX59" fmla="*/ 173838 w 1069188"/>
                                                        <a:gd name="connsiteY59" fmla="*/ 378619 h 671513"/>
                                                        <a:gd name="connsiteX60" fmla="*/ 176219 w 1069188"/>
                                                        <a:gd name="connsiteY60" fmla="*/ 385763 h 671513"/>
                                                        <a:gd name="connsiteX61" fmla="*/ 185744 w 1069188"/>
                                                        <a:gd name="connsiteY61" fmla="*/ 388144 h 671513"/>
                                                        <a:gd name="connsiteX62" fmla="*/ 192888 w 1069188"/>
                                                        <a:gd name="connsiteY62" fmla="*/ 390525 h 671513"/>
                                                        <a:gd name="connsiteX63" fmla="*/ 228607 w 1069188"/>
                                                        <a:gd name="connsiteY63" fmla="*/ 385763 h 671513"/>
                                                        <a:gd name="connsiteX64" fmla="*/ 252419 w 1069188"/>
                                                        <a:gd name="connsiteY64" fmla="*/ 388144 h 671513"/>
                                                        <a:gd name="connsiteX65" fmla="*/ 247657 w 1069188"/>
                                                        <a:gd name="connsiteY65" fmla="*/ 400050 h 671513"/>
                                                        <a:gd name="connsiteX66" fmla="*/ 240513 w 1069188"/>
                                                        <a:gd name="connsiteY66" fmla="*/ 402432 h 671513"/>
                                                        <a:gd name="connsiteX67" fmla="*/ 230988 w 1069188"/>
                                                        <a:gd name="connsiteY67" fmla="*/ 404813 h 671513"/>
                                                        <a:gd name="connsiteX68" fmla="*/ 228607 w 1069188"/>
                                                        <a:gd name="connsiteY68" fmla="*/ 411957 h 671513"/>
                                                        <a:gd name="connsiteX69" fmla="*/ 233369 w 1069188"/>
                                                        <a:gd name="connsiteY69" fmla="*/ 419100 h 671513"/>
                                                        <a:gd name="connsiteX70" fmla="*/ 240513 w 1069188"/>
                                                        <a:gd name="connsiteY70" fmla="*/ 421482 h 671513"/>
                                                        <a:gd name="connsiteX71" fmla="*/ 261944 w 1069188"/>
                                                        <a:gd name="connsiteY71" fmla="*/ 423863 h 671513"/>
                                                        <a:gd name="connsiteX72" fmla="*/ 280994 w 1069188"/>
                                                        <a:gd name="connsiteY72" fmla="*/ 435769 h 671513"/>
                                                        <a:gd name="connsiteX73" fmla="*/ 283376 w 1069188"/>
                                                        <a:gd name="connsiteY73" fmla="*/ 442913 h 671513"/>
                                                        <a:gd name="connsiteX74" fmla="*/ 280994 w 1069188"/>
                                                        <a:gd name="connsiteY74" fmla="*/ 452438 h 671513"/>
                                                        <a:gd name="connsiteX75" fmla="*/ 295282 w 1069188"/>
                                                        <a:gd name="connsiteY75" fmla="*/ 459582 h 671513"/>
                                                        <a:gd name="connsiteX76" fmla="*/ 309569 w 1069188"/>
                                                        <a:gd name="connsiteY76" fmla="*/ 454819 h 671513"/>
                                                        <a:gd name="connsiteX77" fmla="*/ 316713 w 1069188"/>
                                                        <a:gd name="connsiteY77" fmla="*/ 452438 h 671513"/>
                                                        <a:gd name="connsiteX78" fmla="*/ 321476 w 1069188"/>
                                                        <a:gd name="connsiteY78" fmla="*/ 445294 h 671513"/>
                                                        <a:gd name="connsiteX79" fmla="*/ 323857 w 1069188"/>
                                                        <a:gd name="connsiteY79" fmla="*/ 433388 h 671513"/>
                                                        <a:gd name="connsiteX80" fmla="*/ 335763 w 1069188"/>
                                                        <a:gd name="connsiteY80" fmla="*/ 435769 h 671513"/>
                                                        <a:gd name="connsiteX81" fmla="*/ 350051 w 1069188"/>
                                                        <a:gd name="connsiteY81" fmla="*/ 445294 h 671513"/>
                                                        <a:gd name="connsiteX82" fmla="*/ 371482 w 1069188"/>
                                                        <a:gd name="connsiteY82" fmla="*/ 452438 h 671513"/>
                                                        <a:gd name="connsiteX83" fmla="*/ 378626 w 1069188"/>
                                                        <a:gd name="connsiteY83" fmla="*/ 454819 h 671513"/>
                                                        <a:gd name="connsiteX84" fmla="*/ 409582 w 1069188"/>
                                                        <a:gd name="connsiteY84" fmla="*/ 457200 h 671513"/>
                                                        <a:gd name="connsiteX85" fmla="*/ 423869 w 1069188"/>
                                                        <a:gd name="connsiteY85" fmla="*/ 464344 h 671513"/>
                                                        <a:gd name="connsiteX86" fmla="*/ 435776 w 1069188"/>
                                                        <a:gd name="connsiteY86" fmla="*/ 476250 h 671513"/>
                                                        <a:gd name="connsiteX87" fmla="*/ 440538 w 1069188"/>
                                                        <a:gd name="connsiteY87" fmla="*/ 526257 h 671513"/>
                                                        <a:gd name="connsiteX88" fmla="*/ 442919 w 1069188"/>
                                                        <a:gd name="connsiteY88" fmla="*/ 535782 h 671513"/>
                                                        <a:gd name="connsiteX89" fmla="*/ 445301 w 1069188"/>
                                                        <a:gd name="connsiteY89" fmla="*/ 557213 h 671513"/>
                                                        <a:gd name="connsiteX90" fmla="*/ 450063 w 1069188"/>
                                                        <a:gd name="connsiteY90" fmla="*/ 581025 h 671513"/>
                                                        <a:gd name="connsiteX91" fmla="*/ 452444 w 1069188"/>
                                                        <a:gd name="connsiteY91" fmla="*/ 588169 h 671513"/>
                                                        <a:gd name="connsiteX92" fmla="*/ 457207 w 1069188"/>
                                                        <a:gd name="connsiteY92" fmla="*/ 604838 h 671513"/>
                                                        <a:gd name="connsiteX93" fmla="*/ 476257 w 1069188"/>
                                                        <a:gd name="connsiteY93" fmla="*/ 626269 h 671513"/>
                                                        <a:gd name="connsiteX94" fmla="*/ 492926 w 1069188"/>
                                                        <a:gd name="connsiteY94" fmla="*/ 633413 h 671513"/>
                                                        <a:gd name="connsiteX95" fmla="*/ 500069 w 1069188"/>
                                                        <a:gd name="connsiteY95" fmla="*/ 638175 h 671513"/>
                                                        <a:gd name="connsiteX96" fmla="*/ 521501 w 1069188"/>
                                                        <a:gd name="connsiteY96" fmla="*/ 645319 h 671513"/>
                                                        <a:gd name="connsiteX97" fmla="*/ 528644 w 1069188"/>
                                                        <a:gd name="connsiteY97" fmla="*/ 647700 h 671513"/>
                                                        <a:gd name="connsiteX98" fmla="*/ 535788 w 1069188"/>
                                                        <a:gd name="connsiteY98" fmla="*/ 650082 h 671513"/>
                                                        <a:gd name="connsiteX99" fmla="*/ 545313 w 1069188"/>
                                                        <a:gd name="connsiteY99" fmla="*/ 652463 h 671513"/>
                                                        <a:gd name="connsiteX100" fmla="*/ 552457 w 1069188"/>
                                                        <a:gd name="connsiteY100" fmla="*/ 654844 h 671513"/>
                                                        <a:gd name="connsiteX101" fmla="*/ 566744 w 1069188"/>
                                                        <a:gd name="connsiteY101" fmla="*/ 657225 h 671513"/>
                                                        <a:gd name="connsiteX102" fmla="*/ 616751 w 1069188"/>
                                                        <a:gd name="connsiteY102" fmla="*/ 657225 h 671513"/>
                                                        <a:gd name="connsiteX103" fmla="*/ 623894 w 1069188"/>
                                                        <a:gd name="connsiteY103" fmla="*/ 652463 h 671513"/>
                                                        <a:gd name="connsiteX104" fmla="*/ 633419 w 1069188"/>
                                                        <a:gd name="connsiteY104" fmla="*/ 638175 h 671513"/>
                                                        <a:gd name="connsiteX105" fmla="*/ 645326 w 1069188"/>
                                                        <a:gd name="connsiteY105" fmla="*/ 621507 h 671513"/>
                                                        <a:gd name="connsiteX106" fmla="*/ 652469 w 1069188"/>
                                                        <a:gd name="connsiteY106" fmla="*/ 616744 h 671513"/>
                                                        <a:gd name="connsiteX107" fmla="*/ 657232 w 1069188"/>
                                                        <a:gd name="connsiteY107" fmla="*/ 609600 h 671513"/>
                                                        <a:gd name="connsiteX108" fmla="*/ 664376 w 1069188"/>
                                                        <a:gd name="connsiteY108" fmla="*/ 607219 h 671513"/>
                                                        <a:gd name="connsiteX109" fmla="*/ 669138 w 1069188"/>
                                                        <a:gd name="connsiteY109" fmla="*/ 600075 h 671513"/>
                                                        <a:gd name="connsiteX110" fmla="*/ 676282 w 1069188"/>
                                                        <a:gd name="connsiteY110" fmla="*/ 585788 h 671513"/>
                                                        <a:gd name="connsiteX111" fmla="*/ 690569 w 1069188"/>
                                                        <a:gd name="connsiteY111" fmla="*/ 581025 h 671513"/>
                                                        <a:gd name="connsiteX112" fmla="*/ 762007 w 1069188"/>
                                                        <a:gd name="connsiteY112" fmla="*/ 583407 h 671513"/>
                                                        <a:gd name="connsiteX113" fmla="*/ 776294 w 1069188"/>
                                                        <a:gd name="connsiteY113" fmla="*/ 588169 h 671513"/>
                                                        <a:gd name="connsiteX114" fmla="*/ 790582 w 1069188"/>
                                                        <a:gd name="connsiteY114" fmla="*/ 595313 h 671513"/>
                                                        <a:gd name="connsiteX115" fmla="*/ 800107 w 1069188"/>
                                                        <a:gd name="connsiteY115" fmla="*/ 600075 h 671513"/>
                                                        <a:gd name="connsiteX116" fmla="*/ 826301 w 1069188"/>
                                                        <a:gd name="connsiteY116" fmla="*/ 604838 h 671513"/>
                                                        <a:gd name="connsiteX117" fmla="*/ 842969 w 1069188"/>
                                                        <a:gd name="connsiteY117" fmla="*/ 609600 h 671513"/>
                                                        <a:gd name="connsiteX118" fmla="*/ 852494 w 1069188"/>
                                                        <a:gd name="connsiteY118" fmla="*/ 611982 h 671513"/>
                                                        <a:gd name="connsiteX119" fmla="*/ 859638 w 1069188"/>
                                                        <a:gd name="connsiteY119" fmla="*/ 614363 h 671513"/>
                                                        <a:gd name="connsiteX120" fmla="*/ 883451 w 1069188"/>
                                                        <a:gd name="connsiteY120" fmla="*/ 621507 h 671513"/>
                                                        <a:gd name="connsiteX121" fmla="*/ 892976 w 1069188"/>
                                                        <a:gd name="connsiteY121" fmla="*/ 626269 h 671513"/>
                                                        <a:gd name="connsiteX122" fmla="*/ 909644 w 1069188"/>
                                                        <a:gd name="connsiteY122" fmla="*/ 647700 h 671513"/>
                                                        <a:gd name="connsiteX123" fmla="*/ 912026 w 1069188"/>
                                                        <a:gd name="connsiteY123" fmla="*/ 654844 h 671513"/>
                                                        <a:gd name="connsiteX124" fmla="*/ 914407 w 1069188"/>
                                                        <a:gd name="connsiteY124" fmla="*/ 666750 h 671513"/>
                                                        <a:gd name="connsiteX125" fmla="*/ 928694 w 1069188"/>
                                                        <a:gd name="connsiteY125" fmla="*/ 671513 h 671513"/>
                                                        <a:gd name="connsiteX126" fmla="*/ 957269 w 1069188"/>
                                                        <a:gd name="connsiteY126" fmla="*/ 669132 h 671513"/>
                                                        <a:gd name="connsiteX127" fmla="*/ 959651 w 1069188"/>
                                                        <a:gd name="connsiteY127" fmla="*/ 661988 h 671513"/>
                                                        <a:gd name="connsiteX128" fmla="*/ 962032 w 1069188"/>
                                                        <a:gd name="connsiteY128" fmla="*/ 638175 h 671513"/>
                                                        <a:gd name="connsiteX129" fmla="*/ 1069188 w 1069188"/>
                                                        <a:gd name="connsiteY129" fmla="*/ 638175 h 671513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  <a:cxn ang="0">
                                                          <a:pos x="connsiteX29" y="connsiteY29"/>
                                                        </a:cxn>
                                                        <a:cxn ang="0">
                                                          <a:pos x="connsiteX30" y="connsiteY30"/>
                                                        </a:cxn>
                                                        <a:cxn ang="0">
                                                          <a:pos x="connsiteX31" y="connsiteY31"/>
                                                        </a:cxn>
                                                        <a:cxn ang="0">
                                                          <a:pos x="connsiteX32" y="connsiteY32"/>
                                                        </a:cxn>
                                                        <a:cxn ang="0">
                                                          <a:pos x="connsiteX33" y="connsiteY33"/>
                                                        </a:cxn>
                                                        <a:cxn ang="0">
                                                          <a:pos x="connsiteX34" y="connsiteY34"/>
                                                        </a:cxn>
                                                        <a:cxn ang="0">
                                                          <a:pos x="connsiteX35" y="connsiteY35"/>
                                                        </a:cxn>
                                                        <a:cxn ang="0">
                                                          <a:pos x="connsiteX36" y="connsiteY36"/>
                                                        </a:cxn>
                                                        <a:cxn ang="0">
                                                          <a:pos x="connsiteX37" y="connsiteY37"/>
                                                        </a:cxn>
                                                        <a:cxn ang="0">
                                                          <a:pos x="connsiteX38" y="connsiteY38"/>
                                                        </a:cxn>
                                                        <a:cxn ang="0">
                                                          <a:pos x="connsiteX39" y="connsiteY39"/>
                                                        </a:cxn>
                                                        <a:cxn ang="0">
                                                          <a:pos x="connsiteX40" y="connsiteY40"/>
                                                        </a:cxn>
                                                        <a:cxn ang="0">
                                                          <a:pos x="connsiteX41" y="connsiteY41"/>
                                                        </a:cxn>
                                                        <a:cxn ang="0">
                                                          <a:pos x="connsiteX42" y="connsiteY42"/>
                                                        </a:cxn>
                                                        <a:cxn ang="0">
                                                          <a:pos x="connsiteX43" y="connsiteY43"/>
                                                        </a:cxn>
                                                        <a:cxn ang="0">
                                                          <a:pos x="connsiteX44" y="connsiteY44"/>
                                                        </a:cxn>
                                                        <a:cxn ang="0">
                                                          <a:pos x="connsiteX45" y="connsiteY45"/>
                                                        </a:cxn>
                                                        <a:cxn ang="0">
                                                          <a:pos x="connsiteX46" y="connsiteY46"/>
                                                        </a:cxn>
                                                        <a:cxn ang="0">
                                                          <a:pos x="connsiteX47" y="connsiteY47"/>
                                                        </a:cxn>
                                                        <a:cxn ang="0">
                                                          <a:pos x="connsiteX48" y="connsiteY48"/>
                                                        </a:cxn>
                                                        <a:cxn ang="0">
                                                          <a:pos x="connsiteX49" y="connsiteY49"/>
                                                        </a:cxn>
                                                        <a:cxn ang="0">
                                                          <a:pos x="connsiteX50" y="connsiteY50"/>
                                                        </a:cxn>
                                                        <a:cxn ang="0">
                                                          <a:pos x="connsiteX51" y="connsiteY51"/>
                                                        </a:cxn>
                                                        <a:cxn ang="0">
                                                          <a:pos x="connsiteX52" y="connsiteY52"/>
                                                        </a:cxn>
                                                        <a:cxn ang="0">
                                                          <a:pos x="connsiteX53" y="connsiteY53"/>
                                                        </a:cxn>
                                                        <a:cxn ang="0">
                                                          <a:pos x="connsiteX54" y="connsiteY54"/>
                                                        </a:cxn>
                                                        <a:cxn ang="0">
                                                          <a:pos x="connsiteX55" y="connsiteY55"/>
                                                        </a:cxn>
                                                        <a:cxn ang="0">
                                                          <a:pos x="connsiteX56" y="connsiteY56"/>
                                                        </a:cxn>
                                                        <a:cxn ang="0">
                                                          <a:pos x="connsiteX57" y="connsiteY57"/>
                                                        </a:cxn>
                                                        <a:cxn ang="0">
                                                          <a:pos x="connsiteX58" y="connsiteY58"/>
                                                        </a:cxn>
                                                        <a:cxn ang="0">
                                                          <a:pos x="connsiteX59" y="connsiteY59"/>
                                                        </a:cxn>
                                                        <a:cxn ang="0">
                                                          <a:pos x="connsiteX60" y="connsiteY60"/>
                                                        </a:cxn>
                                                        <a:cxn ang="0">
                                                          <a:pos x="connsiteX61" y="connsiteY61"/>
                                                        </a:cxn>
                                                        <a:cxn ang="0">
                                                          <a:pos x="connsiteX62" y="connsiteY62"/>
                                                        </a:cxn>
                                                        <a:cxn ang="0">
                                                          <a:pos x="connsiteX63" y="connsiteY63"/>
                                                        </a:cxn>
                                                        <a:cxn ang="0">
                                                          <a:pos x="connsiteX64" y="connsiteY64"/>
                                                        </a:cxn>
                                                        <a:cxn ang="0">
                                                          <a:pos x="connsiteX65" y="connsiteY65"/>
                                                        </a:cxn>
                                                        <a:cxn ang="0">
                                                          <a:pos x="connsiteX66" y="connsiteY66"/>
                                                        </a:cxn>
                                                        <a:cxn ang="0">
                                                          <a:pos x="connsiteX67" y="connsiteY67"/>
                                                        </a:cxn>
                                                        <a:cxn ang="0">
                                                          <a:pos x="connsiteX68" y="connsiteY68"/>
                                                        </a:cxn>
                                                        <a:cxn ang="0">
                                                          <a:pos x="connsiteX69" y="connsiteY69"/>
                                                        </a:cxn>
                                                        <a:cxn ang="0">
                                                          <a:pos x="connsiteX70" y="connsiteY70"/>
                                                        </a:cxn>
                                                        <a:cxn ang="0">
                                                          <a:pos x="connsiteX71" y="connsiteY71"/>
                                                        </a:cxn>
                                                        <a:cxn ang="0">
                                                          <a:pos x="connsiteX72" y="connsiteY72"/>
                                                        </a:cxn>
                                                        <a:cxn ang="0">
                                                          <a:pos x="connsiteX73" y="connsiteY73"/>
                                                        </a:cxn>
                                                        <a:cxn ang="0">
                                                          <a:pos x="connsiteX74" y="connsiteY74"/>
                                                        </a:cxn>
                                                        <a:cxn ang="0">
                                                          <a:pos x="connsiteX75" y="connsiteY75"/>
                                                        </a:cxn>
                                                        <a:cxn ang="0">
                                                          <a:pos x="connsiteX76" y="connsiteY76"/>
                                                        </a:cxn>
                                                        <a:cxn ang="0">
                                                          <a:pos x="connsiteX77" y="connsiteY77"/>
                                                        </a:cxn>
                                                        <a:cxn ang="0">
                                                          <a:pos x="connsiteX78" y="connsiteY78"/>
                                                        </a:cxn>
                                                        <a:cxn ang="0">
                                                          <a:pos x="connsiteX79" y="connsiteY79"/>
                                                        </a:cxn>
                                                        <a:cxn ang="0">
                                                          <a:pos x="connsiteX80" y="connsiteY80"/>
                                                        </a:cxn>
                                                        <a:cxn ang="0">
                                                          <a:pos x="connsiteX81" y="connsiteY81"/>
                                                        </a:cxn>
                                                        <a:cxn ang="0">
                                                          <a:pos x="connsiteX82" y="connsiteY82"/>
                                                        </a:cxn>
                                                        <a:cxn ang="0">
                                                          <a:pos x="connsiteX83" y="connsiteY83"/>
                                                        </a:cxn>
                                                        <a:cxn ang="0">
                                                          <a:pos x="connsiteX84" y="connsiteY84"/>
                                                        </a:cxn>
                                                        <a:cxn ang="0">
                                                          <a:pos x="connsiteX85" y="connsiteY85"/>
                                                        </a:cxn>
                                                        <a:cxn ang="0">
                                                          <a:pos x="connsiteX86" y="connsiteY86"/>
                                                        </a:cxn>
                                                        <a:cxn ang="0">
                                                          <a:pos x="connsiteX87" y="connsiteY87"/>
                                                        </a:cxn>
                                                        <a:cxn ang="0">
                                                          <a:pos x="connsiteX88" y="connsiteY88"/>
                                                        </a:cxn>
                                                        <a:cxn ang="0">
                                                          <a:pos x="connsiteX89" y="connsiteY89"/>
                                                        </a:cxn>
                                                        <a:cxn ang="0">
                                                          <a:pos x="connsiteX90" y="connsiteY90"/>
                                                        </a:cxn>
                                                        <a:cxn ang="0">
                                                          <a:pos x="connsiteX91" y="connsiteY91"/>
                                                        </a:cxn>
                                                        <a:cxn ang="0">
                                                          <a:pos x="connsiteX92" y="connsiteY92"/>
                                                        </a:cxn>
                                                        <a:cxn ang="0">
                                                          <a:pos x="connsiteX93" y="connsiteY93"/>
                                                        </a:cxn>
                                                        <a:cxn ang="0">
                                                          <a:pos x="connsiteX94" y="connsiteY94"/>
                                                        </a:cxn>
                                                        <a:cxn ang="0">
                                                          <a:pos x="connsiteX95" y="connsiteY95"/>
                                                        </a:cxn>
                                                        <a:cxn ang="0">
                                                          <a:pos x="connsiteX96" y="connsiteY96"/>
                                                        </a:cxn>
                                                        <a:cxn ang="0">
                                                          <a:pos x="connsiteX97" y="connsiteY97"/>
                                                        </a:cxn>
                                                        <a:cxn ang="0">
                                                          <a:pos x="connsiteX98" y="connsiteY98"/>
                                                        </a:cxn>
                                                        <a:cxn ang="0">
                                                          <a:pos x="connsiteX99" y="connsiteY99"/>
                                                        </a:cxn>
                                                        <a:cxn ang="0">
                                                          <a:pos x="connsiteX100" y="connsiteY100"/>
                                                        </a:cxn>
                                                        <a:cxn ang="0">
                                                          <a:pos x="connsiteX101" y="connsiteY101"/>
                                                        </a:cxn>
                                                        <a:cxn ang="0">
                                                          <a:pos x="connsiteX102" y="connsiteY102"/>
                                                        </a:cxn>
                                                        <a:cxn ang="0">
                                                          <a:pos x="connsiteX103" y="connsiteY103"/>
                                                        </a:cxn>
                                                        <a:cxn ang="0">
                                                          <a:pos x="connsiteX104" y="connsiteY104"/>
                                                        </a:cxn>
                                                        <a:cxn ang="0">
                                                          <a:pos x="connsiteX105" y="connsiteY105"/>
                                                        </a:cxn>
                                                        <a:cxn ang="0">
                                                          <a:pos x="connsiteX106" y="connsiteY106"/>
                                                        </a:cxn>
                                                        <a:cxn ang="0">
                                                          <a:pos x="connsiteX107" y="connsiteY107"/>
                                                        </a:cxn>
                                                        <a:cxn ang="0">
                                                          <a:pos x="connsiteX108" y="connsiteY108"/>
                                                        </a:cxn>
                                                        <a:cxn ang="0">
                                                          <a:pos x="connsiteX109" y="connsiteY109"/>
                                                        </a:cxn>
                                                        <a:cxn ang="0">
                                                          <a:pos x="connsiteX110" y="connsiteY110"/>
                                                        </a:cxn>
                                                        <a:cxn ang="0">
                                                          <a:pos x="connsiteX111" y="connsiteY111"/>
                                                        </a:cxn>
                                                        <a:cxn ang="0">
                                                          <a:pos x="connsiteX112" y="connsiteY112"/>
                                                        </a:cxn>
                                                        <a:cxn ang="0">
                                                          <a:pos x="connsiteX113" y="connsiteY113"/>
                                                        </a:cxn>
                                                        <a:cxn ang="0">
                                                          <a:pos x="connsiteX114" y="connsiteY114"/>
                                                        </a:cxn>
                                                        <a:cxn ang="0">
                                                          <a:pos x="connsiteX115" y="connsiteY115"/>
                                                        </a:cxn>
                                                        <a:cxn ang="0">
                                                          <a:pos x="connsiteX116" y="connsiteY116"/>
                                                        </a:cxn>
                                                        <a:cxn ang="0">
                                                          <a:pos x="connsiteX117" y="connsiteY117"/>
                                                        </a:cxn>
                                                        <a:cxn ang="0">
                                                          <a:pos x="connsiteX118" y="connsiteY118"/>
                                                        </a:cxn>
                                                        <a:cxn ang="0">
                                                          <a:pos x="connsiteX119" y="connsiteY119"/>
                                                        </a:cxn>
                                                        <a:cxn ang="0">
                                                          <a:pos x="connsiteX120" y="connsiteY120"/>
                                                        </a:cxn>
                                                        <a:cxn ang="0">
                                                          <a:pos x="connsiteX121" y="connsiteY121"/>
                                                        </a:cxn>
                                                        <a:cxn ang="0">
                                                          <a:pos x="connsiteX122" y="connsiteY122"/>
                                                        </a:cxn>
                                                        <a:cxn ang="0">
                                                          <a:pos x="connsiteX123" y="connsiteY123"/>
                                                        </a:cxn>
                                                        <a:cxn ang="0">
                                                          <a:pos x="connsiteX124" y="connsiteY124"/>
                                                        </a:cxn>
                                                        <a:cxn ang="0">
                                                          <a:pos x="connsiteX125" y="connsiteY125"/>
                                                        </a:cxn>
                                                        <a:cxn ang="0">
                                                          <a:pos x="connsiteX126" y="connsiteY126"/>
                                                        </a:cxn>
                                                        <a:cxn ang="0">
                                                          <a:pos x="connsiteX127" y="connsiteY127"/>
                                                        </a:cxn>
                                                        <a:cxn ang="0">
                                                          <a:pos x="connsiteX128" y="connsiteY128"/>
                                                        </a:cxn>
                                                        <a:cxn ang="0">
                                                          <a:pos x="connsiteX129" y="connsiteY129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1069188" h="671513">
                                                          <a:moveTo>
                                                            <a:pt x="435776" y="26194"/>
                                                          </a:moveTo>
                                                          <a:cubicBezTo>
                                                            <a:pt x="431807" y="30163"/>
                                                            <a:pt x="429361" y="36944"/>
                                                            <a:pt x="423869" y="38100"/>
                                                          </a:cubicBezTo>
                                                          <a:cubicBezTo>
                                                            <a:pt x="406610" y="41733"/>
                                                            <a:pt x="396914" y="37846"/>
                                                            <a:pt x="383388" y="33338"/>
                                                          </a:cubicBezTo>
                                                          <a:cubicBezTo>
                                                            <a:pt x="381007" y="31750"/>
                                                            <a:pt x="378859" y="29737"/>
                                                            <a:pt x="376244" y="28575"/>
                                                          </a:cubicBezTo>
                                                          <a:cubicBezTo>
                                                            <a:pt x="371657" y="26536"/>
                                                            <a:pt x="361957" y="23813"/>
                                                            <a:pt x="361957" y="23813"/>
                                                          </a:cubicBezTo>
                                                          <a:cubicBezTo>
                                                            <a:pt x="356401" y="24607"/>
                                                            <a:pt x="350757" y="24932"/>
                                                            <a:pt x="345288" y="26194"/>
                                                          </a:cubicBezTo>
                                                          <a:cubicBezTo>
                                                            <a:pt x="340397" y="27323"/>
                                                            <a:pt x="331001" y="30957"/>
                                                            <a:pt x="331001" y="30957"/>
                                                          </a:cubicBezTo>
                                                          <a:cubicBezTo>
                                                            <a:pt x="327032" y="30163"/>
                                                            <a:pt x="322884" y="29996"/>
                                                            <a:pt x="319094" y="28575"/>
                                                          </a:cubicBezTo>
                                                          <a:cubicBezTo>
                                                            <a:pt x="305648" y="23533"/>
                                                            <a:pt x="317461" y="24887"/>
                                                            <a:pt x="307188" y="16669"/>
                                                          </a:cubicBezTo>
                                                          <a:cubicBezTo>
                                                            <a:pt x="305228" y="15101"/>
                                                            <a:pt x="302425" y="15082"/>
                                                            <a:pt x="300044" y="14288"/>
                                                          </a:cubicBezTo>
                                                          <a:cubicBezTo>
                                                            <a:pt x="297663" y="11907"/>
                                                            <a:pt x="295703" y="9012"/>
                                                            <a:pt x="292901" y="7144"/>
                                                          </a:cubicBezTo>
                                                          <a:cubicBezTo>
                                                            <a:pt x="290812" y="5752"/>
                                                            <a:pt x="288171" y="5453"/>
                                                            <a:pt x="285757" y="4763"/>
                                                          </a:cubicBezTo>
                                                          <a:cubicBezTo>
                                                            <a:pt x="264852" y="-1209"/>
                                                            <a:pt x="286197" y="5705"/>
                                                            <a:pt x="269088" y="0"/>
                                                          </a:cubicBezTo>
                                                          <a:cubicBezTo>
                                                            <a:pt x="257182" y="3970"/>
                                                            <a:pt x="262738" y="1"/>
                                                            <a:pt x="257182" y="16669"/>
                                                          </a:cubicBezTo>
                                                          <a:lnTo>
                                                            <a:pt x="250038" y="38100"/>
                                                          </a:lnTo>
                                                          <a:lnTo>
                                                            <a:pt x="247657" y="45244"/>
                                                          </a:lnTo>
                                                          <a:cubicBezTo>
                                                            <a:pt x="246863" y="47625"/>
                                                            <a:pt x="246668" y="50300"/>
                                                            <a:pt x="245276" y="52388"/>
                                                          </a:cubicBezTo>
                                                          <a:lnTo>
                                                            <a:pt x="240513" y="59532"/>
                                                          </a:lnTo>
                                                          <a:cubicBezTo>
                                                            <a:pt x="239719" y="63501"/>
                                                            <a:pt x="239197" y="67533"/>
                                                            <a:pt x="238132" y="71438"/>
                                                          </a:cubicBezTo>
                                                          <a:cubicBezTo>
                                                            <a:pt x="236811" y="76281"/>
                                                            <a:pt x="234957" y="80963"/>
                                                            <a:pt x="233369" y="85725"/>
                                                          </a:cubicBezTo>
                                                          <a:lnTo>
                                                            <a:pt x="226226" y="107157"/>
                                                          </a:lnTo>
                                                          <a:cubicBezTo>
                                                            <a:pt x="223317" y="115883"/>
                                                            <a:pt x="220428" y="123928"/>
                                                            <a:pt x="219082" y="133350"/>
                                                          </a:cubicBezTo>
                                                          <a:cubicBezTo>
                                                            <a:pt x="218288" y="138906"/>
                                                            <a:pt x="217802" y="144515"/>
                                                            <a:pt x="216701" y="150019"/>
                                                          </a:cubicBezTo>
                                                          <a:cubicBezTo>
                                                            <a:pt x="216209" y="152480"/>
                                                            <a:pt x="216094" y="155388"/>
                                                            <a:pt x="214319" y="157163"/>
                                                          </a:cubicBezTo>
                                                          <a:cubicBezTo>
                                                            <a:pt x="204868" y="166614"/>
                                                            <a:pt x="201263" y="166380"/>
                                                            <a:pt x="190507" y="169069"/>
                                                          </a:cubicBezTo>
                                                          <a:cubicBezTo>
                                                            <a:pt x="177805" y="188121"/>
                                                            <a:pt x="194476" y="165100"/>
                                                            <a:pt x="178601" y="180975"/>
                                                          </a:cubicBezTo>
                                                          <a:cubicBezTo>
                                                            <a:pt x="176577" y="182999"/>
                                                            <a:pt x="175426" y="185738"/>
                                                            <a:pt x="173838" y="188119"/>
                                                          </a:cubicBezTo>
                                                          <a:cubicBezTo>
                                                            <a:pt x="168171" y="205122"/>
                                                            <a:pt x="171861" y="198230"/>
                                                            <a:pt x="164313" y="209550"/>
                                                          </a:cubicBezTo>
                                                          <a:cubicBezTo>
                                                            <a:pt x="158867" y="225889"/>
                                                            <a:pt x="165302" y="205597"/>
                                                            <a:pt x="159551" y="228600"/>
                                                          </a:cubicBezTo>
                                                          <a:cubicBezTo>
                                                            <a:pt x="158942" y="231035"/>
                                                            <a:pt x="158561" y="233655"/>
                                                            <a:pt x="157169" y="235744"/>
                                                          </a:cubicBezTo>
                                                          <a:cubicBezTo>
                                                            <a:pt x="155301" y="238546"/>
                                                            <a:pt x="152093" y="240230"/>
                                                            <a:pt x="150026" y="242888"/>
                                                          </a:cubicBezTo>
                                                          <a:cubicBezTo>
                                                            <a:pt x="146512" y="247406"/>
                                                            <a:pt x="143676" y="252413"/>
                                                            <a:pt x="140501" y="257175"/>
                                                          </a:cubicBezTo>
                                                          <a:lnTo>
                                                            <a:pt x="135738" y="264319"/>
                                                          </a:lnTo>
                                                          <a:cubicBezTo>
                                                            <a:pt x="134151" y="266700"/>
                                                            <a:pt x="133691" y="270558"/>
                                                            <a:pt x="130976" y="271463"/>
                                                          </a:cubicBezTo>
                                                          <a:lnTo>
                                                            <a:pt x="123832" y="273844"/>
                                                          </a:lnTo>
                                                          <a:cubicBezTo>
                                                            <a:pt x="121451" y="275432"/>
                                                            <a:pt x="119303" y="277445"/>
                                                            <a:pt x="116688" y="278607"/>
                                                          </a:cubicBezTo>
                                                          <a:cubicBezTo>
                                                            <a:pt x="112101" y="280646"/>
                                                            <a:pt x="102401" y="283369"/>
                                                            <a:pt x="102401" y="283369"/>
                                                          </a:cubicBezTo>
                                                          <a:cubicBezTo>
                                                            <a:pt x="88749" y="303846"/>
                                                            <a:pt x="106928" y="279746"/>
                                                            <a:pt x="90494" y="292894"/>
                                                          </a:cubicBezTo>
                                                          <a:cubicBezTo>
                                                            <a:pt x="75107" y="305204"/>
                                                            <a:pt x="96545" y="296434"/>
                                                            <a:pt x="78588" y="302419"/>
                                                          </a:cubicBezTo>
                                                          <a:cubicBezTo>
                                                            <a:pt x="62212" y="313336"/>
                                                            <a:pt x="69731" y="310134"/>
                                                            <a:pt x="57157" y="314325"/>
                                                          </a:cubicBezTo>
                                                          <a:cubicBezTo>
                                                            <a:pt x="54776" y="315913"/>
                                                            <a:pt x="52573" y="317808"/>
                                                            <a:pt x="50013" y="319088"/>
                                                          </a:cubicBezTo>
                                                          <a:cubicBezTo>
                                                            <a:pt x="39190" y="324499"/>
                                                            <a:pt x="14792" y="323474"/>
                                                            <a:pt x="9532" y="323850"/>
                                                          </a:cubicBezTo>
                                                          <a:cubicBezTo>
                                                            <a:pt x="7151" y="324644"/>
                                                            <a:pt x="4163" y="324457"/>
                                                            <a:pt x="2388" y="326232"/>
                                                          </a:cubicBezTo>
                                                          <a:cubicBezTo>
                                                            <a:pt x="-1139" y="329759"/>
                                                            <a:pt x="-434" y="336992"/>
                                                            <a:pt x="2388" y="340519"/>
                                                          </a:cubicBezTo>
                                                          <a:cubicBezTo>
                                                            <a:pt x="4176" y="342754"/>
                                                            <a:pt x="7151" y="343694"/>
                                                            <a:pt x="9532" y="345282"/>
                                                          </a:cubicBezTo>
                                                          <a:cubicBezTo>
                                                            <a:pt x="20212" y="361302"/>
                                                            <a:pt x="20823" y="354582"/>
                                                            <a:pt x="16676" y="369094"/>
                                                          </a:cubicBezTo>
                                                          <a:cubicBezTo>
                                                            <a:pt x="15986" y="371508"/>
                                                            <a:pt x="15088" y="373857"/>
                                                            <a:pt x="14294" y="376238"/>
                                                          </a:cubicBezTo>
                                                          <a:cubicBezTo>
                                                            <a:pt x="15088" y="379413"/>
                                                            <a:pt x="14521" y="383300"/>
                                                            <a:pt x="16676" y="385763"/>
                                                          </a:cubicBezTo>
                                                          <a:cubicBezTo>
                                                            <a:pt x="23420" y="393470"/>
                                                            <a:pt x="29757" y="394886"/>
                                                            <a:pt x="38107" y="397669"/>
                                                          </a:cubicBezTo>
                                                          <a:cubicBezTo>
                                                            <a:pt x="40488" y="396875"/>
                                                            <a:pt x="43006" y="396411"/>
                                                            <a:pt x="45251" y="395288"/>
                                                          </a:cubicBezTo>
                                                          <a:cubicBezTo>
                                                            <a:pt x="47811" y="394008"/>
                                                            <a:pt x="49714" y="391530"/>
                                                            <a:pt x="52394" y="390525"/>
                                                          </a:cubicBezTo>
                                                          <a:cubicBezTo>
                                                            <a:pt x="56184" y="389104"/>
                                                            <a:pt x="60396" y="389209"/>
                                                            <a:pt x="64301" y="388144"/>
                                                          </a:cubicBezTo>
                                                          <a:cubicBezTo>
                                                            <a:pt x="69144" y="386823"/>
                                                            <a:pt x="78588" y="383382"/>
                                                            <a:pt x="78588" y="383382"/>
                                                          </a:cubicBezTo>
                                                          <a:cubicBezTo>
                                                            <a:pt x="80969" y="381794"/>
                                                            <a:pt x="83101" y="379746"/>
                                                            <a:pt x="85732" y="378619"/>
                                                          </a:cubicBezTo>
                                                          <a:cubicBezTo>
                                                            <a:pt x="88740" y="377330"/>
                                                            <a:pt x="92001" y="376564"/>
                                                            <a:pt x="95257" y="376238"/>
                                                          </a:cubicBezTo>
                                                          <a:cubicBezTo>
                                                            <a:pt x="107919" y="374972"/>
                                                            <a:pt x="120657" y="374651"/>
                                                            <a:pt x="133357" y="373857"/>
                                                          </a:cubicBezTo>
                                                          <a:cubicBezTo>
                                                            <a:pt x="135738" y="373063"/>
                                                            <a:pt x="138256" y="372598"/>
                                                            <a:pt x="140501" y="371475"/>
                                                          </a:cubicBezTo>
                                                          <a:cubicBezTo>
                                                            <a:pt x="143060" y="370195"/>
                                                            <a:pt x="144804" y="367068"/>
                                                            <a:pt x="147644" y="366713"/>
                                                          </a:cubicBezTo>
                                                          <a:cubicBezTo>
                                                            <a:pt x="151660" y="366211"/>
                                                            <a:pt x="155582" y="368300"/>
                                                            <a:pt x="159551" y="369094"/>
                                                          </a:cubicBezTo>
                                                          <a:cubicBezTo>
                                                            <a:pt x="164313" y="372269"/>
                                                            <a:pt x="172028" y="373189"/>
                                                            <a:pt x="173838" y="378619"/>
                                                          </a:cubicBezTo>
                                                          <a:cubicBezTo>
                                                            <a:pt x="174632" y="381000"/>
                                                            <a:pt x="174259" y="384195"/>
                                                            <a:pt x="176219" y="385763"/>
                                                          </a:cubicBezTo>
                                                          <a:cubicBezTo>
                                                            <a:pt x="178775" y="387807"/>
                                                            <a:pt x="182597" y="387245"/>
                                                            <a:pt x="185744" y="388144"/>
                                                          </a:cubicBezTo>
                                                          <a:cubicBezTo>
                                                            <a:pt x="188158" y="388834"/>
                                                            <a:pt x="190507" y="389731"/>
                                                            <a:pt x="192888" y="390525"/>
                                                          </a:cubicBezTo>
                                                          <a:cubicBezTo>
                                                            <a:pt x="202519" y="388920"/>
                                                            <a:pt x="219865" y="385763"/>
                                                            <a:pt x="228607" y="385763"/>
                                                          </a:cubicBezTo>
                                                          <a:cubicBezTo>
                                                            <a:pt x="236584" y="385763"/>
                                                            <a:pt x="244482" y="387350"/>
                                                            <a:pt x="252419" y="388144"/>
                                                          </a:cubicBezTo>
                                                          <a:cubicBezTo>
                                                            <a:pt x="250832" y="392113"/>
                                                            <a:pt x="250393" y="396766"/>
                                                            <a:pt x="247657" y="400050"/>
                                                          </a:cubicBezTo>
                                                          <a:cubicBezTo>
                                                            <a:pt x="246050" y="401978"/>
                                                            <a:pt x="242927" y="401742"/>
                                                            <a:pt x="240513" y="402432"/>
                                                          </a:cubicBezTo>
                                                          <a:cubicBezTo>
                                                            <a:pt x="237366" y="403331"/>
                                                            <a:pt x="234163" y="404019"/>
                                                            <a:pt x="230988" y="404813"/>
                                                          </a:cubicBezTo>
                                                          <a:cubicBezTo>
                                                            <a:pt x="230194" y="407194"/>
                                                            <a:pt x="228194" y="409481"/>
                                                            <a:pt x="228607" y="411957"/>
                                                          </a:cubicBezTo>
                                                          <a:cubicBezTo>
                                                            <a:pt x="229077" y="414780"/>
                                                            <a:pt x="231134" y="417312"/>
                                                            <a:pt x="233369" y="419100"/>
                                                          </a:cubicBezTo>
                                                          <a:cubicBezTo>
                                                            <a:pt x="235329" y="420668"/>
                                                            <a:pt x="238037" y="421069"/>
                                                            <a:pt x="240513" y="421482"/>
                                                          </a:cubicBezTo>
                                                          <a:cubicBezTo>
                                                            <a:pt x="247603" y="422664"/>
                                                            <a:pt x="254800" y="423069"/>
                                                            <a:pt x="261944" y="423863"/>
                                                          </a:cubicBezTo>
                                                          <a:cubicBezTo>
                                                            <a:pt x="274978" y="428207"/>
                                                            <a:pt x="275710" y="425202"/>
                                                            <a:pt x="280994" y="435769"/>
                                                          </a:cubicBezTo>
                                                          <a:cubicBezTo>
                                                            <a:pt x="282117" y="438014"/>
                                                            <a:pt x="282582" y="440532"/>
                                                            <a:pt x="283376" y="442913"/>
                                                          </a:cubicBezTo>
                                                          <a:cubicBezTo>
                                                            <a:pt x="282582" y="446088"/>
                                                            <a:pt x="279959" y="449333"/>
                                                            <a:pt x="280994" y="452438"/>
                                                          </a:cubicBezTo>
                                                          <a:cubicBezTo>
                                                            <a:pt x="282147" y="455898"/>
                                                            <a:pt x="292510" y="458658"/>
                                                            <a:pt x="295282" y="459582"/>
                                                          </a:cubicBezTo>
                                                          <a:lnTo>
                                                            <a:pt x="309569" y="454819"/>
                                                          </a:lnTo>
                                                          <a:lnTo>
                                                            <a:pt x="316713" y="452438"/>
                                                          </a:lnTo>
                                                          <a:cubicBezTo>
                                                            <a:pt x="318301" y="450057"/>
                                                            <a:pt x="320471" y="447974"/>
                                                            <a:pt x="321476" y="445294"/>
                                                          </a:cubicBezTo>
                                                          <a:cubicBezTo>
                                                            <a:pt x="322897" y="441504"/>
                                                            <a:pt x="320490" y="435633"/>
                                                            <a:pt x="323857" y="433388"/>
                                                          </a:cubicBezTo>
                                                          <a:cubicBezTo>
                                                            <a:pt x="327224" y="431143"/>
                                                            <a:pt x="331794" y="434975"/>
                                                            <a:pt x="335763" y="435769"/>
                                                          </a:cubicBezTo>
                                                          <a:cubicBezTo>
                                                            <a:pt x="340526" y="438944"/>
                                                            <a:pt x="344621" y="443484"/>
                                                            <a:pt x="350051" y="445294"/>
                                                          </a:cubicBezTo>
                                                          <a:lnTo>
                                                            <a:pt x="371482" y="452438"/>
                                                          </a:lnTo>
                                                          <a:cubicBezTo>
                                                            <a:pt x="373863" y="453232"/>
                                                            <a:pt x="376123" y="454627"/>
                                                            <a:pt x="378626" y="454819"/>
                                                          </a:cubicBezTo>
                                                          <a:lnTo>
                                                            <a:pt x="409582" y="457200"/>
                                                          </a:lnTo>
                                                          <a:cubicBezTo>
                                                            <a:pt x="415391" y="459137"/>
                                                            <a:pt x="419254" y="459729"/>
                                                            <a:pt x="423869" y="464344"/>
                                                          </a:cubicBezTo>
                                                          <a:cubicBezTo>
                                                            <a:pt x="439741" y="480216"/>
                                                            <a:pt x="416730" y="463554"/>
                                                            <a:pt x="435776" y="476250"/>
                                                          </a:cubicBezTo>
                                                          <a:cubicBezTo>
                                                            <a:pt x="443068" y="498130"/>
                                                            <a:pt x="435813" y="474271"/>
                                                            <a:pt x="440538" y="526257"/>
                                                          </a:cubicBezTo>
                                                          <a:cubicBezTo>
                                                            <a:pt x="440834" y="529516"/>
                                                            <a:pt x="442125" y="532607"/>
                                                            <a:pt x="442919" y="535782"/>
                                                          </a:cubicBezTo>
                                                          <a:cubicBezTo>
                                                            <a:pt x="443713" y="542926"/>
                                                            <a:pt x="444351" y="550088"/>
                                                            <a:pt x="445301" y="557213"/>
                                                          </a:cubicBezTo>
                                                          <a:cubicBezTo>
                                                            <a:pt x="446471" y="565985"/>
                                                            <a:pt x="447697" y="572743"/>
                                                            <a:pt x="450063" y="581025"/>
                                                          </a:cubicBezTo>
                                                          <a:cubicBezTo>
                                                            <a:pt x="450753" y="583439"/>
                                                            <a:pt x="451754" y="585755"/>
                                                            <a:pt x="452444" y="588169"/>
                                                          </a:cubicBezTo>
                                                          <a:cubicBezTo>
                                                            <a:pt x="453460" y="591724"/>
                                                            <a:pt x="455306" y="601036"/>
                                                            <a:pt x="457207" y="604838"/>
                                                          </a:cubicBezTo>
                                                          <a:cubicBezTo>
                                                            <a:pt x="460563" y="611550"/>
                                                            <a:pt x="472046" y="624163"/>
                                                            <a:pt x="476257" y="626269"/>
                                                          </a:cubicBezTo>
                                                          <a:cubicBezTo>
                                                            <a:pt x="488027" y="632155"/>
                                                            <a:pt x="482414" y="629910"/>
                                                            <a:pt x="492926" y="633413"/>
                                                          </a:cubicBezTo>
                                                          <a:cubicBezTo>
                                                            <a:pt x="495307" y="635000"/>
                                                            <a:pt x="497454" y="637013"/>
                                                            <a:pt x="500069" y="638175"/>
                                                          </a:cubicBezTo>
                                                          <a:cubicBezTo>
                                                            <a:pt x="500081" y="638180"/>
                                                            <a:pt x="517923" y="644126"/>
                                                            <a:pt x="521501" y="645319"/>
                                                          </a:cubicBezTo>
                                                          <a:lnTo>
                                                            <a:pt x="528644" y="647700"/>
                                                          </a:lnTo>
                                                          <a:cubicBezTo>
                                                            <a:pt x="531025" y="648494"/>
                                                            <a:pt x="533353" y="649473"/>
                                                            <a:pt x="535788" y="650082"/>
                                                          </a:cubicBezTo>
                                                          <a:cubicBezTo>
                                                            <a:pt x="538963" y="650876"/>
                                                            <a:pt x="542166" y="651564"/>
                                                            <a:pt x="545313" y="652463"/>
                                                          </a:cubicBezTo>
                                                          <a:cubicBezTo>
                                                            <a:pt x="547727" y="653153"/>
                                                            <a:pt x="550007" y="654300"/>
                                                            <a:pt x="552457" y="654844"/>
                                                          </a:cubicBezTo>
                                                          <a:cubicBezTo>
                                                            <a:pt x="557170" y="655891"/>
                                                            <a:pt x="561982" y="656431"/>
                                                            <a:pt x="566744" y="657225"/>
                                                          </a:cubicBezTo>
                                                          <a:cubicBezTo>
                                                            <a:pt x="586004" y="663647"/>
                                                            <a:pt x="579697" y="662519"/>
                                                            <a:pt x="616751" y="657225"/>
                                                          </a:cubicBezTo>
                                                          <a:cubicBezTo>
                                                            <a:pt x="619584" y="656820"/>
                                                            <a:pt x="621513" y="654050"/>
                                                            <a:pt x="623894" y="652463"/>
                                                          </a:cubicBezTo>
                                                          <a:cubicBezTo>
                                                            <a:pt x="627069" y="647700"/>
                                                            <a:pt x="631609" y="643605"/>
                                                            <a:pt x="633419" y="638175"/>
                                                          </a:cubicBezTo>
                                                          <a:cubicBezTo>
                                                            <a:pt x="638976" y="621507"/>
                                                            <a:pt x="633420" y="625475"/>
                                                            <a:pt x="645326" y="621507"/>
                                                          </a:cubicBezTo>
                                                          <a:cubicBezTo>
                                                            <a:pt x="647707" y="619919"/>
                                                            <a:pt x="650445" y="618768"/>
                                                            <a:pt x="652469" y="616744"/>
                                                          </a:cubicBezTo>
                                                          <a:cubicBezTo>
                                                            <a:pt x="654493" y="614720"/>
                                                            <a:pt x="654997" y="611388"/>
                                                            <a:pt x="657232" y="609600"/>
                                                          </a:cubicBezTo>
                                                          <a:cubicBezTo>
                                                            <a:pt x="659192" y="608032"/>
                                                            <a:pt x="661995" y="608013"/>
                                                            <a:pt x="664376" y="607219"/>
                                                          </a:cubicBezTo>
                                                          <a:cubicBezTo>
                                                            <a:pt x="665963" y="604838"/>
                                                            <a:pt x="667858" y="602635"/>
                                                            <a:pt x="669138" y="600075"/>
                                                          </a:cubicBezTo>
                                                          <a:cubicBezTo>
                                                            <a:pt x="671379" y="595592"/>
                                                            <a:pt x="671318" y="588891"/>
                                                            <a:pt x="676282" y="585788"/>
                                                          </a:cubicBezTo>
                                                          <a:cubicBezTo>
                                                            <a:pt x="680539" y="583127"/>
                                                            <a:pt x="690569" y="581025"/>
                                                            <a:pt x="690569" y="581025"/>
                                                          </a:cubicBezTo>
                                                          <a:cubicBezTo>
                                                            <a:pt x="714382" y="581819"/>
                                                            <a:pt x="738263" y="581428"/>
                                                            <a:pt x="762007" y="583407"/>
                                                          </a:cubicBezTo>
                                                          <a:cubicBezTo>
                                                            <a:pt x="767010" y="583824"/>
                                                            <a:pt x="776294" y="588169"/>
                                                            <a:pt x="776294" y="588169"/>
                                                          </a:cubicBezTo>
                                                          <a:cubicBezTo>
                                                            <a:pt x="790021" y="597321"/>
                                                            <a:pt x="776781" y="589399"/>
                                                            <a:pt x="790582" y="595313"/>
                                                          </a:cubicBezTo>
                                                          <a:cubicBezTo>
                                                            <a:pt x="793845" y="596711"/>
                                                            <a:pt x="796783" y="598829"/>
                                                            <a:pt x="800107" y="600075"/>
                                                          </a:cubicBezTo>
                                                          <a:cubicBezTo>
                                                            <a:pt x="807738" y="602937"/>
                                                            <a:pt x="818978" y="603507"/>
                                                            <a:pt x="826301" y="604838"/>
                                                          </a:cubicBezTo>
                                                          <a:cubicBezTo>
                                                            <a:pt x="836533" y="606698"/>
                                                            <a:pt x="834046" y="607050"/>
                                                            <a:pt x="842969" y="609600"/>
                                                          </a:cubicBezTo>
                                                          <a:cubicBezTo>
                                                            <a:pt x="846116" y="610499"/>
                                                            <a:pt x="849347" y="611083"/>
                                                            <a:pt x="852494" y="611982"/>
                                                          </a:cubicBezTo>
                                                          <a:cubicBezTo>
                                                            <a:pt x="854908" y="612672"/>
                                                            <a:pt x="857224" y="613673"/>
                                                            <a:pt x="859638" y="614363"/>
                                                          </a:cubicBezTo>
                                                          <a:cubicBezTo>
                                                            <a:pt x="867617" y="616642"/>
                                                            <a:pt x="875901" y="617732"/>
                                                            <a:pt x="883451" y="621507"/>
                                                          </a:cubicBezTo>
                                                          <a:lnTo>
                                                            <a:pt x="892976" y="626269"/>
                                                          </a:lnTo>
                                                          <a:cubicBezTo>
                                                            <a:pt x="899139" y="632433"/>
                                                            <a:pt x="906795" y="639157"/>
                                                            <a:pt x="909644" y="647700"/>
                                                          </a:cubicBezTo>
                                                          <a:cubicBezTo>
                                                            <a:pt x="910438" y="650081"/>
                                                            <a:pt x="911417" y="652409"/>
                                                            <a:pt x="912026" y="654844"/>
                                                          </a:cubicBezTo>
                                                          <a:cubicBezTo>
                                                            <a:pt x="913008" y="658770"/>
                                                            <a:pt x="911545" y="663888"/>
                                                            <a:pt x="914407" y="666750"/>
                                                          </a:cubicBezTo>
                                                          <a:cubicBezTo>
                                                            <a:pt x="917957" y="670300"/>
                                                            <a:pt x="928694" y="671513"/>
                                                            <a:pt x="928694" y="671513"/>
                                                          </a:cubicBezTo>
                                                          <a:cubicBezTo>
                                                            <a:pt x="938219" y="670719"/>
                                                            <a:pt x="948134" y="671943"/>
                                                            <a:pt x="957269" y="669132"/>
                                                          </a:cubicBezTo>
                                                          <a:cubicBezTo>
                                                            <a:pt x="959668" y="668394"/>
                                                            <a:pt x="959269" y="664469"/>
                                                            <a:pt x="959651" y="661988"/>
                                                          </a:cubicBezTo>
                                                          <a:cubicBezTo>
                                                            <a:pt x="960864" y="654104"/>
                                                            <a:pt x="954237" y="639870"/>
                                                            <a:pt x="962032" y="638175"/>
                                                          </a:cubicBezTo>
                                                          <a:cubicBezTo>
                                                            <a:pt x="996935" y="630587"/>
                                                            <a:pt x="1033469" y="638175"/>
                                                            <a:pt x="1069188" y="638175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pl-PL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247" name="Dowolny kształt 246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1990725" y="4688681"/>
                                                      <a:ext cx="1116806" cy="561975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0 w 1116806"/>
                                                        <a:gd name="connsiteY0" fmla="*/ 247650 h 561975"/>
                                                        <a:gd name="connsiteX1" fmla="*/ 16669 w 1116806"/>
                                                        <a:gd name="connsiteY1" fmla="*/ 269082 h 561975"/>
                                                        <a:gd name="connsiteX2" fmla="*/ 19050 w 1116806"/>
                                                        <a:gd name="connsiteY2" fmla="*/ 276225 h 561975"/>
                                                        <a:gd name="connsiteX3" fmla="*/ 21431 w 1116806"/>
                                                        <a:gd name="connsiteY3" fmla="*/ 283369 h 561975"/>
                                                        <a:gd name="connsiteX4" fmla="*/ 40481 w 1116806"/>
                                                        <a:gd name="connsiteY4" fmla="*/ 288132 h 561975"/>
                                                        <a:gd name="connsiteX5" fmla="*/ 71438 w 1116806"/>
                                                        <a:gd name="connsiteY5" fmla="*/ 280988 h 561975"/>
                                                        <a:gd name="connsiteX6" fmla="*/ 78581 w 1116806"/>
                                                        <a:gd name="connsiteY6" fmla="*/ 278607 h 561975"/>
                                                        <a:gd name="connsiteX7" fmla="*/ 92869 w 1116806"/>
                                                        <a:gd name="connsiteY7" fmla="*/ 280988 h 561975"/>
                                                        <a:gd name="connsiteX8" fmla="*/ 95250 w 1116806"/>
                                                        <a:gd name="connsiteY8" fmla="*/ 288132 h 561975"/>
                                                        <a:gd name="connsiteX9" fmla="*/ 85725 w 1116806"/>
                                                        <a:gd name="connsiteY9" fmla="*/ 302419 h 561975"/>
                                                        <a:gd name="connsiteX10" fmla="*/ 80963 w 1116806"/>
                                                        <a:gd name="connsiteY10" fmla="*/ 309563 h 561975"/>
                                                        <a:gd name="connsiteX11" fmla="*/ 73819 w 1116806"/>
                                                        <a:gd name="connsiteY11" fmla="*/ 311944 h 561975"/>
                                                        <a:gd name="connsiteX12" fmla="*/ 66675 w 1116806"/>
                                                        <a:gd name="connsiteY12" fmla="*/ 316707 h 561975"/>
                                                        <a:gd name="connsiteX13" fmla="*/ 64294 w 1116806"/>
                                                        <a:gd name="connsiteY13" fmla="*/ 323850 h 561975"/>
                                                        <a:gd name="connsiteX14" fmla="*/ 71438 w 1116806"/>
                                                        <a:gd name="connsiteY14" fmla="*/ 340519 h 561975"/>
                                                        <a:gd name="connsiteX15" fmla="*/ 85725 w 1116806"/>
                                                        <a:gd name="connsiteY15" fmla="*/ 345282 h 561975"/>
                                                        <a:gd name="connsiteX16" fmla="*/ 104775 w 1116806"/>
                                                        <a:gd name="connsiteY16" fmla="*/ 345282 h 561975"/>
                                                        <a:gd name="connsiteX17" fmla="*/ 116681 w 1116806"/>
                                                        <a:gd name="connsiteY17" fmla="*/ 361950 h 561975"/>
                                                        <a:gd name="connsiteX18" fmla="*/ 176213 w 1116806"/>
                                                        <a:gd name="connsiteY18" fmla="*/ 359569 h 561975"/>
                                                        <a:gd name="connsiteX19" fmla="*/ 188119 w 1116806"/>
                                                        <a:gd name="connsiteY19" fmla="*/ 357188 h 561975"/>
                                                        <a:gd name="connsiteX20" fmla="*/ 216694 w 1116806"/>
                                                        <a:gd name="connsiteY20" fmla="*/ 352425 h 561975"/>
                                                        <a:gd name="connsiteX21" fmla="*/ 223838 w 1116806"/>
                                                        <a:gd name="connsiteY21" fmla="*/ 350044 h 561975"/>
                                                        <a:gd name="connsiteX22" fmla="*/ 245269 w 1116806"/>
                                                        <a:gd name="connsiteY22" fmla="*/ 345282 h 561975"/>
                                                        <a:gd name="connsiteX23" fmla="*/ 259556 w 1116806"/>
                                                        <a:gd name="connsiteY23" fmla="*/ 347663 h 561975"/>
                                                        <a:gd name="connsiteX24" fmla="*/ 273844 w 1116806"/>
                                                        <a:gd name="connsiteY24" fmla="*/ 357188 h 561975"/>
                                                        <a:gd name="connsiteX25" fmla="*/ 280988 w 1116806"/>
                                                        <a:gd name="connsiteY25" fmla="*/ 361950 h 561975"/>
                                                        <a:gd name="connsiteX26" fmla="*/ 288131 w 1116806"/>
                                                        <a:gd name="connsiteY26" fmla="*/ 369094 h 561975"/>
                                                        <a:gd name="connsiteX27" fmla="*/ 295275 w 1116806"/>
                                                        <a:gd name="connsiteY27" fmla="*/ 371475 h 561975"/>
                                                        <a:gd name="connsiteX28" fmla="*/ 333375 w 1116806"/>
                                                        <a:gd name="connsiteY28" fmla="*/ 376238 h 561975"/>
                                                        <a:gd name="connsiteX29" fmla="*/ 354806 w 1116806"/>
                                                        <a:gd name="connsiteY29" fmla="*/ 373857 h 561975"/>
                                                        <a:gd name="connsiteX30" fmla="*/ 357188 w 1116806"/>
                                                        <a:gd name="connsiteY30" fmla="*/ 366713 h 561975"/>
                                                        <a:gd name="connsiteX31" fmla="*/ 345281 w 1116806"/>
                                                        <a:gd name="connsiteY31" fmla="*/ 354807 h 561975"/>
                                                        <a:gd name="connsiteX32" fmla="*/ 347663 w 1116806"/>
                                                        <a:gd name="connsiteY32" fmla="*/ 333375 h 561975"/>
                                                        <a:gd name="connsiteX33" fmla="*/ 361950 w 1116806"/>
                                                        <a:gd name="connsiteY33" fmla="*/ 328613 h 561975"/>
                                                        <a:gd name="connsiteX34" fmla="*/ 369094 w 1116806"/>
                                                        <a:gd name="connsiteY34" fmla="*/ 326232 h 561975"/>
                                                        <a:gd name="connsiteX35" fmla="*/ 376238 w 1116806"/>
                                                        <a:gd name="connsiteY35" fmla="*/ 321469 h 561975"/>
                                                        <a:gd name="connsiteX36" fmla="*/ 390525 w 1116806"/>
                                                        <a:gd name="connsiteY36" fmla="*/ 316707 h 561975"/>
                                                        <a:gd name="connsiteX37" fmla="*/ 421481 w 1116806"/>
                                                        <a:gd name="connsiteY37" fmla="*/ 323850 h 561975"/>
                                                        <a:gd name="connsiteX38" fmla="*/ 428625 w 1116806"/>
                                                        <a:gd name="connsiteY38" fmla="*/ 326232 h 561975"/>
                                                        <a:gd name="connsiteX39" fmla="*/ 457200 w 1116806"/>
                                                        <a:gd name="connsiteY39" fmla="*/ 311944 h 561975"/>
                                                        <a:gd name="connsiteX40" fmla="*/ 464344 w 1116806"/>
                                                        <a:gd name="connsiteY40" fmla="*/ 309563 h 561975"/>
                                                        <a:gd name="connsiteX41" fmla="*/ 471488 w 1116806"/>
                                                        <a:gd name="connsiteY41" fmla="*/ 307182 h 561975"/>
                                                        <a:gd name="connsiteX42" fmla="*/ 502444 w 1116806"/>
                                                        <a:gd name="connsiteY42" fmla="*/ 319088 h 561975"/>
                                                        <a:gd name="connsiteX43" fmla="*/ 509588 w 1116806"/>
                                                        <a:gd name="connsiteY43" fmla="*/ 323850 h 561975"/>
                                                        <a:gd name="connsiteX44" fmla="*/ 533400 w 1116806"/>
                                                        <a:gd name="connsiteY44" fmla="*/ 321469 h 561975"/>
                                                        <a:gd name="connsiteX45" fmla="*/ 569119 w 1116806"/>
                                                        <a:gd name="connsiteY45" fmla="*/ 326232 h 561975"/>
                                                        <a:gd name="connsiteX46" fmla="*/ 573881 w 1116806"/>
                                                        <a:gd name="connsiteY46" fmla="*/ 352425 h 561975"/>
                                                        <a:gd name="connsiteX47" fmla="*/ 578644 w 1116806"/>
                                                        <a:gd name="connsiteY47" fmla="*/ 364332 h 561975"/>
                                                        <a:gd name="connsiteX48" fmla="*/ 581025 w 1116806"/>
                                                        <a:gd name="connsiteY48" fmla="*/ 373857 h 561975"/>
                                                        <a:gd name="connsiteX49" fmla="*/ 585788 w 1116806"/>
                                                        <a:gd name="connsiteY49" fmla="*/ 388144 h 561975"/>
                                                        <a:gd name="connsiteX50" fmla="*/ 588169 w 1116806"/>
                                                        <a:gd name="connsiteY50" fmla="*/ 402432 h 561975"/>
                                                        <a:gd name="connsiteX51" fmla="*/ 602456 w 1116806"/>
                                                        <a:gd name="connsiteY51" fmla="*/ 409575 h 561975"/>
                                                        <a:gd name="connsiteX52" fmla="*/ 619125 w 1116806"/>
                                                        <a:gd name="connsiteY52" fmla="*/ 404813 h 561975"/>
                                                        <a:gd name="connsiteX53" fmla="*/ 623888 w 1116806"/>
                                                        <a:gd name="connsiteY53" fmla="*/ 397669 h 561975"/>
                                                        <a:gd name="connsiteX54" fmla="*/ 638175 w 1116806"/>
                                                        <a:gd name="connsiteY54" fmla="*/ 388144 h 561975"/>
                                                        <a:gd name="connsiteX55" fmla="*/ 657225 w 1116806"/>
                                                        <a:gd name="connsiteY55" fmla="*/ 392907 h 561975"/>
                                                        <a:gd name="connsiteX56" fmla="*/ 659606 w 1116806"/>
                                                        <a:gd name="connsiteY56" fmla="*/ 400050 h 561975"/>
                                                        <a:gd name="connsiteX57" fmla="*/ 661988 w 1116806"/>
                                                        <a:gd name="connsiteY57" fmla="*/ 442913 h 561975"/>
                                                        <a:gd name="connsiteX58" fmla="*/ 669131 w 1116806"/>
                                                        <a:gd name="connsiteY58" fmla="*/ 445294 h 561975"/>
                                                        <a:gd name="connsiteX59" fmla="*/ 688181 w 1116806"/>
                                                        <a:gd name="connsiteY59" fmla="*/ 447675 h 561975"/>
                                                        <a:gd name="connsiteX60" fmla="*/ 702469 w 1116806"/>
                                                        <a:gd name="connsiteY60" fmla="*/ 452438 h 561975"/>
                                                        <a:gd name="connsiteX61" fmla="*/ 709613 w 1116806"/>
                                                        <a:gd name="connsiteY61" fmla="*/ 454819 h 561975"/>
                                                        <a:gd name="connsiteX62" fmla="*/ 728663 w 1116806"/>
                                                        <a:gd name="connsiteY62" fmla="*/ 457200 h 561975"/>
                                                        <a:gd name="connsiteX63" fmla="*/ 757238 w 1116806"/>
                                                        <a:gd name="connsiteY63" fmla="*/ 447675 h 561975"/>
                                                        <a:gd name="connsiteX64" fmla="*/ 764381 w 1116806"/>
                                                        <a:gd name="connsiteY64" fmla="*/ 445294 h 561975"/>
                                                        <a:gd name="connsiteX65" fmla="*/ 771525 w 1116806"/>
                                                        <a:gd name="connsiteY65" fmla="*/ 440532 h 561975"/>
                                                        <a:gd name="connsiteX66" fmla="*/ 797719 w 1116806"/>
                                                        <a:gd name="connsiteY66" fmla="*/ 442913 h 561975"/>
                                                        <a:gd name="connsiteX67" fmla="*/ 804863 w 1116806"/>
                                                        <a:gd name="connsiteY67" fmla="*/ 447675 h 561975"/>
                                                        <a:gd name="connsiteX68" fmla="*/ 814388 w 1116806"/>
                                                        <a:gd name="connsiteY68" fmla="*/ 469107 h 561975"/>
                                                        <a:gd name="connsiteX69" fmla="*/ 816769 w 1116806"/>
                                                        <a:gd name="connsiteY69" fmla="*/ 476250 h 561975"/>
                                                        <a:gd name="connsiteX70" fmla="*/ 819150 w 1116806"/>
                                                        <a:gd name="connsiteY70" fmla="*/ 483394 h 561975"/>
                                                        <a:gd name="connsiteX71" fmla="*/ 835819 w 1116806"/>
                                                        <a:gd name="connsiteY71" fmla="*/ 495300 h 561975"/>
                                                        <a:gd name="connsiteX72" fmla="*/ 842963 w 1116806"/>
                                                        <a:gd name="connsiteY72" fmla="*/ 500063 h 561975"/>
                                                        <a:gd name="connsiteX73" fmla="*/ 857250 w 1116806"/>
                                                        <a:gd name="connsiteY73" fmla="*/ 504825 h 561975"/>
                                                        <a:gd name="connsiteX74" fmla="*/ 864394 w 1116806"/>
                                                        <a:gd name="connsiteY74" fmla="*/ 509588 h 561975"/>
                                                        <a:gd name="connsiteX75" fmla="*/ 881063 w 1116806"/>
                                                        <a:gd name="connsiteY75" fmla="*/ 514350 h 561975"/>
                                                        <a:gd name="connsiteX76" fmla="*/ 904875 w 1116806"/>
                                                        <a:gd name="connsiteY76" fmla="*/ 528638 h 561975"/>
                                                        <a:gd name="connsiteX77" fmla="*/ 912019 w 1116806"/>
                                                        <a:gd name="connsiteY77" fmla="*/ 533400 h 561975"/>
                                                        <a:gd name="connsiteX78" fmla="*/ 926306 w 1116806"/>
                                                        <a:gd name="connsiteY78" fmla="*/ 545307 h 561975"/>
                                                        <a:gd name="connsiteX79" fmla="*/ 938213 w 1116806"/>
                                                        <a:gd name="connsiteY79" fmla="*/ 557213 h 561975"/>
                                                        <a:gd name="connsiteX80" fmla="*/ 952500 w 1116806"/>
                                                        <a:gd name="connsiteY80" fmla="*/ 561975 h 561975"/>
                                                        <a:gd name="connsiteX81" fmla="*/ 959644 w 1116806"/>
                                                        <a:gd name="connsiteY81" fmla="*/ 471488 h 561975"/>
                                                        <a:gd name="connsiteX82" fmla="*/ 966788 w 1116806"/>
                                                        <a:gd name="connsiteY82" fmla="*/ 466725 h 561975"/>
                                                        <a:gd name="connsiteX83" fmla="*/ 973931 w 1116806"/>
                                                        <a:gd name="connsiteY83" fmla="*/ 435769 h 561975"/>
                                                        <a:gd name="connsiteX84" fmla="*/ 995363 w 1116806"/>
                                                        <a:gd name="connsiteY84" fmla="*/ 438150 h 561975"/>
                                                        <a:gd name="connsiteX85" fmla="*/ 1009650 w 1116806"/>
                                                        <a:gd name="connsiteY85" fmla="*/ 442913 h 561975"/>
                                                        <a:gd name="connsiteX86" fmla="*/ 1026319 w 1116806"/>
                                                        <a:gd name="connsiteY86" fmla="*/ 447675 h 561975"/>
                                                        <a:gd name="connsiteX87" fmla="*/ 1069181 w 1116806"/>
                                                        <a:gd name="connsiteY87" fmla="*/ 442913 h 561975"/>
                                                        <a:gd name="connsiteX88" fmla="*/ 1076325 w 1116806"/>
                                                        <a:gd name="connsiteY88" fmla="*/ 440532 h 561975"/>
                                                        <a:gd name="connsiteX89" fmla="*/ 1097756 w 1116806"/>
                                                        <a:gd name="connsiteY89" fmla="*/ 428625 h 561975"/>
                                                        <a:gd name="connsiteX90" fmla="*/ 1083469 w 1116806"/>
                                                        <a:gd name="connsiteY90" fmla="*/ 419100 h 561975"/>
                                                        <a:gd name="connsiteX91" fmla="*/ 1069181 w 1116806"/>
                                                        <a:gd name="connsiteY91" fmla="*/ 414338 h 561975"/>
                                                        <a:gd name="connsiteX92" fmla="*/ 1062038 w 1116806"/>
                                                        <a:gd name="connsiteY92" fmla="*/ 409575 h 561975"/>
                                                        <a:gd name="connsiteX93" fmla="*/ 1073944 w 1116806"/>
                                                        <a:gd name="connsiteY93" fmla="*/ 400050 h 561975"/>
                                                        <a:gd name="connsiteX94" fmla="*/ 1078706 w 1116806"/>
                                                        <a:gd name="connsiteY94" fmla="*/ 392907 h 561975"/>
                                                        <a:gd name="connsiteX95" fmla="*/ 1081088 w 1116806"/>
                                                        <a:gd name="connsiteY95" fmla="*/ 371475 h 561975"/>
                                                        <a:gd name="connsiteX96" fmla="*/ 1088231 w 1116806"/>
                                                        <a:gd name="connsiteY96" fmla="*/ 369094 h 561975"/>
                                                        <a:gd name="connsiteX97" fmla="*/ 1095375 w 1116806"/>
                                                        <a:gd name="connsiteY97" fmla="*/ 364332 h 561975"/>
                                                        <a:gd name="connsiteX98" fmla="*/ 1100138 w 1116806"/>
                                                        <a:gd name="connsiteY98" fmla="*/ 357188 h 561975"/>
                                                        <a:gd name="connsiteX99" fmla="*/ 1107281 w 1116806"/>
                                                        <a:gd name="connsiteY99" fmla="*/ 354807 h 561975"/>
                                                        <a:gd name="connsiteX100" fmla="*/ 1116806 w 1116806"/>
                                                        <a:gd name="connsiteY100" fmla="*/ 340519 h 561975"/>
                                                        <a:gd name="connsiteX101" fmla="*/ 1112044 w 1116806"/>
                                                        <a:gd name="connsiteY101" fmla="*/ 330994 h 561975"/>
                                                        <a:gd name="connsiteX102" fmla="*/ 1092994 w 1116806"/>
                                                        <a:gd name="connsiteY102" fmla="*/ 323850 h 561975"/>
                                                        <a:gd name="connsiteX103" fmla="*/ 1076325 w 1116806"/>
                                                        <a:gd name="connsiteY103" fmla="*/ 326232 h 561975"/>
                                                        <a:gd name="connsiteX104" fmla="*/ 1069181 w 1116806"/>
                                                        <a:gd name="connsiteY104" fmla="*/ 328613 h 561975"/>
                                                        <a:gd name="connsiteX105" fmla="*/ 1047750 w 1116806"/>
                                                        <a:gd name="connsiteY105" fmla="*/ 326232 h 561975"/>
                                                        <a:gd name="connsiteX106" fmla="*/ 1033463 w 1116806"/>
                                                        <a:gd name="connsiteY106" fmla="*/ 321469 h 561975"/>
                                                        <a:gd name="connsiteX107" fmla="*/ 1023938 w 1116806"/>
                                                        <a:gd name="connsiteY107" fmla="*/ 300038 h 561975"/>
                                                        <a:gd name="connsiteX108" fmla="*/ 1002506 w 1116806"/>
                                                        <a:gd name="connsiteY108" fmla="*/ 295275 h 561975"/>
                                                        <a:gd name="connsiteX109" fmla="*/ 988219 w 1116806"/>
                                                        <a:gd name="connsiteY109" fmla="*/ 285750 h 561975"/>
                                                        <a:gd name="connsiteX110" fmla="*/ 981075 w 1116806"/>
                                                        <a:gd name="connsiteY110" fmla="*/ 280988 h 561975"/>
                                                        <a:gd name="connsiteX111" fmla="*/ 966788 w 1116806"/>
                                                        <a:gd name="connsiteY111" fmla="*/ 276225 h 561975"/>
                                                        <a:gd name="connsiteX112" fmla="*/ 959644 w 1116806"/>
                                                        <a:gd name="connsiteY112" fmla="*/ 273844 h 561975"/>
                                                        <a:gd name="connsiteX113" fmla="*/ 952500 w 1116806"/>
                                                        <a:gd name="connsiteY113" fmla="*/ 269082 h 561975"/>
                                                        <a:gd name="connsiteX114" fmla="*/ 940594 w 1116806"/>
                                                        <a:gd name="connsiteY114" fmla="*/ 247650 h 561975"/>
                                                        <a:gd name="connsiteX115" fmla="*/ 947738 w 1116806"/>
                                                        <a:gd name="connsiteY115" fmla="*/ 202407 h 561975"/>
                                                        <a:gd name="connsiteX116" fmla="*/ 950119 w 1116806"/>
                                                        <a:gd name="connsiteY116" fmla="*/ 195263 h 561975"/>
                                                        <a:gd name="connsiteX117" fmla="*/ 959644 w 1116806"/>
                                                        <a:gd name="connsiteY117" fmla="*/ 180975 h 561975"/>
                                                        <a:gd name="connsiteX118" fmla="*/ 964406 w 1116806"/>
                                                        <a:gd name="connsiteY118" fmla="*/ 173832 h 561975"/>
                                                        <a:gd name="connsiteX119" fmla="*/ 966788 w 1116806"/>
                                                        <a:gd name="connsiteY119" fmla="*/ 166688 h 561975"/>
                                                        <a:gd name="connsiteX120" fmla="*/ 971550 w 1116806"/>
                                                        <a:gd name="connsiteY120" fmla="*/ 159544 h 561975"/>
                                                        <a:gd name="connsiteX121" fmla="*/ 976313 w 1116806"/>
                                                        <a:gd name="connsiteY121" fmla="*/ 145257 h 561975"/>
                                                        <a:gd name="connsiteX122" fmla="*/ 983456 w 1116806"/>
                                                        <a:gd name="connsiteY122" fmla="*/ 130969 h 561975"/>
                                                        <a:gd name="connsiteX123" fmla="*/ 988219 w 1116806"/>
                                                        <a:gd name="connsiteY123" fmla="*/ 123825 h 561975"/>
                                                        <a:gd name="connsiteX124" fmla="*/ 990600 w 1116806"/>
                                                        <a:gd name="connsiteY124" fmla="*/ 116682 h 561975"/>
                                                        <a:gd name="connsiteX125" fmla="*/ 988219 w 1116806"/>
                                                        <a:gd name="connsiteY125" fmla="*/ 107157 h 561975"/>
                                                        <a:gd name="connsiteX126" fmla="*/ 969169 w 1116806"/>
                                                        <a:gd name="connsiteY126" fmla="*/ 90488 h 561975"/>
                                                        <a:gd name="connsiteX127" fmla="*/ 962025 w 1116806"/>
                                                        <a:gd name="connsiteY127" fmla="*/ 88107 h 561975"/>
                                                        <a:gd name="connsiteX128" fmla="*/ 964406 w 1116806"/>
                                                        <a:gd name="connsiteY128" fmla="*/ 78582 h 561975"/>
                                                        <a:gd name="connsiteX129" fmla="*/ 981075 w 1116806"/>
                                                        <a:gd name="connsiteY129" fmla="*/ 59532 h 561975"/>
                                                        <a:gd name="connsiteX130" fmla="*/ 990600 w 1116806"/>
                                                        <a:gd name="connsiteY130" fmla="*/ 38100 h 561975"/>
                                                        <a:gd name="connsiteX131" fmla="*/ 992981 w 1116806"/>
                                                        <a:gd name="connsiteY131" fmla="*/ 30957 h 561975"/>
                                                        <a:gd name="connsiteX132" fmla="*/ 1007269 w 1116806"/>
                                                        <a:gd name="connsiteY132" fmla="*/ 16669 h 561975"/>
                                                        <a:gd name="connsiteX133" fmla="*/ 1021556 w 1116806"/>
                                                        <a:gd name="connsiteY133" fmla="*/ 7144 h 561975"/>
                                                        <a:gd name="connsiteX134" fmla="*/ 1040606 w 1116806"/>
                                                        <a:gd name="connsiteY134" fmla="*/ 2382 h 561975"/>
                                                        <a:gd name="connsiteX135" fmla="*/ 1042988 w 1116806"/>
                                                        <a:gd name="connsiteY135" fmla="*/ 0 h 561975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  <a:cxn ang="0">
                                                          <a:pos x="connsiteX29" y="connsiteY29"/>
                                                        </a:cxn>
                                                        <a:cxn ang="0">
                                                          <a:pos x="connsiteX30" y="connsiteY30"/>
                                                        </a:cxn>
                                                        <a:cxn ang="0">
                                                          <a:pos x="connsiteX31" y="connsiteY31"/>
                                                        </a:cxn>
                                                        <a:cxn ang="0">
                                                          <a:pos x="connsiteX32" y="connsiteY32"/>
                                                        </a:cxn>
                                                        <a:cxn ang="0">
                                                          <a:pos x="connsiteX33" y="connsiteY33"/>
                                                        </a:cxn>
                                                        <a:cxn ang="0">
                                                          <a:pos x="connsiteX34" y="connsiteY34"/>
                                                        </a:cxn>
                                                        <a:cxn ang="0">
                                                          <a:pos x="connsiteX35" y="connsiteY35"/>
                                                        </a:cxn>
                                                        <a:cxn ang="0">
                                                          <a:pos x="connsiteX36" y="connsiteY36"/>
                                                        </a:cxn>
                                                        <a:cxn ang="0">
                                                          <a:pos x="connsiteX37" y="connsiteY37"/>
                                                        </a:cxn>
                                                        <a:cxn ang="0">
                                                          <a:pos x="connsiteX38" y="connsiteY38"/>
                                                        </a:cxn>
                                                        <a:cxn ang="0">
                                                          <a:pos x="connsiteX39" y="connsiteY39"/>
                                                        </a:cxn>
                                                        <a:cxn ang="0">
                                                          <a:pos x="connsiteX40" y="connsiteY40"/>
                                                        </a:cxn>
                                                        <a:cxn ang="0">
                                                          <a:pos x="connsiteX41" y="connsiteY41"/>
                                                        </a:cxn>
                                                        <a:cxn ang="0">
                                                          <a:pos x="connsiteX42" y="connsiteY42"/>
                                                        </a:cxn>
                                                        <a:cxn ang="0">
                                                          <a:pos x="connsiteX43" y="connsiteY43"/>
                                                        </a:cxn>
                                                        <a:cxn ang="0">
                                                          <a:pos x="connsiteX44" y="connsiteY44"/>
                                                        </a:cxn>
                                                        <a:cxn ang="0">
                                                          <a:pos x="connsiteX45" y="connsiteY45"/>
                                                        </a:cxn>
                                                        <a:cxn ang="0">
                                                          <a:pos x="connsiteX46" y="connsiteY46"/>
                                                        </a:cxn>
                                                        <a:cxn ang="0">
                                                          <a:pos x="connsiteX47" y="connsiteY47"/>
                                                        </a:cxn>
                                                        <a:cxn ang="0">
                                                          <a:pos x="connsiteX48" y="connsiteY48"/>
                                                        </a:cxn>
                                                        <a:cxn ang="0">
                                                          <a:pos x="connsiteX49" y="connsiteY49"/>
                                                        </a:cxn>
                                                        <a:cxn ang="0">
                                                          <a:pos x="connsiteX50" y="connsiteY50"/>
                                                        </a:cxn>
                                                        <a:cxn ang="0">
                                                          <a:pos x="connsiteX51" y="connsiteY51"/>
                                                        </a:cxn>
                                                        <a:cxn ang="0">
                                                          <a:pos x="connsiteX52" y="connsiteY52"/>
                                                        </a:cxn>
                                                        <a:cxn ang="0">
                                                          <a:pos x="connsiteX53" y="connsiteY53"/>
                                                        </a:cxn>
                                                        <a:cxn ang="0">
                                                          <a:pos x="connsiteX54" y="connsiteY54"/>
                                                        </a:cxn>
                                                        <a:cxn ang="0">
                                                          <a:pos x="connsiteX55" y="connsiteY55"/>
                                                        </a:cxn>
                                                        <a:cxn ang="0">
                                                          <a:pos x="connsiteX56" y="connsiteY56"/>
                                                        </a:cxn>
                                                        <a:cxn ang="0">
                                                          <a:pos x="connsiteX57" y="connsiteY57"/>
                                                        </a:cxn>
                                                        <a:cxn ang="0">
                                                          <a:pos x="connsiteX58" y="connsiteY58"/>
                                                        </a:cxn>
                                                        <a:cxn ang="0">
                                                          <a:pos x="connsiteX59" y="connsiteY59"/>
                                                        </a:cxn>
                                                        <a:cxn ang="0">
                                                          <a:pos x="connsiteX60" y="connsiteY60"/>
                                                        </a:cxn>
                                                        <a:cxn ang="0">
                                                          <a:pos x="connsiteX61" y="connsiteY61"/>
                                                        </a:cxn>
                                                        <a:cxn ang="0">
                                                          <a:pos x="connsiteX62" y="connsiteY62"/>
                                                        </a:cxn>
                                                        <a:cxn ang="0">
                                                          <a:pos x="connsiteX63" y="connsiteY63"/>
                                                        </a:cxn>
                                                        <a:cxn ang="0">
                                                          <a:pos x="connsiteX64" y="connsiteY64"/>
                                                        </a:cxn>
                                                        <a:cxn ang="0">
                                                          <a:pos x="connsiteX65" y="connsiteY65"/>
                                                        </a:cxn>
                                                        <a:cxn ang="0">
                                                          <a:pos x="connsiteX66" y="connsiteY66"/>
                                                        </a:cxn>
                                                        <a:cxn ang="0">
                                                          <a:pos x="connsiteX67" y="connsiteY67"/>
                                                        </a:cxn>
                                                        <a:cxn ang="0">
                                                          <a:pos x="connsiteX68" y="connsiteY68"/>
                                                        </a:cxn>
                                                        <a:cxn ang="0">
                                                          <a:pos x="connsiteX69" y="connsiteY69"/>
                                                        </a:cxn>
                                                        <a:cxn ang="0">
                                                          <a:pos x="connsiteX70" y="connsiteY70"/>
                                                        </a:cxn>
                                                        <a:cxn ang="0">
                                                          <a:pos x="connsiteX71" y="connsiteY71"/>
                                                        </a:cxn>
                                                        <a:cxn ang="0">
                                                          <a:pos x="connsiteX72" y="connsiteY72"/>
                                                        </a:cxn>
                                                        <a:cxn ang="0">
                                                          <a:pos x="connsiteX73" y="connsiteY73"/>
                                                        </a:cxn>
                                                        <a:cxn ang="0">
                                                          <a:pos x="connsiteX74" y="connsiteY74"/>
                                                        </a:cxn>
                                                        <a:cxn ang="0">
                                                          <a:pos x="connsiteX75" y="connsiteY75"/>
                                                        </a:cxn>
                                                        <a:cxn ang="0">
                                                          <a:pos x="connsiteX76" y="connsiteY76"/>
                                                        </a:cxn>
                                                        <a:cxn ang="0">
                                                          <a:pos x="connsiteX77" y="connsiteY77"/>
                                                        </a:cxn>
                                                        <a:cxn ang="0">
                                                          <a:pos x="connsiteX78" y="connsiteY78"/>
                                                        </a:cxn>
                                                        <a:cxn ang="0">
                                                          <a:pos x="connsiteX79" y="connsiteY79"/>
                                                        </a:cxn>
                                                        <a:cxn ang="0">
                                                          <a:pos x="connsiteX80" y="connsiteY80"/>
                                                        </a:cxn>
                                                        <a:cxn ang="0">
                                                          <a:pos x="connsiteX81" y="connsiteY81"/>
                                                        </a:cxn>
                                                        <a:cxn ang="0">
                                                          <a:pos x="connsiteX82" y="connsiteY82"/>
                                                        </a:cxn>
                                                        <a:cxn ang="0">
                                                          <a:pos x="connsiteX83" y="connsiteY83"/>
                                                        </a:cxn>
                                                        <a:cxn ang="0">
                                                          <a:pos x="connsiteX84" y="connsiteY84"/>
                                                        </a:cxn>
                                                        <a:cxn ang="0">
                                                          <a:pos x="connsiteX85" y="connsiteY85"/>
                                                        </a:cxn>
                                                        <a:cxn ang="0">
                                                          <a:pos x="connsiteX86" y="connsiteY86"/>
                                                        </a:cxn>
                                                        <a:cxn ang="0">
                                                          <a:pos x="connsiteX87" y="connsiteY87"/>
                                                        </a:cxn>
                                                        <a:cxn ang="0">
                                                          <a:pos x="connsiteX88" y="connsiteY88"/>
                                                        </a:cxn>
                                                        <a:cxn ang="0">
                                                          <a:pos x="connsiteX89" y="connsiteY89"/>
                                                        </a:cxn>
                                                        <a:cxn ang="0">
                                                          <a:pos x="connsiteX90" y="connsiteY90"/>
                                                        </a:cxn>
                                                        <a:cxn ang="0">
                                                          <a:pos x="connsiteX91" y="connsiteY91"/>
                                                        </a:cxn>
                                                        <a:cxn ang="0">
                                                          <a:pos x="connsiteX92" y="connsiteY92"/>
                                                        </a:cxn>
                                                        <a:cxn ang="0">
                                                          <a:pos x="connsiteX93" y="connsiteY93"/>
                                                        </a:cxn>
                                                        <a:cxn ang="0">
                                                          <a:pos x="connsiteX94" y="connsiteY94"/>
                                                        </a:cxn>
                                                        <a:cxn ang="0">
                                                          <a:pos x="connsiteX95" y="connsiteY95"/>
                                                        </a:cxn>
                                                        <a:cxn ang="0">
                                                          <a:pos x="connsiteX96" y="connsiteY96"/>
                                                        </a:cxn>
                                                        <a:cxn ang="0">
                                                          <a:pos x="connsiteX97" y="connsiteY97"/>
                                                        </a:cxn>
                                                        <a:cxn ang="0">
                                                          <a:pos x="connsiteX98" y="connsiteY98"/>
                                                        </a:cxn>
                                                        <a:cxn ang="0">
                                                          <a:pos x="connsiteX99" y="connsiteY99"/>
                                                        </a:cxn>
                                                        <a:cxn ang="0">
                                                          <a:pos x="connsiteX100" y="connsiteY100"/>
                                                        </a:cxn>
                                                        <a:cxn ang="0">
                                                          <a:pos x="connsiteX101" y="connsiteY101"/>
                                                        </a:cxn>
                                                        <a:cxn ang="0">
                                                          <a:pos x="connsiteX102" y="connsiteY102"/>
                                                        </a:cxn>
                                                        <a:cxn ang="0">
                                                          <a:pos x="connsiteX103" y="connsiteY103"/>
                                                        </a:cxn>
                                                        <a:cxn ang="0">
                                                          <a:pos x="connsiteX104" y="connsiteY104"/>
                                                        </a:cxn>
                                                        <a:cxn ang="0">
                                                          <a:pos x="connsiteX105" y="connsiteY105"/>
                                                        </a:cxn>
                                                        <a:cxn ang="0">
                                                          <a:pos x="connsiteX106" y="connsiteY106"/>
                                                        </a:cxn>
                                                        <a:cxn ang="0">
                                                          <a:pos x="connsiteX107" y="connsiteY107"/>
                                                        </a:cxn>
                                                        <a:cxn ang="0">
                                                          <a:pos x="connsiteX108" y="connsiteY108"/>
                                                        </a:cxn>
                                                        <a:cxn ang="0">
                                                          <a:pos x="connsiteX109" y="connsiteY109"/>
                                                        </a:cxn>
                                                        <a:cxn ang="0">
                                                          <a:pos x="connsiteX110" y="connsiteY110"/>
                                                        </a:cxn>
                                                        <a:cxn ang="0">
                                                          <a:pos x="connsiteX111" y="connsiteY111"/>
                                                        </a:cxn>
                                                        <a:cxn ang="0">
                                                          <a:pos x="connsiteX112" y="connsiteY112"/>
                                                        </a:cxn>
                                                        <a:cxn ang="0">
                                                          <a:pos x="connsiteX113" y="connsiteY113"/>
                                                        </a:cxn>
                                                        <a:cxn ang="0">
                                                          <a:pos x="connsiteX114" y="connsiteY114"/>
                                                        </a:cxn>
                                                        <a:cxn ang="0">
                                                          <a:pos x="connsiteX115" y="connsiteY115"/>
                                                        </a:cxn>
                                                        <a:cxn ang="0">
                                                          <a:pos x="connsiteX116" y="connsiteY116"/>
                                                        </a:cxn>
                                                        <a:cxn ang="0">
                                                          <a:pos x="connsiteX117" y="connsiteY117"/>
                                                        </a:cxn>
                                                        <a:cxn ang="0">
                                                          <a:pos x="connsiteX118" y="connsiteY118"/>
                                                        </a:cxn>
                                                        <a:cxn ang="0">
                                                          <a:pos x="connsiteX119" y="connsiteY119"/>
                                                        </a:cxn>
                                                        <a:cxn ang="0">
                                                          <a:pos x="connsiteX120" y="connsiteY120"/>
                                                        </a:cxn>
                                                        <a:cxn ang="0">
                                                          <a:pos x="connsiteX121" y="connsiteY121"/>
                                                        </a:cxn>
                                                        <a:cxn ang="0">
                                                          <a:pos x="connsiteX122" y="connsiteY122"/>
                                                        </a:cxn>
                                                        <a:cxn ang="0">
                                                          <a:pos x="connsiteX123" y="connsiteY123"/>
                                                        </a:cxn>
                                                        <a:cxn ang="0">
                                                          <a:pos x="connsiteX124" y="connsiteY124"/>
                                                        </a:cxn>
                                                        <a:cxn ang="0">
                                                          <a:pos x="connsiteX125" y="connsiteY125"/>
                                                        </a:cxn>
                                                        <a:cxn ang="0">
                                                          <a:pos x="connsiteX126" y="connsiteY126"/>
                                                        </a:cxn>
                                                        <a:cxn ang="0">
                                                          <a:pos x="connsiteX127" y="connsiteY127"/>
                                                        </a:cxn>
                                                        <a:cxn ang="0">
                                                          <a:pos x="connsiteX128" y="connsiteY128"/>
                                                        </a:cxn>
                                                        <a:cxn ang="0">
                                                          <a:pos x="connsiteX129" y="connsiteY129"/>
                                                        </a:cxn>
                                                        <a:cxn ang="0">
                                                          <a:pos x="connsiteX130" y="connsiteY130"/>
                                                        </a:cxn>
                                                        <a:cxn ang="0">
                                                          <a:pos x="connsiteX131" y="connsiteY131"/>
                                                        </a:cxn>
                                                        <a:cxn ang="0">
                                                          <a:pos x="connsiteX132" y="connsiteY132"/>
                                                        </a:cxn>
                                                        <a:cxn ang="0">
                                                          <a:pos x="connsiteX133" y="connsiteY133"/>
                                                        </a:cxn>
                                                        <a:cxn ang="0">
                                                          <a:pos x="connsiteX134" y="connsiteY134"/>
                                                        </a:cxn>
                                                        <a:cxn ang="0">
                                                          <a:pos x="connsiteX135" y="connsiteY135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1116806" h="561975">
                                                          <a:moveTo>
                                                            <a:pt x="0" y="247650"/>
                                                          </a:moveTo>
                                                          <a:cubicBezTo>
                                                            <a:pt x="16211" y="257377"/>
                                                            <a:pt x="10442" y="250403"/>
                                                            <a:pt x="16669" y="269082"/>
                                                          </a:cubicBezTo>
                                                          <a:lnTo>
                                                            <a:pt x="19050" y="276225"/>
                                                          </a:lnTo>
                                                          <a:cubicBezTo>
                                                            <a:pt x="19844" y="278606"/>
                                                            <a:pt x="18996" y="282760"/>
                                                            <a:pt x="21431" y="283369"/>
                                                          </a:cubicBezTo>
                                                          <a:lnTo>
                                                            <a:pt x="40481" y="288132"/>
                                                          </a:lnTo>
                                                          <a:cubicBezTo>
                                                            <a:pt x="62118" y="285040"/>
                                                            <a:pt x="51827" y="287524"/>
                                                            <a:pt x="71438" y="280988"/>
                                                          </a:cubicBezTo>
                                                          <a:lnTo>
                                                            <a:pt x="78581" y="278607"/>
                                                          </a:lnTo>
                                                          <a:cubicBezTo>
                                                            <a:pt x="83344" y="279401"/>
                                                            <a:pt x="88677" y="278592"/>
                                                            <a:pt x="92869" y="280988"/>
                                                          </a:cubicBezTo>
                                                          <a:cubicBezTo>
                                                            <a:pt x="95048" y="282233"/>
                                                            <a:pt x="95250" y="285622"/>
                                                            <a:pt x="95250" y="288132"/>
                                                          </a:cubicBezTo>
                                                          <a:cubicBezTo>
                                                            <a:pt x="95250" y="298384"/>
                                                            <a:pt x="92903" y="297634"/>
                                                            <a:pt x="85725" y="302419"/>
                                                          </a:cubicBezTo>
                                                          <a:cubicBezTo>
                                                            <a:pt x="84138" y="304800"/>
                                                            <a:pt x="83198" y="307775"/>
                                                            <a:pt x="80963" y="309563"/>
                                                          </a:cubicBezTo>
                                                          <a:cubicBezTo>
                                                            <a:pt x="79003" y="311131"/>
                                                            <a:pt x="76064" y="310821"/>
                                                            <a:pt x="73819" y="311944"/>
                                                          </a:cubicBezTo>
                                                          <a:cubicBezTo>
                                                            <a:pt x="71259" y="313224"/>
                                                            <a:pt x="69056" y="315119"/>
                                                            <a:pt x="66675" y="316707"/>
                                                          </a:cubicBezTo>
                                                          <a:cubicBezTo>
                                                            <a:pt x="65881" y="319088"/>
                                                            <a:pt x="64294" y="321340"/>
                                                            <a:pt x="64294" y="323850"/>
                                                          </a:cubicBezTo>
                                                          <a:cubicBezTo>
                                                            <a:pt x="64294" y="327649"/>
                                                            <a:pt x="67549" y="338088"/>
                                                            <a:pt x="71438" y="340519"/>
                                                          </a:cubicBezTo>
                                                          <a:cubicBezTo>
                                                            <a:pt x="75695" y="343180"/>
                                                            <a:pt x="85725" y="345282"/>
                                                            <a:pt x="85725" y="345282"/>
                                                          </a:cubicBezTo>
                                                          <a:cubicBezTo>
                                                            <a:pt x="90209" y="344161"/>
                                                            <a:pt x="100291" y="340051"/>
                                                            <a:pt x="104775" y="345282"/>
                                                          </a:cubicBezTo>
                                                          <a:cubicBezTo>
                                                            <a:pt x="122554" y="366024"/>
                                                            <a:pt x="98665" y="355945"/>
                                                            <a:pt x="116681" y="361950"/>
                                                          </a:cubicBezTo>
                                                          <a:cubicBezTo>
                                                            <a:pt x="136525" y="361156"/>
                                                            <a:pt x="156397" y="360890"/>
                                                            <a:pt x="176213" y="359569"/>
                                                          </a:cubicBezTo>
                                                          <a:cubicBezTo>
                                                            <a:pt x="180251" y="359300"/>
                                                            <a:pt x="184127" y="357853"/>
                                                            <a:pt x="188119" y="357188"/>
                                                          </a:cubicBezTo>
                                                          <a:cubicBezTo>
                                                            <a:pt x="200232" y="355169"/>
                                                            <a:pt x="205459" y="355234"/>
                                                            <a:pt x="216694" y="352425"/>
                                                          </a:cubicBezTo>
                                                          <a:cubicBezTo>
                                                            <a:pt x="219129" y="351816"/>
                                                            <a:pt x="221388" y="350588"/>
                                                            <a:pt x="223838" y="350044"/>
                                                          </a:cubicBezTo>
                                                          <a:cubicBezTo>
                                                            <a:pt x="248983" y="344457"/>
                                                            <a:pt x="229187" y="350642"/>
                                                            <a:pt x="245269" y="345282"/>
                                                          </a:cubicBezTo>
                                                          <a:cubicBezTo>
                                                            <a:pt x="250031" y="346076"/>
                                                            <a:pt x="255099" y="345806"/>
                                                            <a:pt x="259556" y="347663"/>
                                                          </a:cubicBezTo>
                                                          <a:cubicBezTo>
                                                            <a:pt x="264840" y="349864"/>
                                                            <a:pt x="269081" y="354013"/>
                                                            <a:pt x="273844" y="357188"/>
                                                          </a:cubicBezTo>
                                                          <a:cubicBezTo>
                                                            <a:pt x="276225" y="358775"/>
                                                            <a:pt x="278964" y="359926"/>
                                                            <a:pt x="280988" y="361950"/>
                                                          </a:cubicBezTo>
                                                          <a:cubicBezTo>
                                                            <a:pt x="283369" y="364331"/>
                                                            <a:pt x="285329" y="367226"/>
                                                            <a:pt x="288131" y="369094"/>
                                                          </a:cubicBezTo>
                                                          <a:cubicBezTo>
                                                            <a:pt x="290220" y="370486"/>
                                                            <a:pt x="292861" y="370785"/>
                                                            <a:pt x="295275" y="371475"/>
                                                          </a:cubicBezTo>
                                                          <a:cubicBezTo>
                                                            <a:pt x="310761" y="375900"/>
                                                            <a:pt x="311210" y="374391"/>
                                                            <a:pt x="333375" y="376238"/>
                                                          </a:cubicBezTo>
                                                          <a:cubicBezTo>
                                                            <a:pt x="340519" y="375444"/>
                                                            <a:pt x="348132" y="376526"/>
                                                            <a:pt x="354806" y="373857"/>
                                                          </a:cubicBezTo>
                                                          <a:cubicBezTo>
                                                            <a:pt x="357137" y="372925"/>
                                                            <a:pt x="357601" y="369189"/>
                                                            <a:pt x="357188" y="366713"/>
                                                          </a:cubicBezTo>
                                                          <a:cubicBezTo>
                                                            <a:pt x="356196" y="360760"/>
                                                            <a:pt x="349448" y="357585"/>
                                                            <a:pt x="345281" y="354807"/>
                                                          </a:cubicBezTo>
                                                          <a:cubicBezTo>
                                                            <a:pt x="341447" y="343302"/>
                                                            <a:pt x="335633" y="340059"/>
                                                            <a:pt x="347663" y="333375"/>
                                                          </a:cubicBezTo>
                                                          <a:cubicBezTo>
                                                            <a:pt x="352051" y="330937"/>
                                                            <a:pt x="357188" y="330200"/>
                                                            <a:pt x="361950" y="328613"/>
                                                          </a:cubicBezTo>
                                                          <a:lnTo>
                                                            <a:pt x="369094" y="326232"/>
                                                          </a:lnTo>
                                                          <a:cubicBezTo>
                                                            <a:pt x="371475" y="324644"/>
                                                            <a:pt x="373623" y="322631"/>
                                                            <a:pt x="376238" y="321469"/>
                                                          </a:cubicBezTo>
                                                          <a:cubicBezTo>
                                                            <a:pt x="380825" y="319430"/>
                                                            <a:pt x="390525" y="316707"/>
                                                            <a:pt x="390525" y="316707"/>
                                                          </a:cubicBezTo>
                                                          <a:cubicBezTo>
                                                            <a:pt x="412159" y="319797"/>
                                                            <a:pt x="401873" y="317314"/>
                                                            <a:pt x="421481" y="323850"/>
                                                          </a:cubicBezTo>
                                                          <a:lnTo>
                                                            <a:pt x="428625" y="326232"/>
                                                          </a:lnTo>
                                                          <a:cubicBezTo>
                                                            <a:pt x="447088" y="313924"/>
                                                            <a:pt x="437485" y="318516"/>
                                                            <a:pt x="457200" y="311944"/>
                                                          </a:cubicBezTo>
                                                          <a:lnTo>
                                                            <a:pt x="464344" y="309563"/>
                                                          </a:lnTo>
                                                          <a:lnTo>
                                                            <a:pt x="471488" y="307182"/>
                                                          </a:lnTo>
                                                          <a:cubicBezTo>
                                                            <a:pt x="493823" y="310373"/>
                                                            <a:pt x="483485" y="306450"/>
                                                            <a:pt x="502444" y="319088"/>
                                                          </a:cubicBezTo>
                                                          <a:lnTo>
                                                            <a:pt x="509588" y="323850"/>
                                                          </a:lnTo>
                                                          <a:cubicBezTo>
                                                            <a:pt x="517525" y="323056"/>
                                                            <a:pt x="525423" y="321469"/>
                                                            <a:pt x="533400" y="321469"/>
                                                          </a:cubicBezTo>
                                                          <a:cubicBezTo>
                                                            <a:pt x="556710" y="321469"/>
                                                            <a:pt x="554947" y="321507"/>
                                                            <a:pt x="569119" y="326232"/>
                                                          </a:cubicBezTo>
                                                          <a:cubicBezTo>
                                                            <a:pt x="576428" y="348159"/>
                                                            <a:pt x="563783" y="308667"/>
                                                            <a:pt x="573881" y="352425"/>
                                                          </a:cubicBezTo>
                                                          <a:cubicBezTo>
                                                            <a:pt x="574842" y="356590"/>
                                                            <a:pt x="577292" y="360277"/>
                                                            <a:pt x="578644" y="364332"/>
                                                          </a:cubicBezTo>
                                                          <a:cubicBezTo>
                                                            <a:pt x="579679" y="367437"/>
                                                            <a:pt x="580085" y="370722"/>
                                                            <a:pt x="581025" y="373857"/>
                                                          </a:cubicBezTo>
                                                          <a:cubicBezTo>
                                                            <a:pt x="582468" y="378665"/>
                                                            <a:pt x="585788" y="388144"/>
                                                            <a:pt x="585788" y="388144"/>
                                                          </a:cubicBezTo>
                                                          <a:cubicBezTo>
                                                            <a:pt x="586582" y="392907"/>
                                                            <a:pt x="586010" y="398113"/>
                                                            <a:pt x="588169" y="402432"/>
                                                          </a:cubicBezTo>
                                                          <a:cubicBezTo>
                                                            <a:pt x="590015" y="406124"/>
                                                            <a:pt x="599076" y="408448"/>
                                                            <a:pt x="602456" y="409575"/>
                                                          </a:cubicBezTo>
                                                          <a:cubicBezTo>
                                                            <a:pt x="603078" y="409420"/>
                                                            <a:pt x="617572" y="406055"/>
                                                            <a:pt x="619125" y="404813"/>
                                                          </a:cubicBezTo>
                                                          <a:cubicBezTo>
                                                            <a:pt x="621360" y="403025"/>
                                                            <a:pt x="622056" y="399868"/>
                                                            <a:pt x="623888" y="397669"/>
                                                          </a:cubicBezTo>
                                                          <a:cubicBezTo>
                                                            <a:pt x="630749" y="389436"/>
                                                            <a:pt x="629370" y="391079"/>
                                                            <a:pt x="638175" y="388144"/>
                                                          </a:cubicBezTo>
                                                          <a:cubicBezTo>
                                                            <a:pt x="644525" y="389732"/>
                                                            <a:pt x="651503" y="389728"/>
                                                            <a:pt x="657225" y="392907"/>
                                                          </a:cubicBezTo>
                                                          <a:cubicBezTo>
                                                            <a:pt x="659419" y="394126"/>
                                                            <a:pt x="659368" y="397552"/>
                                                            <a:pt x="659606" y="400050"/>
                                                          </a:cubicBezTo>
                                                          <a:cubicBezTo>
                                                            <a:pt x="660963" y="414295"/>
                                                            <a:pt x="659040" y="428910"/>
                                                            <a:pt x="661988" y="442913"/>
                                                          </a:cubicBezTo>
                                                          <a:cubicBezTo>
                                                            <a:pt x="662505" y="445369"/>
                                                            <a:pt x="666662" y="444845"/>
                                                            <a:pt x="669131" y="445294"/>
                                                          </a:cubicBezTo>
                                                          <a:cubicBezTo>
                                                            <a:pt x="675427" y="446439"/>
                                                            <a:pt x="681831" y="446881"/>
                                                            <a:pt x="688181" y="447675"/>
                                                          </a:cubicBezTo>
                                                          <a:lnTo>
                                                            <a:pt x="702469" y="452438"/>
                                                          </a:lnTo>
                                                          <a:cubicBezTo>
                                                            <a:pt x="704850" y="453232"/>
                                                            <a:pt x="707122" y="454508"/>
                                                            <a:pt x="709613" y="454819"/>
                                                          </a:cubicBezTo>
                                                          <a:lnTo>
                                                            <a:pt x="728663" y="457200"/>
                                                          </a:lnTo>
                                                          <a:lnTo>
                                                            <a:pt x="757238" y="447675"/>
                                                          </a:lnTo>
                                                          <a:cubicBezTo>
                                                            <a:pt x="759619" y="446881"/>
                                                            <a:pt x="762293" y="446686"/>
                                                            <a:pt x="764381" y="445294"/>
                                                          </a:cubicBezTo>
                                                          <a:lnTo>
                                                            <a:pt x="771525" y="440532"/>
                                                          </a:lnTo>
                                                          <a:cubicBezTo>
                                                            <a:pt x="780256" y="441326"/>
                                                            <a:pt x="789146" y="441076"/>
                                                            <a:pt x="797719" y="442913"/>
                                                          </a:cubicBezTo>
                                                          <a:cubicBezTo>
                                                            <a:pt x="800517" y="443513"/>
                                                            <a:pt x="802839" y="445651"/>
                                                            <a:pt x="804863" y="447675"/>
                                                          </a:cubicBezTo>
                                                          <a:cubicBezTo>
                                                            <a:pt x="810522" y="453334"/>
                                                            <a:pt x="812031" y="462037"/>
                                                            <a:pt x="814388" y="469107"/>
                                                          </a:cubicBezTo>
                                                          <a:lnTo>
                                                            <a:pt x="816769" y="476250"/>
                                                          </a:lnTo>
                                                          <a:cubicBezTo>
                                                            <a:pt x="817563" y="478631"/>
                                                            <a:pt x="817062" y="482002"/>
                                                            <a:pt x="819150" y="483394"/>
                                                          </a:cubicBezTo>
                                                          <a:cubicBezTo>
                                                            <a:pt x="835987" y="494619"/>
                                                            <a:pt x="815143" y="480532"/>
                                                            <a:pt x="835819" y="495300"/>
                                                          </a:cubicBezTo>
                                                          <a:cubicBezTo>
                                                            <a:pt x="838148" y="496964"/>
                                                            <a:pt x="840348" y="498901"/>
                                                            <a:pt x="842963" y="500063"/>
                                                          </a:cubicBezTo>
                                                          <a:cubicBezTo>
                                                            <a:pt x="847550" y="502102"/>
                                                            <a:pt x="857250" y="504825"/>
                                                            <a:pt x="857250" y="504825"/>
                                                          </a:cubicBezTo>
                                                          <a:cubicBezTo>
                                                            <a:pt x="859631" y="506413"/>
                                                            <a:pt x="861834" y="508308"/>
                                                            <a:pt x="864394" y="509588"/>
                                                          </a:cubicBezTo>
                                                          <a:cubicBezTo>
                                                            <a:pt x="867809" y="511296"/>
                                                            <a:pt x="878013" y="513587"/>
                                                            <a:pt x="881063" y="514350"/>
                                                          </a:cubicBezTo>
                                                          <a:cubicBezTo>
                                                            <a:pt x="895710" y="521674"/>
                                                            <a:pt x="887630" y="517142"/>
                                                            <a:pt x="904875" y="528638"/>
                                                          </a:cubicBezTo>
                                                          <a:cubicBezTo>
                                                            <a:pt x="907256" y="530225"/>
                                                            <a:pt x="909995" y="531376"/>
                                                            <a:pt x="912019" y="533400"/>
                                                          </a:cubicBezTo>
                                                          <a:cubicBezTo>
                                                            <a:pt x="921187" y="542568"/>
                                                            <a:pt x="916361" y="538676"/>
                                                            <a:pt x="926306" y="545307"/>
                                                          </a:cubicBezTo>
                                                          <a:cubicBezTo>
                                                            <a:pt x="930651" y="551823"/>
                                                            <a:pt x="930694" y="553871"/>
                                                            <a:pt x="938213" y="557213"/>
                                                          </a:cubicBezTo>
                                                          <a:cubicBezTo>
                                                            <a:pt x="942800" y="559252"/>
                                                            <a:pt x="952500" y="561975"/>
                                                            <a:pt x="952500" y="561975"/>
                                                          </a:cubicBezTo>
                                                          <a:cubicBezTo>
                                                            <a:pt x="973524" y="530445"/>
                                                            <a:pt x="948998" y="569965"/>
                                                            <a:pt x="959644" y="471488"/>
                                                          </a:cubicBezTo>
                                                          <a:cubicBezTo>
                                                            <a:pt x="959952" y="468643"/>
                                                            <a:pt x="964407" y="468313"/>
                                                            <a:pt x="966788" y="466725"/>
                                                          </a:cubicBezTo>
                                                          <a:cubicBezTo>
                                                            <a:pt x="973325" y="447113"/>
                                                            <a:pt x="970840" y="457407"/>
                                                            <a:pt x="973931" y="435769"/>
                                                          </a:cubicBezTo>
                                                          <a:cubicBezTo>
                                                            <a:pt x="981075" y="436563"/>
                                                            <a:pt x="988315" y="436740"/>
                                                            <a:pt x="995363" y="438150"/>
                                                          </a:cubicBezTo>
                                                          <a:cubicBezTo>
                                                            <a:pt x="1000286" y="439135"/>
                                                            <a:pt x="1004780" y="441696"/>
                                                            <a:pt x="1009650" y="442913"/>
                                                          </a:cubicBezTo>
                                                          <a:cubicBezTo>
                                                            <a:pt x="1021610" y="445903"/>
                                                            <a:pt x="1016070" y="444259"/>
                                                            <a:pt x="1026319" y="447675"/>
                                                          </a:cubicBezTo>
                                                          <a:cubicBezTo>
                                                            <a:pt x="1040927" y="446458"/>
                                                            <a:pt x="1054951" y="446075"/>
                                                            <a:pt x="1069181" y="442913"/>
                                                          </a:cubicBezTo>
                                                          <a:cubicBezTo>
                                                            <a:pt x="1071631" y="442369"/>
                                                            <a:pt x="1073944" y="441326"/>
                                                            <a:pt x="1076325" y="440532"/>
                                                          </a:cubicBezTo>
                                                          <a:cubicBezTo>
                                                            <a:pt x="1092701" y="429615"/>
                                                            <a:pt x="1085183" y="432818"/>
                                                            <a:pt x="1097756" y="428625"/>
                                                          </a:cubicBezTo>
                                                          <a:cubicBezTo>
                                                            <a:pt x="1092994" y="425450"/>
                                                            <a:pt x="1088899" y="420910"/>
                                                            <a:pt x="1083469" y="419100"/>
                                                          </a:cubicBezTo>
                                                          <a:lnTo>
                                                            <a:pt x="1069181" y="414338"/>
                                                          </a:lnTo>
                                                          <a:cubicBezTo>
                                                            <a:pt x="1066800" y="412750"/>
                                                            <a:pt x="1062599" y="412381"/>
                                                            <a:pt x="1062038" y="409575"/>
                                                          </a:cubicBezTo>
                                                          <a:cubicBezTo>
                                                            <a:pt x="1060692" y="402844"/>
                                                            <a:pt x="1070665" y="401143"/>
                                                            <a:pt x="1073944" y="400050"/>
                                                          </a:cubicBezTo>
                                                          <a:cubicBezTo>
                                                            <a:pt x="1075531" y="397669"/>
                                                            <a:pt x="1078012" y="395683"/>
                                                            <a:pt x="1078706" y="392907"/>
                                                          </a:cubicBezTo>
                                                          <a:cubicBezTo>
                                                            <a:pt x="1080449" y="385934"/>
                                                            <a:pt x="1078418" y="378149"/>
                                                            <a:pt x="1081088" y="371475"/>
                                                          </a:cubicBezTo>
                                                          <a:cubicBezTo>
                                                            <a:pt x="1082020" y="369145"/>
                                                            <a:pt x="1085986" y="370216"/>
                                                            <a:pt x="1088231" y="369094"/>
                                                          </a:cubicBezTo>
                                                          <a:cubicBezTo>
                                                            <a:pt x="1090791" y="367814"/>
                                                            <a:pt x="1092994" y="365919"/>
                                                            <a:pt x="1095375" y="364332"/>
                                                          </a:cubicBezTo>
                                                          <a:cubicBezTo>
                                                            <a:pt x="1096963" y="361951"/>
                                                            <a:pt x="1097903" y="358976"/>
                                                            <a:pt x="1100138" y="357188"/>
                                                          </a:cubicBezTo>
                                                          <a:cubicBezTo>
                                                            <a:pt x="1102098" y="355620"/>
                                                            <a:pt x="1105506" y="356582"/>
                                                            <a:pt x="1107281" y="354807"/>
                                                          </a:cubicBezTo>
                                                          <a:cubicBezTo>
                                                            <a:pt x="1111328" y="350759"/>
                                                            <a:pt x="1116806" y="340519"/>
                                                            <a:pt x="1116806" y="340519"/>
                                                          </a:cubicBezTo>
                                                          <a:cubicBezTo>
                                                            <a:pt x="1115219" y="337344"/>
                                                            <a:pt x="1114316" y="333721"/>
                                                            <a:pt x="1112044" y="330994"/>
                                                          </a:cubicBezTo>
                                                          <a:cubicBezTo>
                                                            <a:pt x="1107140" y="325109"/>
                                                            <a:pt x="1099776" y="325207"/>
                                                            <a:pt x="1092994" y="323850"/>
                                                          </a:cubicBezTo>
                                                          <a:cubicBezTo>
                                                            <a:pt x="1087438" y="324644"/>
                                                            <a:pt x="1081829" y="325131"/>
                                                            <a:pt x="1076325" y="326232"/>
                                                          </a:cubicBezTo>
                                                          <a:cubicBezTo>
                                                            <a:pt x="1073864" y="326724"/>
                                                            <a:pt x="1071691" y="328613"/>
                                                            <a:pt x="1069181" y="328613"/>
                                                          </a:cubicBezTo>
                                                          <a:cubicBezTo>
                                                            <a:pt x="1061993" y="328613"/>
                                                            <a:pt x="1054894" y="327026"/>
                                                            <a:pt x="1047750" y="326232"/>
                                                          </a:cubicBezTo>
                                                          <a:cubicBezTo>
                                                            <a:pt x="1042988" y="324644"/>
                                                            <a:pt x="1035051" y="326231"/>
                                                            <a:pt x="1033463" y="321469"/>
                                                          </a:cubicBezTo>
                                                          <a:cubicBezTo>
                                                            <a:pt x="1032009" y="317107"/>
                                                            <a:pt x="1029082" y="304153"/>
                                                            <a:pt x="1023938" y="300038"/>
                                                          </a:cubicBezTo>
                                                          <a:cubicBezTo>
                                                            <a:pt x="1020854" y="297571"/>
                                                            <a:pt x="1002649" y="295299"/>
                                                            <a:pt x="1002506" y="295275"/>
                                                          </a:cubicBezTo>
                                                          <a:lnTo>
                                                            <a:pt x="988219" y="285750"/>
                                                          </a:lnTo>
                                                          <a:cubicBezTo>
                                                            <a:pt x="985838" y="284163"/>
                                                            <a:pt x="983790" y="281893"/>
                                                            <a:pt x="981075" y="280988"/>
                                                          </a:cubicBezTo>
                                                          <a:lnTo>
                                                            <a:pt x="966788" y="276225"/>
                                                          </a:lnTo>
                                                          <a:cubicBezTo>
                                                            <a:pt x="964407" y="275431"/>
                                                            <a:pt x="961733" y="275236"/>
                                                            <a:pt x="959644" y="273844"/>
                                                          </a:cubicBezTo>
                                                          <a:lnTo>
                                                            <a:pt x="952500" y="269082"/>
                                                          </a:lnTo>
                                                          <a:cubicBezTo>
                                                            <a:pt x="941583" y="252705"/>
                                                            <a:pt x="944785" y="260224"/>
                                                            <a:pt x="940594" y="247650"/>
                                                          </a:cubicBezTo>
                                                          <a:cubicBezTo>
                                                            <a:pt x="942043" y="234609"/>
                                                            <a:pt x="943622" y="214758"/>
                                                            <a:pt x="947738" y="202407"/>
                                                          </a:cubicBezTo>
                                                          <a:cubicBezTo>
                                                            <a:pt x="948532" y="200026"/>
                                                            <a:pt x="948900" y="197457"/>
                                                            <a:pt x="950119" y="195263"/>
                                                          </a:cubicBezTo>
                                                          <a:cubicBezTo>
                                                            <a:pt x="952899" y="190259"/>
                                                            <a:pt x="956469" y="185738"/>
                                                            <a:pt x="959644" y="180975"/>
                                                          </a:cubicBezTo>
                                                          <a:cubicBezTo>
                                                            <a:pt x="961231" y="178594"/>
                                                            <a:pt x="963501" y="176547"/>
                                                            <a:pt x="964406" y="173832"/>
                                                          </a:cubicBezTo>
                                                          <a:cubicBezTo>
                                                            <a:pt x="965200" y="171451"/>
                                                            <a:pt x="965665" y="168933"/>
                                                            <a:pt x="966788" y="166688"/>
                                                          </a:cubicBezTo>
                                                          <a:cubicBezTo>
                                                            <a:pt x="968068" y="164128"/>
                                                            <a:pt x="970388" y="162159"/>
                                                            <a:pt x="971550" y="159544"/>
                                                          </a:cubicBezTo>
                                                          <a:cubicBezTo>
                                                            <a:pt x="973589" y="154957"/>
                                                            <a:pt x="973529" y="149434"/>
                                                            <a:pt x="976313" y="145257"/>
                                                          </a:cubicBezTo>
                                                          <a:cubicBezTo>
                                                            <a:pt x="989966" y="124774"/>
                                                            <a:pt x="973593" y="150695"/>
                                                            <a:pt x="983456" y="130969"/>
                                                          </a:cubicBezTo>
                                                          <a:cubicBezTo>
                                                            <a:pt x="984736" y="128409"/>
                                                            <a:pt x="986631" y="126206"/>
                                                            <a:pt x="988219" y="123825"/>
                                                          </a:cubicBezTo>
                                                          <a:cubicBezTo>
                                                            <a:pt x="989013" y="121444"/>
                                                            <a:pt x="990600" y="119192"/>
                                                            <a:pt x="990600" y="116682"/>
                                                          </a:cubicBezTo>
                                                          <a:cubicBezTo>
                                                            <a:pt x="990600" y="113409"/>
                                                            <a:pt x="989508" y="110165"/>
                                                            <a:pt x="988219" y="107157"/>
                                                          </a:cubicBezTo>
                                                          <a:cubicBezTo>
                                                            <a:pt x="984978" y="99595"/>
                                                            <a:pt x="976444" y="92913"/>
                                                            <a:pt x="969169" y="90488"/>
                                                          </a:cubicBezTo>
                                                          <a:lnTo>
                                                            <a:pt x="962025" y="88107"/>
                                                          </a:lnTo>
                                                          <a:cubicBezTo>
                                                            <a:pt x="962819" y="84932"/>
                                                            <a:pt x="962942" y="81509"/>
                                                            <a:pt x="964406" y="78582"/>
                                                          </a:cubicBezTo>
                                                          <a:cubicBezTo>
                                                            <a:pt x="971352" y="64690"/>
                                                            <a:pt x="971252" y="66080"/>
                                                            <a:pt x="981075" y="59532"/>
                                                          </a:cubicBezTo>
                                                          <a:cubicBezTo>
                                                            <a:pt x="988623" y="48211"/>
                                                            <a:pt x="984933" y="55104"/>
                                                            <a:pt x="990600" y="38100"/>
                                                          </a:cubicBezTo>
                                                          <a:cubicBezTo>
                                                            <a:pt x="991394" y="35719"/>
                                                            <a:pt x="991206" y="32732"/>
                                                            <a:pt x="992981" y="30957"/>
                                                          </a:cubicBezTo>
                                                          <a:cubicBezTo>
                                                            <a:pt x="997744" y="26194"/>
                                                            <a:pt x="1001665" y="20405"/>
                                                            <a:pt x="1007269" y="16669"/>
                                                          </a:cubicBezTo>
                                                          <a:cubicBezTo>
                                                            <a:pt x="1012031" y="13494"/>
                                                            <a:pt x="1015943" y="8266"/>
                                                            <a:pt x="1021556" y="7144"/>
                                                          </a:cubicBezTo>
                                                          <a:cubicBezTo>
                                                            <a:pt x="1026084" y="6239"/>
                                                            <a:pt x="1035725" y="4823"/>
                                                            <a:pt x="1040606" y="2382"/>
                                                          </a:cubicBezTo>
                                                          <a:cubicBezTo>
                                                            <a:pt x="1041610" y="1880"/>
                                                            <a:pt x="1042194" y="794"/>
                                                            <a:pt x="1042988" y="0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pl-PL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248" name="Dowolny kształt 247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3031331" y="3881438"/>
                                                      <a:ext cx="852488" cy="923925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0 w 852488"/>
                                                        <a:gd name="connsiteY0" fmla="*/ 800100 h 923925"/>
                                                        <a:gd name="connsiteX1" fmla="*/ 19050 w 852488"/>
                                                        <a:gd name="connsiteY1" fmla="*/ 785812 h 923925"/>
                                                        <a:gd name="connsiteX2" fmla="*/ 26194 w 852488"/>
                                                        <a:gd name="connsiteY2" fmla="*/ 783431 h 923925"/>
                                                        <a:gd name="connsiteX3" fmla="*/ 45244 w 852488"/>
                                                        <a:gd name="connsiteY3" fmla="*/ 785812 h 923925"/>
                                                        <a:gd name="connsiteX4" fmla="*/ 59532 w 852488"/>
                                                        <a:gd name="connsiteY4" fmla="*/ 790575 h 923925"/>
                                                        <a:gd name="connsiteX5" fmla="*/ 73819 w 852488"/>
                                                        <a:gd name="connsiteY5" fmla="*/ 792956 h 923925"/>
                                                        <a:gd name="connsiteX6" fmla="*/ 80963 w 852488"/>
                                                        <a:gd name="connsiteY6" fmla="*/ 807243 h 923925"/>
                                                        <a:gd name="connsiteX7" fmla="*/ 78582 w 852488"/>
                                                        <a:gd name="connsiteY7" fmla="*/ 816768 h 923925"/>
                                                        <a:gd name="connsiteX8" fmla="*/ 66675 w 852488"/>
                                                        <a:gd name="connsiteY8" fmla="*/ 838200 h 923925"/>
                                                        <a:gd name="connsiteX9" fmla="*/ 59532 w 852488"/>
                                                        <a:gd name="connsiteY9" fmla="*/ 840581 h 923925"/>
                                                        <a:gd name="connsiteX10" fmla="*/ 64294 w 852488"/>
                                                        <a:gd name="connsiteY10" fmla="*/ 852487 h 923925"/>
                                                        <a:gd name="connsiteX11" fmla="*/ 73819 w 852488"/>
                                                        <a:gd name="connsiteY11" fmla="*/ 847725 h 923925"/>
                                                        <a:gd name="connsiteX12" fmla="*/ 80963 w 852488"/>
                                                        <a:gd name="connsiteY12" fmla="*/ 845343 h 923925"/>
                                                        <a:gd name="connsiteX13" fmla="*/ 95250 w 852488"/>
                                                        <a:gd name="connsiteY13" fmla="*/ 838200 h 923925"/>
                                                        <a:gd name="connsiteX14" fmla="*/ 100013 w 852488"/>
                                                        <a:gd name="connsiteY14" fmla="*/ 831056 h 923925"/>
                                                        <a:gd name="connsiteX15" fmla="*/ 116682 w 852488"/>
                                                        <a:gd name="connsiteY15" fmla="*/ 826293 h 923925"/>
                                                        <a:gd name="connsiteX16" fmla="*/ 130969 w 852488"/>
                                                        <a:gd name="connsiteY16" fmla="*/ 821531 h 923925"/>
                                                        <a:gd name="connsiteX17" fmla="*/ 178594 w 852488"/>
                                                        <a:gd name="connsiteY17" fmla="*/ 823912 h 923925"/>
                                                        <a:gd name="connsiteX18" fmla="*/ 185738 w 852488"/>
                                                        <a:gd name="connsiteY18" fmla="*/ 826293 h 923925"/>
                                                        <a:gd name="connsiteX19" fmla="*/ 197644 w 852488"/>
                                                        <a:gd name="connsiteY19" fmla="*/ 828675 h 923925"/>
                                                        <a:gd name="connsiteX20" fmla="*/ 211932 w 852488"/>
                                                        <a:gd name="connsiteY20" fmla="*/ 833437 h 923925"/>
                                                        <a:gd name="connsiteX21" fmla="*/ 226219 w 852488"/>
                                                        <a:gd name="connsiteY21" fmla="*/ 838200 h 923925"/>
                                                        <a:gd name="connsiteX22" fmla="*/ 261938 w 852488"/>
                                                        <a:gd name="connsiteY22" fmla="*/ 850106 h 923925"/>
                                                        <a:gd name="connsiteX23" fmla="*/ 269082 w 852488"/>
                                                        <a:gd name="connsiteY23" fmla="*/ 852487 h 923925"/>
                                                        <a:gd name="connsiteX24" fmla="*/ 276225 w 852488"/>
                                                        <a:gd name="connsiteY24" fmla="*/ 854868 h 923925"/>
                                                        <a:gd name="connsiteX25" fmla="*/ 290513 w 852488"/>
                                                        <a:gd name="connsiteY25" fmla="*/ 864393 h 923925"/>
                                                        <a:gd name="connsiteX26" fmla="*/ 297657 w 852488"/>
                                                        <a:gd name="connsiteY26" fmla="*/ 869156 h 923925"/>
                                                        <a:gd name="connsiteX27" fmla="*/ 311944 w 852488"/>
                                                        <a:gd name="connsiteY27" fmla="*/ 873918 h 923925"/>
                                                        <a:gd name="connsiteX28" fmla="*/ 328613 w 852488"/>
                                                        <a:gd name="connsiteY28" fmla="*/ 883443 h 923925"/>
                                                        <a:gd name="connsiteX29" fmla="*/ 342900 w 852488"/>
                                                        <a:gd name="connsiteY29" fmla="*/ 892968 h 923925"/>
                                                        <a:gd name="connsiteX30" fmla="*/ 357188 w 852488"/>
                                                        <a:gd name="connsiteY30" fmla="*/ 902493 h 923925"/>
                                                        <a:gd name="connsiteX31" fmla="*/ 371475 w 852488"/>
                                                        <a:gd name="connsiteY31" fmla="*/ 907256 h 923925"/>
                                                        <a:gd name="connsiteX32" fmla="*/ 385763 w 852488"/>
                                                        <a:gd name="connsiteY32" fmla="*/ 916781 h 923925"/>
                                                        <a:gd name="connsiteX33" fmla="*/ 392907 w 852488"/>
                                                        <a:gd name="connsiteY33" fmla="*/ 921543 h 923925"/>
                                                        <a:gd name="connsiteX34" fmla="*/ 400050 w 852488"/>
                                                        <a:gd name="connsiteY34" fmla="*/ 923925 h 923925"/>
                                                        <a:gd name="connsiteX35" fmla="*/ 402432 w 852488"/>
                                                        <a:gd name="connsiteY35" fmla="*/ 916781 h 923925"/>
                                                        <a:gd name="connsiteX36" fmla="*/ 392907 w 852488"/>
                                                        <a:gd name="connsiteY36" fmla="*/ 902493 h 923925"/>
                                                        <a:gd name="connsiteX37" fmla="*/ 390525 w 852488"/>
                                                        <a:gd name="connsiteY37" fmla="*/ 895350 h 923925"/>
                                                        <a:gd name="connsiteX38" fmla="*/ 390525 w 852488"/>
                                                        <a:gd name="connsiteY38" fmla="*/ 862012 h 923925"/>
                                                        <a:gd name="connsiteX39" fmla="*/ 385763 w 852488"/>
                                                        <a:gd name="connsiteY39" fmla="*/ 854868 h 923925"/>
                                                        <a:gd name="connsiteX40" fmla="*/ 402432 w 852488"/>
                                                        <a:gd name="connsiteY40" fmla="*/ 840581 h 923925"/>
                                                        <a:gd name="connsiteX41" fmla="*/ 409575 w 852488"/>
                                                        <a:gd name="connsiteY41" fmla="*/ 838200 h 923925"/>
                                                        <a:gd name="connsiteX42" fmla="*/ 414338 w 852488"/>
                                                        <a:gd name="connsiteY42" fmla="*/ 831056 h 923925"/>
                                                        <a:gd name="connsiteX43" fmla="*/ 421482 w 852488"/>
                                                        <a:gd name="connsiteY43" fmla="*/ 804862 h 923925"/>
                                                        <a:gd name="connsiteX44" fmla="*/ 426244 w 852488"/>
                                                        <a:gd name="connsiteY44" fmla="*/ 776287 h 923925"/>
                                                        <a:gd name="connsiteX45" fmla="*/ 440532 w 852488"/>
                                                        <a:gd name="connsiteY45" fmla="*/ 747712 h 923925"/>
                                                        <a:gd name="connsiteX46" fmla="*/ 447675 w 852488"/>
                                                        <a:gd name="connsiteY46" fmla="*/ 740568 h 923925"/>
                                                        <a:gd name="connsiteX47" fmla="*/ 454819 w 852488"/>
                                                        <a:gd name="connsiteY47" fmla="*/ 738187 h 923925"/>
                                                        <a:gd name="connsiteX48" fmla="*/ 471488 w 852488"/>
                                                        <a:gd name="connsiteY48" fmla="*/ 726281 h 923925"/>
                                                        <a:gd name="connsiteX49" fmla="*/ 478632 w 852488"/>
                                                        <a:gd name="connsiteY49" fmla="*/ 723900 h 923925"/>
                                                        <a:gd name="connsiteX50" fmla="*/ 485775 w 852488"/>
                                                        <a:gd name="connsiteY50" fmla="*/ 719137 h 923925"/>
                                                        <a:gd name="connsiteX51" fmla="*/ 504825 w 852488"/>
                                                        <a:gd name="connsiteY51" fmla="*/ 704850 h 923925"/>
                                                        <a:gd name="connsiteX52" fmla="*/ 519113 w 852488"/>
                                                        <a:gd name="connsiteY52" fmla="*/ 695325 h 923925"/>
                                                        <a:gd name="connsiteX53" fmla="*/ 526257 w 852488"/>
                                                        <a:gd name="connsiteY53" fmla="*/ 690562 h 923925"/>
                                                        <a:gd name="connsiteX54" fmla="*/ 533400 w 852488"/>
                                                        <a:gd name="connsiteY54" fmla="*/ 685800 h 923925"/>
                                                        <a:gd name="connsiteX55" fmla="*/ 538163 w 852488"/>
                                                        <a:gd name="connsiteY55" fmla="*/ 678656 h 923925"/>
                                                        <a:gd name="connsiteX56" fmla="*/ 550069 w 852488"/>
                                                        <a:gd name="connsiteY56" fmla="*/ 664368 h 923925"/>
                                                        <a:gd name="connsiteX57" fmla="*/ 554832 w 852488"/>
                                                        <a:gd name="connsiteY57" fmla="*/ 650081 h 923925"/>
                                                        <a:gd name="connsiteX58" fmla="*/ 559594 w 852488"/>
                                                        <a:gd name="connsiteY58" fmla="*/ 642937 h 923925"/>
                                                        <a:gd name="connsiteX59" fmla="*/ 564357 w 852488"/>
                                                        <a:gd name="connsiteY59" fmla="*/ 628650 h 923925"/>
                                                        <a:gd name="connsiteX60" fmla="*/ 566738 w 852488"/>
                                                        <a:gd name="connsiteY60" fmla="*/ 614362 h 923925"/>
                                                        <a:gd name="connsiteX61" fmla="*/ 569119 w 852488"/>
                                                        <a:gd name="connsiteY61" fmla="*/ 607218 h 923925"/>
                                                        <a:gd name="connsiteX62" fmla="*/ 576263 w 852488"/>
                                                        <a:gd name="connsiteY62" fmla="*/ 585787 h 923925"/>
                                                        <a:gd name="connsiteX63" fmla="*/ 578644 w 852488"/>
                                                        <a:gd name="connsiteY63" fmla="*/ 578643 h 923925"/>
                                                        <a:gd name="connsiteX64" fmla="*/ 583407 w 852488"/>
                                                        <a:gd name="connsiteY64" fmla="*/ 571500 h 923925"/>
                                                        <a:gd name="connsiteX65" fmla="*/ 585788 w 852488"/>
                                                        <a:gd name="connsiteY65" fmla="*/ 557212 h 923925"/>
                                                        <a:gd name="connsiteX66" fmla="*/ 588169 w 852488"/>
                                                        <a:gd name="connsiteY66" fmla="*/ 526256 h 923925"/>
                                                        <a:gd name="connsiteX67" fmla="*/ 588169 w 852488"/>
                                                        <a:gd name="connsiteY67" fmla="*/ 495300 h 923925"/>
                                                        <a:gd name="connsiteX68" fmla="*/ 571500 w 852488"/>
                                                        <a:gd name="connsiteY68" fmla="*/ 476250 h 923925"/>
                                                        <a:gd name="connsiteX69" fmla="*/ 557213 w 852488"/>
                                                        <a:gd name="connsiteY69" fmla="*/ 471487 h 923925"/>
                                                        <a:gd name="connsiteX70" fmla="*/ 550069 w 852488"/>
                                                        <a:gd name="connsiteY70" fmla="*/ 469106 h 923925"/>
                                                        <a:gd name="connsiteX71" fmla="*/ 542925 w 852488"/>
                                                        <a:gd name="connsiteY71" fmla="*/ 464343 h 923925"/>
                                                        <a:gd name="connsiteX72" fmla="*/ 540544 w 852488"/>
                                                        <a:gd name="connsiteY72" fmla="*/ 457200 h 923925"/>
                                                        <a:gd name="connsiteX73" fmla="*/ 542925 w 852488"/>
                                                        <a:gd name="connsiteY73" fmla="*/ 438150 h 923925"/>
                                                        <a:gd name="connsiteX74" fmla="*/ 545307 w 852488"/>
                                                        <a:gd name="connsiteY74" fmla="*/ 431006 h 923925"/>
                                                        <a:gd name="connsiteX75" fmla="*/ 547688 w 852488"/>
                                                        <a:gd name="connsiteY75" fmla="*/ 421481 h 923925"/>
                                                        <a:gd name="connsiteX76" fmla="*/ 538163 w 852488"/>
                                                        <a:gd name="connsiteY76" fmla="*/ 404812 h 923925"/>
                                                        <a:gd name="connsiteX77" fmla="*/ 528638 w 852488"/>
                                                        <a:gd name="connsiteY77" fmla="*/ 390525 h 923925"/>
                                                        <a:gd name="connsiteX78" fmla="*/ 533400 w 852488"/>
                                                        <a:gd name="connsiteY78" fmla="*/ 352425 h 923925"/>
                                                        <a:gd name="connsiteX79" fmla="*/ 538163 w 852488"/>
                                                        <a:gd name="connsiteY79" fmla="*/ 338137 h 923925"/>
                                                        <a:gd name="connsiteX80" fmla="*/ 540544 w 852488"/>
                                                        <a:gd name="connsiteY80" fmla="*/ 330993 h 923925"/>
                                                        <a:gd name="connsiteX81" fmla="*/ 542925 w 852488"/>
                                                        <a:gd name="connsiteY81" fmla="*/ 319087 h 923925"/>
                                                        <a:gd name="connsiteX82" fmla="*/ 540544 w 852488"/>
                                                        <a:gd name="connsiteY82" fmla="*/ 297656 h 923925"/>
                                                        <a:gd name="connsiteX83" fmla="*/ 547688 w 852488"/>
                                                        <a:gd name="connsiteY83" fmla="*/ 288131 h 923925"/>
                                                        <a:gd name="connsiteX84" fmla="*/ 561975 w 852488"/>
                                                        <a:gd name="connsiteY84" fmla="*/ 280987 h 923925"/>
                                                        <a:gd name="connsiteX85" fmla="*/ 640557 w 852488"/>
                                                        <a:gd name="connsiteY85" fmla="*/ 280987 h 923925"/>
                                                        <a:gd name="connsiteX86" fmla="*/ 647700 w 852488"/>
                                                        <a:gd name="connsiteY86" fmla="*/ 278606 h 923925"/>
                                                        <a:gd name="connsiteX87" fmla="*/ 652463 w 852488"/>
                                                        <a:gd name="connsiteY87" fmla="*/ 271462 h 923925"/>
                                                        <a:gd name="connsiteX88" fmla="*/ 659607 w 852488"/>
                                                        <a:gd name="connsiteY88" fmla="*/ 266700 h 923925"/>
                                                        <a:gd name="connsiteX89" fmla="*/ 666750 w 852488"/>
                                                        <a:gd name="connsiteY89" fmla="*/ 259556 h 923925"/>
                                                        <a:gd name="connsiteX90" fmla="*/ 673894 w 852488"/>
                                                        <a:gd name="connsiteY90" fmla="*/ 254793 h 923925"/>
                                                        <a:gd name="connsiteX91" fmla="*/ 681038 w 852488"/>
                                                        <a:gd name="connsiteY91" fmla="*/ 247650 h 923925"/>
                                                        <a:gd name="connsiteX92" fmla="*/ 690563 w 852488"/>
                                                        <a:gd name="connsiteY92" fmla="*/ 233362 h 923925"/>
                                                        <a:gd name="connsiteX93" fmla="*/ 697707 w 852488"/>
                                                        <a:gd name="connsiteY93" fmla="*/ 228600 h 923925"/>
                                                        <a:gd name="connsiteX94" fmla="*/ 714375 w 852488"/>
                                                        <a:gd name="connsiteY94" fmla="*/ 233362 h 923925"/>
                                                        <a:gd name="connsiteX95" fmla="*/ 719138 w 852488"/>
                                                        <a:gd name="connsiteY95" fmla="*/ 240506 h 923925"/>
                                                        <a:gd name="connsiteX96" fmla="*/ 721519 w 852488"/>
                                                        <a:gd name="connsiteY96" fmla="*/ 250031 h 923925"/>
                                                        <a:gd name="connsiteX97" fmla="*/ 723900 w 852488"/>
                                                        <a:gd name="connsiteY97" fmla="*/ 257175 h 923925"/>
                                                        <a:gd name="connsiteX98" fmla="*/ 721519 w 852488"/>
                                                        <a:gd name="connsiteY98" fmla="*/ 264318 h 923925"/>
                                                        <a:gd name="connsiteX99" fmla="*/ 735807 w 852488"/>
                                                        <a:gd name="connsiteY99" fmla="*/ 266700 h 923925"/>
                                                        <a:gd name="connsiteX100" fmla="*/ 738188 w 852488"/>
                                                        <a:gd name="connsiteY100" fmla="*/ 259556 h 923925"/>
                                                        <a:gd name="connsiteX101" fmla="*/ 735807 w 852488"/>
                                                        <a:gd name="connsiteY101" fmla="*/ 250031 h 923925"/>
                                                        <a:gd name="connsiteX102" fmla="*/ 728663 w 852488"/>
                                                        <a:gd name="connsiteY102" fmla="*/ 245268 h 923925"/>
                                                        <a:gd name="connsiteX103" fmla="*/ 738188 w 852488"/>
                                                        <a:gd name="connsiteY103" fmla="*/ 233362 h 923925"/>
                                                        <a:gd name="connsiteX104" fmla="*/ 752475 w 852488"/>
                                                        <a:gd name="connsiteY104" fmla="*/ 228600 h 923925"/>
                                                        <a:gd name="connsiteX105" fmla="*/ 759619 w 852488"/>
                                                        <a:gd name="connsiteY105" fmla="*/ 226218 h 923925"/>
                                                        <a:gd name="connsiteX106" fmla="*/ 783432 w 852488"/>
                                                        <a:gd name="connsiteY106" fmla="*/ 223837 h 923925"/>
                                                        <a:gd name="connsiteX107" fmla="*/ 800100 w 852488"/>
                                                        <a:gd name="connsiteY107" fmla="*/ 216693 h 923925"/>
                                                        <a:gd name="connsiteX108" fmla="*/ 804863 w 852488"/>
                                                        <a:gd name="connsiteY108" fmla="*/ 195262 h 923925"/>
                                                        <a:gd name="connsiteX109" fmla="*/ 809625 w 852488"/>
                                                        <a:gd name="connsiteY109" fmla="*/ 180975 h 923925"/>
                                                        <a:gd name="connsiteX110" fmla="*/ 812007 w 852488"/>
                                                        <a:gd name="connsiteY110" fmla="*/ 171450 h 923925"/>
                                                        <a:gd name="connsiteX111" fmla="*/ 814388 w 852488"/>
                                                        <a:gd name="connsiteY111" fmla="*/ 164306 h 923925"/>
                                                        <a:gd name="connsiteX112" fmla="*/ 828675 w 852488"/>
                                                        <a:gd name="connsiteY112" fmla="*/ 154781 h 923925"/>
                                                        <a:gd name="connsiteX113" fmla="*/ 838200 w 852488"/>
                                                        <a:gd name="connsiteY113" fmla="*/ 142875 h 923925"/>
                                                        <a:gd name="connsiteX114" fmla="*/ 842963 w 852488"/>
                                                        <a:gd name="connsiteY114" fmla="*/ 121443 h 923925"/>
                                                        <a:gd name="connsiteX115" fmla="*/ 847725 w 852488"/>
                                                        <a:gd name="connsiteY115" fmla="*/ 114300 h 923925"/>
                                                        <a:gd name="connsiteX116" fmla="*/ 852488 w 852488"/>
                                                        <a:gd name="connsiteY116" fmla="*/ 100012 h 923925"/>
                                                        <a:gd name="connsiteX117" fmla="*/ 845344 w 852488"/>
                                                        <a:gd name="connsiteY117" fmla="*/ 85725 h 923925"/>
                                                        <a:gd name="connsiteX118" fmla="*/ 838200 w 852488"/>
                                                        <a:gd name="connsiteY118" fmla="*/ 83343 h 923925"/>
                                                        <a:gd name="connsiteX119" fmla="*/ 833438 w 852488"/>
                                                        <a:gd name="connsiteY119" fmla="*/ 76200 h 923925"/>
                                                        <a:gd name="connsiteX120" fmla="*/ 826294 w 852488"/>
                                                        <a:gd name="connsiteY120" fmla="*/ 73818 h 923925"/>
                                                        <a:gd name="connsiteX121" fmla="*/ 816769 w 852488"/>
                                                        <a:gd name="connsiteY121" fmla="*/ 59531 h 923925"/>
                                                        <a:gd name="connsiteX122" fmla="*/ 807244 w 852488"/>
                                                        <a:gd name="connsiteY122" fmla="*/ 45243 h 923925"/>
                                                        <a:gd name="connsiteX123" fmla="*/ 800100 w 852488"/>
                                                        <a:gd name="connsiteY123" fmla="*/ 38100 h 923925"/>
                                                        <a:gd name="connsiteX124" fmla="*/ 795338 w 852488"/>
                                                        <a:gd name="connsiteY124" fmla="*/ 30956 h 923925"/>
                                                        <a:gd name="connsiteX125" fmla="*/ 773907 w 852488"/>
                                                        <a:gd name="connsiteY125" fmla="*/ 23812 h 923925"/>
                                                        <a:gd name="connsiteX126" fmla="*/ 766763 w 852488"/>
                                                        <a:gd name="connsiteY126" fmla="*/ 21431 h 923925"/>
                                                        <a:gd name="connsiteX127" fmla="*/ 752475 w 852488"/>
                                                        <a:gd name="connsiteY127" fmla="*/ 9525 h 923925"/>
                                                        <a:gd name="connsiteX128" fmla="*/ 745332 w 852488"/>
                                                        <a:gd name="connsiteY128" fmla="*/ 0 h 923925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  <a:cxn ang="0">
                                                          <a:pos x="connsiteX29" y="connsiteY29"/>
                                                        </a:cxn>
                                                        <a:cxn ang="0">
                                                          <a:pos x="connsiteX30" y="connsiteY30"/>
                                                        </a:cxn>
                                                        <a:cxn ang="0">
                                                          <a:pos x="connsiteX31" y="connsiteY31"/>
                                                        </a:cxn>
                                                        <a:cxn ang="0">
                                                          <a:pos x="connsiteX32" y="connsiteY32"/>
                                                        </a:cxn>
                                                        <a:cxn ang="0">
                                                          <a:pos x="connsiteX33" y="connsiteY33"/>
                                                        </a:cxn>
                                                        <a:cxn ang="0">
                                                          <a:pos x="connsiteX34" y="connsiteY34"/>
                                                        </a:cxn>
                                                        <a:cxn ang="0">
                                                          <a:pos x="connsiteX35" y="connsiteY35"/>
                                                        </a:cxn>
                                                        <a:cxn ang="0">
                                                          <a:pos x="connsiteX36" y="connsiteY36"/>
                                                        </a:cxn>
                                                        <a:cxn ang="0">
                                                          <a:pos x="connsiteX37" y="connsiteY37"/>
                                                        </a:cxn>
                                                        <a:cxn ang="0">
                                                          <a:pos x="connsiteX38" y="connsiteY38"/>
                                                        </a:cxn>
                                                        <a:cxn ang="0">
                                                          <a:pos x="connsiteX39" y="connsiteY39"/>
                                                        </a:cxn>
                                                        <a:cxn ang="0">
                                                          <a:pos x="connsiteX40" y="connsiteY40"/>
                                                        </a:cxn>
                                                        <a:cxn ang="0">
                                                          <a:pos x="connsiteX41" y="connsiteY41"/>
                                                        </a:cxn>
                                                        <a:cxn ang="0">
                                                          <a:pos x="connsiteX42" y="connsiteY42"/>
                                                        </a:cxn>
                                                        <a:cxn ang="0">
                                                          <a:pos x="connsiteX43" y="connsiteY43"/>
                                                        </a:cxn>
                                                        <a:cxn ang="0">
                                                          <a:pos x="connsiteX44" y="connsiteY44"/>
                                                        </a:cxn>
                                                        <a:cxn ang="0">
                                                          <a:pos x="connsiteX45" y="connsiteY45"/>
                                                        </a:cxn>
                                                        <a:cxn ang="0">
                                                          <a:pos x="connsiteX46" y="connsiteY46"/>
                                                        </a:cxn>
                                                        <a:cxn ang="0">
                                                          <a:pos x="connsiteX47" y="connsiteY47"/>
                                                        </a:cxn>
                                                        <a:cxn ang="0">
                                                          <a:pos x="connsiteX48" y="connsiteY48"/>
                                                        </a:cxn>
                                                        <a:cxn ang="0">
                                                          <a:pos x="connsiteX49" y="connsiteY49"/>
                                                        </a:cxn>
                                                        <a:cxn ang="0">
                                                          <a:pos x="connsiteX50" y="connsiteY50"/>
                                                        </a:cxn>
                                                        <a:cxn ang="0">
                                                          <a:pos x="connsiteX51" y="connsiteY51"/>
                                                        </a:cxn>
                                                        <a:cxn ang="0">
                                                          <a:pos x="connsiteX52" y="connsiteY52"/>
                                                        </a:cxn>
                                                        <a:cxn ang="0">
                                                          <a:pos x="connsiteX53" y="connsiteY53"/>
                                                        </a:cxn>
                                                        <a:cxn ang="0">
                                                          <a:pos x="connsiteX54" y="connsiteY54"/>
                                                        </a:cxn>
                                                        <a:cxn ang="0">
                                                          <a:pos x="connsiteX55" y="connsiteY55"/>
                                                        </a:cxn>
                                                        <a:cxn ang="0">
                                                          <a:pos x="connsiteX56" y="connsiteY56"/>
                                                        </a:cxn>
                                                        <a:cxn ang="0">
                                                          <a:pos x="connsiteX57" y="connsiteY57"/>
                                                        </a:cxn>
                                                        <a:cxn ang="0">
                                                          <a:pos x="connsiteX58" y="connsiteY58"/>
                                                        </a:cxn>
                                                        <a:cxn ang="0">
                                                          <a:pos x="connsiteX59" y="connsiteY59"/>
                                                        </a:cxn>
                                                        <a:cxn ang="0">
                                                          <a:pos x="connsiteX60" y="connsiteY60"/>
                                                        </a:cxn>
                                                        <a:cxn ang="0">
                                                          <a:pos x="connsiteX61" y="connsiteY61"/>
                                                        </a:cxn>
                                                        <a:cxn ang="0">
                                                          <a:pos x="connsiteX62" y="connsiteY62"/>
                                                        </a:cxn>
                                                        <a:cxn ang="0">
                                                          <a:pos x="connsiteX63" y="connsiteY63"/>
                                                        </a:cxn>
                                                        <a:cxn ang="0">
                                                          <a:pos x="connsiteX64" y="connsiteY64"/>
                                                        </a:cxn>
                                                        <a:cxn ang="0">
                                                          <a:pos x="connsiteX65" y="connsiteY65"/>
                                                        </a:cxn>
                                                        <a:cxn ang="0">
                                                          <a:pos x="connsiteX66" y="connsiteY66"/>
                                                        </a:cxn>
                                                        <a:cxn ang="0">
                                                          <a:pos x="connsiteX67" y="connsiteY67"/>
                                                        </a:cxn>
                                                        <a:cxn ang="0">
                                                          <a:pos x="connsiteX68" y="connsiteY68"/>
                                                        </a:cxn>
                                                        <a:cxn ang="0">
                                                          <a:pos x="connsiteX69" y="connsiteY69"/>
                                                        </a:cxn>
                                                        <a:cxn ang="0">
                                                          <a:pos x="connsiteX70" y="connsiteY70"/>
                                                        </a:cxn>
                                                        <a:cxn ang="0">
                                                          <a:pos x="connsiteX71" y="connsiteY71"/>
                                                        </a:cxn>
                                                        <a:cxn ang="0">
                                                          <a:pos x="connsiteX72" y="connsiteY72"/>
                                                        </a:cxn>
                                                        <a:cxn ang="0">
                                                          <a:pos x="connsiteX73" y="connsiteY73"/>
                                                        </a:cxn>
                                                        <a:cxn ang="0">
                                                          <a:pos x="connsiteX74" y="connsiteY74"/>
                                                        </a:cxn>
                                                        <a:cxn ang="0">
                                                          <a:pos x="connsiteX75" y="connsiteY75"/>
                                                        </a:cxn>
                                                        <a:cxn ang="0">
                                                          <a:pos x="connsiteX76" y="connsiteY76"/>
                                                        </a:cxn>
                                                        <a:cxn ang="0">
                                                          <a:pos x="connsiteX77" y="connsiteY77"/>
                                                        </a:cxn>
                                                        <a:cxn ang="0">
                                                          <a:pos x="connsiteX78" y="connsiteY78"/>
                                                        </a:cxn>
                                                        <a:cxn ang="0">
                                                          <a:pos x="connsiteX79" y="connsiteY79"/>
                                                        </a:cxn>
                                                        <a:cxn ang="0">
                                                          <a:pos x="connsiteX80" y="connsiteY80"/>
                                                        </a:cxn>
                                                        <a:cxn ang="0">
                                                          <a:pos x="connsiteX81" y="connsiteY81"/>
                                                        </a:cxn>
                                                        <a:cxn ang="0">
                                                          <a:pos x="connsiteX82" y="connsiteY82"/>
                                                        </a:cxn>
                                                        <a:cxn ang="0">
                                                          <a:pos x="connsiteX83" y="connsiteY83"/>
                                                        </a:cxn>
                                                        <a:cxn ang="0">
                                                          <a:pos x="connsiteX84" y="connsiteY84"/>
                                                        </a:cxn>
                                                        <a:cxn ang="0">
                                                          <a:pos x="connsiteX85" y="connsiteY85"/>
                                                        </a:cxn>
                                                        <a:cxn ang="0">
                                                          <a:pos x="connsiteX86" y="connsiteY86"/>
                                                        </a:cxn>
                                                        <a:cxn ang="0">
                                                          <a:pos x="connsiteX87" y="connsiteY87"/>
                                                        </a:cxn>
                                                        <a:cxn ang="0">
                                                          <a:pos x="connsiteX88" y="connsiteY88"/>
                                                        </a:cxn>
                                                        <a:cxn ang="0">
                                                          <a:pos x="connsiteX89" y="connsiteY89"/>
                                                        </a:cxn>
                                                        <a:cxn ang="0">
                                                          <a:pos x="connsiteX90" y="connsiteY90"/>
                                                        </a:cxn>
                                                        <a:cxn ang="0">
                                                          <a:pos x="connsiteX91" y="connsiteY91"/>
                                                        </a:cxn>
                                                        <a:cxn ang="0">
                                                          <a:pos x="connsiteX92" y="connsiteY92"/>
                                                        </a:cxn>
                                                        <a:cxn ang="0">
                                                          <a:pos x="connsiteX93" y="connsiteY93"/>
                                                        </a:cxn>
                                                        <a:cxn ang="0">
                                                          <a:pos x="connsiteX94" y="connsiteY94"/>
                                                        </a:cxn>
                                                        <a:cxn ang="0">
                                                          <a:pos x="connsiteX95" y="connsiteY95"/>
                                                        </a:cxn>
                                                        <a:cxn ang="0">
                                                          <a:pos x="connsiteX96" y="connsiteY96"/>
                                                        </a:cxn>
                                                        <a:cxn ang="0">
                                                          <a:pos x="connsiteX97" y="connsiteY97"/>
                                                        </a:cxn>
                                                        <a:cxn ang="0">
                                                          <a:pos x="connsiteX98" y="connsiteY98"/>
                                                        </a:cxn>
                                                        <a:cxn ang="0">
                                                          <a:pos x="connsiteX99" y="connsiteY99"/>
                                                        </a:cxn>
                                                        <a:cxn ang="0">
                                                          <a:pos x="connsiteX100" y="connsiteY100"/>
                                                        </a:cxn>
                                                        <a:cxn ang="0">
                                                          <a:pos x="connsiteX101" y="connsiteY101"/>
                                                        </a:cxn>
                                                        <a:cxn ang="0">
                                                          <a:pos x="connsiteX102" y="connsiteY102"/>
                                                        </a:cxn>
                                                        <a:cxn ang="0">
                                                          <a:pos x="connsiteX103" y="connsiteY103"/>
                                                        </a:cxn>
                                                        <a:cxn ang="0">
                                                          <a:pos x="connsiteX104" y="connsiteY104"/>
                                                        </a:cxn>
                                                        <a:cxn ang="0">
                                                          <a:pos x="connsiteX105" y="connsiteY105"/>
                                                        </a:cxn>
                                                        <a:cxn ang="0">
                                                          <a:pos x="connsiteX106" y="connsiteY106"/>
                                                        </a:cxn>
                                                        <a:cxn ang="0">
                                                          <a:pos x="connsiteX107" y="connsiteY107"/>
                                                        </a:cxn>
                                                        <a:cxn ang="0">
                                                          <a:pos x="connsiteX108" y="connsiteY108"/>
                                                        </a:cxn>
                                                        <a:cxn ang="0">
                                                          <a:pos x="connsiteX109" y="connsiteY109"/>
                                                        </a:cxn>
                                                        <a:cxn ang="0">
                                                          <a:pos x="connsiteX110" y="connsiteY110"/>
                                                        </a:cxn>
                                                        <a:cxn ang="0">
                                                          <a:pos x="connsiteX111" y="connsiteY111"/>
                                                        </a:cxn>
                                                        <a:cxn ang="0">
                                                          <a:pos x="connsiteX112" y="connsiteY112"/>
                                                        </a:cxn>
                                                        <a:cxn ang="0">
                                                          <a:pos x="connsiteX113" y="connsiteY113"/>
                                                        </a:cxn>
                                                        <a:cxn ang="0">
                                                          <a:pos x="connsiteX114" y="connsiteY114"/>
                                                        </a:cxn>
                                                        <a:cxn ang="0">
                                                          <a:pos x="connsiteX115" y="connsiteY115"/>
                                                        </a:cxn>
                                                        <a:cxn ang="0">
                                                          <a:pos x="connsiteX116" y="connsiteY116"/>
                                                        </a:cxn>
                                                        <a:cxn ang="0">
                                                          <a:pos x="connsiteX117" y="connsiteY117"/>
                                                        </a:cxn>
                                                        <a:cxn ang="0">
                                                          <a:pos x="connsiteX118" y="connsiteY118"/>
                                                        </a:cxn>
                                                        <a:cxn ang="0">
                                                          <a:pos x="connsiteX119" y="connsiteY119"/>
                                                        </a:cxn>
                                                        <a:cxn ang="0">
                                                          <a:pos x="connsiteX120" y="connsiteY120"/>
                                                        </a:cxn>
                                                        <a:cxn ang="0">
                                                          <a:pos x="connsiteX121" y="connsiteY121"/>
                                                        </a:cxn>
                                                        <a:cxn ang="0">
                                                          <a:pos x="connsiteX122" y="connsiteY122"/>
                                                        </a:cxn>
                                                        <a:cxn ang="0">
                                                          <a:pos x="connsiteX123" y="connsiteY123"/>
                                                        </a:cxn>
                                                        <a:cxn ang="0">
                                                          <a:pos x="connsiteX124" y="connsiteY124"/>
                                                        </a:cxn>
                                                        <a:cxn ang="0">
                                                          <a:pos x="connsiteX125" y="connsiteY125"/>
                                                        </a:cxn>
                                                        <a:cxn ang="0">
                                                          <a:pos x="connsiteX126" y="connsiteY126"/>
                                                        </a:cxn>
                                                        <a:cxn ang="0">
                                                          <a:pos x="connsiteX127" y="connsiteY127"/>
                                                        </a:cxn>
                                                        <a:cxn ang="0">
                                                          <a:pos x="connsiteX128" y="connsiteY128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852488" h="923925">
                                                          <a:moveTo>
                                                            <a:pt x="0" y="800100"/>
                                                          </a:moveTo>
                                                          <a:cubicBezTo>
                                                            <a:pt x="2911" y="797771"/>
                                                            <a:pt x="14002" y="788336"/>
                                                            <a:pt x="19050" y="785812"/>
                                                          </a:cubicBezTo>
                                                          <a:cubicBezTo>
                                                            <a:pt x="21295" y="784689"/>
                                                            <a:pt x="23813" y="784225"/>
                                                            <a:pt x="26194" y="783431"/>
                                                          </a:cubicBezTo>
                                                          <a:cubicBezTo>
                                                            <a:pt x="32544" y="784225"/>
                                                            <a:pt x="38987" y="784471"/>
                                                            <a:pt x="45244" y="785812"/>
                                                          </a:cubicBezTo>
                                                          <a:cubicBezTo>
                                                            <a:pt x="50153" y="786864"/>
                                                            <a:pt x="54580" y="789750"/>
                                                            <a:pt x="59532" y="790575"/>
                                                          </a:cubicBezTo>
                                                          <a:lnTo>
                                                            <a:pt x="73819" y="792956"/>
                                                          </a:lnTo>
                                                          <a:cubicBezTo>
                                                            <a:pt x="76227" y="796568"/>
                                                            <a:pt x="80963" y="802314"/>
                                                            <a:pt x="80963" y="807243"/>
                                                          </a:cubicBezTo>
                                                          <a:cubicBezTo>
                                                            <a:pt x="80963" y="810516"/>
                                                            <a:pt x="79481" y="813621"/>
                                                            <a:pt x="78582" y="816768"/>
                                                          </a:cubicBezTo>
                                                          <a:cubicBezTo>
                                                            <a:pt x="76816" y="822947"/>
                                                            <a:pt x="72058" y="836406"/>
                                                            <a:pt x="66675" y="838200"/>
                                                          </a:cubicBezTo>
                                                          <a:lnTo>
                                                            <a:pt x="59532" y="840581"/>
                                                          </a:lnTo>
                                                          <a:cubicBezTo>
                                                            <a:pt x="58045" y="845042"/>
                                                            <a:pt x="53009" y="852487"/>
                                                            <a:pt x="64294" y="852487"/>
                                                          </a:cubicBezTo>
                                                          <a:cubicBezTo>
                                                            <a:pt x="67844" y="852487"/>
                                                            <a:pt x="70556" y="849123"/>
                                                            <a:pt x="73819" y="847725"/>
                                                          </a:cubicBezTo>
                                                          <a:cubicBezTo>
                                                            <a:pt x="76126" y="846736"/>
                                                            <a:pt x="78718" y="846466"/>
                                                            <a:pt x="80963" y="845343"/>
                                                          </a:cubicBezTo>
                                                          <a:cubicBezTo>
                                                            <a:pt x="99423" y="836113"/>
                                                            <a:pt x="77300" y="844183"/>
                                                            <a:pt x="95250" y="838200"/>
                                                          </a:cubicBezTo>
                                                          <a:cubicBezTo>
                                                            <a:pt x="96838" y="835819"/>
                                                            <a:pt x="97778" y="832844"/>
                                                            <a:pt x="100013" y="831056"/>
                                                          </a:cubicBezTo>
                                                          <a:cubicBezTo>
                                                            <a:pt x="101611" y="829777"/>
                                                            <a:pt x="116001" y="826497"/>
                                                            <a:pt x="116682" y="826293"/>
                                                          </a:cubicBezTo>
                                                          <a:cubicBezTo>
                                                            <a:pt x="121490" y="824850"/>
                                                            <a:pt x="130969" y="821531"/>
                                                            <a:pt x="130969" y="821531"/>
                                                          </a:cubicBezTo>
                                                          <a:cubicBezTo>
                                                            <a:pt x="146844" y="822325"/>
                                                            <a:pt x="162759" y="822535"/>
                                                            <a:pt x="178594" y="823912"/>
                                                          </a:cubicBezTo>
                                                          <a:cubicBezTo>
                                                            <a:pt x="181095" y="824129"/>
                                                            <a:pt x="183303" y="825684"/>
                                                            <a:pt x="185738" y="826293"/>
                                                          </a:cubicBezTo>
                                                          <a:cubicBezTo>
                                                            <a:pt x="189664" y="827275"/>
                                                            <a:pt x="193739" y="827610"/>
                                                            <a:pt x="197644" y="828675"/>
                                                          </a:cubicBezTo>
                                                          <a:cubicBezTo>
                                                            <a:pt x="202487" y="829996"/>
                                                            <a:pt x="207169" y="831850"/>
                                                            <a:pt x="211932" y="833437"/>
                                                          </a:cubicBezTo>
                                                          <a:lnTo>
                                                            <a:pt x="226219" y="838200"/>
                                                          </a:lnTo>
                                                          <a:lnTo>
                                                            <a:pt x="261938" y="850106"/>
                                                          </a:lnTo>
                                                          <a:lnTo>
                                                            <a:pt x="269082" y="852487"/>
                                                          </a:lnTo>
                                                          <a:lnTo>
                                                            <a:pt x="276225" y="854868"/>
                                                          </a:lnTo>
                                                          <a:lnTo>
                                                            <a:pt x="290513" y="864393"/>
                                                          </a:lnTo>
                                                          <a:cubicBezTo>
                                                            <a:pt x="292894" y="865981"/>
                                                            <a:pt x="294942" y="868251"/>
                                                            <a:pt x="297657" y="869156"/>
                                                          </a:cubicBezTo>
                                                          <a:lnTo>
                                                            <a:pt x="311944" y="873918"/>
                                                          </a:lnTo>
                                                          <a:cubicBezTo>
                                                            <a:pt x="336652" y="890391"/>
                                                            <a:pt x="298408" y="865320"/>
                                                            <a:pt x="328613" y="883443"/>
                                                          </a:cubicBezTo>
                                                          <a:cubicBezTo>
                                                            <a:pt x="333521" y="886388"/>
                                                            <a:pt x="338138" y="889793"/>
                                                            <a:pt x="342900" y="892968"/>
                                                          </a:cubicBezTo>
                                                          <a:lnTo>
                                                            <a:pt x="357188" y="902493"/>
                                                          </a:lnTo>
                                                          <a:cubicBezTo>
                                                            <a:pt x="361950" y="904081"/>
                                                            <a:pt x="367298" y="904471"/>
                                                            <a:pt x="371475" y="907256"/>
                                                          </a:cubicBezTo>
                                                          <a:lnTo>
                                                            <a:pt x="385763" y="916781"/>
                                                          </a:lnTo>
                                                          <a:cubicBezTo>
                                                            <a:pt x="388144" y="918368"/>
                                                            <a:pt x="390192" y="920638"/>
                                                            <a:pt x="392907" y="921543"/>
                                                          </a:cubicBezTo>
                                                          <a:lnTo>
                                                            <a:pt x="400050" y="923925"/>
                                                          </a:lnTo>
                                                          <a:cubicBezTo>
                                                            <a:pt x="400844" y="921544"/>
                                                            <a:pt x="403226" y="919162"/>
                                                            <a:pt x="402432" y="916781"/>
                                                          </a:cubicBezTo>
                                                          <a:cubicBezTo>
                                                            <a:pt x="400622" y="911351"/>
                                                            <a:pt x="394718" y="907923"/>
                                                            <a:pt x="392907" y="902493"/>
                                                          </a:cubicBezTo>
                                                          <a:lnTo>
                                                            <a:pt x="390525" y="895350"/>
                                                          </a:lnTo>
                                                          <a:cubicBezTo>
                                                            <a:pt x="392008" y="882009"/>
                                                            <a:pt x="395075" y="874145"/>
                                                            <a:pt x="390525" y="862012"/>
                                                          </a:cubicBezTo>
                                                          <a:cubicBezTo>
                                                            <a:pt x="389520" y="859332"/>
                                                            <a:pt x="387350" y="857249"/>
                                                            <a:pt x="385763" y="854868"/>
                                                          </a:cubicBezTo>
                                                          <a:cubicBezTo>
                                                            <a:pt x="389362" y="840472"/>
                                                            <a:pt x="385039" y="846378"/>
                                                            <a:pt x="402432" y="840581"/>
                                                          </a:cubicBezTo>
                                                          <a:lnTo>
                                                            <a:pt x="409575" y="838200"/>
                                                          </a:lnTo>
                                                          <a:cubicBezTo>
                                                            <a:pt x="411163" y="835819"/>
                                                            <a:pt x="413176" y="833671"/>
                                                            <a:pt x="414338" y="831056"/>
                                                          </a:cubicBezTo>
                                                          <a:cubicBezTo>
                                                            <a:pt x="418056" y="822691"/>
                                                            <a:pt x="419989" y="813820"/>
                                                            <a:pt x="421482" y="804862"/>
                                                          </a:cubicBezTo>
                                                          <a:cubicBezTo>
                                                            <a:pt x="422942" y="796102"/>
                                                            <a:pt x="423839" y="785105"/>
                                                            <a:pt x="426244" y="776287"/>
                                                          </a:cubicBezTo>
                                                          <a:cubicBezTo>
                                                            <a:pt x="429149" y="765635"/>
                                                            <a:pt x="432405" y="755840"/>
                                                            <a:pt x="440532" y="747712"/>
                                                          </a:cubicBezTo>
                                                          <a:cubicBezTo>
                                                            <a:pt x="442913" y="745331"/>
                                                            <a:pt x="444873" y="742436"/>
                                                            <a:pt x="447675" y="740568"/>
                                                          </a:cubicBezTo>
                                                          <a:cubicBezTo>
                                                            <a:pt x="449764" y="739176"/>
                                                            <a:pt x="452438" y="738981"/>
                                                            <a:pt x="454819" y="738187"/>
                                                          </a:cubicBezTo>
                                                          <a:cubicBezTo>
                                                            <a:pt x="456981" y="736566"/>
                                                            <a:pt x="468002" y="728024"/>
                                                            <a:pt x="471488" y="726281"/>
                                                          </a:cubicBezTo>
                                                          <a:cubicBezTo>
                                                            <a:pt x="473733" y="725159"/>
                                                            <a:pt x="476251" y="724694"/>
                                                            <a:pt x="478632" y="723900"/>
                                                          </a:cubicBezTo>
                                                          <a:cubicBezTo>
                                                            <a:pt x="481013" y="722312"/>
                                                            <a:pt x="483461" y="720820"/>
                                                            <a:pt x="485775" y="719137"/>
                                                          </a:cubicBezTo>
                                                          <a:cubicBezTo>
                                                            <a:pt x="492194" y="714468"/>
                                                            <a:pt x="498221" y="709253"/>
                                                            <a:pt x="504825" y="704850"/>
                                                          </a:cubicBezTo>
                                                          <a:lnTo>
                                                            <a:pt x="519113" y="695325"/>
                                                          </a:lnTo>
                                                          <a:lnTo>
                                                            <a:pt x="526257" y="690562"/>
                                                          </a:lnTo>
                                                          <a:lnTo>
                                                            <a:pt x="533400" y="685800"/>
                                                          </a:lnTo>
                                                          <a:cubicBezTo>
                                                            <a:pt x="534988" y="683419"/>
                                                            <a:pt x="536331" y="680855"/>
                                                            <a:pt x="538163" y="678656"/>
                                                          </a:cubicBezTo>
                                                          <a:cubicBezTo>
                                                            <a:pt x="543506" y="672245"/>
                                                            <a:pt x="546690" y="671972"/>
                                                            <a:pt x="550069" y="664368"/>
                                                          </a:cubicBezTo>
                                                          <a:cubicBezTo>
                                                            <a:pt x="552108" y="659781"/>
                                                            <a:pt x="552048" y="654258"/>
                                                            <a:pt x="554832" y="650081"/>
                                                          </a:cubicBezTo>
                                                          <a:cubicBezTo>
                                                            <a:pt x="556419" y="647700"/>
                                                            <a:pt x="558432" y="645552"/>
                                                            <a:pt x="559594" y="642937"/>
                                                          </a:cubicBezTo>
                                                          <a:cubicBezTo>
                                                            <a:pt x="561633" y="638350"/>
                                                            <a:pt x="564357" y="628650"/>
                                                            <a:pt x="564357" y="628650"/>
                                                          </a:cubicBezTo>
                                                          <a:cubicBezTo>
                                                            <a:pt x="565151" y="623887"/>
                                                            <a:pt x="565691" y="619075"/>
                                                            <a:pt x="566738" y="614362"/>
                                                          </a:cubicBezTo>
                                                          <a:cubicBezTo>
                                                            <a:pt x="567282" y="611912"/>
                                                            <a:pt x="568575" y="609668"/>
                                                            <a:pt x="569119" y="607218"/>
                                                          </a:cubicBezTo>
                                                          <a:cubicBezTo>
                                                            <a:pt x="573396" y="587970"/>
                                                            <a:pt x="567977" y="598216"/>
                                                            <a:pt x="576263" y="585787"/>
                                                          </a:cubicBezTo>
                                                          <a:cubicBezTo>
                                                            <a:pt x="577057" y="583406"/>
                                                            <a:pt x="577521" y="580888"/>
                                                            <a:pt x="578644" y="578643"/>
                                                          </a:cubicBezTo>
                                                          <a:cubicBezTo>
                                                            <a:pt x="579924" y="576083"/>
                                                            <a:pt x="582502" y="574215"/>
                                                            <a:pt x="583407" y="571500"/>
                                                          </a:cubicBezTo>
                                                          <a:cubicBezTo>
                                                            <a:pt x="584934" y="566919"/>
                                                            <a:pt x="584994" y="561975"/>
                                                            <a:pt x="585788" y="557212"/>
                                                          </a:cubicBezTo>
                                                          <a:cubicBezTo>
                                                            <a:pt x="586582" y="546893"/>
                                                            <a:pt x="587026" y="536542"/>
                                                            <a:pt x="588169" y="526256"/>
                                                          </a:cubicBezTo>
                                                          <a:cubicBezTo>
                                                            <a:pt x="589769" y="511856"/>
                                                            <a:pt x="594271" y="512387"/>
                                                            <a:pt x="588169" y="495300"/>
                                                          </a:cubicBezTo>
                                                          <a:cubicBezTo>
                                                            <a:pt x="585435" y="487644"/>
                                                            <a:pt x="579218" y="479680"/>
                                                            <a:pt x="571500" y="476250"/>
                                                          </a:cubicBezTo>
                                                          <a:cubicBezTo>
                                                            <a:pt x="566913" y="474211"/>
                                                            <a:pt x="561975" y="473075"/>
                                                            <a:pt x="557213" y="471487"/>
                                                          </a:cubicBezTo>
                                                          <a:lnTo>
                                                            <a:pt x="550069" y="469106"/>
                                                          </a:lnTo>
                                                          <a:cubicBezTo>
                                                            <a:pt x="547688" y="467518"/>
                                                            <a:pt x="544713" y="466578"/>
                                                            <a:pt x="542925" y="464343"/>
                                                          </a:cubicBezTo>
                                                          <a:cubicBezTo>
                                                            <a:pt x="541357" y="462383"/>
                                                            <a:pt x="540544" y="459710"/>
                                                            <a:pt x="540544" y="457200"/>
                                                          </a:cubicBezTo>
                                                          <a:cubicBezTo>
                                                            <a:pt x="540544" y="450801"/>
                                                            <a:pt x="541780" y="444446"/>
                                                            <a:pt x="542925" y="438150"/>
                                                          </a:cubicBezTo>
                                                          <a:cubicBezTo>
                                                            <a:pt x="543374" y="435680"/>
                                                            <a:pt x="544617" y="433420"/>
                                                            <a:pt x="545307" y="431006"/>
                                                          </a:cubicBezTo>
                                                          <a:cubicBezTo>
                                                            <a:pt x="546206" y="427859"/>
                                                            <a:pt x="546894" y="424656"/>
                                                            <a:pt x="547688" y="421481"/>
                                                          </a:cubicBezTo>
                                                          <a:cubicBezTo>
                                                            <a:pt x="542911" y="397595"/>
                                                            <a:pt x="549972" y="418308"/>
                                                            <a:pt x="538163" y="404812"/>
                                                          </a:cubicBezTo>
                                                          <a:cubicBezTo>
                                                            <a:pt x="534394" y="400505"/>
                                                            <a:pt x="528638" y="390525"/>
                                                            <a:pt x="528638" y="390525"/>
                                                          </a:cubicBezTo>
                                                          <a:cubicBezTo>
                                                            <a:pt x="529466" y="382248"/>
                                                            <a:pt x="530938" y="362271"/>
                                                            <a:pt x="533400" y="352425"/>
                                                          </a:cubicBezTo>
                                                          <a:cubicBezTo>
                                                            <a:pt x="534618" y="347555"/>
                                                            <a:pt x="536575" y="342900"/>
                                                            <a:pt x="538163" y="338137"/>
                                                          </a:cubicBezTo>
                                                          <a:cubicBezTo>
                                                            <a:pt x="538957" y="335756"/>
                                                            <a:pt x="540052" y="333454"/>
                                                            <a:pt x="540544" y="330993"/>
                                                          </a:cubicBezTo>
                                                          <a:lnTo>
                                                            <a:pt x="542925" y="319087"/>
                                                          </a:lnTo>
                                                          <a:cubicBezTo>
                                                            <a:pt x="542131" y="311943"/>
                                                            <a:pt x="539451" y="304760"/>
                                                            <a:pt x="540544" y="297656"/>
                                                          </a:cubicBezTo>
                                                          <a:cubicBezTo>
                                                            <a:pt x="541148" y="293733"/>
                                                            <a:pt x="544882" y="290937"/>
                                                            <a:pt x="547688" y="288131"/>
                                                          </a:cubicBezTo>
                                                          <a:cubicBezTo>
                                                            <a:pt x="552305" y="283514"/>
                                                            <a:pt x="556164" y="282924"/>
                                                            <a:pt x="561975" y="280987"/>
                                                          </a:cubicBezTo>
                                                          <a:cubicBezTo>
                                                            <a:pt x="598113" y="285002"/>
                                                            <a:pt x="587484" y="284918"/>
                                                            <a:pt x="640557" y="280987"/>
                                                          </a:cubicBezTo>
                                                          <a:cubicBezTo>
                                                            <a:pt x="643060" y="280802"/>
                                                            <a:pt x="645319" y="279400"/>
                                                            <a:pt x="647700" y="278606"/>
                                                          </a:cubicBezTo>
                                                          <a:cubicBezTo>
                                                            <a:pt x="649288" y="276225"/>
                                                            <a:pt x="650439" y="273486"/>
                                                            <a:pt x="652463" y="271462"/>
                                                          </a:cubicBezTo>
                                                          <a:cubicBezTo>
                                                            <a:pt x="654487" y="269438"/>
                                                            <a:pt x="657408" y="268532"/>
                                                            <a:pt x="659607" y="266700"/>
                                                          </a:cubicBezTo>
                                                          <a:cubicBezTo>
                                                            <a:pt x="662194" y="264544"/>
                                                            <a:pt x="664163" y="261712"/>
                                                            <a:pt x="666750" y="259556"/>
                                                          </a:cubicBezTo>
                                                          <a:cubicBezTo>
                                                            <a:pt x="668949" y="257724"/>
                                                            <a:pt x="671695" y="256625"/>
                                                            <a:pt x="673894" y="254793"/>
                                                          </a:cubicBezTo>
                                                          <a:cubicBezTo>
                                                            <a:pt x="676481" y="252637"/>
                                                            <a:pt x="678971" y="250308"/>
                                                            <a:pt x="681038" y="247650"/>
                                                          </a:cubicBezTo>
                                                          <a:cubicBezTo>
                                                            <a:pt x="684552" y="243132"/>
                                                            <a:pt x="685800" y="236537"/>
                                                            <a:pt x="690563" y="233362"/>
                                                          </a:cubicBezTo>
                                                          <a:lnTo>
                                                            <a:pt x="697707" y="228600"/>
                                                          </a:lnTo>
                                                          <a:cubicBezTo>
                                                            <a:pt x="698329" y="228756"/>
                                                            <a:pt x="712822" y="232120"/>
                                                            <a:pt x="714375" y="233362"/>
                                                          </a:cubicBezTo>
                                                          <a:cubicBezTo>
                                                            <a:pt x="716610" y="235150"/>
                                                            <a:pt x="717550" y="238125"/>
                                                            <a:pt x="719138" y="240506"/>
                                                          </a:cubicBezTo>
                                                          <a:cubicBezTo>
                                                            <a:pt x="719932" y="243681"/>
                                                            <a:pt x="720620" y="246884"/>
                                                            <a:pt x="721519" y="250031"/>
                                                          </a:cubicBezTo>
                                                          <a:cubicBezTo>
                                                            <a:pt x="722209" y="252445"/>
                                                            <a:pt x="723900" y="254665"/>
                                                            <a:pt x="723900" y="257175"/>
                                                          </a:cubicBezTo>
                                                          <a:cubicBezTo>
                                                            <a:pt x="723900" y="259685"/>
                                                            <a:pt x="722313" y="261937"/>
                                                            <a:pt x="721519" y="264318"/>
                                                          </a:cubicBezTo>
                                                          <a:cubicBezTo>
                                                            <a:pt x="726255" y="267475"/>
                                                            <a:pt x="729892" y="272615"/>
                                                            <a:pt x="735807" y="266700"/>
                                                          </a:cubicBezTo>
                                                          <a:cubicBezTo>
                                                            <a:pt x="737582" y="264925"/>
                                                            <a:pt x="737394" y="261937"/>
                                                            <a:pt x="738188" y="259556"/>
                                                          </a:cubicBezTo>
                                                          <a:cubicBezTo>
                                                            <a:pt x="737394" y="256381"/>
                                                            <a:pt x="737622" y="252754"/>
                                                            <a:pt x="735807" y="250031"/>
                                                          </a:cubicBezTo>
                                                          <a:cubicBezTo>
                                                            <a:pt x="734219" y="247650"/>
                                                            <a:pt x="729726" y="247925"/>
                                                            <a:pt x="728663" y="245268"/>
                                                          </a:cubicBezTo>
                                                          <a:cubicBezTo>
                                                            <a:pt x="726422" y="239666"/>
                                                            <a:pt x="735259" y="234664"/>
                                                            <a:pt x="738188" y="233362"/>
                                                          </a:cubicBezTo>
                                                          <a:cubicBezTo>
                                                            <a:pt x="742775" y="231323"/>
                                                            <a:pt x="747713" y="230187"/>
                                                            <a:pt x="752475" y="228600"/>
                                                          </a:cubicBezTo>
                                                          <a:cubicBezTo>
                                                            <a:pt x="754856" y="227806"/>
                                                            <a:pt x="757121" y="226468"/>
                                                            <a:pt x="759619" y="226218"/>
                                                          </a:cubicBezTo>
                                                          <a:lnTo>
                                                            <a:pt x="783432" y="223837"/>
                                                          </a:lnTo>
                                                          <a:cubicBezTo>
                                                            <a:pt x="788213" y="222642"/>
                                                            <a:pt x="796810" y="221628"/>
                                                            <a:pt x="800100" y="216693"/>
                                                          </a:cubicBezTo>
                                                          <a:cubicBezTo>
                                                            <a:pt x="801089" y="215209"/>
                                                            <a:pt x="804777" y="195578"/>
                                                            <a:pt x="804863" y="195262"/>
                                                          </a:cubicBezTo>
                                                          <a:cubicBezTo>
                                                            <a:pt x="806184" y="190419"/>
                                                            <a:pt x="808407" y="185845"/>
                                                            <a:pt x="809625" y="180975"/>
                                                          </a:cubicBezTo>
                                                          <a:cubicBezTo>
                                                            <a:pt x="810419" y="177800"/>
                                                            <a:pt x="811108" y="174597"/>
                                                            <a:pt x="812007" y="171450"/>
                                                          </a:cubicBezTo>
                                                          <a:cubicBezTo>
                                                            <a:pt x="812697" y="169036"/>
                                                            <a:pt x="812613" y="166081"/>
                                                            <a:pt x="814388" y="164306"/>
                                                          </a:cubicBezTo>
                                                          <a:cubicBezTo>
                                                            <a:pt x="818435" y="160259"/>
                                                            <a:pt x="828675" y="154781"/>
                                                            <a:pt x="828675" y="154781"/>
                                                          </a:cubicBezTo>
                                                          <a:cubicBezTo>
                                                            <a:pt x="836463" y="131423"/>
                                                            <a:pt x="823837" y="164418"/>
                                                            <a:pt x="838200" y="142875"/>
                                                          </a:cubicBezTo>
                                                          <a:cubicBezTo>
                                                            <a:pt x="839249" y="141302"/>
                                                            <a:pt x="842803" y="121869"/>
                                                            <a:pt x="842963" y="121443"/>
                                                          </a:cubicBezTo>
                                                          <a:cubicBezTo>
                                                            <a:pt x="843968" y="118764"/>
                                                            <a:pt x="846563" y="116915"/>
                                                            <a:pt x="847725" y="114300"/>
                                                          </a:cubicBezTo>
                                                          <a:cubicBezTo>
                                                            <a:pt x="849764" y="109712"/>
                                                            <a:pt x="852488" y="100012"/>
                                                            <a:pt x="852488" y="100012"/>
                                                          </a:cubicBezTo>
                                                          <a:cubicBezTo>
                                                            <a:pt x="850919" y="95304"/>
                                                            <a:pt x="849542" y="89083"/>
                                                            <a:pt x="845344" y="85725"/>
                                                          </a:cubicBezTo>
                                                          <a:cubicBezTo>
                                                            <a:pt x="843384" y="84157"/>
                                                            <a:pt x="840581" y="84137"/>
                                                            <a:pt x="838200" y="83343"/>
                                                          </a:cubicBezTo>
                                                          <a:cubicBezTo>
                                                            <a:pt x="836613" y="80962"/>
                                                            <a:pt x="835673" y="77988"/>
                                                            <a:pt x="833438" y="76200"/>
                                                          </a:cubicBezTo>
                                                          <a:cubicBezTo>
                                                            <a:pt x="831478" y="74632"/>
                                                            <a:pt x="828069" y="75593"/>
                                                            <a:pt x="826294" y="73818"/>
                                                          </a:cubicBezTo>
                                                          <a:cubicBezTo>
                                                            <a:pt x="822247" y="69771"/>
                                                            <a:pt x="819944" y="64293"/>
                                                            <a:pt x="816769" y="59531"/>
                                                          </a:cubicBezTo>
                                                          <a:cubicBezTo>
                                                            <a:pt x="816766" y="59526"/>
                                                            <a:pt x="807248" y="45247"/>
                                                            <a:pt x="807244" y="45243"/>
                                                          </a:cubicBezTo>
                                                          <a:cubicBezTo>
                                                            <a:pt x="804863" y="42862"/>
                                                            <a:pt x="802256" y="40687"/>
                                                            <a:pt x="800100" y="38100"/>
                                                          </a:cubicBezTo>
                                                          <a:cubicBezTo>
                                                            <a:pt x="798268" y="35901"/>
                                                            <a:pt x="797765" y="32473"/>
                                                            <a:pt x="795338" y="30956"/>
                                                          </a:cubicBezTo>
                                                          <a:cubicBezTo>
                                                            <a:pt x="795337" y="30956"/>
                                                            <a:pt x="777480" y="25003"/>
                                                            <a:pt x="773907" y="23812"/>
                                                          </a:cubicBezTo>
                                                          <a:lnTo>
                                                            <a:pt x="766763" y="21431"/>
                                                          </a:lnTo>
                                                          <a:cubicBezTo>
                                                            <a:pt x="759741" y="16750"/>
                                                            <a:pt x="758202" y="16398"/>
                                                            <a:pt x="752475" y="9525"/>
                                                          </a:cubicBezTo>
                                                          <a:cubicBezTo>
                                                            <a:pt x="739007" y="-6637"/>
                                                            <a:pt x="752907" y="7575"/>
                                                            <a:pt x="745332" y="0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pl-PL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244" name="Dowolny kształt 24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524125" y="2893219"/>
                                                    <a:ext cx="1254919" cy="992981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254919"/>
                                                      <a:gd name="connsiteY0" fmla="*/ 11906 h 992981"/>
                                                      <a:gd name="connsiteX1" fmla="*/ 11906 w 1254919"/>
                                                      <a:gd name="connsiteY1" fmla="*/ 9525 h 992981"/>
                                                      <a:gd name="connsiteX2" fmla="*/ 26194 w 1254919"/>
                                                      <a:gd name="connsiteY2" fmla="*/ 0 h 992981"/>
                                                      <a:gd name="connsiteX3" fmla="*/ 54769 w 1254919"/>
                                                      <a:gd name="connsiteY3" fmla="*/ 4762 h 992981"/>
                                                      <a:gd name="connsiteX4" fmla="*/ 61913 w 1254919"/>
                                                      <a:gd name="connsiteY4" fmla="*/ 9525 h 992981"/>
                                                      <a:gd name="connsiteX5" fmla="*/ 73819 w 1254919"/>
                                                      <a:gd name="connsiteY5" fmla="*/ 21431 h 992981"/>
                                                      <a:gd name="connsiteX6" fmla="*/ 85725 w 1254919"/>
                                                      <a:gd name="connsiteY6" fmla="*/ 30956 h 992981"/>
                                                      <a:gd name="connsiteX7" fmla="*/ 92869 w 1254919"/>
                                                      <a:gd name="connsiteY7" fmla="*/ 35719 h 992981"/>
                                                      <a:gd name="connsiteX8" fmla="*/ 121444 w 1254919"/>
                                                      <a:gd name="connsiteY8" fmla="*/ 35719 h 992981"/>
                                                      <a:gd name="connsiteX9" fmla="*/ 128588 w 1254919"/>
                                                      <a:gd name="connsiteY9" fmla="*/ 30956 h 992981"/>
                                                      <a:gd name="connsiteX10" fmla="*/ 150019 w 1254919"/>
                                                      <a:gd name="connsiteY10" fmla="*/ 26194 h 992981"/>
                                                      <a:gd name="connsiteX11" fmla="*/ 164306 w 1254919"/>
                                                      <a:gd name="connsiteY11" fmla="*/ 21431 h 992981"/>
                                                      <a:gd name="connsiteX12" fmla="*/ 178594 w 1254919"/>
                                                      <a:gd name="connsiteY12" fmla="*/ 11906 h 992981"/>
                                                      <a:gd name="connsiteX13" fmla="*/ 200025 w 1254919"/>
                                                      <a:gd name="connsiteY13" fmla="*/ 35719 h 992981"/>
                                                      <a:gd name="connsiteX14" fmla="*/ 209550 w 1254919"/>
                                                      <a:gd name="connsiteY14" fmla="*/ 38100 h 992981"/>
                                                      <a:gd name="connsiteX15" fmla="*/ 226219 w 1254919"/>
                                                      <a:gd name="connsiteY15" fmla="*/ 40481 h 992981"/>
                                                      <a:gd name="connsiteX16" fmla="*/ 247650 w 1254919"/>
                                                      <a:gd name="connsiteY16" fmla="*/ 54769 h 992981"/>
                                                      <a:gd name="connsiteX17" fmla="*/ 254794 w 1254919"/>
                                                      <a:gd name="connsiteY17" fmla="*/ 59531 h 992981"/>
                                                      <a:gd name="connsiteX18" fmla="*/ 257175 w 1254919"/>
                                                      <a:gd name="connsiteY18" fmla="*/ 66675 h 992981"/>
                                                      <a:gd name="connsiteX19" fmla="*/ 252413 w 1254919"/>
                                                      <a:gd name="connsiteY19" fmla="*/ 97631 h 992981"/>
                                                      <a:gd name="connsiteX20" fmla="*/ 254794 w 1254919"/>
                                                      <a:gd name="connsiteY20" fmla="*/ 116681 h 992981"/>
                                                      <a:gd name="connsiteX21" fmla="*/ 261938 w 1254919"/>
                                                      <a:gd name="connsiteY21" fmla="*/ 119062 h 992981"/>
                                                      <a:gd name="connsiteX22" fmla="*/ 285750 w 1254919"/>
                                                      <a:gd name="connsiteY22" fmla="*/ 121444 h 992981"/>
                                                      <a:gd name="connsiteX23" fmla="*/ 295275 w 1254919"/>
                                                      <a:gd name="connsiteY23" fmla="*/ 142875 h 992981"/>
                                                      <a:gd name="connsiteX24" fmla="*/ 297656 w 1254919"/>
                                                      <a:gd name="connsiteY24" fmla="*/ 150019 h 992981"/>
                                                      <a:gd name="connsiteX25" fmla="*/ 302419 w 1254919"/>
                                                      <a:gd name="connsiteY25" fmla="*/ 157162 h 992981"/>
                                                      <a:gd name="connsiteX26" fmla="*/ 311944 w 1254919"/>
                                                      <a:gd name="connsiteY26" fmla="*/ 178594 h 992981"/>
                                                      <a:gd name="connsiteX27" fmla="*/ 316706 w 1254919"/>
                                                      <a:gd name="connsiteY27" fmla="*/ 192881 h 992981"/>
                                                      <a:gd name="connsiteX28" fmla="*/ 319088 w 1254919"/>
                                                      <a:gd name="connsiteY28" fmla="*/ 200025 h 992981"/>
                                                      <a:gd name="connsiteX29" fmla="*/ 323850 w 1254919"/>
                                                      <a:gd name="connsiteY29" fmla="*/ 207169 h 992981"/>
                                                      <a:gd name="connsiteX30" fmla="*/ 328613 w 1254919"/>
                                                      <a:gd name="connsiteY30" fmla="*/ 230981 h 992981"/>
                                                      <a:gd name="connsiteX31" fmla="*/ 330994 w 1254919"/>
                                                      <a:gd name="connsiteY31" fmla="*/ 283369 h 992981"/>
                                                      <a:gd name="connsiteX32" fmla="*/ 328613 w 1254919"/>
                                                      <a:gd name="connsiteY32" fmla="*/ 333375 h 992981"/>
                                                      <a:gd name="connsiteX33" fmla="*/ 330994 w 1254919"/>
                                                      <a:gd name="connsiteY33" fmla="*/ 345281 h 992981"/>
                                                      <a:gd name="connsiteX34" fmla="*/ 345281 w 1254919"/>
                                                      <a:gd name="connsiteY34" fmla="*/ 354806 h 992981"/>
                                                      <a:gd name="connsiteX35" fmla="*/ 352425 w 1254919"/>
                                                      <a:gd name="connsiteY35" fmla="*/ 359569 h 992981"/>
                                                      <a:gd name="connsiteX36" fmla="*/ 359569 w 1254919"/>
                                                      <a:gd name="connsiteY36" fmla="*/ 364331 h 992981"/>
                                                      <a:gd name="connsiteX37" fmla="*/ 369094 w 1254919"/>
                                                      <a:gd name="connsiteY37" fmla="*/ 378619 h 992981"/>
                                                      <a:gd name="connsiteX38" fmla="*/ 376238 w 1254919"/>
                                                      <a:gd name="connsiteY38" fmla="*/ 383381 h 992981"/>
                                                      <a:gd name="connsiteX39" fmla="*/ 392906 w 1254919"/>
                                                      <a:gd name="connsiteY39" fmla="*/ 388144 h 992981"/>
                                                      <a:gd name="connsiteX40" fmla="*/ 400050 w 1254919"/>
                                                      <a:gd name="connsiteY40" fmla="*/ 390525 h 992981"/>
                                                      <a:gd name="connsiteX41" fmla="*/ 407194 w 1254919"/>
                                                      <a:gd name="connsiteY41" fmla="*/ 395287 h 992981"/>
                                                      <a:gd name="connsiteX42" fmla="*/ 416719 w 1254919"/>
                                                      <a:gd name="connsiteY42" fmla="*/ 409575 h 992981"/>
                                                      <a:gd name="connsiteX43" fmla="*/ 421481 w 1254919"/>
                                                      <a:gd name="connsiteY43" fmla="*/ 416719 h 992981"/>
                                                      <a:gd name="connsiteX44" fmla="*/ 423863 w 1254919"/>
                                                      <a:gd name="connsiteY44" fmla="*/ 423862 h 992981"/>
                                                      <a:gd name="connsiteX45" fmla="*/ 431006 w 1254919"/>
                                                      <a:gd name="connsiteY45" fmla="*/ 428625 h 992981"/>
                                                      <a:gd name="connsiteX46" fmla="*/ 442913 w 1254919"/>
                                                      <a:gd name="connsiteY46" fmla="*/ 447675 h 992981"/>
                                                      <a:gd name="connsiteX47" fmla="*/ 457200 w 1254919"/>
                                                      <a:gd name="connsiteY47" fmla="*/ 452437 h 992981"/>
                                                      <a:gd name="connsiteX48" fmla="*/ 469106 w 1254919"/>
                                                      <a:gd name="connsiteY48" fmla="*/ 438150 h 992981"/>
                                                      <a:gd name="connsiteX49" fmla="*/ 483394 w 1254919"/>
                                                      <a:gd name="connsiteY49" fmla="*/ 433387 h 992981"/>
                                                      <a:gd name="connsiteX50" fmla="*/ 502444 w 1254919"/>
                                                      <a:gd name="connsiteY50" fmla="*/ 438150 h 992981"/>
                                                      <a:gd name="connsiteX51" fmla="*/ 509588 w 1254919"/>
                                                      <a:gd name="connsiteY51" fmla="*/ 442912 h 992981"/>
                                                      <a:gd name="connsiteX52" fmla="*/ 523875 w 1254919"/>
                                                      <a:gd name="connsiteY52" fmla="*/ 447675 h 992981"/>
                                                      <a:gd name="connsiteX53" fmla="*/ 531019 w 1254919"/>
                                                      <a:gd name="connsiteY53" fmla="*/ 450056 h 992981"/>
                                                      <a:gd name="connsiteX54" fmla="*/ 545306 w 1254919"/>
                                                      <a:gd name="connsiteY54" fmla="*/ 457200 h 992981"/>
                                                      <a:gd name="connsiteX55" fmla="*/ 552450 w 1254919"/>
                                                      <a:gd name="connsiteY55" fmla="*/ 461962 h 992981"/>
                                                      <a:gd name="connsiteX56" fmla="*/ 559594 w 1254919"/>
                                                      <a:gd name="connsiteY56" fmla="*/ 464344 h 992981"/>
                                                      <a:gd name="connsiteX57" fmla="*/ 585788 w 1254919"/>
                                                      <a:gd name="connsiteY57" fmla="*/ 471487 h 992981"/>
                                                      <a:gd name="connsiteX58" fmla="*/ 592931 w 1254919"/>
                                                      <a:gd name="connsiteY58" fmla="*/ 476250 h 992981"/>
                                                      <a:gd name="connsiteX59" fmla="*/ 600075 w 1254919"/>
                                                      <a:gd name="connsiteY59" fmla="*/ 478631 h 992981"/>
                                                      <a:gd name="connsiteX60" fmla="*/ 607219 w 1254919"/>
                                                      <a:gd name="connsiteY60" fmla="*/ 485775 h 992981"/>
                                                      <a:gd name="connsiteX61" fmla="*/ 604838 w 1254919"/>
                                                      <a:gd name="connsiteY61" fmla="*/ 490537 h 992981"/>
                                                      <a:gd name="connsiteX62" fmla="*/ 597694 w 1254919"/>
                                                      <a:gd name="connsiteY62" fmla="*/ 483394 h 992981"/>
                                                      <a:gd name="connsiteX63" fmla="*/ 590550 w 1254919"/>
                                                      <a:gd name="connsiteY63" fmla="*/ 473869 h 992981"/>
                                                      <a:gd name="connsiteX64" fmla="*/ 573881 w 1254919"/>
                                                      <a:gd name="connsiteY64" fmla="*/ 464344 h 992981"/>
                                                      <a:gd name="connsiteX65" fmla="*/ 559594 w 1254919"/>
                                                      <a:gd name="connsiteY65" fmla="*/ 452437 h 992981"/>
                                                      <a:gd name="connsiteX66" fmla="*/ 545306 w 1254919"/>
                                                      <a:gd name="connsiteY66" fmla="*/ 442912 h 992981"/>
                                                      <a:gd name="connsiteX67" fmla="*/ 538163 w 1254919"/>
                                                      <a:gd name="connsiteY67" fmla="*/ 438150 h 992981"/>
                                                      <a:gd name="connsiteX68" fmla="*/ 531019 w 1254919"/>
                                                      <a:gd name="connsiteY68" fmla="*/ 433387 h 992981"/>
                                                      <a:gd name="connsiteX69" fmla="*/ 516731 w 1254919"/>
                                                      <a:gd name="connsiteY69" fmla="*/ 428625 h 992981"/>
                                                      <a:gd name="connsiteX70" fmla="*/ 509588 w 1254919"/>
                                                      <a:gd name="connsiteY70" fmla="*/ 426244 h 992981"/>
                                                      <a:gd name="connsiteX71" fmla="*/ 464344 w 1254919"/>
                                                      <a:gd name="connsiteY71" fmla="*/ 428625 h 992981"/>
                                                      <a:gd name="connsiteX72" fmla="*/ 457200 w 1254919"/>
                                                      <a:gd name="connsiteY72" fmla="*/ 447675 h 992981"/>
                                                      <a:gd name="connsiteX73" fmla="*/ 464344 w 1254919"/>
                                                      <a:gd name="connsiteY73" fmla="*/ 445294 h 992981"/>
                                                      <a:gd name="connsiteX74" fmla="*/ 540544 w 1254919"/>
                                                      <a:gd name="connsiteY74" fmla="*/ 447675 h 992981"/>
                                                      <a:gd name="connsiteX75" fmla="*/ 561975 w 1254919"/>
                                                      <a:gd name="connsiteY75" fmla="*/ 459581 h 992981"/>
                                                      <a:gd name="connsiteX76" fmla="*/ 576263 w 1254919"/>
                                                      <a:gd name="connsiteY76" fmla="*/ 464344 h 992981"/>
                                                      <a:gd name="connsiteX77" fmla="*/ 590550 w 1254919"/>
                                                      <a:gd name="connsiteY77" fmla="*/ 471487 h 992981"/>
                                                      <a:gd name="connsiteX78" fmla="*/ 604838 w 1254919"/>
                                                      <a:gd name="connsiteY78" fmla="*/ 481012 h 992981"/>
                                                      <a:gd name="connsiteX79" fmla="*/ 611981 w 1254919"/>
                                                      <a:gd name="connsiteY79" fmla="*/ 485775 h 992981"/>
                                                      <a:gd name="connsiteX80" fmla="*/ 621506 w 1254919"/>
                                                      <a:gd name="connsiteY80" fmla="*/ 500062 h 992981"/>
                                                      <a:gd name="connsiteX81" fmla="*/ 626269 w 1254919"/>
                                                      <a:gd name="connsiteY81" fmla="*/ 507206 h 992981"/>
                                                      <a:gd name="connsiteX82" fmla="*/ 631031 w 1254919"/>
                                                      <a:gd name="connsiteY82" fmla="*/ 523875 h 992981"/>
                                                      <a:gd name="connsiteX83" fmla="*/ 633413 w 1254919"/>
                                                      <a:gd name="connsiteY83" fmla="*/ 531019 h 992981"/>
                                                      <a:gd name="connsiteX84" fmla="*/ 635794 w 1254919"/>
                                                      <a:gd name="connsiteY84" fmla="*/ 540544 h 992981"/>
                                                      <a:gd name="connsiteX85" fmla="*/ 638175 w 1254919"/>
                                                      <a:gd name="connsiteY85" fmla="*/ 547687 h 992981"/>
                                                      <a:gd name="connsiteX86" fmla="*/ 664369 w 1254919"/>
                                                      <a:gd name="connsiteY86" fmla="*/ 554831 h 992981"/>
                                                      <a:gd name="connsiteX87" fmla="*/ 678656 w 1254919"/>
                                                      <a:gd name="connsiteY87" fmla="*/ 559594 h 992981"/>
                                                      <a:gd name="connsiteX88" fmla="*/ 685800 w 1254919"/>
                                                      <a:gd name="connsiteY88" fmla="*/ 561975 h 992981"/>
                                                      <a:gd name="connsiteX89" fmla="*/ 707231 w 1254919"/>
                                                      <a:gd name="connsiteY89" fmla="*/ 569119 h 992981"/>
                                                      <a:gd name="connsiteX90" fmla="*/ 714375 w 1254919"/>
                                                      <a:gd name="connsiteY90" fmla="*/ 571500 h 992981"/>
                                                      <a:gd name="connsiteX91" fmla="*/ 714375 w 1254919"/>
                                                      <a:gd name="connsiteY91" fmla="*/ 595312 h 992981"/>
                                                      <a:gd name="connsiteX92" fmla="*/ 709613 w 1254919"/>
                                                      <a:gd name="connsiteY92" fmla="*/ 602456 h 992981"/>
                                                      <a:gd name="connsiteX93" fmla="*/ 704850 w 1254919"/>
                                                      <a:gd name="connsiteY93" fmla="*/ 616744 h 992981"/>
                                                      <a:gd name="connsiteX94" fmla="*/ 700088 w 1254919"/>
                                                      <a:gd name="connsiteY94" fmla="*/ 631031 h 992981"/>
                                                      <a:gd name="connsiteX95" fmla="*/ 695325 w 1254919"/>
                                                      <a:gd name="connsiteY95" fmla="*/ 650081 h 992981"/>
                                                      <a:gd name="connsiteX96" fmla="*/ 690563 w 1254919"/>
                                                      <a:gd name="connsiteY96" fmla="*/ 664369 h 992981"/>
                                                      <a:gd name="connsiteX97" fmla="*/ 702469 w 1254919"/>
                                                      <a:gd name="connsiteY97" fmla="*/ 695325 h 992981"/>
                                                      <a:gd name="connsiteX98" fmla="*/ 716756 w 1254919"/>
                                                      <a:gd name="connsiteY98" fmla="*/ 700087 h 992981"/>
                                                      <a:gd name="connsiteX99" fmla="*/ 745331 w 1254919"/>
                                                      <a:gd name="connsiteY99" fmla="*/ 695325 h 992981"/>
                                                      <a:gd name="connsiteX100" fmla="*/ 764381 w 1254919"/>
                                                      <a:gd name="connsiteY100" fmla="*/ 690562 h 992981"/>
                                                      <a:gd name="connsiteX101" fmla="*/ 792956 w 1254919"/>
                                                      <a:gd name="connsiteY101" fmla="*/ 692944 h 992981"/>
                                                      <a:gd name="connsiteX102" fmla="*/ 800100 w 1254919"/>
                                                      <a:gd name="connsiteY102" fmla="*/ 695325 h 992981"/>
                                                      <a:gd name="connsiteX103" fmla="*/ 819150 w 1254919"/>
                                                      <a:gd name="connsiteY103" fmla="*/ 700087 h 992981"/>
                                                      <a:gd name="connsiteX104" fmla="*/ 840581 w 1254919"/>
                                                      <a:gd name="connsiteY104" fmla="*/ 707231 h 992981"/>
                                                      <a:gd name="connsiteX105" fmla="*/ 847725 w 1254919"/>
                                                      <a:gd name="connsiteY105" fmla="*/ 709612 h 992981"/>
                                                      <a:gd name="connsiteX106" fmla="*/ 869156 w 1254919"/>
                                                      <a:gd name="connsiteY106" fmla="*/ 719137 h 992981"/>
                                                      <a:gd name="connsiteX107" fmla="*/ 876300 w 1254919"/>
                                                      <a:gd name="connsiteY107" fmla="*/ 721519 h 992981"/>
                                                      <a:gd name="connsiteX108" fmla="*/ 883444 w 1254919"/>
                                                      <a:gd name="connsiteY108" fmla="*/ 726281 h 992981"/>
                                                      <a:gd name="connsiteX109" fmla="*/ 928688 w 1254919"/>
                                                      <a:gd name="connsiteY109" fmla="*/ 733425 h 992981"/>
                                                      <a:gd name="connsiteX110" fmla="*/ 950119 w 1254919"/>
                                                      <a:gd name="connsiteY110" fmla="*/ 752475 h 992981"/>
                                                      <a:gd name="connsiteX111" fmla="*/ 962025 w 1254919"/>
                                                      <a:gd name="connsiteY111" fmla="*/ 762000 h 992981"/>
                                                      <a:gd name="connsiteX112" fmla="*/ 966788 w 1254919"/>
                                                      <a:gd name="connsiteY112" fmla="*/ 769144 h 992981"/>
                                                      <a:gd name="connsiteX113" fmla="*/ 973931 w 1254919"/>
                                                      <a:gd name="connsiteY113" fmla="*/ 773906 h 992981"/>
                                                      <a:gd name="connsiteX114" fmla="*/ 978694 w 1254919"/>
                                                      <a:gd name="connsiteY114" fmla="*/ 781050 h 992981"/>
                                                      <a:gd name="connsiteX115" fmla="*/ 992981 w 1254919"/>
                                                      <a:gd name="connsiteY115" fmla="*/ 792956 h 992981"/>
                                                      <a:gd name="connsiteX116" fmla="*/ 1007269 w 1254919"/>
                                                      <a:gd name="connsiteY116" fmla="*/ 797719 h 992981"/>
                                                      <a:gd name="connsiteX117" fmla="*/ 1016794 w 1254919"/>
                                                      <a:gd name="connsiteY117" fmla="*/ 802481 h 992981"/>
                                                      <a:gd name="connsiteX118" fmla="*/ 1035844 w 1254919"/>
                                                      <a:gd name="connsiteY118" fmla="*/ 800100 h 992981"/>
                                                      <a:gd name="connsiteX119" fmla="*/ 1033463 w 1254919"/>
                                                      <a:gd name="connsiteY119" fmla="*/ 788194 h 992981"/>
                                                      <a:gd name="connsiteX120" fmla="*/ 1042988 w 1254919"/>
                                                      <a:gd name="connsiteY120" fmla="*/ 773906 h 992981"/>
                                                      <a:gd name="connsiteX121" fmla="*/ 1064419 w 1254919"/>
                                                      <a:gd name="connsiteY121" fmla="*/ 776287 h 992981"/>
                                                      <a:gd name="connsiteX122" fmla="*/ 1071563 w 1254919"/>
                                                      <a:gd name="connsiteY122" fmla="*/ 781050 h 992981"/>
                                                      <a:gd name="connsiteX123" fmla="*/ 1081088 w 1254919"/>
                                                      <a:gd name="connsiteY123" fmla="*/ 802481 h 992981"/>
                                                      <a:gd name="connsiteX124" fmla="*/ 1083469 w 1254919"/>
                                                      <a:gd name="connsiteY124" fmla="*/ 809625 h 992981"/>
                                                      <a:gd name="connsiteX125" fmla="*/ 1085850 w 1254919"/>
                                                      <a:gd name="connsiteY125" fmla="*/ 816769 h 992981"/>
                                                      <a:gd name="connsiteX126" fmla="*/ 1092994 w 1254919"/>
                                                      <a:gd name="connsiteY126" fmla="*/ 842962 h 992981"/>
                                                      <a:gd name="connsiteX127" fmla="*/ 1095375 w 1254919"/>
                                                      <a:gd name="connsiteY127" fmla="*/ 850106 h 992981"/>
                                                      <a:gd name="connsiteX128" fmla="*/ 1097756 w 1254919"/>
                                                      <a:gd name="connsiteY128" fmla="*/ 857250 h 992981"/>
                                                      <a:gd name="connsiteX129" fmla="*/ 1102519 w 1254919"/>
                                                      <a:gd name="connsiteY129" fmla="*/ 864394 h 992981"/>
                                                      <a:gd name="connsiteX130" fmla="*/ 1104900 w 1254919"/>
                                                      <a:gd name="connsiteY130" fmla="*/ 871537 h 992981"/>
                                                      <a:gd name="connsiteX131" fmla="*/ 1109663 w 1254919"/>
                                                      <a:gd name="connsiteY131" fmla="*/ 912019 h 992981"/>
                                                      <a:gd name="connsiteX132" fmla="*/ 1128713 w 1254919"/>
                                                      <a:gd name="connsiteY132" fmla="*/ 928687 h 992981"/>
                                                      <a:gd name="connsiteX133" fmla="*/ 1135856 w 1254919"/>
                                                      <a:gd name="connsiteY133" fmla="*/ 933450 h 992981"/>
                                                      <a:gd name="connsiteX134" fmla="*/ 1162050 w 1254919"/>
                                                      <a:gd name="connsiteY134" fmla="*/ 928687 h 992981"/>
                                                      <a:gd name="connsiteX135" fmla="*/ 1176338 w 1254919"/>
                                                      <a:gd name="connsiteY135" fmla="*/ 923925 h 992981"/>
                                                      <a:gd name="connsiteX136" fmla="*/ 1204913 w 1254919"/>
                                                      <a:gd name="connsiteY136" fmla="*/ 919162 h 992981"/>
                                                      <a:gd name="connsiteX137" fmla="*/ 1212056 w 1254919"/>
                                                      <a:gd name="connsiteY137" fmla="*/ 916781 h 992981"/>
                                                      <a:gd name="connsiteX138" fmla="*/ 1221581 w 1254919"/>
                                                      <a:gd name="connsiteY138" fmla="*/ 914400 h 992981"/>
                                                      <a:gd name="connsiteX139" fmla="*/ 1243013 w 1254919"/>
                                                      <a:gd name="connsiteY139" fmla="*/ 916781 h 992981"/>
                                                      <a:gd name="connsiteX140" fmla="*/ 1247775 w 1254919"/>
                                                      <a:gd name="connsiteY140" fmla="*/ 923925 h 992981"/>
                                                      <a:gd name="connsiteX141" fmla="*/ 1252538 w 1254919"/>
                                                      <a:gd name="connsiteY141" fmla="*/ 938212 h 992981"/>
                                                      <a:gd name="connsiteX142" fmla="*/ 1254919 w 1254919"/>
                                                      <a:gd name="connsiteY142" fmla="*/ 992981 h 992981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  <a:cxn ang="0">
                                                        <a:pos x="connsiteX40" y="connsiteY40"/>
                                                      </a:cxn>
                                                      <a:cxn ang="0">
                                                        <a:pos x="connsiteX41" y="connsiteY41"/>
                                                      </a:cxn>
                                                      <a:cxn ang="0">
                                                        <a:pos x="connsiteX42" y="connsiteY42"/>
                                                      </a:cxn>
                                                      <a:cxn ang="0">
                                                        <a:pos x="connsiteX43" y="connsiteY43"/>
                                                      </a:cxn>
                                                      <a:cxn ang="0">
                                                        <a:pos x="connsiteX44" y="connsiteY44"/>
                                                      </a:cxn>
                                                      <a:cxn ang="0">
                                                        <a:pos x="connsiteX45" y="connsiteY45"/>
                                                      </a:cxn>
                                                      <a:cxn ang="0">
                                                        <a:pos x="connsiteX46" y="connsiteY46"/>
                                                      </a:cxn>
                                                      <a:cxn ang="0">
                                                        <a:pos x="connsiteX47" y="connsiteY47"/>
                                                      </a:cxn>
                                                      <a:cxn ang="0">
                                                        <a:pos x="connsiteX48" y="connsiteY48"/>
                                                      </a:cxn>
                                                      <a:cxn ang="0">
                                                        <a:pos x="connsiteX49" y="connsiteY49"/>
                                                      </a:cxn>
                                                      <a:cxn ang="0">
                                                        <a:pos x="connsiteX50" y="connsiteY50"/>
                                                      </a:cxn>
                                                      <a:cxn ang="0">
                                                        <a:pos x="connsiteX51" y="connsiteY51"/>
                                                      </a:cxn>
                                                      <a:cxn ang="0">
                                                        <a:pos x="connsiteX52" y="connsiteY52"/>
                                                      </a:cxn>
                                                      <a:cxn ang="0">
                                                        <a:pos x="connsiteX53" y="connsiteY53"/>
                                                      </a:cxn>
                                                      <a:cxn ang="0">
                                                        <a:pos x="connsiteX54" y="connsiteY54"/>
                                                      </a:cxn>
                                                      <a:cxn ang="0">
                                                        <a:pos x="connsiteX55" y="connsiteY55"/>
                                                      </a:cxn>
                                                      <a:cxn ang="0">
                                                        <a:pos x="connsiteX56" y="connsiteY56"/>
                                                      </a:cxn>
                                                      <a:cxn ang="0">
                                                        <a:pos x="connsiteX57" y="connsiteY57"/>
                                                      </a:cxn>
                                                      <a:cxn ang="0">
                                                        <a:pos x="connsiteX58" y="connsiteY58"/>
                                                      </a:cxn>
                                                      <a:cxn ang="0">
                                                        <a:pos x="connsiteX59" y="connsiteY59"/>
                                                      </a:cxn>
                                                      <a:cxn ang="0">
                                                        <a:pos x="connsiteX60" y="connsiteY60"/>
                                                      </a:cxn>
                                                      <a:cxn ang="0">
                                                        <a:pos x="connsiteX61" y="connsiteY61"/>
                                                      </a:cxn>
                                                      <a:cxn ang="0">
                                                        <a:pos x="connsiteX62" y="connsiteY62"/>
                                                      </a:cxn>
                                                      <a:cxn ang="0">
                                                        <a:pos x="connsiteX63" y="connsiteY63"/>
                                                      </a:cxn>
                                                      <a:cxn ang="0">
                                                        <a:pos x="connsiteX64" y="connsiteY64"/>
                                                      </a:cxn>
                                                      <a:cxn ang="0">
                                                        <a:pos x="connsiteX65" y="connsiteY65"/>
                                                      </a:cxn>
                                                      <a:cxn ang="0">
                                                        <a:pos x="connsiteX66" y="connsiteY66"/>
                                                      </a:cxn>
                                                      <a:cxn ang="0">
                                                        <a:pos x="connsiteX67" y="connsiteY67"/>
                                                      </a:cxn>
                                                      <a:cxn ang="0">
                                                        <a:pos x="connsiteX68" y="connsiteY68"/>
                                                      </a:cxn>
                                                      <a:cxn ang="0">
                                                        <a:pos x="connsiteX69" y="connsiteY69"/>
                                                      </a:cxn>
                                                      <a:cxn ang="0">
                                                        <a:pos x="connsiteX70" y="connsiteY70"/>
                                                      </a:cxn>
                                                      <a:cxn ang="0">
                                                        <a:pos x="connsiteX71" y="connsiteY71"/>
                                                      </a:cxn>
                                                      <a:cxn ang="0">
                                                        <a:pos x="connsiteX72" y="connsiteY72"/>
                                                      </a:cxn>
                                                      <a:cxn ang="0">
                                                        <a:pos x="connsiteX73" y="connsiteY73"/>
                                                      </a:cxn>
                                                      <a:cxn ang="0">
                                                        <a:pos x="connsiteX74" y="connsiteY74"/>
                                                      </a:cxn>
                                                      <a:cxn ang="0">
                                                        <a:pos x="connsiteX75" y="connsiteY75"/>
                                                      </a:cxn>
                                                      <a:cxn ang="0">
                                                        <a:pos x="connsiteX76" y="connsiteY76"/>
                                                      </a:cxn>
                                                      <a:cxn ang="0">
                                                        <a:pos x="connsiteX77" y="connsiteY77"/>
                                                      </a:cxn>
                                                      <a:cxn ang="0">
                                                        <a:pos x="connsiteX78" y="connsiteY78"/>
                                                      </a:cxn>
                                                      <a:cxn ang="0">
                                                        <a:pos x="connsiteX79" y="connsiteY79"/>
                                                      </a:cxn>
                                                      <a:cxn ang="0">
                                                        <a:pos x="connsiteX80" y="connsiteY80"/>
                                                      </a:cxn>
                                                      <a:cxn ang="0">
                                                        <a:pos x="connsiteX81" y="connsiteY81"/>
                                                      </a:cxn>
                                                      <a:cxn ang="0">
                                                        <a:pos x="connsiteX82" y="connsiteY82"/>
                                                      </a:cxn>
                                                      <a:cxn ang="0">
                                                        <a:pos x="connsiteX83" y="connsiteY83"/>
                                                      </a:cxn>
                                                      <a:cxn ang="0">
                                                        <a:pos x="connsiteX84" y="connsiteY84"/>
                                                      </a:cxn>
                                                      <a:cxn ang="0">
                                                        <a:pos x="connsiteX85" y="connsiteY85"/>
                                                      </a:cxn>
                                                      <a:cxn ang="0">
                                                        <a:pos x="connsiteX86" y="connsiteY86"/>
                                                      </a:cxn>
                                                      <a:cxn ang="0">
                                                        <a:pos x="connsiteX87" y="connsiteY87"/>
                                                      </a:cxn>
                                                      <a:cxn ang="0">
                                                        <a:pos x="connsiteX88" y="connsiteY88"/>
                                                      </a:cxn>
                                                      <a:cxn ang="0">
                                                        <a:pos x="connsiteX89" y="connsiteY89"/>
                                                      </a:cxn>
                                                      <a:cxn ang="0">
                                                        <a:pos x="connsiteX90" y="connsiteY90"/>
                                                      </a:cxn>
                                                      <a:cxn ang="0">
                                                        <a:pos x="connsiteX91" y="connsiteY91"/>
                                                      </a:cxn>
                                                      <a:cxn ang="0">
                                                        <a:pos x="connsiteX92" y="connsiteY92"/>
                                                      </a:cxn>
                                                      <a:cxn ang="0">
                                                        <a:pos x="connsiteX93" y="connsiteY93"/>
                                                      </a:cxn>
                                                      <a:cxn ang="0">
                                                        <a:pos x="connsiteX94" y="connsiteY94"/>
                                                      </a:cxn>
                                                      <a:cxn ang="0">
                                                        <a:pos x="connsiteX95" y="connsiteY95"/>
                                                      </a:cxn>
                                                      <a:cxn ang="0">
                                                        <a:pos x="connsiteX96" y="connsiteY96"/>
                                                      </a:cxn>
                                                      <a:cxn ang="0">
                                                        <a:pos x="connsiteX97" y="connsiteY97"/>
                                                      </a:cxn>
                                                      <a:cxn ang="0">
                                                        <a:pos x="connsiteX98" y="connsiteY98"/>
                                                      </a:cxn>
                                                      <a:cxn ang="0">
                                                        <a:pos x="connsiteX99" y="connsiteY99"/>
                                                      </a:cxn>
                                                      <a:cxn ang="0">
                                                        <a:pos x="connsiteX100" y="connsiteY100"/>
                                                      </a:cxn>
                                                      <a:cxn ang="0">
                                                        <a:pos x="connsiteX101" y="connsiteY101"/>
                                                      </a:cxn>
                                                      <a:cxn ang="0">
                                                        <a:pos x="connsiteX102" y="connsiteY102"/>
                                                      </a:cxn>
                                                      <a:cxn ang="0">
                                                        <a:pos x="connsiteX103" y="connsiteY103"/>
                                                      </a:cxn>
                                                      <a:cxn ang="0">
                                                        <a:pos x="connsiteX104" y="connsiteY104"/>
                                                      </a:cxn>
                                                      <a:cxn ang="0">
                                                        <a:pos x="connsiteX105" y="connsiteY105"/>
                                                      </a:cxn>
                                                      <a:cxn ang="0">
                                                        <a:pos x="connsiteX106" y="connsiteY106"/>
                                                      </a:cxn>
                                                      <a:cxn ang="0">
                                                        <a:pos x="connsiteX107" y="connsiteY107"/>
                                                      </a:cxn>
                                                      <a:cxn ang="0">
                                                        <a:pos x="connsiteX108" y="connsiteY108"/>
                                                      </a:cxn>
                                                      <a:cxn ang="0">
                                                        <a:pos x="connsiteX109" y="connsiteY109"/>
                                                      </a:cxn>
                                                      <a:cxn ang="0">
                                                        <a:pos x="connsiteX110" y="connsiteY110"/>
                                                      </a:cxn>
                                                      <a:cxn ang="0">
                                                        <a:pos x="connsiteX111" y="connsiteY111"/>
                                                      </a:cxn>
                                                      <a:cxn ang="0">
                                                        <a:pos x="connsiteX112" y="connsiteY112"/>
                                                      </a:cxn>
                                                      <a:cxn ang="0">
                                                        <a:pos x="connsiteX113" y="connsiteY113"/>
                                                      </a:cxn>
                                                      <a:cxn ang="0">
                                                        <a:pos x="connsiteX114" y="connsiteY114"/>
                                                      </a:cxn>
                                                      <a:cxn ang="0">
                                                        <a:pos x="connsiteX115" y="connsiteY115"/>
                                                      </a:cxn>
                                                      <a:cxn ang="0">
                                                        <a:pos x="connsiteX116" y="connsiteY116"/>
                                                      </a:cxn>
                                                      <a:cxn ang="0">
                                                        <a:pos x="connsiteX117" y="connsiteY117"/>
                                                      </a:cxn>
                                                      <a:cxn ang="0">
                                                        <a:pos x="connsiteX118" y="connsiteY118"/>
                                                      </a:cxn>
                                                      <a:cxn ang="0">
                                                        <a:pos x="connsiteX119" y="connsiteY119"/>
                                                      </a:cxn>
                                                      <a:cxn ang="0">
                                                        <a:pos x="connsiteX120" y="connsiteY120"/>
                                                      </a:cxn>
                                                      <a:cxn ang="0">
                                                        <a:pos x="connsiteX121" y="connsiteY121"/>
                                                      </a:cxn>
                                                      <a:cxn ang="0">
                                                        <a:pos x="connsiteX122" y="connsiteY122"/>
                                                      </a:cxn>
                                                      <a:cxn ang="0">
                                                        <a:pos x="connsiteX123" y="connsiteY123"/>
                                                      </a:cxn>
                                                      <a:cxn ang="0">
                                                        <a:pos x="connsiteX124" y="connsiteY124"/>
                                                      </a:cxn>
                                                      <a:cxn ang="0">
                                                        <a:pos x="connsiteX125" y="connsiteY125"/>
                                                      </a:cxn>
                                                      <a:cxn ang="0">
                                                        <a:pos x="connsiteX126" y="connsiteY126"/>
                                                      </a:cxn>
                                                      <a:cxn ang="0">
                                                        <a:pos x="connsiteX127" y="connsiteY127"/>
                                                      </a:cxn>
                                                      <a:cxn ang="0">
                                                        <a:pos x="connsiteX128" y="connsiteY128"/>
                                                      </a:cxn>
                                                      <a:cxn ang="0">
                                                        <a:pos x="connsiteX129" y="connsiteY129"/>
                                                      </a:cxn>
                                                      <a:cxn ang="0">
                                                        <a:pos x="connsiteX130" y="connsiteY130"/>
                                                      </a:cxn>
                                                      <a:cxn ang="0">
                                                        <a:pos x="connsiteX131" y="connsiteY131"/>
                                                      </a:cxn>
                                                      <a:cxn ang="0">
                                                        <a:pos x="connsiteX132" y="connsiteY132"/>
                                                      </a:cxn>
                                                      <a:cxn ang="0">
                                                        <a:pos x="connsiteX133" y="connsiteY133"/>
                                                      </a:cxn>
                                                      <a:cxn ang="0">
                                                        <a:pos x="connsiteX134" y="connsiteY134"/>
                                                      </a:cxn>
                                                      <a:cxn ang="0">
                                                        <a:pos x="connsiteX135" y="connsiteY135"/>
                                                      </a:cxn>
                                                      <a:cxn ang="0">
                                                        <a:pos x="connsiteX136" y="connsiteY136"/>
                                                      </a:cxn>
                                                      <a:cxn ang="0">
                                                        <a:pos x="connsiteX137" y="connsiteY137"/>
                                                      </a:cxn>
                                                      <a:cxn ang="0">
                                                        <a:pos x="connsiteX138" y="connsiteY138"/>
                                                      </a:cxn>
                                                      <a:cxn ang="0">
                                                        <a:pos x="connsiteX139" y="connsiteY139"/>
                                                      </a:cxn>
                                                      <a:cxn ang="0">
                                                        <a:pos x="connsiteX140" y="connsiteY140"/>
                                                      </a:cxn>
                                                      <a:cxn ang="0">
                                                        <a:pos x="connsiteX141" y="connsiteY141"/>
                                                      </a:cxn>
                                                      <a:cxn ang="0">
                                                        <a:pos x="connsiteX142" y="connsiteY142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254919" h="992981">
                                                        <a:moveTo>
                                                          <a:pt x="0" y="11906"/>
                                                        </a:moveTo>
                                                        <a:cubicBezTo>
                                                          <a:pt x="3969" y="11112"/>
                                                          <a:pt x="8222" y="11200"/>
                                                          <a:pt x="11906" y="9525"/>
                                                        </a:cubicBezTo>
                                                        <a:cubicBezTo>
                                                          <a:pt x="17117" y="7156"/>
                                                          <a:pt x="26194" y="0"/>
                                                          <a:pt x="26194" y="0"/>
                                                        </a:cubicBezTo>
                                                        <a:cubicBezTo>
                                                          <a:pt x="32980" y="754"/>
                                                          <a:pt x="46792" y="773"/>
                                                          <a:pt x="54769" y="4762"/>
                                                        </a:cubicBezTo>
                                                        <a:cubicBezTo>
                                                          <a:pt x="57329" y="6042"/>
                                                          <a:pt x="59532" y="7937"/>
                                                          <a:pt x="61913" y="9525"/>
                                                        </a:cubicBezTo>
                                                        <a:cubicBezTo>
                                                          <a:pt x="74612" y="28576"/>
                                                          <a:pt x="57944" y="5556"/>
                                                          <a:pt x="73819" y="21431"/>
                                                        </a:cubicBezTo>
                                                        <a:cubicBezTo>
                                                          <a:pt x="84591" y="32203"/>
                                                          <a:pt x="71816" y="26320"/>
                                                          <a:pt x="85725" y="30956"/>
                                                        </a:cubicBezTo>
                                                        <a:cubicBezTo>
                                                          <a:pt x="88106" y="32544"/>
                                                          <a:pt x="90309" y="34439"/>
                                                          <a:pt x="92869" y="35719"/>
                                                        </a:cubicBezTo>
                                                        <a:cubicBezTo>
                                                          <a:pt x="103023" y="40796"/>
                                                          <a:pt x="108426" y="37165"/>
                                                          <a:pt x="121444" y="35719"/>
                                                        </a:cubicBezTo>
                                                        <a:cubicBezTo>
                                                          <a:pt x="123825" y="34131"/>
                                                          <a:pt x="126028" y="32236"/>
                                                          <a:pt x="128588" y="30956"/>
                                                        </a:cubicBezTo>
                                                        <a:cubicBezTo>
                                                          <a:pt x="134450" y="28025"/>
                                                          <a:pt x="144533" y="27108"/>
                                                          <a:pt x="150019" y="26194"/>
                                                        </a:cubicBezTo>
                                                        <a:cubicBezTo>
                                                          <a:pt x="154781" y="24606"/>
                                                          <a:pt x="160756" y="24981"/>
                                                          <a:pt x="164306" y="21431"/>
                                                        </a:cubicBezTo>
                                                        <a:cubicBezTo>
                                                          <a:pt x="173225" y="12512"/>
                                                          <a:pt x="168255" y="15352"/>
                                                          <a:pt x="178594" y="11906"/>
                                                        </a:cubicBezTo>
                                                        <a:cubicBezTo>
                                                          <a:pt x="215040" y="16461"/>
                                                          <a:pt x="185409" y="6486"/>
                                                          <a:pt x="200025" y="35719"/>
                                                        </a:cubicBezTo>
                                                        <a:cubicBezTo>
                                                          <a:pt x="201489" y="38646"/>
                                                          <a:pt x="206330" y="37515"/>
                                                          <a:pt x="209550" y="38100"/>
                                                        </a:cubicBezTo>
                                                        <a:cubicBezTo>
                                                          <a:pt x="215072" y="39104"/>
                                                          <a:pt x="220663" y="39687"/>
                                                          <a:pt x="226219" y="40481"/>
                                                        </a:cubicBezTo>
                                                        <a:lnTo>
                                                          <a:pt x="247650" y="54769"/>
                                                        </a:lnTo>
                                                        <a:lnTo>
                                                          <a:pt x="254794" y="59531"/>
                                                        </a:lnTo>
                                                        <a:cubicBezTo>
                                                          <a:pt x="255588" y="61912"/>
                                                          <a:pt x="257175" y="64165"/>
                                                          <a:pt x="257175" y="66675"/>
                                                        </a:cubicBezTo>
                                                        <a:cubicBezTo>
                                                          <a:pt x="257175" y="75325"/>
                                                          <a:pt x="254226" y="88567"/>
                                                          <a:pt x="252413" y="97631"/>
                                                        </a:cubicBezTo>
                                                        <a:cubicBezTo>
                                                          <a:pt x="253207" y="103981"/>
                                                          <a:pt x="252195" y="110833"/>
                                                          <a:pt x="254794" y="116681"/>
                                                        </a:cubicBezTo>
                                                        <a:cubicBezTo>
                                                          <a:pt x="255813" y="118975"/>
                                                          <a:pt x="259457" y="118680"/>
                                                          <a:pt x="261938" y="119062"/>
                                                        </a:cubicBezTo>
                                                        <a:cubicBezTo>
                                                          <a:pt x="269822" y="120275"/>
                                                          <a:pt x="277813" y="120650"/>
                                                          <a:pt x="285750" y="121444"/>
                                                        </a:cubicBezTo>
                                                        <a:cubicBezTo>
                                                          <a:pt x="293298" y="132764"/>
                                                          <a:pt x="289608" y="125872"/>
                                                          <a:pt x="295275" y="142875"/>
                                                        </a:cubicBezTo>
                                                        <a:cubicBezTo>
                                                          <a:pt x="296069" y="145256"/>
                                                          <a:pt x="296263" y="147931"/>
                                                          <a:pt x="297656" y="150019"/>
                                                        </a:cubicBezTo>
                                                        <a:lnTo>
                                                          <a:pt x="302419" y="157162"/>
                                                        </a:lnTo>
                                                        <a:cubicBezTo>
                                                          <a:pt x="308086" y="174165"/>
                                                          <a:pt x="304396" y="167273"/>
                                                          <a:pt x="311944" y="178594"/>
                                                        </a:cubicBezTo>
                                                        <a:lnTo>
                                                          <a:pt x="316706" y="192881"/>
                                                        </a:lnTo>
                                                        <a:cubicBezTo>
                                                          <a:pt x="317500" y="195262"/>
                                                          <a:pt x="317696" y="197936"/>
                                                          <a:pt x="319088" y="200025"/>
                                                        </a:cubicBezTo>
                                                        <a:lnTo>
                                                          <a:pt x="323850" y="207169"/>
                                                        </a:lnTo>
                                                        <a:cubicBezTo>
                                                          <a:pt x="325818" y="215041"/>
                                                          <a:pt x="328030" y="222814"/>
                                                          <a:pt x="328613" y="230981"/>
                                                        </a:cubicBezTo>
                                                        <a:cubicBezTo>
                                                          <a:pt x="329859" y="248417"/>
                                                          <a:pt x="330200" y="265906"/>
                                                          <a:pt x="330994" y="283369"/>
                                                        </a:cubicBezTo>
                                                        <a:cubicBezTo>
                                                          <a:pt x="330200" y="300038"/>
                                                          <a:pt x="328613" y="316687"/>
                                                          <a:pt x="328613" y="333375"/>
                                                        </a:cubicBezTo>
                                                        <a:cubicBezTo>
                                                          <a:pt x="328613" y="337422"/>
                                                          <a:pt x="328509" y="342086"/>
                                                          <a:pt x="330994" y="345281"/>
                                                        </a:cubicBezTo>
                                                        <a:cubicBezTo>
                                                          <a:pt x="334508" y="349799"/>
                                                          <a:pt x="340519" y="351631"/>
                                                          <a:pt x="345281" y="354806"/>
                                                        </a:cubicBezTo>
                                                        <a:lnTo>
                                                          <a:pt x="352425" y="359569"/>
                                                        </a:lnTo>
                                                        <a:lnTo>
                                                          <a:pt x="359569" y="364331"/>
                                                        </a:lnTo>
                                                        <a:cubicBezTo>
                                                          <a:pt x="362744" y="369094"/>
                                                          <a:pt x="364331" y="375444"/>
                                                          <a:pt x="369094" y="378619"/>
                                                        </a:cubicBezTo>
                                                        <a:cubicBezTo>
                                                          <a:pt x="371475" y="380206"/>
                                                          <a:pt x="373678" y="382101"/>
                                                          <a:pt x="376238" y="383381"/>
                                                        </a:cubicBezTo>
                                                        <a:cubicBezTo>
                                                          <a:pt x="380041" y="385283"/>
                                                          <a:pt x="389350" y="387128"/>
                                                          <a:pt x="392906" y="388144"/>
                                                        </a:cubicBezTo>
                                                        <a:cubicBezTo>
                                                          <a:pt x="395320" y="388834"/>
                                                          <a:pt x="397805" y="389403"/>
                                                          <a:pt x="400050" y="390525"/>
                                                        </a:cubicBezTo>
                                                        <a:cubicBezTo>
                                                          <a:pt x="402610" y="391805"/>
                                                          <a:pt x="404813" y="393700"/>
                                                          <a:pt x="407194" y="395287"/>
                                                        </a:cubicBezTo>
                                                        <a:lnTo>
                                                          <a:pt x="416719" y="409575"/>
                                                        </a:lnTo>
                                                        <a:cubicBezTo>
                                                          <a:pt x="418306" y="411956"/>
                                                          <a:pt x="420576" y="414004"/>
                                                          <a:pt x="421481" y="416719"/>
                                                        </a:cubicBezTo>
                                                        <a:cubicBezTo>
                                                          <a:pt x="422275" y="419100"/>
                                                          <a:pt x="422295" y="421902"/>
                                                          <a:pt x="423863" y="423862"/>
                                                        </a:cubicBezTo>
                                                        <a:cubicBezTo>
                                                          <a:pt x="425651" y="426097"/>
                                                          <a:pt x="428625" y="427037"/>
                                                          <a:pt x="431006" y="428625"/>
                                                        </a:cubicBezTo>
                                                        <a:cubicBezTo>
                                                          <a:pt x="434947" y="440446"/>
                                                          <a:pt x="432577" y="443081"/>
                                                          <a:pt x="442913" y="447675"/>
                                                        </a:cubicBezTo>
                                                        <a:cubicBezTo>
                                                          <a:pt x="447500" y="449714"/>
                                                          <a:pt x="457200" y="452437"/>
                                                          <a:pt x="457200" y="452437"/>
                                                        </a:cubicBezTo>
                                                        <a:cubicBezTo>
                                                          <a:pt x="460163" y="447993"/>
                                                          <a:pt x="464256" y="440845"/>
                                                          <a:pt x="469106" y="438150"/>
                                                        </a:cubicBezTo>
                                                        <a:cubicBezTo>
                                                          <a:pt x="473494" y="435712"/>
                                                          <a:pt x="483394" y="433387"/>
                                                          <a:pt x="483394" y="433387"/>
                                                        </a:cubicBezTo>
                                                        <a:cubicBezTo>
                                                          <a:pt x="487919" y="434292"/>
                                                          <a:pt x="497564" y="435710"/>
                                                          <a:pt x="502444" y="438150"/>
                                                        </a:cubicBezTo>
                                                        <a:cubicBezTo>
                                                          <a:pt x="505004" y="439430"/>
                                                          <a:pt x="506973" y="441750"/>
                                                          <a:pt x="509588" y="442912"/>
                                                        </a:cubicBezTo>
                                                        <a:cubicBezTo>
                                                          <a:pt x="514175" y="444951"/>
                                                          <a:pt x="519113" y="446087"/>
                                                          <a:pt x="523875" y="447675"/>
                                                        </a:cubicBezTo>
                                                        <a:lnTo>
                                                          <a:pt x="531019" y="450056"/>
                                                        </a:lnTo>
                                                        <a:cubicBezTo>
                                                          <a:pt x="551485" y="463701"/>
                                                          <a:pt x="525597" y="447346"/>
                                                          <a:pt x="545306" y="457200"/>
                                                        </a:cubicBezTo>
                                                        <a:cubicBezTo>
                                                          <a:pt x="547866" y="458480"/>
                                                          <a:pt x="549890" y="460682"/>
                                                          <a:pt x="552450" y="461962"/>
                                                        </a:cubicBezTo>
                                                        <a:cubicBezTo>
                                                          <a:pt x="554695" y="463085"/>
                                                          <a:pt x="557172" y="463684"/>
                                                          <a:pt x="559594" y="464344"/>
                                                        </a:cubicBezTo>
                                                        <a:cubicBezTo>
                                                          <a:pt x="589155" y="472406"/>
                                                          <a:pt x="569337" y="466004"/>
                                                          <a:pt x="585788" y="471487"/>
                                                        </a:cubicBezTo>
                                                        <a:cubicBezTo>
                                                          <a:pt x="588169" y="473075"/>
                                                          <a:pt x="590371" y="474970"/>
                                                          <a:pt x="592931" y="476250"/>
                                                        </a:cubicBezTo>
                                                        <a:cubicBezTo>
                                                          <a:pt x="595176" y="477373"/>
                                                          <a:pt x="597986" y="477239"/>
                                                          <a:pt x="600075" y="478631"/>
                                                        </a:cubicBezTo>
                                                        <a:cubicBezTo>
                                                          <a:pt x="602877" y="480499"/>
                                                          <a:pt x="605063" y="483188"/>
                                                          <a:pt x="607219" y="485775"/>
                                                        </a:cubicBezTo>
                                                        <a:cubicBezTo>
                                                          <a:pt x="615505" y="495718"/>
                                                          <a:pt x="612827" y="493201"/>
                                                          <a:pt x="604838" y="490537"/>
                                                        </a:cubicBezTo>
                                                        <a:cubicBezTo>
                                                          <a:pt x="602457" y="488156"/>
                                                          <a:pt x="599886" y="485951"/>
                                                          <a:pt x="597694" y="483394"/>
                                                        </a:cubicBezTo>
                                                        <a:cubicBezTo>
                                                          <a:pt x="595111" y="480381"/>
                                                          <a:pt x="593356" y="476675"/>
                                                          <a:pt x="590550" y="473869"/>
                                                        </a:cubicBezTo>
                                                        <a:cubicBezTo>
                                                          <a:pt x="586680" y="469999"/>
                                                          <a:pt x="578243" y="466837"/>
                                                          <a:pt x="573881" y="464344"/>
                                                        </a:cubicBezTo>
                                                        <a:cubicBezTo>
                                                          <a:pt x="560141" y="456492"/>
                                                          <a:pt x="573228" y="463041"/>
                                                          <a:pt x="559594" y="452437"/>
                                                        </a:cubicBezTo>
                                                        <a:cubicBezTo>
                                                          <a:pt x="555076" y="448923"/>
                                                          <a:pt x="550069" y="446087"/>
                                                          <a:pt x="545306" y="442912"/>
                                                        </a:cubicBezTo>
                                                        <a:lnTo>
                                                          <a:pt x="538163" y="438150"/>
                                                        </a:lnTo>
                                                        <a:cubicBezTo>
                                                          <a:pt x="535782" y="436562"/>
                                                          <a:pt x="533734" y="434292"/>
                                                          <a:pt x="531019" y="433387"/>
                                                        </a:cubicBezTo>
                                                        <a:lnTo>
                                                          <a:pt x="516731" y="428625"/>
                                                        </a:lnTo>
                                                        <a:lnTo>
                                                          <a:pt x="509588" y="426244"/>
                                                        </a:lnTo>
                                                        <a:cubicBezTo>
                                                          <a:pt x="494507" y="427038"/>
                                                          <a:pt x="479179" y="425799"/>
                                                          <a:pt x="464344" y="428625"/>
                                                        </a:cubicBezTo>
                                                        <a:cubicBezTo>
                                                          <a:pt x="459796" y="429491"/>
                                                          <a:pt x="456663" y="446602"/>
                                                          <a:pt x="457200" y="447675"/>
                                                        </a:cubicBezTo>
                                                        <a:cubicBezTo>
                                                          <a:pt x="458323" y="449920"/>
                                                          <a:pt x="461963" y="446088"/>
                                                          <a:pt x="464344" y="445294"/>
                                                        </a:cubicBezTo>
                                                        <a:cubicBezTo>
                                                          <a:pt x="489744" y="446088"/>
                                                          <a:pt x="515173" y="446225"/>
                                                          <a:pt x="540544" y="447675"/>
                                                        </a:cubicBezTo>
                                                        <a:cubicBezTo>
                                                          <a:pt x="549214" y="448170"/>
                                                          <a:pt x="554503" y="457090"/>
                                                          <a:pt x="561975" y="459581"/>
                                                        </a:cubicBezTo>
                                                        <a:cubicBezTo>
                                                          <a:pt x="566738" y="461169"/>
                                                          <a:pt x="572086" y="461559"/>
                                                          <a:pt x="576263" y="464344"/>
                                                        </a:cubicBezTo>
                                                        <a:cubicBezTo>
                                                          <a:pt x="585495" y="470498"/>
                                                          <a:pt x="580691" y="468201"/>
                                                          <a:pt x="590550" y="471487"/>
                                                        </a:cubicBezTo>
                                                        <a:lnTo>
                                                          <a:pt x="604838" y="481012"/>
                                                        </a:lnTo>
                                                        <a:lnTo>
                                                          <a:pt x="611981" y="485775"/>
                                                        </a:lnTo>
                                                        <a:lnTo>
                                                          <a:pt x="621506" y="500062"/>
                                                        </a:lnTo>
                                                        <a:lnTo>
                                                          <a:pt x="626269" y="507206"/>
                                                        </a:lnTo>
                                                        <a:cubicBezTo>
                                                          <a:pt x="631985" y="524355"/>
                                                          <a:pt x="625043" y="502918"/>
                                                          <a:pt x="631031" y="523875"/>
                                                        </a:cubicBezTo>
                                                        <a:cubicBezTo>
                                                          <a:pt x="631721" y="526289"/>
                                                          <a:pt x="632723" y="528605"/>
                                                          <a:pt x="633413" y="531019"/>
                                                        </a:cubicBezTo>
                                                        <a:cubicBezTo>
                                                          <a:pt x="634312" y="534166"/>
                                                          <a:pt x="634895" y="537397"/>
                                                          <a:pt x="635794" y="540544"/>
                                                        </a:cubicBezTo>
                                                        <a:cubicBezTo>
                                                          <a:pt x="636483" y="542957"/>
                                                          <a:pt x="636133" y="546228"/>
                                                          <a:pt x="638175" y="547687"/>
                                                        </a:cubicBezTo>
                                                        <a:cubicBezTo>
                                                          <a:pt x="644104" y="551922"/>
                                                          <a:pt x="657374" y="552923"/>
                                                          <a:pt x="664369" y="554831"/>
                                                        </a:cubicBezTo>
                                                        <a:cubicBezTo>
                                                          <a:pt x="669212" y="556152"/>
                                                          <a:pt x="673894" y="558006"/>
                                                          <a:pt x="678656" y="559594"/>
                                                        </a:cubicBezTo>
                                                        <a:lnTo>
                                                          <a:pt x="685800" y="561975"/>
                                                        </a:lnTo>
                                                        <a:lnTo>
                                                          <a:pt x="707231" y="569119"/>
                                                        </a:lnTo>
                                                        <a:lnTo>
                                                          <a:pt x="714375" y="571500"/>
                                                        </a:lnTo>
                                                        <a:cubicBezTo>
                                                          <a:pt x="717822" y="581843"/>
                                                          <a:pt x="718695" y="580911"/>
                                                          <a:pt x="714375" y="595312"/>
                                                        </a:cubicBezTo>
                                                        <a:cubicBezTo>
                                                          <a:pt x="713553" y="598053"/>
                                                          <a:pt x="710775" y="599841"/>
                                                          <a:pt x="709613" y="602456"/>
                                                        </a:cubicBezTo>
                                                        <a:cubicBezTo>
                                                          <a:pt x="707574" y="607044"/>
                                                          <a:pt x="706438" y="611981"/>
                                                          <a:pt x="704850" y="616744"/>
                                                        </a:cubicBezTo>
                                                        <a:lnTo>
                                                          <a:pt x="700088" y="631031"/>
                                                        </a:lnTo>
                                                        <a:cubicBezTo>
                                                          <a:pt x="698500" y="637381"/>
                                                          <a:pt x="697395" y="643871"/>
                                                          <a:pt x="695325" y="650081"/>
                                                        </a:cubicBezTo>
                                                        <a:lnTo>
                                                          <a:pt x="690563" y="664369"/>
                                                        </a:lnTo>
                                                        <a:cubicBezTo>
                                                          <a:pt x="691585" y="671523"/>
                                                          <a:pt x="692043" y="691850"/>
                                                          <a:pt x="702469" y="695325"/>
                                                        </a:cubicBezTo>
                                                        <a:lnTo>
                                                          <a:pt x="716756" y="700087"/>
                                                        </a:lnTo>
                                                        <a:cubicBezTo>
                                                          <a:pt x="755670" y="695764"/>
                                                          <a:pt x="726136" y="700560"/>
                                                          <a:pt x="745331" y="695325"/>
                                                        </a:cubicBezTo>
                                                        <a:cubicBezTo>
                                                          <a:pt x="751646" y="693603"/>
                                                          <a:pt x="764381" y="690562"/>
                                                          <a:pt x="764381" y="690562"/>
                                                        </a:cubicBezTo>
                                                        <a:cubicBezTo>
                                                          <a:pt x="773906" y="691356"/>
                                                          <a:pt x="783482" y="691681"/>
                                                          <a:pt x="792956" y="692944"/>
                                                        </a:cubicBezTo>
                                                        <a:cubicBezTo>
                                                          <a:pt x="795444" y="693276"/>
                                                          <a:pt x="797678" y="694665"/>
                                                          <a:pt x="800100" y="695325"/>
                                                        </a:cubicBezTo>
                                                        <a:cubicBezTo>
                                                          <a:pt x="806415" y="697047"/>
                                                          <a:pt x="812941" y="698017"/>
                                                          <a:pt x="819150" y="700087"/>
                                                        </a:cubicBezTo>
                                                        <a:lnTo>
                                                          <a:pt x="840581" y="707231"/>
                                                        </a:lnTo>
                                                        <a:lnTo>
                                                          <a:pt x="847725" y="709612"/>
                                                        </a:lnTo>
                                                        <a:cubicBezTo>
                                                          <a:pt x="859047" y="717160"/>
                                                          <a:pt x="852152" y="713469"/>
                                                          <a:pt x="869156" y="719137"/>
                                                        </a:cubicBezTo>
                                                        <a:cubicBezTo>
                                                          <a:pt x="871537" y="719931"/>
                                                          <a:pt x="874211" y="720127"/>
                                                          <a:pt x="876300" y="721519"/>
                                                        </a:cubicBezTo>
                                                        <a:cubicBezTo>
                                                          <a:pt x="878681" y="723106"/>
                                                          <a:pt x="880829" y="725119"/>
                                                          <a:pt x="883444" y="726281"/>
                                                        </a:cubicBezTo>
                                                        <a:cubicBezTo>
                                                          <a:pt x="900265" y="733757"/>
                                                          <a:pt x="907744" y="731814"/>
                                                          <a:pt x="928688" y="733425"/>
                                                        </a:cubicBezTo>
                                                        <a:cubicBezTo>
                                                          <a:pt x="944999" y="749736"/>
                                                          <a:pt x="937371" y="743976"/>
                                                          <a:pt x="950119" y="752475"/>
                                                        </a:cubicBezTo>
                                                        <a:cubicBezTo>
                                                          <a:pt x="963764" y="772946"/>
                                                          <a:pt x="945596" y="748857"/>
                                                          <a:pt x="962025" y="762000"/>
                                                        </a:cubicBezTo>
                                                        <a:cubicBezTo>
                                                          <a:pt x="964260" y="763788"/>
                                                          <a:pt x="964764" y="767120"/>
                                                          <a:pt x="966788" y="769144"/>
                                                        </a:cubicBezTo>
                                                        <a:cubicBezTo>
                                                          <a:pt x="968811" y="771167"/>
                                                          <a:pt x="971550" y="772319"/>
                                                          <a:pt x="973931" y="773906"/>
                                                        </a:cubicBezTo>
                                                        <a:cubicBezTo>
                                                          <a:pt x="975519" y="776287"/>
                                                          <a:pt x="976862" y="778851"/>
                                                          <a:pt x="978694" y="781050"/>
                                                        </a:cubicBezTo>
                                                        <a:cubicBezTo>
                                                          <a:pt x="981993" y="785008"/>
                                                          <a:pt x="988023" y="790752"/>
                                                          <a:pt x="992981" y="792956"/>
                                                        </a:cubicBezTo>
                                                        <a:cubicBezTo>
                                                          <a:pt x="997569" y="794995"/>
                                                          <a:pt x="1002779" y="795474"/>
                                                          <a:pt x="1007269" y="797719"/>
                                                        </a:cubicBezTo>
                                                        <a:lnTo>
                                                          <a:pt x="1016794" y="802481"/>
                                                        </a:lnTo>
                                                        <a:lnTo>
                                                          <a:pt x="1035844" y="800100"/>
                                                        </a:lnTo>
                                                        <a:cubicBezTo>
                                                          <a:pt x="1038917" y="797466"/>
                                                          <a:pt x="1033463" y="792241"/>
                                                          <a:pt x="1033463" y="788194"/>
                                                        </a:cubicBezTo>
                                                        <a:cubicBezTo>
                                                          <a:pt x="1033463" y="774783"/>
                                                          <a:pt x="1033786" y="776973"/>
                                                          <a:pt x="1042988" y="773906"/>
                                                        </a:cubicBezTo>
                                                        <a:cubicBezTo>
                                                          <a:pt x="1050132" y="774700"/>
                                                          <a:pt x="1057446" y="774544"/>
                                                          <a:pt x="1064419" y="776287"/>
                                                        </a:cubicBezTo>
                                                        <a:cubicBezTo>
                                                          <a:pt x="1067196" y="776981"/>
                                                          <a:pt x="1069539" y="779026"/>
                                                          <a:pt x="1071563" y="781050"/>
                                                        </a:cubicBezTo>
                                                        <a:cubicBezTo>
                                                          <a:pt x="1077222" y="786709"/>
                                                          <a:pt x="1078731" y="795411"/>
                                                          <a:pt x="1081088" y="802481"/>
                                                        </a:cubicBezTo>
                                                        <a:lnTo>
                                                          <a:pt x="1083469" y="809625"/>
                                                        </a:lnTo>
                                                        <a:cubicBezTo>
                                                          <a:pt x="1084263" y="812006"/>
                                                          <a:pt x="1085358" y="814308"/>
                                                          <a:pt x="1085850" y="816769"/>
                                                        </a:cubicBezTo>
                                                        <a:cubicBezTo>
                                                          <a:pt x="1089216" y="833601"/>
                                                          <a:pt x="1086950" y="824831"/>
                                                          <a:pt x="1092994" y="842962"/>
                                                        </a:cubicBezTo>
                                                        <a:lnTo>
                                                          <a:pt x="1095375" y="850106"/>
                                                        </a:lnTo>
                                                        <a:cubicBezTo>
                                                          <a:pt x="1096169" y="852487"/>
                                                          <a:pt x="1096364" y="855162"/>
                                                          <a:pt x="1097756" y="857250"/>
                                                        </a:cubicBezTo>
                                                        <a:lnTo>
                                                          <a:pt x="1102519" y="864394"/>
                                                        </a:lnTo>
                                                        <a:cubicBezTo>
                                                          <a:pt x="1103313" y="866775"/>
                                                          <a:pt x="1104607" y="869044"/>
                                                          <a:pt x="1104900" y="871537"/>
                                                        </a:cubicBezTo>
                                                        <a:cubicBezTo>
                                                          <a:pt x="1105597" y="877459"/>
                                                          <a:pt x="1104177" y="901047"/>
                                                          <a:pt x="1109663" y="912019"/>
                                                        </a:cubicBezTo>
                                                        <a:cubicBezTo>
                                                          <a:pt x="1114624" y="921941"/>
                                                          <a:pt x="1117996" y="921542"/>
                                                          <a:pt x="1128713" y="928687"/>
                                                        </a:cubicBezTo>
                                                        <a:lnTo>
                                                          <a:pt x="1135856" y="933450"/>
                                                        </a:lnTo>
                                                        <a:cubicBezTo>
                                                          <a:pt x="1147609" y="931771"/>
                                                          <a:pt x="1151835" y="931751"/>
                                                          <a:pt x="1162050" y="928687"/>
                                                        </a:cubicBezTo>
                                                        <a:cubicBezTo>
                                                          <a:pt x="1166858" y="927244"/>
                                                          <a:pt x="1171368" y="924635"/>
                                                          <a:pt x="1176338" y="923925"/>
                                                        </a:cubicBezTo>
                                                        <a:cubicBezTo>
                                                          <a:pt x="1185756" y="922580"/>
                                                          <a:pt x="1195621" y="921485"/>
                                                          <a:pt x="1204913" y="919162"/>
                                                        </a:cubicBezTo>
                                                        <a:cubicBezTo>
                                                          <a:pt x="1207348" y="918553"/>
                                                          <a:pt x="1209643" y="917470"/>
                                                          <a:pt x="1212056" y="916781"/>
                                                        </a:cubicBezTo>
                                                        <a:cubicBezTo>
                                                          <a:pt x="1215203" y="915882"/>
                                                          <a:pt x="1218406" y="915194"/>
                                                          <a:pt x="1221581" y="914400"/>
                                                        </a:cubicBezTo>
                                                        <a:cubicBezTo>
                                                          <a:pt x="1228725" y="915194"/>
                                                          <a:pt x="1236258" y="914325"/>
                                                          <a:pt x="1243013" y="916781"/>
                                                        </a:cubicBezTo>
                                                        <a:cubicBezTo>
                                                          <a:pt x="1245703" y="917759"/>
                                                          <a:pt x="1246613" y="921310"/>
                                                          <a:pt x="1247775" y="923925"/>
                                                        </a:cubicBezTo>
                                                        <a:cubicBezTo>
                                                          <a:pt x="1249814" y="928512"/>
                                                          <a:pt x="1252538" y="938212"/>
                                                          <a:pt x="1252538" y="938212"/>
                                                        </a:cubicBezTo>
                                                        <a:cubicBezTo>
                                                          <a:pt x="1254994" y="989805"/>
                                                          <a:pt x="1254919" y="971531"/>
                                                          <a:pt x="1254919" y="992981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pl-PL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42" name="Dowolny kształt 24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686050" y="5153025"/>
                                                  <a:ext cx="1481457" cy="75009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45244 w 1481457"/>
                                                    <a:gd name="connsiteY0" fmla="*/ 0 h 750094"/>
                                                    <a:gd name="connsiteX1" fmla="*/ 42863 w 1481457"/>
                                                    <a:gd name="connsiteY1" fmla="*/ 11906 h 750094"/>
                                                    <a:gd name="connsiteX2" fmla="*/ 40481 w 1481457"/>
                                                    <a:gd name="connsiteY2" fmla="*/ 71438 h 750094"/>
                                                    <a:gd name="connsiteX3" fmla="*/ 38100 w 1481457"/>
                                                    <a:gd name="connsiteY3" fmla="*/ 78581 h 750094"/>
                                                    <a:gd name="connsiteX4" fmla="*/ 33338 w 1481457"/>
                                                    <a:gd name="connsiteY4" fmla="*/ 97631 h 750094"/>
                                                    <a:gd name="connsiteX5" fmla="*/ 30956 w 1481457"/>
                                                    <a:gd name="connsiteY5" fmla="*/ 104775 h 750094"/>
                                                    <a:gd name="connsiteX6" fmla="*/ 23813 w 1481457"/>
                                                    <a:gd name="connsiteY6" fmla="*/ 111919 h 750094"/>
                                                    <a:gd name="connsiteX7" fmla="*/ 16669 w 1481457"/>
                                                    <a:gd name="connsiteY7" fmla="*/ 114300 h 750094"/>
                                                    <a:gd name="connsiteX8" fmla="*/ 2381 w 1481457"/>
                                                    <a:gd name="connsiteY8" fmla="*/ 126206 h 750094"/>
                                                    <a:gd name="connsiteX9" fmla="*/ 0 w 1481457"/>
                                                    <a:gd name="connsiteY9" fmla="*/ 133350 h 750094"/>
                                                    <a:gd name="connsiteX10" fmla="*/ 2381 w 1481457"/>
                                                    <a:gd name="connsiteY10" fmla="*/ 147638 h 750094"/>
                                                    <a:gd name="connsiteX11" fmla="*/ 14288 w 1481457"/>
                                                    <a:gd name="connsiteY11" fmla="*/ 159544 h 750094"/>
                                                    <a:gd name="connsiteX12" fmla="*/ 26194 w 1481457"/>
                                                    <a:gd name="connsiteY12" fmla="*/ 173831 h 750094"/>
                                                    <a:gd name="connsiteX13" fmla="*/ 26194 w 1481457"/>
                                                    <a:gd name="connsiteY13" fmla="*/ 214313 h 750094"/>
                                                    <a:gd name="connsiteX14" fmla="*/ 33338 w 1481457"/>
                                                    <a:gd name="connsiteY14" fmla="*/ 219075 h 750094"/>
                                                    <a:gd name="connsiteX15" fmla="*/ 35719 w 1481457"/>
                                                    <a:gd name="connsiteY15" fmla="*/ 226219 h 750094"/>
                                                    <a:gd name="connsiteX16" fmla="*/ 54769 w 1481457"/>
                                                    <a:gd name="connsiteY16" fmla="*/ 242888 h 750094"/>
                                                    <a:gd name="connsiteX17" fmla="*/ 76200 w 1481457"/>
                                                    <a:gd name="connsiteY17" fmla="*/ 252413 h 750094"/>
                                                    <a:gd name="connsiteX18" fmla="*/ 83344 w 1481457"/>
                                                    <a:gd name="connsiteY18" fmla="*/ 254794 h 750094"/>
                                                    <a:gd name="connsiteX19" fmla="*/ 90488 w 1481457"/>
                                                    <a:gd name="connsiteY19" fmla="*/ 257175 h 750094"/>
                                                    <a:gd name="connsiteX20" fmla="*/ 102394 w 1481457"/>
                                                    <a:gd name="connsiteY20" fmla="*/ 259556 h 750094"/>
                                                    <a:gd name="connsiteX21" fmla="*/ 111919 w 1481457"/>
                                                    <a:gd name="connsiteY21" fmla="*/ 264319 h 750094"/>
                                                    <a:gd name="connsiteX22" fmla="*/ 119063 w 1481457"/>
                                                    <a:gd name="connsiteY22" fmla="*/ 266700 h 750094"/>
                                                    <a:gd name="connsiteX23" fmla="*/ 123825 w 1481457"/>
                                                    <a:gd name="connsiteY23" fmla="*/ 273844 h 750094"/>
                                                    <a:gd name="connsiteX24" fmla="*/ 130969 w 1481457"/>
                                                    <a:gd name="connsiteY24" fmla="*/ 278606 h 750094"/>
                                                    <a:gd name="connsiteX25" fmla="*/ 145256 w 1481457"/>
                                                    <a:gd name="connsiteY25" fmla="*/ 321469 h 750094"/>
                                                    <a:gd name="connsiteX26" fmla="*/ 147638 w 1481457"/>
                                                    <a:gd name="connsiteY26" fmla="*/ 328613 h 750094"/>
                                                    <a:gd name="connsiteX27" fmla="*/ 150019 w 1481457"/>
                                                    <a:gd name="connsiteY27" fmla="*/ 335756 h 750094"/>
                                                    <a:gd name="connsiteX28" fmla="*/ 154781 w 1481457"/>
                                                    <a:gd name="connsiteY28" fmla="*/ 342900 h 750094"/>
                                                    <a:gd name="connsiteX29" fmla="*/ 159544 w 1481457"/>
                                                    <a:gd name="connsiteY29" fmla="*/ 357188 h 750094"/>
                                                    <a:gd name="connsiteX30" fmla="*/ 164306 w 1481457"/>
                                                    <a:gd name="connsiteY30" fmla="*/ 364331 h 750094"/>
                                                    <a:gd name="connsiteX31" fmla="*/ 176213 w 1481457"/>
                                                    <a:gd name="connsiteY31" fmla="*/ 385763 h 750094"/>
                                                    <a:gd name="connsiteX32" fmla="*/ 183356 w 1481457"/>
                                                    <a:gd name="connsiteY32" fmla="*/ 390525 h 750094"/>
                                                    <a:gd name="connsiteX33" fmla="*/ 195263 w 1481457"/>
                                                    <a:gd name="connsiteY33" fmla="*/ 409575 h 750094"/>
                                                    <a:gd name="connsiteX34" fmla="*/ 202406 w 1481457"/>
                                                    <a:gd name="connsiteY34" fmla="*/ 431006 h 750094"/>
                                                    <a:gd name="connsiteX35" fmla="*/ 204788 w 1481457"/>
                                                    <a:gd name="connsiteY35" fmla="*/ 438150 h 750094"/>
                                                    <a:gd name="connsiteX36" fmla="*/ 209550 w 1481457"/>
                                                    <a:gd name="connsiteY36" fmla="*/ 445294 h 750094"/>
                                                    <a:gd name="connsiteX37" fmla="*/ 211931 w 1481457"/>
                                                    <a:gd name="connsiteY37" fmla="*/ 452438 h 750094"/>
                                                    <a:gd name="connsiteX38" fmla="*/ 214313 w 1481457"/>
                                                    <a:gd name="connsiteY38" fmla="*/ 461963 h 750094"/>
                                                    <a:gd name="connsiteX39" fmla="*/ 223838 w 1481457"/>
                                                    <a:gd name="connsiteY39" fmla="*/ 476250 h 750094"/>
                                                    <a:gd name="connsiteX40" fmla="*/ 230981 w 1481457"/>
                                                    <a:gd name="connsiteY40" fmla="*/ 483394 h 750094"/>
                                                    <a:gd name="connsiteX41" fmla="*/ 245269 w 1481457"/>
                                                    <a:gd name="connsiteY41" fmla="*/ 492919 h 750094"/>
                                                    <a:gd name="connsiteX42" fmla="*/ 252413 w 1481457"/>
                                                    <a:gd name="connsiteY42" fmla="*/ 497681 h 750094"/>
                                                    <a:gd name="connsiteX43" fmla="*/ 259556 w 1481457"/>
                                                    <a:gd name="connsiteY43" fmla="*/ 504825 h 750094"/>
                                                    <a:gd name="connsiteX44" fmla="*/ 261938 w 1481457"/>
                                                    <a:gd name="connsiteY44" fmla="*/ 511969 h 750094"/>
                                                    <a:gd name="connsiteX45" fmla="*/ 238125 w 1481457"/>
                                                    <a:gd name="connsiteY45" fmla="*/ 519113 h 750094"/>
                                                    <a:gd name="connsiteX46" fmla="*/ 230981 w 1481457"/>
                                                    <a:gd name="connsiteY46" fmla="*/ 521494 h 750094"/>
                                                    <a:gd name="connsiteX47" fmla="*/ 242888 w 1481457"/>
                                                    <a:gd name="connsiteY47" fmla="*/ 542925 h 750094"/>
                                                    <a:gd name="connsiteX48" fmla="*/ 245269 w 1481457"/>
                                                    <a:gd name="connsiteY48" fmla="*/ 550069 h 750094"/>
                                                    <a:gd name="connsiteX49" fmla="*/ 266700 w 1481457"/>
                                                    <a:gd name="connsiteY49" fmla="*/ 559594 h 750094"/>
                                                    <a:gd name="connsiteX50" fmla="*/ 273844 w 1481457"/>
                                                    <a:gd name="connsiteY50" fmla="*/ 561975 h 750094"/>
                                                    <a:gd name="connsiteX51" fmla="*/ 304800 w 1481457"/>
                                                    <a:gd name="connsiteY51" fmla="*/ 566738 h 750094"/>
                                                    <a:gd name="connsiteX52" fmla="*/ 311944 w 1481457"/>
                                                    <a:gd name="connsiteY52" fmla="*/ 569119 h 750094"/>
                                                    <a:gd name="connsiteX53" fmla="*/ 326231 w 1481457"/>
                                                    <a:gd name="connsiteY53" fmla="*/ 581025 h 750094"/>
                                                    <a:gd name="connsiteX54" fmla="*/ 335756 w 1481457"/>
                                                    <a:gd name="connsiteY54" fmla="*/ 595313 h 750094"/>
                                                    <a:gd name="connsiteX55" fmla="*/ 333375 w 1481457"/>
                                                    <a:gd name="connsiteY55" fmla="*/ 604838 h 750094"/>
                                                    <a:gd name="connsiteX56" fmla="*/ 326231 w 1481457"/>
                                                    <a:gd name="connsiteY56" fmla="*/ 607219 h 750094"/>
                                                    <a:gd name="connsiteX57" fmla="*/ 285750 w 1481457"/>
                                                    <a:gd name="connsiteY57" fmla="*/ 604838 h 750094"/>
                                                    <a:gd name="connsiteX58" fmla="*/ 278606 w 1481457"/>
                                                    <a:gd name="connsiteY58" fmla="*/ 607219 h 750094"/>
                                                    <a:gd name="connsiteX59" fmla="*/ 278606 w 1481457"/>
                                                    <a:gd name="connsiteY59" fmla="*/ 626269 h 750094"/>
                                                    <a:gd name="connsiteX60" fmla="*/ 300038 w 1481457"/>
                                                    <a:gd name="connsiteY60" fmla="*/ 635794 h 750094"/>
                                                    <a:gd name="connsiteX61" fmla="*/ 307181 w 1481457"/>
                                                    <a:gd name="connsiteY61" fmla="*/ 638175 h 750094"/>
                                                    <a:gd name="connsiteX62" fmla="*/ 314325 w 1481457"/>
                                                    <a:gd name="connsiteY62" fmla="*/ 640556 h 750094"/>
                                                    <a:gd name="connsiteX63" fmla="*/ 311944 w 1481457"/>
                                                    <a:gd name="connsiteY63" fmla="*/ 654844 h 750094"/>
                                                    <a:gd name="connsiteX64" fmla="*/ 285750 w 1481457"/>
                                                    <a:gd name="connsiteY64" fmla="*/ 652463 h 750094"/>
                                                    <a:gd name="connsiteX65" fmla="*/ 271463 w 1481457"/>
                                                    <a:gd name="connsiteY65" fmla="*/ 647700 h 750094"/>
                                                    <a:gd name="connsiteX66" fmla="*/ 164306 w 1481457"/>
                                                    <a:gd name="connsiteY66" fmla="*/ 650081 h 750094"/>
                                                    <a:gd name="connsiteX67" fmla="*/ 157163 w 1481457"/>
                                                    <a:gd name="connsiteY67" fmla="*/ 652463 h 750094"/>
                                                    <a:gd name="connsiteX68" fmla="*/ 140494 w 1481457"/>
                                                    <a:gd name="connsiteY68" fmla="*/ 657225 h 750094"/>
                                                    <a:gd name="connsiteX69" fmla="*/ 138113 w 1481457"/>
                                                    <a:gd name="connsiteY69" fmla="*/ 688181 h 750094"/>
                                                    <a:gd name="connsiteX70" fmla="*/ 159544 w 1481457"/>
                                                    <a:gd name="connsiteY70" fmla="*/ 695325 h 750094"/>
                                                    <a:gd name="connsiteX71" fmla="*/ 166688 w 1481457"/>
                                                    <a:gd name="connsiteY71" fmla="*/ 697706 h 750094"/>
                                                    <a:gd name="connsiteX72" fmla="*/ 173831 w 1481457"/>
                                                    <a:gd name="connsiteY72" fmla="*/ 700088 h 750094"/>
                                                    <a:gd name="connsiteX73" fmla="*/ 178594 w 1481457"/>
                                                    <a:gd name="connsiteY73" fmla="*/ 707231 h 750094"/>
                                                    <a:gd name="connsiteX74" fmla="*/ 188119 w 1481457"/>
                                                    <a:gd name="connsiteY74" fmla="*/ 723900 h 750094"/>
                                                    <a:gd name="connsiteX75" fmla="*/ 197644 w 1481457"/>
                                                    <a:gd name="connsiteY75" fmla="*/ 728663 h 750094"/>
                                                    <a:gd name="connsiteX76" fmla="*/ 211931 w 1481457"/>
                                                    <a:gd name="connsiteY76" fmla="*/ 733425 h 750094"/>
                                                    <a:gd name="connsiteX77" fmla="*/ 233363 w 1481457"/>
                                                    <a:gd name="connsiteY77" fmla="*/ 731044 h 750094"/>
                                                    <a:gd name="connsiteX78" fmla="*/ 247650 w 1481457"/>
                                                    <a:gd name="connsiteY78" fmla="*/ 723900 h 750094"/>
                                                    <a:gd name="connsiteX79" fmla="*/ 266700 w 1481457"/>
                                                    <a:gd name="connsiteY79" fmla="*/ 719138 h 750094"/>
                                                    <a:gd name="connsiteX80" fmla="*/ 302419 w 1481457"/>
                                                    <a:gd name="connsiteY80" fmla="*/ 723900 h 750094"/>
                                                    <a:gd name="connsiteX81" fmla="*/ 316706 w 1481457"/>
                                                    <a:gd name="connsiteY81" fmla="*/ 733425 h 750094"/>
                                                    <a:gd name="connsiteX82" fmla="*/ 338138 w 1481457"/>
                                                    <a:gd name="connsiteY82" fmla="*/ 740569 h 750094"/>
                                                    <a:gd name="connsiteX83" fmla="*/ 345281 w 1481457"/>
                                                    <a:gd name="connsiteY83" fmla="*/ 742950 h 750094"/>
                                                    <a:gd name="connsiteX84" fmla="*/ 407194 w 1481457"/>
                                                    <a:gd name="connsiteY84" fmla="*/ 747713 h 750094"/>
                                                    <a:gd name="connsiteX85" fmla="*/ 421481 w 1481457"/>
                                                    <a:gd name="connsiteY85" fmla="*/ 716756 h 750094"/>
                                                    <a:gd name="connsiteX86" fmla="*/ 407194 w 1481457"/>
                                                    <a:gd name="connsiteY86" fmla="*/ 707231 h 750094"/>
                                                    <a:gd name="connsiteX87" fmla="*/ 392906 w 1481457"/>
                                                    <a:gd name="connsiteY87" fmla="*/ 702469 h 750094"/>
                                                    <a:gd name="connsiteX88" fmla="*/ 392906 w 1481457"/>
                                                    <a:gd name="connsiteY88" fmla="*/ 685800 h 750094"/>
                                                    <a:gd name="connsiteX89" fmla="*/ 400050 w 1481457"/>
                                                    <a:gd name="connsiteY89" fmla="*/ 678656 h 750094"/>
                                                    <a:gd name="connsiteX90" fmla="*/ 409575 w 1481457"/>
                                                    <a:gd name="connsiteY90" fmla="*/ 664369 h 750094"/>
                                                    <a:gd name="connsiteX91" fmla="*/ 419100 w 1481457"/>
                                                    <a:gd name="connsiteY91" fmla="*/ 650081 h 750094"/>
                                                    <a:gd name="connsiteX92" fmla="*/ 423863 w 1481457"/>
                                                    <a:gd name="connsiteY92" fmla="*/ 642938 h 750094"/>
                                                    <a:gd name="connsiteX93" fmla="*/ 438150 w 1481457"/>
                                                    <a:gd name="connsiteY93" fmla="*/ 635794 h 750094"/>
                                                    <a:gd name="connsiteX94" fmla="*/ 440531 w 1481457"/>
                                                    <a:gd name="connsiteY94" fmla="*/ 628650 h 750094"/>
                                                    <a:gd name="connsiteX95" fmla="*/ 442913 w 1481457"/>
                                                    <a:gd name="connsiteY95" fmla="*/ 614363 h 750094"/>
                                                    <a:gd name="connsiteX96" fmla="*/ 450056 w 1481457"/>
                                                    <a:gd name="connsiteY96" fmla="*/ 609600 h 750094"/>
                                                    <a:gd name="connsiteX97" fmla="*/ 464344 w 1481457"/>
                                                    <a:gd name="connsiteY97" fmla="*/ 604838 h 750094"/>
                                                    <a:gd name="connsiteX98" fmla="*/ 471488 w 1481457"/>
                                                    <a:gd name="connsiteY98" fmla="*/ 602456 h 750094"/>
                                                    <a:gd name="connsiteX99" fmla="*/ 485775 w 1481457"/>
                                                    <a:gd name="connsiteY99" fmla="*/ 595313 h 750094"/>
                                                    <a:gd name="connsiteX100" fmla="*/ 504825 w 1481457"/>
                                                    <a:gd name="connsiteY100" fmla="*/ 597694 h 750094"/>
                                                    <a:gd name="connsiteX101" fmla="*/ 523875 w 1481457"/>
                                                    <a:gd name="connsiteY101" fmla="*/ 619125 h 750094"/>
                                                    <a:gd name="connsiteX102" fmla="*/ 531019 w 1481457"/>
                                                    <a:gd name="connsiteY102" fmla="*/ 623888 h 750094"/>
                                                    <a:gd name="connsiteX103" fmla="*/ 559594 w 1481457"/>
                                                    <a:gd name="connsiteY103" fmla="*/ 621506 h 750094"/>
                                                    <a:gd name="connsiteX104" fmla="*/ 576263 w 1481457"/>
                                                    <a:gd name="connsiteY104" fmla="*/ 616744 h 750094"/>
                                                    <a:gd name="connsiteX105" fmla="*/ 616744 w 1481457"/>
                                                    <a:gd name="connsiteY105" fmla="*/ 614363 h 750094"/>
                                                    <a:gd name="connsiteX106" fmla="*/ 631031 w 1481457"/>
                                                    <a:gd name="connsiteY106" fmla="*/ 611981 h 750094"/>
                                                    <a:gd name="connsiteX107" fmla="*/ 645319 w 1481457"/>
                                                    <a:gd name="connsiteY107" fmla="*/ 607219 h 750094"/>
                                                    <a:gd name="connsiteX108" fmla="*/ 657225 w 1481457"/>
                                                    <a:gd name="connsiteY108" fmla="*/ 588169 h 750094"/>
                                                    <a:gd name="connsiteX109" fmla="*/ 664369 w 1481457"/>
                                                    <a:gd name="connsiteY109" fmla="*/ 585788 h 750094"/>
                                                    <a:gd name="connsiteX110" fmla="*/ 690563 w 1481457"/>
                                                    <a:gd name="connsiteY110" fmla="*/ 588169 h 750094"/>
                                                    <a:gd name="connsiteX111" fmla="*/ 700088 w 1481457"/>
                                                    <a:gd name="connsiteY111" fmla="*/ 590550 h 750094"/>
                                                    <a:gd name="connsiteX112" fmla="*/ 738188 w 1481457"/>
                                                    <a:gd name="connsiteY112" fmla="*/ 588169 h 750094"/>
                                                    <a:gd name="connsiteX113" fmla="*/ 750094 w 1481457"/>
                                                    <a:gd name="connsiteY113" fmla="*/ 569119 h 750094"/>
                                                    <a:gd name="connsiteX114" fmla="*/ 752475 w 1481457"/>
                                                    <a:gd name="connsiteY114" fmla="*/ 561975 h 750094"/>
                                                    <a:gd name="connsiteX115" fmla="*/ 750094 w 1481457"/>
                                                    <a:gd name="connsiteY115" fmla="*/ 554831 h 750094"/>
                                                    <a:gd name="connsiteX116" fmla="*/ 745331 w 1481457"/>
                                                    <a:gd name="connsiteY116" fmla="*/ 547688 h 750094"/>
                                                    <a:gd name="connsiteX117" fmla="*/ 754856 w 1481457"/>
                                                    <a:gd name="connsiteY117" fmla="*/ 550069 h 750094"/>
                                                    <a:gd name="connsiteX118" fmla="*/ 781050 w 1481457"/>
                                                    <a:gd name="connsiteY118" fmla="*/ 557213 h 750094"/>
                                                    <a:gd name="connsiteX119" fmla="*/ 778669 w 1481457"/>
                                                    <a:gd name="connsiteY119" fmla="*/ 554831 h 750094"/>
                                                    <a:gd name="connsiteX120" fmla="*/ 771525 w 1481457"/>
                                                    <a:gd name="connsiteY120" fmla="*/ 526256 h 750094"/>
                                                    <a:gd name="connsiteX121" fmla="*/ 766763 w 1481457"/>
                                                    <a:gd name="connsiteY121" fmla="*/ 507206 h 750094"/>
                                                    <a:gd name="connsiteX122" fmla="*/ 778669 w 1481457"/>
                                                    <a:gd name="connsiteY122" fmla="*/ 433388 h 750094"/>
                                                    <a:gd name="connsiteX123" fmla="*/ 807244 w 1481457"/>
                                                    <a:gd name="connsiteY123" fmla="*/ 431006 h 750094"/>
                                                    <a:gd name="connsiteX124" fmla="*/ 821531 w 1481457"/>
                                                    <a:gd name="connsiteY124" fmla="*/ 426244 h 750094"/>
                                                    <a:gd name="connsiteX125" fmla="*/ 828675 w 1481457"/>
                                                    <a:gd name="connsiteY125" fmla="*/ 423863 h 750094"/>
                                                    <a:gd name="connsiteX126" fmla="*/ 840581 w 1481457"/>
                                                    <a:gd name="connsiteY126" fmla="*/ 421481 h 750094"/>
                                                    <a:gd name="connsiteX127" fmla="*/ 864394 w 1481457"/>
                                                    <a:gd name="connsiteY127" fmla="*/ 423863 h 750094"/>
                                                    <a:gd name="connsiteX128" fmla="*/ 876300 w 1481457"/>
                                                    <a:gd name="connsiteY128" fmla="*/ 426244 h 750094"/>
                                                    <a:gd name="connsiteX129" fmla="*/ 900113 w 1481457"/>
                                                    <a:gd name="connsiteY129" fmla="*/ 428625 h 750094"/>
                                                    <a:gd name="connsiteX130" fmla="*/ 907256 w 1481457"/>
                                                    <a:gd name="connsiteY130" fmla="*/ 433388 h 750094"/>
                                                    <a:gd name="connsiteX131" fmla="*/ 912019 w 1481457"/>
                                                    <a:gd name="connsiteY131" fmla="*/ 440531 h 750094"/>
                                                    <a:gd name="connsiteX132" fmla="*/ 919163 w 1481457"/>
                                                    <a:gd name="connsiteY132" fmla="*/ 447675 h 750094"/>
                                                    <a:gd name="connsiteX133" fmla="*/ 921544 w 1481457"/>
                                                    <a:gd name="connsiteY133" fmla="*/ 454819 h 750094"/>
                                                    <a:gd name="connsiteX134" fmla="*/ 938213 w 1481457"/>
                                                    <a:gd name="connsiteY134" fmla="*/ 473869 h 750094"/>
                                                    <a:gd name="connsiteX135" fmla="*/ 945356 w 1481457"/>
                                                    <a:gd name="connsiteY135" fmla="*/ 476250 h 750094"/>
                                                    <a:gd name="connsiteX136" fmla="*/ 947738 w 1481457"/>
                                                    <a:gd name="connsiteY136" fmla="*/ 483394 h 750094"/>
                                                    <a:gd name="connsiteX137" fmla="*/ 954881 w 1481457"/>
                                                    <a:gd name="connsiteY137" fmla="*/ 488156 h 750094"/>
                                                    <a:gd name="connsiteX138" fmla="*/ 959644 w 1481457"/>
                                                    <a:gd name="connsiteY138" fmla="*/ 502444 h 750094"/>
                                                    <a:gd name="connsiteX139" fmla="*/ 962025 w 1481457"/>
                                                    <a:gd name="connsiteY139" fmla="*/ 511969 h 750094"/>
                                                    <a:gd name="connsiteX140" fmla="*/ 966788 w 1481457"/>
                                                    <a:gd name="connsiteY140" fmla="*/ 526256 h 750094"/>
                                                    <a:gd name="connsiteX141" fmla="*/ 969169 w 1481457"/>
                                                    <a:gd name="connsiteY141" fmla="*/ 552450 h 750094"/>
                                                    <a:gd name="connsiteX142" fmla="*/ 995363 w 1481457"/>
                                                    <a:gd name="connsiteY142" fmla="*/ 547688 h 750094"/>
                                                    <a:gd name="connsiteX143" fmla="*/ 1012031 w 1481457"/>
                                                    <a:gd name="connsiteY143" fmla="*/ 550069 h 750094"/>
                                                    <a:gd name="connsiteX144" fmla="*/ 1021556 w 1481457"/>
                                                    <a:gd name="connsiteY144" fmla="*/ 571500 h 750094"/>
                                                    <a:gd name="connsiteX145" fmla="*/ 1026319 w 1481457"/>
                                                    <a:gd name="connsiteY145" fmla="*/ 588169 h 750094"/>
                                                    <a:gd name="connsiteX146" fmla="*/ 1028700 w 1481457"/>
                                                    <a:gd name="connsiteY146" fmla="*/ 595313 h 750094"/>
                                                    <a:gd name="connsiteX147" fmla="*/ 1031081 w 1481457"/>
                                                    <a:gd name="connsiteY147" fmla="*/ 604838 h 750094"/>
                                                    <a:gd name="connsiteX148" fmla="*/ 1035844 w 1481457"/>
                                                    <a:gd name="connsiteY148" fmla="*/ 619125 h 750094"/>
                                                    <a:gd name="connsiteX149" fmla="*/ 1038225 w 1481457"/>
                                                    <a:gd name="connsiteY149" fmla="*/ 626269 h 750094"/>
                                                    <a:gd name="connsiteX150" fmla="*/ 1045369 w 1481457"/>
                                                    <a:gd name="connsiteY150" fmla="*/ 633413 h 750094"/>
                                                    <a:gd name="connsiteX151" fmla="*/ 1050131 w 1481457"/>
                                                    <a:gd name="connsiteY151" fmla="*/ 647700 h 750094"/>
                                                    <a:gd name="connsiteX152" fmla="*/ 1052513 w 1481457"/>
                                                    <a:gd name="connsiteY152" fmla="*/ 654844 h 750094"/>
                                                    <a:gd name="connsiteX153" fmla="*/ 1069181 w 1481457"/>
                                                    <a:gd name="connsiteY153" fmla="*/ 671513 h 750094"/>
                                                    <a:gd name="connsiteX154" fmla="*/ 1092994 w 1481457"/>
                                                    <a:gd name="connsiteY154" fmla="*/ 673894 h 750094"/>
                                                    <a:gd name="connsiteX155" fmla="*/ 1097756 w 1481457"/>
                                                    <a:gd name="connsiteY155" fmla="*/ 681038 h 750094"/>
                                                    <a:gd name="connsiteX156" fmla="*/ 1102519 w 1481457"/>
                                                    <a:gd name="connsiteY156" fmla="*/ 728663 h 750094"/>
                                                    <a:gd name="connsiteX157" fmla="*/ 1119188 w 1481457"/>
                                                    <a:gd name="connsiteY157" fmla="*/ 721519 h 750094"/>
                                                    <a:gd name="connsiteX158" fmla="*/ 1123950 w 1481457"/>
                                                    <a:gd name="connsiteY158" fmla="*/ 707231 h 750094"/>
                                                    <a:gd name="connsiteX159" fmla="*/ 1138238 w 1481457"/>
                                                    <a:gd name="connsiteY159" fmla="*/ 697706 h 750094"/>
                                                    <a:gd name="connsiteX160" fmla="*/ 1154906 w 1481457"/>
                                                    <a:gd name="connsiteY160" fmla="*/ 700088 h 750094"/>
                                                    <a:gd name="connsiteX161" fmla="*/ 1176338 w 1481457"/>
                                                    <a:gd name="connsiteY161" fmla="*/ 716756 h 750094"/>
                                                    <a:gd name="connsiteX162" fmla="*/ 1183481 w 1481457"/>
                                                    <a:gd name="connsiteY162" fmla="*/ 721519 h 750094"/>
                                                    <a:gd name="connsiteX163" fmla="*/ 1188244 w 1481457"/>
                                                    <a:gd name="connsiteY163" fmla="*/ 728663 h 750094"/>
                                                    <a:gd name="connsiteX164" fmla="*/ 1195388 w 1481457"/>
                                                    <a:gd name="connsiteY164" fmla="*/ 733425 h 750094"/>
                                                    <a:gd name="connsiteX165" fmla="*/ 1197769 w 1481457"/>
                                                    <a:gd name="connsiteY165" fmla="*/ 740569 h 750094"/>
                                                    <a:gd name="connsiteX166" fmla="*/ 1212056 w 1481457"/>
                                                    <a:gd name="connsiteY166" fmla="*/ 745331 h 750094"/>
                                                    <a:gd name="connsiteX167" fmla="*/ 1226344 w 1481457"/>
                                                    <a:gd name="connsiteY167" fmla="*/ 742950 h 750094"/>
                                                    <a:gd name="connsiteX168" fmla="*/ 1264444 w 1481457"/>
                                                    <a:gd name="connsiteY168" fmla="*/ 747713 h 750094"/>
                                                    <a:gd name="connsiteX169" fmla="*/ 1276350 w 1481457"/>
                                                    <a:gd name="connsiteY169" fmla="*/ 742950 h 750094"/>
                                                    <a:gd name="connsiteX170" fmla="*/ 1285875 w 1481457"/>
                                                    <a:gd name="connsiteY170" fmla="*/ 733425 h 750094"/>
                                                    <a:gd name="connsiteX171" fmla="*/ 1304925 w 1481457"/>
                                                    <a:gd name="connsiteY171" fmla="*/ 738188 h 750094"/>
                                                    <a:gd name="connsiteX172" fmla="*/ 1326356 w 1481457"/>
                                                    <a:gd name="connsiteY172" fmla="*/ 750094 h 750094"/>
                                                    <a:gd name="connsiteX173" fmla="*/ 1338263 w 1481457"/>
                                                    <a:gd name="connsiteY173" fmla="*/ 747713 h 750094"/>
                                                    <a:gd name="connsiteX174" fmla="*/ 1340644 w 1481457"/>
                                                    <a:gd name="connsiteY174" fmla="*/ 740569 h 750094"/>
                                                    <a:gd name="connsiteX175" fmla="*/ 1354931 w 1481457"/>
                                                    <a:gd name="connsiteY175" fmla="*/ 733425 h 750094"/>
                                                    <a:gd name="connsiteX176" fmla="*/ 1373981 w 1481457"/>
                                                    <a:gd name="connsiteY176" fmla="*/ 735806 h 750094"/>
                                                    <a:gd name="connsiteX177" fmla="*/ 1381125 w 1481457"/>
                                                    <a:gd name="connsiteY177" fmla="*/ 733425 h 750094"/>
                                                    <a:gd name="connsiteX178" fmla="*/ 1407319 w 1481457"/>
                                                    <a:gd name="connsiteY178" fmla="*/ 731044 h 750094"/>
                                                    <a:gd name="connsiteX179" fmla="*/ 1400175 w 1481457"/>
                                                    <a:gd name="connsiteY179" fmla="*/ 726281 h 750094"/>
                                                    <a:gd name="connsiteX180" fmla="*/ 1385888 w 1481457"/>
                                                    <a:gd name="connsiteY180" fmla="*/ 711994 h 750094"/>
                                                    <a:gd name="connsiteX181" fmla="*/ 1381125 w 1481457"/>
                                                    <a:gd name="connsiteY181" fmla="*/ 673894 h 750094"/>
                                                    <a:gd name="connsiteX182" fmla="*/ 1378744 w 1481457"/>
                                                    <a:gd name="connsiteY182" fmla="*/ 659606 h 750094"/>
                                                    <a:gd name="connsiteX183" fmla="*/ 1376363 w 1481457"/>
                                                    <a:gd name="connsiteY183" fmla="*/ 650081 h 750094"/>
                                                    <a:gd name="connsiteX184" fmla="*/ 1373981 w 1481457"/>
                                                    <a:gd name="connsiteY184" fmla="*/ 642938 h 750094"/>
                                                    <a:gd name="connsiteX185" fmla="*/ 1359694 w 1481457"/>
                                                    <a:gd name="connsiteY185" fmla="*/ 638175 h 750094"/>
                                                    <a:gd name="connsiteX186" fmla="*/ 1343025 w 1481457"/>
                                                    <a:gd name="connsiteY186" fmla="*/ 633413 h 750094"/>
                                                    <a:gd name="connsiteX187" fmla="*/ 1323975 w 1481457"/>
                                                    <a:gd name="connsiteY187" fmla="*/ 631031 h 750094"/>
                                                    <a:gd name="connsiteX188" fmla="*/ 1316831 w 1481457"/>
                                                    <a:gd name="connsiteY188" fmla="*/ 616744 h 750094"/>
                                                    <a:gd name="connsiteX189" fmla="*/ 1314450 w 1481457"/>
                                                    <a:gd name="connsiteY189" fmla="*/ 604838 h 750094"/>
                                                    <a:gd name="connsiteX190" fmla="*/ 1300163 w 1481457"/>
                                                    <a:gd name="connsiteY190" fmla="*/ 597694 h 750094"/>
                                                    <a:gd name="connsiteX191" fmla="*/ 1293019 w 1481457"/>
                                                    <a:gd name="connsiteY191" fmla="*/ 600075 h 750094"/>
                                                    <a:gd name="connsiteX192" fmla="*/ 1297781 w 1481457"/>
                                                    <a:gd name="connsiteY192" fmla="*/ 609600 h 750094"/>
                                                    <a:gd name="connsiteX193" fmla="*/ 1302544 w 1481457"/>
                                                    <a:gd name="connsiteY193" fmla="*/ 621506 h 750094"/>
                                                    <a:gd name="connsiteX194" fmla="*/ 1295400 w 1481457"/>
                                                    <a:gd name="connsiteY194" fmla="*/ 619125 h 750094"/>
                                                    <a:gd name="connsiteX195" fmla="*/ 1293019 w 1481457"/>
                                                    <a:gd name="connsiteY195" fmla="*/ 573881 h 750094"/>
                                                    <a:gd name="connsiteX196" fmla="*/ 1297781 w 1481457"/>
                                                    <a:gd name="connsiteY196" fmla="*/ 559594 h 750094"/>
                                                    <a:gd name="connsiteX197" fmla="*/ 1300163 w 1481457"/>
                                                    <a:gd name="connsiteY197" fmla="*/ 552450 h 750094"/>
                                                    <a:gd name="connsiteX198" fmla="*/ 1321594 w 1481457"/>
                                                    <a:gd name="connsiteY198" fmla="*/ 542925 h 750094"/>
                                                    <a:gd name="connsiteX199" fmla="*/ 1328738 w 1481457"/>
                                                    <a:gd name="connsiteY199" fmla="*/ 540544 h 750094"/>
                                                    <a:gd name="connsiteX200" fmla="*/ 1335881 w 1481457"/>
                                                    <a:gd name="connsiteY200" fmla="*/ 538163 h 750094"/>
                                                    <a:gd name="connsiteX201" fmla="*/ 1347788 w 1481457"/>
                                                    <a:gd name="connsiteY201" fmla="*/ 526256 h 750094"/>
                                                    <a:gd name="connsiteX202" fmla="*/ 1354931 w 1481457"/>
                                                    <a:gd name="connsiteY202" fmla="*/ 519113 h 750094"/>
                                                    <a:gd name="connsiteX203" fmla="*/ 1369219 w 1481457"/>
                                                    <a:gd name="connsiteY203" fmla="*/ 514350 h 750094"/>
                                                    <a:gd name="connsiteX204" fmla="*/ 1388269 w 1481457"/>
                                                    <a:gd name="connsiteY204" fmla="*/ 514350 h 750094"/>
                                                    <a:gd name="connsiteX205" fmla="*/ 1393031 w 1481457"/>
                                                    <a:gd name="connsiteY205" fmla="*/ 507206 h 750094"/>
                                                    <a:gd name="connsiteX206" fmla="*/ 1412081 w 1481457"/>
                                                    <a:gd name="connsiteY206" fmla="*/ 509588 h 750094"/>
                                                    <a:gd name="connsiteX207" fmla="*/ 1419225 w 1481457"/>
                                                    <a:gd name="connsiteY207" fmla="*/ 509588 h 750094"/>
                                                    <a:gd name="connsiteX208" fmla="*/ 1421606 w 1481457"/>
                                                    <a:gd name="connsiteY208" fmla="*/ 502444 h 750094"/>
                                                    <a:gd name="connsiteX209" fmla="*/ 1435894 w 1481457"/>
                                                    <a:gd name="connsiteY209" fmla="*/ 495300 h 750094"/>
                                                    <a:gd name="connsiteX210" fmla="*/ 1457325 w 1481457"/>
                                                    <a:gd name="connsiteY210" fmla="*/ 497681 h 750094"/>
                                                    <a:gd name="connsiteX211" fmla="*/ 1464469 w 1481457"/>
                                                    <a:gd name="connsiteY211" fmla="*/ 500063 h 750094"/>
                                                    <a:gd name="connsiteX212" fmla="*/ 1476375 w 1481457"/>
                                                    <a:gd name="connsiteY212" fmla="*/ 497681 h 750094"/>
                                                    <a:gd name="connsiteX213" fmla="*/ 1481138 w 1481457"/>
                                                    <a:gd name="connsiteY213" fmla="*/ 483394 h 750094"/>
                                                    <a:gd name="connsiteX214" fmla="*/ 1476375 w 1481457"/>
                                                    <a:gd name="connsiteY214" fmla="*/ 469106 h 750094"/>
                                                    <a:gd name="connsiteX215" fmla="*/ 1466850 w 1481457"/>
                                                    <a:gd name="connsiteY215" fmla="*/ 445294 h 750094"/>
                                                    <a:gd name="connsiteX216" fmla="*/ 1459706 w 1481457"/>
                                                    <a:gd name="connsiteY216" fmla="*/ 440531 h 750094"/>
                                                    <a:gd name="connsiteX217" fmla="*/ 1454944 w 1481457"/>
                                                    <a:gd name="connsiteY217" fmla="*/ 433388 h 750094"/>
                                                    <a:gd name="connsiteX218" fmla="*/ 1443038 w 1481457"/>
                                                    <a:gd name="connsiteY218" fmla="*/ 421481 h 750094"/>
                                                    <a:gd name="connsiteX219" fmla="*/ 1433513 w 1481457"/>
                                                    <a:gd name="connsiteY219" fmla="*/ 400050 h 750094"/>
                                                    <a:gd name="connsiteX220" fmla="*/ 1426369 w 1481457"/>
                                                    <a:gd name="connsiteY220" fmla="*/ 395288 h 750094"/>
                                                    <a:gd name="connsiteX221" fmla="*/ 1400175 w 1481457"/>
                                                    <a:gd name="connsiteY221" fmla="*/ 390525 h 750094"/>
                                                    <a:gd name="connsiteX222" fmla="*/ 1385888 w 1481457"/>
                                                    <a:gd name="connsiteY222" fmla="*/ 385763 h 750094"/>
                                                    <a:gd name="connsiteX223" fmla="*/ 1378744 w 1481457"/>
                                                    <a:gd name="connsiteY223" fmla="*/ 383381 h 750094"/>
                                                    <a:gd name="connsiteX224" fmla="*/ 1371600 w 1481457"/>
                                                    <a:gd name="connsiteY224" fmla="*/ 376238 h 750094"/>
                                                    <a:gd name="connsiteX225" fmla="*/ 1357313 w 1481457"/>
                                                    <a:gd name="connsiteY225" fmla="*/ 366713 h 750094"/>
                                                    <a:gd name="connsiteX226" fmla="*/ 1350169 w 1481457"/>
                                                    <a:gd name="connsiteY226" fmla="*/ 352425 h 750094"/>
                                                    <a:gd name="connsiteX227" fmla="*/ 1352550 w 1481457"/>
                                                    <a:gd name="connsiteY227" fmla="*/ 340519 h 750094"/>
                                                    <a:gd name="connsiteX228" fmla="*/ 1357313 w 1481457"/>
                                                    <a:gd name="connsiteY228" fmla="*/ 333375 h 750094"/>
                                                    <a:gd name="connsiteX229" fmla="*/ 1366838 w 1481457"/>
                                                    <a:gd name="connsiteY229" fmla="*/ 321469 h 750094"/>
                                                    <a:gd name="connsiteX230" fmla="*/ 1376363 w 1481457"/>
                                                    <a:gd name="connsiteY230" fmla="*/ 307181 h 750094"/>
                                                    <a:gd name="connsiteX231" fmla="*/ 1381125 w 1481457"/>
                                                    <a:gd name="connsiteY231" fmla="*/ 300038 h 750094"/>
                                                    <a:gd name="connsiteX232" fmla="*/ 1385888 w 1481457"/>
                                                    <a:gd name="connsiteY232" fmla="*/ 292894 h 750094"/>
                                                    <a:gd name="connsiteX233" fmla="*/ 1397794 w 1481457"/>
                                                    <a:gd name="connsiteY233" fmla="*/ 288131 h 75009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  <a:cxn ang="0">
                                                      <a:pos x="connsiteX24" y="connsiteY24"/>
                                                    </a:cxn>
                                                    <a:cxn ang="0">
                                                      <a:pos x="connsiteX25" y="connsiteY25"/>
                                                    </a:cxn>
                                                    <a:cxn ang="0">
                                                      <a:pos x="connsiteX26" y="connsiteY26"/>
                                                    </a:cxn>
                                                    <a:cxn ang="0">
                                                      <a:pos x="connsiteX27" y="connsiteY27"/>
                                                    </a:cxn>
                                                    <a:cxn ang="0">
                                                      <a:pos x="connsiteX28" y="connsiteY28"/>
                                                    </a:cxn>
                                                    <a:cxn ang="0">
                                                      <a:pos x="connsiteX29" y="connsiteY29"/>
                                                    </a:cxn>
                                                    <a:cxn ang="0">
                                                      <a:pos x="connsiteX30" y="connsiteY30"/>
                                                    </a:cxn>
                                                    <a:cxn ang="0">
                                                      <a:pos x="connsiteX31" y="connsiteY31"/>
                                                    </a:cxn>
                                                    <a:cxn ang="0">
                                                      <a:pos x="connsiteX32" y="connsiteY32"/>
                                                    </a:cxn>
                                                    <a:cxn ang="0">
                                                      <a:pos x="connsiteX33" y="connsiteY33"/>
                                                    </a:cxn>
                                                    <a:cxn ang="0">
                                                      <a:pos x="connsiteX34" y="connsiteY34"/>
                                                    </a:cxn>
                                                    <a:cxn ang="0">
                                                      <a:pos x="connsiteX35" y="connsiteY35"/>
                                                    </a:cxn>
                                                    <a:cxn ang="0">
                                                      <a:pos x="connsiteX36" y="connsiteY36"/>
                                                    </a:cxn>
                                                    <a:cxn ang="0">
                                                      <a:pos x="connsiteX37" y="connsiteY37"/>
                                                    </a:cxn>
                                                    <a:cxn ang="0">
                                                      <a:pos x="connsiteX38" y="connsiteY38"/>
                                                    </a:cxn>
                                                    <a:cxn ang="0">
                                                      <a:pos x="connsiteX39" y="connsiteY39"/>
                                                    </a:cxn>
                                                    <a:cxn ang="0">
                                                      <a:pos x="connsiteX40" y="connsiteY40"/>
                                                    </a:cxn>
                                                    <a:cxn ang="0">
                                                      <a:pos x="connsiteX41" y="connsiteY41"/>
                                                    </a:cxn>
                                                    <a:cxn ang="0">
                                                      <a:pos x="connsiteX42" y="connsiteY42"/>
                                                    </a:cxn>
                                                    <a:cxn ang="0">
                                                      <a:pos x="connsiteX43" y="connsiteY43"/>
                                                    </a:cxn>
                                                    <a:cxn ang="0">
                                                      <a:pos x="connsiteX44" y="connsiteY44"/>
                                                    </a:cxn>
                                                    <a:cxn ang="0">
                                                      <a:pos x="connsiteX45" y="connsiteY45"/>
                                                    </a:cxn>
                                                    <a:cxn ang="0">
                                                      <a:pos x="connsiteX46" y="connsiteY46"/>
                                                    </a:cxn>
                                                    <a:cxn ang="0">
                                                      <a:pos x="connsiteX47" y="connsiteY47"/>
                                                    </a:cxn>
                                                    <a:cxn ang="0">
                                                      <a:pos x="connsiteX48" y="connsiteY48"/>
                                                    </a:cxn>
                                                    <a:cxn ang="0">
                                                      <a:pos x="connsiteX49" y="connsiteY49"/>
                                                    </a:cxn>
                                                    <a:cxn ang="0">
                                                      <a:pos x="connsiteX50" y="connsiteY50"/>
                                                    </a:cxn>
                                                    <a:cxn ang="0">
                                                      <a:pos x="connsiteX51" y="connsiteY51"/>
                                                    </a:cxn>
                                                    <a:cxn ang="0">
                                                      <a:pos x="connsiteX52" y="connsiteY52"/>
                                                    </a:cxn>
                                                    <a:cxn ang="0">
                                                      <a:pos x="connsiteX53" y="connsiteY53"/>
                                                    </a:cxn>
                                                    <a:cxn ang="0">
                                                      <a:pos x="connsiteX54" y="connsiteY54"/>
                                                    </a:cxn>
                                                    <a:cxn ang="0">
                                                      <a:pos x="connsiteX55" y="connsiteY55"/>
                                                    </a:cxn>
                                                    <a:cxn ang="0">
                                                      <a:pos x="connsiteX56" y="connsiteY56"/>
                                                    </a:cxn>
                                                    <a:cxn ang="0">
                                                      <a:pos x="connsiteX57" y="connsiteY57"/>
                                                    </a:cxn>
                                                    <a:cxn ang="0">
                                                      <a:pos x="connsiteX58" y="connsiteY58"/>
                                                    </a:cxn>
                                                    <a:cxn ang="0">
                                                      <a:pos x="connsiteX59" y="connsiteY59"/>
                                                    </a:cxn>
                                                    <a:cxn ang="0">
                                                      <a:pos x="connsiteX60" y="connsiteY60"/>
                                                    </a:cxn>
                                                    <a:cxn ang="0">
                                                      <a:pos x="connsiteX61" y="connsiteY61"/>
                                                    </a:cxn>
                                                    <a:cxn ang="0">
                                                      <a:pos x="connsiteX62" y="connsiteY62"/>
                                                    </a:cxn>
                                                    <a:cxn ang="0">
                                                      <a:pos x="connsiteX63" y="connsiteY63"/>
                                                    </a:cxn>
                                                    <a:cxn ang="0">
                                                      <a:pos x="connsiteX64" y="connsiteY64"/>
                                                    </a:cxn>
                                                    <a:cxn ang="0">
                                                      <a:pos x="connsiteX65" y="connsiteY65"/>
                                                    </a:cxn>
                                                    <a:cxn ang="0">
                                                      <a:pos x="connsiteX66" y="connsiteY66"/>
                                                    </a:cxn>
                                                    <a:cxn ang="0">
                                                      <a:pos x="connsiteX67" y="connsiteY67"/>
                                                    </a:cxn>
                                                    <a:cxn ang="0">
                                                      <a:pos x="connsiteX68" y="connsiteY68"/>
                                                    </a:cxn>
                                                    <a:cxn ang="0">
                                                      <a:pos x="connsiteX69" y="connsiteY69"/>
                                                    </a:cxn>
                                                    <a:cxn ang="0">
                                                      <a:pos x="connsiteX70" y="connsiteY70"/>
                                                    </a:cxn>
                                                    <a:cxn ang="0">
                                                      <a:pos x="connsiteX71" y="connsiteY71"/>
                                                    </a:cxn>
                                                    <a:cxn ang="0">
                                                      <a:pos x="connsiteX72" y="connsiteY72"/>
                                                    </a:cxn>
                                                    <a:cxn ang="0">
                                                      <a:pos x="connsiteX73" y="connsiteY73"/>
                                                    </a:cxn>
                                                    <a:cxn ang="0">
                                                      <a:pos x="connsiteX74" y="connsiteY74"/>
                                                    </a:cxn>
                                                    <a:cxn ang="0">
                                                      <a:pos x="connsiteX75" y="connsiteY75"/>
                                                    </a:cxn>
                                                    <a:cxn ang="0">
                                                      <a:pos x="connsiteX76" y="connsiteY76"/>
                                                    </a:cxn>
                                                    <a:cxn ang="0">
                                                      <a:pos x="connsiteX77" y="connsiteY77"/>
                                                    </a:cxn>
                                                    <a:cxn ang="0">
                                                      <a:pos x="connsiteX78" y="connsiteY78"/>
                                                    </a:cxn>
                                                    <a:cxn ang="0">
                                                      <a:pos x="connsiteX79" y="connsiteY79"/>
                                                    </a:cxn>
                                                    <a:cxn ang="0">
                                                      <a:pos x="connsiteX80" y="connsiteY80"/>
                                                    </a:cxn>
                                                    <a:cxn ang="0">
                                                      <a:pos x="connsiteX81" y="connsiteY81"/>
                                                    </a:cxn>
                                                    <a:cxn ang="0">
                                                      <a:pos x="connsiteX82" y="connsiteY82"/>
                                                    </a:cxn>
                                                    <a:cxn ang="0">
                                                      <a:pos x="connsiteX83" y="connsiteY83"/>
                                                    </a:cxn>
                                                    <a:cxn ang="0">
                                                      <a:pos x="connsiteX84" y="connsiteY84"/>
                                                    </a:cxn>
                                                    <a:cxn ang="0">
                                                      <a:pos x="connsiteX85" y="connsiteY85"/>
                                                    </a:cxn>
                                                    <a:cxn ang="0">
                                                      <a:pos x="connsiteX86" y="connsiteY86"/>
                                                    </a:cxn>
                                                    <a:cxn ang="0">
                                                      <a:pos x="connsiteX87" y="connsiteY87"/>
                                                    </a:cxn>
                                                    <a:cxn ang="0">
                                                      <a:pos x="connsiteX88" y="connsiteY88"/>
                                                    </a:cxn>
                                                    <a:cxn ang="0">
                                                      <a:pos x="connsiteX89" y="connsiteY89"/>
                                                    </a:cxn>
                                                    <a:cxn ang="0">
                                                      <a:pos x="connsiteX90" y="connsiteY90"/>
                                                    </a:cxn>
                                                    <a:cxn ang="0">
                                                      <a:pos x="connsiteX91" y="connsiteY91"/>
                                                    </a:cxn>
                                                    <a:cxn ang="0">
                                                      <a:pos x="connsiteX92" y="connsiteY92"/>
                                                    </a:cxn>
                                                    <a:cxn ang="0">
                                                      <a:pos x="connsiteX93" y="connsiteY93"/>
                                                    </a:cxn>
                                                    <a:cxn ang="0">
                                                      <a:pos x="connsiteX94" y="connsiteY94"/>
                                                    </a:cxn>
                                                    <a:cxn ang="0">
                                                      <a:pos x="connsiteX95" y="connsiteY95"/>
                                                    </a:cxn>
                                                    <a:cxn ang="0">
                                                      <a:pos x="connsiteX96" y="connsiteY96"/>
                                                    </a:cxn>
                                                    <a:cxn ang="0">
                                                      <a:pos x="connsiteX97" y="connsiteY97"/>
                                                    </a:cxn>
                                                    <a:cxn ang="0">
                                                      <a:pos x="connsiteX98" y="connsiteY98"/>
                                                    </a:cxn>
                                                    <a:cxn ang="0">
                                                      <a:pos x="connsiteX99" y="connsiteY99"/>
                                                    </a:cxn>
                                                    <a:cxn ang="0">
                                                      <a:pos x="connsiteX100" y="connsiteY100"/>
                                                    </a:cxn>
                                                    <a:cxn ang="0">
                                                      <a:pos x="connsiteX101" y="connsiteY101"/>
                                                    </a:cxn>
                                                    <a:cxn ang="0">
                                                      <a:pos x="connsiteX102" y="connsiteY102"/>
                                                    </a:cxn>
                                                    <a:cxn ang="0">
                                                      <a:pos x="connsiteX103" y="connsiteY103"/>
                                                    </a:cxn>
                                                    <a:cxn ang="0">
                                                      <a:pos x="connsiteX104" y="connsiteY104"/>
                                                    </a:cxn>
                                                    <a:cxn ang="0">
                                                      <a:pos x="connsiteX105" y="connsiteY105"/>
                                                    </a:cxn>
                                                    <a:cxn ang="0">
                                                      <a:pos x="connsiteX106" y="connsiteY106"/>
                                                    </a:cxn>
                                                    <a:cxn ang="0">
                                                      <a:pos x="connsiteX107" y="connsiteY107"/>
                                                    </a:cxn>
                                                    <a:cxn ang="0">
                                                      <a:pos x="connsiteX108" y="connsiteY108"/>
                                                    </a:cxn>
                                                    <a:cxn ang="0">
                                                      <a:pos x="connsiteX109" y="connsiteY109"/>
                                                    </a:cxn>
                                                    <a:cxn ang="0">
                                                      <a:pos x="connsiteX110" y="connsiteY110"/>
                                                    </a:cxn>
                                                    <a:cxn ang="0">
                                                      <a:pos x="connsiteX111" y="connsiteY111"/>
                                                    </a:cxn>
                                                    <a:cxn ang="0">
                                                      <a:pos x="connsiteX112" y="connsiteY112"/>
                                                    </a:cxn>
                                                    <a:cxn ang="0">
                                                      <a:pos x="connsiteX113" y="connsiteY113"/>
                                                    </a:cxn>
                                                    <a:cxn ang="0">
                                                      <a:pos x="connsiteX114" y="connsiteY114"/>
                                                    </a:cxn>
                                                    <a:cxn ang="0">
                                                      <a:pos x="connsiteX115" y="connsiteY115"/>
                                                    </a:cxn>
                                                    <a:cxn ang="0">
                                                      <a:pos x="connsiteX116" y="connsiteY116"/>
                                                    </a:cxn>
                                                    <a:cxn ang="0">
                                                      <a:pos x="connsiteX117" y="connsiteY117"/>
                                                    </a:cxn>
                                                    <a:cxn ang="0">
                                                      <a:pos x="connsiteX118" y="connsiteY118"/>
                                                    </a:cxn>
                                                    <a:cxn ang="0">
                                                      <a:pos x="connsiteX119" y="connsiteY119"/>
                                                    </a:cxn>
                                                    <a:cxn ang="0">
                                                      <a:pos x="connsiteX120" y="connsiteY120"/>
                                                    </a:cxn>
                                                    <a:cxn ang="0">
                                                      <a:pos x="connsiteX121" y="connsiteY121"/>
                                                    </a:cxn>
                                                    <a:cxn ang="0">
                                                      <a:pos x="connsiteX122" y="connsiteY122"/>
                                                    </a:cxn>
                                                    <a:cxn ang="0">
                                                      <a:pos x="connsiteX123" y="connsiteY123"/>
                                                    </a:cxn>
                                                    <a:cxn ang="0">
                                                      <a:pos x="connsiteX124" y="connsiteY124"/>
                                                    </a:cxn>
                                                    <a:cxn ang="0">
                                                      <a:pos x="connsiteX125" y="connsiteY125"/>
                                                    </a:cxn>
                                                    <a:cxn ang="0">
                                                      <a:pos x="connsiteX126" y="connsiteY126"/>
                                                    </a:cxn>
                                                    <a:cxn ang="0">
                                                      <a:pos x="connsiteX127" y="connsiteY127"/>
                                                    </a:cxn>
                                                    <a:cxn ang="0">
                                                      <a:pos x="connsiteX128" y="connsiteY128"/>
                                                    </a:cxn>
                                                    <a:cxn ang="0">
                                                      <a:pos x="connsiteX129" y="connsiteY129"/>
                                                    </a:cxn>
                                                    <a:cxn ang="0">
                                                      <a:pos x="connsiteX130" y="connsiteY130"/>
                                                    </a:cxn>
                                                    <a:cxn ang="0">
                                                      <a:pos x="connsiteX131" y="connsiteY131"/>
                                                    </a:cxn>
                                                    <a:cxn ang="0">
                                                      <a:pos x="connsiteX132" y="connsiteY132"/>
                                                    </a:cxn>
                                                    <a:cxn ang="0">
                                                      <a:pos x="connsiteX133" y="connsiteY133"/>
                                                    </a:cxn>
                                                    <a:cxn ang="0">
                                                      <a:pos x="connsiteX134" y="connsiteY134"/>
                                                    </a:cxn>
                                                    <a:cxn ang="0">
                                                      <a:pos x="connsiteX135" y="connsiteY135"/>
                                                    </a:cxn>
                                                    <a:cxn ang="0">
                                                      <a:pos x="connsiteX136" y="connsiteY136"/>
                                                    </a:cxn>
                                                    <a:cxn ang="0">
                                                      <a:pos x="connsiteX137" y="connsiteY137"/>
                                                    </a:cxn>
                                                    <a:cxn ang="0">
                                                      <a:pos x="connsiteX138" y="connsiteY138"/>
                                                    </a:cxn>
                                                    <a:cxn ang="0">
                                                      <a:pos x="connsiteX139" y="connsiteY139"/>
                                                    </a:cxn>
                                                    <a:cxn ang="0">
                                                      <a:pos x="connsiteX140" y="connsiteY140"/>
                                                    </a:cxn>
                                                    <a:cxn ang="0">
                                                      <a:pos x="connsiteX141" y="connsiteY141"/>
                                                    </a:cxn>
                                                    <a:cxn ang="0">
                                                      <a:pos x="connsiteX142" y="connsiteY142"/>
                                                    </a:cxn>
                                                    <a:cxn ang="0">
                                                      <a:pos x="connsiteX143" y="connsiteY143"/>
                                                    </a:cxn>
                                                    <a:cxn ang="0">
                                                      <a:pos x="connsiteX144" y="connsiteY144"/>
                                                    </a:cxn>
                                                    <a:cxn ang="0">
                                                      <a:pos x="connsiteX145" y="connsiteY145"/>
                                                    </a:cxn>
                                                    <a:cxn ang="0">
                                                      <a:pos x="connsiteX146" y="connsiteY146"/>
                                                    </a:cxn>
                                                    <a:cxn ang="0">
                                                      <a:pos x="connsiteX147" y="connsiteY147"/>
                                                    </a:cxn>
                                                    <a:cxn ang="0">
                                                      <a:pos x="connsiteX148" y="connsiteY148"/>
                                                    </a:cxn>
                                                    <a:cxn ang="0">
                                                      <a:pos x="connsiteX149" y="connsiteY149"/>
                                                    </a:cxn>
                                                    <a:cxn ang="0">
                                                      <a:pos x="connsiteX150" y="connsiteY150"/>
                                                    </a:cxn>
                                                    <a:cxn ang="0">
                                                      <a:pos x="connsiteX151" y="connsiteY151"/>
                                                    </a:cxn>
                                                    <a:cxn ang="0">
                                                      <a:pos x="connsiteX152" y="connsiteY152"/>
                                                    </a:cxn>
                                                    <a:cxn ang="0">
                                                      <a:pos x="connsiteX153" y="connsiteY153"/>
                                                    </a:cxn>
                                                    <a:cxn ang="0">
                                                      <a:pos x="connsiteX154" y="connsiteY154"/>
                                                    </a:cxn>
                                                    <a:cxn ang="0">
                                                      <a:pos x="connsiteX155" y="connsiteY155"/>
                                                    </a:cxn>
                                                    <a:cxn ang="0">
                                                      <a:pos x="connsiteX156" y="connsiteY156"/>
                                                    </a:cxn>
                                                    <a:cxn ang="0">
                                                      <a:pos x="connsiteX157" y="connsiteY157"/>
                                                    </a:cxn>
                                                    <a:cxn ang="0">
                                                      <a:pos x="connsiteX158" y="connsiteY158"/>
                                                    </a:cxn>
                                                    <a:cxn ang="0">
                                                      <a:pos x="connsiteX159" y="connsiteY159"/>
                                                    </a:cxn>
                                                    <a:cxn ang="0">
                                                      <a:pos x="connsiteX160" y="connsiteY160"/>
                                                    </a:cxn>
                                                    <a:cxn ang="0">
                                                      <a:pos x="connsiteX161" y="connsiteY161"/>
                                                    </a:cxn>
                                                    <a:cxn ang="0">
                                                      <a:pos x="connsiteX162" y="connsiteY162"/>
                                                    </a:cxn>
                                                    <a:cxn ang="0">
                                                      <a:pos x="connsiteX163" y="connsiteY163"/>
                                                    </a:cxn>
                                                    <a:cxn ang="0">
                                                      <a:pos x="connsiteX164" y="connsiteY164"/>
                                                    </a:cxn>
                                                    <a:cxn ang="0">
                                                      <a:pos x="connsiteX165" y="connsiteY165"/>
                                                    </a:cxn>
                                                    <a:cxn ang="0">
                                                      <a:pos x="connsiteX166" y="connsiteY166"/>
                                                    </a:cxn>
                                                    <a:cxn ang="0">
                                                      <a:pos x="connsiteX167" y="connsiteY167"/>
                                                    </a:cxn>
                                                    <a:cxn ang="0">
                                                      <a:pos x="connsiteX168" y="connsiteY168"/>
                                                    </a:cxn>
                                                    <a:cxn ang="0">
                                                      <a:pos x="connsiteX169" y="connsiteY169"/>
                                                    </a:cxn>
                                                    <a:cxn ang="0">
                                                      <a:pos x="connsiteX170" y="connsiteY170"/>
                                                    </a:cxn>
                                                    <a:cxn ang="0">
                                                      <a:pos x="connsiteX171" y="connsiteY171"/>
                                                    </a:cxn>
                                                    <a:cxn ang="0">
                                                      <a:pos x="connsiteX172" y="connsiteY172"/>
                                                    </a:cxn>
                                                    <a:cxn ang="0">
                                                      <a:pos x="connsiteX173" y="connsiteY173"/>
                                                    </a:cxn>
                                                    <a:cxn ang="0">
                                                      <a:pos x="connsiteX174" y="connsiteY174"/>
                                                    </a:cxn>
                                                    <a:cxn ang="0">
                                                      <a:pos x="connsiteX175" y="connsiteY175"/>
                                                    </a:cxn>
                                                    <a:cxn ang="0">
                                                      <a:pos x="connsiteX176" y="connsiteY176"/>
                                                    </a:cxn>
                                                    <a:cxn ang="0">
                                                      <a:pos x="connsiteX177" y="connsiteY177"/>
                                                    </a:cxn>
                                                    <a:cxn ang="0">
                                                      <a:pos x="connsiteX178" y="connsiteY178"/>
                                                    </a:cxn>
                                                    <a:cxn ang="0">
                                                      <a:pos x="connsiteX179" y="connsiteY179"/>
                                                    </a:cxn>
                                                    <a:cxn ang="0">
                                                      <a:pos x="connsiteX180" y="connsiteY180"/>
                                                    </a:cxn>
                                                    <a:cxn ang="0">
                                                      <a:pos x="connsiteX181" y="connsiteY181"/>
                                                    </a:cxn>
                                                    <a:cxn ang="0">
                                                      <a:pos x="connsiteX182" y="connsiteY182"/>
                                                    </a:cxn>
                                                    <a:cxn ang="0">
                                                      <a:pos x="connsiteX183" y="connsiteY183"/>
                                                    </a:cxn>
                                                    <a:cxn ang="0">
                                                      <a:pos x="connsiteX184" y="connsiteY184"/>
                                                    </a:cxn>
                                                    <a:cxn ang="0">
                                                      <a:pos x="connsiteX185" y="connsiteY185"/>
                                                    </a:cxn>
                                                    <a:cxn ang="0">
                                                      <a:pos x="connsiteX186" y="connsiteY186"/>
                                                    </a:cxn>
                                                    <a:cxn ang="0">
                                                      <a:pos x="connsiteX187" y="connsiteY187"/>
                                                    </a:cxn>
                                                    <a:cxn ang="0">
                                                      <a:pos x="connsiteX188" y="connsiteY188"/>
                                                    </a:cxn>
                                                    <a:cxn ang="0">
                                                      <a:pos x="connsiteX189" y="connsiteY189"/>
                                                    </a:cxn>
                                                    <a:cxn ang="0">
                                                      <a:pos x="connsiteX190" y="connsiteY190"/>
                                                    </a:cxn>
                                                    <a:cxn ang="0">
                                                      <a:pos x="connsiteX191" y="connsiteY191"/>
                                                    </a:cxn>
                                                    <a:cxn ang="0">
                                                      <a:pos x="connsiteX192" y="connsiteY192"/>
                                                    </a:cxn>
                                                    <a:cxn ang="0">
                                                      <a:pos x="connsiteX193" y="connsiteY193"/>
                                                    </a:cxn>
                                                    <a:cxn ang="0">
                                                      <a:pos x="connsiteX194" y="connsiteY194"/>
                                                    </a:cxn>
                                                    <a:cxn ang="0">
                                                      <a:pos x="connsiteX195" y="connsiteY195"/>
                                                    </a:cxn>
                                                    <a:cxn ang="0">
                                                      <a:pos x="connsiteX196" y="connsiteY196"/>
                                                    </a:cxn>
                                                    <a:cxn ang="0">
                                                      <a:pos x="connsiteX197" y="connsiteY197"/>
                                                    </a:cxn>
                                                    <a:cxn ang="0">
                                                      <a:pos x="connsiteX198" y="connsiteY198"/>
                                                    </a:cxn>
                                                    <a:cxn ang="0">
                                                      <a:pos x="connsiteX199" y="connsiteY199"/>
                                                    </a:cxn>
                                                    <a:cxn ang="0">
                                                      <a:pos x="connsiteX200" y="connsiteY200"/>
                                                    </a:cxn>
                                                    <a:cxn ang="0">
                                                      <a:pos x="connsiteX201" y="connsiteY201"/>
                                                    </a:cxn>
                                                    <a:cxn ang="0">
                                                      <a:pos x="connsiteX202" y="connsiteY202"/>
                                                    </a:cxn>
                                                    <a:cxn ang="0">
                                                      <a:pos x="connsiteX203" y="connsiteY203"/>
                                                    </a:cxn>
                                                    <a:cxn ang="0">
                                                      <a:pos x="connsiteX204" y="connsiteY204"/>
                                                    </a:cxn>
                                                    <a:cxn ang="0">
                                                      <a:pos x="connsiteX205" y="connsiteY205"/>
                                                    </a:cxn>
                                                    <a:cxn ang="0">
                                                      <a:pos x="connsiteX206" y="connsiteY206"/>
                                                    </a:cxn>
                                                    <a:cxn ang="0">
                                                      <a:pos x="connsiteX207" y="connsiteY207"/>
                                                    </a:cxn>
                                                    <a:cxn ang="0">
                                                      <a:pos x="connsiteX208" y="connsiteY208"/>
                                                    </a:cxn>
                                                    <a:cxn ang="0">
                                                      <a:pos x="connsiteX209" y="connsiteY209"/>
                                                    </a:cxn>
                                                    <a:cxn ang="0">
                                                      <a:pos x="connsiteX210" y="connsiteY210"/>
                                                    </a:cxn>
                                                    <a:cxn ang="0">
                                                      <a:pos x="connsiteX211" y="connsiteY211"/>
                                                    </a:cxn>
                                                    <a:cxn ang="0">
                                                      <a:pos x="connsiteX212" y="connsiteY212"/>
                                                    </a:cxn>
                                                    <a:cxn ang="0">
                                                      <a:pos x="connsiteX213" y="connsiteY213"/>
                                                    </a:cxn>
                                                    <a:cxn ang="0">
                                                      <a:pos x="connsiteX214" y="connsiteY214"/>
                                                    </a:cxn>
                                                    <a:cxn ang="0">
                                                      <a:pos x="connsiteX215" y="connsiteY215"/>
                                                    </a:cxn>
                                                    <a:cxn ang="0">
                                                      <a:pos x="connsiteX216" y="connsiteY216"/>
                                                    </a:cxn>
                                                    <a:cxn ang="0">
                                                      <a:pos x="connsiteX217" y="connsiteY217"/>
                                                    </a:cxn>
                                                    <a:cxn ang="0">
                                                      <a:pos x="connsiteX218" y="connsiteY218"/>
                                                    </a:cxn>
                                                    <a:cxn ang="0">
                                                      <a:pos x="connsiteX219" y="connsiteY219"/>
                                                    </a:cxn>
                                                    <a:cxn ang="0">
                                                      <a:pos x="connsiteX220" y="connsiteY220"/>
                                                    </a:cxn>
                                                    <a:cxn ang="0">
                                                      <a:pos x="connsiteX221" y="connsiteY221"/>
                                                    </a:cxn>
                                                    <a:cxn ang="0">
                                                      <a:pos x="connsiteX222" y="connsiteY222"/>
                                                    </a:cxn>
                                                    <a:cxn ang="0">
                                                      <a:pos x="connsiteX223" y="connsiteY223"/>
                                                    </a:cxn>
                                                    <a:cxn ang="0">
                                                      <a:pos x="connsiteX224" y="connsiteY224"/>
                                                    </a:cxn>
                                                    <a:cxn ang="0">
                                                      <a:pos x="connsiteX225" y="connsiteY225"/>
                                                    </a:cxn>
                                                    <a:cxn ang="0">
                                                      <a:pos x="connsiteX226" y="connsiteY226"/>
                                                    </a:cxn>
                                                    <a:cxn ang="0">
                                                      <a:pos x="connsiteX227" y="connsiteY227"/>
                                                    </a:cxn>
                                                    <a:cxn ang="0">
                                                      <a:pos x="connsiteX228" y="connsiteY228"/>
                                                    </a:cxn>
                                                    <a:cxn ang="0">
                                                      <a:pos x="connsiteX229" y="connsiteY229"/>
                                                    </a:cxn>
                                                    <a:cxn ang="0">
                                                      <a:pos x="connsiteX230" y="connsiteY230"/>
                                                    </a:cxn>
                                                    <a:cxn ang="0">
                                                      <a:pos x="connsiteX231" y="connsiteY231"/>
                                                    </a:cxn>
                                                    <a:cxn ang="0">
                                                      <a:pos x="connsiteX232" y="connsiteY232"/>
                                                    </a:cxn>
                                                    <a:cxn ang="0">
                                                      <a:pos x="connsiteX233" y="connsiteY23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481457" h="750094">
                                                      <a:moveTo>
                                                        <a:pt x="45244" y="0"/>
                                                      </a:moveTo>
                                                      <a:cubicBezTo>
                                                        <a:pt x="44450" y="3969"/>
                                                        <a:pt x="43132" y="7868"/>
                                                        <a:pt x="42863" y="11906"/>
                                                      </a:cubicBezTo>
                                                      <a:cubicBezTo>
                                                        <a:pt x="41542" y="31722"/>
                                                        <a:pt x="41896" y="51629"/>
                                                        <a:pt x="40481" y="71438"/>
                                                      </a:cubicBezTo>
                                                      <a:cubicBezTo>
                                                        <a:pt x="40302" y="73941"/>
                                                        <a:pt x="38760" y="76160"/>
                                                        <a:pt x="38100" y="78581"/>
                                                      </a:cubicBezTo>
                                                      <a:cubicBezTo>
                                                        <a:pt x="36378" y="84896"/>
                                                        <a:pt x="35408" y="91422"/>
                                                        <a:pt x="33338" y="97631"/>
                                                      </a:cubicBezTo>
                                                      <a:cubicBezTo>
                                                        <a:pt x="32544" y="100012"/>
                                                        <a:pt x="32348" y="102686"/>
                                                        <a:pt x="30956" y="104775"/>
                                                      </a:cubicBezTo>
                                                      <a:cubicBezTo>
                                                        <a:pt x="29088" y="107577"/>
                                                        <a:pt x="26615" y="110051"/>
                                                        <a:pt x="23813" y="111919"/>
                                                      </a:cubicBezTo>
                                                      <a:cubicBezTo>
                                                        <a:pt x="21724" y="113311"/>
                                                        <a:pt x="19050" y="113506"/>
                                                        <a:pt x="16669" y="114300"/>
                                                      </a:cubicBezTo>
                                                      <a:cubicBezTo>
                                                        <a:pt x="190" y="139017"/>
                                                        <a:pt x="26555" y="102032"/>
                                                        <a:pt x="2381" y="126206"/>
                                                      </a:cubicBezTo>
                                                      <a:cubicBezTo>
                                                        <a:pt x="606" y="127981"/>
                                                        <a:pt x="794" y="130969"/>
                                                        <a:pt x="0" y="133350"/>
                                                      </a:cubicBezTo>
                                                      <a:cubicBezTo>
                                                        <a:pt x="794" y="138113"/>
                                                        <a:pt x="854" y="143057"/>
                                                        <a:pt x="2381" y="147638"/>
                                                      </a:cubicBezTo>
                                                      <a:cubicBezTo>
                                                        <a:pt x="5067" y="155696"/>
                                                        <a:pt x="8428" y="154660"/>
                                                        <a:pt x="14288" y="159544"/>
                                                      </a:cubicBezTo>
                                                      <a:cubicBezTo>
                                                        <a:pt x="21161" y="165272"/>
                                                        <a:pt x="21512" y="166810"/>
                                                        <a:pt x="26194" y="173831"/>
                                                      </a:cubicBezTo>
                                                      <a:cubicBezTo>
                                                        <a:pt x="25512" y="181338"/>
                                                        <a:pt x="21196" y="204316"/>
                                                        <a:pt x="26194" y="214313"/>
                                                      </a:cubicBezTo>
                                                      <a:cubicBezTo>
                                                        <a:pt x="27474" y="216873"/>
                                                        <a:pt x="30957" y="217488"/>
                                                        <a:pt x="33338" y="219075"/>
                                                      </a:cubicBezTo>
                                                      <a:cubicBezTo>
                                                        <a:pt x="34132" y="221456"/>
                                                        <a:pt x="34597" y="223974"/>
                                                        <a:pt x="35719" y="226219"/>
                                                      </a:cubicBezTo>
                                                      <a:cubicBezTo>
                                                        <a:pt x="40680" y="236142"/>
                                                        <a:pt x="44052" y="235744"/>
                                                        <a:pt x="54769" y="242888"/>
                                                      </a:cubicBezTo>
                                                      <a:cubicBezTo>
                                                        <a:pt x="66088" y="250433"/>
                                                        <a:pt x="59202" y="246747"/>
                                                        <a:pt x="76200" y="252413"/>
                                                      </a:cubicBezTo>
                                                      <a:lnTo>
                                                        <a:pt x="83344" y="254794"/>
                                                      </a:lnTo>
                                                      <a:cubicBezTo>
                                                        <a:pt x="85725" y="255588"/>
                                                        <a:pt x="88027" y="256683"/>
                                                        <a:pt x="90488" y="257175"/>
                                                      </a:cubicBezTo>
                                                      <a:lnTo>
                                                        <a:pt x="102394" y="259556"/>
                                                      </a:lnTo>
                                                      <a:cubicBezTo>
                                                        <a:pt x="105569" y="261144"/>
                                                        <a:pt x="108656" y="262921"/>
                                                        <a:pt x="111919" y="264319"/>
                                                      </a:cubicBezTo>
                                                      <a:cubicBezTo>
                                                        <a:pt x="114226" y="265308"/>
                                                        <a:pt x="117103" y="265132"/>
                                                        <a:pt x="119063" y="266700"/>
                                                      </a:cubicBezTo>
                                                      <a:cubicBezTo>
                                                        <a:pt x="121298" y="268488"/>
                                                        <a:pt x="121801" y="271820"/>
                                                        <a:pt x="123825" y="273844"/>
                                                      </a:cubicBezTo>
                                                      <a:cubicBezTo>
                                                        <a:pt x="125849" y="275868"/>
                                                        <a:pt x="128588" y="277019"/>
                                                        <a:pt x="130969" y="278606"/>
                                                      </a:cubicBezTo>
                                                      <a:lnTo>
                                                        <a:pt x="145256" y="321469"/>
                                                      </a:lnTo>
                                                      <a:lnTo>
                                                        <a:pt x="147638" y="328613"/>
                                                      </a:lnTo>
                                                      <a:cubicBezTo>
                                                        <a:pt x="148432" y="330994"/>
                                                        <a:pt x="148627" y="333668"/>
                                                        <a:pt x="150019" y="335756"/>
                                                      </a:cubicBezTo>
                                                      <a:cubicBezTo>
                                                        <a:pt x="151606" y="338137"/>
                                                        <a:pt x="153619" y="340285"/>
                                                        <a:pt x="154781" y="342900"/>
                                                      </a:cubicBezTo>
                                                      <a:cubicBezTo>
                                                        <a:pt x="156820" y="347488"/>
                                                        <a:pt x="156759" y="353011"/>
                                                        <a:pt x="159544" y="357188"/>
                                                      </a:cubicBezTo>
                                                      <a:cubicBezTo>
                                                        <a:pt x="161131" y="359569"/>
                                                        <a:pt x="163026" y="361772"/>
                                                        <a:pt x="164306" y="364331"/>
                                                      </a:cubicBezTo>
                                                      <a:cubicBezTo>
                                                        <a:pt x="168648" y="373015"/>
                                                        <a:pt x="164954" y="378257"/>
                                                        <a:pt x="176213" y="385763"/>
                                                      </a:cubicBezTo>
                                                      <a:lnTo>
                                                        <a:pt x="183356" y="390525"/>
                                                      </a:lnTo>
                                                      <a:cubicBezTo>
                                                        <a:pt x="189024" y="407528"/>
                                                        <a:pt x="183942" y="402028"/>
                                                        <a:pt x="195263" y="409575"/>
                                                      </a:cubicBezTo>
                                                      <a:lnTo>
                                                        <a:pt x="202406" y="431006"/>
                                                      </a:lnTo>
                                                      <a:cubicBezTo>
                                                        <a:pt x="203200" y="433387"/>
                                                        <a:pt x="203396" y="436061"/>
                                                        <a:pt x="204788" y="438150"/>
                                                      </a:cubicBezTo>
                                                      <a:cubicBezTo>
                                                        <a:pt x="206375" y="440531"/>
                                                        <a:pt x="208270" y="442734"/>
                                                        <a:pt x="209550" y="445294"/>
                                                      </a:cubicBezTo>
                                                      <a:cubicBezTo>
                                                        <a:pt x="210672" y="447539"/>
                                                        <a:pt x="211241" y="450024"/>
                                                        <a:pt x="211931" y="452438"/>
                                                      </a:cubicBezTo>
                                                      <a:cubicBezTo>
                                                        <a:pt x="212830" y="455585"/>
                                                        <a:pt x="212849" y="459036"/>
                                                        <a:pt x="214313" y="461963"/>
                                                      </a:cubicBezTo>
                                                      <a:cubicBezTo>
                                                        <a:pt x="216873" y="467082"/>
                                                        <a:pt x="219791" y="472202"/>
                                                        <a:pt x="223838" y="476250"/>
                                                      </a:cubicBezTo>
                                                      <a:cubicBezTo>
                                                        <a:pt x="226219" y="478631"/>
                                                        <a:pt x="228323" y="481327"/>
                                                        <a:pt x="230981" y="483394"/>
                                                      </a:cubicBezTo>
                                                      <a:cubicBezTo>
                                                        <a:pt x="235499" y="486908"/>
                                                        <a:pt x="240506" y="489744"/>
                                                        <a:pt x="245269" y="492919"/>
                                                      </a:cubicBezTo>
                                                      <a:cubicBezTo>
                                                        <a:pt x="247650" y="494506"/>
                                                        <a:pt x="250389" y="495657"/>
                                                        <a:pt x="252413" y="497681"/>
                                                      </a:cubicBezTo>
                                                      <a:lnTo>
                                                        <a:pt x="259556" y="504825"/>
                                                      </a:lnTo>
                                                      <a:cubicBezTo>
                                                        <a:pt x="260350" y="507206"/>
                                                        <a:pt x="263713" y="510194"/>
                                                        <a:pt x="261938" y="511969"/>
                                                      </a:cubicBezTo>
                                                      <a:cubicBezTo>
                                                        <a:pt x="259678" y="514229"/>
                                                        <a:pt x="242655" y="517819"/>
                                                        <a:pt x="238125" y="519113"/>
                                                      </a:cubicBezTo>
                                                      <a:cubicBezTo>
                                                        <a:pt x="235711" y="519803"/>
                                                        <a:pt x="233362" y="520700"/>
                                                        <a:pt x="230981" y="521494"/>
                                                      </a:cubicBezTo>
                                                      <a:cubicBezTo>
                                                        <a:pt x="236809" y="538976"/>
                                                        <a:pt x="232194" y="532231"/>
                                                        <a:pt x="242888" y="542925"/>
                                                      </a:cubicBezTo>
                                                      <a:cubicBezTo>
                                                        <a:pt x="243682" y="545306"/>
                                                        <a:pt x="243701" y="548109"/>
                                                        <a:pt x="245269" y="550069"/>
                                                      </a:cubicBezTo>
                                                      <a:cubicBezTo>
                                                        <a:pt x="249384" y="555213"/>
                                                        <a:pt x="262338" y="558140"/>
                                                        <a:pt x="266700" y="559594"/>
                                                      </a:cubicBezTo>
                                                      <a:cubicBezTo>
                                                        <a:pt x="269081" y="560388"/>
                                                        <a:pt x="271353" y="561664"/>
                                                        <a:pt x="273844" y="561975"/>
                                                      </a:cubicBezTo>
                                                      <a:cubicBezTo>
                                                        <a:pt x="285424" y="563422"/>
                                                        <a:pt x="293883" y="564008"/>
                                                        <a:pt x="304800" y="566738"/>
                                                      </a:cubicBezTo>
                                                      <a:cubicBezTo>
                                                        <a:pt x="307235" y="567347"/>
                                                        <a:pt x="309699" y="567997"/>
                                                        <a:pt x="311944" y="569119"/>
                                                      </a:cubicBezTo>
                                                      <a:cubicBezTo>
                                                        <a:pt x="316949" y="571621"/>
                                                        <a:pt x="322878" y="576714"/>
                                                        <a:pt x="326231" y="581025"/>
                                                      </a:cubicBezTo>
                                                      <a:cubicBezTo>
                                                        <a:pt x="329745" y="585543"/>
                                                        <a:pt x="335756" y="595313"/>
                                                        <a:pt x="335756" y="595313"/>
                                                      </a:cubicBezTo>
                                                      <a:cubicBezTo>
                                                        <a:pt x="334962" y="598488"/>
                                                        <a:pt x="335419" y="602282"/>
                                                        <a:pt x="333375" y="604838"/>
                                                      </a:cubicBezTo>
                                                      <a:cubicBezTo>
                                                        <a:pt x="331807" y="606798"/>
                                                        <a:pt x="328741" y="607219"/>
                                                        <a:pt x="326231" y="607219"/>
                                                      </a:cubicBezTo>
                                                      <a:cubicBezTo>
                                                        <a:pt x="312714" y="607219"/>
                                                        <a:pt x="299244" y="605632"/>
                                                        <a:pt x="285750" y="604838"/>
                                                      </a:cubicBezTo>
                                                      <a:cubicBezTo>
                                                        <a:pt x="283369" y="605632"/>
                                                        <a:pt x="279998" y="605130"/>
                                                        <a:pt x="278606" y="607219"/>
                                                      </a:cubicBezTo>
                                                      <a:cubicBezTo>
                                                        <a:pt x="275832" y="611379"/>
                                                        <a:pt x="274883" y="621616"/>
                                                        <a:pt x="278606" y="626269"/>
                                                      </a:cubicBezTo>
                                                      <a:cubicBezTo>
                                                        <a:pt x="282722" y="631413"/>
                                                        <a:pt x="295675" y="634340"/>
                                                        <a:pt x="300038" y="635794"/>
                                                      </a:cubicBezTo>
                                                      <a:lnTo>
                                                        <a:pt x="307181" y="638175"/>
                                                      </a:lnTo>
                                                      <a:lnTo>
                                                        <a:pt x="314325" y="640556"/>
                                                      </a:lnTo>
                                                      <a:cubicBezTo>
                                                        <a:pt x="313531" y="645319"/>
                                                        <a:pt x="316401" y="652987"/>
                                                        <a:pt x="311944" y="654844"/>
                                                      </a:cubicBezTo>
                                                      <a:cubicBezTo>
                                                        <a:pt x="303851" y="658216"/>
                                                        <a:pt x="294384" y="653987"/>
                                                        <a:pt x="285750" y="652463"/>
                                                      </a:cubicBezTo>
                                                      <a:cubicBezTo>
                                                        <a:pt x="280806" y="651591"/>
                                                        <a:pt x="271463" y="647700"/>
                                                        <a:pt x="271463" y="647700"/>
                                                      </a:cubicBezTo>
                                                      <a:lnTo>
                                                        <a:pt x="164306" y="650081"/>
                                                      </a:lnTo>
                                                      <a:cubicBezTo>
                                                        <a:pt x="161798" y="650185"/>
                                                        <a:pt x="159576" y="651773"/>
                                                        <a:pt x="157163" y="652463"/>
                                                      </a:cubicBezTo>
                                                      <a:cubicBezTo>
                                                        <a:pt x="136198" y="658454"/>
                                                        <a:pt x="157649" y="651507"/>
                                                        <a:pt x="140494" y="657225"/>
                                                      </a:cubicBezTo>
                                                      <a:cubicBezTo>
                                                        <a:pt x="135365" y="667482"/>
                                                        <a:pt x="129571" y="674757"/>
                                                        <a:pt x="138113" y="688181"/>
                                                      </a:cubicBezTo>
                                                      <a:cubicBezTo>
                                                        <a:pt x="138114" y="688183"/>
                                                        <a:pt x="155971" y="694134"/>
                                                        <a:pt x="159544" y="695325"/>
                                                      </a:cubicBezTo>
                                                      <a:lnTo>
                                                        <a:pt x="166688" y="697706"/>
                                                      </a:lnTo>
                                                      <a:lnTo>
                                                        <a:pt x="173831" y="700088"/>
                                                      </a:lnTo>
                                                      <a:cubicBezTo>
                                                        <a:pt x="175419" y="702469"/>
                                                        <a:pt x="177122" y="704777"/>
                                                        <a:pt x="178594" y="707231"/>
                                                      </a:cubicBezTo>
                                                      <a:cubicBezTo>
                                                        <a:pt x="181887" y="712718"/>
                                                        <a:pt x="183867" y="719117"/>
                                                        <a:pt x="188119" y="723900"/>
                                                      </a:cubicBezTo>
                                                      <a:cubicBezTo>
                                                        <a:pt x="190477" y="726553"/>
                                                        <a:pt x="194348" y="727345"/>
                                                        <a:pt x="197644" y="728663"/>
                                                      </a:cubicBezTo>
                                                      <a:cubicBezTo>
                                                        <a:pt x="202305" y="730527"/>
                                                        <a:pt x="211931" y="733425"/>
                                                        <a:pt x="211931" y="733425"/>
                                                      </a:cubicBezTo>
                                                      <a:cubicBezTo>
                                                        <a:pt x="219075" y="732631"/>
                                                        <a:pt x="226273" y="732226"/>
                                                        <a:pt x="233363" y="731044"/>
                                                      </a:cubicBezTo>
                                                      <a:cubicBezTo>
                                                        <a:pt x="242341" y="729548"/>
                                                        <a:pt x="239422" y="728014"/>
                                                        <a:pt x="247650" y="723900"/>
                                                      </a:cubicBezTo>
                                                      <a:cubicBezTo>
                                                        <a:pt x="252530" y="721460"/>
                                                        <a:pt x="262174" y="720043"/>
                                                        <a:pt x="266700" y="719138"/>
                                                      </a:cubicBezTo>
                                                      <a:cubicBezTo>
                                                        <a:pt x="268721" y="719306"/>
                                                        <a:pt x="293838" y="719133"/>
                                                        <a:pt x="302419" y="723900"/>
                                                      </a:cubicBezTo>
                                                      <a:cubicBezTo>
                                                        <a:pt x="307422" y="726680"/>
                                                        <a:pt x="311276" y="731615"/>
                                                        <a:pt x="316706" y="733425"/>
                                                      </a:cubicBezTo>
                                                      <a:lnTo>
                                                        <a:pt x="338138" y="740569"/>
                                                      </a:lnTo>
                                                      <a:cubicBezTo>
                                                        <a:pt x="340519" y="741363"/>
                                                        <a:pt x="342791" y="742639"/>
                                                        <a:pt x="345281" y="742950"/>
                                                      </a:cubicBezTo>
                                                      <a:cubicBezTo>
                                                        <a:pt x="378530" y="747106"/>
                                                        <a:pt x="357941" y="744976"/>
                                                        <a:pt x="407194" y="747713"/>
                                                      </a:cubicBezTo>
                                                      <a:cubicBezTo>
                                                        <a:pt x="426637" y="744935"/>
                                                        <a:pt x="435718" y="749297"/>
                                                        <a:pt x="421481" y="716756"/>
                                                      </a:cubicBezTo>
                                                      <a:cubicBezTo>
                                                        <a:pt x="419187" y="711512"/>
                                                        <a:pt x="412624" y="709041"/>
                                                        <a:pt x="407194" y="707231"/>
                                                      </a:cubicBezTo>
                                                      <a:lnTo>
                                                        <a:pt x="392906" y="702469"/>
                                                      </a:lnTo>
                                                      <a:cubicBezTo>
                                                        <a:pt x="390576" y="695480"/>
                                                        <a:pt x="388500" y="693511"/>
                                                        <a:pt x="392906" y="685800"/>
                                                      </a:cubicBezTo>
                                                      <a:cubicBezTo>
                                                        <a:pt x="394577" y="682876"/>
                                                        <a:pt x="397982" y="681314"/>
                                                        <a:pt x="400050" y="678656"/>
                                                      </a:cubicBezTo>
                                                      <a:cubicBezTo>
                                                        <a:pt x="403564" y="674138"/>
                                                        <a:pt x="406400" y="669131"/>
                                                        <a:pt x="409575" y="664369"/>
                                                      </a:cubicBezTo>
                                                      <a:lnTo>
                                                        <a:pt x="419100" y="650081"/>
                                                      </a:lnTo>
                                                      <a:cubicBezTo>
                                                        <a:pt x="420687" y="647700"/>
                                                        <a:pt x="421148" y="643843"/>
                                                        <a:pt x="423863" y="642938"/>
                                                      </a:cubicBezTo>
                                                      <a:cubicBezTo>
                                                        <a:pt x="433721" y="639651"/>
                                                        <a:pt x="428918" y="641948"/>
                                                        <a:pt x="438150" y="635794"/>
                                                      </a:cubicBezTo>
                                                      <a:cubicBezTo>
                                                        <a:pt x="438944" y="633413"/>
                                                        <a:pt x="439986" y="631100"/>
                                                        <a:pt x="440531" y="628650"/>
                                                      </a:cubicBezTo>
                                                      <a:cubicBezTo>
                                                        <a:pt x="441578" y="623937"/>
                                                        <a:pt x="440754" y="618681"/>
                                                        <a:pt x="442913" y="614363"/>
                                                      </a:cubicBezTo>
                                                      <a:cubicBezTo>
                                                        <a:pt x="444193" y="611803"/>
                                                        <a:pt x="447441" y="610762"/>
                                                        <a:pt x="450056" y="609600"/>
                                                      </a:cubicBezTo>
                                                      <a:cubicBezTo>
                                                        <a:pt x="454644" y="607561"/>
                                                        <a:pt x="459581" y="606426"/>
                                                        <a:pt x="464344" y="604838"/>
                                                      </a:cubicBezTo>
                                                      <a:cubicBezTo>
                                                        <a:pt x="466725" y="604044"/>
                                                        <a:pt x="469399" y="603848"/>
                                                        <a:pt x="471488" y="602456"/>
                                                      </a:cubicBezTo>
                                                      <a:cubicBezTo>
                                                        <a:pt x="480720" y="596302"/>
                                                        <a:pt x="475916" y="598599"/>
                                                        <a:pt x="485775" y="595313"/>
                                                      </a:cubicBezTo>
                                                      <a:cubicBezTo>
                                                        <a:pt x="492125" y="596107"/>
                                                        <a:pt x="499101" y="594832"/>
                                                        <a:pt x="504825" y="597694"/>
                                                      </a:cubicBezTo>
                                                      <a:cubicBezTo>
                                                        <a:pt x="524829" y="607695"/>
                                                        <a:pt x="513808" y="609058"/>
                                                        <a:pt x="523875" y="619125"/>
                                                      </a:cubicBezTo>
                                                      <a:cubicBezTo>
                                                        <a:pt x="525899" y="621149"/>
                                                        <a:pt x="528638" y="622300"/>
                                                        <a:pt x="531019" y="623888"/>
                                                      </a:cubicBezTo>
                                                      <a:cubicBezTo>
                                                        <a:pt x="540544" y="623094"/>
                                                        <a:pt x="550120" y="622769"/>
                                                        <a:pt x="559594" y="621506"/>
                                                      </a:cubicBezTo>
                                                      <a:cubicBezTo>
                                                        <a:pt x="586361" y="617937"/>
                                                        <a:pt x="542767" y="619934"/>
                                                        <a:pt x="576263" y="616744"/>
                                                      </a:cubicBezTo>
                                                      <a:cubicBezTo>
                                                        <a:pt x="589719" y="615463"/>
                                                        <a:pt x="603250" y="615157"/>
                                                        <a:pt x="616744" y="614363"/>
                                                      </a:cubicBezTo>
                                                      <a:cubicBezTo>
                                                        <a:pt x="621506" y="613569"/>
                                                        <a:pt x="626347" y="613152"/>
                                                        <a:pt x="631031" y="611981"/>
                                                      </a:cubicBezTo>
                                                      <a:cubicBezTo>
                                                        <a:pt x="635901" y="610763"/>
                                                        <a:pt x="645319" y="607219"/>
                                                        <a:pt x="645319" y="607219"/>
                                                      </a:cubicBezTo>
                                                      <a:cubicBezTo>
                                                        <a:pt x="649662" y="594187"/>
                                                        <a:pt x="646658" y="593452"/>
                                                        <a:pt x="657225" y="588169"/>
                                                      </a:cubicBezTo>
                                                      <a:cubicBezTo>
                                                        <a:pt x="659470" y="587047"/>
                                                        <a:pt x="661988" y="586582"/>
                                                        <a:pt x="664369" y="585788"/>
                                                      </a:cubicBezTo>
                                                      <a:cubicBezTo>
                                                        <a:pt x="673100" y="586582"/>
                                                        <a:pt x="681873" y="587010"/>
                                                        <a:pt x="690563" y="588169"/>
                                                      </a:cubicBezTo>
                                                      <a:cubicBezTo>
                                                        <a:pt x="693807" y="588601"/>
                                                        <a:pt x="696815" y="590550"/>
                                                        <a:pt x="700088" y="590550"/>
                                                      </a:cubicBezTo>
                                                      <a:cubicBezTo>
                                                        <a:pt x="712813" y="590550"/>
                                                        <a:pt x="725488" y="588963"/>
                                                        <a:pt x="738188" y="588169"/>
                                                      </a:cubicBezTo>
                                                      <a:cubicBezTo>
                                                        <a:pt x="749507" y="580621"/>
                                                        <a:pt x="744427" y="586120"/>
                                                        <a:pt x="750094" y="569119"/>
                                                      </a:cubicBezTo>
                                                      <a:lnTo>
                                                        <a:pt x="752475" y="561975"/>
                                                      </a:lnTo>
                                                      <a:cubicBezTo>
                                                        <a:pt x="751681" y="559594"/>
                                                        <a:pt x="751217" y="557076"/>
                                                        <a:pt x="750094" y="554831"/>
                                                      </a:cubicBezTo>
                                                      <a:cubicBezTo>
                                                        <a:pt x="748814" y="552271"/>
                                                        <a:pt x="743307" y="549712"/>
                                                        <a:pt x="745331" y="547688"/>
                                                      </a:cubicBezTo>
                                                      <a:cubicBezTo>
                                                        <a:pt x="747645" y="545374"/>
                                                        <a:pt x="751661" y="549359"/>
                                                        <a:pt x="754856" y="550069"/>
                                                      </a:cubicBezTo>
                                                      <a:cubicBezTo>
                                                        <a:pt x="775055" y="554557"/>
                                                        <a:pt x="758745" y="549778"/>
                                                        <a:pt x="781050" y="557213"/>
                                                      </a:cubicBezTo>
                                                      <a:cubicBezTo>
                                                        <a:pt x="791566" y="560718"/>
                                                        <a:pt x="790434" y="560714"/>
                                                        <a:pt x="778669" y="554831"/>
                                                      </a:cubicBezTo>
                                                      <a:cubicBezTo>
                                                        <a:pt x="769713" y="527967"/>
                                                        <a:pt x="777295" y="553187"/>
                                                        <a:pt x="771525" y="526256"/>
                                                      </a:cubicBezTo>
                                                      <a:cubicBezTo>
                                                        <a:pt x="770154" y="519856"/>
                                                        <a:pt x="766763" y="507206"/>
                                                        <a:pt x="766763" y="507206"/>
                                                      </a:cubicBezTo>
                                                      <a:cubicBezTo>
                                                        <a:pt x="767147" y="496074"/>
                                                        <a:pt x="748869" y="438976"/>
                                                        <a:pt x="778669" y="433388"/>
                                                      </a:cubicBezTo>
                                                      <a:cubicBezTo>
                                                        <a:pt x="788063" y="431627"/>
                                                        <a:pt x="797719" y="431800"/>
                                                        <a:pt x="807244" y="431006"/>
                                                      </a:cubicBezTo>
                                                      <a:lnTo>
                                                        <a:pt x="821531" y="426244"/>
                                                      </a:lnTo>
                                                      <a:cubicBezTo>
                                                        <a:pt x="823912" y="425450"/>
                                                        <a:pt x="826214" y="424355"/>
                                                        <a:pt x="828675" y="423863"/>
                                                      </a:cubicBezTo>
                                                      <a:lnTo>
                                                        <a:pt x="840581" y="421481"/>
                                                      </a:lnTo>
                                                      <a:cubicBezTo>
                                                        <a:pt x="848519" y="422275"/>
                                                        <a:pt x="856487" y="422809"/>
                                                        <a:pt x="864394" y="423863"/>
                                                      </a:cubicBezTo>
                                                      <a:cubicBezTo>
                                                        <a:pt x="868406" y="424398"/>
                                                        <a:pt x="872288" y="425709"/>
                                                        <a:pt x="876300" y="426244"/>
                                                      </a:cubicBezTo>
                                                      <a:cubicBezTo>
                                                        <a:pt x="884207" y="427298"/>
                                                        <a:pt x="892175" y="427831"/>
                                                        <a:pt x="900113" y="428625"/>
                                                      </a:cubicBezTo>
                                                      <a:cubicBezTo>
                                                        <a:pt x="902494" y="430213"/>
                                                        <a:pt x="905232" y="431364"/>
                                                        <a:pt x="907256" y="433388"/>
                                                      </a:cubicBezTo>
                                                      <a:cubicBezTo>
                                                        <a:pt x="909280" y="435412"/>
                                                        <a:pt x="910187" y="438333"/>
                                                        <a:pt x="912019" y="440531"/>
                                                      </a:cubicBezTo>
                                                      <a:cubicBezTo>
                                                        <a:pt x="914175" y="443118"/>
                                                        <a:pt x="916782" y="445294"/>
                                                        <a:pt x="919163" y="447675"/>
                                                      </a:cubicBezTo>
                                                      <a:cubicBezTo>
                                                        <a:pt x="919957" y="450056"/>
                                                        <a:pt x="920325" y="452625"/>
                                                        <a:pt x="921544" y="454819"/>
                                                      </a:cubicBezTo>
                                                      <a:cubicBezTo>
                                                        <a:pt x="927039" y="464709"/>
                                                        <a:pt x="929116" y="469320"/>
                                                        <a:pt x="938213" y="473869"/>
                                                      </a:cubicBezTo>
                                                      <a:cubicBezTo>
                                                        <a:pt x="940458" y="474991"/>
                                                        <a:pt x="942975" y="475456"/>
                                                        <a:pt x="945356" y="476250"/>
                                                      </a:cubicBezTo>
                                                      <a:cubicBezTo>
                                                        <a:pt x="946150" y="478631"/>
                                                        <a:pt x="946170" y="481434"/>
                                                        <a:pt x="947738" y="483394"/>
                                                      </a:cubicBezTo>
                                                      <a:cubicBezTo>
                                                        <a:pt x="949526" y="485629"/>
                                                        <a:pt x="953364" y="485729"/>
                                                        <a:pt x="954881" y="488156"/>
                                                      </a:cubicBezTo>
                                                      <a:cubicBezTo>
                                                        <a:pt x="957542" y="492413"/>
                                                        <a:pt x="958427" y="497574"/>
                                                        <a:pt x="959644" y="502444"/>
                                                      </a:cubicBezTo>
                                                      <a:cubicBezTo>
                                                        <a:pt x="960438" y="505619"/>
                                                        <a:pt x="961085" y="508834"/>
                                                        <a:pt x="962025" y="511969"/>
                                                      </a:cubicBezTo>
                                                      <a:cubicBezTo>
                                                        <a:pt x="963468" y="516777"/>
                                                        <a:pt x="966788" y="526256"/>
                                                        <a:pt x="966788" y="526256"/>
                                                      </a:cubicBezTo>
                                                      <a:cubicBezTo>
                                                        <a:pt x="967582" y="534987"/>
                                                        <a:pt x="964141" y="545267"/>
                                                        <a:pt x="969169" y="552450"/>
                                                      </a:cubicBezTo>
                                                      <a:cubicBezTo>
                                                        <a:pt x="969543" y="552984"/>
                                                        <a:pt x="993733" y="548014"/>
                                                        <a:pt x="995363" y="547688"/>
                                                      </a:cubicBezTo>
                                                      <a:cubicBezTo>
                                                        <a:pt x="1000919" y="548482"/>
                                                        <a:pt x="1006902" y="547790"/>
                                                        <a:pt x="1012031" y="550069"/>
                                                      </a:cubicBezTo>
                                                      <a:cubicBezTo>
                                                        <a:pt x="1016462" y="552038"/>
                                                        <a:pt x="1021356" y="570900"/>
                                                        <a:pt x="1021556" y="571500"/>
                                                      </a:cubicBezTo>
                                                      <a:cubicBezTo>
                                                        <a:pt x="1027269" y="588637"/>
                                                        <a:pt x="1020337" y="567228"/>
                                                        <a:pt x="1026319" y="588169"/>
                                                      </a:cubicBezTo>
                                                      <a:cubicBezTo>
                                                        <a:pt x="1027009" y="590583"/>
                                                        <a:pt x="1028010" y="592899"/>
                                                        <a:pt x="1028700" y="595313"/>
                                                      </a:cubicBezTo>
                                                      <a:cubicBezTo>
                                                        <a:pt x="1029599" y="598460"/>
                                                        <a:pt x="1030141" y="601703"/>
                                                        <a:pt x="1031081" y="604838"/>
                                                      </a:cubicBezTo>
                                                      <a:cubicBezTo>
                                                        <a:pt x="1032524" y="609646"/>
                                                        <a:pt x="1034256" y="614363"/>
                                                        <a:pt x="1035844" y="619125"/>
                                                      </a:cubicBezTo>
                                                      <a:cubicBezTo>
                                                        <a:pt x="1036638" y="621506"/>
                                                        <a:pt x="1036450" y="624494"/>
                                                        <a:pt x="1038225" y="626269"/>
                                                      </a:cubicBezTo>
                                                      <a:lnTo>
                                                        <a:pt x="1045369" y="633413"/>
                                                      </a:lnTo>
                                                      <a:lnTo>
                                                        <a:pt x="1050131" y="647700"/>
                                                      </a:lnTo>
                                                      <a:lnTo>
                                                        <a:pt x="1052513" y="654844"/>
                                                      </a:lnTo>
                                                      <a:cubicBezTo>
                                                        <a:pt x="1055301" y="663208"/>
                                                        <a:pt x="1056004" y="670195"/>
                                                        <a:pt x="1069181" y="671513"/>
                                                      </a:cubicBezTo>
                                                      <a:lnTo>
                                                        <a:pt x="1092994" y="673894"/>
                                                      </a:lnTo>
                                                      <a:cubicBezTo>
                                                        <a:pt x="1094581" y="676275"/>
                                                        <a:pt x="1096476" y="678478"/>
                                                        <a:pt x="1097756" y="681038"/>
                                                      </a:cubicBezTo>
                                                      <a:cubicBezTo>
                                                        <a:pt x="1103971" y="693467"/>
                                                        <a:pt x="1102378" y="726268"/>
                                                        <a:pt x="1102519" y="728663"/>
                                                      </a:cubicBezTo>
                                                      <a:cubicBezTo>
                                                        <a:pt x="1107018" y="727538"/>
                                                        <a:pt x="1116144" y="726390"/>
                                                        <a:pt x="1119188" y="721519"/>
                                                      </a:cubicBezTo>
                                                      <a:cubicBezTo>
                                                        <a:pt x="1121849" y="717262"/>
                                                        <a:pt x="1119773" y="710016"/>
                                                        <a:pt x="1123950" y="707231"/>
                                                      </a:cubicBezTo>
                                                      <a:lnTo>
                                                        <a:pt x="1138238" y="697706"/>
                                                      </a:lnTo>
                                                      <a:cubicBezTo>
                                                        <a:pt x="1143794" y="698500"/>
                                                        <a:pt x="1149668" y="698073"/>
                                                        <a:pt x="1154906" y="700088"/>
                                                      </a:cubicBezTo>
                                                      <a:cubicBezTo>
                                                        <a:pt x="1168315" y="705246"/>
                                                        <a:pt x="1167312" y="709234"/>
                                                        <a:pt x="1176338" y="716756"/>
                                                      </a:cubicBezTo>
                                                      <a:cubicBezTo>
                                                        <a:pt x="1178536" y="718588"/>
                                                        <a:pt x="1181100" y="719931"/>
                                                        <a:pt x="1183481" y="721519"/>
                                                      </a:cubicBezTo>
                                                      <a:cubicBezTo>
                                                        <a:pt x="1185069" y="723900"/>
                                                        <a:pt x="1186220" y="726639"/>
                                                        <a:pt x="1188244" y="728663"/>
                                                      </a:cubicBezTo>
                                                      <a:cubicBezTo>
                                                        <a:pt x="1190268" y="730687"/>
                                                        <a:pt x="1193600" y="731190"/>
                                                        <a:pt x="1195388" y="733425"/>
                                                      </a:cubicBezTo>
                                                      <a:cubicBezTo>
                                                        <a:pt x="1196956" y="735385"/>
                                                        <a:pt x="1195726" y="739110"/>
                                                        <a:pt x="1197769" y="740569"/>
                                                      </a:cubicBezTo>
                                                      <a:cubicBezTo>
                                                        <a:pt x="1201854" y="743487"/>
                                                        <a:pt x="1212056" y="745331"/>
                                                        <a:pt x="1212056" y="745331"/>
                                                      </a:cubicBezTo>
                                                      <a:cubicBezTo>
                                                        <a:pt x="1216819" y="744537"/>
                                                        <a:pt x="1221516" y="742950"/>
                                                        <a:pt x="1226344" y="742950"/>
                                                      </a:cubicBezTo>
                                                      <a:cubicBezTo>
                                                        <a:pt x="1252084" y="742950"/>
                                                        <a:pt x="1249354" y="742682"/>
                                                        <a:pt x="1264444" y="747713"/>
                                                      </a:cubicBezTo>
                                                      <a:cubicBezTo>
                                                        <a:pt x="1268413" y="746125"/>
                                                        <a:pt x="1273066" y="745687"/>
                                                        <a:pt x="1276350" y="742950"/>
                                                      </a:cubicBezTo>
                                                      <a:cubicBezTo>
                                                        <a:pt x="1293280" y="728840"/>
                                                        <a:pt x="1262594" y="741184"/>
                                                        <a:pt x="1285875" y="733425"/>
                                                      </a:cubicBezTo>
                                                      <a:cubicBezTo>
                                                        <a:pt x="1289179" y="734086"/>
                                                        <a:pt x="1300803" y="735898"/>
                                                        <a:pt x="1304925" y="738188"/>
                                                      </a:cubicBezTo>
                                                      <a:cubicBezTo>
                                                        <a:pt x="1329486" y="751833"/>
                                                        <a:pt x="1310194" y="744707"/>
                                                        <a:pt x="1326356" y="750094"/>
                                                      </a:cubicBezTo>
                                                      <a:cubicBezTo>
                                                        <a:pt x="1330325" y="749300"/>
                                                        <a:pt x="1334895" y="749958"/>
                                                        <a:pt x="1338263" y="747713"/>
                                                      </a:cubicBezTo>
                                                      <a:cubicBezTo>
                                                        <a:pt x="1340352" y="746321"/>
                                                        <a:pt x="1339076" y="742529"/>
                                                        <a:pt x="1340644" y="740569"/>
                                                      </a:cubicBezTo>
                                                      <a:cubicBezTo>
                                                        <a:pt x="1344001" y="736372"/>
                                                        <a:pt x="1350225" y="734994"/>
                                                        <a:pt x="1354931" y="733425"/>
                                                      </a:cubicBezTo>
                                                      <a:cubicBezTo>
                                                        <a:pt x="1361281" y="734219"/>
                                                        <a:pt x="1367582" y="735806"/>
                                                        <a:pt x="1373981" y="735806"/>
                                                      </a:cubicBezTo>
                                                      <a:cubicBezTo>
                                                        <a:pt x="1376491" y="735806"/>
                                                        <a:pt x="1378640" y="733780"/>
                                                        <a:pt x="1381125" y="733425"/>
                                                      </a:cubicBezTo>
                                                      <a:cubicBezTo>
                                                        <a:pt x="1389804" y="732185"/>
                                                        <a:pt x="1398588" y="731838"/>
                                                        <a:pt x="1407319" y="731044"/>
                                                      </a:cubicBezTo>
                                                      <a:cubicBezTo>
                                                        <a:pt x="1404938" y="729456"/>
                                                        <a:pt x="1402314" y="728182"/>
                                                        <a:pt x="1400175" y="726281"/>
                                                      </a:cubicBezTo>
                                                      <a:cubicBezTo>
                                                        <a:pt x="1395141" y="721807"/>
                                                        <a:pt x="1385888" y="711994"/>
                                                        <a:pt x="1385888" y="711994"/>
                                                      </a:cubicBezTo>
                                                      <a:cubicBezTo>
                                                        <a:pt x="1379896" y="694024"/>
                                                        <a:pt x="1385084" y="711508"/>
                                                        <a:pt x="1381125" y="673894"/>
                                                      </a:cubicBezTo>
                                                      <a:cubicBezTo>
                                                        <a:pt x="1380620" y="669092"/>
                                                        <a:pt x="1379691" y="664341"/>
                                                        <a:pt x="1378744" y="659606"/>
                                                      </a:cubicBezTo>
                                                      <a:cubicBezTo>
                                                        <a:pt x="1378102" y="656397"/>
                                                        <a:pt x="1377262" y="653228"/>
                                                        <a:pt x="1376363" y="650081"/>
                                                      </a:cubicBezTo>
                                                      <a:cubicBezTo>
                                                        <a:pt x="1375673" y="647668"/>
                                                        <a:pt x="1376023" y="644397"/>
                                                        <a:pt x="1373981" y="642938"/>
                                                      </a:cubicBezTo>
                                                      <a:cubicBezTo>
                                                        <a:pt x="1369896" y="640020"/>
                                                        <a:pt x="1364456" y="639763"/>
                                                        <a:pt x="1359694" y="638175"/>
                                                      </a:cubicBezTo>
                                                      <a:cubicBezTo>
                                                        <a:pt x="1354033" y="636288"/>
                                                        <a:pt x="1349003" y="634409"/>
                                                        <a:pt x="1343025" y="633413"/>
                                                      </a:cubicBezTo>
                                                      <a:cubicBezTo>
                                                        <a:pt x="1336713" y="632361"/>
                                                        <a:pt x="1330325" y="631825"/>
                                                        <a:pt x="1323975" y="631031"/>
                                                      </a:cubicBezTo>
                                                      <a:cubicBezTo>
                                                        <a:pt x="1319320" y="624049"/>
                                                        <a:pt x="1318803" y="624629"/>
                                                        <a:pt x="1316831" y="616744"/>
                                                      </a:cubicBezTo>
                                                      <a:cubicBezTo>
                                                        <a:pt x="1315849" y="612818"/>
                                                        <a:pt x="1316458" y="608352"/>
                                                        <a:pt x="1314450" y="604838"/>
                                                      </a:cubicBezTo>
                                                      <a:cubicBezTo>
                                                        <a:pt x="1312277" y="601036"/>
                                                        <a:pt x="1303830" y="598916"/>
                                                        <a:pt x="1300163" y="597694"/>
                                                      </a:cubicBezTo>
                                                      <a:cubicBezTo>
                                                        <a:pt x="1297782" y="598488"/>
                                                        <a:pt x="1293511" y="597614"/>
                                                        <a:pt x="1293019" y="600075"/>
                                                      </a:cubicBezTo>
                                                      <a:cubicBezTo>
                                                        <a:pt x="1292323" y="603556"/>
                                                        <a:pt x="1296339" y="606356"/>
                                                        <a:pt x="1297781" y="609600"/>
                                                      </a:cubicBezTo>
                                                      <a:cubicBezTo>
                                                        <a:pt x="1299517" y="613506"/>
                                                        <a:pt x="1303581" y="617359"/>
                                                        <a:pt x="1302544" y="621506"/>
                                                      </a:cubicBezTo>
                                                      <a:cubicBezTo>
                                                        <a:pt x="1301935" y="623941"/>
                                                        <a:pt x="1297781" y="619919"/>
                                                        <a:pt x="1295400" y="619125"/>
                                                      </a:cubicBezTo>
                                                      <a:cubicBezTo>
                                                        <a:pt x="1288324" y="597895"/>
                                                        <a:pt x="1288277" y="603915"/>
                                                        <a:pt x="1293019" y="573881"/>
                                                      </a:cubicBezTo>
                                                      <a:cubicBezTo>
                                                        <a:pt x="1293802" y="568923"/>
                                                        <a:pt x="1296194" y="564356"/>
                                                        <a:pt x="1297781" y="559594"/>
                                                      </a:cubicBezTo>
                                                      <a:cubicBezTo>
                                                        <a:pt x="1298575" y="557213"/>
                                                        <a:pt x="1298074" y="553842"/>
                                                        <a:pt x="1300163" y="552450"/>
                                                      </a:cubicBezTo>
                                                      <a:cubicBezTo>
                                                        <a:pt x="1311482" y="544904"/>
                                                        <a:pt x="1304592" y="548592"/>
                                                        <a:pt x="1321594" y="542925"/>
                                                      </a:cubicBezTo>
                                                      <a:lnTo>
                                                        <a:pt x="1328738" y="540544"/>
                                                      </a:lnTo>
                                                      <a:lnTo>
                                                        <a:pt x="1335881" y="538163"/>
                                                      </a:lnTo>
                                                      <a:cubicBezTo>
                                                        <a:pt x="1344613" y="525066"/>
                                                        <a:pt x="1335881" y="536178"/>
                                                        <a:pt x="1347788" y="526256"/>
                                                      </a:cubicBezTo>
                                                      <a:cubicBezTo>
                                                        <a:pt x="1350375" y="524100"/>
                                                        <a:pt x="1351987" y="520748"/>
                                                        <a:pt x="1354931" y="519113"/>
                                                      </a:cubicBezTo>
                                                      <a:cubicBezTo>
                                                        <a:pt x="1359320" y="516675"/>
                                                        <a:pt x="1369219" y="514350"/>
                                                        <a:pt x="1369219" y="514350"/>
                                                      </a:cubicBezTo>
                                                      <a:cubicBezTo>
                                                        <a:pt x="1375321" y="515570"/>
                                                        <a:pt x="1382412" y="519036"/>
                                                        <a:pt x="1388269" y="514350"/>
                                                      </a:cubicBezTo>
                                                      <a:cubicBezTo>
                                                        <a:pt x="1390504" y="512562"/>
                                                        <a:pt x="1391444" y="509587"/>
                                                        <a:pt x="1393031" y="507206"/>
                                                      </a:cubicBezTo>
                                                      <a:cubicBezTo>
                                                        <a:pt x="1399381" y="508000"/>
                                                        <a:pt x="1406233" y="506989"/>
                                                        <a:pt x="1412081" y="509588"/>
                                                      </a:cubicBezTo>
                                                      <a:cubicBezTo>
                                                        <a:pt x="1419687" y="512968"/>
                                                        <a:pt x="1408147" y="526205"/>
                                                        <a:pt x="1419225" y="509588"/>
                                                      </a:cubicBezTo>
                                                      <a:cubicBezTo>
                                                        <a:pt x="1420019" y="507207"/>
                                                        <a:pt x="1420038" y="504404"/>
                                                        <a:pt x="1421606" y="502444"/>
                                                      </a:cubicBezTo>
                                                      <a:cubicBezTo>
                                                        <a:pt x="1424964" y="498247"/>
                                                        <a:pt x="1431187" y="496869"/>
                                                        <a:pt x="1435894" y="495300"/>
                                                      </a:cubicBezTo>
                                                      <a:cubicBezTo>
                                                        <a:pt x="1443038" y="496094"/>
                                                        <a:pt x="1450235" y="496499"/>
                                                        <a:pt x="1457325" y="497681"/>
                                                      </a:cubicBezTo>
                                                      <a:cubicBezTo>
                                                        <a:pt x="1459801" y="498094"/>
                                                        <a:pt x="1461959" y="500063"/>
                                                        <a:pt x="1464469" y="500063"/>
                                                      </a:cubicBezTo>
                                                      <a:cubicBezTo>
                                                        <a:pt x="1468516" y="500063"/>
                                                        <a:pt x="1472406" y="498475"/>
                                                        <a:pt x="1476375" y="497681"/>
                                                      </a:cubicBezTo>
                                                      <a:cubicBezTo>
                                                        <a:pt x="1477963" y="492919"/>
                                                        <a:pt x="1482726" y="488156"/>
                                                        <a:pt x="1481138" y="483394"/>
                                                      </a:cubicBezTo>
                                                      <a:cubicBezTo>
                                                        <a:pt x="1479550" y="478631"/>
                                                        <a:pt x="1477592" y="473976"/>
                                                        <a:pt x="1476375" y="469106"/>
                                                      </a:cubicBezTo>
                                                      <a:cubicBezTo>
                                                        <a:pt x="1474390" y="461167"/>
                                                        <a:pt x="1472966" y="451410"/>
                                                        <a:pt x="1466850" y="445294"/>
                                                      </a:cubicBezTo>
                                                      <a:cubicBezTo>
                                                        <a:pt x="1464826" y="443270"/>
                                                        <a:pt x="1462087" y="442119"/>
                                                        <a:pt x="1459706" y="440531"/>
                                                      </a:cubicBezTo>
                                                      <a:cubicBezTo>
                                                        <a:pt x="1458119" y="438150"/>
                                                        <a:pt x="1456967" y="435411"/>
                                                        <a:pt x="1454944" y="433388"/>
                                                      </a:cubicBezTo>
                                                      <a:cubicBezTo>
                                                        <a:pt x="1446688" y="425132"/>
                                                        <a:pt x="1448118" y="432912"/>
                                                        <a:pt x="1443038" y="421481"/>
                                                      </a:cubicBezTo>
                                                      <a:cubicBezTo>
                                                        <a:pt x="1439268" y="412998"/>
                                                        <a:pt x="1439977" y="406514"/>
                                                        <a:pt x="1433513" y="400050"/>
                                                      </a:cubicBezTo>
                                                      <a:cubicBezTo>
                                                        <a:pt x="1431489" y="398026"/>
                                                        <a:pt x="1429049" y="396293"/>
                                                        <a:pt x="1426369" y="395288"/>
                                                      </a:cubicBezTo>
                                                      <a:cubicBezTo>
                                                        <a:pt x="1422799" y="393949"/>
                                                        <a:pt x="1402863" y="391197"/>
                                                        <a:pt x="1400175" y="390525"/>
                                                      </a:cubicBezTo>
                                                      <a:cubicBezTo>
                                                        <a:pt x="1395305" y="389308"/>
                                                        <a:pt x="1390650" y="387350"/>
                                                        <a:pt x="1385888" y="385763"/>
                                                      </a:cubicBezTo>
                                                      <a:lnTo>
                                                        <a:pt x="1378744" y="383381"/>
                                                      </a:lnTo>
                                                      <a:cubicBezTo>
                                                        <a:pt x="1376363" y="381000"/>
                                                        <a:pt x="1374258" y="378305"/>
                                                        <a:pt x="1371600" y="376238"/>
                                                      </a:cubicBezTo>
                                                      <a:cubicBezTo>
                                                        <a:pt x="1367082" y="372724"/>
                                                        <a:pt x="1357313" y="366713"/>
                                                        <a:pt x="1357313" y="366713"/>
                                                      </a:cubicBezTo>
                                                      <a:cubicBezTo>
                                                        <a:pt x="1354904" y="363100"/>
                                                        <a:pt x="1350169" y="357356"/>
                                                        <a:pt x="1350169" y="352425"/>
                                                      </a:cubicBezTo>
                                                      <a:cubicBezTo>
                                                        <a:pt x="1350169" y="348378"/>
                                                        <a:pt x="1351129" y="344309"/>
                                                        <a:pt x="1352550" y="340519"/>
                                                      </a:cubicBezTo>
                                                      <a:cubicBezTo>
                                                        <a:pt x="1353555" y="337839"/>
                                                        <a:pt x="1355725" y="335756"/>
                                                        <a:pt x="1357313" y="333375"/>
                                                      </a:cubicBezTo>
                                                      <a:cubicBezTo>
                                                        <a:pt x="1362675" y="317286"/>
                                                        <a:pt x="1355238" y="334726"/>
                                                        <a:pt x="1366838" y="321469"/>
                                                      </a:cubicBezTo>
                                                      <a:cubicBezTo>
                                                        <a:pt x="1370607" y="317161"/>
                                                        <a:pt x="1373188" y="311944"/>
                                                        <a:pt x="1376363" y="307181"/>
                                                      </a:cubicBezTo>
                                                      <a:lnTo>
                                                        <a:pt x="1381125" y="300038"/>
                                                      </a:lnTo>
                                                      <a:cubicBezTo>
                                                        <a:pt x="1382713" y="297657"/>
                                                        <a:pt x="1383173" y="293799"/>
                                                        <a:pt x="1385888" y="292894"/>
                                                      </a:cubicBezTo>
                                                      <a:cubicBezTo>
                                                        <a:pt x="1394715" y="289952"/>
                                                        <a:pt x="1390786" y="291636"/>
                                                        <a:pt x="1397794" y="288131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pl-PL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240" name="Dowolny kształt 23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872019" y="3969544"/>
                                                <a:ext cx="402627" cy="148351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07062 w 402627"/>
                                                  <a:gd name="connsiteY0" fmla="*/ 1483519 h 1483519"/>
                                                  <a:gd name="connsiteX1" fmla="*/ 226112 w 402627"/>
                                                  <a:gd name="connsiteY1" fmla="*/ 1481137 h 1483519"/>
                                                  <a:gd name="connsiteX2" fmla="*/ 228494 w 402627"/>
                                                  <a:gd name="connsiteY2" fmla="*/ 1473994 h 1483519"/>
                                                  <a:gd name="connsiteX3" fmla="*/ 221350 w 402627"/>
                                                  <a:gd name="connsiteY3" fmla="*/ 1452562 h 1483519"/>
                                                  <a:gd name="connsiteX4" fmla="*/ 214206 w 402627"/>
                                                  <a:gd name="connsiteY4" fmla="*/ 1447800 h 1483519"/>
                                                  <a:gd name="connsiteX5" fmla="*/ 209444 w 402627"/>
                                                  <a:gd name="connsiteY5" fmla="*/ 1440656 h 1483519"/>
                                                  <a:gd name="connsiteX6" fmla="*/ 202300 w 402627"/>
                                                  <a:gd name="connsiteY6" fmla="*/ 1435894 h 1483519"/>
                                                  <a:gd name="connsiteX7" fmla="*/ 207062 w 402627"/>
                                                  <a:gd name="connsiteY7" fmla="*/ 1402556 h 1483519"/>
                                                  <a:gd name="connsiteX8" fmla="*/ 209444 w 402627"/>
                                                  <a:gd name="connsiteY8" fmla="*/ 1393031 h 1483519"/>
                                                  <a:gd name="connsiteX9" fmla="*/ 211825 w 402627"/>
                                                  <a:gd name="connsiteY9" fmla="*/ 1362075 h 1483519"/>
                                                  <a:gd name="connsiteX10" fmla="*/ 214206 w 402627"/>
                                                  <a:gd name="connsiteY10" fmla="*/ 1354931 h 1483519"/>
                                                  <a:gd name="connsiteX11" fmla="*/ 216587 w 402627"/>
                                                  <a:gd name="connsiteY11" fmla="*/ 1333500 h 1483519"/>
                                                  <a:gd name="connsiteX12" fmla="*/ 223731 w 402627"/>
                                                  <a:gd name="connsiteY12" fmla="*/ 1328737 h 1483519"/>
                                                  <a:gd name="connsiteX13" fmla="*/ 242781 w 402627"/>
                                                  <a:gd name="connsiteY13" fmla="*/ 1331119 h 1483519"/>
                                                  <a:gd name="connsiteX14" fmla="*/ 268975 w 402627"/>
                                                  <a:gd name="connsiteY14" fmla="*/ 1335881 h 1483519"/>
                                                  <a:gd name="connsiteX15" fmla="*/ 283262 w 402627"/>
                                                  <a:gd name="connsiteY15" fmla="*/ 1340644 h 1483519"/>
                                                  <a:gd name="connsiteX16" fmla="*/ 297550 w 402627"/>
                                                  <a:gd name="connsiteY16" fmla="*/ 1350169 h 1483519"/>
                                                  <a:gd name="connsiteX17" fmla="*/ 335650 w 402627"/>
                                                  <a:gd name="connsiteY17" fmla="*/ 1340644 h 1483519"/>
                                                  <a:gd name="connsiteX18" fmla="*/ 338031 w 402627"/>
                                                  <a:gd name="connsiteY18" fmla="*/ 1323975 h 1483519"/>
                                                  <a:gd name="connsiteX19" fmla="*/ 335650 w 402627"/>
                                                  <a:gd name="connsiteY19" fmla="*/ 1316831 h 1483519"/>
                                                  <a:gd name="connsiteX20" fmla="*/ 328506 w 402627"/>
                                                  <a:gd name="connsiteY20" fmla="*/ 1314450 h 1483519"/>
                                                  <a:gd name="connsiteX21" fmla="*/ 321362 w 402627"/>
                                                  <a:gd name="connsiteY21" fmla="*/ 1309687 h 1483519"/>
                                                  <a:gd name="connsiteX22" fmla="*/ 316600 w 402627"/>
                                                  <a:gd name="connsiteY22" fmla="*/ 1302544 h 1483519"/>
                                                  <a:gd name="connsiteX23" fmla="*/ 311837 w 402627"/>
                                                  <a:gd name="connsiteY23" fmla="*/ 1288256 h 1483519"/>
                                                  <a:gd name="connsiteX24" fmla="*/ 304694 w 402627"/>
                                                  <a:gd name="connsiteY24" fmla="*/ 1262062 h 1483519"/>
                                                  <a:gd name="connsiteX25" fmla="*/ 297550 w 402627"/>
                                                  <a:gd name="connsiteY25" fmla="*/ 1257300 h 1483519"/>
                                                  <a:gd name="connsiteX26" fmla="*/ 292787 w 402627"/>
                                                  <a:gd name="connsiteY26" fmla="*/ 1250156 h 1483519"/>
                                                  <a:gd name="connsiteX27" fmla="*/ 285644 w 402627"/>
                                                  <a:gd name="connsiteY27" fmla="*/ 1247775 h 1483519"/>
                                                  <a:gd name="connsiteX28" fmla="*/ 271356 w 402627"/>
                                                  <a:gd name="connsiteY28" fmla="*/ 1238250 h 1483519"/>
                                                  <a:gd name="connsiteX29" fmla="*/ 264212 w 402627"/>
                                                  <a:gd name="connsiteY29" fmla="*/ 1233487 h 1483519"/>
                                                  <a:gd name="connsiteX30" fmla="*/ 242781 w 402627"/>
                                                  <a:gd name="connsiteY30" fmla="*/ 1245394 h 1483519"/>
                                                  <a:gd name="connsiteX31" fmla="*/ 235637 w 402627"/>
                                                  <a:gd name="connsiteY31" fmla="*/ 1250156 h 1483519"/>
                                                  <a:gd name="connsiteX32" fmla="*/ 228494 w 402627"/>
                                                  <a:gd name="connsiteY32" fmla="*/ 1252537 h 1483519"/>
                                                  <a:gd name="connsiteX33" fmla="*/ 221350 w 402627"/>
                                                  <a:gd name="connsiteY33" fmla="*/ 1257300 h 1483519"/>
                                                  <a:gd name="connsiteX34" fmla="*/ 207062 w 402627"/>
                                                  <a:gd name="connsiteY34" fmla="*/ 1262062 h 1483519"/>
                                                  <a:gd name="connsiteX35" fmla="*/ 173725 w 402627"/>
                                                  <a:gd name="connsiteY35" fmla="*/ 1259681 h 1483519"/>
                                                  <a:gd name="connsiteX36" fmla="*/ 166581 w 402627"/>
                                                  <a:gd name="connsiteY36" fmla="*/ 1254919 h 1483519"/>
                                                  <a:gd name="connsiteX37" fmla="*/ 164200 w 402627"/>
                                                  <a:gd name="connsiteY37" fmla="*/ 1233487 h 1483519"/>
                                                  <a:gd name="connsiteX38" fmla="*/ 161819 w 402627"/>
                                                  <a:gd name="connsiteY38" fmla="*/ 1226344 h 1483519"/>
                                                  <a:gd name="connsiteX39" fmla="*/ 154675 w 402627"/>
                                                  <a:gd name="connsiteY39" fmla="*/ 1223962 h 1483519"/>
                                                  <a:gd name="connsiteX40" fmla="*/ 140387 w 402627"/>
                                                  <a:gd name="connsiteY40" fmla="*/ 1216819 h 1483519"/>
                                                  <a:gd name="connsiteX41" fmla="*/ 111812 w 402627"/>
                                                  <a:gd name="connsiteY41" fmla="*/ 1212056 h 1483519"/>
                                                  <a:gd name="connsiteX42" fmla="*/ 99906 w 402627"/>
                                                  <a:gd name="connsiteY42" fmla="*/ 1190625 h 1483519"/>
                                                  <a:gd name="connsiteX43" fmla="*/ 107050 w 402627"/>
                                                  <a:gd name="connsiteY43" fmla="*/ 1188244 h 1483519"/>
                                                  <a:gd name="connsiteX44" fmla="*/ 116575 w 402627"/>
                                                  <a:gd name="connsiteY44" fmla="*/ 1190625 h 1483519"/>
                                                  <a:gd name="connsiteX45" fmla="*/ 123719 w 402627"/>
                                                  <a:gd name="connsiteY45" fmla="*/ 1193006 h 1483519"/>
                                                  <a:gd name="connsiteX46" fmla="*/ 133244 w 402627"/>
                                                  <a:gd name="connsiteY46" fmla="*/ 1190625 h 1483519"/>
                                                  <a:gd name="connsiteX47" fmla="*/ 145150 w 402627"/>
                                                  <a:gd name="connsiteY47" fmla="*/ 1171575 h 1483519"/>
                                                  <a:gd name="connsiteX48" fmla="*/ 154675 w 402627"/>
                                                  <a:gd name="connsiteY48" fmla="*/ 1162050 h 1483519"/>
                                                  <a:gd name="connsiteX49" fmla="*/ 176106 w 402627"/>
                                                  <a:gd name="connsiteY49" fmla="*/ 1150144 h 1483519"/>
                                                  <a:gd name="connsiteX50" fmla="*/ 190394 w 402627"/>
                                                  <a:gd name="connsiteY50" fmla="*/ 1138237 h 1483519"/>
                                                  <a:gd name="connsiteX51" fmla="*/ 195156 w 402627"/>
                                                  <a:gd name="connsiteY51" fmla="*/ 1131094 h 1483519"/>
                                                  <a:gd name="connsiteX52" fmla="*/ 199919 w 402627"/>
                                                  <a:gd name="connsiteY52" fmla="*/ 1083469 h 1483519"/>
                                                  <a:gd name="connsiteX53" fmla="*/ 204681 w 402627"/>
                                                  <a:gd name="connsiteY53" fmla="*/ 1069181 h 1483519"/>
                                                  <a:gd name="connsiteX54" fmla="*/ 214206 w 402627"/>
                                                  <a:gd name="connsiteY54" fmla="*/ 1054894 h 1483519"/>
                                                  <a:gd name="connsiteX55" fmla="*/ 228494 w 402627"/>
                                                  <a:gd name="connsiteY55" fmla="*/ 1045369 h 1483519"/>
                                                  <a:gd name="connsiteX56" fmla="*/ 238019 w 402627"/>
                                                  <a:gd name="connsiteY56" fmla="*/ 1031081 h 1483519"/>
                                                  <a:gd name="connsiteX57" fmla="*/ 247544 w 402627"/>
                                                  <a:gd name="connsiteY57" fmla="*/ 1009650 h 1483519"/>
                                                  <a:gd name="connsiteX58" fmla="*/ 249925 w 402627"/>
                                                  <a:gd name="connsiteY58" fmla="*/ 1002506 h 1483519"/>
                                                  <a:gd name="connsiteX59" fmla="*/ 257069 w 402627"/>
                                                  <a:gd name="connsiteY59" fmla="*/ 988219 h 1483519"/>
                                                  <a:gd name="connsiteX60" fmla="*/ 249925 w 402627"/>
                                                  <a:gd name="connsiteY60" fmla="*/ 962025 h 1483519"/>
                                                  <a:gd name="connsiteX61" fmla="*/ 235637 w 402627"/>
                                                  <a:gd name="connsiteY61" fmla="*/ 952500 h 1483519"/>
                                                  <a:gd name="connsiteX62" fmla="*/ 223731 w 402627"/>
                                                  <a:gd name="connsiteY62" fmla="*/ 942975 h 1483519"/>
                                                  <a:gd name="connsiteX63" fmla="*/ 218969 w 402627"/>
                                                  <a:gd name="connsiteY63" fmla="*/ 935831 h 1483519"/>
                                                  <a:gd name="connsiteX64" fmla="*/ 204681 w 402627"/>
                                                  <a:gd name="connsiteY64" fmla="*/ 926306 h 1483519"/>
                                                  <a:gd name="connsiteX65" fmla="*/ 190394 w 402627"/>
                                                  <a:gd name="connsiteY65" fmla="*/ 916781 h 1483519"/>
                                                  <a:gd name="connsiteX66" fmla="*/ 176106 w 402627"/>
                                                  <a:gd name="connsiteY66" fmla="*/ 907256 h 1483519"/>
                                                  <a:gd name="connsiteX67" fmla="*/ 157056 w 402627"/>
                                                  <a:gd name="connsiteY67" fmla="*/ 890587 h 1483519"/>
                                                  <a:gd name="connsiteX68" fmla="*/ 142769 w 402627"/>
                                                  <a:gd name="connsiteY68" fmla="*/ 876300 h 1483519"/>
                                                  <a:gd name="connsiteX69" fmla="*/ 138006 w 402627"/>
                                                  <a:gd name="connsiteY69" fmla="*/ 869156 h 1483519"/>
                                                  <a:gd name="connsiteX70" fmla="*/ 123719 w 402627"/>
                                                  <a:gd name="connsiteY70" fmla="*/ 854869 h 1483519"/>
                                                  <a:gd name="connsiteX71" fmla="*/ 111812 w 402627"/>
                                                  <a:gd name="connsiteY71" fmla="*/ 845344 h 1483519"/>
                                                  <a:gd name="connsiteX72" fmla="*/ 107050 w 402627"/>
                                                  <a:gd name="connsiteY72" fmla="*/ 823912 h 1483519"/>
                                                  <a:gd name="connsiteX73" fmla="*/ 114194 w 402627"/>
                                                  <a:gd name="connsiteY73" fmla="*/ 821531 h 1483519"/>
                                                  <a:gd name="connsiteX74" fmla="*/ 118956 w 402627"/>
                                                  <a:gd name="connsiteY74" fmla="*/ 814387 h 1483519"/>
                                                  <a:gd name="connsiteX75" fmla="*/ 126100 w 402627"/>
                                                  <a:gd name="connsiteY75" fmla="*/ 812006 h 1483519"/>
                                                  <a:gd name="connsiteX76" fmla="*/ 135625 w 402627"/>
                                                  <a:gd name="connsiteY76" fmla="*/ 809625 h 1483519"/>
                                                  <a:gd name="connsiteX77" fmla="*/ 161819 w 402627"/>
                                                  <a:gd name="connsiteY77" fmla="*/ 804862 h 1483519"/>
                                                  <a:gd name="connsiteX78" fmla="*/ 176106 w 402627"/>
                                                  <a:gd name="connsiteY78" fmla="*/ 800100 h 1483519"/>
                                                  <a:gd name="connsiteX79" fmla="*/ 183250 w 402627"/>
                                                  <a:gd name="connsiteY79" fmla="*/ 797719 h 1483519"/>
                                                  <a:gd name="connsiteX80" fmla="*/ 192775 w 402627"/>
                                                  <a:gd name="connsiteY80" fmla="*/ 795337 h 1483519"/>
                                                  <a:gd name="connsiteX81" fmla="*/ 199919 w 402627"/>
                                                  <a:gd name="connsiteY81" fmla="*/ 792956 h 1483519"/>
                                                  <a:gd name="connsiteX82" fmla="*/ 218969 w 402627"/>
                                                  <a:gd name="connsiteY82" fmla="*/ 788194 h 1483519"/>
                                                  <a:gd name="connsiteX83" fmla="*/ 240400 w 402627"/>
                                                  <a:gd name="connsiteY83" fmla="*/ 781050 h 1483519"/>
                                                  <a:gd name="connsiteX84" fmla="*/ 257069 w 402627"/>
                                                  <a:gd name="connsiteY84" fmla="*/ 776287 h 1483519"/>
                                                  <a:gd name="connsiteX85" fmla="*/ 292787 w 402627"/>
                                                  <a:gd name="connsiteY85" fmla="*/ 771525 h 1483519"/>
                                                  <a:gd name="connsiteX86" fmla="*/ 318981 w 402627"/>
                                                  <a:gd name="connsiteY86" fmla="*/ 773906 h 1483519"/>
                                                  <a:gd name="connsiteX87" fmla="*/ 314219 w 402627"/>
                                                  <a:gd name="connsiteY87" fmla="*/ 781050 h 1483519"/>
                                                  <a:gd name="connsiteX88" fmla="*/ 307075 w 402627"/>
                                                  <a:gd name="connsiteY88" fmla="*/ 783431 h 1483519"/>
                                                  <a:gd name="connsiteX89" fmla="*/ 299931 w 402627"/>
                                                  <a:gd name="connsiteY89" fmla="*/ 788194 h 1483519"/>
                                                  <a:gd name="connsiteX90" fmla="*/ 302312 w 402627"/>
                                                  <a:gd name="connsiteY90" fmla="*/ 792956 h 1483519"/>
                                                  <a:gd name="connsiteX91" fmla="*/ 321362 w 402627"/>
                                                  <a:gd name="connsiteY91" fmla="*/ 790575 h 1483519"/>
                                                  <a:gd name="connsiteX92" fmla="*/ 323744 w 402627"/>
                                                  <a:gd name="connsiteY92" fmla="*/ 783431 h 1483519"/>
                                                  <a:gd name="connsiteX93" fmla="*/ 326125 w 402627"/>
                                                  <a:gd name="connsiteY93" fmla="*/ 771525 h 1483519"/>
                                                  <a:gd name="connsiteX94" fmla="*/ 352319 w 402627"/>
                                                  <a:gd name="connsiteY94" fmla="*/ 759619 h 1483519"/>
                                                  <a:gd name="connsiteX95" fmla="*/ 366606 w 402627"/>
                                                  <a:gd name="connsiteY95" fmla="*/ 762000 h 1483519"/>
                                                  <a:gd name="connsiteX96" fmla="*/ 373750 w 402627"/>
                                                  <a:gd name="connsiteY96" fmla="*/ 764381 h 1483519"/>
                                                  <a:gd name="connsiteX97" fmla="*/ 383275 w 402627"/>
                                                  <a:gd name="connsiteY97" fmla="*/ 762000 h 1483519"/>
                                                  <a:gd name="connsiteX98" fmla="*/ 385656 w 402627"/>
                                                  <a:gd name="connsiteY98" fmla="*/ 754856 h 1483519"/>
                                                  <a:gd name="connsiteX99" fmla="*/ 392800 w 402627"/>
                                                  <a:gd name="connsiteY99" fmla="*/ 733425 h 1483519"/>
                                                  <a:gd name="connsiteX100" fmla="*/ 399944 w 402627"/>
                                                  <a:gd name="connsiteY100" fmla="*/ 731044 h 1483519"/>
                                                  <a:gd name="connsiteX101" fmla="*/ 399944 w 402627"/>
                                                  <a:gd name="connsiteY101" fmla="*/ 714375 h 1483519"/>
                                                  <a:gd name="connsiteX102" fmla="*/ 392800 w 402627"/>
                                                  <a:gd name="connsiteY102" fmla="*/ 711994 h 1483519"/>
                                                  <a:gd name="connsiteX103" fmla="*/ 373750 w 402627"/>
                                                  <a:gd name="connsiteY103" fmla="*/ 690562 h 1483519"/>
                                                  <a:gd name="connsiteX104" fmla="*/ 364225 w 402627"/>
                                                  <a:gd name="connsiteY104" fmla="*/ 685800 h 1483519"/>
                                                  <a:gd name="connsiteX105" fmla="*/ 349937 w 402627"/>
                                                  <a:gd name="connsiteY105" fmla="*/ 681037 h 1483519"/>
                                                  <a:gd name="connsiteX106" fmla="*/ 342794 w 402627"/>
                                                  <a:gd name="connsiteY106" fmla="*/ 678656 h 1483519"/>
                                                  <a:gd name="connsiteX107" fmla="*/ 333269 w 402627"/>
                                                  <a:gd name="connsiteY107" fmla="*/ 676275 h 1483519"/>
                                                  <a:gd name="connsiteX108" fmla="*/ 311837 w 402627"/>
                                                  <a:gd name="connsiteY108" fmla="*/ 669131 h 1483519"/>
                                                  <a:gd name="connsiteX109" fmla="*/ 304694 w 402627"/>
                                                  <a:gd name="connsiteY109" fmla="*/ 666750 h 1483519"/>
                                                  <a:gd name="connsiteX110" fmla="*/ 288025 w 402627"/>
                                                  <a:gd name="connsiteY110" fmla="*/ 661987 h 1483519"/>
                                                  <a:gd name="connsiteX111" fmla="*/ 273737 w 402627"/>
                                                  <a:gd name="connsiteY111" fmla="*/ 652462 h 1483519"/>
                                                  <a:gd name="connsiteX112" fmla="*/ 245162 w 402627"/>
                                                  <a:gd name="connsiteY112" fmla="*/ 645319 h 1483519"/>
                                                  <a:gd name="connsiteX113" fmla="*/ 240400 w 402627"/>
                                                  <a:gd name="connsiteY113" fmla="*/ 631031 h 1483519"/>
                                                  <a:gd name="connsiteX114" fmla="*/ 230875 w 402627"/>
                                                  <a:gd name="connsiteY114" fmla="*/ 616744 h 1483519"/>
                                                  <a:gd name="connsiteX115" fmla="*/ 209444 w 402627"/>
                                                  <a:gd name="connsiteY115" fmla="*/ 600075 h 1483519"/>
                                                  <a:gd name="connsiteX116" fmla="*/ 195156 w 402627"/>
                                                  <a:gd name="connsiteY116" fmla="*/ 592931 h 1483519"/>
                                                  <a:gd name="connsiteX117" fmla="*/ 190394 w 402627"/>
                                                  <a:gd name="connsiteY117" fmla="*/ 585787 h 1483519"/>
                                                  <a:gd name="connsiteX118" fmla="*/ 183250 w 402627"/>
                                                  <a:gd name="connsiteY118" fmla="*/ 581025 h 1483519"/>
                                                  <a:gd name="connsiteX119" fmla="*/ 173725 w 402627"/>
                                                  <a:gd name="connsiteY119" fmla="*/ 571500 h 1483519"/>
                                                  <a:gd name="connsiteX120" fmla="*/ 178487 w 402627"/>
                                                  <a:gd name="connsiteY120" fmla="*/ 557212 h 1483519"/>
                                                  <a:gd name="connsiteX121" fmla="*/ 180869 w 402627"/>
                                                  <a:gd name="connsiteY121" fmla="*/ 550069 h 1483519"/>
                                                  <a:gd name="connsiteX122" fmla="*/ 188012 w 402627"/>
                                                  <a:gd name="connsiteY122" fmla="*/ 519112 h 1483519"/>
                                                  <a:gd name="connsiteX123" fmla="*/ 199919 w 402627"/>
                                                  <a:gd name="connsiteY123" fmla="*/ 504825 h 1483519"/>
                                                  <a:gd name="connsiteX124" fmla="*/ 209444 w 402627"/>
                                                  <a:gd name="connsiteY124" fmla="*/ 488156 h 1483519"/>
                                                  <a:gd name="connsiteX125" fmla="*/ 214206 w 402627"/>
                                                  <a:gd name="connsiteY125" fmla="*/ 481012 h 1483519"/>
                                                  <a:gd name="connsiteX126" fmla="*/ 226112 w 402627"/>
                                                  <a:gd name="connsiteY126" fmla="*/ 459581 h 1483519"/>
                                                  <a:gd name="connsiteX127" fmla="*/ 235637 w 402627"/>
                                                  <a:gd name="connsiteY127" fmla="*/ 457200 h 1483519"/>
                                                  <a:gd name="connsiteX128" fmla="*/ 249925 w 402627"/>
                                                  <a:gd name="connsiteY128" fmla="*/ 452437 h 1483519"/>
                                                  <a:gd name="connsiteX129" fmla="*/ 259450 w 402627"/>
                                                  <a:gd name="connsiteY129" fmla="*/ 450056 h 1483519"/>
                                                  <a:gd name="connsiteX130" fmla="*/ 273737 w 402627"/>
                                                  <a:gd name="connsiteY130" fmla="*/ 445294 h 1483519"/>
                                                  <a:gd name="connsiteX131" fmla="*/ 280881 w 402627"/>
                                                  <a:gd name="connsiteY131" fmla="*/ 442912 h 1483519"/>
                                                  <a:gd name="connsiteX132" fmla="*/ 309456 w 402627"/>
                                                  <a:gd name="connsiteY132" fmla="*/ 438150 h 1483519"/>
                                                  <a:gd name="connsiteX133" fmla="*/ 316600 w 402627"/>
                                                  <a:gd name="connsiteY133" fmla="*/ 433387 h 1483519"/>
                                                  <a:gd name="connsiteX134" fmla="*/ 318981 w 402627"/>
                                                  <a:gd name="connsiteY134" fmla="*/ 426244 h 1483519"/>
                                                  <a:gd name="connsiteX135" fmla="*/ 314219 w 402627"/>
                                                  <a:gd name="connsiteY135" fmla="*/ 392906 h 1483519"/>
                                                  <a:gd name="connsiteX136" fmla="*/ 309456 w 402627"/>
                                                  <a:gd name="connsiteY136" fmla="*/ 373856 h 1483519"/>
                                                  <a:gd name="connsiteX137" fmla="*/ 304694 w 402627"/>
                                                  <a:gd name="connsiteY137" fmla="*/ 359569 h 1483519"/>
                                                  <a:gd name="connsiteX138" fmla="*/ 307075 w 402627"/>
                                                  <a:gd name="connsiteY138" fmla="*/ 350044 h 1483519"/>
                                                  <a:gd name="connsiteX139" fmla="*/ 321362 w 402627"/>
                                                  <a:gd name="connsiteY139" fmla="*/ 345281 h 1483519"/>
                                                  <a:gd name="connsiteX140" fmla="*/ 330887 w 402627"/>
                                                  <a:gd name="connsiteY140" fmla="*/ 340519 h 1483519"/>
                                                  <a:gd name="connsiteX141" fmla="*/ 371369 w 402627"/>
                                                  <a:gd name="connsiteY141" fmla="*/ 335756 h 1483519"/>
                                                  <a:gd name="connsiteX142" fmla="*/ 368987 w 402627"/>
                                                  <a:gd name="connsiteY142" fmla="*/ 314325 h 1483519"/>
                                                  <a:gd name="connsiteX143" fmla="*/ 347556 w 402627"/>
                                                  <a:gd name="connsiteY143" fmla="*/ 304800 h 1483519"/>
                                                  <a:gd name="connsiteX144" fmla="*/ 330887 w 402627"/>
                                                  <a:gd name="connsiteY144" fmla="*/ 302419 h 1483519"/>
                                                  <a:gd name="connsiteX145" fmla="*/ 316600 w 402627"/>
                                                  <a:gd name="connsiteY145" fmla="*/ 297656 h 1483519"/>
                                                  <a:gd name="connsiteX146" fmla="*/ 309456 w 402627"/>
                                                  <a:gd name="connsiteY146" fmla="*/ 295275 h 1483519"/>
                                                  <a:gd name="connsiteX147" fmla="*/ 299931 w 402627"/>
                                                  <a:gd name="connsiteY147" fmla="*/ 290512 h 1483519"/>
                                                  <a:gd name="connsiteX148" fmla="*/ 290406 w 402627"/>
                                                  <a:gd name="connsiteY148" fmla="*/ 288131 h 1483519"/>
                                                  <a:gd name="connsiteX149" fmla="*/ 276119 w 402627"/>
                                                  <a:gd name="connsiteY149" fmla="*/ 283369 h 1483519"/>
                                                  <a:gd name="connsiteX150" fmla="*/ 268975 w 402627"/>
                                                  <a:gd name="connsiteY150" fmla="*/ 280987 h 1483519"/>
                                                  <a:gd name="connsiteX151" fmla="*/ 271356 w 402627"/>
                                                  <a:gd name="connsiteY151" fmla="*/ 271462 h 1483519"/>
                                                  <a:gd name="connsiteX152" fmla="*/ 276119 w 402627"/>
                                                  <a:gd name="connsiteY152" fmla="*/ 257175 h 1483519"/>
                                                  <a:gd name="connsiteX153" fmla="*/ 280881 w 402627"/>
                                                  <a:gd name="connsiteY153" fmla="*/ 235744 h 1483519"/>
                                                  <a:gd name="connsiteX154" fmla="*/ 278500 w 402627"/>
                                                  <a:gd name="connsiteY154" fmla="*/ 195262 h 1483519"/>
                                                  <a:gd name="connsiteX155" fmla="*/ 276119 w 402627"/>
                                                  <a:gd name="connsiteY155" fmla="*/ 185737 h 1483519"/>
                                                  <a:gd name="connsiteX156" fmla="*/ 268975 w 402627"/>
                                                  <a:gd name="connsiteY156" fmla="*/ 183356 h 1483519"/>
                                                  <a:gd name="connsiteX157" fmla="*/ 254687 w 402627"/>
                                                  <a:gd name="connsiteY157" fmla="*/ 180975 h 1483519"/>
                                                  <a:gd name="connsiteX158" fmla="*/ 209444 w 402627"/>
                                                  <a:gd name="connsiteY158" fmla="*/ 178594 h 1483519"/>
                                                  <a:gd name="connsiteX159" fmla="*/ 202300 w 402627"/>
                                                  <a:gd name="connsiteY159" fmla="*/ 176212 h 1483519"/>
                                                  <a:gd name="connsiteX160" fmla="*/ 199919 w 402627"/>
                                                  <a:gd name="connsiteY160" fmla="*/ 169069 h 1483519"/>
                                                  <a:gd name="connsiteX161" fmla="*/ 195156 w 402627"/>
                                                  <a:gd name="connsiteY161" fmla="*/ 161925 h 1483519"/>
                                                  <a:gd name="connsiteX162" fmla="*/ 197537 w 402627"/>
                                                  <a:gd name="connsiteY162" fmla="*/ 138112 h 1483519"/>
                                                  <a:gd name="connsiteX163" fmla="*/ 202300 w 402627"/>
                                                  <a:gd name="connsiteY163" fmla="*/ 130969 h 1483519"/>
                                                  <a:gd name="connsiteX164" fmla="*/ 216587 w 402627"/>
                                                  <a:gd name="connsiteY164" fmla="*/ 119062 h 1483519"/>
                                                  <a:gd name="connsiteX165" fmla="*/ 230875 w 402627"/>
                                                  <a:gd name="connsiteY165" fmla="*/ 107156 h 1483519"/>
                                                  <a:gd name="connsiteX166" fmla="*/ 235637 w 402627"/>
                                                  <a:gd name="connsiteY166" fmla="*/ 100012 h 1483519"/>
                                                  <a:gd name="connsiteX167" fmla="*/ 226112 w 402627"/>
                                                  <a:gd name="connsiteY167" fmla="*/ 85725 h 1483519"/>
                                                  <a:gd name="connsiteX168" fmla="*/ 211825 w 402627"/>
                                                  <a:gd name="connsiteY168" fmla="*/ 76200 h 1483519"/>
                                                  <a:gd name="connsiteX169" fmla="*/ 204681 w 402627"/>
                                                  <a:gd name="connsiteY169" fmla="*/ 71437 h 1483519"/>
                                                  <a:gd name="connsiteX170" fmla="*/ 197537 w 402627"/>
                                                  <a:gd name="connsiteY170" fmla="*/ 66675 h 1483519"/>
                                                  <a:gd name="connsiteX171" fmla="*/ 183250 w 402627"/>
                                                  <a:gd name="connsiteY171" fmla="*/ 54769 h 1483519"/>
                                                  <a:gd name="connsiteX172" fmla="*/ 180869 w 402627"/>
                                                  <a:gd name="connsiteY172" fmla="*/ 47625 h 1483519"/>
                                                  <a:gd name="connsiteX173" fmla="*/ 176106 w 402627"/>
                                                  <a:gd name="connsiteY173" fmla="*/ 40481 h 1483519"/>
                                                  <a:gd name="connsiteX174" fmla="*/ 173725 w 402627"/>
                                                  <a:gd name="connsiteY174" fmla="*/ 23812 h 1483519"/>
                                                  <a:gd name="connsiteX175" fmla="*/ 166581 w 402627"/>
                                                  <a:gd name="connsiteY175" fmla="*/ 9525 h 1483519"/>
                                                  <a:gd name="connsiteX176" fmla="*/ 116575 w 402627"/>
                                                  <a:gd name="connsiteY176" fmla="*/ 7144 h 1483519"/>
                                                  <a:gd name="connsiteX177" fmla="*/ 107050 w 402627"/>
                                                  <a:gd name="connsiteY177" fmla="*/ 4762 h 1483519"/>
                                                  <a:gd name="connsiteX178" fmla="*/ 92762 w 402627"/>
                                                  <a:gd name="connsiteY178" fmla="*/ 0 h 1483519"/>
                                                  <a:gd name="connsiteX179" fmla="*/ 66569 w 402627"/>
                                                  <a:gd name="connsiteY179" fmla="*/ 2381 h 1483519"/>
                                                  <a:gd name="connsiteX180" fmla="*/ 64187 w 402627"/>
                                                  <a:gd name="connsiteY180" fmla="*/ 9525 h 1483519"/>
                                                  <a:gd name="connsiteX181" fmla="*/ 71331 w 402627"/>
                                                  <a:gd name="connsiteY181" fmla="*/ 16669 h 1483519"/>
                                                  <a:gd name="connsiteX182" fmla="*/ 88000 w 402627"/>
                                                  <a:gd name="connsiteY182" fmla="*/ 14287 h 1483519"/>
                                                  <a:gd name="connsiteX183" fmla="*/ 80856 w 402627"/>
                                                  <a:gd name="connsiteY183" fmla="*/ 21431 h 1483519"/>
                                                  <a:gd name="connsiteX184" fmla="*/ 59425 w 402627"/>
                                                  <a:gd name="connsiteY184" fmla="*/ 30956 h 1483519"/>
                                                  <a:gd name="connsiteX185" fmla="*/ 52281 w 402627"/>
                                                  <a:gd name="connsiteY185" fmla="*/ 33337 h 1483519"/>
                                                  <a:gd name="connsiteX186" fmla="*/ 11800 w 402627"/>
                                                  <a:gd name="connsiteY186" fmla="*/ 30956 h 1483519"/>
                                                  <a:gd name="connsiteX187" fmla="*/ 2275 w 402627"/>
                                                  <a:gd name="connsiteY187" fmla="*/ 28575 h 1483519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  <a:cxn ang="0">
                                                    <a:pos x="connsiteX29" y="connsiteY29"/>
                                                  </a:cxn>
                                                  <a:cxn ang="0">
                                                    <a:pos x="connsiteX30" y="connsiteY30"/>
                                                  </a:cxn>
                                                  <a:cxn ang="0">
                                                    <a:pos x="connsiteX31" y="connsiteY31"/>
                                                  </a:cxn>
                                                  <a:cxn ang="0">
                                                    <a:pos x="connsiteX32" y="connsiteY32"/>
                                                  </a:cxn>
                                                  <a:cxn ang="0">
                                                    <a:pos x="connsiteX33" y="connsiteY33"/>
                                                  </a:cxn>
                                                  <a:cxn ang="0">
                                                    <a:pos x="connsiteX34" y="connsiteY34"/>
                                                  </a:cxn>
                                                  <a:cxn ang="0">
                                                    <a:pos x="connsiteX35" y="connsiteY35"/>
                                                  </a:cxn>
                                                  <a:cxn ang="0">
                                                    <a:pos x="connsiteX36" y="connsiteY36"/>
                                                  </a:cxn>
                                                  <a:cxn ang="0">
                                                    <a:pos x="connsiteX37" y="connsiteY37"/>
                                                  </a:cxn>
                                                  <a:cxn ang="0">
                                                    <a:pos x="connsiteX38" y="connsiteY38"/>
                                                  </a:cxn>
                                                  <a:cxn ang="0">
                                                    <a:pos x="connsiteX39" y="connsiteY39"/>
                                                  </a:cxn>
                                                  <a:cxn ang="0">
                                                    <a:pos x="connsiteX40" y="connsiteY40"/>
                                                  </a:cxn>
                                                  <a:cxn ang="0">
                                                    <a:pos x="connsiteX41" y="connsiteY41"/>
                                                  </a:cxn>
                                                  <a:cxn ang="0">
                                                    <a:pos x="connsiteX42" y="connsiteY42"/>
                                                  </a:cxn>
                                                  <a:cxn ang="0">
                                                    <a:pos x="connsiteX43" y="connsiteY43"/>
                                                  </a:cxn>
                                                  <a:cxn ang="0">
                                                    <a:pos x="connsiteX44" y="connsiteY44"/>
                                                  </a:cxn>
                                                  <a:cxn ang="0">
                                                    <a:pos x="connsiteX45" y="connsiteY45"/>
                                                  </a:cxn>
                                                  <a:cxn ang="0">
                                                    <a:pos x="connsiteX46" y="connsiteY46"/>
                                                  </a:cxn>
                                                  <a:cxn ang="0">
                                                    <a:pos x="connsiteX47" y="connsiteY47"/>
                                                  </a:cxn>
                                                  <a:cxn ang="0">
                                                    <a:pos x="connsiteX48" y="connsiteY48"/>
                                                  </a:cxn>
                                                  <a:cxn ang="0">
                                                    <a:pos x="connsiteX49" y="connsiteY49"/>
                                                  </a:cxn>
                                                  <a:cxn ang="0">
                                                    <a:pos x="connsiteX50" y="connsiteY50"/>
                                                  </a:cxn>
                                                  <a:cxn ang="0">
                                                    <a:pos x="connsiteX51" y="connsiteY51"/>
                                                  </a:cxn>
                                                  <a:cxn ang="0">
                                                    <a:pos x="connsiteX52" y="connsiteY52"/>
                                                  </a:cxn>
                                                  <a:cxn ang="0">
                                                    <a:pos x="connsiteX53" y="connsiteY53"/>
                                                  </a:cxn>
                                                  <a:cxn ang="0">
                                                    <a:pos x="connsiteX54" y="connsiteY54"/>
                                                  </a:cxn>
                                                  <a:cxn ang="0">
                                                    <a:pos x="connsiteX55" y="connsiteY55"/>
                                                  </a:cxn>
                                                  <a:cxn ang="0">
                                                    <a:pos x="connsiteX56" y="connsiteY56"/>
                                                  </a:cxn>
                                                  <a:cxn ang="0">
                                                    <a:pos x="connsiteX57" y="connsiteY57"/>
                                                  </a:cxn>
                                                  <a:cxn ang="0">
                                                    <a:pos x="connsiteX58" y="connsiteY58"/>
                                                  </a:cxn>
                                                  <a:cxn ang="0">
                                                    <a:pos x="connsiteX59" y="connsiteY59"/>
                                                  </a:cxn>
                                                  <a:cxn ang="0">
                                                    <a:pos x="connsiteX60" y="connsiteY60"/>
                                                  </a:cxn>
                                                  <a:cxn ang="0">
                                                    <a:pos x="connsiteX61" y="connsiteY61"/>
                                                  </a:cxn>
                                                  <a:cxn ang="0">
                                                    <a:pos x="connsiteX62" y="connsiteY62"/>
                                                  </a:cxn>
                                                  <a:cxn ang="0">
                                                    <a:pos x="connsiteX63" y="connsiteY63"/>
                                                  </a:cxn>
                                                  <a:cxn ang="0">
                                                    <a:pos x="connsiteX64" y="connsiteY64"/>
                                                  </a:cxn>
                                                  <a:cxn ang="0">
                                                    <a:pos x="connsiteX65" y="connsiteY65"/>
                                                  </a:cxn>
                                                  <a:cxn ang="0">
                                                    <a:pos x="connsiteX66" y="connsiteY66"/>
                                                  </a:cxn>
                                                  <a:cxn ang="0">
                                                    <a:pos x="connsiteX67" y="connsiteY67"/>
                                                  </a:cxn>
                                                  <a:cxn ang="0">
                                                    <a:pos x="connsiteX68" y="connsiteY68"/>
                                                  </a:cxn>
                                                  <a:cxn ang="0">
                                                    <a:pos x="connsiteX69" y="connsiteY69"/>
                                                  </a:cxn>
                                                  <a:cxn ang="0">
                                                    <a:pos x="connsiteX70" y="connsiteY70"/>
                                                  </a:cxn>
                                                  <a:cxn ang="0">
                                                    <a:pos x="connsiteX71" y="connsiteY71"/>
                                                  </a:cxn>
                                                  <a:cxn ang="0">
                                                    <a:pos x="connsiteX72" y="connsiteY72"/>
                                                  </a:cxn>
                                                  <a:cxn ang="0">
                                                    <a:pos x="connsiteX73" y="connsiteY73"/>
                                                  </a:cxn>
                                                  <a:cxn ang="0">
                                                    <a:pos x="connsiteX74" y="connsiteY74"/>
                                                  </a:cxn>
                                                  <a:cxn ang="0">
                                                    <a:pos x="connsiteX75" y="connsiteY75"/>
                                                  </a:cxn>
                                                  <a:cxn ang="0">
                                                    <a:pos x="connsiteX76" y="connsiteY76"/>
                                                  </a:cxn>
                                                  <a:cxn ang="0">
                                                    <a:pos x="connsiteX77" y="connsiteY77"/>
                                                  </a:cxn>
                                                  <a:cxn ang="0">
                                                    <a:pos x="connsiteX78" y="connsiteY78"/>
                                                  </a:cxn>
                                                  <a:cxn ang="0">
                                                    <a:pos x="connsiteX79" y="connsiteY79"/>
                                                  </a:cxn>
                                                  <a:cxn ang="0">
                                                    <a:pos x="connsiteX80" y="connsiteY80"/>
                                                  </a:cxn>
                                                  <a:cxn ang="0">
                                                    <a:pos x="connsiteX81" y="connsiteY81"/>
                                                  </a:cxn>
                                                  <a:cxn ang="0">
                                                    <a:pos x="connsiteX82" y="connsiteY82"/>
                                                  </a:cxn>
                                                  <a:cxn ang="0">
                                                    <a:pos x="connsiteX83" y="connsiteY83"/>
                                                  </a:cxn>
                                                  <a:cxn ang="0">
                                                    <a:pos x="connsiteX84" y="connsiteY84"/>
                                                  </a:cxn>
                                                  <a:cxn ang="0">
                                                    <a:pos x="connsiteX85" y="connsiteY85"/>
                                                  </a:cxn>
                                                  <a:cxn ang="0">
                                                    <a:pos x="connsiteX86" y="connsiteY86"/>
                                                  </a:cxn>
                                                  <a:cxn ang="0">
                                                    <a:pos x="connsiteX87" y="connsiteY87"/>
                                                  </a:cxn>
                                                  <a:cxn ang="0">
                                                    <a:pos x="connsiteX88" y="connsiteY88"/>
                                                  </a:cxn>
                                                  <a:cxn ang="0">
                                                    <a:pos x="connsiteX89" y="connsiteY89"/>
                                                  </a:cxn>
                                                  <a:cxn ang="0">
                                                    <a:pos x="connsiteX90" y="connsiteY90"/>
                                                  </a:cxn>
                                                  <a:cxn ang="0">
                                                    <a:pos x="connsiteX91" y="connsiteY91"/>
                                                  </a:cxn>
                                                  <a:cxn ang="0">
                                                    <a:pos x="connsiteX92" y="connsiteY92"/>
                                                  </a:cxn>
                                                  <a:cxn ang="0">
                                                    <a:pos x="connsiteX93" y="connsiteY93"/>
                                                  </a:cxn>
                                                  <a:cxn ang="0">
                                                    <a:pos x="connsiteX94" y="connsiteY94"/>
                                                  </a:cxn>
                                                  <a:cxn ang="0">
                                                    <a:pos x="connsiteX95" y="connsiteY95"/>
                                                  </a:cxn>
                                                  <a:cxn ang="0">
                                                    <a:pos x="connsiteX96" y="connsiteY96"/>
                                                  </a:cxn>
                                                  <a:cxn ang="0">
                                                    <a:pos x="connsiteX97" y="connsiteY97"/>
                                                  </a:cxn>
                                                  <a:cxn ang="0">
                                                    <a:pos x="connsiteX98" y="connsiteY98"/>
                                                  </a:cxn>
                                                  <a:cxn ang="0">
                                                    <a:pos x="connsiteX99" y="connsiteY99"/>
                                                  </a:cxn>
                                                  <a:cxn ang="0">
                                                    <a:pos x="connsiteX100" y="connsiteY100"/>
                                                  </a:cxn>
                                                  <a:cxn ang="0">
                                                    <a:pos x="connsiteX101" y="connsiteY101"/>
                                                  </a:cxn>
                                                  <a:cxn ang="0">
                                                    <a:pos x="connsiteX102" y="connsiteY102"/>
                                                  </a:cxn>
                                                  <a:cxn ang="0">
                                                    <a:pos x="connsiteX103" y="connsiteY103"/>
                                                  </a:cxn>
                                                  <a:cxn ang="0">
                                                    <a:pos x="connsiteX104" y="connsiteY104"/>
                                                  </a:cxn>
                                                  <a:cxn ang="0">
                                                    <a:pos x="connsiteX105" y="connsiteY105"/>
                                                  </a:cxn>
                                                  <a:cxn ang="0">
                                                    <a:pos x="connsiteX106" y="connsiteY106"/>
                                                  </a:cxn>
                                                  <a:cxn ang="0">
                                                    <a:pos x="connsiteX107" y="connsiteY107"/>
                                                  </a:cxn>
                                                  <a:cxn ang="0">
                                                    <a:pos x="connsiteX108" y="connsiteY108"/>
                                                  </a:cxn>
                                                  <a:cxn ang="0">
                                                    <a:pos x="connsiteX109" y="connsiteY109"/>
                                                  </a:cxn>
                                                  <a:cxn ang="0">
                                                    <a:pos x="connsiteX110" y="connsiteY110"/>
                                                  </a:cxn>
                                                  <a:cxn ang="0">
                                                    <a:pos x="connsiteX111" y="connsiteY111"/>
                                                  </a:cxn>
                                                  <a:cxn ang="0">
                                                    <a:pos x="connsiteX112" y="connsiteY112"/>
                                                  </a:cxn>
                                                  <a:cxn ang="0">
                                                    <a:pos x="connsiteX113" y="connsiteY113"/>
                                                  </a:cxn>
                                                  <a:cxn ang="0">
                                                    <a:pos x="connsiteX114" y="connsiteY114"/>
                                                  </a:cxn>
                                                  <a:cxn ang="0">
                                                    <a:pos x="connsiteX115" y="connsiteY115"/>
                                                  </a:cxn>
                                                  <a:cxn ang="0">
                                                    <a:pos x="connsiteX116" y="connsiteY116"/>
                                                  </a:cxn>
                                                  <a:cxn ang="0">
                                                    <a:pos x="connsiteX117" y="connsiteY117"/>
                                                  </a:cxn>
                                                  <a:cxn ang="0">
                                                    <a:pos x="connsiteX118" y="connsiteY118"/>
                                                  </a:cxn>
                                                  <a:cxn ang="0">
                                                    <a:pos x="connsiteX119" y="connsiteY119"/>
                                                  </a:cxn>
                                                  <a:cxn ang="0">
                                                    <a:pos x="connsiteX120" y="connsiteY120"/>
                                                  </a:cxn>
                                                  <a:cxn ang="0">
                                                    <a:pos x="connsiteX121" y="connsiteY121"/>
                                                  </a:cxn>
                                                  <a:cxn ang="0">
                                                    <a:pos x="connsiteX122" y="connsiteY122"/>
                                                  </a:cxn>
                                                  <a:cxn ang="0">
                                                    <a:pos x="connsiteX123" y="connsiteY123"/>
                                                  </a:cxn>
                                                  <a:cxn ang="0">
                                                    <a:pos x="connsiteX124" y="connsiteY124"/>
                                                  </a:cxn>
                                                  <a:cxn ang="0">
                                                    <a:pos x="connsiteX125" y="connsiteY125"/>
                                                  </a:cxn>
                                                  <a:cxn ang="0">
                                                    <a:pos x="connsiteX126" y="connsiteY126"/>
                                                  </a:cxn>
                                                  <a:cxn ang="0">
                                                    <a:pos x="connsiteX127" y="connsiteY127"/>
                                                  </a:cxn>
                                                  <a:cxn ang="0">
                                                    <a:pos x="connsiteX128" y="connsiteY128"/>
                                                  </a:cxn>
                                                  <a:cxn ang="0">
                                                    <a:pos x="connsiteX129" y="connsiteY129"/>
                                                  </a:cxn>
                                                  <a:cxn ang="0">
                                                    <a:pos x="connsiteX130" y="connsiteY130"/>
                                                  </a:cxn>
                                                  <a:cxn ang="0">
                                                    <a:pos x="connsiteX131" y="connsiteY131"/>
                                                  </a:cxn>
                                                  <a:cxn ang="0">
                                                    <a:pos x="connsiteX132" y="connsiteY132"/>
                                                  </a:cxn>
                                                  <a:cxn ang="0">
                                                    <a:pos x="connsiteX133" y="connsiteY133"/>
                                                  </a:cxn>
                                                  <a:cxn ang="0">
                                                    <a:pos x="connsiteX134" y="connsiteY134"/>
                                                  </a:cxn>
                                                  <a:cxn ang="0">
                                                    <a:pos x="connsiteX135" y="connsiteY135"/>
                                                  </a:cxn>
                                                  <a:cxn ang="0">
                                                    <a:pos x="connsiteX136" y="connsiteY136"/>
                                                  </a:cxn>
                                                  <a:cxn ang="0">
                                                    <a:pos x="connsiteX137" y="connsiteY137"/>
                                                  </a:cxn>
                                                  <a:cxn ang="0">
                                                    <a:pos x="connsiteX138" y="connsiteY138"/>
                                                  </a:cxn>
                                                  <a:cxn ang="0">
                                                    <a:pos x="connsiteX139" y="connsiteY139"/>
                                                  </a:cxn>
                                                  <a:cxn ang="0">
                                                    <a:pos x="connsiteX140" y="connsiteY140"/>
                                                  </a:cxn>
                                                  <a:cxn ang="0">
                                                    <a:pos x="connsiteX141" y="connsiteY141"/>
                                                  </a:cxn>
                                                  <a:cxn ang="0">
                                                    <a:pos x="connsiteX142" y="connsiteY142"/>
                                                  </a:cxn>
                                                  <a:cxn ang="0">
                                                    <a:pos x="connsiteX143" y="connsiteY143"/>
                                                  </a:cxn>
                                                  <a:cxn ang="0">
                                                    <a:pos x="connsiteX144" y="connsiteY144"/>
                                                  </a:cxn>
                                                  <a:cxn ang="0">
                                                    <a:pos x="connsiteX145" y="connsiteY145"/>
                                                  </a:cxn>
                                                  <a:cxn ang="0">
                                                    <a:pos x="connsiteX146" y="connsiteY146"/>
                                                  </a:cxn>
                                                  <a:cxn ang="0">
                                                    <a:pos x="connsiteX147" y="connsiteY147"/>
                                                  </a:cxn>
                                                  <a:cxn ang="0">
                                                    <a:pos x="connsiteX148" y="connsiteY148"/>
                                                  </a:cxn>
                                                  <a:cxn ang="0">
                                                    <a:pos x="connsiteX149" y="connsiteY149"/>
                                                  </a:cxn>
                                                  <a:cxn ang="0">
                                                    <a:pos x="connsiteX150" y="connsiteY150"/>
                                                  </a:cxn>
                                                  <a:cxn ang="0">
                                                    <a:pos x="connsiteX151" y="connsiteY151"/>
                                                  </a:cxn>
                                                  <a:cxn ang="0">
                                                    <a:pos x="connsiteX152" y="connsiteY152"/>
                                                  </a:cxn>
                                                  <a:cxn ang="0">
                                                    <a:pos x="connsiteX153" y="connsiteY153"/>
                                                  </a:cxn>
                                                  <a:cxn ang="0">
                                                    <a:pos x="connsiteX154" y="connsiteY154"/>
                                                  </a:cxn>
                                                  <a:cxn ang="0">
                                                    <a:pos x="connsiteX155" y="connsiteY155"/>
                                                  </a:cxn>
                                                  <a:cxn ang="0">
                                                    <a:pos x="connsiteX156" y="connsiteY156"/>
                                                  </a:cxn>
                                                  <a:cxn ang="0">
                                                    <a:pos x="connsiteX157" y="connsiteY157"/>
                                                  </a:cxn>
                                                  <a:cxn ang="0">
                                                    <a:pos x="connsiteX158" y="connsiteY158"/>
                                                  </a:cxn>
                                                  <a:cxn ang="0">
                                                    <a:pos x="connsiteX159" y="connsiteY159"/>
                                                  </a:cxn>
                                                  <a:cxn ang="0">
                                                    <a:pos x="connsiteX160" y="connsiteY160"/>
                                                  </a:cxn>
                                                  <a:cxn ang="0">
                                                    <a:pos x="connsiteX161" y="connsiteY161"/>
                                                  </a:cxn>
                                                  <a:cxn ang="0">
                                                    <a:pos x="connsiteX162" y="connsiteY162"/>
                                                  </a:cxn>
                                                  <a:cxn ang="0">
                                                    <a:pos x="connsiteX163" y="connsiteY163"/>
                                                  </a:cxn>
                                                  <a:cxn ang="0">
                                                    <a:pos x="connsiteX164" y="connsiteY164"/>
                                                  </a:cxn>
                                                  <a:cxn ang="0">
                                                    <a:pos x="connsiteX165" y="connsiteY165"/>
                                                  </a:cxn>
                                                  <a:cxn ang="0">
                                                    <a:pos x="connsiteX166" y="connsiteY166"/>
                                                  </a:cxn>
                                                  <a:cxn ang="0">
                                                    <a:pos x="connsiteX167" y="connsiteY167"/>
                                                  </a:cxn>
                                                  <a:cxn ang="0">
                                                    <a:pos x="connsiteX168" y="connsiteY168"/>
                                                  </a:cxn>
                                                  <a:cxn ang="0">
                                                    <a:pos x="connsiteX169" y="connsiteY169"/>
                                                  </a:cxn>
                                                  <a:cxn ang="0">
                                                    <a:pos x="connsiteX170" y="connsiteY170"/>
                                                  </a:cxn>
                                                  <a:cxn ang="0">
                                                    <a:pos x="connsiteX171" y="connsiteY171"/>
                                                  </a:cxn>
                                                  <a:cxn ang="0">
                                                    <a:pos x="connsiteX172" y="connsiteY172"/>
                                                  </a:cxn>
                                                  <a:cxn ang="0">
                                                    <a:pos x="connsiteX173" y="connsiteY173"/>
                                                  </a:cxn>
                                                  <a:cxn ang="0">
                                                    <a:pos x="connsiteX174" y="connsiteY174"/>
                                                  </a:cxn>
                                                  <a:cxn ang="0">
                                                    <a:pos x="connsiteX175" y="connsiteY175"/>
                                                  </a:cxn>
                                                  <a:cxn ang="0">
                                                    <a:pos x="connsiteX176" y="connsiteY176"/>
                                                  </a:cxn>
                                                  <a:cxn ang="0">
                                                    <a:pos x="connsiteX177" y="connsiteY177"/>
                                                  </a:cxn>
                                                  <a:cxn ang="0">
                                                    <a:pos x="connsiteX178" y="connsiteY178"/>
                                                  </a:cxn>
                                                  <a:cxn ang="0">
                                                    <a:pos x="connsiteX179" y="connsiteY179"/>
                                                  </a:cxn>
                                                  <a:cxn ang="0">
                                                    <a:pos x="connsiteX180" y="connsiteY180"/>
                                                  </a:cxn>
                                                  <a:cxn ang="0">
                                                    <a:pos x="connsiteX181" y="connsiteY181"/>
                                                  </a:cxn>
                                                  <a:cxn ang="0">
                                                    <a:pos x="connsiteX182" y="connsiteY182"/>
                                                  </a:cxn>
                                                  <a:cxn ang="0">
                                                    <a:pos x="connsiteX183" y="connsiteY183"/>
                                                  </a:cxn>
                                                  <a:cxn ang="0">
                                                    <a:pos x="connsiteX184" y="connsiteY184"/>
                                                  </a:cxn>
                                                  <a:cxn ang="0">
                                                    <a:pos x="connsiteX185" y="connsiteY185"/>
                                                  </a:cxn>
                                                  <a:cxn ang="0">
                                                    <a:pos x="connsiteX186" y="connsiteY186"/>
                                                  </a:cxn>
                                                  <a:cxn ang="0">
                                                    <a:pos x="connsiteX187" y="connsiteY187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402627" h="1483519">
                                                    <a:moveTo>
                                                      <a:pt x="207062" y="1483519"/>
                                                    </a:moveTo>
                                                    <a:cubicBezTo>
                                                      <a:pt x="213412" y="1482725"/>
                                                      <a:pt x="220264" y="1483736"/>
                                                      <a:pt x="226112" y="1481137"/>
                                                    </a:cubicBezTo>
                                                    <a:cubicBezTo>
                                                      <a:pt x="228406" y="1480118"/>
                                                      <a:pt x="228494" y="1476504"/>
                                                      <a:pt x="228494" y="1473994"/>
                                                    </a:cubicBezTo>
                                                    <a:cubicBezTo>
                                                      <a:pt x="228494" y="1466015"/>
                                                      <a:pt x="227099" y="1458311"/>
                                                      <a:pt x="221350" y="1452562"/>
                                                    </a:cubicBezTo>
                                                    <a:cubicBezTo>
                                                      <a:pt x="219326" y="1450538"/>
                                                      <a:pt x="216587" y="1449387"/>
                                                      <a:pt x="214206" y="1447800"/>
                                                    </a:cubicBezTo>
                                                    <a:cubicBezTo>
                                                      <a:pt x="212619" y="1445419"/>
                                                      <a:pt x="211468" y="1442680"/>
                                                      <a:pt x="209444" y="1440656"/>
                                                    </a:cubicBezTo>
                                                    <a:cubicBezTo>
                                                      <a:pt x="207420" y="1438632"/>
                                                      <a:pt x="202735" y="1438723"/>
                                                      <a:pt x="202300" y="1435894"/>
                                                    </a:cubicBezTo>
                                                    <a:cubicBezTo>
                                                      <a:pt x="199444" y="1417335"/>
                                                      <a:pt x="203473" y="1415116"/>
                                                      <a:pt x="207062" y="1402556"/>
                                                    </a:cubicBezTo>
                                                    <a:cubicBezTo>
                                                      <a:pt x="207961" y="1399409"/>
                                                      <a:pt x="208650" y="1396206"/>
                                                      <a:pt x="209444" y="1393031"/>
                                                    </a:cubicBezTo>
                                                    <a:cubicBezTo>
                                                      <a:pt x="210238" y="1382712"/>
                                                      <a:pt x="210541" y="1372344"/>
                                                      <a:pt x="211825" y="1362075"/>
                                                    </a:cubicBezTo>
                                                    <a:cubicBezTo>
                                                      <a:pt x="212136" y="1359584"/>
                                                      <a:pt x="213793" y="1357407"/>
                                                      <a:pt x="214206" y="1354931"/>
                                                    </a:cubicBezTo>
                                                    <a:cubicBezTo>
                                                      <a:pt x="215388" y="1347841"/>
                                                      <a:pt x="214131" y="1340255"/>
                                                      <a:pt x="216587" y="1333500"/>
                                                    </a:cubicBezTo>
                                                    <a:cubicBezTo>
                                                      <a:pt x="217565" y="1330810"/>
                                                      <a:pt x="221350" y="1330325"/>
                                                      <a:pt x="223731" y="1328737"/>
                                                    </a:cubicBezTo>
                                                    <a:lnTo>
                                                      <a:pt x="242781" y="1331119"/>
                                                    </a:lnTo>
                                                    <a:cubicBezTo>
                                                      <a:pt x="253847" y="1332595"/>
                                                      <a:pt x="259161" y="1332937"/>
                                                      <a:pt x="268975" y="1335881"/>
                                                    </a:cubicBezTo>
                                                    <a:cubicBezTo>
                                                      <a:pt x="273783" y="1337324"/>
                                                      <a:pt x="279085" y="1337859"/>
                                                      <a:pt x="283262" y="1340644"/>
                                                    </a:cubicBezTo>
                                                    <a:lnTo>
                                                      <a:pt x="297550" y="1350169"/>
                                                    </a:lnTo>
                                                    <a:cubicBezTo>
                                                      <a:pt x="309794" y="1349294"/>
                                                      <a:pt x="330858" y="1356616"/>
                                                      <a:pt x="335650" y="1340644"/>
                                                    </a:cubicBezTo>
                                                    <a:cubicBezTo>
                                                      <a:pt x="337263" y="1335268"/>
                                                      <a:pt x="337237" y="1329531"/>
                                                      <a:pt x="338031" y="1323975"/>
                                                    </a:cubicBezTo>
                                                    <a:cubicBezTo>
                                                      <a:pt x="337237" y="1321594"/>
                                                      <a:pt x="337425" y="1318606"/>
                                                      <a:pt x="335650" y="1316831"/>
                                                    </a:cubicBezTo>
                                                    <a:cubicBezTo>
                                                      <a:pt x="333875" y="1315056"/>
                                                      <a:pt x="330751" y="1315573"/>
                                                      <a:pt x="328506" y="1314450"/>
                                                    </a:cubicBezTo>
                                                    <a:cubicBezTo>
                                                      <a:pt x="325946" y="1313170"/>
                                                      <a:pt x="323743" y="1311275"/>
                                                      <a:pt x="321362" y="1309687"/>
                                                    </a:cubicBezTo>
                                                    <a:cubicBezTo>
                                                      <a:pt x="319775" y="1307306"/>
                                                      <a:pt x="317762" y="1305159"/>
                                                      <a:pt x="316600" y="1302544"/>
                                                    </a:cubicBezTo>
                                                    <a:cubicBezTo>
                                                      <a:pt x="314561" y="1297956"/>
                                                      <a:pt x="311837" y="1288256"/>
                                                      <a:pt x="311837" y="1288256"/>
                                                    </a:cubicBezTo>
                                                    <a:cubicBezTo>
                                                      <a:pt x="310429" y="1276991"/>
                                                      <a:pt x="312412" y="1269780"/>
                                                      <a:pt x="304694" y="1262062"/>
                                                    </a:cubicBezTo>
                                                    <a:cubicBezTo>
                                                      <a:pt x="302670" y="1260038"/>
                                                      <a:pt x="299931" y="1258887"/>
                                                      <a:pt x="297550" y="1257300"/>
                                                    </a:cubicBezTo>
                                                    <a:cubicBezTo>
                                                      <a:pt x="295962" y="1254919"/>
                                                      <a:pt x="295022" y="1251944"/>
                                                      <a:pt x="292787" y="1250156"/>
                                                    </a:cubicBezTo>
                                                    <a:cubicBezTo>
                                                      <a:pt x="290827" y="1248588"/>
                                                      <a:pt x="287838" y="1248994"/>
                                                      <a:pt x="285644" y="1247775"/>
                                                    </a:cubicBezTo>
                                                    <a:cubicBezTo>
                                                      <a:pt x="280640" y="1244995"/>
                                                      <a:pt x="276119" y="1241425"/>
                                                      <a:pt x="271356" y="1238250"/>
                                                    </a:cubicBezTo>
                                                    <a:lnTo>
                                                      <a:pt x="264212" y="1233487"/>
                                                    </a:lnTo>
                                                    <a:cubicBezTo>
                                                      <a:pt x="251639" y="1237680"/>
                                                      <a:pt x="259159" y="1234476"/>
                                                      <a:pt x="242781" y="1245394"/>
                                                    </a:cubicBezTo>
                                                    <a:cubicBezTo>
                                                      <a:pt x="240400" y="1246981"/>
                                                      <a:pt x="238352" y="1249251"/>
                                                      <a:pt x="235637" y="1250156"/>
                                                    </a:cubicBezTo>
                                                    <a:lnTo>
                                                      <a:pt x="228494" y="1252537"/>
                                                    </a:lnTo>
                                                    <a:cubicBezTo>
                                                      <a:pt x="226113" y="1254125"/>
                                                      <a:pt x="223965" y="1256138"/>
                                                      <a:pt x="221350" y="1257300"/>
                                                    </a:cubicBezTo>
                                                    <a:cubicBezTo>
                                                      <a:pt x="216762" y="1259339"/>
                                                      <a:pt x="207062" y="1262062"/>
                                                      <a:pt x="207062" y="1262062"/>
                                                    </a:cubicBezTo>
                                                    <a:cubicBezTo>
                                                      <a:pt x="195950" y="1261268"/>
                                                      <a:pt x="184696" y="1261617"/>
                                                      <a:pt x="173725" y="1259681"/>
                                                    </a:cubicBezTo>
                                                    <a:cubicBezTo>
                                                      <a:pt x="170907" y="1259184"/>
                                                      <a:pt x="167559" y="1257609"/>
                                                      <a:pt x="166581" y="1254919"/>
                                                    </a:cubicBezTo>
                                                    <a:cubicBezTo>
                                                      <a:pt x="164125" y="1248164"/>
                                                      <a:pt x="165382" y="1240577"/>
                                                      <a:pt x="164200" y="1233487"/>
                                                    </a:cubicBezTo>
                                                    <a:cubicBezTo>
                                                      <a:pt x="163787" y="1231011"/>
                                                      <a:pt x="163594" y="1228119"/>
                                                      <a:pt x="161819" y="1226344"/>
                                                    </a:cubicBezTo>
                                                    <a:cubicBezTo>
                                                      <a:pt x="160044" y="1224569"/>
                                                      <a:pt x="156920" y="1225085"/>
                                                      <a:pt x="154675" y="1223962"/>
                                                    </a:cubicBezTo>
                                                    <a:cubicBezTo>
                                                      <a:pt x="145310" y="1219279"/>
                                                      <a:pt x="150362" y="1218814"/>
                                                      <a:pt x="140387" y="1216819"/>
                                                    </a:cubicBezTo>
                                                    <a:cubicBezTo>
                                                      <a:pt x="130918" y="1214925"/>
                                                      <a:pt x="111812" y="1212056"/>
                                                      <a:pt x="111812" y="1212056"/>
                                                    </a:cubicBezTo>
                                                    <a:cubicBezTo>
                                                      <a:pt x="98125" y="1207494"/>
                                                      <a:pt x="90191" y="1210055"/>
                                                      <a:pt x="99906" y="1190625"/>
                                                    </a:cubicBezTo>
                                                    <a:cubicBezTo>
                                                      <a:pt x="101029" y="1188380"/>
                                                      <a:pt x="104669" y="1189038"/>
                                                      <a:pt x="107050" y="1188244"/>
                                                    </a:cubicBezTo>
                                                    <a:cubicBezTo>
                                                      <a:pt x="110225" y="1189038"/>
                                                      <a:pt x="113428" y="1189726"/>
                                                      <a:pt x="116575" y="1190625"/>
                                                    </a:cubicBezTo>
                                                    <a:cubicBezTo>
                                                      <a:pt x="118989" y="1191315"/>
                                                      <a:pt x="121209" y="1193006"/>
                                                      <a:pt x="123719" y="1193006"/>
                                                    </a:cubicBezTo>
                                                    <a:cubicBezTo>
                                                      <a:pt x="126992" y="1193006"/>
                                                      <a:pt x="130069" y="1191419"/>
                                                      <a:pt x="133244" y="1190625"/>
                                                    </a:cubicBezTo>
                                                    <a:cubicBezTo>
                                                      <a:pt x="138911" y="1173622"/>
                                                      <a:pt x="133829" y="1179121"/>
                                                      <a:pt x="145150" y="1171575"/>
                                                    </a:cubicBezTo>
                                                    <a:cubicBezTo>
                                                      <a:pt x="149191" y="1159451"/>
                                                      <a:pt x="144284" y="1167823"/>
                                                      <a:pt x="154675" y="1162050"/>
                                                    </a:cubicBezTo>
                                                    <a:cubicBezTo>
                                                      <a:pt x="179239" y="1148404"/>
                                                      <a:pt x="159941" y="1155532"/>
                                                      <a:pt x="176106" y="1150144"/>
                                                    </a:cubicBezTo>
                                                    <a:cubicBezTo>
                                                      <a:pt x="183130" y="1145461"/>
                                                      <a:pt x="184664" y="1145113"/>
                                                      <a:pt x="190394" y="1138237"/>
                                                    </a:cubicBezTo>
                                                    <a:cubicBezTo>
                                                      <a:pt x="192226" y="1136039"/>
                                                      <a:pt x="193569" y="1133475"/>
                                                      <a:pt x="195156" y="1131094"/>
                                                    </a:cubicBezTo>
                                                    <a:cubicBezTo>
                                                      <a:pt x="202750" y="1108309"/>
                                                      <a:pt x="192333" y="1141628"/>
                                                      <a:pt x="199919" y="1083469"/>
                                                    </a:cubicBezTo>
                                                    <a:cubicBezTo>
                                                      <a:pt x="200568" y="1078491"/>
                                                      <a:pt x="201896" y="1073358"/>
                                                      <a:pt x="204681" y="1069181"/>
                                                    </a:cubicBezTo>
                                                    <a:cubicBezTo>
                                                      <a:pt x="207856" y="1064419"/>
                                                      <a:pt x="209444" y="1058069"/>
                                                      <a:pt x="214206" y="1054894"/>
                                                    </a:cubicBezTo>
                                                    <a:lnTo>
                                                      <a:pt x="228494" y="1045369"/>
                                                    </a:lnTo>
                                                    <a:cubicBezTo>
                                                      <a:pt x="231669" y="1040606"/>
                                                      <a:pt x="236209" y="1036511"/>
                                                      <a:pt x="238019" y="1031081"/>
                                                    </a:cubicBezTo>
                                                    <a:cubicBezTo>
                                                      <a:pt x="243686" y="1014079"/>
                                                      <a:pt x="239996" y="1020971"/>
                                                      <a:pt x="247544" y="1009650"/>
                                                    </a:cubicBezTo>
                                                    <a:cubicBezTo>
                                                      <a:pt x="248338" y="1007269"/>
                                                      <a:pt x="248803" y="1004751"/>
                                                      <a:pt x="249925" y="1002506"/>
                                                    </a:cubicBezTo>
                                                    <a:cubicBezTo>
                                                      <a:pt x="259161" y="984031"/>
                                                      <a:pt x="251079" y="1006183"/>
                                                      <a:pt x="257069" y="988219"/>
                                                    </a:cubicBezTo>
                                                    <a:cubicBezTo>
                                                      <a:pt x="255963" y="979376"/>
                                                      <a:pt x="257507" y="968659"/>
                                                      <a:pt x="249925" y="962025"/>
                                                    </a:cubicBezTo>
                                                    <a:cubicBezTo>
                                                      <a:pt x="245617" y="958256"/>
                                                      <a:pt x="235637" y="952500"/>
                                                      <a:pt x="235637" y="952500"/>
                                                    </a:cubicBezTo>
                                                    <a:cubicBezTo>
                                                      <a:pt x="221990" y="932027"/>
                                                      <a:pt x="240162" y="956120"/>
                                                      <a:pt x="223731" y="942975"/>
                                                    </a:cubicBezTo>
                                                    <a:cubicBezTo>
                                                      <a:pt x="221496" y="941187"/>
                                                      <a:pt x="220801" y="938030"/>
                                                      <a:pt x="218969" y="935831"/>
                                                    </a:cubicBezTo>
                                                    <a:cubicBezTo>
                                                      <a:pt x="212109" y="927598"/>
                                                      <a:pt x="213486" y="929240"/>
                                                      <a:pt x="204681" y="926306"/>
                                                    </a:cubicBezTo>
                                                    <a:cubicBezTo>
                                                      <a:pt x="181889" y="903514"/>
                                                      <a:pt x="211071" y="930566"/>
                                                      <a:pt x="190394" y="916781"/>
                                                    </a:cubicBezTo>
                                                    <a:cubicBezTo>
                                                      <a:pt x="172559" y="904890"/>
                                                      <a:pt x="193091" y="912917"/>
                                                      <a:pt x="176106" y="907256"/>
                                                    </a:cubicBezTo>
                                                    <a:cubicBezTo>
                                                      <a:pt x="162615" y="887017"/>
                                                      <a:pt x="184834" y="918365"/>
                                                      <a:pt x="157056" y="890587"/>
                                                    </a:cubicBezTo>
                                                    <a:cubicBezTo>
                                                      <a:pt x="152294" y="885825"/>
                                                      <a:pt x="146505" y="881904"/>
                                                      <a:pt x="142769" y="876300"/>
                                                    </a:cubicBezTo>
                                                    <a:cubicBezTo>
                                                      <a:pt x="141181" y="873919"/>
                                                      <a:pt x="139907" y="871295"/>
                                                      <a:pt x="138006" y="869156"/>
                                                    </a:cubicBezTo>
                                                    <a:cubicBezTo>
                                                      <a:pt x="133532" y="864122"/>
                                                      <a:pt x="127455" y="860473"/>
                                                      <a:pt x="123719" y="854869"/>
                                                    </a:cubicBezTo>
                                                    <a:cubicBezTo>
                                                      <a:pt x="117564" y="845637"/>
                                                      <a:pt x="121671" y="848630"/>
                                                      <a:pt x="111812" y="845344"/>
                                                    </a:cubicBezTo>
                                                    <a:cubicBezTo>
                                                      <a:pt x="105531" y="835922"/>
                                                      <a:pt x="96696" y="832195"/>
                                                      <a:pt x="107050" y="823912"/>
                                                    </a:cubicBezTo>
                                                    <a:cubicBezTo>
                                                      <a:pt x="109010" y="822344"/>
                                                      <a:pt x="111813" y="822325"/>
                                                      <a:pt x="114194" y="821531"/>
                                                    </a:cubicBezTo>
                                                    <a:cubicBezTo>
                                                      <a:pt x="115781" y="819150"/>
                                                      <a:pt x="116721" y="816175"/>
                                                      <a:pt x="118956" y="814387"/>
                                                    </a:cubicBezTo>
                                                    <a:cubicBezTo>
                                                      <a:pt x="120916" y="812819"/>
                                                      <a:pt x="123686" y="812696"/>
                                                      <a:pt x="126100" y="812006"/>
                                                    </a:cubicBezTo>
                                                    <a:cubicBezTo>
                                                      <a:pt x="129247" y="811107"/>
                                                      <a:pt x="132416" y="810267"/>
                                                      <a:pt x="135625" y="809625"/>
                                                    </a:cubicBezTo>
                                                    <a:cubicBezTo>
                                                      <a:pt x="142447" y="808261"/>
                                                      <a:pt x="154783" y="806781"/>
                                                      <a:pt x="161819" y="804862"/>
                                                    </a:cubicBezTo>
                                                    <a:cubicBezTo>
                                                      <a:pt x="166662" y="803541"/>
                                                      <a:pt x="171344" y="801687"/>
                                                      <a:pt x="176106" y="800100"/>
                                                    </a:cubicBezTo>
                                                    <a:cubicBezTo>
                                                      <a:pt x="178487" y="799306"/>
                                                      <a:pt x="180815" y="798328"/>
                                                      <a:pt x="183250" y="797719"/>
                                                    </a:cubicBezTo>
                                                    <a:cubicBezTo>
                                                      <a:pt x="186425" y="796925"/>
                                                      <a:pt x="189628" y="796236"/>
                                                      <a:pt x="192775" y="795337"/>
                                                    </a:cubicBezTo>
                                                    <a:cubicBezTo>
                                                      <a:pt x="195189" y="794647"/>
                                                      <a:pt x="197497" y="793616"/>
                                                      <a:pt x="199919" y="792956"/>
                                                    </a:cubicBezTo>
                                                    <a:cubicBezTo>
                                                      <a:pt x="206234" y="791234"/>
                                                      <a:pt x="212760" y="790264"/>
                                                      <a:pt x="218969" y="788194"/>
                                                    </a:cubicBezTo>
                                                    <a:lnTo>
                                                      <a:pt x="240400" y="781050"/>
                                                    </a:lnTo>
                                                    <a:cubicBezTo>
                                                      <a:pt x="246516" y="779012"/>
                                                      <a:pt x="250498" y="777482"/>
                                                      <a:pt x="257069" y="776287"/>
                                                    </a:cubicBezTo>
                                                    <a:cubicBezTo>
                                                      <a:pt x="264296" y="774973"/>
                                                      <a:pt x="286157" y="772354"/>
                                                      <a:pt x="292787" y="771525"/>
                                                    </a:cubicBezTo>
                                                    <a:cubicBezTo>
                                                      <a:pt x="301518" y="772319"/>
                                                      <a:pt x="310969" y="770345"/>
                                                      <a:pt x="318981" y="773906"/>
                                                    </a:cubicBezTo>
                                                    <a:cubicBezTo>
                                                      <a:pt x="321596" y="775068"/>
                                                      <a:pt x="316454" y="779262"/>
                                                      <a:pt x="314219" y="781050"/>
                                                    </a:cubicBezTo>
                                                    <a:cubicBezTo>
                                                      <a:pt x="312259" y="782618"/>
                                                      <a:pt x="309456" y="782637"/>
                                                      <a:pt x="307075" y="783431"/>
                                                    </a:cubicBezTo>
                                                    <a:cubicBezTo>
                                                      <a:pt x="304694" y="785019"/>
                                                      <a:pt x="302491" y="786914"/>
                                                      <a:pt x="299931" y="788194"/>
                                                    </a:cubicBezTo>
                                                    <a:cubicBezTo>
                                                      <a:pt x="291960" y="792179"/>
                                                      <a:pt x="287381" y="789224"/>
                                                      <a:pt x="302312" y="792956"/>
                                                    </a:cubicBezTo>
                                                    <a:cubicBezTo>
                                                      <a:pt x="308662" y="792162"/>
                                                      <a:pt x="315514" y="793174"/>
                                                      <a:pt x="321362" y="790575"/>
                                                    </a:cubicBezTo>
                                                    <a:cubicBezTo>
                                                      <a:pt x="323656" y="789556"/>
                                                      <a:pt x="323135" y="785866"/>
                                                      <a:pt x="323744" y="783431"/>
                                                    </a:cubicBezTo>
                                                    <a:cubicBezTo>
                                                      <a:pt x="324726" y="779505"/>
                                                      <a:pt x="323640" y="774720"/>
                                                      <a:pt x="326125" y="771525"/>
                                                    </a:cubicBezTo>
                                                    <a:cubicBezTo>
                                                      <a:pt x="333714" y="761768"/>
                                                      <a:pt x="341918" y="761699"/>
                                                      <a:pt x="352319" y="759619"/>
                                                    </a:cubicBezTo>
                                                    <a:cubicBezTo>
                                                      <a:pt x="357081" y="760413"/>
                                                      <a:pt x="361893" y="760953"/>
                                                      <a:pt x="366606" y="762000"/>
                                                    </a:cubicBezTo>
                                                    <a:cubicBezTo>
                                                      <a:pt x="369056" y="762544"/>
                                                      <a:pt x="371240" y="764381"/>
                                                      <a:pt x="373750" y="764381"/>
                                                    </a:cubicBezTo>
                                                    <a:cubicBezTo>
                                                      <a:pt x="377023" y="764381"/>
                                                      <a:pt x="380100" y="762794"/>
                                                      <a:pt x="383275" y="762000"/>
                                                    </a:cubicBezTo>
                                                    <a:cubicBezTo>
                                                      <a:pt x="384069" y="759619"/>
                                                      <a:pt x="385112" y="757306"/>
                                                      <a:pt x="385656" y="754856"/>
                                                    </a:cubicBezTo>
                                                    <a:cubicBezTo>
                                                      <a:pt x="387289" y="747507"/>
                                                      <a:pt x="386081" y="738800"/>
                                                      <a:pt x="392800" y="733425"/>
                                                    </a:cubicBezTo>
                                                    <a:cubicBezTo>
                                                      <a:pt x="394760" y="731857"/>
                                                      <a:pt x="397563" y="731838"/>
                                                      <a:pt x="399944" y="731044"/>
                                                    </a:cubicBezTo>
                                                    <a:cubicBezTo>
                                                      <a:pt x="401876" y="725247"/>
                                                      <a:pt x="404868" y="720530"/>
                                                      <a:pt x="399944" y="714375"/>
                                                    </a:cubicBezTo>
                                                    <a:cubicBezTo>
                                                      <a:pt x="398376" y="712415"/>
                                                      <a:pt x="395181" y="712788"/>
                                                      <a:pt x="392800" y="711994"/>
                                                    </a:cubicBezTo>
                                                    <a:cubicBezTo>
                                                      <a:pt x="387767" y="704446"/>
                                                      <a:pt x="381903" y="694638"/>
                                                      <a:pt x="373750" y="690562"/>
                                                    </a:cubicBezTo>
                                                    <a:cubicBezTo>
                                                      <a:pt x="370575" y="688975"/>
                                                      <a:pt x="367521" y="687118"/>
                                                      <a:pt x="364225" y="685800"/>
                                                    </a:cubicBezTo>
                                                    <a:cubicBezTo>
                                                      <a:pt x="359564" y="683936"/>
                                                      <a:pt x="354700" y="682625"/>
                                                      <a:pt x="349937" y="681037"/>
                                                    </a:cubicBezTo>
                                                    <a:cubicBezTo>
                                                      <a:pt x="347556" y="680243"/>
                                                      <a:pt x="345229" y="679265"/>
                                                      <a:pt x="342794" y="678656"/>
                                                    </a:cubicBezTo>
                                                    <a:cubicBezTo>
                                                      <a:pt x="339619" y="677862"/>
                                                      <a:pt x="336404" y="677215"/>
                                                      <a:pt x="333269" y="676275"/>
                                                    </a:cubicBezTo>
                                                    <a:cubicBezTo>
                                                      <a:pt x="326056" y="674111"/>
                                                      <a:pt x="318981" y="671512"/>
                                                      <a:pt x="311837" y="669131"/>
                                                    </a:cubicBezTo>
                                                    <a:cubicBezTo>
                                                      <a:pt x="309456" y="668337"/>
                                                      <a:pt x="307129" y="667359"/>
                                                      <a:pt x="304694" y="666750"/>
                                                    </a:cubicBezTo>
                                                    <a:cubicBezTo>
                                                      <a:pt x="302447" y="666188"/>
                                                      <a:pt x="290824" y="663542"/>
                                                      <a:pt x="288025" y="661987"/>
                                                    </a:cubicBezTo>
                                                    <a:cubicBezTo>
                                                      <a:pt x="283021" y="659207"/>
                                                      <a:pt x="278500" y="655637"/>
                                                      <a:pt x="273737" y="652462"/>
                                                    </a:cubicBezTo>
                                                    <a:cubicBezTo>
                                                      <a:pt x="260613" y="643713"/>
                                                      <a:pt x="269439" y="648016"/>
                                                      <a:pt x="245162" y="645319"/>
                                                    </a:cubicBezTo>
                                                    <a:cubicBezTo>
                                                      <a:pt x="243575" y="640556"/>
                                                      <a:pt x="243185" y="635208"/>
                                                      <a:pt x="240400" y="631031"/>
                                                    </a:cubicBezTo>
                                                    <a:cubicBezTo>
                                                      <a:pt x="237225" y="626269"/>
                                                      <a:pt x="234922" y="620791"/>
                                                      <a:pt x="230875" y="616744"/>
                                                    </a:cubicBezTo>
                                                    <a:cubicBezTo>
                                                      <a:pt x="219684" y="605553"/>
                                                      <a:pt x="226533" y="611469"/>
                                                      <a:pt x="209444" y="600075"/>
                                                    </a:cubicBezTo>
                                                    <a:cubicBezTo>
                                                      <a:pt x="200211" y="593919"/>
                                                      <a:pt x="205016" y="596217"/>
                                                      <a:pt x="195156" y="592931"/>
                                                    </a:cubicBezTo>
                                                    <a:cubicBezTo>
                                                      <a:pt x="193569" y="590550"/>
                                                      <a:pt x="192418" y="587811"/>
                                                      <a:pt x="190394" y="585787"/>
                                                    </a:cubicBezTo>
                                                    <a:cubicBezTo>
                                                      <a:pt x="188370" y="583763"/>
                                                      <a:pt x="185038" y="583260"/>
                                                      <a:pt x="183250" y="581025"/>
                                                    </a:cubicBezTo>
                                                    <a:cubicBezTo>
                                                      <a:pt x="174013" y="569479"/>
                                                      <a:pt x="189312" y="576695"/>
                                                      <a:pt x="173725" y="571500"/>
                                                    </a:cubicBezTo>
                                                    <a:lnTo>
                                                      <a:pt x="178487" y="557212"/>
                                                    </a:lnTo>
                                                    <a:lnTo>
                                                      <a:pt x="180869" y="550069"/>
                                                    </a:lnTo>
                                                    <a:cubicBezTo>
                                                      <a:pt x="181966" y="542388"/>
                                                      <a:pt x="183259" y="526241"/>
                                                      <a:pt x="188012" y="519112"/>
                                                    </a:cubicBezTo>
                                                    <a:cubicBezTo>
                                                      <a:pt x="199845" y="501366"/>
                                                      <a:pt x="184630" y="523173"/>
                                                      <a:pt x="199919" y="504825"/>
                                                    </a:cubicBezTo>
                                                    <a:cubicBezTo>
                                                      <a:pt x="205189" y="498501"/>
                                                      <a:pt x="205213" y="495560"/>
                                                      <a:pt x="209444" y="488156"/>
                                                    </a:cubicBezTo>
                                                    <a:cubicBezTo>
                                                      <a:pt x="210864" y="485671"/>
                                                      <a:pt x="212926" y="483572"/>
                                                      <a:pt x="214206" y="481012"/>
                                                    </a:cubicBezTo>
                                                    <a:cubicBezTo>
                                                      <a:pt x="217372" y="474679"/>
                                                      <a:pt x="217532" y="461726"/>
                                                      <a:pt x="226112" y="459581"/>
                                                    </a:cubicBezTo>
                                                    <a:cubicBezTo>
                                                      <a:pt x="229287" y="458787"/>
                                                      <a:pt x="232502" y="458140"/>
                                                      <a:pt x="235637" y="457200"/>
                                                    </a:cubicBezTo>
                                                    <a:cubicBezTo>
                                                      <a:pt x="240446" y="455757"/>
                                                      <a:pt x="245055" y="453654"/>
                                                      <a:pt x="249925" y="452437"/>
                                                    </a:cubicBezTo>
                                                    <a:cubicBezTo>
                                                      <a:pt x="253100" y="451643"/>
                                                      <a:pt x="256315" y="450996"/>
                                                      <a:pt x="259450" y="450056"/>
                                                    </a:cubicBezTo>
                                                    <a:cubicBezTo>
                                                      <a:pt x="264258" y="448614"/>
                                                      <a:pt x="268975" y="446881"/>
                                                      <a:pt x="273737" y="445294"/>
                                                    </a:cubicBezTo>
                                                    <a:cubicBezTo>
                                                      <a:pt x="276118" y="444500"/>
                                                      <a:pt x="278396" y="443267"/>
                                                      <a:pt x="280881" y="442912"/>
                                                    </a:cubicBezTo>
                                                    <a:cubicBezTo>
                                                      <a:pt x="301557" y="439959"/>
                                                      <a:pt x="292046" y="441632"/>
                                                      <a:pt x="309456" y="438150"/>
                                                    </a:cubicBezTo>
                                                    <a:cubicBezTo>
                                                      <a:pt x="311837" y="436562"/>
                                                      <a:pt x="314812" y="435622"/>
                                                      <a:pt x="316600" y="433387"/>
                                                    </a:cubicBezTo>
                                                    <a:cubicBezTo>
                                                      <a:pt x="318168" y="431427"/>
                                                      <a:pt x="318981" y="428754"/>
                                                      <a:pt x="318981" y="426244"/>
                                                    </a:cubicBezTo>
                                                    <a:cubicBezTo>
                                                      <a:pt x="318981" y="395123"/>
                                                      <a:pt x="318625" y="409062"/>
                                                      <a:pt x="314219" y="392906"/>
                                                    </a:cubicBezTo>
                                                    <a:cubicBezTo>
                                                      <a:pt x="312497" y="386591"/>
                                                      <a:pt x="311526" y="380066"/>
                                                      <a:pt x="309456" y="373856"/>
                                                    </a:cubicBezTo>
                                                    <a:lnTo>
                                                      <a:pt x="304694" y="359569"/>
                                                    </a:lnTo>
                                                    <a:cubicBezTo>
                                                      <a:pt x="305488" y="356394"/>
                                                      <a:pt x="304590" y="352174"/>
                                                      <a:pt x="307075" y="350044"/>
                                                    </a:cubicBezTo>
                                                    <a:cubicBezTo>
                                                      <a:pt x="310886" y="346777"/>
                                                      <a:pt x="316872" y="347526"/>
                                                      <a:pt x="321362" y="345281"/>
                                                    </a:cubicBezTo>
                                                    <a:cubicBezTo>
                                                      <a:pt x="324537" y="343694"/>
                                                      <a:pt x="327624" y="341917"/>
                                                      <a:pt x="330887" y="340519"/>
                                                    </a:cubicBezTo>
                                                    <a:cubicBezTo>
                                                      <a:pt x="343881" y="334950"/>
                                                      <a:pt x="356471" y="336820"/>
                                                      <a:pt x="371369" y="335756"/>
                                                    </a:cubicBezTo>
                                                    <a:cubicBezTo>
                                                      <a:pt x="370575" y="328612"/>
                                                      <a:pt x="371260" y="321144"/>
                                                      <a:pt x="368987" y="314325"/>
                                                    </a:cubicBezTo>
                                                    <a:cubicBezTo>
                                                      <a:pt x="365903" y="305074"/>
                                                      <a:pt x="354451" y="305861"/>
                                                      <a:pt x="347556" y="304800"/>
                                                    </a:cubicBezTo>
                                                    <a:cubicBezTo>
                                                      <a:pt x="342009" y="303947"/>
                                                      <a:pt x="336443" y="303213"/>
                                                      <a:pt x="330887" y="302419"/>
                                                    </a:cubicBezTo>
                                                    <a:lnTo>
                                                      <a:pt x="316600" y="297656"/>
                                                    </a:lnTo>
                                                    <a:cubicBezTo>
                                                      <a:pt x="314219" y="296862"/>
                                                      <a:pt x="311701" y="296398"/>
                                                      <a:pt x="309456" y="295275"/>
                                                    </a:cubicBezTo>
                                                    <a:cubicBezTo>
                                                      <a:pt x="306281" y="293687"/>
                                                      <a:pt x="303255" y="291758"/>
                                                      <a:pt x="299931" y="290512"/>
                                                    </a:cubicBezTo>
                                                    <a:cubicBezTo>
                                                      <a:pt x="296867" y="289363"/>
                                                      <a:pt x="293541" y="289071"/>
                                                      <a:pt x="290406" y="288131"/>
                                                    </a:cubicBezTo>
                                                    <a:cubicBezTo>
                                                      <a:pt x="285598" y="286689"/>
                                                      <a:pt x="280881" y="284956"/>
                                                      <a:pt x="276119" y="283369"/>
                                                    </a:cubicBezTo>
                                                    <a:lnTo>
                                                      <a:pt x="268975" y="280987"/>
                                                    </a:lnTo>
                                                    <a:cubicBezTo>
                                                      <a:pt x="269769" y="277812"/>
                                                      <a:pt x="270416" y="274597"/>
                                                      <a:pt x="271356" y="271462"/>
                                                    </a:cubicBezTo>
                                                    <a:cubicBezTo>
                                                      <a:pt x="272799" y="266654"/>
                                                      <a:pt x="274902" y="262045"/>
                                                      <a:pt x="276119" y="257175"/>
                                                    </a:cubicBezTo>
                                                    <a:cubicBezTo>
                                                      <a:pt x="279482" y="243724"/>
                                                      <a:pt x="277858" y="250859"/>
                                                      <a:pt x="280881" y="235744"/>
                                                    </a:cubicBezTo>
                                                    <a:cubicBezTo>
                                                      <a:pt x="280087" y="222250"/>
                                                      <a:pt x="279781" y="208718"/>
                                                      <a:pt x="278500" y="195262"/>
                                                    </a:cubicBezTo>
                                                    <a:cubicBezTo>
                                                      <a:pt x="278190" y="192004"/>
                                                      <a:pt x="278163" y="188293"/>
                                                      <a:pt x="276119" y="185737"/>
                                                    </a:cubicBezTo>
                                                    <a:cubicBezTo>
                                                      <a:pt x="274551" y="183777"/>
                                                      <a:pt x="271425" y="183900"/>
                                                      <a:pt x="268975" y="183356"/>
                                                    </a:cubicBezTo>
                                                    <a:cubicBezTo>
                                                      <a:pt x="264262" y="182309"/>
                                                      <a:pt x="259500" y="181360"/>
                                                      <a:pt x="254687" y="180975"/>
                                                    </a:cubicBezTo>
                                                    <a:cubicBezTo>
                                                      <a:pt x="239633" y="179771"/>
                                                      <a:pt x="224525" y="179388"/>
                                                      <a:pt x="209444" y="178594"/>
                                                    </a:cubicBezTo>
                                                    <a:cubicBezTo>
                                                      <a:pt x="207063" y="177800"/>
                                                      <a:pt x="204075" y="177987"/>
                                                      <a:pt x="202300" y="176212"/>
                                                    </a:cubicBezTo>
                                                    <a:cubicBezTo>
                                                      <a:pt x="200525" y="174437"/>
                                                      <a:pt x="201041" y="171314"/>
                                                      <a:pt x="199919" y="169069"/>
                                                    </a:cubicBezTo>
                                                    <a:cubicBezTo>
                                                      <a:pt x="198639" y="166509"/>
                                                      <a:pt x="196744" y="164306"/>
                                                      <a:pt x="195156" y="161925"/>
                                                    </a:cubicBezTo>
                                                    <a:cubicBezTo>
                                                      <a:pt x="195950" y="153987"/>
                                                      <a:pt x="195743" y="145885"/>
                                                      <a:pt x="197537" y="138112"/>
                                                    </a:cubicBezTo>
                                                    <a:cubicBezTo>
                                                      <a:pt x="198181" y="135324"/>
                                                      <a:pt x="200468" y="133167"/>
                                                      <a:pt x="202300" y="130969"/>
                                                    </a:cubicBezTo>
                                                    <a:cubicBezTo>
                                                      <a:pt x="211786" y="119587"/>
                                                      <a:pt x="206372" y="127575"/>
                                                      <a:pt x="216587" y="119062"/>
                                                    </a:cubicBezTo>
                                                    <a:cubicBezTo>
                                                      <a:pt x="234916" y="103787"/>
                                                      <a:pt x="213143" y="118978"/>
                                                      <a:pt x="230875" y="107156"/>
                                                    </a:cubicBezTo>
                                                    <a:cubicBezTo>
                                                      <a:pt x="232462" y="104775"/>
                                                      <a:pt x="235167" y="102835"/>
                                                      <a:pt x="235637" y="100012"/>
                                                    </a:cubicBezTo>
                                                    <a:cubicBezTo>
                                                      <a:pt x="236549" y="94541"/>
                                                      <a:pt x="229183" y="88114"/>
                                                      <a:pt x="226112" y="85725"/>
                                                    </a:cubicBezTo>
                                                    <a:cubicBezTo>
                                                      <a:pt x="221594" y="82211"/>
                                                      <a:pt x="216587" y="79375"/>
                                                      <a:pt x="211825" y="76200"/>
                                                    </a:cubicBezTo>
                                                    <a:lnTo>
                                                      <a:pt x="204681" y="71437"/>
                                                    </a:lnTo>
                                                    <a:cubicBezTo>
                                                      <a:pt x="202300" y="69850"/>
                                                      <a:pt x="199561" y="68699"/>
                                                      <a:pt x="197537" y="66675"/>
                                                    </a:cubicBezTo>
                                                    <a:cubicBezTo>
                                                      <a:pt x="188370" y="57507"/>
                                                      <a:pt x="193196" y="61399"/>
                                                      <a:pt x="183250" y="54769"/>
                                                    </a:cubicBezTo>
                                                    <a:cubicBezTo>
                                                      <a:pt x="182456" y="52388"/>
                                                      <a:pt x="181992" y="49870"/>
                                                      <a:pt x="180869" y="47625"/>
                                                    </a:cubicBezTo>
                                                    <a:cubicBezTo>
                                                      <a:pt x="179589" y="45065"/>
                                                      <a:pt x="176928" y="43222"/>
                                                      <a:pt x="176106" y="40481"/>
                                                    </a:cubicBezTo>
                                                    <a:cubicBezTo>
                                                      <a:pt x="174493" y="35105"/>
                                                      <a:pt x="174826" y="29316"/>
                                                      <a:pt x="173725" y="23812"/>
                                                    </a:cubicBezTo>
                                                    <a:cubicBezTo>
                                                      <a:pt x="173284" y="21606"/>
                                                      <a:pt x="169492" y="10031"/>
                                                      <a:pt x="166581" y="9525"/>
                                                    </a:cubicBezTo>
                                                    <a:cubicBezTo>
                                                      <a:pt x="150140" y="6666"/>
                                                      <a:pt x="133244" y="7938"/>
                                                      <a:pt x="116575" y="7144"/>
                                                    </a:cubicBezTo>
                                                    <a:cubicBezTo>
                                                      <a:pt x="113400" y="6350"/>
                                                      <a:pt x="110185" y="5702"/>
                                                      <a:pt x="107050" y="4762"/>
                                                    </a:cubicBezTo>
                                                    <a:cubicBezTo>
                                                      <a:pt x="102242" y="3319"/>
                                                      <a:pt x="92762" y="0"/>
                                                      <a:pt x="92762" y="0"/>
                                                    </a:cubicBezTo>
                                                    <a:cubicBezTo>
                                                      <a:pt x="84031" y="794"/>
                                                      <a:pt x="74886" y="-391"/>
                                                      <a:pt x="66569" y="2381"/>
                                                    </a:cubicBezTo>
                                                    <a:cubicBezTo>
                                                      <a:pt x="64188" y="3175"/>
                                                      <a:pt x="63393" y="7144"/>
                                                      <a:pt x="64187" y="9525"/>
                                                    </a:cubicBezTo>
                                                    <a:cubicBezTo>
                                                      <a:pt x="65252" y="12720"/>
                                                      <a:pt x="68950" y="14288"/>
                                                      <a:pt x="71331" y="16669"/>
                                                    </a:cubicBezTo>
                                                    <a:cubicBezTo>
                                                      <a:pt x="76887" y="15875"/>
                                                      <a:pt x="82980" y="11777"/>
                                                      <a:pt x="88000" y="14287"/>
                                                    </a:cubicBezTo>
                                                    <a:cubicBezTo>
                                                      <a:pt x="91012" y="15793"/>
                                                      <a:pt x="83443" y="19275"/>
                                                      <a:pt x="80856" y="21431"/>
                                                    </a:cubicBezTo>
                                                    <a:cubicBezTo>
                                                      <a:pt x="73308" y="27721"/>
                                                      <a:pt x="69810" y="27495"/>
                                                      <a:pt x="59425" y="30956"/>
                                                    </a:cubicBezTo>
                                                    <a:lnTo>
                                                      <a:pt x="52281" y="33337"/>
                                                    </a:lnTo>
                                                    <a:cubicBezTo>
                                                      <a:pt x="38787" y="32543"/>
                                                      <a:pt x="25250" y="32301"/>
                                                      <a:pt x="11800" y="30956"/>
                                                    </a:cubicBezTo>
                                                    <a:cubicBezTo>
                                                      <a:pt x="-14522" y="28324"/>
                                                      <a:pt x="12992" y="28575"/>
                                                      <a:pt x="2275" y="28575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pl-PL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237" name="Dowolny kształt 23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812264" y="5893594"/>
                                              <a:ext cx="239722" cy="23337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64286 w 239722"/>
                                                <a:gd name="connsiteY0" fmla="*/ 0 h 233378"/>
                                                <a:gd name="connsiteX1" fmla="*/ 52380 w 239722"/>
                                                <a:gd name="connsiteY1" fmla="*/ 9525 h 233378"/>
                                                <a:gd name="connsiteX2" fmla="*/ 45236 w 239722"/>
                                                <a:gd name="connsiteY2" fmla="*/ 16669 h 233378"/>
                                                <a:gd name="connsiteX3" fmla="*/ 38092 w 239722"/>
                                                <a:gd name="connsiteY3" fmla="*/ 19050 h 233378"/>
                                                <a:gd name="connsiteX4" fmla="*/ 30949 w 239722"/>
                                                <a:gd name="connsiteY4" fmla="*/ 26194 h 233378"/>
                                                <a:gd name="connsiteX5" fmla="*/ 26186 w 239722"/>
                                                <a:gd name="connsiteY5" fmla="*/ 33337 h 233378"/>
                                                <a:gd name="connsiteX6" fmla="*/ 11899 w 239722"/>
                                                <a:gd name="connsiteY6" fmla="*/ 42862 h 233378"/>
                                                <a:gd name="connsiteX7" fmla="*/ 9517 w 239722"/>
                                                <a:gd name="connsiteY7" fmla="*/ 50006 h 233378"/>
                                                <a:gd name="connsiteX8" fmla="*/ 2374 w 239722"/>
                                                <a:gd name="connsiteY8" fmla="*/ 57150 h 233378"/>
                                                <a:gd name="connsiteX9" fmla="*/ 14280 w 239722"/>
                                                <a:gd name="connsiteY9" fmla="*/ 88106 h 233378"/>
                                                <a:gd name="connsiteX10" fmla="*/ 21424 w 239722"/>
                                                <a:gd name="connsiteY10" fmla="*/ 92869 h 233378"/>
                                                <a:gd name="connsiteX11" fmla="*/ 35711 w 239722"/>
                                                <a:gd name="connsiteY11" fmla="*/ 97631 h 233378"/>
                                                <a:gd name="connsiteX12" fmla="*/ 73811 w 239722"/>
                                                <a:gd name="connsiteY12" fmla="*/ 95250 h 233378"/>
                                                <a:gd name="connsiteX13" fmla="*/ 97624 w 239722"/>
                                                <a:gd name="connsiteY13" fmla="*/ 88106 h 233378"/>
                                                <a:gd name="connsiteX14" fmla="*/ 109530 w 239722"/>
                                                <a:gd name="connsiteY14" fmla="*/ 85725 h 233378"/>
                                                <a:gd name="connsiteX15" fmla="*/ 135724 w 239722"/>
                                                <a:gd name="connsiteY15" fmla="*/ 88106 h 233378"/>
                                                <a:gd name="connsiteX16" fmla="*/ 166680 w 239722"/>
                                                <a:gd name="connsiteY16" fmla="*/ 95250 h 233378"/>
                                                <a:gd name="connsiteX17" fmla="*/ 166680 w 239722"/>
                                                <a:gd name="connsiteY17" fmla="*/ 126206 h 233378"/>
                                                <a:gd name="connsiteX18" fmla="*/ 169061 w 239722"/>
                                                <a:gd name="connsiteY18" fmla="*/ 159544 h 233378"/>
                                                <a:gd name="connsiteX19" fmla="*/ 180967 w 239722"/>
                                                <a:gd name="connsiteY19" fmla="*/ 176212 h 233378"/>
                                                <a:gd name="connsiteX20" fmla="*/ 197636 w 239722"/>
                                                <a:gd name="connsiteY20" fmla="*/ 173831 h 233378"/>
                                                <a:gd name="connsiteX21" fmla="*/ 202399 w 239722"/>
                                                <a:gd name="connsiteY21" fmla="*/ 166687 h 233378"/>
                                                <a:gd name="connsiteX22" fmla="*/ 209542 w 239722"/>
                                                <a:gd name="connsiteY22" fmla="*/ 161925 h 233378"/>
                                                <a:gd name="connsiteX23" fmla="*/ 223830 w 239722"/>
                                                <a:gd name="connsiteY23" fmla="*/ 166687 h 233378"/>
                                                <a:gd name="connsiteX24" fmla="*/ 230974 w 239722"/>
                                                <a:gd name="connsiteY24" fmla="*/ 169069 h 233378"/>
                                                <a:gd name="connsiteX25" fmla="*/ 235736 w 239722"/>
                                                <a:gd name="connsiteY25" fmla="*/ 176212 h 233378"/>
                                                <a:gd name="connsiteX26" fmla="*/ 235736 w 239722"/>
                                                <a:gd name="connsiteY26" fmla="*/ 204787 h 233378"/>
                                                <a:gd name="connsiteX27" fmla="*/ 230974 w 239722"/>
                                                <a:gd name="connsiteY27" fmla="*/ 228600 h 233378"/>
                                                <a:gd name="connsiteX28" fmla="*/ 223830 w 239722"/>
                                                <a:gd name="connsiteY28" fmla="*/ 219075 h 233378"/>
                                                <a:gd name="connsiteX29" fmla="*/ 219067 w 239722"/>
                                                <a:gd name="connsiteY29" fmla="*/ 211931 h 233378"/>
                                                <a:gd name="connsiteX30" fmla="*/ 195255 w 239722"/>
                                                <a:gd name="connsiteY30" fmla="*/ 214312 h 23337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  <a:cxn ang="0">
                                                  <a:pos x="connsiteX24" y="connsiteY24"/>
                                                </a:cxn>
                                                <a:cxn ang="0">
                                                  <a:pos x="connsiteX25" y="connsiteY25"/>
                                                </a:cxn>
                                                <a:cxn ang="0">
                                                  <a:pos x="connsiteX26" y="connsiteY26"/>
                                                </a:cxn>
                                                <a:cxn ang="0">
                                                  <a:pos x="connsiteX27" y="connsiteY27"/>
                                                </a:cxn>
                                                <a:cxn ang="0">
                                                  <a:pos x="connsiteX28" y="connsiteY28"/>
                                                </a:cxn>
                                                <a:cxn ang="0">
                                                  <a:pos x="connsiteX29" y="connsiteY29"/>
                                                </a:cxn>
                                                <a:cxn ang="0">
                                                  <a:pos x="connsiteX30" y="connsiteY30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39722" h="233378">
                                                  <a:moveTo>
                                                    <a:pt x="64286" y="0"/>
                                                  </a:moveTo>
                                                  <a:cubicBezTo>
                                                    <a:pt x="60317" y="3175"/>
                                                    <a:pt x="56205" y="6178"/>
                                                    <a:pt x="52380" y="9525"/>
                                                  </a:cubicBezTo>
                                                  <a:cubicBezTo>
                                                    <a:pt x="49846" y="11743"/>
                                                    <a:pt x="48038" y="14801"/>
                                                    <a:pt x="45236" y="16669"/>
                                                  </a:cubicBezTo>
                                                  <a:cubicBezTo>
                                                    <a:pt x="43147" y="18061"/>
                                                    <a:pt x="40473" y="18256"/>
                                                    <a:pt x="38092" y="19050"/>
                                                  </a:cubicBezTo>
                                                  <a:cubicBezTo>
                                                    <a:pt x="35711" y="21431"/>
                                                    <a:pt x="33105" y="23607"/>
                                                    <a:pt x="30949" y="26194"/>
                                                  </a:cubicBezTo>
                                                  <a:cubicBezTo>
                                                    <a:pt x="29117" y="28392"/>
                                                    <a:pt x="28340" y="31453"/>
                                                    <a:pt x="26186" y="33337"/>
                                                  </a:cubicBezTo>
                                                  <a:cubicBezTo>
                                                    <a:pt x="21878" y="37106"/>
                                                    <a:pt x="11899" y="42862"/>
                                                    <a:pt x="11899" y="42862"/>
                                                  </a:cubicBezTo>
                                                  <a:cubicBezTo>
                                                    <a:pt x="11105" y="45243"/>
                                                    <a:pt x="10909" y="47917"/>
                                                    <a:pt x="9517" y="50006"/>
                                                  </a:cubicBezTo>
                                                  <a:cubicBezTo>
                                                    <a:pt x="7649" y="52808"/>
                                                    <a:pt x="2819" y="53812"/>
                                                    <a:pt x="2374" y="57150"/>
                                                  </a:cubicBezTo>
                                                  <a:cubicBezTo>
                                                    <a:pt x="-1648" y="87318"/>
                                                    <a:pt x="-2232" y="83978"/>
                                                    <a:pt x="14280" y="88106"/>
                                                  </a:cubicBezTo>
                                                  <a:cubicBezTo>
                                                    <a:pt x="16661" y="89694"/>
                                                    <a:pt x="18809" y="91707"/>
                                                    <a:pt x="21424" y="92869"/>
                                                  </a:cubicBezTo>
                                                  <a:cubicBezTo>
                                                    <a:pt x="26011" y="94908"/>
                                                    <a:pt x="35711" y="97631"/>
                                                    <a:pt x="35711" y="97631"/>
                                                  </a:cubicBezTo>
                                                  <a:cubicBezTo>
                                                    <a:pt x="48411" y="96837"/>
                                                    <a:pt x="61149" y="96516"/>
                                                    <a:pt x="73811" y="95250"/>
                                                  </a:cubicBezTo>
                                                  <a:cubicBezTo>
                                                    <a:pt x="81737" y="94457"/>
                                                    <a:pt x="90155" y="89600"/>
                                                    <a:pt x="97624" y="88106"/>
                                                  </a:cubicBezTo>
                                                  <a:lnTo>
                                                    <a:pt x="109530" y="85725"/>
                                                  </a:lnTo>
                                                  <a:cubicBezTo>
                                                    <a:pt x="118261" y="86519"/>
                                                    <a:pt x="127045" y="86866"/>
                                                    <a:pt x="135724" y="88106"/>
                                                  </a:cubicBezTo>
                                                  <a:cubicBezTo>
                                                    <a:pt x="154110" y="90733"/>
                                                    <a:pt x="154302" y="91125"/>
                                                    <a:pt x="166680" y="95250"/>
                                                  </a:cubicBezTo>
                                                  <a:cubicBezTo>
                                                    <a:pt x="172411" y="112445"/>
                                                    <a:pt x="166680" y="92003"/>
                                                    <a:pt x="166680" y="126206"/>
                                                  </a:cubicBezTo>
                                                  <a:cubicBezTo>
                                                    <a:pt x="166680" y="137347"/>
                                                    <a:pt x="167408" y="148526"/>
                                                    <a:pt x="169061" y="159544"/>
                                                  </a:cubicBezTo>
                                                  <a:cubicBezTo>
                                                    <a:pt x="171400" y="175140"/>
                                                    <a:pt x="170670" y="172780"/>
                                                    <a:pt x="180967" y="176212"/>
                                                  </a:cubicBezTo>
                                                  <a:cubicBezTo>
                                                    <a:pt x="186523" y="175418"/>
                                                    <a:pt x="192507" y="176110"/>
                                                    <a:pt x="197636" y="173831"/>
                                                  </a:cubicBezTo>
                                                  <a:cubicBezTo>
                                                    <a:pt x="200251" y="172669"/>
                                                    <a:pt x="200375" y="168711"/>
                                                    <a:pt x="202399" y="166687"/>
                                                  </a:cubicBezTo>
                                                  <a:cubicBezTo>
                                                    <a:pt x="204422" y="164664"/>
                                                    <a:pt x="207161" y="163512"/>
                                                    <a:pt x="209542" y="161925"/>
                                                  </a:cubicBezTo>
                                                  <a:lnTo>
                                                    <a:pt x="223830" y="166687"/>
                                                  </a:lnTo>
                                                  <a:lnTo>
                                                    <a:pt x="230974" y="169069"/>
                                                  </a:lnTo>
                                                  <a:cubicBezTo>
                                                    <a:pt x="232561" y="171450"/>
                                                    <a:pt x="234456" y="173652"/>
                                                    <a:pt x="235736" y="176212"/>
                                                  </a:cubicBezTo>
                                                  <a:cubicBezTo>
                                                    <a:pt x="240813" y="186366"/>
                                                    <a:pt x="237183" y="191767"/>
                                                    <a:pt x="235736" y="204787"/>
                                                  </a:cubicBezTo>
                                                  <a:cubicBezTo>
                                                    <a:pt x="236827" y="217879"/>
                                                    <a:pt x="246527" y="244153"/>
                                                    <a:pt x="230974" y="228600"/>
                                                  </a:cubicBezTo>
                                                  <a:cubicBezTo>
                                                    <a:pt x="228168" y="225794"/>
                                                    <a:pt x="226137" y="222304"/>
                                                    <a:pt x="223830" y="219075"/>
                                                  </a:cubicBezTo>
                                                  <a:cubicBezTo>
                                                    <a:pt x="222166" y="216746"/>
                                                    <a:pt x="220655" y="214312"/>
                                                    <a:pt x="219067" y="211931"/>
                                                  </a:cubicBezTo>
                                                  <a:lnTo>
                                                    <a:pt x="195255" y="214312"/>
                                                  </a:lnTo>
                                                </a:path>
                                              </a:pathLst>
                                            </a:custGeom>
                                            <a:noFill/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pl-PL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38" name="Dowolny kształt 237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969419" y="6115050"/>
                                              <a:ext cx="254794" cy="31432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40481 w 254794"/>
                                                <a:gd name="connsiteY0" fmla="*/ 0 h 314325"/>
                                                <a:gd name="connsiteX1" fmla="*/ 28575 w 254794"/>
                                                <a:gd name="connsiteY1" fmla="*/ 9525 h 314325"/>
                                                <a:gd name="connsiteX2" fmla="*/ 19050 w 254794"/>
                                                <a:gd name="connsiteY2" fmla="*/ 23813 h 314325"/>
                                                <a:gd name="connsiteX3" fmla="*/ 28575 w 254794"/>
                                                <a:gd name="connsiteY3" fmla="*/ 38100 h 314325"/>
                                                <a:gd name="connsiteX4" fmla="*/ 42862 w 254794"/>
                                                <a:gd name="connsiteY4" fmla="*/ 42863 h 314325"/>
                                                <a:gd name="connsiteX5" fmla="*/ 50006 w 254794"/>
                                                <a:gd name="connsiteY5" fmla="*/ 50006 h 314325"/>
                                                <a:gd name="connsiteX6" fmla="*/ 57150 w 254794"/>
                                                <a:gd name="connsiteY6" fmla="*/ 54769 h 314325"/>
                                                <a:gd name="connsiteX7" fmla="*/ 61912 w 254794"/>
                                                <a:gd name="connsiteY7" fmla="*/ 61913 h 314325"/>
                                                <a:gd name="connsiteX8" fmla="*/ 76200 w 254794"/>
                                                <a:gd name="connsiteY8" fmla="*/ 59531 h 314325"/>
                                                <a:gd name="connsiteX9" fmla="*/ 78581 w 254794"/>
                                                <a:gd name="connsiteY9" fmla="*/ 52388 h 314325"/>
                                                <a:gd name="connsiteX10" fmla="*/ 80962 w 254794"/>
                                                <a:gd name="connsiteY10" fmla="*/ 40481 h 314325"/>
                                                <a:gd name="connsiteX11" fmla="*/ 88106 w 254794"/>
                                                <a:gd name="connsiteY11" fmla="*/ 42863 h 314325"/>
                                                <a:gd name="connsiteX12" fmla="*/ 102394 w 254794"/>
                                                <a:gd name="connsiteY12" fmla="*/ 52388 h 314325"/>
                                                <a:gd name="connsiteX13" fmla="*/ 102394 w 254794"/>
                                                <a:gd name="connsiteY13" fmla="*/ 97631 h 314325"/>
                                                <a:gd name="connsiteX14" fmla="*/ 88106 w 254794"/>
                                                <a:gd name="connsiteY14" fmla="*/ 102394 h 314325"/>
                                                <a:gd name="connsiteX15" fmla="*/ 69056 w 254794"/>
                                                <a:gd name="connsiteY15" fmla="*/ 107156 h 314325"/>
                                                <a:gd name="connsiteX16" fmla="*/ 54769 w 254794"/>
                                                <a:gd name="connsiteY16" fmla="*/ 111919 h 314325"/>
                                                <a:gd name="connsiteX17" fmla="*/ 26194 w 254794"/>
                                                <a:gd name="connsiteY17" fmla="*/ 121444 h 314325"/>
                                                <a:gd name="connsiteX18" fmla="*/ 19050 w 254794"/>
                                                <a:gd name="connsiteY18" fmla="*/ 123825 h 314325"/>
                                                <a:gd name="connsiteX19" fmla="*/ 11906 w 254794"/>
                                                <a:gd name="connsiteY19" fmla="*/ 126206 h 314325"/>
                                                <a:gd name="connsiteX20" fmla="*/ 0 w 254794"/>
                                                <a:gd name="connsiteY20" fmla="*/ 128588 h 314325"/>
                                                <a:gd name="connsiteX21" fmla="*/ 4762 w 254794"/>
                                                <a:gd name="connsiteY21" fmla="*/ 145256 h 314325"/>
                                                <a:gd name="connsiteX22" fmla="*/ 11906 w 254794"/>
                                                <a:gd name="connsiteY22" fmla="*/ 147638 h 314325"/>
                                                <a:gd name="connsiteX23" fmla="*/ 38100 w 254794"/>
                                                <a:gd name="connsiteY23" fmla="*/ 154781 h 314325"/>
                                                <a:gd name="connsiteX24" fmla="*/ 47625 w 254794"/>
                                                <a:gd name="connsiteY24" fmla="*/ 169069 h 314325"/>
                                                <a:gd name="connsiteX25" fmla="*/ 52387 w 254794"/>
                                                <a:gd name="connsiteY25" fmla="*/ 176213 h 314325"/>
                                                <a:gd name="connsiteX26" fmla="*/ 73819 w 254794"/>
                                                <a:gd name="connsiteY26" fmla="*/ 188119 h 314325"/>
                                                <a:gd name="connsiteX27" fmla="*/ 95250 w 254794"/>
                                                <a:gd name="connsiteY27" fmla="*/ 190500 h 314325"/>
                                                <a:gd name="connsiteX28" fmla="*/ 107156 w 254794"/>
                                                <a:gd name="connsiteY28" fmla="*/ 195263 h 314325"/>
                                                <a:gd name="connsiteX29" fmla="*/ 116681 w 254794"/>
                                                <a:gd name="connsiteY29" fmla="*/ 216694 h 314325"/>
                                                <a:gd name="connsiteX30" fmla="*/ 126206 w 254794"/>
                                                <a:gd name="connsiteY30" fmla="*/ 230981 h 314325"/>
                                                <a:gd name="connsiteX31" fmla="*/ 130969 w 254794"/>
                                                <a:gd name="connsiteY31" fmla="*/ 238125 h 314325"/>
                                                <a:gd name="connsiteX32" fmla="*/ 138112 w 254794"/>
                                                <a:gd name="connsiteY32" fmla="*/ 242888 h 314325"/>
                                                <a:gd name="connsiteX33" fmla="*/ 147637 w 254794"/>
                                                <a:gd name="connsiteY33" fmla="*/ 257175 h 314325"/>
                                                <a:gd name="connsiteX34" fmla="*/ 154781 w 254794"/>
                                                <a:gd name="connsiteY34" fmla="*/ 271463 h 314325"/>
                                                <a:gd name="connsiteX35" fmla="*/ 161925 w 254794"/>
                                                <a:gd name="connsiteY35" fmla="*/ 276225 h 314325"/>
                                                <a:gd name="connsiteX36" fmla="*/ 166687 w 254794"/>
                                                <a:gd name="connsiteY36" fmla="*/ 283369 h 314325"/>
                                                <a:gd name="connsiteX37" fmla="*/ 173831 w 254794"/>
                                                <a:gd name="connsiteY37" fmla="*/ 285750 h 314325"/>
                                                <a:gd name="connsiteX38" fmla="*/ 214312 w 254794"/>
                                                <a:gd name="connsiteY38" fmla="*/ 292894 h 314325"/>
                                                <a:gd name="connsiteX39" fmla="*/ 245269 w 254794"/>
                                                <a:gd name="connsiteY39" fmla="*/ 297656 h 314325"/>
                                                <a:gd name="connsiteX40" fmla="*/ 252412 w 254794"/>
                                                <a:gd name="connsiteY40" fmla="*/ 300038 h 314325"/>
                                                <a:gd name="connsiteX41" fmla="*/ 254794 w 254794"/>
                                                <a:gd name="connsiteY41" fmla="*/ 307181 h 314325"/>
                                                <a:gd name="connsiteX42" fmla="*/ 252412 w 254794"/>
                                                <a:gd name="connsiteY42" fmla="*/ 314325 h 31432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  <a:cxn ang="0">
                                                  <a:pos x="connsiteX24" y="connsiteY24"/>
                                                </a:cxn>
                                                <a:cxn ang="0">
                                                  <a:pos x="connsiteX25" y="connsiteY25"/>
                                                </a:cxn>
                                                <a:cxn ang="0">
                                                  <a:pos x="connsiteX26" y="connsiteY26"/>
                                                </a:cxn>
                                                <a:cxn ang="0">
                                                  <a:pos x="connsiteX27" y="connsiteY27"/>
                                                </a:cxn>
                                                <a:cxn ang="0">
                                                  <a:pos x="connsiteX28" y="connsiteY28"/>
                                                </a:cxn>
                                                <a:cxn ang="0">
                                                  <a:pos x="connsiteX29" y="connsiteY29"/>
                                                </a:cxn>
                                                <a:cxn ang="0">
                                                  <a:pos x="connsiteX30" y="connsiteY30"/>
                                                </a:cxn>
                                                <a:cxn ang="0">
                                                  <a:pos x="connsiteX31" y="connsiteY31"/>
                                                </a:cxn>
                                                <a:cxn ang="0">
                                                  <a:pos x="connsiteX32" y="connsiteY32"/>
                                                </a:cxn>
                                                <a:cxn ang="0">
                                                  <a:pos x="connsiteX33" y="connsiteY33"/>
                                                </a:cxn>
                                                <a:cxn ang="0">
                                                  <a:pos x="connsiteX34" y="connsiteY34"/>
                                                </a:cxn>
                                                <a:cxn ang="0">
                                                  <a:pos x="connsiteX35" y="connsiteY35"/>
                                                </a:cxn>
                                                <a:cxn ang="0">
                                                  <a:pos x="connsiteX36" y="connsiteY36"/>
                                                </a:cxn>
                                                <a:cxn ang="0">
                                                  <a:pos x="connsiteX37" y="connsiteY37"/>
                                                </a:cxn>
                                                <a:cxn ang="0">
                                                  <a:pos x="connsiteX38" y="connsiteY38"/>
                                                </a:cxn>
                                                <a:cxn ang="0">
                                                  <a:pos x="connsiteX39" y="connsiteY39"/>
                                                </a:cxn>
                                                <a:cxn ang="0">
                                                  <a:pos x="connsiteX40" y="connsiteY40"/>
                                                </a:cxn>
                                                <a:cxn ang="0">
                                                  <a:pos x="connsiteX41" y="connsiteY41"/>
                                                </a:cxn>
                                                <a:cxn ang="0">
                                                  <a:pos x="connsiteX42" y="connsiteY42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54794" h="314325">
                                                  <a:moveTo>
                                                    <a:pt x="40481" y="0"/>
                                                  </a:moveTo>
                                                  <a:cubicBezTo>
                                                    <a:pt x="36512" y="3175"/>
                                                    <a:pt x="31975" y="5747"/>
                                                    <a:pt x="28575" y="9525"/>
                                                  </a:cubicBezTo>
                                                  <a:cubicBezTo>
                                                    <a:pt x="24746" y="13780"/>
                                                    <a:pt x="19050" y="23813"/>
                                                    <a:pt x="19050" y="23813"/>
                                                  </a:cubicBezTo>
                                                  <a:cubicBezTo>
                                                    <a:pt x="21420" y="33295"/>
                                                    <a:pt x="19324" y="33988"/>
                                                    <a:pt x="28575" y="38100"/>
                                                  </a:cubicBezTo>
                                                  <a:cubicBezTo>
                                                    <a:pt x="33162" y="40139"/>
                                                    <a:pt x="42862" y="42863"/>
                                                    <a:pt x="42862" y="42863"/>
                                                  </a:cubicBezTo>
                                                  <a:cubicBezTo>
                                                    <a:pt x="45243" y="45244"/>
                                                    <a:pt x="47419" y="47850"/>
                                                    <a:pt x="50006" y="50006"/>
                                                  </a:cubicBezTo>
                                                  <a:cubicBezTo>
                                                    <a:pt x="52205" y="51838"/>
                                                    <a:pt x="55126" y="52745"/>
                                                    <a:pt x="57150" y="54769"/>
                                                  </a:cubicBezTo>
                                                  <a:cubicBezTo>
                                                    <a:pt x="59174" y="56793"/>
                                                    <a:pt x="60325" y="59532"/>
                                                    <a:pt x="61912" y="61913"/>
                                                  </a:cubicBezTo>
                                                  <a:cubicBezTo>
                                                    <a:pt x="66675" y="61119"/>
                                                    <a:pt x="72008" y="61927"/>
                                                    <a:pt x="76200" y="59531"/>
                                                  </a:cubicBezTo>
                                                  <a:cubicBezTo>
                                                    <a:pt x="78379" y="58286"/>
                                                    <a:pt x="77972" y="54823"/>
                                                    <a:pt x="78581" y="52388"/>
                                                  </a:cubicBezTo>
                                                  <a:cubicBezTo>
                                                    <a:pt x="79563" y="48461"/>
                                                    <a:pt x="80168" y="44450"/>
                                                    <a:pt x="80962" y="40481"/>
                                                  </a:cubicBezTo>
                                                  <a:cubicBezTo>
                                                    <a:pt x="83343" y="41275"/>
                                                    <a:pt x="85912" y="41644"/>
                                                    <a:pt x="88106" y="42863"/>
                                                  </a:cubicBezTo>
                                                  <a:cubicBezTo>
                                                    <a:pt x="93110" y="45643"/>
                                                    <a:pt x="102394" y="52388"/>
                                                    <a:pt x="102394" y="52388"/>
                                                  </a:cubicBezTo>
                                                  <a:cubicBezTo>
                                                    <a:pt x="107592" y="67983"/>
                                                    <a:pt x="111048" y="75377"/>
                                                    <a:pt x="102394" y="97631"/>
                                                  </a:cubicBezTo>
                                                  <a:cubicBezTo>
                                                    <a:pt x="100574" y="102310"/>
                                                    <a:pt x="92869" y="100806"/>
                                                    <a:pt x="88106" y="102394"/>
                                                  </a:cubicBezTo>
                                                  <a:cubicBezTo>
                                                    <a:pt x="66430" y="109619"/>
                                                    <a:pt x="100664" y="98535"/>
                                                    <a:pt x="69056" y="107156"/>
                                                  </a:cubicBezTo>
                                                  <a:cubicBezTo>
                                                    <a:pt x="64213" y="108477"/>
                                                    <a:pt x="59531" y="110331"/>
                                                    <a:pt x="54769" y="111919"/>
                                                  </a:cubicBezTo>
                                                  <a:lnTo>
                                                    <a:pt x="26194" y="121444"/>
                                                  </a:lnTo>
                                                  <a:lnTo>
                                                    <a:pt x="19050" y="123825"/>
                                                  </a:lnTo>
                                                  <a:cubicBezTo>
                                                    <a:pt x="16669" y="124619"/>
                                                    <a:pt x="14367" y="125714"/>
                                                    <a:pt x="11906" y="126206"/>
                                                  </a:cubicBezTo>
                                                  <a:lnTo>
                                                    <a:pt x="0" y="128588"/>
                                                  </a:lnTo>
                                                  <a:cubicBezTo>
                                                    <a:pt x="21" y="128670"/>
                                                    <a:pt x="3623" y="144117"/>
                                                    <a:pt x="4762" y="145256"/>
                                                  </a:cubicBezTo>
                                                  <a:cubicBezTo>
                                                    <a:pt x="6537" y="147031"/>
                                                    <a:pt x="9484" y="146978"/>
                                                    <a:pt x="11906" y="147638"/>
                                                  </a:cubicBezTo>
                                                  <a:cubicBezTo>
                                                    <a:pt x="41467" y="155700"/>
                                                    <a:pt x="21649" y="149298"/>
                                                    <a:pt x="38100" y="154781"/>
                                                  </a:cubicBezTo>
                                                  <a:lnTo>
                                                    <a:pt x="47625" y="169069"/>
                                                  </a:lnTo>
                                                  <a:cubicBezTo>
                                                    <a:pt x="49212" y="171450"/>
                                                    <a:pt x="50006" y="174626"/>
                                                    <a:pt x="52387" y="176213"/>
                                                  </a:cubicBezTo>
                                                  <a:cubicBezTo>
                                                    <a:pt x="59207" y="180760"/>
                                                    <a:pt x="65435" y="186722"/>
                                                    <a:pt x="73819" y="188119"/>
                                                  </a:cubicBezTo>
                                                  <a:cubicBezTo>
                                                    <a:pt x="80909" y="189301"/>
                                                    <a:pt x="88106" y="189706"/>
                                                    <a:pt x="95250" y="190500"/>
                                                  </a:cubicBezTo>
                                                  <a:cubicBezTo>
                                                    <a:pt x="99219" y="192088"/>
                                                    <a:pt x="103678" y="192779"/>
                                                    <a:pt x="107156" y="195263"/>
                                                  </a:cubicBezTo>
                                                  <a:cubicBezTo>
                                                    <a:pt x="113328" y="199671"/>
                                                    <a:pt x="113428" y="211815"/>
                                                    <a:pt x="116681" y="216694"/>
                                                  </a:cubicBezTo>
                                                  <a:lnTo>
                                                    <a:pt x="126206" y="230981"/>
                                                  </a:lnTo>
                                                  <a:cubicBezTo>
                                                    <a:pt x="127794" y="233362"/>
                                                    <a:pt x="128588" y="236537"/>
                                                    <a:pt x="130969" y="238125"/>
                                                  </a:cubicBezTo>
                                                  <a:lnTo>
                                                    <a:pt x="138112" y="242888"/>
                                                  </a:lnTo>
                                                  <a:cubicBezTo>
                                                    <a:pt x="141287" y="247650"/>
                                                    <a:pt x="145827" y="251745"/>
                                                    <a:pt x="147637" y="257175"/>
                                                  </a:cubicBezTo>
                                                  <a:cubicBezTo>
                                                    <a:pt x="149574" y="262983"/>
                                                    <a:pt x="150167" y="266849"/>
                                                    <a:pt x="154781" y="271463"/>
                                                  </a:cubicBezTo>
                                                  <a:cubicBezTo>
                                                    <a:pt x="156805" y="273487"/>
                                                    <a:pt x="159544" y="274638"/>
                                                    <a:pt x="161925" y="276225"/>
                                                  </a:cubicBezTo>
                                                  <a:cubicBezTo>
                                                    <a:pt x="163512" y="278606"/>
                                                    <a:pt x="164452" y="281581"/>
                                                    <a:pt x="166687" y="283369"/>
                                                  </a:cubicBezTo>
                                                  <a:cubicBezTo>
                                                    <a:pt x="168647" y="284937"/>
                                                    <a:pt x="171586" y="284627"/>
                                                    <a:pt x="173831" y="285750"/>
                                                  </a:cubicBezTo>
                                                  <a:cubicBezTo>
                                                    <a:pt x="196629" y="297149"/>
                                                    <a:pt x="153268" y="288534"/>
                                                    <a:pt x="214312" y="292894"/>
                                                  </a:cubicBezTo>
                                                  <a:cubicBezTo>
                                                    <a:pt x="231510" y="298626"/>
                                                    <a:pt x="211058" y="292392"/>
                                                    <a:pt x="245269" y="297656"/>
                                                  </a:cubicBezTo>
                                                  <a:cubicBezTo>
                                                    <a:pt x="247750" y="298038"/>
                                                    <a:pt x="250031" y="299244"/>
                                                    <a:pt x="252412" y="300038"/>
                                                  </a:cubicBezTo>
                                                  <a:cubicBezTo>
                                                    <a:pt x="253206" y="302419"/>
                                                    <a:pt x="254794" y="304671"/>
                                                    <a:pt x="254794" y="307181"/>
                                                  </a:cubicBezTo>
                                                  <a:cubicBezTo>
                                                    <a:pt x="254794" y="309691"/>
                                                    <a:pt x="252412" y="314325"/>
                                                    <a:pt x="252412" y="314325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pl-PL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234" name="Dowolny kształt 23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088606" y="5884069"/>
                                            <a:ext cx="517088" cy="44529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517088"/>
                                              <a:gd name="connsiteY0" fmla="*/ 0 h 445294"/>
                                              <a:gd name="connsiteX1" fmla="*/ 11907 w 517088"/>
                                              <a:gd name="connsiteY1" fmla="*/ 9525 h 445294"/>
                                              <a:gd name="connsiteX2" fmla="*/ 23813 w 517088"/>
                                              <a:gd name="connsiteY2" fmla="*/ 19050 h 445294"/>
                                              <a:gd name="connsiteX3" fmla="*/ 42863 w 517088"/>
                                              <a:gd name="connsiteY3" fmla="*/ 42862 h 445294"/>
                                              <a:gd name="connsiteX4" fmla="*/ 50007 w 517088"/>
                                              <a:gd name="connsiteY4" fmla="*/ 47625 h 445294"/>
                                              <a:gd name="connsiteX5" fmla="*/ 59532 w 517088"/>
                                              <a:gd name="connsiteY5" fmla="*/ 61912 h 445294"/>
                                              <a:gd name="connsiteX6" fmla="*/ 69057 w 517088"/>
                                              <a:gd name="connsiteY6" fmla="*/ 80962 h 445294"/>
                                              <a:gd name="connsiteX7" fmla="*/ 73819 w 517088"/>
                                              <a:gd name="connsiteY7" fmla="*/ 88106 h 445294"/>
                                              <a:gd name="connsiteX8" fmla="*/ 111919 w 517088"/>
                                              <a:gd name="connsiteY8" fmla="*/ 95250 h 445294"/>
                                              <a:gd name="connsiteX9" fmla="*/ 123825 w 517088"/>
                                              <a:gd name="connsiteY9" fmla="*/ 109537 h 445294"/>
                                              <a:gd name="connsiteX10" fmla="*/ 126207 w 517088"/>
                                              <a:gd name="connsiteY10" fmla="*/ 116681 h 445294"/>
                                              <a:gd name="connsiteX11" fmla="*/ 147638 w 517088"/>
                                              <a:gd name="connsiteY11" fmla="*/ 128587 h 445294"/>
                                              <a:gd name="connsiteX12" fmla="*/ 159544 w 517088"/>
                                              <a:gd name="connsiteY12" fmla="*/ 130969 h 445294"/>
                                              <a:gd name="connsiteX13" fmla="*/ 190500 w 517088"/>
                                              <a:gd name="connsiteY13" fmla="*/ 128587 h 445294"/>
                                              <a:gd name="connsiteX14" fmla="*/ 197644 w 517088"/>
                                              <a:gd name="connsiteY14" fmla="*/ 126206 h 445294"/>
                                              <a:gd name="connsiteX15" fmla="*/ 202407 w 517088"/>
                                              <a:gd name="connsiteY15" fmla="*/ 119062 h 445294"/>
                                              <a:gd name="connsiteX16" fmla="*/ 204788 w 517088"/>
                                              <a:gd name="connsiteY16" fmla="*/ 111919 h 445294"/>
                                              <a:gd name="connsiteX17" fmla="*/ 209550 w 517088"/>
                                              <a:gd name="connsiteY17" fmla="*/ 104775 h 445294"/>
                                              <a:gd name="connsiteX18" fmla="*/ 204788 w 517088"/>
                                              <a:gd name="connsiteY18" fmla="*/ 90487 h 445294"/>
                                              <a:gd name="connsiteX19" fmla="*/ 214313 w 517088"/>
                                              <a:gd name="connsiteY19" fmla="*/ 80962 h 445294"/>
                                              <a:gd name="connsiteX20" fmla="*/ 228600 w 517088"/>
                                              <a:gd name="connsiteY20" fmla="*/ 85725 h 445294"/>
                                              <a:gd name="connsiteX21" fmla="*/ 235744 w 517088"/>
                                              <a:gd name="connsiteY21" fmla="*/ 88106 h 445294"/>
                                              <a:gd name="connsiteX22" fmla="*/ 247650 w 517088"/>
                                              <a:gd name="connsiteY22" fmla="*/ 78581 h 445294"/>
                                              <a:gd name="connsiteX23" fmla="*/ 254794 w 517088"/>
                                              <a:gd name="connsiteY23" fmla="*/ 76200 h 445294"/>
                                              <a:gd name="connsiteX24" fmla="*/ 278607 w 517088"/>
                                              <a:gd name="connsiteY24" fmla="*/ 73819 h 445294"/>
                                              <a:gd name="connsiteX25" fmla="*/ 292894 w 517088"/>
                                              <a:gd name="connsiteY25" fmla="*/ 66675 h 445294"/>
                                              <a:gd name="connsiteX26" fmla="*/ 302419 w 517088"/>
                                              <a:gd name="connsiteY26" fmla="*/ 69056 h 445294"/>
                                              <a:gd name="connsiteX27" fmla="*/ 309563 w 517088"/>
                                              <a:gd name="connsiteY27" fmla="*/ 76200 h 445294"/>
                                              <a:gd name="connsiteX28" fmla="*/ 309563 w 517088"/>
                                              <a:gd name="connsiteY28" fmla="*/ 95250 h 445294"/>
                                              <a:gd name="connsiteX29" fmla="*/ 297657 w 517088"/>
                                              <a:gd name="connsiteY29" fmla="*/ 97631 h 445294"/>
                                              <a:gd name="connsiteX30" fmla="*/ 280988 w 517088"/>
                                              <a:gd name="connsiteY30" fmla="*/ 102394 h 445294"/>
                                              <a:gd name="connsiteX31" fmla="*/ 273844 w 517088"/>
                                              <a:gd name="connsiteY31" fmla="*/ 109537 h 445294"/>
                                              <a:gd name="connsiteX32" fmla="*/ 269082 w 517088"/>
                                              <a:gd name="connsiteY32" fmla="*/ 116681 h 445294"/>
                                              <a:gd name="connsiteX33" fmla="*/ 252413 w 517088"/>
                                              <a:gd name="connsiteY33" fmla="*/ 128587 h 445294"/>
                                              <a:gd name="connsiteX34" fmla="*/ 245269 w 517088"/>
                                              <a:gd name="connsiteY34" fmla="*/ 130969 h 445294"/>
                                              <a:gd name="connsiteX35" fmla="*/ 242888 w 517088"/>
                                              <a:gd name="connsiteY35" fmla="*/ 138112 h 445294"/>
                                              <a:gd name="connsiteX36" fmla="*/ 250032 w 517088"/>
                                              <a:gd name="connsiteY36" fmla="*/ 152400 h 445294"/>
                                              <a:gd name="connsiteX37" fmla="*/ 252413 w 517088"/>
                                              <a:gd name="connsiteY37" fmla="*/ 159544 h 445294"/>
                                              <a:gd name="connsiteX38" fmla="*/ 245269 w 517088"/>
                                              <a:gd name="connsiteY38" fmla="*/ 164306 h 445294"/>
                                              <a:gd name="connsiteX39" fmla="*/ 242888 w 517088"/>
                                              <a:gd name="connsiteY39" fmla="*/ 171450 h 445294"/>
                                              <a:gd name="connsiteX40" fmla="*/ 235744 w 517088"/>
                                              <a:gd name="connsiteY40" fmla="*/ 207169 h 445294"/>
                                              <a:gd name="connsiteX41" fmla="*/ 240507 w 517088"/>
                                              <a:gd name="connsiteY41" fmla="*/ 250031 h 445294"/>
                                              <a:gd name="connsiteX42" fmla="*/ 245269 w 517088"/>
                                              <a:gd name="connsiteY42" fmla="*/ 257175 h 445294"/>
                                              <a:gd name="connsiteX43" fmla="*/ 252413 w 517088"/>
                                              <a:gd name="connsiteY43" fmla="*/ 259556 h 445294"/>
                                              <a:gd name="connsiteX44" fmla="*/ 278607 w 517088"/>
                                              <a:gd name="connsiteY44" fmla="*/ 271462 h 445294"/>
                                              <a:gd name="connsiteX45" fmla="*/ 283369 w 517088"/>
                                              <a:gd name="connsiteY45" fmla="*/ 264319 h 445294"/>
                                              <a:gd name="connsiteX46" fmla="*/ 285750 w 517088"/>
                                              <a:gd name="connsiteY46" fmla="*/ 257175 h 445294"/>
                                              <a:gd name="connsiteX47" fmla="*/ 302419 w 517088"/>
                                              <a:gd name="connsiteY47" fmla="*/ 259556 h 445294"/>
                                              <a:gd name="connsiteX48" fmla="*/ 323850 w 517088"/>
                                              <a:gd name="connsiteY48" fmla="*/ 269081 h 445294"/>
                                              <a:gd name="connsiteX49" fmla="*/ 330994 w 517088"/>
                                              <a:gd name="connsiteY49" fmla="*/ 271462 h 445294"/>
                                              <a:gd name="connsiteX50" fmla="*/ 359569 w 517088"/>
                                              <a:gd name="connsiteY50" fmla="*/ 266700 h 445294"/>
                                              <a:gd name="connsiteX51" fmla="*/ 366713 w 517088"/>
                                              <a:gd name="connsiteY51" fmla="*/ 264319 h 445294"/>
                                              <a:gd name="connsiteX52" fmla="*/ 371475 w 517088"/>
                                              <a:gd name="connsiteY52" fmla="*/ 257175 h 445294"/>
                                              <a:gd name="connsiteX53" fmla="*/ 385763 w 517088"/>
                                              <a:gd name="connsiteY53" fmla="*/ 250031 h 445294"/>
                                              <a:gd name="connsiteX54" fmla="*/ 392907 w 517088"/>
                                              <a:gd name="connsiteY54" fmla="*/ 252412 h 445294"/>
                                              <a:gd name="connsiteX55" fmla="*/ 423863 w 517088"/>
                                              <a:gd name="connsiteY55" fmla="*/ 259556 h 445294"/>
                                              <a:gd name="connsiteX56" fmla="*/ 438150 w 517088"/>
                                              <a:gd name="connsiteY56" fmla="*/ 264319 h 445294"/>
                                              <a:gd name="connsiteX57" fmla="*/ 445294 w 517088"/>
                                              <a:gd name="connsiteY57" fmla="*/ 266700 h 445294"/>
                                              <a:gd name="connsiteX58" fmla="*/ 481013 w 517088"/>
                                              <a:gd name="connsiteY58" fmla="*/ 269081 h 445294"/>
                                              <a:gd name="connsiteX59" fmla="*/ 511969 w 517088"/>
                                              <a:gd name="connsiteY59" fmla="*/ 276225 h 445294"/>
                                              <a:gd name="connsiteX60" fmla="*/ 516732 w 517088"/>
                                              <a:gd name="connsiteY60" fmla="*/ 283369 h 445294"/>
                                              <a:gd name="connsiteX61" fmla="*/ 514350 w 517088"/>
                                              <a:gd name="connsiteY61" fmla="*/ 302419 h 445294"/>
                                              <a:gd name="connsiteX62" fmla="*/ 492919 w 517088"/>
                                              <a:gd name="connsiteY62" fmla="*/ 314325 h 445294"/>
                                              <a:gd name="connsiteX63" fmla="*/ 485775 w 517088"/>
                                              <a:gd name="connsiteY63" fmla="*/ 321469 h 445294"/>
                                              <a:gd name="connsiteX64" fmla="*/ 481013 w 517088"/>
                                              <a:gd name="connsiteY64" fmla="*/ 328612 h 445294"/>
                                              <a:gd name="connsiteX65" fmla="*/ 466725 w 517088"/>
                                              <a:gd name="connsiteY65" fmla="*/ 338137 h 445294"/>
                                              <a:gd name="connsiteX66" fmla="*/ 450057 w 517088"/>
                                              <a:gd name="connsiteY66" fmla="*/ 354806 h 445294"/>
                                              <a:gd name="connsiteX67" fmla="*/ 442913 w 517088"/>
                                              <a:gd name="connsiteY67" fmla="*/ 361950 h 445294"/>
                                              <a:gd name="connsiteX68" fmla="*/ 435769 w 517088"/>
                                              <a:gd name="connsiteY68" fmla="*/ 364331 h 445294"/>
                                              <a:gd name="connsiteX69" fmla="*/ 428625 w 517088"/>
                                              <a:gd name="connsiteY69" fmla="*/ 378619 h 445294"/>
                                              <a:gd name="connsiteX70" fmla="*/ 421482 w 517088"/>
                                              <a:gd name="connsiteY70" fmla="*/ 383381 h 445294"/>
                                              <a:gd name="connsiteX71" fmla="*/ 416719 w 517088"/>
                                              <a:gd name="connsiteY71" fmla="*/ 390525 h 445294"/>
                                              <a:gd name="connsiteX72" fmla="*/ 409575 w 517088"/>
                                              <a:gd name="connsiteY72" fmla="*/ 395287 h 445294"/>
                                              <a:gd name="connsiteX73" fmla="*/ 407194 w 517088"/>
                                              <a:gd name="connsiteY73" fmla="*/ 402431 h 445294"/>
                                              <a:gd name="connsiteX74" fmla="*/ 402432 w 517088"/>
                                              <a:gd name="connsiteY74" fmla="*/ 409575 h 445294"/>
                                              <a:gd name="connsiteX75" fmla="*/ 397669 w 517088"/>
                                              <a:gd name="connsiteY75" fmla="*/ 423862 h 445294"/>
                                              <a:gd name="connsiteX76" fmla="*/ 395288 w 517088"/>
                                              <a:gd name="connsiteY76" fmla="*/ 433387 h 445294"/>
                                              <a:gd name="connsiteX77" fmla="*/ 390525 w 517088"/>
                                              <a:gd name="connsiteY77" fmla="*/ 440531 h 445294"/>
                                              <a:gd name="connsiteX78" fmla="*/ 388144 w 517088"/>
                                              <a:gd name="connsiteY78" fmla="*/ 445294 h 44529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  <a:cxn ang="0">
                                                <a:pos x="connsiteX41" y="connsiteY41"/>
                                              </a:cxn>
                                              <a:cxn ang="0">
                                                <a:pos x="connsiteX42" y="connsiteY42"/>
                                              </a:cxn>
                                              <a:cxn ang="0">
                                                <a:pos x="connsiteX43" y="connsiteY43"/>
                                              </a:cxn>
                                              <a:cxn ang="0">
                                                <a:pos x="connsiteX44" y="connsiteY44"/>
                                              </a:cxn>
                                              <a:cxn ang="0">
                                                <a:pos x="connsiteX45" y="connsiteY45"/>
                                              </a:cxn>
                                              <a:cxn ang="0">
                                                <a:pos x="connsiteX46" y="connsiteY46"/>
                                              </a:cxn>
                                              <a:cxn ang="0">
                                                <a:pos x="connsiteX47" y="connsiteY47"/>
                                              </a:cxn>
                                              <a:cxn ang="0">
                                                <a:pos x="connsiteX48" y="connsiteY48"/>
                                              </a:cxn>
                                              <a:cxn ang="0">
                                                <a:pos x="connsiteX49" y="connsiteY49"/>
                                              </a:cxn>
                                              <a:cxn ang="0">
                                                <a:pos x="connsiteX50" y="connsiteY50"/>
                                              </a:cxn>
                                              <a:cxn ang="0">
                                                <a:pos x="connsiteX51" y="connsiteY51"/>
                                              </a:cxn>
                                              <a:cxn ang="0">
                                                <a:pos x="connsiteX52" y="connsiteY52"/>
                                              </a:cxn>
                                              <a:cxn ang="0">
                                                <a:pos x="connsiteX53" y="connsiteY53"/>
                                              </a:cxn>
                                              <a:cxn ang="0">
                                                <a:pos x="connsiteX54" y="connsiteY54"/>
                                              </a:cxn>
                                              <a:cxn ang="0">
                                                <a:pos x="connsiteX55" y="connsiteY55"/>
                                              </a:cxn>
                                              <a:cxn ang="0">
                                                <a:pos x="connsiteX56" y="connsiteY56"/>
                                              </a:cxn>
                                              <a:cxn ang="0">
                                                <a:pos x="connsiteX57" y="connsiteY57"/>
                                              </a:cxn>
                                              <a:cxn ang="0">
                                                <a:pos x="connsiteX58" y="connsiteY58"/>
                                              </a:cxn>
                                              <a:cxn ang="0">
                                                <a:pos x="connsiteX59" y="connsiteY59"/>
                                              </a:cxn>
                                              <a:cxn ang="0">
                                                <a:pos x="connsiteX60" y="connsiteY60"/>
                                              </a:cxn>
                                              <a:cxn ang="0">
                                                <a:pos x="connsiteX61" y="connsiteY61"/>
                                              </a:cxn>
                                              <a:cxn ang="0">
                                                <a:pos x="connsiteX62" y="connsiteY62"/>
                                              </a:cxn>
                                              <a:cxn ang="0">
                                                <a:pos x="connsiteX63" y="connsiteY63"/>
                                              </a:cxn>
                                              <a:cxn ang="0">
                                                <a:pos x="connsiteX64" y="connsiteY64"/>
                                              </a:cxn>
                                              <a:cxn ang="0">
                                                <a:pos x="connsiteX65" y="connsiteY65"/>
                                              </a:cxn>
                                              <a:cxn ang="0">
                                                <a:pos x="connsiteX66" y="connsiteY66"/>
                                              </a:cxn>
                                              <a:cxn ang="0">
                                                <a:pos x="connsiteX67" y="connsiteY67"/>
                                              </a:cxn>
                                              <a:cxn ang="0">
                                                <a:pos x="connsiteX68" y="connsiteY68"/>
                                              </a:cxn>
                                              <a:cxn ang="0">
                                                <a:pos x="connsiteX69" y="connsiteY69"/>
                                              </a:cxn>
                                              <a:cxn ang="0">
                                                <a:pos x="connsiteX70" y="connsiteY70"/>
                                              </a:cxn>
                                              <a:cxn ang="0">
                                                <a:pos x="connsiteX71" y="connsiteY71"/>
                                              </a:cxn>
                                              <a:cxn ang="0">
                                                <a:pos x="connsiteX72" y="connsiteY72"/>
                                              </a:cxn>
                                              <a:cxn ang="0">
                                                <a:pos x="connsiteX73" y="connsiteY73"/>
                                              </a:cxn>
                                              <a:cxn ang="0">
                                                <a:pos x="connsiteX74" y="connsiteY74"/>
                                              </a:cxn>
                                              <a:cxn ang="0">
                                                <a:pos x="connsiteX75" y="connsiteY75"/>
                                              </a:cxn>
                                              <a:cxn ang="0">
                                                <a:pos x="connsiteX76" y="connsiteY76"/>
                                              </a:cxn>
                                              <a:cxn ang="0">
                                                <a:pos x="connsiteX77" y="connsiteY77"/>
                                              </a:cxn>
                                              <a:cxn ang="0">
                                                <a:pos x="connsiteX78" y="connsiteY7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17088" h="445294">
                                                <a:moveTo>
                                                  <a:pt x="0" y="0"/>
                                                </a:moveTo>
                                                <a:cubicBezTo>
                                                  <a:pt x="3969" y="3175"/>
                                                  <a:pt x="7597" y="6831"/>
                                                  <a:pt x="11907" y="9525"/>
                                                </a:cubicBezTo>
                                                <a:cubicBezTo>
                                                  <a:pt x="25051" y="17740"/>
                                                  <a:pt x="13910" y="4197"/>
                                                  <a:pt x="23813" y="19050"/>
                                                </a:cubicBezTo>
                                                <a:cubicBezTo>
                                                  <a:pt x="30385" y="38768"/>
                                                  <a:pt x="24398" y="30552"/>
                                                  <a:pt x="42863" y="42862"/>
                                                </a:cubicBezTo>
                                                <a:lnTo>
                                                  <a:pt x="50007" y="47625"/>
                                                </a:lnTo>
                                                <a:cubicBezTo>
                                                  <a:pt x="53182" y="52387"/>
                                                  <a:pt x="58591" y="56266"/>
                                                  <a:pt x="59532" y="61912"/>
                                                </a:cubicBezTo>
                                                <a:cubicBezTo>
                                                  <a:pt x="62383" y="79023"/>
                                                  <a:pt x="57895" y="73522"/>
                                                  <a:pt x="69057" y="80962"/>
                                                </a:cubicBezTo>
                                                <a:cubicBezTo>
                                                  <a:pt x="70644" y="83343"/>
                                                  <a:pt x="71795" y="86082"/>
                                                  <a:pt x="73819" y="88106"/>
                                                </a:cubicBezTo>
                                                <a:cubicBezTo>
                                                  <a:pt x="83885" y="98172"/>
                                                  <a:pt x="98682" y="94232"/>
                                                  <a:pt x="111919" y="95250"/>
                                                </a:cubicBezTo>
                                                <a:cubicBezTo>
                                                  <a:pt x="117186" y="100517"/>
                                                  <a:pt x="120510" y="102906"/>
                                                  <a:pt x="123825" y="109537"/>
                                                </a:cubicBezTo>
                                                <a:cubicBezTo>
                                                  <a:pt x="124948" y="111782"/>
                                                  <a:pt x="124432" y="114906"/>
                                                  <a:pt x="126207" y="116681"/>
                                                </a:cubicBezTo>
                                                <a:cubicBezTo>
                                                  <a:pt x="132122" y="122596"/>
                                                  <a:pt x="139652" y="126590"/>
                                                  <a:pt x="147638" y="128587"/>
                                                </a:cubicBezTo>
                                                <a:cubicBezTo>
                                                  <a:pt x="151564" y="129569"/>
                                                  <a:pt x="155575" y="130175"/>
                                                  <a:pt x="159544" y="130969"/>
                                                </a:cubicBezTo>
                                                <a:cubicBezTo>
                                                  <a:pt x="169863" y="130175"/>
                                                  <a:pt x="180231" y="129871"/>
                                                  <a:pt x="190500" y="128587"/>
                                                </a:cubicBezTo>
                                                <a:cubicBezTo>
                                                  <a:pt x="192991" y="128276"/>
                                                  <a:pt x="195684" y="127774"/>
                                                  <a:pt x="197644" y="126206"/>
                                                </a:cubicBezTo>
                                                <a:cubicBezTo>
                                                  <a:pt x="199879" y="124418"/>
                                                  <a:pt x="200819" y="121443"/>
                                                  <a:pt x="202407" y="119062"/>
                                                </a:cubicBezTo>
                                                <a:cubicBezTo>
                                                  <a:pt x="203201" y="116681"/>
                                                  <a:pt x="203666" y="114164"/>
                                                  <a:pt x="204788" y="111919"/>
                                                </a:cubicBezTo>
                                                <a:cubicBezTo>
                                                  <a:pt x="206068" y="109359"/>
                                                  <a:pt x="209550" y="107637"/>
                                                  <a:pt x="209550" y="104775"/>
                                                </a:cubicBezTo>
                                                <a:cubicBezTo>
                                                  <a:pt x="209550" y="99755"/>
                                                  <a:pt x="204788" y="90487"/>
                                                  <a:pt x="204788" y="90487"/>
                                                </a:cubicBezTo>
                                                <a:cubicBezTo>
                                                  <a:pt x="206602" y="85045"/>
                                                  <a:pt x="206149" y="80055"/>
                                                  <a:pt x="214313" y="80962"/>
                                                </a:cubicBezTo>
                                                <a:cubicBezTo>
                                                  <a:pt x="219302" y="81516"/>
                                                  <a:pt x="223838" y="84137"/>
                                                  <a:pt x="228600" y="85725"/>
                                                </a:cubicBezTo>
                                                <a:lnTo>
                                                  <a:pt x="235744" y="88106"/>
                                                </a:lnTo>
                                                <a:cubicBezTo>
                                                  <a:pt x="253701" y="82121"/>
                                                  <a:pt x="232263" y="90891"/>
                                                  <a:pt x="247650" y="78581"/>
                                                </a:cubicBezTo>
                                                <a:cubicBezTo>
                                                  <a:pt x="249610" y="77013"/>
                                                  <a:pt x="252313" y="76582"/>
                                                  <a:pt x="254794" y="76200"/>
                                                </a:cubicBezTo>
                                                <a:cubicBezTo>
                                                  <a:pt x="262679" y="74987"/>
                                                  <a:pt x="270669" y="74613"/>
                                                  <a:pt x="278607" y="73819"/>
                                                </a:cubicBezTo>
                                                <a:cubicBezTo>
                                                  <a:pt x="282220" y="71410"/>
                                                  <a:pt x="287963" y="66675"/>
                                                  <a:pt x="292894" y="66675"/>
                                                </a:cubicBezTo>
                                                <a:cubicBezTo>
                                                  <a:pt x="296167" y="66675"/>
                                                  <a:pt x="299244" y="68262"/>
                                                  <a:pt x="302419" y="69056"/>
                                                </a:cubicBezTo>
                                                <a:cubicBezTo>
                                                  <a:pt x="304800" y="71437"/>
                                                  <a:pt x="307695" y="73398"/>
                                                  <a:pt x="309563" y="76200"/>
                                                </a:cubicBezTo>
                                                <a:cubicBezTo>
                                                  <a:pt x="312569" y="80709"/>
                                                  <a:pt x="313492" y="91321"/>
                                                  <a:pt x="309563" y="95250"/>
                                                </a:cubicBezTo>
                                                <a:cubicBezTo>
                                                  <a:pt x="306701" y="98112"/>
                                                  <a:pt x="301608" y="96753"/>
                                                  <a:pt x="297657" y="97631"/>
                                                </a:cubicBezTo>
                                                <a:cubicBezTo>
                                                  <a:pt x="288683" y="99625"/>
                                                  <a:pt x="288946" y="99741"/>
                                                  <a:pt x="280988" y="102394"/>
                                                </a:cubicBezTo>
                                                <a:cubicBezTo>
                                                  <a:pt x="278607" y="104775"/>
                                                  <a:pt x="276000" y="106950"/>
                                                  <a:pt x="273844" y="109537"/>
                                                </a:cubicBezTo>
                                                <a:cubicBezTo>
                                                  <a:pt x="272012" y="111736"/>
                                                  <a:pt x="271106" y="114657"/>
                                                  <a:pt x="269082" y="116681"/>
                                                </a:cubicBezTo>
                                                <a:cubicBezTo>
                                                  <a:pt x="268001" y="117763"/>
                                                  <a:pt x="255120" y="127234"/>
                                                  <a:pt x="252413" y="128587"/>
                                                </a:cubicBezTo>
                                                <a:cubicBezTo>
                                                  <a:pt x="250168" y="129710"/>
                                                  <a:pt x="247650" y="130175"/>
                                                  <a:pt x="245269" y="130969"/>
                                                </a:cubicBezTo>
                                                <a:cubicBezTo>
                                                  <a:pt x="244475" y="133350"/>
                                                  <a:pt x="242888" y="135602"/>
                                                  <a:pt x="242888" y="138112"/>
                                                </a:cubicBezTo>
                                                <a:cubicBezTo>
                                                  <a:pt x="242888" y="143043"/>
                                                  <a:pt x="247623" y="148787"/>
                                                  <a:pt x="250032" y="152400"/>
                                                </a:cubicBezTo>
                                                <a:cubicBezTo>
                                                  <a:pt x="250826" y="154781"/>
                                                  <a:pt x="253345" y="157213"/>
                                                  <a:pt x="252413" y="159544"/>
                                                </a:cubicBezTo>
                                                <a:cubicBezTo>
                                                  <a:pt x="251350" y="162201"/>
                                                  <a:pt x="247057" y="162071"/>
                                                  <a:pt x="245269" y="164306"/>
                                                </a:cubicBezTo>
                                                <a:cubicBezTo>
                                                  <a:pt x="243701" y="166266"/>
                                                  <a:pt x="243380" y="168989"/>
                                                  <a:pt x="242888" y="171450"/>
                                                </a:cubicBezTo>
                                                <a:cubicBezTo>
                                                  <a:pt x="235125" y="210264"/>
                                                  <a:pt x="241851" y="188846"/>
                                                  <a:pt x="235744" y="207169"/>
                                                </a:cubicBezTo>
                                                <a:cubicBezTo>
                                                  <a:pt x="236043" y="211654"/>
                                                  <a:pt x="234824" y="238665"/>
                                                  <a:pt x="240507" y="250031"/>
                                                </a:cubicBezTo>
                                                <a:cubicBezTo>
                                                  <a:pt x="241787" y="252591"/>
                                                  <a:pt x="243034" y="255387"/>
                                                  <a:pt x="245269" y="257175"/>
                                                </a:cubicBezTo>
                                                <a:cubicBezTo>
                                                  <a:pt x="247229" y="258743"/>
                                                  <a:pt x="250032" y="258762"/>
                                                  <a:pt x="252413" y="259556"/>
                                                </a:cubicBezTo>
                                                <a:cubicBezTo>
                                                  <a:pt x="269562" y="276706"/>
                                                  <a:pt x="260096" y="275165"/>
                                                  <a:pt x="278607" y="271462"/>
                                                </a:cubicBezTo>
                                                <a:cubicBezTo>
                                                  <a:pt x="280194" y="269081"/>
                                                  <a:pt x="282089" y="266879"/>
                                                  <a:pt x="283369" y="264319"/>
                                                </a:cubicBezTo>
                                                <a:cubicBezTo>
                                                  <a:pt x="284491" y="262074"/>
                                                  <a:pt x="283315" y="257784"/>
                                                  <a:pt x="285750" y="257175"/>
                                                </a:cubicBezTo>
                                                <a:cubicBezTo>
                                                  <a:pt x="291195" y="255814"/>
                                                  <a:pt x="296863" y="258762"/>
                                                  <a:pt x="302419" y="259556"/>
                                                </a:cubicBezTo>
                                                <a:cubicBezTo>
                                                  <a:pt x="313739" y="267104"/>
                                                  <a:pt x="306848" y="263414"/>
                                                  <a:pt x="323850" y="269081"/>
                                                </a:cubicBezTo>
                                                <a:lnTo>
                                                  <a:pt x="330994" y="271462"/>
                                                </a:lnTo>
                                                <a:cubicBezTo>
                                                  <a:pt x="340404" y="270118"/>
                                                  <a:pt x="350283" y="269021"/>
                                                  <a:pt x="359569" y="266700"/>
                                                </a:cubicBezTo>
                                                <a:cubicBezTo>
                                                  <a:pt x="362004" y="266091"/>
                                                  <a:pt x="364332" y="265113"/>
                                                  <a:pt x="366713" y="264319"/>
                                                </a:cubicBezTo>
                                                <a:cubicBezTo>
                                                  <a:pt x="368300" y="261938"/>
                                                  <a:pt x="369451" y="259199"/>
                                                  <a:pt x="371475" y="257175"/>
                                                </a:cubicBezTo>
                                                <a:cubicBezTo>
                                                  <a:pt x="376092" y="252558"/>
                                                  <a:pt x="379952" y="251968"/>
                                                  <a:pt x="385763" y="250031"/>
                                                </a:cubicBezTo>
                                                <a:cubicBezTo>
                                                  <a:pt x="388144" y="250825"/>
                                                  <a:pt x="390472" y="251803"/>
                                                  <a:pt x="392907" y="252412"/>
                                                </a:cubicBezTo>
                                                <a:cubicBezTo>
                                                  <a:pt x="407998" y="256185"/>
                                                  <a:pt x="406116" y="253639"/>
                                                  <a:pt x="423863" y="259556"/>
                                                </a:cubicBezTo>
                                                <a:lnTo>
                                                  <a:pt x="438150" y="264319"/>
                                                </a:lnTo>
                                                <a:cubicBezTo>
                                                  <a:pt x="440531" y="265113"/>
                                                  <a:pt x="442789" y="266533"/>
                                                  <a:pt x="445294" y="266700"/>
                                                </a:cubicBezTo>
                                                <a:lnTo>
                                                  <a:pt x="481013" y="269081"/>
                                                </a:lnTo>
                                                <a:cubicBezTo>
                                                  <a:pt x="500625" y="275619"/>
                                                  <a:pt x="490330" y="273134"/>
                                                  <a:pt x="511969" y="276225"/>
                                                </a:cubicBezTo>
                                                <a:cubicBezTo>
                                                  <a:pt x="513557" y="278606"/>
                                                  <a:pt x="516473" y="280519"/>
                                                  <a:pt x="516732" y="283369"/>
                                                </a:cubicBezTo>
                                                <a:cubicBezTo>
                                                  <a:pt x="517311" y="289742"/>
                                                  <a:pt x="517575" y="296891"/>
                                                  <a:pt x="514350" y="302419"/>
                                                </a:cubicBezTo>
                                                <a:cubicBezTo>
                                                  <a:pt x="510397" y="309196"/>
                                                  <a:pt x="500045" y="311950"/>
                                                  <a:pt x="492919" y="314325"/>
                                                </a:cubicBezTo>
                                                <a:cubicBezTo>
                                                  <a:pt x="490538" y="316706"/>
                                                  <a:pt x="487931" y="318882"/>
                                                  <a:pt x="485775" y="321469"/>
                                                </a:cubicBezTo>
                                                <a:cubicBezTo>
                                                  <a:pt x="483943" y="323667"/>
                                                  <a:pt x="483167" y="326728"/>
                                                  <a:pt x="481013" y="328612"/>
                                                </a:cubicBezTo>
                                                <a:cubicBezTo>
                                                  <a:pt x="476705" y="332381"/>
                                                  <a:pt x="466725" y="338137"/>
                                                  <a:pt x="466725" y="338137"/>
                                                </a:cubicBezTo>
                                                <a:cubicBezTo>
                                                  <a:pt x="455808" y="354513"/>
                                                  <a:pt x="462630" y="350615"/>
                                                  <a:pt x="450057" y="354806"/>
                                                </a:cubicBezTo>
                                                <a:cubicBezTo>
                                                  <a:pt x="447676" y="357187"/>
                                                  <a:pt x="445715" y="360082"/>
                                                  <a:pt x="442913" y="361950"/>
                                                </a:cubicBezTo>
                                                <a:cubicBezTo>
                                                  <a:pt x="440824" y="363342"/>
                                                  <a:pt x="437729" y="362763"/>
                                                  <a:pt x="435769" y="364331"/>
                                                </a:cubicBezTo>
                                                <a:cubicBezTo>
                                                  <a:pt x="424622" y="373248"/>
                                                  <a:pt x="436291" y="369037"/>
                                                  <a:pt x="428625" y="378619"/>
                                                </a:cubicBezTo>
                                                <a:cubicBezTo>
                                                  <a:pt x="426837" y="380854"/>
                                                  <a:pt x="423863" y="381794"/>
                                                  <a:pt x="421482" y="383381"/>
                                                </a:cubicBezTo>
                                                <a:cubicBezTo>
                                                  <a:pt x="419894" y="385762"/>
                                                  <a:pt x="418743" y="388501"/>
                                                  <a:pt x="416719" y="390525"/>
                                                </a:cubicBezTo>
                                                <a:cubicBezTo>
                                                  <a:pt x="414695" y="392549"/>
                                                  <a:pt x="411363" y="393052"/>
                                                  <a:pt x="409575" y="395287"/>
                                                </a:cubicBezTo>
                                                <a:cubicBezTo>
                                                  <a:pt x="408007" y="397247"/>
                                                  <a:pt x="408316" y="400186"/>
                                                  <a:pt x="407194" y="402431"/>
                                                </a:cubicBezTo>
                                                <a:cubicBezTo>
                                                  <a:pt x="405914" y="404991"/>
                                                  <a:pt x="403594" y="406960"/>
                                                  <a:pt x="402432" y="409575"/>
                                                </a:cubicBezTo>
                                                <a:cubicBezTo>
                                                  <a:pt x="400393" y="414162"/>
                                                  <a:pt x="398886" y="418992"/>
                                                  <a:pt x="397669" y="423862"/>
                                                </a:cubicBezTo>
                                                <a:cubicBezTo>
                                                  <a:pt x="396875" y="427037"/>
                                                  <a:pt x="396577" y="430379"/>
                                                  <a:pt x="395288" y="433387"/>
                                                </a:cubicBezTo>
                                                <a:cubicBezTo>
                                                  <a:pt x="394161" y="436018"/>
                                                  <a:pt x="391997" y="438077"/>
                                                  <a:pt x="390525" y="440531"/>
                                                </a:cubicBezTo>
                                                <a:cubicBezTo>
                                                  <a:pt x="389612" y="442053"/>
                                                  <a:pt x="388938" y="443706"/>
                                                  <a:pt x="388144" y="445294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pl-PL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35" name="Dowolny kształt 23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3576638" y="6305550"/>
                                            <a:ext cx="907256" cy="40719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907256"/>
                                              <a:gd name="connsiteY0" fmla="*/ 340519 h 407194"/>
                                              <a:gd name="connsiteX1" fmla="*/ 11906 w 907256"/>
                                              <a:gd name="connsiteY1" fmla="*/ 342900 h 407194"/>
                                              <a:gd name="connsiteX2" fmla="*/ 19050 w 907256"/>
                                              <a:gd name="connsiteY2" fmla="*/ 345281 h 407194"/>
                                              <a:gd name="connsiteX3" fmla="*/ 66675 w 907256"/>
                                              <a:gd name="connsiteY3" fmla="*/ 347663 h 407194"/>
                                              <a:gd name="connsiteX4" fmla="*/ 71437 w 907256"/>
                                              <a:gd name="connsiteY4" fmla="*/ 354806 h 407194"/>
                                              <a:gd name="connsiteX5" fmla="*/ 76200 w 907256"/>
                                              <a:gd name="connsiteY5" fmla="*/ 369094 h 407194"/>
                                              <a:gd name="connsiteX6" fmla="*/ 83343 w 907256"/>
                                              <a:gd name="connsiteY6" fmla="*/ 373856 h 407194"/>
                                              <a:gd name="connsiteX7" fmla="*/ 107156 w 907256"/>
                                              <a:gd name="connsiteY7" fmla="*/ 397669 h 407194"/>
                                              <a:gd name="connsiteX8" fmla="*/ 121443 w 907256"/>
                                              <a:gd name="connsiteY8" fmla="*/ 402431 h 407194"/>
                                              <a:gd name="connsiteX9" fmla="*/ 133350 w 907256"/>
                                              <a:gd name="connsiteY9" fmla="*/ 400050 h 407194"/>
                                              <a:gd name="connsiteX10" fmla="*/ 147637 w 907256"/>
                                              <a:gd name="connsiteY10" fmla="*/ 388144 h 407194"/>
                                              <a:gd name="connsiteX11" fmla="*/ 161925 w 907256"/>
                                              <a:gd name="connsiteY11" fmla="*/ 381000 h 407194"/>
                                              <a:gd name="connsiteX12" fmla="*/ 169068 w 907256"/>
                                              <a:gd name="connsiteY12" fmla="*/ 376238 h 407194"/>
                                              <a:gd name="connsiteX13" fmla="*/ 183356 w 907256"/>
                                              <a:gd name="connsiteY13" fmla="*/ 373856 h 407194"/>
                                              <a:gd name="connsiteX14" fmla="*/ 188118 w 907256"/>
                                              <a:gd name="connsiteY14" fmla="*/ 359569 h 407194"/>
                                              <a:gd name="connsiteX15" fmla="*/ 197643 w 907256"/>
                                              <a:gd name="connsiteY15" fmla="*/ 321469 h 407194"/>
                                              <a:gd name="connsiteX16" fmla="*/ 204787 w 907256"/>
                                              <a:gd name="connsiteY16" fmla="*/ 323850 h 407194"/>
                                              <a:gd name="connsiteX17" fmla="*/ 226218 w 907256"/>
                                              <a:gd name="connsiteY17" fmla="*/ 330994 h 407194"/>
                                              <a:gd name="connsiteX18" fmla="*/ 240506 w 907256"/>
                                              <a:gd name="connsiteY18" fmla="*/ 321469 h 407194"/>
                                              <a:gd name="connsiteX19" fmla="*/ 254793 w 907256"/>
                                              <a:gd name="connsiteY19" fmla="*/ 309563 h 407194"/>
                                              <a:gd name="connsiteX20" fmla="*/ 266700 w 907256"/>
                                              <a:gd name="connsiteY20" fmla="*/ 300038 h 407194"/>
                                              <a:gd name="connsiteX21" fmla="*/ 276225 w 907256"/>
                                              <a:gd name="connsiteY21" fmla="*/ 314325 h 407194"/>
                                              <a:gd name="connsiteX22" fmla="*/ 280987 w 907256"/>
                                              <a:gd name="connsiteY22" fmla="*/ 328613 h 407194"/>
                                              <a:gd name="connsiteX23" fmla="*/ 288131 w 907256"/>
                                              <a:gd name="connsiteY23" fmla="*/ 371475 h 407194"/>
                                              <a:gd name="connsiteX24" fmla="*/ 297656 w 907256"/>
                                              <a:gd name="connsiteY24" fmla="*/ 385763 h 407194"/>
                                              <a:gd name="connsiteX25" fmla="*/ 311943 w 907256"/>
                                              <a:gd name="connsiteY25" fmla="*/ 392906 h 407194"/>
                                              <a:gd name="connsiteX26" fmla="*/ 326231 w 907256"/>
                                              <a:gd name="connsiteY26" fmla="*/ 402431 h 407194"/>
                                              <a:gd name="connsiteX27" fmla="*/ 333375 w 907256"/>
                                              <a:gd name="connsiteY27" fmla="*/ 407194 h 407194"/>
                                              <a:gd name="connsiteX28" fmla="*/ 347662 w 907256"/>
                                              <a:gd name="connsiteY28" fmla="*/ 404813 h 407194"/>
                                              <a:gd name="connsiteX29" fmla="*/ 354806 w 907256"/>
                                              <a:gd name="connsiteY29" fmla="*/ 402431 h 407194"/>
                                              <a:gd name="connsiteX30" fmla="*/ 364331 w 907256"/>
                                              <a:gd name="connsiteY30" fmla="*/ 392906 h 407194"/>
                                              <a:gd name="connsiteX31" fmla="*/ 357187 w 907256"/>
                                              <a:gd name="connsiteY31" fmla="*/ 366713 h 407194"/>
                                              <a:gd name="connsiteX32" fmla="*/ 350043 w 907256"/>
                                              <a:gd name="connsiteY32" fmla="*/ 361950 h 407194"/>
                                              <a:gd name="connsiteX33" fmla="*/ 345281 w 907256"/>
                                              <a:gd name="connsiteY33" fmla="*/ 354806 h 407194"/>
                                              <a:gd name="connsiteX34" fmla="*/ 345281 w 907256"/>
                                              <a:gd name="connsiteY34" fmla="*/ 328613 h 407194"/>
                                              <a:gd name="connsiteX35" fmla="*/ 350043 w 907256"/>
                                              <a:gd name="connsiteY35" fmla="*/ 321469 h 407194"/>
                                              <a:gd name="connsiteX36" fmla="*/ 357187 w 907256"/>
                                              <a:gd name="connsiteY36" fmla="*/ 319088 h 407194"/>
                                              <a:gd name="connsiteX37" fmla="*/ 371475 w 907256"/>
                                              <a:gd name="connsiteY37" fmla="*/ 321469 h 407194"/>
                                              <a:gd name="connsiteX38" fmla="*/ 378618 w 907256"/>
                                              <a:gd name="connsiteY38" fmla="*/ 323850 h 407194"/>
                                              <a:gd name="connsiteX39" fmla="*/ 395287 w 907256"/>
                                              <a:gd name="connsiteY39" fmla="*/ 321469 h 407194"/>
                                              <a:gd name="connsiteX40" fmla="*/ 402431 w 907256"/>
                                              <a:gd name="connsiteY40" fmla="*/ 316706 h 407194"/>
                                              <a:gd name="connsiteX41" fmla="*/ 411956 w 907256"/>
                                              <a:gd name="connsiteY41" fmla="*/ 302419 h 407194"/>
                                              <a:gd name="connsiteX42" fmla="*/ 419100 w 907256"/>
                                              <a:gd name="connsiteY42" fmla="*/ 300038 h 407194"/>
                                              <a:gd name="connsiteX43" fmla="*/ 428625 w 907256"/>
                                              <a:gd name="connsiteY43" fmla="*/ 302419 h 407194"/>
                                              <a:gd name="connsiteX44" fmla="*/ 435768 w 907256"/>
                                              <a:gd name="connsiteY44" fmla="*/ 307181 h 407194"/>
                                              <a:gd name="connsiteX45" fmla="*/ 442912 w 907256"/>
                                              <a:gd name="connsiteY45" fmla="*/ 309563 h 407194"/>
                                              <a:gd name="connsiteX46" fmla="*/ 459581 w 907256"/>
                                              <a:gd name="connsiteY46" fmla="*/ 302419 h 407194"/>
                                              <a:gd name="connsiteX47" fmla="*/ 469106 w 907256"/>
                                              <a:gd name="connsiteY47" fmla="*/ 292894 h 407194"/>
                                              <a:gd name="connsiteX48" fmla="*/ 485775 w 907256"/>
                                              <a:gd name="connsiteY48" fmla="*/ 314325 h 407194"/>
                                              <a:gd name="connsiteX49" fmla="*/ 500062 w 907256"/>
                                              <a:gd name="connsiteY49" fmla="*/ 319088 h 407194"/>
                                              <a:gd name="connsiteX50" fmla="*/ 519112 w 907256"/>
                                              <a:gd name="connsiteY50" fmla="*/ 316706 h 407194"/>
                                              <a:gd name="connsiteX51" fmla="*/ 535781 w 907256"/>
                                              <a:gd name="connsiteY51" fmla="*/ 311944 h 407194"/>
                                              <a:gd name="connsiteX52" fmla="*/ 542925 w 907256"/>
                                              <a:gd name="connsiteY52" fmla="*/ 307181 h 407194"/>
                                              <a:gd name="connsiteX53" fmla="*/ 545306 w 907256"/>
                                              <a:gd name="connsiteY53" fmla="*/ 300038 h 407194"/>
                                              <a:gd name="connsiteX54" fmla="*/ 542925 w 907256"/>
                                              <a:gd name="connsiteY54" fmla="*/ 290513 h 407194"/>
                                              <a:gd name="connsiteX55" fmla="*/ 528637 w 907256"/>
                                              <a:gd name="connsiteY55" fmla="*/ 283369 h 407194"/>
                                              <a:gd name="connsiteX56" fmla="*/ 523875 w 907256"/>
                                              <a:gd name="connsiteY56" fmla="*/ 269081 h 407194"/>
                                              <a:gd name="connsiteX57" fmla="*/ 521493 w 907256"/>
                                              <a:gd name="connsiteY57" fmla="*/ 261938 h 407194"/>
                                              <a:gd name="connsiteX58" fmla="*/ 523875 w 907256"/>
                                              <a:gd name="connsiteY58" fmla="*/ 247650 h 407194"/>
                                              <a:gd name="connsiteX59" fmla="*/ 533400 w 907256"/>
                                              <a:gd name="connsiteY59" fmla="*/ 250031 h 407194"/>
                                              <a:gd name="connsiteX60" fmla="*/ 554831 w 907256"/>
                                              <a:gd name="connsiteY60" fmla="*/ 259556 h 407194"/>
                                              <a:gd name="connsiteX61" fmla="*/ 592931 w 907256"/>
                                              <a:gd name="connsiteY61" fmla="*/ 264319 h 407194"/>
                                              <a:gd name="connsiteX62" fmla="*/ 609600 w 907256"/>
                                              <a:gd name="connsiteY62" fmla="*/ 283369 h 407194"/>
                                              <a:gd name="connsiteX63" fmla="*/ 614362 w 907256"/>
                                              <a:gd name="connsiteY63" fmla="*/ 290513 h 407194"/>
                                              <a:gd name="connsiteX64" fmla="*/ 621506 w 907256"/>
                                              <a:gd name="connsiteY64" fmla="*/ 292894 h 407194"/>
                                              <a:gd name="connsiteX65" fmla="*/ 635793 w 907256"/>
                                              <a:gd name="connsiteY65" fmla="*/ 300038 h 407194"/>
                                              <a:gd name="connsiteX66" fmla="*/ 661987 w 907256"/>
                                              <a:gd name="connsiteY66" fmla="*/ 290513 h 407194"/>
                                              <a:gd name="connsiteX67" fmla="*/ 664368 w 907256"/>
                                              <a:gd name="connsiteY67" fmla="*/ 283369 h 407194"/>
                                              <a:gd name="connsiteX68" fmla="*/ 678656 w 907256"/>
                                              <a:gd name="connsiteY68" fmla="*/ 278606 h 407194"/>
                                              <a:gd name="connsiteX69" fmla="*/ 685800 w 907256"/>
                                              <a:gd name="connsiteY69" fmla="*/ 276225 h 407194"/>
                                              <a:gd name="connsiteX70" fmla="*/ 700087 w 907256"/>
                                              <a:gd name="connsiteY70" fmla="*/ 280988 h 407194"/>
                                              <a:gd name="connsiteX71" fmla="*/ 707231 w 907256"/>
                                              <a:gd name="connsiteY71" fmla="*/ 283369 h 407194"/>
                                              <a:gd name="connsiteX72" fmla="*/ 714375 w 907256"/>
                                              <a:gd name="connsiteY72" fmla="*/ 280988 h 407194"/>
                                              <a:gd name="connsiteX73" fmla="*/ 709612 w 907256"/>
                                              <a:gd name="connsiteY73" fmla="*/ 252413 h 407194"/>
                                              <a:gd name="connsiteX74" fmla="*/ 704850 w 907256"/>
                                              <a:gd name="connsiteY74" fmla="*/ 245269 h 407194"/>
                                              <a:gd name="connsiteX75" fmla="*/ 740568 w 907256"/>
                                              <a:gd name="connsiteY75" fmla="*/ 235744 h 407194"/>
                                              <a:gd name="connsiteX76" fmla="*/ 754856 w 907256"/>
                                              <a:gd name="connsiteY76" fmla="*/ 230981 h 407194"/>
                                              <a:gd name="connsiteX77" fmla="*/ 759618 w 907256"/>
                                              <a:gd name="connsiteY77" fmla="*/ 223838 h 407194"/>
                                              <a:gd name="connsiteX78" fmla="*/ 771525 w 907256"/>
                                              <a:gd name="connsiteY78" fmla="*/ 204788 h 407194"/>
                                              <a:gd name="connsiteX79" fmla="*/ 785812 w 907256"/>
                                              <a:gd name="connsiteY79" fmla="*/ 200025 h 407194"/>
                                              <a:gd name="connsiteX80" fmla="*/ 792956 w 907256"/>
                                              <a:gd name="connsiteY80" fmla="*/ 197644 h 407194"/>
                                              <a:gd name="connsiteX81" fmla="*/ 807243 w 907256"/>
                                              <a:gd name="connsiteY81" fmla="*/ 169069 h 407194"/>
                                              <a:gd name="connsiteX82" fmla="*/ 812006 w 907256"/>
                                              <a:gd name="connsiteY82" fmla="*/ 161925 h 407194"/>
                                              <a:gd name="connsiteX83" fmla="*/ 826293 w 907256"/>
                                              <a:gd name="connsiteY83" fmla="*/ 154781 h 407194"/>
                                              <a:gd name="connsiteX84" fmla="*/ 835818 w 907256"/>
                                              <a:gd name="connsiteY84" fmla="*/ 142875 h 407194"/>
                                              <a:gd name="connsiteX85" fmla="*/ 838200 w 907256"/>
                                              <a:gd name="connsiteY85" fmla="*/ 135731 h 407194"/>
                                              <a:gd name="connsiteX86" fmla="*/ 852487 w 907256"/>
                                              <a:gd name="connsiteY86" fmla="*/ 130969 h 407194"/>
                                              <a:gd name="connsiteX87" fmla="*/ 859631 w 907256"/>
                                              <a:gd name="connsiteY87" fmla="*/ 126206 h 407194"/>
                                              <a:gd name="connsiteX88" fmla="*/ 864393 w 907256"/>
                                              <a:gd name="connsiteY88" fmla="*/ 119063 h 407194"/>
                                              <a:gd name="connsiteX89" fmla="*/ 871537 w 907256"/>
                                              <a:gd name="connsiteY89" fmla="*/ 116681 h 407194"/>
                                              <a:gd name="connsiteX90" fmla="*/ 878681 w 907256"/>
                                              <a:gd name="connsiteY90" fmla="*/ 111919 h 407194"/>
                                              <a:gd name="connsiteX91" fmla="*/ 892968 w 907256"/>
                                              <a:gd name="connsiteY91" fmla="*/ 107156 h 407194"/>
                                              <a:gd name="connsiteX92" fmla="*/ 904875 w 907256"/>
                                              <a:gd name="connsiteY92" fmla="*/ 92869 h 407194"/>
                                              <a:gd name="connsiteX93" fmla="*/ 900112 w 907256"/>
                                              <a:gd name="connsiteY93" fmla="*/ 73819 h 407194"/>
                                              <a:gd name="connsiteX94" fmla="*/ 907256 w 907256"/>
                                              <a:gd name="connsiteY94" fmla="*/ 0 h 40719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  <a:cxn ang="0">
                                                <a:pos x="connsiteX41" y="connsiteY41"/>
                                              </a:cxn>
                                              <a:cxn ang="0">
                                                <a:pos x="connsiteX42" y="connsiteY42"/>
                                              </a:cxn>
                                              <a:cxn ang="0">
                                                <a:pos x="connsiteX43" y="connsiteY43"/>
                                              </a:cxn>
                                              <a:cxn ang="0">
                                                <a:pos x="connsiteX44" y="connsiteY44"/>
                                              </a:cxn>
                                              <a:cxn ang="0">
                                                <a:pos x="connsiteX45" y="connsiteY45"/>
                                              </a:cxn>
                                              <a:cxn ang="0">
                                                <a:pos x="connsiteX46" y="connsiteY46"/>
                                              </a:cxn>
                                              <a:cxn ang="0">
                                                <a:pos x="connsiteX47" y="connsiteY47"/>
                                              </a:cxn>
                                              <a:cxn ang="0">
                                                <a:pos x="connsiteX48" y="connsiteY48"/>
                                              </a:cxn>
                                              <a:cxn ang="0">
                                                <a:pos x="connsiteX49" y="connsiteY49"/>
                                              </a:cxn>
                                              <a:cxn ang="0">
                                                <a:pos x="connsiteX50" y="connsiteY50"/>
                                              </a:cxn>
                                              <a:cxn ang="0">
                                                <a:pos x="connsiteX51" y="connsiteY51"/>
                                              </a:cxn>
                                              <a:cxn ang="0">
                                                <a:pos x="connsiteX52" y="connsiteY52"/>
                                              </a:cxn>
                                              <a:cxn ang="0">
                                                <a:pos x="connsiteX53" y="connsiteY53"/>
                                              </a:cxn>
                                              <a:cxn ang="0">
                                                <a:pos x="connsiteX54" y="connsiteY54"/>
                                              </a:cxn>
                                              <a:cxn ang="0">
                                                <a:pos x="connsiteX55" y="connsiteY55"/>
                                              </a:cxn>
                                              <a:cxn ang="0">
                                                <a:pos x="connsiteX56" y="connsiteY56"/>
                                              </a:cxn>
                                              <a:cxn ang="0">
                                                <a:pos x="connsiteX57" y="connsiteY57"/>
                                              </a:cxn>
                                              <a:cxn ang="0">
                                                <a:pos x="connsiteX58" y="connsiteY58"/>
                                              </a:cxn>
                                              <a:cxn ang="0">
                                                <a:pos x="connsiteX59" y="connsiteY59"/>
                                              </a:cxn>
                                              <a:cxn ang="0">
                                                <a:pos x="connsiteX60" y="connsiteY60"/>
                                              </a:cxn>
                                              <a:cxn ang="0">
                                                <a:pos x="connsiteX61" y="connsiteY61"/>
                                              </a:cxn>
                                              <a:cxn ang="0">
                                                <a:pos x="connsiteX62" y="connsiteY62"/>
                                              </a:cxn>
                                              <a:cxn ang="0">
                                                <a:pos x="connsiteX63" y="connsiteY63"/>
                                              </a:cxn>
                                              <a:cxn ang="0">
                                                <a:pos x="connsiteX64" y="connsiteY64"/>
                                              </a:cxn>
                                              <a:cxn ang="0">
                                                <a:pos x="connsiteX65" y="connsiteY65"/>
                                              </a:cxn>
                                              <a:cxn ang="0">
                                                <a:pos x="connsiteX66" y="connsiteY66"/>
                                              </a:cxn>
                                              <a:cxn ang="0">
                                                <a:pos x="connsiteX67" y="connsiteY67"/>
                                              </a:cxn>
                                              <a:cxn ang="0">
                                                <a:pos x="connsiteX68" y="connsiteY68"/>
                                              </a:cxn>
                                              <a:cxn ang="0">
                                                <a:pos x="connsiteX69" y="connsiteY69"/>
                                              </a:cxn>
                                              <a:cxn ang="0">
                                                <a:pos x="connsiteX70" y="connsiteY70"/>
                                              </a:cxn>
                                              <a:cxn ang="0">
                                                <a:pos x="connsiteX71" y="connsiteY71"/>
                                              </a:cxn>
                                              <a:cxn ang="0">
                                                <a:pos x="connsiteX72" y="connsiteY72"/>
                                              </a:cxn>
                                              <a:cxn ang="0">
                                                <a:pos x="connsiteX73" y="connsiteY73"/>
                                              </a:cxn>
                                              <a:cxn ang="0">
                                                <a:pos x="connsiteX74" y="connsiteY74"/>
                                              </a:cxn>
                                              <a:cxn ang="0">
                                                <a:pos x="connsiteX75" y="connsiteY75"/>
                                              </a:cxn>
                                              <a:cxn ang="0">
                                                <a:pos x="connsiteX76" y="connsiteY76"/>
                                              </a:cxn>
                                              <a:cxn ang="0">
                                                <a:pos x="connsiteX77" y="connsiteY77"/>
                                              </a:cxn>
                                              <a:cxn ang="0">
                                                <a:pos x="connsiteX78" y="connsiteY78"/>
                                              </a:cxn>
                                              <a:cxn ang="0">
                                                <a:pos x="connsiteX79" y="connsiteY79"/>
                                              </a:cxn>
                                              <a:cxn ang="0">
                                                <a:pos x="connsiteX80" y="connsiteY80"/>
                                              </a:cxn>
                                              <a:cxn ang="0">
                                                <a:pos x="connsiteX81" y="connsiteY81"/>
                                              </a:cxn>
                                              <a:cxn ang="0">
                                                <a:pos x="connsiteX82" y="connsiteY82"/>
                                              </a:cxn>
                                              <a:cxn ang="0">
                                                <a:pos x="connsiteX83" y="connsiteY83"/>
                                              </a:cxn>
                                              <a:cxn ang="0">
                                                <a:pos x="connsiteX84" y="connsiteY84"/>
                                              </a:cxn>
                                              <a:cxn ang="0">
                                                <a:pos x="connsiteX85" y="connsiteY85"/>
                                              </a:cxn>
                                              <a:cxn ang="0">
                                                <a:pos x="connsiteX86" y="connsiteY86"/>
                                              </a:cxn>
                                              <a:cxn ang="0">
                                                <a:pos x="connsiteX87" y="connsiteY87"/>
                                              </a:cxn>
                                              <a:cxn ang="0">
                                                <a:pos x="connsiteX88" y="connsiteY88"/>
                                              </a:cxn>
                                              <a:cxn ang="0">
                                                <a:pos x="connsiteX89" y="connsiteY89"/>
                                              </a:cxn>
                                              <a:cxn ang="0">
                                                <a:pos x="connsiteX90" y="connsiteY90"/>
                                              </a:cxn>
                                              <a:cxn ang="0">
                                                <a:pos x="connsiteX91" y="connsiteY91"/>
                                              </a:cxn>
                                              <a:cxn ang="0">
                                                <a:pos x="connsiteX92" y="connsiteY92"/>
                                              </a:cxn>
                                              <a:cxn ang="0">
                                                <a:pos x="connsiteX93" y="connsiteY93"/>
                                              </a:cxn>
                                              <a:cxn ang="0">
                                                <a:pos x="connsiteX94" y="connsiteY9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907256" h="407194">
                                                <a:moveTo>
                                                  <a:pt x="0" y="340519"/>
                                                </a:moveTo>
                                                <a:cubicBezTo>
                                                  <a:pt x="3969" y="341313"/>
                                                  <a:pt x="7980" y="341918"/>
                                                  <a:pt x="11906" y="342900"/>
                                                </a:cubicBezTo>
                                                <a:cubicBezTo>
                                                  <a:pt x="14341" y="343509"/>
                                                  <a:pt x="16549" y="345064"/>
                                                  <a:pt x="19050" y="345281"/>
                                                </a:cubicBezTo>
                                                <a:cubicBezTo>
                                                  <a:pt x="34885" y="346658"/>
                                                  <a:pt x="50800" y="346869"/>
                                                  <a:pt x="66675" y="347663"/>
                                                </a:cubicBezTo>
                                                <a:cubicBezTo>
                                                  <a:pt x="68262" y="350044"/>
                                                  <a:pt x="70275" y="352191"/>
                                                  <a:pt x="71437" y="354806"/>
                                                </a:cubicBezTo>
                                                <a:cubicBezTo>
                                                  <a:pt x="73476" y="359394"/>
                                                  <a:pt x="72023" y="366309"/>
                                                  <a:pt x="76200" y="369094"/>
                                                </a:cubicBezTo>
                                                <a:lnTo>
                                                  <a:pt x="83343" y="373856"/>
                                                </a:lnTo>
                                                <a:cubicBezTo>
                                                  <a:pt x="90600" y="384742"/>
                                                  <a:pt x="93548" y="393133"/>
                                                  <a:pt x="107156" y="397669"/>
                                                </a:cubicBezTo>
                                                <a:lnTo>
                                                  <a:pt x="121443" y="402431"/>
                                                </a:lnTo>
                                                <a:cubicBezTo>
                                                  <a:pt x="125412" y="401637"/>
                                                  <a:pt x="129560" y="401471"/>
                                                  <a:pt x="133350" y="400050"/>
                                                </a:cubicBezTo>
                                                <a:cubicBezTo>
                                                  <a:pt x="139798" y="397632"/>
                                                  <a:pt x="142585" y="392354"/>
                                                  <a:pt x="147637" y="388144"/>
                                                </a:cubicBezTo>
                                                <a:cubicBezTo>
                                                  <a:pt x="153793" y="383014"/>
                                                  <a:pt x="154764" y="383387"/>
                                                  <a:pt x="161925" y="381000"/>
                                                </a:cubicBezTo>
                                                <a:cubicBezTo>
                                                  <a:pt x="164306" y="379413"/>
                                                  <a:pt x="166353" y="377143"/>
                                                  <a:pt x="169068" y="376238"/>
                                                </a:cubicBezTo>
                                                <a:cubicBezTo>
                                                  <a:pt x="173649" y="374711"/>
                                                  <a:pt x="179722" y="377036"/>
                                                  <a:pt x="183356" y="373856"/>
                                                </a:cubicBezTo>
                                                <a:cubicBezTo>
                                                  <a:pt x="187134" y="370550"/>
                                                  <a:pt x="188118" y="359569"/>
                                                  <a:pt x="188118" y="359569"/>
                                                </a:cubicBezTo>
                                                <a:cubicBezTo>
                                                  <a:pt x="188394" y="355712"/>
                                                  <a:pt x="181824" y="324105"/>
                                                  <a:pt x="197643" y="321469"/>
                                                </a:cubicBezTo>
                                                <a:cubicBezTo>
                                                  <a:pt x="200119" y="321056"/>
                                                  <a:pt x="202406" y="323056"/>
                                                  <a:pt x="204787" y="323850"/>
                                                </a:cubicBezTo>
                                                <a:cubicBezTo>
                                                  <a:pt x="221163" y="334767"/>
                                                  <a:pt x="213645" y="335185"/>
                                                  <a:pt x="226218" y="330994"/>
                                                </a:cubicBezTo>
                                                <a:cubicBezTo>
                                                  <a:pt x="230981" y="327819"/>
                                                  <a:pt x="236459" y="325516"/>
                                                  <a:pt x="240506" y="321469"/>
                                                </a:cubicBezTo>
                                                <a:cubicBezTo>
                                                  <a:pt x="249673" y="312302"/>
                                                  <a:pt x="244848" y="316193"/>
                                                  <a:pt x="254793" y="309563"/>
                                                </a:cubicBezTo>
                                                <a:cubicBezTo>
                                                  <a:pt x="255630" y="308308"/>
                                                  <a:pt x="261505" y="296328"/>
                                                  <a:pt x="266700" y="300038"/>
                                                </a:cubicBezTo>
                                                <a:cubicBezTo>
                                                  <a:pt x="271358" y="303365"/>
                                                  <a:pt x="276225" y="314325"/>
                                                  <a:pt x="276225" y="314325"/>
                                                </a:cubicBezTo>
                                                <a:cubicBezTo>
                                                  <a:pt x="277812" y="319088"/>
                                                  <a:pt x="280364" y="323632"/>
                                                  <a:pt x="280987" y="328613"/>
                                                </a:cubicBezTo>
                                                <a:cubicBezTo>
                                                  <a:pt x="281811" y="335204"/>
                                                  <a:pt x="285352" y="367307"/>
                                                  <a:pt x="288131" y="371475"/>
                                                </a:cubicBezTo>
                                                <a:cubicBezTo>
                                                  <a:pt x="291306" y="376238"/>
                                                  <a:pt x="292893" y="382588"/>
                                                  <a:pt x="297656" y="385763"/>
                                                </a:cubicBezTo>
                                                <a:cubicBezTo>
                                                  <a:pt x="306888" y="391917"/>
                                                  <a:pt x="302085" y="389620"/>
                                                  <a:pt x="311943" y="392906"/>
                                                </a:cubicBezTo>
                                                <a:lnTo>
                                                  <a:pt x="326231" y="402431"/>
                                                </a:lnTo>
                                                <a:lnTo>
                                                  <a:pt x="333375" y="407194"/>
                                                </a:lnTo>
                                                <a:cubicBezTo>
                                                  <a:pt x="338137" y="406400"/>
                                                  <a:pt x="342949" y="405860"/>
                                                  <a:pt x="347662" y="404813"/>
                                                </a:cubicBezTo>
                                                <a:cubicBezTo>
                                                  <a:pt x="350112" y="404268"/>
                                                  <a:pt x="353031" y="404206"/>
                                                  <a:pt x="354806" y="402431"/>
                                                </a:cubicBezTo>
                                                <a:cubicBezTo>
                                                  <a:pt x="367507" y="389730"/>
                                                  <a:pt x="345279" y="399259"/>
                                                  <a:pt x="364331" y="392906"/>
                                                </a:cubicBezTo>
                                                <a:cubicBezTo>
                                                  <a:pt x="362922" y="381634"/>
                                                  <a:pt x="364907" y="374432"/>
                                                  <a:pt x="357187" y="366713"/>
                                                </a:cubicBezTo>
                                                <a:cubicBezTo>
                                                  <a:pt x="355163" y="364689"/>
                                                  <a:pt x="352424" y="363538"/>
                                                  <a:pt x="350043" y="361950"/>
                                                </a:cubicBezTo>
                                                <a:cubicBezTo>
                                                  <a:pt x="348456" y="359569"/>
                                                  <a:pt x="346561" y="357366"/>
                                                  <a:pt x="345281" y="354806"/>
                                                </a:cubicBezTo>
                                                <a:cubicBezTo>
                                                  <a:pt x="340907" y="346057"/>
                                                  <a:pt x="342511" y="338769"/>
                                                  <a:pt x="345281" y="328613"/>
                                                </a:cubicBezTo>
                                                <a:cubicBezTo>
                                                  <a:pt x="346034" y="325852"/>
                                                  <a:pt x="347808" y="323257"/>
                                                  <a:pt x="350043" y="321469"/>
                                                </a:cubicBezTo>
                                                <a:cubicBezTo>
                                                  <a:pt x="352003" y="319901"/>
                                                  <a:pt x="354806" y="319882"/>
                                                  <a:pt x="357187" y="319088"/>
                                                </a:cubicBezTo>
                                                <a:cubicBezTo>
                                                  <a:pt x="361950" y="319882"/>
                                                  <a:pt x="366762" y="320422"/>
                                                  <a:pt x="371475" y="321469"/>
                                                </a:cubicBezTo>
                                                <a:cubicBezTo>
                                                  <a:pt x="373925" y="322013"/>
                                                  <a:pt x="376108" y="323850"/>
                                                  <a:pt x="378618" y="323850"/>
                                                </a:cubicBezTo>
                                                <a:cubicBezTo>
                                                  <a:pt x="384231" y="323850"/>
                                                  <a:pt x="389731" y="322263"/>
                                                  <a:pt x="395287" y="321469"/>
                                                </a:cubicBezTo>
                                                <a:cubicBezTo>
                                                  <a:pt x="397668" y="319881"/>
                                                  <a:pt x="400546" y="318860"/>
                                                  <a:pt x="402431" y="316706"/>
                                                </a:cubicBezTo>
                                                <a:cubicBezTo>
                                                  <a:pt x="406200" y="312399"/>
                                                  <a:pt x="406526" y="304229"/>
                                                  <a:pt x="411956" y="302419"/>
                                                </a:cubicBezTo>
                                                <a:lnTo>
                                                  <a:pt x="419100" y="300038"/>
                                                </a:lnTo>
                                                <a:cubicBezTo>
                                                  <a:pt x="422275" y="300832"/>
                                                  <a:pt x="425617" y="301130"/>
                                                  <a:pt x="428625" y="302419"/>
                                                </a:cubicBezTo>
                                                <a:cubicBezTo>
                                                  <a:pt x="431255" y="303546"/>
                                                  <a:pt x="433209" y="305901"/>
                                                  <a:pt x="435768" y="307181"/>
                                                </a:cubicBezTo>
                                                <a:cubicBezTo>
                                                  <a:pt x="438013" y="308304"/>
                                                  <a:pt x="440531" y="308769"/>
                                                  <a:pt x="442912" y="309563"/>
                                                </a:cubicBezTo>
                                                <a:cubicBezTo>
                                                  <a:pt x="448630" y="308133"/>
                                                  <a:pt x="455471" y="307556"/>
                                                  <a:pt x="459581" y="302419"/>
                                                </a:cubicBezTo>
                                                <a:cubicBezTo>
                                                  <a:pt x="468818" y="290873"/>
                                                  <a:pt x="453519" y="298089"/>
                                                  <a:pt x="469106" y="292894"/>
                                                </a:cubicBezTo>
                                                <a:cubicBezTo>
                                                  <a:pt x="471548" y="296557"/>
                                                  <a:pt x="479850" y="311033"/>
                                                  <a:pt x="485775" y="314325"/>
                                                </a:cubicBezTo>
                                                <a:cubicBezTo>
                                                  <a:pt x="490163" y="316763"/>
                                                  <a:pt x="500062" y="319088"/>
                                                  <a:pt x="500062" y="319088"/>
                                                </a:cubicBezTo>
                                                <a:cubicBezTo>
                                                  <a:pt x="506412" y="318294"/>
                                                  <a:pt x="512800" y="317758"/>
                                                  <a:pt x="519112" y="316706"/>
                                                </a:cubicBezTo>
                                                <a:cubicBezTo>
                                                  <a:pt x="525093" y="315709"/>
                                                  <a:pt x="530118" y="313831"/>
                                                  <a:pt x="535781" y="311944"/>
                                                </a:cubicBezTo>
                                                <a:cubicBezTo>
                                                  <a:pt x="538162" y="310356"/>
                                                  <a:pt x="541137" y="309416"/>
                                                  <a:pt x="542925" y="307181"/>
                                                </a:cubicBezTo>
                                                <a:cubicBezTo>
                                                  <a:pt x="544493" y="305221"/>
                                                  <a:pt x="545306" y="302548"/>
                                                  <a:pt x="545306" y="300038"/>
                                                </a:cubicBezTo>
                                                <a:cubicBezTo>
                                                  <a:pt x="545306" y="296765"/>
                                                  <a:pt x="544740" y="293236"/>
                                                  <a:pt x="542925" y="290513"/>
                                                </a:cubicBezTo>
                                                <a:cubicBezTo>
                                                  <a:pt x="540287" y="286555"/>
                                                  <a:pt x="532713" y="284727"/>
                                                  <a:pt x="528637" y="283369"/>
                                                </a:cubicBezTo>
                                                <a:lnTo>
                                                  <a:pt x="523875" y="269081"/>
                                                </a:lnTo>
                                                <a:lnTo>
                                                  <a:pt x="521493" y="261938"/>
                                                </a:lnTo>
                                                <a:cubicBezTo>
                                                  <a:pt x="522287" y="257175"/>
                                                  <a:pt x="520461" y="251064"/>
                                                  <a:pt x="523875" y="247650"/>
                                                </a:cubicBezTo>
                                                <a:cubicBezTo>
                                                  <a:pt x="526189" y="245336"/>
                                                  <a:pt x="530392" y="248742"/>
                                                  <a:pt x="533400" y="250031"/>
                                                </a:cubicBezTo>
                                                <a:cubicBezTo>
                                                  <a:pt x="546431" y="255616"/>
                                                  <a:pt x="534826" y="257332"/>
                                                  <a:pt x="554831" y="259556"/>
                                                </a:cubicBezTo>
                                                <a:cubicBezTo>
                                                  <a:pt x="581840" y="262558"/>
                                                  <a:pt x="569147" y="260922"/>
                                                  <a:pt x="592931" y="264319"/>
                                                </a:cubicBezTo>
                                                <a:cubicBezTo>
                                                  <a:pt x="604837" y="272256"/>
                                                  <a:pt x="598488" y="266700"/>
                                                  <a:pt x="609600" y="283369"/>
                                                </a:cubicBezTo>
                                                <a:cubicBezTo>
                                                  <a:pt x="611187" y="285750"/>
                                                  <a:pt x="611647" y="289608"/>
                                                  <a:pt x="614362" y="290513"/>
                                                </a:cubicBezTo>
                                                <a:cubicBezTo>
                                                  <a:pt x="616743" y="291307"/>
                                                  <a:pt x="619261" y="291772"/>
                                                  <a:pt x="621506" y="292894"/>
                                                </a:cubicBezTo>
                                                <a:cubicBezTo>
                                                  <a:pt x="639981" y="302130"/>
                                                  <a:pt x="617829" y="294048"/>
                                                  <a:pt x="635793" y="300038"/>
                                                </a:cubicBezTo>
                                                <a:cubicBezTo>
                                                  <a:pt x="650118" y="298247"/>
                                                  <a:pt x="654562" y="301650"/>
                                                  <a:pt x="661987" y="290513"/>
                                                </a:cubicBezTo>
                                                <a:cubicBezTo>
                                                  <a:pt x="663379" y="288424"/>
                                                  <a:pt x="662325" y="284828"/>
                                                  <a:pt x="664368" y="283369"/>
                                                </a:cubicBezTo>
                                                <a:cubicBezTo>
                                                  <a:pt x="668453" y="280451"/>
                                                  <a:pt x="673893" y="280194"/>
                                                  <a:pt x="678656" y="278606"/>
                                                </a:cubicBezTo>
                                                <a:lnTo>
                                                  <a:pt x="685800" y="276225"/>
                                                </a:lnTo>
                                                <a:lnTo>
                                                  <a:pt x="700087" y="280988"/>
                                                </a:lnTo>
                                                <a:lnTo>
                                                  <a:pt x="707231" y="283369"/>
                                                </a:lnTo>
                                                <a:cubicBezTo>
                                                  <a:pt x="709612" y="282575"/>
                                                  <a:pt x="713883" y="283449"/>
                                                  <a:pt x="714375" y="280988"/>
                                                </a:cubicBezTo>
                                                <a:cubicBezTo>
                                                  <a:pt x="715129" y="277216"/>
                                                  <a:pt x="713074" y="259338"/>
                                                  <a:pt x="709612" y="252413"/>
                                                </a:cubicBezTo>
                                                <a:cubicBezTo>
                                                  <a:pt x="708332" y="249853"/>
                                                  <a:pt x="706437" y="247650"/>
                                                  <a:pt x="704850" y="245269"/>
                                                </a:cubicBezTo>
                                                <a:cubicBezTo>
                                                  <a:pt x="710976" y="226888"/>
                                                  <a:pt x="703739" y="241269"/>
                                                  <a:pt x="740568" y="235744"/>
                                                </a:cubicBezTo>
                                                <a:cubicBezTo>
                                                  <a:pt x="745533" y="234999"/>
                                                  <a:pt x="754856" y="230981"/>
                                                  <a:pt x="754856" y="230981"/>
                                                </a:cubicBezTo>
                                                <a:cubicBezTo>
                                                  <a:pt x="756443" y="228600"/>
                                                  <a:pt x="758456" y="226453"/>
                                                  <a:pt x="759618" y="223838"/>
                                                </a:cubicBezTo>
                                                <a:cubicBezTo>
                                                  <a:pt x="765197" y="211286"/>
                                                  <a:pt x="760255" y="209797"/>
                                                  <a:pt x="771525" y="204788"/>
                                                </a:cubicBezTo>
                                                <a:cubicBezTo>
                                                  <a:pt x="776112" y="202749"/>
                                                  <a:pt x="781050" y="201613"/>
                                                  <a:pt x="785812" y="200025"/>
                                                </a:cubicBezTo>
                                                <a:lnTo>
                                                  <a:pt x="792956" y="197644"/>
                                                </a:lnTo>
                                                <a:cubicBezTo>
                                                  <a:pt x="799528" y="177926"/>
                                                  <a:pt x="794933" y="187533"/>
                                                  <a:pt x="807243" y="169069"/>
                                                </a:cubicBezTo>
                                                <a:cubicBezTo>
                                                  <a:pt x="808831" y="166688"/>
                                                  <a:pt x="809625" y="163512"/>
                                                  <a:pt x="812006" y="161925"/>
                                                </a:cubicBezTo>
                                                <a:cubicBezTo>
                                                  <a:pt x="821238" y="155771"/>
                                                  <a:pt x="816435" y="158068"/>
                                                  <a:pt x="826293" y="154781"/>
                                                </a:cubicBezTo>
                                                <a:cubicBezTo>
                                                  <a:pt x="832281" y="136825"/>
                                                  <a:pt x="823508" y="158264"/>
                                                  <a:pt x="835818" y="142875"/>
                                                </a:cubicBezTo>
                                                <a:cubicBezTo>
                                                  <a:pt x="837386" y="140915"/>
                                                  <a:pt x="836157" y="137190"/>
                                                  <a:pt x="838200" y="135731"/>
                                                </a:cubicBezTo>
                                                <a:cubicBezTo>
                                                  <a:pt x="842285" y="132813"/>
                                                  <a:pt x="852487" y="130969"/>
                                                  <a:pt x="852487" y="130969"/>
                                                </a:cubicBezTo>
                                                <a:cubicBezTo>
                                                  <a:pt x="854868" y="129381"/>
                                                  <a:pt x="857607" y="128230"/>
                                                  <a:pt x="859631" y="126206"/>
                                                </a:cubicBezTo>
                                                <a:cubicBezTo>
                                                  <a:pt x="861654" y="124183"/>
                                                  <a:pt x="862158" y="120851"/>
                                                  <a:pt x="864393" y="119063"/>
                                                </a:cubicBezTo>
                                                <a:cubicBezTo>
                                                  <a:pt x="866353" y="117495"/>
                                                  <a:pt x="869292" y="117804"/>
                                                  <a:pt x="871537" y="116681"/>
                                                </a:cubicBezTo>
                                                <a:cubicBezTo>
                                                  <a:pt x="874097" y="115401"/>
                                                  <a:pt x="876066" y="113081"/>
                                                  <a:pt x="878681" y="111919"/>
                                                </a:cubicBezTo>
                                                <a:cubicBezTo>
                                                  <a:pt x="883268" y="109880"/>
                                                  <a:pt x="892968" y="107156"/>
                                                  <a:pt x="892968" y="107156"/>
                                                </a:cubicBezTo>
                                                <a:cubicBezTo>
                                                  <a:pt x="894891" y="105233"/>
                                                  <a:pt x="904401" y="96658"/>
                                                  <a:pt x="904875" y="92869"/>
                                                </a:cubicBezTo>
                                                <a:cubicBezTo>
                                                  <a:pt x="905397" y="88692"/>
                                                  <a:pt x="901666" y="78482"/>
                                                  <a:pt x="900112" y="73819"/>
                                                </a:cubicBezTo>
                                                <a:cubicBezTo>
                                                  <a:pt x="902570" y="2519"/>
                                                  <a:pt x="886207" y="21049"/>
                                                  <a:pt x="907256" y="0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pl-PL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232" name="Dowolny kształt 23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274344" y="4107656"/>
                                          <a:ext cx="992981" cy="59293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992981"/>
                                            <a:gd name="connsiteY0" fmla="*/ 564357 h 592932"/>
                                            <a:gd name="connsiteX1" fmla="*/ 19050 w 992981"/>
                                            <a:gd name="connsiteY1" fmla="*/ 564357 h 592932"/>
                                            <a:gd name="connsiteX2" fmla="*/ 23812 w 992981"/>
                                            <a:gd name="connsiteY2" fmla="*/ 557213 h 592932"/>
                                            <a:gd name="connsiteX3" fmla="*/ 33337 w 992981"/>
                                            <a:gd name="connsiteY3" fmla="*/ 507207 h 592932"/>
                                            <a:gd name="connsiteX4" fmla="*/ 45244 w 992981"/>
                                            <a:gd name="connsiteY4" fmla="*/ 497682 h 592932"/>
                                            <a:gd name="connsiteX5" fmla="*/ 83344 w 992981"/>
                                            <a:gd name="connsiteY5" fmla="*/ 497682 h 592932"/>
                                            <a:gd name="connsiteX6" fmla="*/ 90487 w 992981"/>
                                            <a:gd name="connsiteY6" fmla="*/ 492919 h 592932"/>
                                            <a:gd name="connsiteX7" fmla="*/ 95250 w 992981"/>
                                            <a:gd name="connsiteY7" fmla="*/ 485775 h 592932"/>
                                            <a:gd name="connsiteX8" fmla="*/ 102394 w 992981"/>
                                            <a:gd name="connsiteY8" fmla="*/ 483394 h 592932"/>
                                            <a:gd name="connsiteX9" fmla="*/ 116681 w 992981"/>
                                            <a:gd name="connsiteY9" fmla="*/ 473869 h 592932"/>
                                            <a:gd name="connsiteX10" fmla="*/ 123825 w 992981"/>
                                            <a:gd name="connsiteY10" fmla="*/ 469107 h 592932"/>
                                            <a:gd name="connsiteX11" fmla="*/ 142875 w 992981"/>
                                            <a:gd name="connsiteY11" fmla="*/ 452438 h 592932"/>
                                            <a:gd name="connsiteX12" fmla="*/ 157162 w 992981"/>
                                            <a:gd name="connsiteY12" fmla="*/ 447675 h 592932"/>
                                            <a:gd name="connsiteX13" fmla="*/ 164306 w 992981"/>
                                            <a:gd name="connsiteY13" fmla="*/ 442913 h 592932"/>
                                            <a:gd name="connsiteX14" fmla="*/ 178594 w 992981"/>
                                            <a:gd name="connsiteY14" fmla="*/ 438150 h 592932"/>
                                            <a:gd name="connsiteX15" fmla="*/ 185737 w 992981"/>
                                            <a:gd name="connsiteY15" fmla="*/ 433388 h 592932"/>
                                            <a:gd name="connsiteX16" fmla="*/ 192881 w 992981"/>
                                            <a:gd name="connsiteY16" fmla="*/ 431007 h 592932"/>
                                            <a:gd name="connsiteX17" fmla="*/ 219075 w 992981"/>
                                            <a:gd name="connsiteY17" fmla="*/ 423863 h 592932"/>
                                            <a:gd name="connsiteX18" fmla="*/ 226219 w 992981"/>
                                            <a:gd name="connsiteY18" fmla="*/ 450057 h 592932"/>
                                            <a:gd name="connsiteX19" fmla="*/ 228600 w 992981"/>
                                            <a:gd name="connsiteY19" fmla="*/ 476250 h 592932"/>
                                            <a:gd name="connsiteX20" fmla="*/ 233362 w 992981"/>
                                            <a:gd name="connsiteY20" fmla="*/ 490538 h 592932"/>
                                            <a:gd name="connsiteX21" fmla="*/ 240506 w 992981"/>
                                            <a:gd name="connsiteY21" fmla="*/ 504825 h 592932"/>
                                            <a:gd name="connsiteX22" fmla="*/ 245269 w 992981"/>
                                            <a:gd name="connsiteY22" fmla="*/ 526257 h 592932"/>
                                            <a:gd name="connsiteX23" fmla="*/ 247650 w 992981"/>
                                            <a:gd name="connsiteY23" fmla="*/ 540544 h 592932"/>
                                            <a:gd name="connsiteX24" fmla="*/ 252412 w 992981"/>
                                            <a:gd name="connsiteY24" fmla="*/ 554832 h 592932"/>
                                            <a:gd name="connsiteX25" fmla="*/ 259556 w 992981"/>
                                            <a:gd name="connsiteY25" fmla="*/ 569119 h 592932"/>
                                            <a:gd name="connsiteX26" fmla="*/ 266700 w 992981"/>
                                            <a:gd name="connsiteY26" fmla="*/ 573882 h 592932"/>
                                            <a:gd name="connsiteX27" fmla="*/ 314325 w 992981"/>
                                            <a:gd name="connsiteY27" fmla="*/ 576263 h 592932"/>
                                            <a:gd name="connsiteX28" fmla="*/ 321469 w 992981"/>
                                            <a:gd name="connsiteY28" fmla="*/ 590550 h 592932"/>
                                            <a:gd name="connsiteX29" fmla="*/ 328612 w 992981"/>
                                            <a:gd name="connsiteY29" fmla="*/ 592932 h 592932"/>
                                            <a:gd name="connsiteX30" fmla="*/ 338137 w 992981"/>
                                            <a:gd name="connsiteY30" fmla="*/ 545307 h 592932"/>
                                            <a:gd name="connsiteX31" fmla="*/ 342900 w 992981"/>
                                            <a:gd name="connsiteY31" fmla="*/ 531019 h 592932"/>
                                            <a:gd name="connsiteX32" fmla="*/ 347662 w 992981"/>
                                            <a:gd name="connsiteY32" fmla="*/ 516732 h 592932"/>
                                            <a:gd name="connsiteX33" fmla="*/ 357187 w 992981"/>
                                            <a:gd name="connsiteY33" fmla="*/ 507207 h 592932"/>
                                            <a:gd name="connsiteX34" fmla="*/ 385762 w 992981"/>
                                            <a:gd name="connsiteY34" fmla="*/ 504825 h 592932"/>
                                            <a:gd name="connsiteX35" fmla="*/ 400050 w 992981"/>
                                            <a:gd name="connsiteY35" fmla="*/ 495300 h 592932"/>
                                            <a:gd name="connsiteX36" fmla="*/ 404812 w 992981"/>
                                            <a:gd name="connsiteY36" fmla="*/ 488157 h 592932"/>
                                            <a:gd name="connsiteX37" fmla="*/ 411956 w 992981"/>
                                            <a:gd name="connsiteY37" fmla="*/ 485775 h 592932"/>
                                            <a:gd name="connsiteX38" fmla="*/ 416719 w 992981"/>
                                            <a:gd name="connsiteY38" fmla="*/ 478632 h 592932"/>
                                            <a:gd name="connsiteX39" fmla="*/ 431006 w 992981"/>
                                            <a:gd name="connsiteY39" fmla="*/ 473869 h 592932"/>
                                            <a:gd name="connsiteX40" fmla="*/ 438150 w 992981"/>
                                            <a:gd name="connsiteY40" fmla="*/ 442913 h 592932"/>
                                            <a:gd name="connsiteX41" fmla="*/ 435769 w 992981"/>
                                            <a:gd name="connsiteY41" fmla="*/ 433388 h 592932"/>
                                            <a:gd name="connsiteX42" fmla="*/ 438150 w 992981"/>
                                            <a:gd name="connsiteY42" fmla="*/ 416719 h 592932"/>
                                            <a:gd name="connsiteX43" fmla="*/ 447675 w 992981"/>
                                            <a:gd name="connsiteY43" fmla="*/ 402432 h 592932"/>
                                            <a:gd name="connsiteX44" fmla="*/ 445294 w 992981"/>
                                            <a:gd name="connsiteY44" fmla="*/ 395288 h 592932"/>
                                            <a:gd name="connsiteX45" fmla="*/ 431006 w 992981"/>
                                            <a:gd name="connsiteY45" fmla="*/ 385763 h 592932"/>
                                            <a:gd name="connsiteX46" fmla="*/ 416719 w 992981"/>
                                            <a:gd name="connsiteY46" fmla="*/ 376238 h 592932"/>
                                            <a:gd name="connsiteX47" fmla="*/ 409575 w 992981"/>
                                            <a:gd name="connsiteY47" fmla="*/ 371475 h 592932"/>
                                            <a:gd name="connsiteX48" fmla="*/ 407194 w 992981"/>
                                            <a:gd name="connsiteY48" fmla="*/ 364332 h 592932"/>
                                            <a:gd name="connsiteX49" fmla="*/ 392906 w 992981"/>
                                            <a:gd name="connsiteY49" fmla="*/ 357188 h 592932"/>
                                            <a:gd name="connsiteX50" fmla="*/ 373856 w 992981"/>
                                            <a:gd name="connsiteY50" fmla="*/ 333375 h 592932"/>
                                            <a:gd name="connsiteX51" fmla="*/ 371475 w 992981"/>
                                            <a:gd name="connsiteY51" fmla="*/ 326232 h 592932"/>
                                            <a:gd name="connsiteX52" fmla="*/ 369094 w 992981"/>
                                            <a:gd name="connsiteY52" fmla="*/ 319088 h 592932"/>
                                            <a:gd name="connsiteX53" fmla="*/ 366712 w 992981"/>
                                            <a:gd name="connsiteY53" fmla="*/ 297657 h 592932"/>
                                            <a:gd name="connsiteX54" fmla="*/ 364331 w 992981"/>
                                            <a:gd name="connsiteY54" fmla="*/ 290513 h 592932"/>
                                            <a:gd name="connsiteX55" fmla="*/ 366712 w 992981"/>
                                            <a:gd name="connsiteY55" fmla="*/ 283369 h 592932"/>
                                            <a:gd name="connsiteX56" fmla="*/ 390525 w 992981"/>
                                            <a:gd name="connsiteY56" fmla="*/ 273844 h 592932"/>
                                            <a:gd name="connsiteX57" fmla="*/ 397669 w 992981"/>
                                            <a:gd name="connsiteY57" fmla="*/ 271463 h 592932"/>
                                            <a:gd name="connsiteX58" fmla="*/ 404812 w 992981"/>
                                            <a:gd name="connsiteY58" fmla="*/ 273844 h 592932"/>
                                            <a:gd name="connsiteX59" fmla="*/ 407194 w 992981"/>
                                            <a:gd name="connsiteY59" fmla="*/ 280988 h 592932"/>
                                            <a:gd name="connsiteX60" fmla="*/ 409575 w 992981"/>
                                            <a:gd name="connsiteY60" fmla="*/ 311944 h 592932"/>
                                            <a:gd name="connsiteX61" fmla="*/ 416719 w 992981"/>
                                            <a:gd name="connsiteY61" fmla="*/ 316707 h 592932"/>
                                            <a:gd name="connsiteX62" fmla="*/ 452437 w 992981"/>
                                            <a:gd name="connsiteY62" fmla="*/ 309563 h 592932"/>
                                            <a:gd name="connsiteX63" fmla="*/ 457200 w 992981"/>
                                            <a:gd name="connsiteY63" fmla="*/ 302419 h 592932"/>
                                            <a:gd name="connsiteX64" fmla="*/ 459581 w 992981"/>
                                            <a:gd name="connsiteY64" fmla="*/ 295275 h 592932"/>
                                            <a:gd name="connsiteX65" fmla="*/ 461962 w 992981"/>
                                            <a:gd name="connsiteY65" fmla="*/ 280988 h 592932"/>
                                            <a:gd name="connsiteX66" fmla="*/ 476250 w 992981"/>
                                            <a:gd name="connsiteY66" fmla="*/ 269082 h 592932"/>
                                            <a:gd name="connsiteX67" fmla="*/ 478631 w 992981"/>
                                            <a:gd name="connsiteY67" fmla="*/ 242888 h 592932"/>
                                            <a:gd name="connsiteX68" fmla="*/ 481012 w 992981"/>
                                            <a:gd name="connsiteY68" fmla="*/ 197644 h 592932"/>
                                            <a:gd name="connsiteX69" fmla="*/ 483394 w 992981"/>
                                            <a:gd name="connsiteY69" fmla="*/ 190500 h 592932"/>
                                            <a:gd name="connsiteX70" fmla="*/ 500062 w 992981"/>
                                            <a:gd name="connsiteY70" fmla="*/ 185738 h 592932"/>
                                            <a:gd name="connsiteX71" fmla="*/ 507206 w 992981"/>
                                            <a:gd name="connsiteY71" fmla="*/ 180975 h 592932"/>
                                            <a:gd name="connsiteX72" fmla="*/ 511969 w 992981"/>
                                            <a:gd name="connsiteY72" fmla="*/ 166688 h 592932"/>
                                            <a:gd name="connsiteX73" fmla="*/ 490537 w 992981"/>
                                            <a:gd name="connsiteY73" fmla="*/ 161925 h 592932"/>
                                            <a:gd name="connsiteX74" fmla="*/ 473869 w 992981"/>
                                            <a:gd name="connsiteY74" fmla="*/ 157163 h 592932"/>
                                            <a:gd name="connsiteX75" fmla="*/ 469106 w 992981"/>
                                            <a:gd name="connsiteY75" fmla="*/ 142875 h 592932"/>
                                            <a:gd name="connsiteX76" fmla="*/ 473869 w 992981"/>
                                            <a:gd name="connsiteY76" fmla="*/ 128588 h 592932"/>
                                            <a:gd name="connsiteX77" fmla="*/ 476250 w 992981"/>
                                            <a:gd name="connsiteY77" fmla="*/ 121444 h 592932"/>
                                            <a:gd name="connsiteX78" fmla="*/ 483394 w 992981"/>
                                            <a:gd name="connsiteY78" fmla="*/ 119063 h 592932"/>
                                            <a:gd name="connsiteX79" fmla="*/ 492919 w 992981"/>
                                            <a:gd name="connsiteY79" fmla="*/ 104775 h 592932"/>
                                            <a:gd name="connsiteX80" fmla="*/ 497681 w 992981"/>
                                            <a:gd name="connsiteY80" fmla="*/ 97632 h 592932"/>
                                            <a:gd name="connsiteX81" fmla="*/ 500062 w 992981"/>
                                            <a:gd name="connsiteY81" fmla="*/ 90488 h 592932"/>
                                            <a:gd name="connsiteX82" fmla="*/ 495300 w 992981"/>
                                            <a:gd name="connsiteY82" fmla="*/ 66675 h 592932"/>
                                            <a:gd name="connsiteX83" fmla="*/ 497681 w 992981"/>
                                            <a:gd name="connsiteY83" fmla="*/ 47625 h 592932"/>
                                            <a:gd name="connsiteX84" fmla="*/ 504825 w 992981"/>
                                            <a:gd name="connsiteY84" fmla="*/ 45244 h 592932"/>
                                            <a:gd name="connsiteX85" fmla="*/ 519112 w 992981"/>
                                            <a:gd name="connsiteY85" fmla="*/ 38100 h 592932"/>
                                            <a:gd name="connsiteX86" fmla="*/ 521494 w 992981"/>
                                            <a:gd name="connsiteY86" fmla="*/ 30957 h 592932"/>
                                            <a:gd name="connsiteX87" fmla="*/ 552450 w 992981"/>
                                            <a:gd name="connsiteY87" fmla="*/ 35719 h 592932"/>
                                            <a:gd name="connsiteX88" fmla="*/ 559594 w 992981"/>
                                            <a:gd name="connsiteY88" fmla="*/ 40482 h 592932"/>
                                            <a:gd name="connsiteX89" fmla="*/ 573881 w 992981"/>
                                            <a:gd name="connsiteY89" fmla="*/ 45244 h 592932"/>
                                            <a:gd name="connsiteX90" fmla="*/ 588169 w 992981"/>
                                            <a:gd name="connsiteY90" fmla="*/ 42863 h 592932"/>
                                            <a:gd name="connsiteX91" fmla="*/ 602456 w 992981"/>
                                            <a:gd name="connsiteY91" fmla="*/ 38100 h 592932"/>
                                            <a:gd name="connsiteX92" fmla="*/ 609600 w 992981"/>
                                            <a:gd name="connsiteY92" fmla="*/ 35719 h 592932"/>
                                            <a:gd name="connsiteX93" fmla="*/ 619125 w 992981"/>
                                            <a:gd name="connsiteY93" fmla="*/ 33338 h 592932"/>
                                            <a:gd name="connsiteX94" fmla="*/ 650081 w 992981"/>
                                            <a:gd name="connsiteY94" fmla="*/ 30957 h 592932"/>
                                            <a:gd name="connsiteX95" fmla="*/ 657225 w 992981"/>
                                            <a:gd name="connsiteY95" fmla="*/ 28575 h 592932"/>
                                            <a:gd name="connsiteX96" fmla="*/ 664369 w 992981"/>
                                            <a:gd name="connsiteY96" fmla="*/ 23813 h 592932"/>
                                            <a:gd name="connsiteX97" fmla="*/ 678656 w 992981"/>
                                            <a:gd name="connsiteY97" fmla="*/ 19050 h 592932"/>
                                            <a:gd name="connsiteX98" fmla="*/ 685800 w 992981"/>
                                            <a:gd name="connsiteY98" fmla="*/ 16669 h 592932"/>
                                            <a:gd name="connsiteX99" fmla="*/ 697706 w 992981"/>
                                            <a:gd name="connsiteY99" fmla="*/ 0 h 592932"/>
                                            <a:gd name="connsiteX100" fmla="*/ 711994 w 992981"/>
                                            <a:gd name="connsiteY100" fmla="*/ 4763 h 592932"/>
                                            <a:gd name="connsiteX101" fmla="*/ 733425 w 992981"/>
                                            <a:gd name="connsiteY101" fmla="*/ 14288 h 592932"/>
                                            <a:gd name="connsiteX102" fmla="*/ 740569 w 992981"/>
                                            <a:gd name="connsiteY102" fmla="*/ 16669 h 592932"/>
                                            <a:gd name="connsiteX103" fmla="*/ 833437 w 992981"/>
                                            <a:gd name="connsiteY103" fmla="*/ 19050 h 592932"/>
                                            <a:gd name="connsiteX104" fmla="*/ 852487 w 992981"/>
                                            <a:gd name="connsiteY104" fmla="*/ 23813 h 592932"/>
                                            <a:gd name="connsiteX105" fmla="*/ 866775 w 992981"/>
                                            <a:gd name="connsiteY105" fmla="*/ 33338 h 592932"/>
                                            <a:gd name="connsiteX106" fmla="*/ 869156 w 992981"/>
                                            <a:gd name="connsiteY106" fmla="*/ 42863 h 592932"/>
                                            <a:gd name="connsiteX107" fmla="*/ 862012 w 992981"/>
                                            <a:gd name="connsiteY107" fmla="*/ 66675 h 592932"/>
                                            <a:gd name="connsiteX108" fmla="*/ 847725 w 992981"/>
                                            <a:gd name="connsiteY108" fmla="*/ 76200 h 592932"/>
                                            <a:gd name="connsiteX109" fmla="*/ 842962 w 992981"/>
                                            <a:gd name="connsiteY109" fmla="*/ 123825 h 592932"/>
                                            <a:gd name="connsiteX110" fmla="*/ 838200 w 992981"/>
                                            <a:gd name="connsiteY110" fmla="*/ 142875 h 592932"/>
                                            <a:gd name="connsiteX111" fmla="*/ 835819 w 992981"/>
                                            <a:gd name="connsiteY111" fmla="*/ 150019 h 592932"/>
                                            <a:gd name="connsiteX112" fmla="*/ 826294 w 992981"/>
                                            <a:gd name="connsiteY112" fmla="*/ 152400 h 592932"/>
                                            <a:gd name="connsiteX113" fmla="*/ 819150 w 992981"/>
                                            <a:gd name="connsiteY113" fmla="*/ 154782 h 592932"/>
                                            <a:gd name="connsiteX114" fmla="*/ 814387 w 992981"/>
                                            <a:gd name="connsiteY114" fmla="*/ 183357 h 592932"/>
                                            <a:gd name="connsiteX115" fmla="*/ 812006 w 992981"/>
                                            <a:gd name="connsiteY115" fmla="*/ 190500 h 592932"/>
                                            <a:gd name="connsiteX116" fmla="*/ 816769 w 992981"/>
                                            <a:gd name="connsiteY116" fmla="*/ 216694 h 592932"/>
                                            <a:gd name="connsiteX117" fmla="*/ 823912 w 992981"/>
                                            <a:gd name="connsiteY117" fmla="*/ 221457 h 592932"/>
                                            <a:gd name="connsiteX118" fmla="*/ 833437 w 992981"/>
                                            <a:gd name="connsiteY118" fmla="*/ 219075 h 592932"/>
                                            <a:gd name="connsiteX119" fmla="*/ 847725 w 992981"/>
                                            <a:gd name="connsiteY119" fmla="*/ 207169 h 592932"/>
                                            <a:gd name="connsiteX120" fmla="*/ 854869 w 992981"/>
                                            <a:gd name="connsiteY120" fmla="*/ 202407 h 592932"/>
                                            <a:gd name="connsiteX121" fmla="*/ 862012 w 992981"/>
                                            <a:gd name="connsiteY121" fmla="*/ 188119 h 592932"/>
                                            <a:gd name="connsiteX122" fmla="*/ 864394 w 992981"/>
                                            <a:gd name="connsiteY122" fmla="*/ 180975 h 592932"/>
                                            <a:gd name="connsiteX123" fmla="*/ 871537 w 992981"/>
                                            <a:gd name="connsiteY123" fmla="*/ 178594 h 592932"/>
                                            <a:gd name="connsiteX124" fmla="*/ 883444 w 992981"/>
                                            <a:gd name="connsiteY124" fmla="*/ 166688 h 592932"/>
                                            <a:gd name="connsiteX125" fmla="*/ 888206 w 992981"/>
                                            <a:gd name="connsiteY125" fmla="*/ 159544 h 592932"/>
                                            <a:gd name="connsiteX126" fmla="*/ 902494 w 992981"/>
                                            <a:gd name="connsiteY126" fmla="*/ 154782 h 592932"/>
                                            <a:gd name="connsiteX127" fmla="*/ 916781 w 992981"/>
                                            <a:gd name="connsiteY127" fmla="*/ 157163 h 592932"/>
                                            <a:gd name="connsiteX128" fmla="*/ 923925 w 992981"/>
                                            <a:gd name="connsiteY128" fmla="*/ 171450 h 592932"/>
                                            <a:gd name="connsiteX129" fmla="*/ 926306 w 992981"/>
                                            <a:gd name="connsiteY129" fmla="*/ 200025 h 592932"/>
                                            <a:gd name="connsiteX130" fmla="*/ 964406 w 992981"/>
                                            <a:gd name="connsiteY130" fmla="*/ 202407 h 592932"/>
                                            <a:gd name="connsiteX131" fmla="*/ 962025 w 992981"/>
                                            <a:gd name="connsiteY131" fmla="*/ 216694 h 592932"/>
                                            <a:gd name="connsiteX132" fmla="*/ 954881 w 992981"/>
                                            <a:gd name="connsiteY132" fmla="*/ 223838 h 592932"/>
                                            <a:gd name="connsiteX133" fmla="*/ 942975 w 992981"/>
                                            <a:gd name="connsiteY133" fmla="*/ 233363 h 592932"/>
                                            <a:gd name="connsiteX134" fmla="*/ 938212 w 992981"/>
                                            <a:gd name="connsiteY134" fmla="*/ 247650 h 592932"/>
                                            <a:gd name="connsiteX135" fmla="*/ 940594 w 992981"/>
                                            <a:gd name="connsiteY135" fmla="*/ 273844 h 592932"/>
                                            <a:gd name="connsiteX136" fmla="*/ 945356 w 992981"/>
                                            <a:gd name="connsiteY136" fmla="*/ 283369 h 592932"/>
                                            <a:gd name="connsiteX137" fmla="*/ 964406 w 992981"/>
                                            <a:gd name="connsiteY137" fmla="*/ 302419 h 592932"/>
                                            <a:gd name="connsiteX138" fmla="*/ 971550 w 992981"/>
                                            <a:gd name="connsiteY138" fmla="*/ 304800 h 592932"/>
                                            <a:gd name="connsiteX139" fmla="*/ 978694 w 992981"/>
                                            <a:gd name="connsiteY139" fmla="*/ 311944 h 592932"/>
                                            <a:gd name="connsiteX140" fmla="*/ 981075 w 992981"/>
                                            <a:gd name="connsiteY140" fmla="*/ 319088 h 592932"/>
                                            <a:gd name="connsiteX141" fmla="*/ 983456 w 992981"/>
                                            <a:gd name="connsiteY141" fmla="*/ 345282 h 592932"/>
                                            <a:gd name="connsiteX142" fmla="*/ 985837 w 992981"/>
                                            <a:gd name="connsiteY142" fmla="*/ 364332 h 592932"/>
                                            <a:gd name="connsiteX143" fmla="*/ 990600 w 992981"/>
                                            <a:gd name="connsiteY143" fmla="*/ 383382 h 592932"/>
                                            <a:gd name="connsiteX144" fmla="*/ 985837 w 992981"/>
                                            <a:gd name="connsiteY144" fmla="*/ 404813 h 592932"/>
                                            <a:gd name="connsiteX145" fmla="*/ 976312 w 992981"/>
                                            <a:gd name="connsiteY145" fmla="*/ 419100 h 592932"/>
                                            <a:gd name="connsiteX146" fmla="*/ 962025 w 992981"/>
                                            <a:gd name="connsiteY146" fmla="*/ 426244 h 592932"/>
                                            <a:gd name="connsiteX147" fmla="*/ 959644 w 992981"/>
                                            <a:gd name="connsiteY147" fmla="*/ 433388 h 592932"/>
                                            <a:gd name="connsiteX148" fmla="*/ 945356 w 992981"/>
                                            <a:gd name="connsiteY148" fmla="*/ 440532 h 592932"/>
                                            <a:gd name="connsiteX149" fmla="*/ 938212 w 992981"/>
                                            <a:gd name="connsiteY149" fmla="*/ 445294 h 592932"/>
                                            <a:gd name="connsiteX150" fmla="*/ 933450 w 992981"/>
                                            <a:gd name="connsiteY150" fmla="*/ 452438 h 592932"/>
                                            <a:gd name="connsiteX151" fmla="*/ 928687 w 992981"/>
                                            <a:gd name="connsiteY151" fmla="*/ 466725 h 592932"/>
                                            <a:gd name="connsiteX152" fmla="*/ 921544 w 992981"/>
                                            <a:gd name="connsiteY152" fmla="*/ 471488 h 592932"/>
                                            <a:gd name="connsiteX153" fmla="*/ 916781 w 992981"/>
                                            <a:gd name="connsiteY153" fmla="*/ 481013 h 592932"/>
                                            <a:gd name="connsiteX154" fmla="*/ 909637 w 992981"/>
                                            <a:gd name="connsiteY154" fmla="*/ 485775 h 592932"/>
                                            <a:gd name="connsiteX155" fmla="*/ 904875 w 992981"/>
                                            <a:gd name="connsiteY155" fmla="*/ 500063 h 592932"/>
                                            <a:gd name="connsiteX156" fmla="*/ 900112 w 992981"/>
                                            <a:gd name="connsiteY156" fmla="*/ 507207 h 592932"/>
                                            <a:gd name="connsiteX157" fmla="*/ 897731 w 992981"/>
                                            <a:gd name="connsiteY157" fmla="*/ 554832 h 592932"/>
                                            <a:gd name="connsiteX158" fmla="*/ 902494 w 992981"/>
                                            <a:gd name="connsiteY158" fmla="*/ 561975 h 592932"/>
                                            <a:gd name="connsiteX159" fmla="*/ 926306 w 992981"/>
                                            <a:gd name="connsiteY159" fmla="*/ 569119 h 592932"/>
                                            <a:gd name="connsiteX160" fmla="*/ 945356 w 992981"/>
                                            <a:gd name="connsiteY160" fmla="*/ 566738 h 592932"/>
                                            <a:gd name="connsiteX161" fmla="*/ 959644 w 992981"/>
                                            <a:gd name="connsiteY161" fmla="*/ 557213 h 592932"/>
                                            <a:gd name="connsiteX162" fmla="*/ 973931 w 992981"/>
                                            <a:gd name="connsiteY162" fmla="*/ 547688 h 592932"/>
                                            <a:gd name="connsiteX163" fmla="*/ 981075 w 992981"/>
                                            <a:gd name="connsiteY163" fmla="*/ 545307 h 592932"/>
                                            <a:gd name="connsiteX164" fmla="*/ 992981 w 992981"/>
                                            <a:gd name="connsiteY164" fmla="*/ 535782 h 59293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  <a:cxn ang="0">
                                              <a:pos x="connsiteX32" y="connsiteY32"/>
                                            </a:cxn>
                                            <a:cxn ang="0">
                                              <a:pos x="connsiteX33" y="connsiteY33"/>
                                            </a:cxn>
                                            <a:cxn ang="0">
                                              <a:pos x="connsiteX34" y="connsiteY34"/>
                                            </a:cxn>
                                            <a:cxn ang="0">
                                              <a:pos x="connsiteX35" y="connsiteY35"/>
                                            </a:cxn>
                                            <a:cxn ang="0">
                                              <a:pos x="connsiteX36" y="connsiteY36"/>
                                            </a:cxn>
                                            <a:cxn ang="0">
                                              <a:pos x="connsiteX37" y="connsiteY37"/>
                                            </a:cxn>
                                            <a:cxn ang="0">
                                              <a:pos x="connsiteX38" y="connsiteY38"/>
                                            </a:cxn>
                                            <a:cxn ang="0">
                                              <a:pos x="connsiteX39" y="connsiteY39"/>
                                            </a:cxn>
                                            <a:cxn ang="0">
                                              <a:pos x="connsiteX40" y="connsiteY40"/>
                                            </a:cxn>
                                            <a:cxn ang="0">
                                              <a:pos x="connsiteX41" y="connsiteY41"/>
                                            </a:cxn>
                                            <a:cxn ang="0">
                                              <a:pos x="connsiteX42" y="connsiteY42"/>
                                            </a:cxn>
                                            <a:cxn ang="0">
                                              <a:pos x="connsiteX43" y="connsiteY43"/>
                                            </a:cxn>
                                            <a:cxn ang="0">
                                              <a:pos x="connsiteX44" y="connsiteY44"/>
                                            </a:cxn>
                                            <a:cxn ang="0">
                                              <a:pos x="connsiteX45" y="connsiteY45"/>
                                            </a:cxn>
                                            <a:cxn ang="0">
                                              <a:pos x="connsiteX46" y="connsiteY46"/>
                                            </a:cxn>
                                            <a:cxn ang="0">
                                              <a:pos x="connsiteX47" y="connsiteY47"/>
                                            </a:cxn>
                                            <a:cxn ang="0">
                                              <a:pos x="connsiteX48" y="connsiteY48"/>
                                            </a:cxn>
                                            <a:cxn ang="0">
                                              <a:pos x="connsiteX49" y="connsiteY49"/>
                                            </a:cxn>
                                            <a:cxn ang="0">
                                              <a:pos x="connsiteX50" y="connsiteY50"/>
                                            </a:cxn>
                                            <a:cxn ang="0">
                                              <a:pos x="connsiteX51" y="connsiteY51"/>
                                            </a:cxn>
                                            <a:cxn ang="0">
                                              <a:pos x="connsiteX52" y="connsiteY52"/>
                                            </a:cxn>
                                            <a:cxn ang="0">
                                              <a:pos x="connsiteX53" y="connsiteY53"/>
                                            </a:cxn>
                                            <a:cxn ang="0">
                                              <a:pos x="connsiteX54" y="connsiteY54"/>
                                            </a:cxn>
                                            <a:cxn ang="0">
                                              <a:pos x="connsiteX55" y="connsiteY55"/>
                                            </a:cxn>
                                            <a:cxn ang="0">
                                              <a:pos x="connsiteX56" y="connsiteY56"/>
                                            </a:cxn>
                                            <a:cxn ang="0">
                                              <a:pos x="connsiteX57" y="connsiteY57"/>
                                            </a:cxn>
                                            <a:cxn ang="0">
                                              <a:pos x="connsiteX58" y="connsiteY58"/>
                                            </a:cxn>
                                            <a:cxn ang="0">
                                              <a:pos x="connsiteX59" y="connsiteY59"/>
                                            </a:cxn>
                                            <a:cxn ang="0">
                                              <a:pos x="connsiteX60" y="connsiteY60"/>
                                            </a:cxn>
                                            <a:cxn ang="0">
                                              <a:pos x="connsiteX61" y="connsiteY61"/>
                                            </a:cxn>
                                            <a:cxn ang="0">
                                              <a:pos x="connsiteX62" y="connsiteY62"/>
                                            </a:cxn>
                                            <a:cxn ang="0">
                                              <a:pos x="connsiteX63" y="connsiteY63"/>
                                            </a:cxn>
                                            <a:cxn ang="0">
                                              <a:pos x="connsiteX64" y="connsiteY64"/>
                                            </a:cxn>
                                            <a:cxn ang="0">
                                              <a:pos x="connsiteX65" y="connsiteY65"/>
                                            </a:cxn>
                                            <a:cxn ang="0">
                                              <a:pos x="connsiteX66" y="connsiteY66"/>
                                            </a:cxn>
                                            <a:cxn ang="0">
                                              <a:pos x="connsiteX67" y="connsiteY67"/>
                                            </a:cxn>
                                            <a:cxn ang="0">
                                              <a:pos x="connsiteX68" y="connsiteY68"/>
                                            </a:cxn>
                                            <a:cxn ang="0">
                                              <a:pos x="connsiteX69" y="connsiteY69"/>
                                            </a:cxn>
                                            <a:cxn ang="0">
                                              <a:pos x="connsiteX70" y="connsiteY70"/>
                                            </a:cxn>
                                            <a:cxn ang="0">
                                              <a:pos x="connsiteX71" y="connsiteY71"/>
                                            </a:cxn>
                                            <a:cxn ang="0">
                                              <a:pos x="connsiteX72" y="connsiteY72"/>
                                            </a:cxn>
                                            <a:cxn ang="0">
                                              <a:pos x="connsiteX73" y="connsiteY73"/>
                                            </a:cxn>
                                            <a:cxn ang="0">
                                              <a:pos x="connsiteX74" y="connsiteY74"/>
                                            </a:cxn>
                                            <a:cxn ang="0">
                                              <a:pos x="connsiteX75" y="connsiteY75"/>
                                            </a:cxn>
                                            <a:cxn ang="0">
                                              <a:pos x="connsiteX76" y="connsiteY76"/>
                                            </a:cxn>
                                            <a:cxn ang="0">
                                              <a:pos x="connsiteX77" y="connsiteY77"/>
                                            </a:cxn>
                                            <a:cxn ang="0">
                                              <a:pos x="connsiteX78" y="connsiteY78"/>
                                            </a:cxn>
                                            <a:cxn ang="0">
                                              <a:pos x="connsiteX79" y="connsiteY79"/>
                                            </a:cxn>
                                            <a:cxn ang="0">
                                              <a:pos x="connsiteX80" y="connsiteY80"/>
                                            </a:cxn>
                                            <a:cxn ang="0">
                                              <a:pos x="connsiteX81" y="connsiteY81"/>
                                            </a:cxn>
                                            <a:cxn ang="0">
                                              <a:pos x="connsiteX82" y="connsiteY82"/>
                                            </a:cxn>
                                            <a:cxn ang="0">
                                              <a:pos x="connsiteX83" y="connsiteY83"/>
                                            </a:cxn>
                                            <a:cxn ang="0">
                                              <a:pos x="connsiteX84" y="connsiteY84"/>
                                            </a:cxn>
                                            <a:cxn ang="0">
                                              <a:pos x="connsiteX85" y="connsiteY85"/>
                                            </a:cxn>
                                            <a:cxn ang="0">
                                              <a:pos x="connsiteX86" y="connsiteY86"/>
                                            </a:cxn>
                                            <a:cxn ang="0">
                                              <a:pos x="connsiteX87" y="connsiteY87"/>
                                            </a:cxn>
                                            <a:cxn ang="0">
                                              <a:pos x="connsiteX88" y="connsiteY88"/>
                                            </a:cxn>
                                            <a:cxn ang="0">
                                              <a:pos x="connsiteX89" y="connsiteY89"/>
                                            </a:cxn>
                                            <a:cxn ang="0">
                                              <a:pos x="connsiteX90" y="connsiteY90"/>
                                            </a:cxn>
                                            <a:cxn ang="0">
                                              <a:pos x="connsiteX91" y="connsiteY91"/>
                                            </a:cxn>
                                            <a:cxn ang="0">
                                              <a:pos x="connsiteX92" y="connsiteY92"/>
                                            </a:cxn>
                                            <a:cxn ang="0">
                                              <a:pos x="connsiteX93" y="connsiteY93"/>
                                            </a:cxn>
                                            <a:cxn ang="0">
                                              <a:pos x="connsiteX94" y="connsiteY94"/>
                                            </a:cxn>
                                            <a:cxn ang="0">
                                              <a:pos x="connsiteX95" y="connsiteY95"/>
                                            </a:cxn>
                                            <a:cxn ang="0">
                                              <a:pos x="connsiteX96" y="connsiteY96"/>
                                            </a:cxn>
                                            <a:cxn ang="0">
                                              <a:pos x="connsiteX97" y="connsiteY97"/>
                                            </a:cxn>
                                            <a:cxn ang="0">
                                              <a:pos x="connsiteX98" y="connsiteY98"/>
                                            </a:cxn>
                                            <a:cxn ang="0">
                                              <a:pos x="connsiteX99" y="connsiteY99"/>
                                            </a:cxn>
                                            <a:cxn ang="0">
                                              <a:pos x="connsiteX100" y="connsiteY100"/>
                                            </a:cxn>
                                            <a:cxn ang="0">
                                              <a:pos x="connsiteX101" y="connsiteY101"/>
                                            </a:cxn>
                                            <a:cxn ang="0">
                                              <a:pos x="connsiteX102" y="connsiteY102"/>
                                            </a:cxn>
                                            <a:cxn ang="0">
                                              <a:pos x="connsiteX103" y="connsiteY103"/>
                                            </a:cxn>
                                            <a:cxn ang="0">
                                              <a:pos x="connsiteX104" y="connsiteY104"/>
                                            </a:cxn>
                                            <a:cxn ang="0">
                                              <a:pos x="connsiteX105" y="connsiteY105"/>
                                            </a:cxn>
                                            <a:cxn ang="0">
                                              <a:pos x="connsiteX106" y="connsiteY106"/>
                                            </a:cxn>
                                            <a:cxn ang="0">
                                              <a:pos x="connsiteX107" y="connsiteY107"/>
                                            </a:cxn>
                                            <a:cxn ang="0">
                                              <a:pos x="connsiteX108" y="connsiteY108"/>
                                            </a:cxn>
                                            <a:cxn ang="0">
                                              <a:pos x="connsiteX109" y="connsiteY109"/>
                                            </a:cxn>
                                            <a:cxn ang="0">
                                              <a:pos x="connsiteX110" y="connsiteY110"/>
                                            </a:cxn>
                                            <a:cxn ang="0">
                                              <a:pos x="connsiteX111" y="connsiteY111"/>
                                            </a:cxn>
                                            <a:cxn ang="0">
                                              <a:pos x="connsiteX112" y="connsiteY112"/>
                                            </a:cxn>
                                            <a:cxn ang="0">
                                              <a:pos x="connsiteX113" y="connsiteY113"/>
                                            </a:cxn>
                                            <a:cxn ang="0">
                                              <a:pos x="connsiteX114" y="connsiteY114"/>
                                            </a:cxn>
                                            <a:cxn ang="0">
                                              <a:pos x="connsiteX115" y="connsiteY115"/>
                                            </a:cxn>
                                            <a:cxn ang="0">
                                              <a:pos x="connsiteX116" y="connsiteY116"/>
                                            </a:cxn>
                                            <a:cxn ang="0">
                                              <a:pos x="connsiteX117" y="connsiteY117"/>
                                            </a:cxn>
                                            <a:cxn ang="0">
                                              <a:pos x="connsiteX118" y="connsiteY118"/>
                                            </a:cxn>
                                            <a:cxn ang="0">
                                              <a:pos x="connsiteX119" y="connsiteY119"/>
                                            </a:cxn>
                                            <a:cxn ang="0">
                                              <a:pos x="connsiteX120" y="connsiteY120"/>
                                            </a:cxn>
                                            <a:cxn ang="0">
                                              <a:pos x="connsiteX121" y="connsiteY121"/>
                                            </a:cxn>
                                            <a:cxn ang="0">
                                              <a:pos x="connsiteX122" y="connsiteY122"/>
                                            </a:cxn>
                                            <a:cxn ang="0">
                                              <a:pos x="connsiteX123" y="connsiteY123"/>
                                            </a:cxn>
                                            <a:cxn ang="0">
                                              <a:pos x="connsiteX124" y="connsiteY124"/>
                                            </a:cxn>
                                            <a:cxn ang="0">
                                              <a:pos x="connsiteX125" y="connsiteY125"/>
                                            </a:cxn>
                                            <a:cxn ang="0">
                                              <a:pos x="connsiteX126" y="connsiteY126"/>
                                            </a:cxn>
                                            <a:cxn ang="0">
                                              <a:pos x="connsiteX127" y="connsiteY127"/>
                                            </a:cxn>
                                            <a:cxn ang="0">
                                              <a:pos x="connsiteX128" y="connsiteY128"/>
                                            </a:cxn>
                                            <a:cxn ang="0">
                                              <a:pos x="connsiteX129" y="connsiteY129"/>
                                            </a:cxn>
                                            <a:cxn ang="0">
                                              <a:pos x="connsiteX130" y="connsiteY130"/>
                                            </a:cxn>
                                            <a:cxn ang="0">
                                              <a:pos x="connsiteX131" y="connsiteY131"/>
                                            </a:cxn>
                                            <a:cxn ang="0">
                                              <a:pos x="connsiteX132" y="connsiteY132"/>
                                            </a:cxn>
                                            <a:cxn ang="0">
                                              <a:pos x="connsiteX133" y="connsiteY133"/>
                                            </a:cxn>
                                            <a:cxn ang="0">
                                              <a:pos x="connsiteX134" y="connsiteY134"/>
                                            </a:cxn>
                                            <a:cxn ang="0">
                                              <a:pos x="connsiteX135" y="connsiteY135"/>
                                            </a:cxn>
                                            <a:cxn ang="0">
                                              <a:pos x="connsiteX136" y="connsiteY136"/>
                                            </a:cxn>
                                            <a:cxn ang="0">
                                              <a:pos x="connsiteX137" y="connsiteY137"/>
                                            </a:cxn>
                                            <a:cxn ang="0">
                                              <a:pos x="connsiteX138" y="connsiteY138"/>
                                            </a:cxn>
                                            <a:cxn ang="0">
                                              <a:pos x="connsiteX139" y="connsiteY139"/>
                                            </a:cxn>
                                            <a:cxn ang="0">
                                              <a:pos x="connsiteX140" y="connsiteY140"/>
                                            </a:cxn>
                                            <a:cxn ang="0">
                                              <a:pos x="connsiteX141" y="connsiteY141"/>
                                            </a:cxn>
                                            <a:cxn ang="0">
                                              <a:pos x="connsiteX142" y="connsiteY142"/>
                                            </a:cxn>
                                            <a:cxn ang="0">
                                              <a:pos x="connsiteX143" y="connsiteY143"/>
                                            </a:cxn>
                                            <a:cxn ang="0">
                                              <a:pos x="connsiteX144" y="connsiteY144"/>
                                            </a:cxn>
                                            <a:cxn ang="0">
                                              <a:pos x="connsiteX145" y="connsiteY145"/>
                                            </a:cxn>
                                            <a:cxn ang="0">
                                              <a:pos x="connsiteX146" y="connsiteY146"/>
                                            </a:cxn>
                                            <a:cxn ang="0">
                                              <a:pos x="connsiteX147" y="connsiteY147"/>
                                            </a:cxn>
                                            <a:cxn ang="0">
                                              <a:pos x="connsiteX148" y="connsiteY148"/>
                                            </a:cxn>
                                            <a:cxn ang="0">
                                              <a:pos x="connsiteX149" y="connsiteY149"/>
                                            </a:cxn>
                                            <a:cxn ang="0">
                                              <a:pos x="connsiteX150" y="connsiteY150"/>
                                            </a:cxn>
                                            <a:cxn ang="0">
                                              <a:pos x="connsiteX151" y="connsiteY151"/>
                                            </a:cxn>
                                            <a:cxn ang="0">
                                              <a:pos x="connsiteX152" y="connsiteY152"/>
                                            </a:cxn>
                                            <a:cxn ang="0">
                                              <a:pos x="connsiteX153" y="connsiteY153"/>
                                            </a:cxn>
                                            <a:cxn ang="0">
                                              <a:pos x="connsiteX154" y="connsiteY154"/>
                                            </a:cxn>
                                            <a:cxn ang="0">
                                              <a:pos x="connsiteX155" y="connsiteY155"/>
                                            </a:cxn>
                                            <a:cxn ang="0">
                                              <a:pos x="connsiteX156" y="connsiteY156"/>
                                            </a:cxn>
                                            <a:cxn ang="0">
                                              <a:pos x="connsiteX157" y="connsiteY157"/>
                                            </a:cxn>
                                            <a:cxn ang="0">
                                              <a:pos x="connsiteX158" y="connsiteY158"/>
                                            </a:cxn>
                                            <a:cxn ang="0">
                                              <a:pos x="connsiteX159" y="connsiteY159"/>
                                            </a:cxn>
                                            <a:cxn ang="0">
                                              <a:pos x="connsiteX160" y="connsiteY160"/>
                                            </a:cxn>
                                            <a:cxn ang="0">
                                              <a:pos x="connsiteX161" y="connsiteY161"/>
                                            </a:cxn>
                                            <a:cxn ang="0">
                                              <a:pos x="connsiteX162" y="connsiteY162"/>
                                            </a:cxn>
                                            <a:cxn ang="0">
                                              <a:pos x="connsiteX163" y="connsiteY163"/>
                                            </a:cxn>
                                            <a:cxn ang="0">
                                              <a:pos x="connsiteX164" y="connsiteY16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992981" h="592932">
                                              <a:moveTo>
                                                <a:pt x="0" y="564357"/>
                                              </a:moveTo>
                                              <a:cubicBezTo>
                                                <a:pt x="6102" y="565577"/>
                                                <a:pt x="13193" y="569043"/>
                                                <a:pt x="19050" y="564357"/>
                                              </a:cubicBezTo>
                                              <a:cubicBezTo>
                                                <a:pt x="21285" y="562569"/>
                                                <a:pt x="22225" y="559594"/>
                                                <a:pt x="23812" y="557213"/>
                                              </a:cubicBezTo>
                                              <a:cubicBezTo>
                                                <a:pt x="27254" y="495270"/>
                                                <a:pt x="15870" y="528167"/>
                                                <a:pt x="33337" y="507207"/>
                                              </a:cubicBezTo>
                                              <a:cubicBezTo>
                                                <a:pt x="41622" y="497265"/>
                                                <a:pt x="33517" y="501591"/>
                                                <a:pt x="45244" y="497682"/>
                                              </a:cubicBezTo>
                                              <a:cubicBezTo>
                                                <a:pt x="61570" y="500014"/>
                                                <a:pt x="65885" y="502047"/>
                                                <a:pt x="83344" y="497682"/>
                                              </a:cubicBezTo>
                                              <a:cubicBezTo>
                                                <a:pt x="86120" y="496988"/>
                                                <a:pt x="88106" y="494507"/>
                                                <a:pt x="90487" y="492919"/>
                                              </a:cubicBezTo>
                                              <a:cubicBezTo>
                                                <a:pt x="92075" y="490538"/>
                                                <a:pt x="93015" y="487563"/>
                                                <a:pt x="95250" y="485775"/>
                                              </a:cubicBezTo>
                                              <a:cubicBezTo>
                                                <a:pt x="97210" y="484207"/>
                                                <a:pt x="100200" y="484613"/>
                                                <a:pt x="102394" y="483394"/>
                                              </a:cubicBezTo>
                                              <a:cubicBezTo>
                                                <a:pt x="107397" y="480614"/>
                                                <a:pt x="111919" y="477044"/>
                                                <a:pt x="116681" y="473869"/>
                                              </a:cubicBezTo>
                                              <a:lnTo>
                                                <a:pt x="123825" y="469107"/>
                                              </a:lnTo>
                                              <a:cubicBezTo>
                                                <a:pt x="129381" y="460771"/>
                                                <a:pt x="130967" y="456408"/>
                                                <a:pt x="142875" y="452438"/>
                                              </a:cubicBezTo>
                                              <a:cubicBezTo>
                                                <a:pt x="147637" y="450850"/>
                                                <a:pt x="152985" y="450459"/>
                                                <a:pt x="157162" y="447675"/>
                                              </a:cubicBezTo>
                                              <a:cubicBezTo>
                                                <a:pt x="159543" y="446088"/>
                                                <a:pt x="161691" y="444075"/>
                                                <a:pt x="164306" y="442913"/>
                                              </a:cubicBezTo>
                                              <a:cubicBezTo>
                                                <a:pt x="168894" y="440874"/>
                                                <a:pt x="174417" y="440935"/>
                                                <a:pt x="178594" y="438150"/>
                                              </a:cubicBezTo>
                                              <a:cubicBezTo>
                                                <a:pt x="180975" y="436563"/>
                                                <a:pt x="183177" y="434668"/>
                                                <a:pt x="185737" y="433388"/>
                                              </a:cubicBezTo>
                                              <a:cubicBezTo>
                                                <a:pt x="187982" y="432266"/>
                                                <a:pt x="190459" y="431667"/>
                                                <a:pt x="192881" y="431007"/>
                                              </a:cubicBezTo>
                                              <a:cubicBezTo>
                                                <a:pt x="222423" y="422950"/>
                                                <a:pt x="202631" y="429343"/>
                                                <a:pt x="219075" y="423863"/>
                                              </a:cubicBezTo>
                                              <a:cubicBezTo>
                                                <a:pt x="225117" y="441990"/>
                                                <a:pt x="222852" y="433228"/>
                                                <a:pt x="226219" y="450057"/>
                                              </a:cubicBezTo>
                                              <a:cubicBezTo>
                                                <a:pt x="227013" y="458788"/>
                                                <a:pt x="227077" y="467616"/>
                                                <a:pt x="228600" y="476250"/>
                                              </a:cubicBezTo>
                                              <a:cubicBezTo>
                                                <a:pt x="229472" y="481194"/>
                                                <a:pt x="231774" y="485775"/>
                                                <a:pt x="233362" y="490538"/>
                                              </a:cubicBezTo>
                                              <a:cubicBezTo>
                                                <a:pt x="236647" y="500394"/>
                                                <a:pt x="234354" y="495597"/>
                                                <a:pt x="240506" y="504825"/>
                                              </a:cubicBezTo>
                                              <a:cubicBezTo>
                                                <a:pt x="243052" y="515010"/>
                                                <a:pt x="243255" y="515182"/>
                                                <a:pt x="245269" y="526257"/>
                                              </a:cubicBezTo>
                                              <a:cubicBezTo>
                                                <a:pt x="246133" y="531007"/>
                                                <a:pt x="246479" y="535860"/>
                                                <a:pt x="247650" y="540544"/>
                                              </a:cubicBezTo>
                                              <a:cubicBezTo>
                                                <a:pt x="248867" y="545414"/>
                                                <a:pt x="250824" y="550069"/>
                                                <a:pt x="252412" y="554832"/>
                                              </a:cubicBezTo>
                                              <a:cubicBezTo>
                                                <a:pt x="254348" y="560639"/>
                                                <a:pt x="254943" y="564506"/>
                                                <a:pt x="259556" y="569119"/>
                                              </a:cubicBezTo>
                                              <a:cubicBezTo>
                                                <a:pt x="261580" y="571143"/>
                                                <a:pt x="263862" y="573512"/>
                                                <a:pt x="266700" y="573882"/>
                                              </a:cubicBezTo>
                                              <a:cubicBezTo>
                                                <a:pt x="282461" y="575938"/>
                                                <a:pt x="298450" y="575469"/>
                                                <a:pt x="314325" y="576263"/>
                                              </a:cubicBezTo>
                                              <a:cubicBezTo>
                                                <a:pt x="315894" y="580971"/>
                                                <a:pt x="317271" y="587191"/>
                                                <a:pt x="321469" y="590550"/>
                                              </a:cubicBezTo>
                                              <a:cubicBezTo>
                                                <a:pt x="323429" y="592118"/>
                                                <a:pt x="326231" y="592138"/>
                                                <a:pt x="328612" y="592932"/>
                                              </a:cubicBezTo>
                                              <a:cubicBezTo>
                                                <a:pt x="350640" y="585587"/>
                                                <a:pt x="332273" y="594174"/>
                                                <a:pt x="338137" y="545307"/>
                                              </a:cubicBezTo>
                                              <a:cubicBezTo>
                                                <a:pt x="338735" y="540322"/>
                                                <a:pt x="341312" y="535782"/>
                                                <a:pt x="342900" y="531019"/>
                                              </a:cubicBezTo>
                                              <a:lnTo>
                                                <a:pt x="347662" y="516732"/>
                                              </a:lnTo>
                                              <a:cubicBezTo>
                                                <a:pt x="350173" y="509201"/>
                                                <a:pt x="348328" y="508388"/>
                                                <a:pt x="357187" y="507207"/>
                                              </a:cubicBezTo>
                                              <a:cubicBezTo>
                                                <a:pt x="366661" y="505944"/>
                                                <a:pt x="376237" y="505619"/>
                                                <a:pt x="385762" y="504825"/>
                                              </a:cubicBezTo>
                                              <a:cubicBezTo>
                                                <a:pt x="394567" y="501890"/>
                                                <a:pt x="393189" y="503533"/>
                                                <a:pt x="400050" y="495300"/>
                                              </a:cubicBezTo>
                                              <a:cubicBezTo>
                                                <a:pt x="401882" y="493102"/>
                                                <a:pt x="402577" y="489945"/>
                                                <a:pt x="404812" y="488157"/>
                                              </a:cubicBezTo>
                                              <a:cubicBezTo>
                                                <a:pt x="406772" y="486589"/>
                                                <a:pt x="409575" y="486569"/>
                                                <a:pt x="411956" y="485775"/>
                                              </a:cubicBezTo>
                                              <a:cubicBezTo>
                                                <a:pt x="413544" y="483394"/>
                                                <a:pt x="414292" y="480149"/>
                                                <a:pt x="416719" y="478632"/>
                                              </a:cubicBezTo>
                                              <a:cubicBezTo>
                                                <a:pt x="420976" y="475971"/>
                                                <a:pt x="431006" y="473869"/>
                                                <a:pt x="431006" y="473869"/>
                                              </a:cubicBezTo>
                                              <a:cubicBezTo>
                                                <a:pt x="442947" y="455958"/>
                                                <a:pt x="442024" y="464223"/>
                                                <a:pt x="438150" y="442913"/>
                                              </a:cubicBezTo>
                                              <a:cubicBezTo>
                                                <a:pt x="437565" y="439693"/>
                                                <a:pt x="436563" y="436563"/>
                                                <a:pt x="435769" y="433388"/>
                                              </a:cubicBezTo>
                                              <a:cubicBezTo>
                                                <a:pt x="436563" y="427832"/>
                                                <a:pt x="436135" y="421958"/>
                                                <a:pt x="438150" y="416719"/>
                                              </a:cubicBezTo>
                                              <a:cubicBezTo>
                                                <a:pt x="440205" y="411377"/>
                                                <a:pt x="447675" y="402432"/>
                                                <a:pt x="447675" y="402432"/>
                                              </a:cubicBezTo>
                                              <a:cubicBezTo>
                                                <a:pt x="446881" y="400051"/>
                                                <a:pt x="446686" y="397377"/>
                                                <a:pt x="445294" y="395288"/>
                                              </a:cubicBezTo>
                                              <a:cubicBezTo>
                                                <a:pt x="440198" y="387643"/>
                                                <a:pt x="438496" y="388259"/>
                                                <a:pt x="431006" y="385763"/>
                                              </a:cubicBezTo>
                                              <a:lnTo>
                                                <a:pt x="416719" y="376238"/>
                                              </a:lnTo>
                                              <a:lnTo>
                                                <a:pt x="409575" y="371475"/>
                                              </a:lnTo>
                                              <a:cubicBezTo>
                                                <a:pt x="408781" y="369094"/>
                                                <a:pt x="408762" y="366292"/>
                                                <a:pt x="407194" y="364332"/>
                                              </a:cubicBezTo>
                                              <a:cubicBezTo>
                                                <a:pt x="403836" y="360134"/>
                                                <a:pt x="397613" y="358757"/>
                                                <a:pt x="392906" y="357188"/>
                                              </a:cubicBezTo>
                                              <a:cubicBezTo>
                                                <a:pt x="374442" y="344878"/>
                                                <a:pt x="380429" y="353093"/>
                                                <a:pt x="373856" y="333375"/>
                                              </a:cubicBezTo>
                                              <a:lnTo>
                                                <a:pt x="371475" y="326232"/>
                                              </a:lnTo>
                                              <a:lnTo>
                                                <a:pt x="369094" y="319088"/>
                                              </a:lnTo>
                                              <a:cubicBezTo>
                                                <a:pt x="368300" y="311944"/>
                                                <a:pt x="367894" y="304747"/>
                                                <a:pt x="366712" y="297657"/>
                                              </a:cubicBezTo>
                                              <a:cubicBezTo>
                                                <a:pt x="366299" y="295181"/>
                                                <a:pt x="364331" y="293023"/>
                                                <a:pt x="364331" y="290513"/>
                                              </a:cubicBezTo>
                                              <a:cubicBezTo>
                                                <a:pt x="364331" y="288003"/>
                                                <a:pt x="364937" y="285144"/>
                                                <a:pt x="366712" y="283369"/>
                                              </a:cubicBezTo>
                                              <a:cubicBezTo>
                                                <a:pt x="370214" y="279867"/>
                                                <a:pt x="387738" y="274773"/>
                                                <a:pt x="390525" y="273844"/>
                                              </a:cubicBezTo>
                                              <a:lnTo>
                                                <a:pt x="397669" y="271463"/>
                                              </a:lnTo>
                                              <a:cubicBezTo>
                                                <a:pt x="400050" y="272257"/>
                                                <a:pt x="403037" y="272069"/>
                                                <a:pt x="404812" y="273844"/>
                                              </a:cubicBezTo>
                                              <a:cubicBezTo>
                                                <a:pt x="406587" y="275619"/>
                                                <a:pt x="406883" y="278497"/>
                                                <a:pt x="407194" y="280988"/>
                                              </a:cubicBezTo>
                                              <a:cubicBezTo>
                                                <a:pt x="408478" y="291257"/>
                                                <a:pt x="406908" y="301944"/>
                                                <a:pt x="409575" y="311944"/>
                                              </a:cubicBezTo>
                                              <a:cubicBezTo>
                                                <a:pt x="410312" y="314709"/>
                                                <a:pt x="414338" y="315119"/>
                                                <a:pt x="416719" y="316707"/>
                                              </a:cubicBezTo>
                                              <a:cubicBezTo>
                                                <a:pt x="429810" y="315616"/>
                                                <a:pt x="442831" y="319169"/>
                                                <a:pt x="452437" y="309563"/>
                                              </a:cubicBezTo>
                                              <a:cubicBezTo>
                                                <a:pt x="454461" y="307539"/>
                                                <a:pt x="455612" y="304800"/>
                                                <a:pt x="457200" y="302419"/>
                                              </a:cubicBezTo>
                                              <a:cubicBezTo>
                                                <a:pt x="457994" y="300038"/>
                                                <a:pt x="459037" y="297725"/>
                                                <a:pt x="459581" y="295275"/>
                                              </a:cubicBezTo>
                                              <a:cubicBezTo>
                                                <a:pt x="460628" y="290562"/>
                                                <a:pt x="460001" y="285400"/>
                                                <a:pt x="461962" y="280988"/>
                                              </a:cubicBezTo>
                                              <a:cubicBezTo>
                                                <a:pt x="463892" y="276644"/>
                                                <a:pt x="472454" y="271612"/>
                                                <a:pt x="476250" y="269082"/>
                                              </a:cubicBezTo>
                                              <a:cubicBezTo>
                                                <a:pt x="482292" y="250954"/>
                                                <a:pt x="481996" y="259717"/>
                                                <a:pt x="478631" y="242888"/>
                                              </a:cubicBezTo>
                                              <a:cubicBezTo>
                                                <a:pt x="479425" y="227807"/>
                                                <a:pt x="479645" y="212684"/>
                                                <a:pt x="481012" y="197644"/>
                                              </a:cubicBezTo>
                                              <a:cubicBezTo>
                                                <a:pt x="481239" y="195144"/>
                                                <a:pt x="481619" y="192275"/>
                                                <a:pt x="483394" y="190500"/>
                                              </a:cubicBezTo>
                                              <a:cubicBezTo>
                                                <a:pt x="484533" y="189361"/>
                                                <a:pt x="499980" y="185759"/>
                                                <a:pt x="500062" y="185738"/>
                                              </a:cubicBezTo>
                                              <a:cubicBezTo>
                                                <a:pt x="502443" y="184150"/>
                                                <a:pt x="505689" y="183402"/>
                                                <a:pt x="507206" y="180975"/>
                                              </a:cubicBezTo>
                                              <a:cubicBezTo>
                                                <a:pt x="509867" y="176718"/>
                                                <a:pt x="511969" y="166688"/>
                                                <a:pt x="511969" y="166688"/>
                                              </a:cubicBezTo>
                                              <a:cubicBezTo>
                                                <a:pt x="498066" y="162054"/>
                                                <a:pt x="511490" y="166116"/>
                                                <a:pt x="490537" y="161925"/>
                                              </a:cubicBezTo>
                                              <a:cubicBezTo>
                                                <a:pt x="483059" y="160429"/>
                                                <a:pt x="480680" y="159433"/>
                                                <a:pt x="473869" y="157163"/>
                                              </a:cubicBezTo>
                                              <a:cubicBezTo>
                                                <a:pt x="472281" y="152400"/>
                                                <a:pt x="467518" y="147638"/>
                                                <a:pt x="469106" y="142875"/>
                                              </a:cubicBezTo>
                                              <a:lnTo>
                                                <a:pt x="473869" y="128588"/>
                                              </a:lnTo>
                                              <a:cubicBezTo>
                                                <a:pt x="474663" y="126207"/>
                                                <a:pt x="473869" y="122238"/>
                                                <a:pt x="476250" y="121444"/>
                                              </a:cubicBezTo>
                                              <a:lnTo>
                                                <a:pt x="483394" y="119063"/>
                                              </a:lnTo>
                                              <a:lnTo>
                                                <a:pt x="492919" y="104775"/>
                                              </a:lnTo>
                                              <a:lnTo>
                                                <a:pt x="497681" y="97632"/>
                                              </a:lnTo>
                                              <a:cubicBezTo>
                                                <a:pt x="498475" y="95251"/>
                                                <a:pt x="500062" y="92998"/>
                                                <a:pt x="500062" y="90488"/>
                                              </a:cubicBezTo>
                                              <a:cubicBezTo>
                                                <a:pt x="500062" y="84649"/>
                                                <a:pt x="496873" y="72969"/>
                                                <a:pt x="495300" y="66675"/>
                                              </a:cubicBezTo>
                                              <a:cubicBezTo>
                                                <a:pt x="496094" y="60325"/>
                                                <a:pt x="495082" y="53473"/>
                                                <a:pt x="497681" y="47625"/>
                                              </a:cubicBezTo>
                                              <a:cubicBezTo>
                                                <a:pt x="498700" y="45331"/>
                                                <a:pt x="502580" y="46366"/>
                                                <a:pt x="504825" y="45244"/>
                                              </a:cubicBezTo>
                                              <a:cubicBezTo>
                                                <a:pt x="523300" y="36008"/>
                                                <a:pt x="501148" y="44090"/>
                                                <a:pt x="519112" y="38100"/>
                                              </a:cubicBezTo>
                                              <a:cubicBezTo>
                                                <a:pt x="519906" y="35719"/>
                                                <a:pt x="519025" y="31406"/>
                                                <a:pt x="521494" y="30957"/>
                                              </a:cubicBezTo>
                                              <a:cubicBezTo>
                                                <a:pt x="533410" y="28791"/>
                                                <a:pt x="542268" y="32325"/>
                                                <a:pt x="552450" y="35719"/>
                                              </a:cubicBezTo>
                                              <a:cubicBezTo>
                                                <a:pt x="554831" y="37307"/>
                                                <a:pt x="556979" y="39320"/>
                                                <a:pt x="559594" y="40482"/>
                                              </a:cubicBezTo>
                                              <a:cubicBezTo>
                                                <a:pt x="564181" y="42521"/>
                                                <a:pt x="573881" y="45244"/>
                                                <a:pt x="573881" y="45244"/>
                                              </a:cubicBezTo>
                                              <a:cubicBezTo>
                                                <a:pt x="578644" y="44450"/>
                                                <a:pt x="583485" y="44034"/>
                                                <a:pt x="588169" y="42863"/>
                                              </a:cubicBezTo>
                                              <a:cubicBezTo>
                                                <a:pt x="593039" y="41645"/>
                                                <a:pt x="597694" y="39688"/>
                                                <a:pt x="602456" y="38100"/>
                                              </a:cubicBezTo>
                                              <a:cubicBezTo>
                                                <a:pt x="604837" y="37306"/>
                                                <a:pt x="607165" y="36328"/>
                                                <a:pt x="609600" y="35719"/>
                                              </a:cubicBezTo>
                                              <a:cubicBezTo>
                                                <a:pt x="612775" y="34925"/>
                                                <a:pt x="615875" y="33720"/>
                                                <a:pt x="619125" y="33338"/>
                                              </a:cubicBezTo>
                                              <a:cubicBezTo>
                                                <a:pt x="629403" y="32129"/>
                                                <a:pt x="639762" y="31751"/>
                                                <a:pt x="650081" y="30957"/>
                                              </a:cubicBezTo>
                                              <a:cubicBezTo>
                                                <a:pt x="652462" y="30163"/>
                                                <a:pt x="654980" y="29698"/>
                                                <a:pt x="657225" y="28575"/>
                                              </a:cubicBezTo>
                                              <a:cubicBezTo>
                                                <a:pt x="659785" y="27295"/>
                                                <a:pt x="661754" y="24975"/>
                                                <a:pt x="664369" y="23813"/>
                                              </a:cubicBezTo>
                                              <a:cubicBezTo>
                                                <a:pt x="668956" y="21774"/>
                                                <a:pt x="673894" y="20638"/>
                                                <a:pt x="678656" y="19050"/>
                                              </a:cubicBezTo>
                                              <a:lnTo>
                                                <a:pt x="685800" y="16669"/>
                                              </a:lnTo>
                                              <a:cubicBezTo>
                                                <a:pt x="691356" y="1"/>
                                                <a:pt x="685800" y="3970"/>
                                                <a:pt x="697706" y="0"/>
                                              </a:cubicBezTo>
                                              <a:cubicBezTo>
                                                <a:pt x="702469" y="1588"/>
                                                <a:pt x="707817" y="1978"/>
                                                <a:pt x="711994" y="4763"/>
                                              </a:cubicBezTo>
                                              <a:cubicBezTo>
                                                <a:pt x="723313" y="12309"/>
                                                <a:pt x="716423" y="8621"/>
                                                <a:pt x="733425" y="14288"/>
                                              </a:cubicBezTo>
                                              <a:cubicBezTo>
                                                <a:pt x="735806" y="15082"/>
                                                <a:pt x="738060" y="16605"/>
                                                <a:pt x="740569" y="16669"/>
                                              </a:cubicBezTo>
                                              <a:lnTo>
                                                <a:pt x="833437" y="19050"/>
                                              </a:lnTo>
                                              <a:cubicBezTo>
                                                <a:pt x="836733" y="19709"/>
                                                <a:pt x="848369" y="21525"/>
                                                <a:pt x="852487" y="23813"/>
                                              </a:cubicBezTo>
                                              <a:cubicBezTo>
                                                <a:pt x="857491" y="26593"/>
                                                <a:pt x="866775" y="33338"/>
                                                <a:pt x="866775" y="33338"/>
                                              </a:cubicBezTo>
                                              <a:cubicBezTo>
                                                <a:pt x="867569" y="36513"/>
                                                <a:pt x="869156" y="39590"/>
                                                <a:pt x="869156" y="42863"/>
                                              </a:cubicBezTo>
                                              <a:cubicBezTo>
                                                <a:pt x="869156" y="50277"/>
                                                <a:pt x="868468" y="61026"/>
                                                <a:pt x="862012" y="66675"/>
                                              </a:cubicBezTo>
                                              <a:cubicBezTo>
                                                <a:pt x="857704" y="70444"/>
                                                <a:pt x="847725" y="76200"/>
                                                <a:pt x="847725" y="76200"/>
                                              </a:cubicBezTo>
                                              <a:cubicBezTo>
                                                <a:pt x="840307" y="98457"/>
                                                <a:pt x="849600" y="68511"/>
                                                <a:pt x="842962" y="123825"/>
                                              </a:cubicBezTo>
                                              <a:cubicBezTo>
                                                <a:pt x="842182" y="130324"/>
                                                <a:pt x="840270" y="136665"/>
                                                <a:pt x="838200" y="142875"/>
                                              </a:cubicBezTo>
                                              <a:cubicBezTo>
                                                <a:pt x="837406" y="145256"/>
                                                <a:pt x="837779" y="148451"/>
                                                <a:pt x="835819" y="150019"/>
                                              </a:cubicBezTo>
                                              <a:cubicBezTo>
                                                <a:pt x="833263" y="152063"/>
                                                <a:pt x="829441" y="151501"/>
                                                <a:pt x="826294" y="152400"/>
                                              </a:cubicBezTo>
                                              <a:cubicBezTo>
                                                <a:pt x="823880" y="153090"/>
                                                <a:pt x="821531" y="153988"/>
                                                <a:pt x="819150" y="154782"/>
                                              </a:cubicBezTo>
                                              <a:cubicBezTo>
                                                <a:pt x="813568" y="171528"/>
                                                <a:pt x="819704" y="151456"/>
                                                <a:pt x="814387" y="183357"/>
                                              </a:cubicBezTo>
                                              <a:cubicBezTo>
                                                <a:pt x="813974" y="185833"/>
                                                <a:pt x="812800" y="188119"/>
                                                <a:pt x="812006" y="190500"/>
                                              </a:cubicBezTo>
                                              <a:cubicBezTo>
                                                <a:pt x="812017" y="190568"/>
                                                <a:pt x="815984" y="215320"/>
                                                <a:pt x="816769" y="216694"/>
                                              </a:cubicBezTo>
                                              <a:cubicBezTo>
                                                <a:pt x="818189" y="219179"/>
                                                <a:pt x="821531" y="219869"/>
                                                <a:pt x="823912" y="221457"/>
                                              </a:cubicBezTo>
                                              <a:cubicBezTo>
                                                <a:pt x="827087" y="220663"/>
                                                <a:pt x="830429" y="220364"/>
                                                <a:pt x="833437" y="219075"/>
                                              </a:cubicBezTo>
                                              <a:cubicBezTo>
                                                <a:pt x="840743" y="215944"/>
                                                <a:pt x="841664" y="212220"/>
                                                <a:pt x="847725" y="207169"/>
                                              </a:cubicBezTo>
                                              <a:cubicBezTo>
                                                <a:pt x="849924" y="205337"/>
                                                <a:pt x="852488" y="203994"/>
                                                <a:pt x="854869" y="202407"/>
                                              </a:cubicBezTo>
                                              <a:cubicBezTo>
                                                <a:pt x="860852" y="184457"/>
                                                <a:pt x="852783" y="206577"/>
                                                <a:pt x="862012" y="188119"/>
                                              </a:cubicBezTo>
                                              <a:cubicBezTo>
                                                <a:pt x="863135" y="185874"/>
                                                <a:pt x="862619" y="182750"/>
                                                <a:pt x="864394" y="180975"/>
                                              </a:cubicBezTo>
                                              <a:cubicBezTo>
                                                <a:pt x="866169" y="179200"/>
                                                <a:pt x="869156" y="179388"/>
                                                <a:pt x="871537" y="178594"/>
                                              </a:cubicBezTo>
                                              <a:cubicBezTo>
                                                <a:pt x="884241" y="159539"/>
                                                <a:pt x="867565" y="182567"/>
                                                <a:pt x="883444" y="166688"/>
                                              </a:cubicBezTo>
                                              <a:cubicBezTo>
                                                <a:pt x="885468" y="164664"/>
                                                <a:pt x="885779" y="161061"/>
                                                <a:pt x="888206" y="159544"/>
                                              </a:cubicBezTo>
                                              <a:cubicBezTo>
                                                <a:pt x="892463" y="156883"/>
                                                <a:pt x="902494" y="154782"/>
                                                <a:pt x="902494" y="154782"/>
                                              </a:cubicBezTo>
                                              <a:cubicBezTo>
                                                <a:pt x="907256" y="155576"/>
                                                <a:pt x="912463" y="155004"/>
                                                <a:pt x="916781" y="157163"/>
                                              </a:cubicBezTo>
                                              <a:cubicBezTo>
                                                <a:pt x="920474" y="159010"/>
                                                <a:pt x="922798" y="168068"/>
                                                <a:pt x="923925" y="171450"/>
                                              </a:cubicBezTo>
                                              <a:cubicBezTo>
                                                <a:pt x="924719" y="180975"/>
                                                <a:pt x="918714" y="194219"/>
                                                <a:pt x="926306" y="200025"/>
                                              </a:cubicBezTo>
                                              <a:cubicBezTo>
                                                <a:pt x="936414" y="207755"/>
                                                <a:pt x="952875" y="197026"/>
                                                <a:pt x="964406" y="202407"/>
                                              </a:cubicBezTo>
                                              <a:cubicBezTo>
                                                <a:pt x="968781" y="204449"/>
                                                <a:pt x="963986" y="212282"/>
                                                <a:pt x="962025" y="216694"/>
                                              </a:cubicBezTo>
                                              <a:cubicBezTo>
                                                <a:pt x="960657" y="219771"/>
                                                <a:pt x="957037" y="221251"/>
                                                <a:pt x="954881" y="223838"/>
                                              </a:cubicBezTo>
                                              <a:cubicBezTo>
                                                <a:pt x="946596" y="233781"/>
                                                <a:pt x="954703" y="229454"/>
                                                <a:pt x="942975" y="233363"/>
                                              </a:cubicBezTo>
                                              <a:cubicBezTo>
                                                <a:pt x="941387" y="238125"/>
                                                <a:pt x="937757" y="242651"/>
                                                <a:pt x="938212" y="247650"/>
                                              </a:cubicBezTo>
                                              <a:cubicBezTo>
                                                <a:pt x="939006" y="256381"/>
                                                <a:pt x="938875" y="265247"/>
                                                <a:pt x="940594" y="273844"/>
                                              </a:cubicBezTo>
                                              <a:cubicBezTo>
                                                <a:pt x="941290" y="277325"/>
                                                <a:pt x="943595" y="280287"/>
                                                <a:pt x="945356" y="283369"/>
                                              </a:cubicBezTo>
                                              <a:cubicBezTo>
                                                <a:pt x="949817" y="291176"/>
                                                <a:pt x="956248" y="298341"/>
                                                <a:pt x="964406" y="302419"/>
                                              </a:cubicBezTo>
                                              <a:cubicBezTo>
                                                <a:pt x="966651" y="303541"/>
                                                <a:pt x="969169" y="304006"/>
                                                <a:pt x="971550" y="304800"/>
                                              </a:cubicBezTo>
                                              <a:cubicBezTo>
                                                <a:pt x="973931" y="307181"/>
                                                <a:pt x="976826" y="309142"/>
                                                <a:pt x="978694" y="311944"/>
                                              </a:cubicBezTo>
                                              <a:cubicBezTo>
                                                <a:pt x="980086" y="314033"/>
                                                <a:pt x="980720" y="316603"/>
                                                <a:pt x="981075" y="319088"/>
                                              </a:cubicBezTo>
                                              <a:cubicBezTo>
                                                <a:pt x="982315" y="327767"/>
                                                <a:pt x="982538" y="336563"/>
                                                <a:pt x="983456" y="345282"/>
                                              </a:cubicBezTo>
                                              <a:cubicBezTo>
                                                <a:pt x="984126" y="351646"/>
                                                <a:pt x="984658" y="358042"/>
                                                <a:pt x="985837" y="364332"/>
                                              </a:cubicBezTo>
                                              <a:cubicBezTo>
                                                <a:pt x="987043" y="370765"/>
                                                <a:pt x="990600" y="383382"/>
                                                <a:pt x="990600" y="383382"/>
                                              </a:cubicBezTo>
                                              <a:cubicBezTo>
                                                <a:pt x="989953" y="387264"/>
                                                <a:pt x="988630" y="399786"/>
                                                <a:pt x="985837" y="404813"/>
                                              </a:cubicBezTo>
                                              <a:cubicBezTo>
                                                <a:pt x="983057" y="409816"/>
                                                <a:pt x="981074" y="415925"/>
                                                <a:pt x="976312" y="419100"/>
                                              </a:cubicBezTo>
                                              <a:cubicBezTo>
                                                <a:pt x="967081" y="425256"/>
                                                <a:pt x="971884" y="422958"/>
                                                <a:pt x="962025" y="426244"/>
                                              </a:cubicBezTo>
                                              <a:cubicBezTo>
                                                <a:pt x="961231" y="428625"/>
                                                <a:pt x="961212" y="431428"/>
                                                <a:pt x="959644" y="433388"/>
                                              </a:cubicBezTo>
                                              <a:cubicBezTo>
                                                <a:pt x="955097" y="439072"/>
                                                <a:pt x="951105" y="437657"/>
                                                <a:pt x="945356" y="440532"/>
                                              </a:cubicBezTo>
                                              <a:cubicBezTo>
                                                <a:pt x="942796" y="441812"/>
                                                <a:pt x="940593" y="443707"/>
                                                <a:pt x="938212" y="445294"/>
                                              </a:cubicBezTo>
                                              <a:cubicBezTo>
                                                <a:pt x="936625" y="447675"/>
                                                <a:pt x="934612" y="449823"/>
                                                <a:pt x="933450" y="452438"/>
                                              </a:cubicBezTo>
                                              <a:cubicBezTo>
                                                <a:pt x="931411" y="457025"/>
                                                <a:pt x="932864" y="463940"/>
                                                <a:pt x="928687" y="466725"/>
                                              </a:cubicBezTo>
                                              <a:lnTo>
                                                <a:pt x="921544" y="471488"/>
                                              </a:lnTo>
                                              <a:cubicBezTo>
                                                <a:pt x="919956" y="474663"/>
                                                <a:pt x="919054" y="478286"/>
                                                <a:pt x="916781" y="481013"/>
                                              </a:cubicBezTo>
                                              <a:cubicBezTo>
                                                <a:pt x="914949" y="483211"/>
                                                <a:pt x="911154" y="483348"/>
                                                <a:pt x="909637" y="485775"/>
                                              </a:cubicBezTo>
                                              <a:cubicBezTo>
                                                <a:pt x="906976" y="490032"/>
                                                <a:pt x="907660" y="495886"/>
                                                <a:pt x="904875" y="500063"/>
                                              </a:cubicBezTo>
                                              <a:lnTo>
                                                <a:pt x="900112" y="507207"/>
                                              </a:lnTo>
                                              <a:cubicBezTo>
                                                <a:pt x="893014" y="528503"/>
                                                <a:pt x="892358" y="524389"/>
                                                <a:pt x="897731" y="554832"/>
                                              </a:cubicBezTo>
                                              <a:cubicBezTo>
                                                <a:pt x="898228" y="557650"/>
                                                <a:pt x="900067" y="560458"/>
                                                <a:pt x="902494" y="561975"/>
                                              </a:cubicBezTo>
                                              <a:cubicBezTo>
                                                <a:pt x="906362" y="564392"/>
                                                <a:pt x="920727" y="567724"/>
                                                <a:pt x="926306" y="569119"/>
                                              </a:cubicBezTo>
                                              <a:cubicBezTo>
                                                <a:pt x="932656" y="568325"/>
                                                <a:pt x="939329" y="568890"/>
                                                <a:pt x="945356" y="566738"/>
                                              </a:cubicBezTo>
                                              <a:cubicBezTo>
                                                <a:pt x="950747" y="564813"/>
                                                <a:pt x="954881" y="560388"/>
                                                <a:pt x="959644" y="557213"/>
                                              </a:cubicBezTo>
                                              <a:lnTo>
                                                <a:pt x="973931" y="547688"/>
                                              </a:lnTo>
                                              <a:lnTo>
                                                <a:pt x="981075" y="545307"/>
                                              </a:lnTo>
                                              <a:cubicBezTo>
                                                <a:pt x="990087" y="539299"/>
                                                <a:pt x="986195" y="542568"/>
                                                <a:pt x="992981" y="535782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pl-PL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30" name="Dowolny kształt 22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614863" y="5310188"/>
                                        <a:ext cx="1400175" cy="84772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400175"/>
                                          <a:gd name="connsiteY0" fmla="*/ 847725 h 847725"/>
                                          <a:gd name="connsiteX1" fmla="*/ 11906 w 1400175"/>
                                          <a:gd name="connsiteY1" fmla="*/ 835818 h 847725"/>
                                          <a:gd name="connsiteX2" fmla="*/ 14287 w 1400175"/>
                                          <a:gd name="connsiteY2" fmla="*/ 828675 h 847725"/>
                                          <a:gd name="connsiteX3" fmla="*/ 19050 w 1400175"/>
                                          <a:gd name="connsiteY3" fmla="*/ 821531 h 847725"/>
                                          <a:gd name="connsiteX4" fmla="*/ 21431 w 1400175"/>
                                          <a:gd name="connsiteY4" fmla="*/ 814387 h 847725"/>
                                          <a:gd name="connsiteX5" fmla="*/ 23812 w 1400175"/>
                                          <a:gd name="connsiteY5" fmla="*/ 797718 h 847725"/>
                                          <a:gd name="connsiteX6" fmla="*/ 45243 w 1400175"/>
                                          <a:gd name="connsiteY6" fmla="*/ 795337 h 847725"/>
                                          <a:gd name="connsiteX7" fmla="*/ 59531 w 1400175"/>
                                          <a:gd name="connsiteY7" fmla="*/ 785812 h 847725"/>
                                          <a:gd name="connsiteX8" fmla="*/ 61912 w 1400175"/>
                                          <a:gd name="connsiteY8" fmla="*/ 778668 h 847725"/>
                                          <a:gd name="connsiteX9" fmla="*/ 69056 w 1400175"/>
                                          <a:gd name="connsiteY9" fmla="*/ 776287 h 847725"/>
                                          <a:gd name="connsiteX10" fmla="*/ 121443 w 1400175"/>
                                          <a:gd name="connsiteY10" fmla="*/ 773906 h 847725"/>
                                          <a:gd name="connsiteX11" fmla="*/ 130968 w 1400175"/>
                                          <a:gd name="connsiteY11" fmla="*/ 776287 h 847725"/>
                                          <a:gd name="connsiteX12" fmla="*/ 145256 w 1400175"/>
                                          <a:gd name="connsiteY12" fmla="*/ 785812 h 847725"/>
                                          <a:gd name="connsiteX13" fmla="*/ 150018 w 1400175"/>
                                          <a:gd name="connsiteY13" fmla="*/ 792956 h 847725"/>
                                          <a:gd name="connsiteX14" fmla="*/ 157162 w 1400175"/>
                                          <a:gd name="connsiteY14" fmla="*/ 795337 h 847725"/>
                                          <a:gd name="connsiteX15" fmla="*/ 164306 w 1400175"/>
                                          <a:gd name="connsiteY15" fmla="*/ 800100 h 847725"/>
                                          <a:gd name="connsiteX16" fmla="*/ 176212 w 1400175"/>
                                          <a:gd name="connsiteY16" fmla="*/ 814387 h 847725"/>
                                          <a:gd name="connsiteX17" fmla="*/ 188118 w 1400175"/>
                                          <a:gd name="connsiteY17" fmla="*/ 826293 h 847725"/>
                                          <a:gd name="connsiteX18" fmla="*/ 200025 w 1400175"/>
                                          <a:gd name="connsiteY18" fmla="*/ 840581 h 847725"/>
                                          <a:gd name="connsiteX19" fmla="*/ 214312 w 1400175"/>
                                          <a:gd name="connsiteY19" fmla="*/ 842962 h 847725"/>
                                          <a:gd name="connsiteX20" fmla="*/ 271462 w 1400175"/>
                                          <a:gd name="connsiteY20" fmla="*/ 840581 h 847725"/>
                                          <a:gd name="connsiteX21" fmla="*/ 278606 w 1400175"/>
                                          <a:gd name="connsiteY21" fmla="*/ 838200 h 847725"/>
                                          <a:gd name="connsiteX22" fmla="*/ 283368 w 1400175"/>
                                          <a:gd name="connsiteY22" fmla="*/ 831056 h 847725"/>
                                          <a:gd name="connsiteX23" fmla="*/ 285750 w 1400175"/>
                                          <a:gd name="connsiteY23" fmla="*/ 762000 h 847725"/>
                                          <a:gd name="connsiteX24" fmla="*/ 288131 w 1400175"/>
                                          <a:gd name="connsiteY24" fmla="*/ 754856 h 847725"/>
                                          <a:gd name="connsiteX25" fmla="*/ 307181 w 1400175"/>
                                          <a:gd name="connsiteY25" fmla="*/ 742950 h 847725"/>
                                          <a:gd name="connsiteX26" fmla="*/ 314325 w 1400175"/>
                                          <a:gd name="connsiteY26" fmla="*/ 740568 h 847725"/>
                                          <a:gd name="connsiteX27" fmla="*/ 350043 w 1400175"/>
                                          <a:gd name="connsiteY27" fmla="*/ 742950 h 847725"/>
                                          <a:gd name="connsiteX28" fmla="*/ 357187 w 1400175"/>
                                          <a:gd name="connsiteY28" fmla="*/ 745331 h 847725"/>
                                          <a:gd name="connsiteX29" fmla="*/ 385762 w 1400175"/>
                                          <a:gd name="connsiteY29" fmla="*/ 742950 h 847725"/>
                                          <a:gd name="connsiteX30" fmla="*/ 392906 w 1400175"/>
                                          <a:gd name="connsiteY30" fmla="*/ 738187 h 847725"/>
                                          <a:gd name="connsiteX31" fmla="*/ 404812 w 1400175"/>
                                          <a:gd name="connsiteY31" fmla="*/ 723900 h 847725"/>
                                          <a:gd name="connsiteX32" fmla="*/ 419100 w 1400175"/>
                                          <a:gd name="connsiteY32" fmla="*/ 716756 h 847725"/>
                                          <a:gd name="connsiteX33" fmla="*/ 433387 w 1400175"/>
                                          <a:gd name="connsiteY33" fmla="*/ 704850 h 847725"/>
                                          <a:gd name="connsiteX34" fmla="*/ 440531 w 1400175"/>
                                          <a:gd name="connsiteY34" fmla="*/ 700087 h 847725"/>
                                          <a:gd name="connsiteX35" fmla="*/ 445293 w 1400175"/>
                                          <a:gd name="connsiteY35" fmla="*/ 692943 h 847725"/>
                                          <a:gd name="connsiteX36" fmla="*/ 459581 w 1400175"/>
                                          <a:gd name="connsiteY36" fmla="*/ 688181 h 847725"/>
                                          <a:gd name="connsiteX37" fmla="*/ 466725 w 1400175"/>
                                          <a:gd name="connsiteY37" fmla="*/ 685800 h 847725"/>
                                          <a:gd name="connsiteX38" fmla="*/ 473868 w 1400175"/>
                                          <a:gd name="connsiteY38" fmla="*/ 683418 h 847725"/>
                                          <a:gd name="connsiteX39" fmla="*/ 483393 w 1400175"/>
                                          <a:gd name="connsiteY39" fmla="*/ 681037 h 847725"/>
                                          <a:gd name="connsiteX40" fmla="*/ 495300 w 1400175"/>
                                          <a:gd name="connsiteY40" fmla="*/ 683418 h 847725"/>
                                          <a:gd name="connsiteX41" fmla="*/ 516731 w 1400175"/>
                                          <a:gd name="connsiteY41" fmla="*/ 692943 h 847725"/>
                                          <a:gd name="connsiteX42" fmla="*/ 545306 w 1400175"/>
                                          <a:gd name="connsiteY42" fmla="*/ 695325 h 847725"/>
                                          <a:gd name="connsiteX43" fmla="*/ 578643 w 1400175"/>
                                          <a:gd name="connsiteY43" fmla="*/ 700087 h 847725"/>
                                          <a:gd name="connsiteX44" fmla="*/ 588168 w 1400175"/>
                                          <a:gd name="connsiteY44" fmla="*/ 702468 h 847725"/>
                                          <a:gd name="connsiteX45" fmla="*/ 626268 w 1400175"/>
                                          <a:gd name="connsiteY45" fmla="*/ 700087 h 847725"/>
                                          <a:gd name="connsiteX46" fmla="*/ 631031 w 1400175"/>
                                          <a:gd name="connsiteY46" fmla="*/ 692943 h 847725"/>
                                          <a:gd name="connsiteX47" fmla="*/ 635793 w 1400175"/>
                                          <a:gd name="connsiteY47" fmla="*/ 678656 h 847725"/>
                                          <a:gd name="connsiteX48" fmla="*/ 645318 w 1400175"/>
                                          <a:gd name="connsiteY48" fmla="*/ 650081 h 847725"/>
                                          <a:gd name="connsiteX49" fmla="*/ 647700 w 1400175"/>
                                          <a:gd name="connsiteY49" fmla="*/ 642937 h 847725"/>
                                          <a:gd name="connsiteX50" fmla="*/ 661987 w 1400175"/>
                                          <a:gd name="connsiteY50" fmla="*/ 631031 h 847725"/>
                                          <a:gd name="connsiteX51" fmla="*/ 673893 w 1400175"/>
                                          <a:gd name="connsiteY51" fmla="*/ 619125 h 847725"/>
                                          <a:gd name="connsiteX52" fmla="*/ 688181 w 1400175"/>
                                          <a:gd name="connsiteY52" fmla="*/ 614362 h 847725"/>
                                          <a:gd name="connsiteX53" fmla="*/ 707231 w 1400175"/>
                                          <a:gd name="connsiteY53" fmla="*/ 616743 h 847725"/>
                                          <a:gd name="connsiteX54" fmla="*/ 731043 w 1400175"/>
                                          <a:gd name="connsiteY54" fmla="*/ 623887 h 847725"/>
                                          <a:gd name="connsiteX55" fmla="*/ 738187 w 1400175"/>
                                          <a:gd name="connsiteY55" fmla="*/ 626268 h 847725"/>
                                          <a:gd name="connsiteX56" fmla="*/ 754856 w 1400175"/>
                                          <a:gd name="connsiteY56" fmla="*/ 628650 h 847725"/>
                                          <a:gd name="connsiteX57" fmla="*/ 783431 w 1400175"/>
                                          <a:gd name="connsiteY57" fmla="*/ 638175 h 847725"/>
                                          <a:gd name="connsiteX58" fmla="*/ 790575 w 1400175"/>
                                          <a:gd name="connsiteY58" fmla="*/ 640556 h 847725"/>
                                          <a:gd name="connsiteX59" fmla="*/ 797718 w 1400175"/>
                                          <a:gd name="connsiteY59" fmla="*/ 642937 h 847725"/>
                                          <a:gd name="connsiteX60" fmla="*/ 831056 w 1400175"/>
                                          <a:gd name="connsiteY60" fmla="*/ 638175 h 847725"/>
                                          <a:gd name="connsiteX61" fmla="*/ 845343 w 1400175"/>
                                          <a:gd name="connsiteY61" fmla="*/ 633412 h 847725"/>
                                          <a:gd name="connsiteX62" fmla="*/ 871537 w 1400175"/>
                                          <a:gd name="connsiteY62" fmla="*/ 626268 h 847725"/>
                                          <a:gd name="connsiteX63" fmla="*/ 888206 w 1400175"/>
                                          <a:gd name="connsiteY63" fmla="*/ 623887 h 847725"/>
                                          <a:gd name="connsiteX64" fmla="*/ 902493 w 1400175"/>
                                          <a:gd name="connsiteY64" fmla="*/ 621506 h 847725"/>
                                          <a:gd name="connsiteX65" fmla="*/ 926306 w 1400175"/>
                                          <a:gd name="connsiteY65" fmla="*/ 619125 h 847725"/>
                                          <a:gd name="connsiteX66" fmla="*/ 947737 w 1400175"/>
                                          <a:gd name="connsiteY66" fmla="*/ 614362 h 847725"/>
                                          <a:gd name="connsiteX67" fmla="*/ 954881 w 1400175"/>
                                          <a:gd name="connsiteY67" fmla="*/ 611981 h 847725"/>
                                          <a:gd name="connsiteX68" fmla="*/ 962025 w 1400175"/>
                                          <a:gd name="connsiteY68" fmla="*/ 607218 h 847725"/>
                                          <a:gd name="connsiteX69" fmla="*/ 964406 w 1400175"/>
                                          <a:gd name="connsiteY69" fmla="*/ 600075 h 847725"/>
                                          <a:gd name="connsiteX70" fmla="*/ 1047750 w 1400175"/>
                                          <a:gd name="connsiteY70" fmla="*/ 597693 h 847725"/>
                                          <a:gd name="connsiteX71" fmla="*/ 1069181 w 1400175"/>
                                          <a:gd name="connsiteY71" fmla="*/ 595312 h 847725"/>
                                          <a:gd name="connsiteX72" fmla="*/ 1097756 w 1400175"/>
                                          <a:gd name="connsiteY72" fmla="*/ 592931 h 847725"/>
                                          <a:gd name="connsiteX73" fmla="*/ 1116806 w 1400175"/>
                                          <a:gd name="connsiteY73" fmla="*/ 590550 h 847725"/>
                                          <a:gd name="connsiteX74" fmla="*/ 1123950 w 1400175"/>
                                          <a:gd name="connsiteY74" fmla="*/ 569118 h 847725"/>
                                          <a:gd name="connsiteX75" fmla="*/ 1126331 w 1400175"/>
                                          <a:gd name="connsiteY75" fmla="*/ 561975 h 847725"/>
                                          <a:gd name="connsiteX76" fmla="*/ 1135856 w 1400175"/>
                                          <a:gd name="connsiteY76" fmla="*/ 547687 h 847725"/>
                                          <a:gd name="connsiteX77" fmla="*/ 1145381 w 1400175"/>
                                          <a:gd name="connsiteY77" fmla="*/ 535781 h 847725"/>
                                          <a:gd name="connsiteX78" fmla="*/ 1150143 w 1400175"/>
                                          <a:gd name="connsiteY78" fmla="*/ 528637 h 847725"/>
                                          <a:gd name="connsiteX79" fmla="*/ 1157287 w 1400175"/>
                                          <a:gd name="connsiteY79" fmla="*/ 521493 h 847725"/>
                                          <a:gd name="connsiteX80" fmla="*/ 1166812 w 1400175"/>
                                          <a:gd name="connsiteY80" fmla="*/ 509587 h 847725"/>
                                          <a:gd name="connsiteX81" fmla="*/ 1171575 w 1400175"/>
                                          <a:gd name="connsiteY81" fmla="*/ 502443 h 847725"/>
                                          <a:gd name="connsiteX82" fmla="*/ 1193006 w 1400175"/>
                                          <a:gd name="connsiteY82" fmla="*/ 490537 h 847725"/>
                                          <a:gd name="connsiteX83" fmla="*/ 1200150 w 1400175"/>
                                          <a:gd name="connsiteY83" fmla="*/ 485775 h 847725"/>
                                          <a:gd name="connsiteX84" fmla="*/ 1214437 w 1400175"/>
                                          <a:gd name="connsiteY84" fmla="*/ 481012 h 847725"/>
                                          <a:gd name="connsiteX85" fmla="*/ 1228725 w 1400175"/>
                                          <a:gd name="connsiteY85" fmla="*/ 473868 h 847725"/>
                                          <a:gd name="connsiteX86" fmla="*/ 1259681 w 1400175"/>
                                          <a:gd name="connsiteY86" fmla="*/ 471487 h 847725"/>
                                          <a:gd name="connsiteX87" fmla="*/ 1278731 w 1400175"/>
                                          <a:gd name="connsiteY87" fmla="*/ 466725 h 847725"/>
                                          <a:gd name="connsiteX88" fmla="*/ 1283493 w 1400175"/>
                                          <a:gd name="connsiteY88" fmla="*/ 459581 h 847725"/>
                                          <a:gd name="connsiteX89" fmla="*/ 1290637 w 1400175"/>
                                          <a:gd name="connsiteY89" fmla="*/ 454818 h 847725"/>
                                          <a:gd name="connsiteX90" fmla="*/ 1309687 w 1400175"/>
                                          <a:gd name="connsiteY90" fmla="*/ 438150 h 847725"/>
                                          <a:gd name="connsiteX91" fmla="*/ 1316831 w 1400175"/>
                                          <a:gd name="connsiteY91" fmla="*/ 433387 h 847725"/>
                                          <a:gd name="connsiteX92" fmla="*/ 1326356 w 1400175"/>
                                          <a:gd name="connsiteY92" fmla="*/ 419100 h 847725"/>
                                          <a:gd name="connsiteX93" fmla="*/ 1340643 w 1400175"/>
                                          <a:gd name="connsiteY93" fmla="*/ 409575 h 847725"/>
                                          <a:gd name="connsiteX94" fmla="*/ 1347787 w 1400175"/>
                                          <a:gd name="connsiteY94" fmla="*/ 407193 h 847725"/>
                                          <a:gd name="connsiteX95" fmla="*/ 1362075 w 1400175"/>
                                          <a:gd name="connsiteY95" fmla="*/ 397668 h 847725"/>
                                          <a:gd name="connsiteX96" fmla="*/ 1376362 w 1400175"/>
                                          <a:gd name="connsiteY96" fmla="*/ 390525 h 847725"/>
                                          <a:gd name="connsiteX97" fmla="*/ 1390650 w 1400175"/>
                                          <a:gd name="connsiteY97" fmla="*/ 385762 h 847725"/>
                                          <a:gd name="connsiteX98" fmla="*/ 1395412 w 1400175"/>
                                          <a:gd name="connsiteY98" fmla="*/ 347662 h 847725"/>
                                          <a:gd name="connsiteX99" fmla="*/ 1397793 w 1400175"/>
                                          <a:gd name="connsiteY99" fmla="*/ 340518 h 847725"/>
                                          <a:gd name="connsiteX100" fmla="*/ 1400175 w 1400175"/>
                                          <a:gd name="connsiteY100" fmla="*/ 330993 h 847725"/>
                                          <a:gd name="connsiteX101" fmla="*/ 1388268 w 1400175"/>
                                          <a:gd name="connsiteY101" fmla="*/ 295275 h 847725"/>
                                          <a:gd name="connsiteX102" fmla="*/ 1381125 w 1400175"/>
                                          <a:gd name="connsiteY102" fmla="*/ 292893 h 847725"/>
                                          <a:gd name="connsiteX103" fmla="*/ 1376362 w 1400175"/>
                                          <a:gd name="connsiteY103" fmla="*/ 278606 h 847725"/>
                                          <a:gd name="connsiteX104" fmla="*/ 1378743 w 1400175"/>
                                          <a:gd name="connsiteY104" fmla="*/ 269081 h 847725"/>
                                          <a:gd name="connsiteX105" fmla="*/ 1373981 w 1400175"/>
                                          <a:gd name="connsiteY105" fmla="*/ 283368 h 847725"/>
                                          <a:gd name="connsiteX106" fmla="*/ 1371600 w 1400175"/>
                                          <a:gd name="connsiteY106" fmla="*/ 304800 h 847725"/>
                                          <a:gd name="connsiteX107" fmla="*/ 1357312 w 1400175"/>
                                          <a:gd name="connsiteY107" fmla="*/ 314325 h 847725"/>
                                          <a:gd name="connsiteX108" fmla="*/ 1340643 w 1400175"/>
                                          <a:gd name="connsiteY108" fmla="*/ 330993 h 847725"/>
                                          <a:gd name="connsiteX109" fmla="*/ 1326356 w 1400175"/>
                                          <a:gd name="connsiteY109" fmla="*/ 335756 h 847725"/>
                                          <a:gd name="connsiteX110" fmla="*/ 1285875 w 1400175"/>
                                          <a:gd name="connsiteY110" fmla="*/ 328612 h 847725"/>
                                          <a:gd name="connsiteX111" fmla="*/ 1281112 w 1400175"/>
                                          <a:gd name="connsiteY111" fmla="*/ 321468 h 847725"/>
                                          <a:gd name="connsiteX112" fmla="*/ 1278731 w 1400175"/>
                                          <a:gd name="connsiteY112" fmla="*/ 311943 h 847725"/>
                                          <a:gd name="connsiteX113" fmla="*/ 1276350 w 1400175"/>
                                          <a:gd name="connsiteY113" fmla="*/ 304800 h 847725"/>
                                          <a:gd name="connsiteX114" fmla="*/ 1281112 w 1400175"/>
                                          <a:gd name="connsiteY114" fmla="*/ 269081 h 847725"/>
                                          <a:gd name="connsiteX115" fmla="*/ 1283493 w 1400175"/>
                                          <a:gd name="connsiteY115" fmla="*/ 261937 h 847725"/>
                                          <a:gd name="connsiteX116" fmla="*/ 1285875 w 1400175"/>
                                          <a:gd name="connsiteY116" fmla="*/ 252412 h 847725"/>
                                          <a:gd name="connsiteX117" fmla="*/ 1290637 w 1400175"/>
                                          <a:gd name="connsiteY117" fmla="*/ 238125 h 847725"/>
                                          <a:gd name="connsiteX118" fmla="*/ 1295400 w 1400175"/>
                                          <a:gd name="connsiteY118" fmla="*/ 223837 h 847725"/>
                                          <a:gd name="connsiteX119" fmla="*/ 1297781 w 1400175"/>
                                          <a:gd name="connsiteY119" fmla="*/ 216693 h 847725"/>
                                          <a:gd name="connsiteX120" fmla="*/ 1304925 w 1400175"/>
                                          <a:gd name="connsiteY120" fmla="*/ 183356 h 847725"/>
                                          <a:gd name="connsiteX121" fmla="*/ 1304925 w 1400175"/>
                                          <a:gd name="connsiteY121" fmla="*/ 83343 h 847725"/>
                                          <a:gd name="connsiteX122" fmla="*/ 1297781 w 1400175"/>
                                          <a:gd name="connsiteY122" fmla="*/ 54768 h 847725"/>
                                          <a:gd name="connsiteX123" fmla="*/ 1293018 w 1400175"/>
                                          <a:gd name="connsiteY123" fmla="*/ 47625 h 847725"/>
                                          <a:gd name="connsiteX124" fmla="*/ 1273968 w 1400175"/>
                                          <a:gd name="connsiteY124" fmla="*/ 52387 h 847725"/>
                                          <a:gd name="connsiteX125" fmla="*/ 1259681 w 1400175"/>
                                          <a:gd name="connsiteY125" fmla="*/ 61912 h 847725"/>
                                          <a:gd name="connsiteX126" fmla="*/ 1226343 w 1400175"/>
                                          <a:gd name="connsiteY126" fmla="*/ 59531 h 847725"/>
                                          <a:gd name="connsiteX127" fmla="*/ 1204912 w 1400175"/>
                                          <a:gd name="connsiteY127" fmla="*/ 47625 h 847725"/>
                                          <a:gd name="connsiteX128" fmla="*/ 1197768 w 1400175"/>
                                          <a:gd name="connsiteY128" fmla="*/ 40481 h 847725"/>
                                          <a:gd name="connsiteX129" fmla="*/ 1190625 w 1400175"/>
                                          <a:gd name="connsiteY129" fmla="*/ 38100 h 847725"/>
                                          <a:gd name="connsiteX130" fmla="*/ 1173956 w 1400175"/>
                                          <a:gd name="connsiteY130" fmla="*/ 33337 h 847725"/>
                                          <a:gd name="connsiteX131" fmla="*/ 1178718 w 1400175"/>
                                          <a:gd name="connsiteY131" fmla="*/ 19050 h 847725"/>
                                          <a:gd name="connsiteX132" fmla="*/ 1181100 w 1400175"/>
                                          <a:gd name="connsiteY132" fmla="*/ 11906 h 847725"/>
                                          <a:gd name="connsiteX133" fmla="*/ 1183481 w 1400175"/>
                                          <a:gd name="connsiteY133" fmla="*/ 4762 h 847725"/>
                                          <a:gd name="connsiteX134" fmla="*/ 1185862 w 1400175"/>
                                          <a:gd name="connsiteY134" fmla="*/ 0 h 84772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  <a:cxn ang="0">
                                            <a:pos x="connsiteX35" y="connsiteY35"/>
                                          </a:cxn>
                                          <a:cxn ang="0">
                                            <a:pos x="connsiteX36" y="connsiteY36"/>
                                          </a:cxn>
                                          <a:cxn ang="0">
                                            <a:pos x="connsiteX37" y="connsiteY37"/>
                                          </a:cxn>
                                          <a:cxn ang="0">
                                            <a:pos x="connsiteX38" y="connsiteY38"/>
                                          </a:cxn>
                                          <a:cxn ang="0">
                                            <a:pos x="connsiteX39" y="connsiteY39"/>
                                          </a:cxn>
                                          <a:cxn ang="0">
                                            <a:pos x="connsiteX40" y="connsiteY40"/>
                                          </a:cxn>
                                          <a:cxn ang="0">
                                            <a:pos x="connsiteX41" y="connsiteY41"/>
                                          </a:cxn>
                                          <a:cxn ang="0">
                                            <a:pos x="connsiteX42" y="connsiteY42"/>
                                          </a:cxn>
                                          <a:cxn ang="0">
                                            <a:pos x="connsiteX43" y="connsiteY43"/>
                                          </a:cxn>
                                          <a:cxn ang="0">
                                            <a:pos x="connsiteX44" y="connsiteY44"/>
                                          </a:cxn>
                                          <a:cxn ang="0">
                                            <a:pos x="connsiteX45" y="connsiteY45"/>
                                          </a:cxn>
                                          <a:cxn ang="0">
                                            <a:pos x="connsiteX46" y="connsiteY46"/>
                                          </a:cxn>
                                          <a:cxn ang="0">
                                            <a:pos x="connsiteX47" y="connsiteY47"/>
                                          </a:cxn>
                                          <a:cxn ang="0">
                                            <a:pos x="connsiteX48" y="connsiteY48"/>
                                          </a:cxn>
                                          <a:cxn ang="0">
                                            <a:pos x="connsiteX49" y="connsiteY49"/>
                                          </a:cxn>
                                          <a:cxn ang="0">
                                            <a:pos x="connsiteX50" y="connsiteY50"/>
                                          </a:cxn>
                                          <a:cxn ang="0">
                                            <a:pos x="connsiteX51" y="connsiteY51"/>
                                          </a:cxn>
                                          <a:cxn ang="0">
                                            <a:pos x="connsiteX52" y="connsiteY52"/>
                                          </a:cxn>
                                          <a:cxn ang="0">
                                            <a:pos x="connsiteX53" y="connsiteY53"/>
                                          </a:cxn>
                                          <a:cxn ang="0">
                                            <a:pos x="connsiteX54" y="connsiteY54"/>
                                          </a:cxn>
                                          <a:cxn ang="0">
                                            <a:pos x="connsiteX55" y="connsiteY55"/>
                                          </a:cxn>
                                          <a:cxn ang="0">
                                            <a:pos x="connsiteX56" y="connsiteY56"/>
                                          </a:cxn>
                                          <a:cxn ang="0">
                                            <a:pos x="connsiteX57" y="connsiteY57"/>
                                          </a:cxn>
                                          <a:cxn ang="0">
                                            <a:pos x="connsiteX58" y="connsiteY58"/>
                                          </a:cxn>
                                          <a:cxn ang="0">
                                            <a:pos x="connsiteX59" y="connsiteY59"/>
                                          </a:cxn>
                                          <a:cxn ang="0">
                                            <a:pos x="connsiteX60" y="connsiteY60"/>
                                          </a:cxn>
                                          <a:cxn ang="0">
                                            <a:pos x="connsiteX61" y="connsiteY61"/>
                                          </a:cxn>
                                          <a:cxn ang="0">
                                            <a:pos x="connsiteX62" y="connsiteY62"/>
                                          </a:cxn>
                                          <a:cxn ang="0">
                                            <a:pos x="connsiteX63" y="connsiteY63"/>
                                          </a:cxn>
                                          <a:cxn ang="0">
                                            <a:pos x="connsiteX64" y="connsiteY64"/>
                                          </a:cxn>
                                          <a:cxn ang="0">
                                            <a:pos x="connsiteX65" y="connsiteY65"/>
                                          </a:cxn>
                                          <a:cxn ang="0">
                                            <a:pos x="connsiteX66" y="connsiteY66"/>
                                          </a:cxn>
                                          <a:cxn ang="0">
                                            <a:pos x="connsiteX67" y="connsiteY67"/>
                                          </a:cxn>
                                          <a:cxn ang="0">
                                            <a:pos x="connsiteX68" y="connsiteY68"/>
                                          </a:cxn>
                                          <a:cxn ang="0">
                                            <a:pos x="connsiteX69" y="connsiteY69"/>
                                          </a:cxn>
                                          <a:cxn ang="0">
                                            <a:pos x="connsiteX70" y="connsiteY70"/>
                                          </a:cxn>
                                          <a:cxn ang="0">
                                            <a:pos x="connsiteX71" y="connsiteY71"/>
                                          </a:cxn>
                                          <a:cxn ang="0">
                                            <a:pos x="connsiteX72" y="connsiteY72"/>
                                          </a:cxn>
                                          <a:cxn ang="0">
                                            <a:pos x="connsiteX73" y="connsiteY73"/>
                                          </a:cxn>
                                          <a:cxn ang="0">
                                            <a:pos x="connsiteX74" y="connsiteY74"/>
                                          </a:cxn>
                                          <a:cxn ang="0">
                                            <a:pos x="connsiteX75" y="connsiteY75"/>
                                          </a:cxn>
                                          <a:cxn ang="0">
                                            <a:pos x="connsiteX76" y="connsiteY76"/>
                                          </a:cxn>
                                          <a:cxn ang="0">
                                            <a:pos x="connsiteX77" y="connsiteY77"/>
                                          </a:cxn>
                                          <a:cxn ang="0">
                                            <a:pos x="connsiteX78" y="connsiteY78"/>
                                          </a:cxn>
                                          <a:cxn ang="0">
                                            <a:pos x="connsiteX79" y="connsiteY79"/>
                                          </a:cxn>
                                          <a:cxn ang="0">
                                            <a:pos x="connsiteX80" y="connsiteY80"/>
                                          </a:cxn>
                                          <a:cxn ang="0">
                                            <a:pos x="connsiteX81" y="connsiteY81"/>
                                          </a:cxn>
                                          <a:cxn ang="0">
                                            <a:pos x="connsiteX82" y="connsiteY82"/>
                                          </a:cxn>
                                          <a:cxn ang="0">
                                            <a:pos x="connsiteX83" y="connsiteY83"/>
                                          </a:cxn>
                                          <a:cxn ang="0">
                                            <a:pos x="connsiteX84" y="connsiteY84"/>
                                          </a:cxn>
                                          <a:cxn ang="0">
                                            <a:pos x="connsiteX85" y="connsiteY85"/>
                                          </a:cxn>
                                          <a:cxn ang="0">
                                            <a:pos x="connsiteX86" y="connsiteY86"/>
                                          </a:cxn>
                                          <a:cxn ang="0">
                                            <a:pos x="connsiteX87" y="connsiteY87"/>
                                          </a:cxn>
                                          <a:cxn ang="0">
                                            <a:pos x="connsiteX88" y="connsiteY88"/>
                                          </a:cxn>
                                          <a:cxn ang="0">
                                            <a:pos x="connsiteX89" y="connsiteY89"/>
                                          </a:cxn>
                                          <a:cxn ang="0">
                                            <a:pos x="connsiteX90" y="connsiteY90"/>
                                          </a:cxn>
                                          <a:cxn ang="0">
                                            <a:pos x="connsiteX91" y="connsiteY91"/>
                                          </a:cxn>
                                          <a:cxn ang="0">
                                            <a:pos x="connsiteX92" y="connsiteY92"/>
                                          </a:cxn>
                                          <a:cxn ang="0">
                                            <a:pos x="connsiteX93" y="connsiteY93"/>
                                          </a:cxn>
                                          <a:cxn ang="0">
                                            <a:pos x="connsiteX94" y="connsiteY94"/>
                                          </a:cxn>
                                          <a:cxn ang="0">
                                            <a:pos x="connsiteX95" y="connsiteY95"/>
                                          </a:cxn>
                                          <a:cxn ang="0">
                                            <a:pos x="connsiteX96" y="connsiteY96"/>
                                          </a:cxn>
                                          <a:cxn ang="0">
                                            <a:pos x="connsiteX97" y="connsiteY97"/>
                                          </a:cxn>
                                          <a:cxn ang="0">
                                            <a:pos x="connsiteX98" y="connsiteY98"/>
                                          </a:cxn>
                                          <a:cxn ang="0">
                                            <a:pos x="connsiteX99" y="connsiteY99"/>
                                          </a:cxn>
                                          <a:cxn ang="0">
                                            <a:pos x="connsiteX100" y="connsiteY100"/>
                                          </a:cxn>
                                          <a:cxn ang="0">
                                            <a:pos x="connsiteX101" y="connsiteY101"/>
                                          </a:cxn>
                                          <a:cxn ang="0">
                                            <a:pos x="connsiteX102" y="connsiteY102"/>
                                          </a:cxn>
                                          <a:cxn ang="0">
                                            <a:pos x="connsiteX103" y="connsiteY103"/>
                                          </a:cxn>
                                          <a:cxn ang="0">
                                            <a:pos x="connsiteX104" y="connsiteY104"/>
                                          </a:cxn>
                                          <a:cxn ang="0">
                                            <a:pos x="connsiteX105" y="connsiteY105"/>
                                          </a:cxn>
                                          <a:cxn ang="0">
                                            <a:pos x="connsiteX106" y="connsiteY106"/>
                                          </a:cxn>
                                          <a:cxn ang="0">
                                            <a:pos x="connsiteX107" y="connsiteY107"/>
                                          </a:cxn>
                                          <a:cxn ang="0">
                                            <a:pos x="connsiteX108" y="connsiteY108"/>
                                          </a:cxn>
                                          <a:cxn ang="0">
                                            <a:pos x="connsiteX109" y="connsiteY109"/>
                                          </a:cxn>
                                          <a:cxn ang="0">
                                            <a:pos x="connsiteX110" y="connsiteY110"/>
                                          </a:cxn>
                                          <a:cxn ang="0">
                                            <a:pos x="connsiteX111" y="connsiteY111"/>
                                          </a:cxn>
                                          <a:cxn ang="0">
                                            <a:pos x="connsiteX112" y="connsiteY112"/>
                                          </a:cxn>
                                          <a:cxn ang="0">
                                            <a:pos x="connsiteX113" y="connsiteY113"/>
                                          </a:cxn>
                                          <a:cxn ang="0">
                                            <a:pos x="connsiteX114" y="connsiteY114"/>
                                          </a:cxn>
                                          <a:cxn ang="0">
                                            <a:pos x="connsiteX115" y="connsiteY115"/>
                                          </a:cxn>
                                          <a:cxn ang="0">
                                            <a:pos x="connsiteX116" y="connsiteY116"/>
                                          </a:cxn>
                                          <a:cxn ang="0">
                                            <a:pos x="connsiteX117" y="connsiteY117"/>
                                          </a:cxn>
                                          <a:cxn ang="0">
                                            <a:pos x="connsiteX118" y="connsiteY118"/>
                                          </a:cxn>
                                          <a:cxn ang="0">
                                            <a:pos x="connsiteX119" y="connsiteY119"/>
                                          </a:cxn>
                                          <a:cxn ang="0">
                                            <a:pos x="connsiteX120" y="connsiteY120"/>
                                          </a:cxn>
                                          <a:cxn ang="0">
                                            <a:pos x="connsiteX121" y="connsiteY121"/>
                                          </a:cxn>
                                          <a:cxn ang="0">
                                            <a:pos x="connsiteX122" y="connsiteY122"/>
                                          </a:cxn>
                                          <a:cxn ang="0">
                                            <a:pos x="connsiteX123" y="connsiteY123"/>
                                          </a:cxn>
                                          <a:cxn ang="0">
                                            <a:pos x="connsiteX124" y="connsiteY124"/>
                                          </a:cxn>
                                          <a:cxn ang="0">
                                            <a:pos x="connsiteX125" y="connsiteY125"/>
                                          </a:cxn>
                                          <a:cxn ang="0">
                                            <a:pos x="connsiteX126" y="connsiteY126"/>
                                          </a:cxn>
                                          <a:cxn ang="0">
                                            <a:pos x="connsiteX127" y="connsiteY127"/>
                                          </a:cxn>
                                          <a:cxn ang="0">
                                            <a:pos x="connsiteX128" y="connsiteY128"/>
                                          </a:cxn>
                                          <a:cxn ang="0">
                                            <a:pos x="connsiteX129" y="connsiteY129"/>
                                          </a:cxn>
                                          <a:cxn ang="0">
                                            <a:pos x="connsiteX130" y="connsiteY130"/>
                                          </a:cxn>
                                          <a:cxn ang="0">
                                            <a:pos x="connsiteX131" y="connsiteY131"/>
                                          </a:cxn>
                                          <a:cxn ang="0">
                                            <a:pos x="connsiteX132" y="connsiteY132"/>
                                          </a:cxn>
                                          <a:cxn ang="0">
                                            <a:pos x="connsiteX133" y="connsiteY133"/>
                                          </a:cxn>
                                          <a:cxn ang="0">
                                            <a:pos x="connsiteX134" y="connsiteY13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00175" h="847725">
                                            <a:moveTo>
                                              <a:pt x="0" y="847725"/>
                                            </a:moveTo>
                                            <a:cubicBezTo>
                                              <a:pt x="3969" y="843756"/>
                                              <a:pt x="8538" y="840308"/>
                                              <a:pt x="11906" y="835818"/>
                                            </a:cubicBezTo>
                                            <a:cubicBezTo>
                                              <a:pt x="13412" y="833810"/>
                                              <a:pt x="13165" y="830920"/>
                                              <a:pt x="14287" y="828675"/>
                                            </a:cubicBezTo>
                                            <a:cubicBezTo>
                                              <a:pt x="15567" y="826115"/>
                                              <a:pt x="17462" y="823912"/>
                                              <a:pt x="19050" y="821531"/>
                                            </a:cubicBezTo>
                                            <a:cubicBezTo>
                                              <a:pt x="19844" y="819150"/>
                                              <a:pt x="20939" y="816848"/>
                                              <a:pt x="21431" y="814387"/>
                                            </a:cubicBezTo>
                                            <a:cubicBezTo>
                                              <a:pt x="22532" y="808883"/>
                                              <a:pt x="19429" y="801224"/>
                                              <a:pt x="23812" y="797718"/>
                                            </a:cubicBezTo>
                                            <a:cubicBezTo>
                                              <a:pt x="29425" y="793228"/>
                                              <a:pt x="38099" y="796131"/>
                                              <a:pt x="45243" y="795337"/>
                                            </a:cubicBezTo>
                                            <a:cubicBezTo>
                                              <a:pt x="50006" y="792162"/>
                                              <a:pt x="57721" y="791242"/>
                                              <a:pt x="59531" y="785812"/>
                                            </a:cubicBezTo>
                                            <a:cubicBezTo>
                                              <a:pt x="60325" y="783431"/>
                                              <a:pt x="60137" y="780443"/>
                                              <a:pt x="61912" y="778668"/>
                                            </a:cubicBezTo>
                                            <a:cubicBezTo>
                                              <a:pt x="63687" y="776893"/>
                                              <a:pt x="66554" y="776487"/>
                                              <a:pt x="69056" y="776287"/>
                                            </a:cubicBezTo>
                                            <a:cubicBezTo>
                                              <a:pt x="86481" y="774893"/>
                                              <a:pt x="103981" y="774700"/>
                                              <a:pt x="121443" y="773906"/>
                                            </a:cubicBezTo>
                                            <a:cubicBezTo>
                                              <a:pt x="124618" y="774700"/>
                                              <a:pt x="128126" y="774663"/>
                                              <a:pt x="130968" y="776287"/>
                                            </a:cubicBezTo>
                                            <a:cubicBezTo>
                                              <a:pt x="155939" y="790556"/>
                                              <a:pt x="122953" y="778379"/>
                                              <a:pt x="145256" y="785812"/>
                                            </a:cubicBezTo>
                                            <a:cubicBezTo>
                                              <a:pt x="146843" y="788193"/>
                                              <a:pt x="147783" y="791168"/>
                                              <a:pt x="150018" y="792956"/>
                                            </a:cubicBezTo>
                                            <a:cubicBezTo>
                                              <a:pt x="151978" y="794524"/>
                                              <a:pt x="154917" y="794214"/>
                                              <a:pt x="157162" y="795337"/>
                                            </a:cubicBezTo>
                                            <a:cubicBezTo>
                                              <a:pt x="159722" y="796617"/>
                                              <a:pt x="161925" y="798512"/>
                                              <a:pt x="164306" y="800100"/>
                                            </a:cubicBezTo>
                                            <a:cubicBezTo>
                                              <a:pt x="176128" y="817833"/>
                                              <a:pt x="160935" y="796055"/>
                                              <a:pt x="176212" y="814387"/>
                                            </a:cubicBezTo>
                                            <a:cubicBezTo>
                                              <a:pt x="186134" y="826293"/>
                                              <a:pt x="175023" y="817563"/>
                                              <a:pt x="188118" y="826293"/>
                                            </a:cubicBezTo>
                                            <a:cubicBezTo>
                                              <a:pt x="190648" y="830088"/>
                                              <a:pt x="195683" y="838651"/>
                                              <a:pt x="200025" y="840581"/>
                                            </a:cubicBezTo>
                                            <a:cubicBezTo>
                                              <a:pt x="204437" y="842542"/>
                                              <a:pt x="209550" y="842168"/>
                                              <a:pt x="214312" y="842962"/>
                                            </a:cubicBezTo>
                                            <a:cubicBezTo>
                                              <a:pt x="233362" y="842168"/>
                                              <a:pt x="252448" y="841989"/>
                                              <a:pt x="271462" y="840581"/>
                                            </a:cubicBezTo>
                                            <a:cubicBezTo>
                                              <a:pt x="273965" y="840396"/>
                                              <a:pt x="276646" y="839768"/>
                                              <a:pt x="278606" y="838200"/>
                                            </a:cubicBezTo>
                                            <a:cubicBezTo>
                                              <a:pt x="280841" y="836412"/>
                                              <a:pt x="281781" y="833437"/>
                                              <a:pt x="283368" y="831056"/>
                                            </a:cubicBezTo>
                                            <a:cubicBezTo>
                                              <a:pt x="284162" y="808037"/>
                                              <a:pt x="284313" y="784987"/>
                                              <a:pt x="285750" y="762000"/>
                                            </a:cubicBezTo>
                                            <a:cubicBezTo>
                                              <a:pt x="285907" y="759495"/>
                                              <a:pt x="287009" y="757101"/>
                                              <a:pt x="288131" y="754856"/>
                                            </a:cubicBezTo>
                                            <a:cubicBezTo>
                                              <a:pt x="293414" y="744289"/>
                                              <a:pt x="294149" y="747294"/>
                                              <a:pt x="307181" y="742950"/>
                                            </a:cubicBezTo>
                                            <a:lnTo>
                                              <a:pt x="314325" y="740568"/>
                                            </a:lnTo>
                                            <a:cubicBezTo>
                                              <a:pt x="326231" y="741362"/>
                                              <a:pt x="338184" y="741632"/>
                                              <a:pt x="350043" y="742950"/>
                                            </a:cubicBezTo>
                                            <a:cubicBezTo>
                                              <a:pt x="352538" y="743227"/>
                                              <a:pt x="354677" y="745331"/>
                                              <a:pt x="357187" y="745331"/>
                                            </a:cubicBezTo>
                                            <a:cubicBezTo>
                                              <a:pt x="366745" y="745331"/>
                                              <a:pt x="376237" y="743744"/>
                                              <a:pt x="385762" y="742950"/>
                                            </a:cubicBezTo>
                                            <a:cubicBezTo>
                                              <a:pt x="388143" y="741362"/>
                                              <a:pt x="390882" y="740211"/>
                                              <a:pt x="392906" y="738187"/>
                                            </a:cubicBezTo>
                                            <a:cubicBezTo>
                                              <a:pt x="411634" y="719458"/>
                                              <a:pt x="381409" y="743401"/>
                                              <a:pt x="404812" y="723900"/>
                                            </a:cubicBezTo>
                                            <a:cubicBezTo>
                                              <a:pt x="410969" y="718770"/>
                                              <a:pt x="411938" y="719143"/>
                                              <a:pt x="419100" y="716756"/>
                                            </a:cubicBezTo>
                                            <a:cubicBezTo>
                                              <a:pt x="436840" y="704927"/>
                                              <a:pt x="415046" y="720133"/>
                                              <a:pt x="433387" y="704850"/>
                                            </a:cubicBezTo>
                                            <a:cubicBezTo>
                                              <a:pt x="435586" y="703018"/>
                                              <a:pt x="438150" y="701675"/>
                                              <a:pt x="440531" y="700087"/>
                                            </a:cubicBezTo>
                                            <a:cubicBezTo>
                                              <a:pt x="442118" y="697706"/>
                                              <a:pt x="442866" y="694460"/>
                                              <a:pt x="445293" y="692943"/>
                                            </a:cubicBezTo>
                                            <a:cubicBezTo>
                                              <a:pt x="449550" y="690282"/>
                                              <a:pt x="454818" y="689768"/>
                                              <a:pt x="459581" y="688181"/>
                                            </a:cubicBezTo>
                                            <a:lnTo>
                                              <a:pt x="466725" y="685800"/>
                                            </a:lnTo>
                                            <a:cubicBezTo>
                                              <a:pt x="469106" y="685006"/>
                                              <a:pt x="471433" y="684027"/>
                                              <a:pt x="473868" y="683418"/>
                                            </a:cubicBezTo>
                                            <a:lnTo>
                                              <a:pt x="483393" y="681037"/>
                                            </a:lnTo>
                                            <a:cubicBezTo>
                                              <a:pt x="487362" y="681831"/>
                                              <a:pt x="491510" y="681997"/>
                                              <a:pt x="495300" y="683418"/>
                                            </a:cubicBezTo>
                                            <a:cubicBezTo>
                                              <a:pt x="509639" y="688795"/>
                                              <a:pt x="494431" y="691084"/>
                                              <a:pt x="516731" y="692943"/>
                                            </a:cubicBezTo>
                                            <a:lnTo>
                                              <a:pt x="545306" y="695325"/>
                                            </a:lnTo>
                                            <a:cubicBezTo>
                                              <a:pt x="562510" y="701059"/>
                                              <a:pt x="543863" y="695450"/>
                                              <a:pt x="578643" y="700087"/>
                                            </a:cubicBezTo>
                                            <a:cubicBezTo>
                                              <a:pt x="581887" y="700519"/>
                                              <a:pt x="584993" y="701674"/>
                                              <a:pt x="588168" y="702468"/>
                                            </a:cubicBezTo>
                                            <a:cubicBezTo>
                                              <a:pt x="600868" y="701674"/>
                                              <a:pt x="613846" y="702847"/>
                                              <a:pt x="626268" y="700087"/>
                                            </a:cubicBezTo>
                                            <a:cubicBezTo>
                                              <a:pt x="629062" y="699466"/>
                                              <a:pt x="629869" y="695558"/>
                                              <a:pt x="631031" y="692943"/>
                                            </a:cubicBezTo>
                                            <a:cubicBezTo>
                                              <a:pt x="633070" y="688356"/>
                                              <a:pt x="634206" y="683418"/>
                                              <a:pt x="635793" y="678656"/>
                                            </a:cubicBezTo>
                                            <a:lnTo>
                                              <a:pt x="645318" y="650081"/>
                                            </a:lnTo>
                                            <a:cubicBezTo>
                                              <a:pt x="646112" y="647700"/>
                                              <a:pt x="645925" y="644712"/>
                                              <a:pt x="647700" y="642937"/>
                                            </a:cubicBezTo>
                                            <a:cubicBezTo>
                                              <a:pt x="656867" y="633769"/>
                                              <a:pt x="652041" y="637661"/>
                                              <a:pt x="661987" y="631031"/>
                                            </a:cubicBezTo>
                                            <a:cubicBezTo>
                                              <a:pt x="666332" y="624514"/>
                                              <a:pt x="666374" y="622467"/>
                                              <a:pt x="673893" y="619125"/>
                                            </a:cubicBezTo>
                                            <a:cubicBezTo>
                                              <a:pt x="678481" y="617086"/>
                                              <a:pt x="688181" y="614362"/>
                                              <a:pt x="688181" y="614362"/>
                                            </a:cubicBezTo>
                                            <a:cubicBezTo>
                                              <a:pt x="694531" y="615156"/>
                                              <a:pt x="700919" y="615691"/>
                                              <a:pt x="707231" y="616743"/>
                                            </a:cubicBezTo>
                                            <a:cubicBezTo>
                                              <a:pt x="714422" y="617942"/>
                                              <a:pt x="724701" y="621773"/>
                                              <a:pt x="731043" y="623887"/>
                                            </a:cubicBezTo>
                                            <a:cubicBezTo>
                                              <a:pt x="733424" y="624681"/>
                                              <a:pt x="735702" y="625913"/>
                                              <a:pt x="738187" y="626268"/>
                                            </a:cubicBezTo>
                                            <a:lnTo>
                                              <a:pt x="754856" y="628650"/>
                                            </a:lnTo>
                                            <a:lnTo>
                                              <a:pt x="783431" y="638175"/>
                                            </a:lnTo>
                                            <a:lnTo>
                                              <a:pt x="790575" y="640556"/>
                                            </a:lnTo>
                                            <a:lnTo>
                                              <a:pt x="797718" y="642937"/>
                                            </a:lnTo>
                                            <a:cubicBezTo>
                                              <a:pt x="808020" y="641792"/>
                                              <a:pt x="820633" y="641018"/>
                                              <a:pt x="831056" y="638175"/>
                                            </a:cubicBezTo>
                                            <a:cubicBezTo>
                                              <a:pt x="835899" y="636854"/>
                                              <a:pt x="840581" y="635000"/>
                                              <a:pt x="845343" y="633412"/>
                                            </a:cubicBezTo>
                                            <a:cubicBezTo>
                                              <a:pt x="854057" y="630507"/>
                                              <a:pt x="862151" y="627609"/>
                                              <a:pt x="871537" y="626268"/>
                                            </a:cubicBezTo>
                                            <a:lnTo>
                                              <a:pt x="888206" y="623887"/>
                                            </a:lnTo>
                                            <a:cubicBezTo>
                                              <a:pt x="892978" y="623153"/>
                                              <a:pt x="897702" y="622105"/>
                                              <a:pt x="902493" y="621506"/>
                                            </a:cubicBezTo>
                                            <a:cubicBezTo>
                                              <a:pt x="910409" y="620517"/>
                                              <a:pt x="918368" y="619919"/>
                                              <a:pt x="926306" y="619125"/>
                                            </a:cubicBezTo>
                                            <a:cubicBezTo>
                                              <a:pt x="934483" y="617489"/>
                                              <a:pt x="939896" y="616602"/>
                                              <a:pt x="947737" y="614362"/>
                                            </a:cubicBezTo>
                                            <a:cubicBezTo>
                                              <a:pt x="950151" y="613672"/>
                                              <a:pt x="952500" y="612775"/>
                                              <a:pt x="954881" y="611981"/>
                                            </a:cubicBezTo>
                                            <a:cubicBezTo>
                                              <a:pt x="957262" y="610393"/>
                                              <a:pt x="960237" y="609453"/>
                                              <a:pt x="962025" y="607218"/>
                                            </a:cubicBezTo>
                                            <a:cubicBezTo>
                                              <a:pt x="963593" y="605258"/>
                                              <a:pt x="961912" y="600352"/>
                                              <a:pt x="964406" y="600075"/>
                                            </a:cubicBezTo>
                                            <a:cubicBezTo>
                                              <a:pt x="992029" y="597006"/>
                                              <a:pt x="1019969" y="598487"/>
                                              <a:pt x="1047750" y="597693"/>
                                            </a:cubicBezTo>
                                            <a:lnTo>
                                              <a:pt x="1069181" y="595312"/>
                                            </a:lnTo>
                                            <a:cubicBezTo>
                                              <a:pt x="1078696" y="594406"/>
                                              <a:pt x="1088245" y="593882"/>
                                              <a:pt x="1097756" y="592931"/>
                                            </a:cubicBezTo>
                                            <a:cubicBezTo>
                                              <a:pt x="1104124" y="592294"/>
                                              <a:pt x="1110456" y="591344"/>
                                              <a:pt x="1116806" y="590550"/>
                                            </a:cubicBezTo>
                                            <a:lnTo>
                                              <a:pt x="1123950" y="569118"/>
                                            </a:lnTo>
                                            <a:cubicBezTo>
                                              <a:pt x="1124744" y="566737"/>
                                              <a:pt x="1124939" y="564063"/>
                                              <a:pt x="1126331" y="561975"/>
                                            </a:cubicBezTo>
                                            <a:lnTo>
                                              <a:pt x="1135856" y="547687"/>
                                            </a:lnTo>
                                            <a:cubicBezTo>
                                              <a:pt x="1140492" y="533778"/>
                                              <a:pt x="1134609" y="546553"/>
                                              <a:pt x="1145381" y="535781"/>
                                            </a:cubicBezTo>
                                            <a:cubicBezTo>
                                              <a:pt x="1147405" y="533757"/>
                                              <a:pt x="1148311" y="530836"/>
                                              <a:pt x="1150143" y="528637"/>
                                            </a:cubicBezTo>
                                            <a:cubicBezTo>
                                              <a:pt x="1152299" y="526050"/>
                                              <a:pt x="1154906" y="523874"/>
                                              <a:pt x="1157287" y="521493"/>
                                            </a:cubicBezTo>
                                            <a:cubicBezTo>
                                              <a:pt x="1161922" y="507587"/>
                                              <a:pt x="1156041" y="520358"/>
                                              <a:pt x="1166812" y="509587"/>
                                            </a:cubicBezTo>
                                            <a:cubicBezTo>
                                              <a:pt x="1168836" y="507563"/>
                                              <a:pt x="1169421" y="504328"/>
                                              <a:pt x="1171575" y="502443"/>
                                            </a:cubicBezTo>
                                            <a:cubicBezTo>
                                              <a:pt x="1191594" y="484926"/>
                                              <a:pt x="1178834" y="497622"/>
                                              <a:pt x="1193006" y="490537"/>
                                            </a:cubicBezTo>
                                            <a:cubicBezTo>
                                              <a:pt x="1195566" y="489257"/>
                                              <a:pt x="1197535" y="486937"/>
                                              <a:pt x="1200150" y="485775"/>
                                            </a:cubicBezTo>
                                            <a:cubicBezTo>
                                              <a:pt x="1204737" y="483736"/>
                                              <a:pt x="1210260" y="483796"/>
                                              <a:pt x="1214437" y="481012"/>
                                            </a:cubicBezTo>
                                            <a:cubicBezTo>
                                              <a:pt x="1219344" y="477741"/>
                                              <a:pt x="1222660" y="474626"/>
                                              <a:pt x="1228725" y="473868"/>
                                            </a:cubicBezTo>
                                            <a:cubicBezTo>
                                              <a:pt x="1238994" y="472584"/>
                                              <a:pt x="1249362" y="472281"/>
                                              <a:pt x="1259681" y="471487"/>
                                            </a:cubicBezTo>
                                            <a:cubicBezTo>
                                              <a:pt x="1260273" y="471369"/>
                                              <a:pt x="1276291" y="468677"/>
                                              <a:pt x="1278731" y="466725"/>
                                            </a:cubicBezTo>
                                            <a:cubicBezTo>
                                              <a:pt x="1280966" y="464937"/>
                                              <a:pt x="1281469" y="461605"/>
                                              <a:pt x="1283493" y="459581"/>
                                            </a:cubicBezTo>
                                            <a:cubicBezTo>
                                              <a:pt x="1285517" y="457557"/>
                                              <a:pt x="1288256" y="456406"/>
                                              <a:pt x="1290637" y="454818"/>
                                            </a:cubicBezTo>
                                            <a:cubicBezTo>
                                              <a:pt x="1298575" y="442913"/>
                                              <a:pt x="1293019" y="449263"/>
                                              <a:pt x="1309687" y="438150"/>
                                            </a:cubicBezTo>
                                            <a:lnTo>
                                              <a:pt x="1316831" y="433387"/>
                                            </a:lnTo>
                                            <a:cubicBezTo>
                                              <a:pt x="1320006" y="428625"/>
                                              <a:pt x="1321594" y="422275"/>
                                              <a:pt x="1326356" y="419100"/>
                                            </a:cubicBezTo>
                                            <a:cubicBezTo>
                                              <a:pt x="1331118" y="415925"/>
                                              <a:pt x="1335213" y="411385"/>
                                              <a:pt x="1340643" y="409575"/>
                                            </a:cubicBezTo>
                                            <a:cubicBezTo>
                                              <a:pt x="1343024" y="408781"/>
                                              <a:pt x="1345593" y="408412"/>
                                              <a:pt x="1347787" y="407193"/>
                                            </a:cubicBezTo>
                                            <a:cubicBezTo>
                                              <a:pt x="1352791" y="404413"/>
                                              <a:pt x="1356645" y="399478"/>
                                              <a:pt x="1362075" y="397668"/>
                                            </a:cubicBezTo>
                                            <a:cubicBezTo>
                                              <a:pt x="1388123" y="388985"/>
                                              <a:pt x="1348669" y="402833"/>
                                              <a:pt x="1376362" y="390525"/>
                                            </a:cubicBezTo>
                                            <a:cubicBezTo>
                                              <a:pt x="1380950" y="388486"/>
                                              <a:pt x="1390650" y="385762"/>
                                              <a:pt x="1390650" y="385762"/>
                                            </a:cubicBezTo>
                                            <a:cubicBezTo>
                                              <a:pt x="1396927" y="366927"/>
                                              <a:pt x="1390265" y="388842"/>
                                              <a:pt x="1395412" y="347662"/>
                                            </a:cubicBezTo>
                                            <a:cubicBezTo>
                                              <a:pt x="1395723" y="345171"/>
                                              <a:pt x="1397103" y="342932"/>
                                              <a:pt x="1397793" y="340518"/>
                                            </a:cubicBezTo>
                                            <a:cubicBezTo>
                                              <a:pt x="1398692" y="337371"/>
                                              <a:pt x="1399381" y="334168"/>
                                              <a:pt x="1400175" y="330993"/>
                                            </a:cubicBezTo>
                                            <a:cubicBezTo>
                                              <a:pt x="1399445" y="324428"/>
                                              <a:pt x="1399961" y="299174"/>
                                              <a:pt x="1388268" y="295275"/>
                                            </a:cubicBezTo>
                                            <a:lnTo>
                                              <a:pt x="1381125" y="292893"/>
                                            </a:lnTo>
                                            <a:cubicBezTo>
                                              <a:pt x="1379537" y="288131"/>
                                              <a:pt x="1375145" y="283476"/>
                                              <a:pt x="1376362" y="278606"/>
                                            </a:cubicBezTo>
                                            <a:cubicBezTo>
                                              <a:pt x="1377156" y="275431"/>
                                              <a:pt x="1380207" y="266154"/>
                                              <a:pt x="1378743" y="269081"/>
                                            </a:cubicBezTo>
                                            <a:cubicBezTo>
                                              <a:pt x="1376498" y="273571"/>
                                              <a:pt x="1373981" y="283368"/>
                                              <a:pt x="1373981" y="283368"/>
                                            </a:cubicBezTo>
                                            <a:cubicBezTo>
                                              <a:pt x="1373187" y="290512"/>
                                              <a:pt x="1375008" y="298471"/>
                                              <a:pt x="1371600" y="304800"/>
                                            </a:cubicBezTo>
                                            <a:cubicBezTo>
                                              <a:pt x="1368886" y="309840"/>
                                              <a:pt x="1357312" y="314325"/>
                                              <a:pt x="1357312" y="314325"/>
                                            </a:cubicBezTo>
                                            <a:cubicBezTo>
                                              <a:pt x="1354018" y="324206"/>
                                              <a:pt x="1354973" y="326216"/>
                                              <a:pt x="1340643" y="330993"/>
                                            </a:cubicBezTo>
                                            <a:lnTo>
                                              <a:pt x="1326356" y="335756"/>
                                            </a:lnTo>
                                            <a:cubicBezTo>
                                              <a:pt x="1313093" y="334809"/>
                                              <a:pt x="1296397" y="339135"/>
                                              <a:pt x="1285875" y="328612"/>
                                            </a:cubicBezTo>
                                            <a:cubicBezTo>
                                              <a:pt x="1283851" y="326588"/>
                                              <a:pt x="1282700" y="323849"/>
                                              <a:pt x="1281112" y="321468"/>
                                            </a:cubicBezTo>
                                            <a:cubicBezTo>
                                              <a:pt x="1280318" y="318293"/>
                                              <a:pt x="1279630" y="315090"/>
                                              <a:pt x="1278731" y="311943"/>
                                            </a:cubicBezTo>
                                            <a:cubicBezTo>
                                              <a:pt x="1278042" y="309530"/>
                                              <a:pt x="1276350" y="307310"/>
                                              <a:pt x="1276350" y="304800"/>
                                            </a:cubicBezTo>
                                            <a:cubicBezTo>
                                              <a:pt x="1276350" y="290756"/>
                                              <a:pt x="1277604" y="281360"/>
                                              <a:pt x="1281112" y="269081"/>
                                            </a:cubicBezTo>
                                            <a:cubicBezTo>
                                              <a:pt x="1281802" y="266667"/>
                                              <a:pt x="1282803" y="264351"/>
                                              <a:pt x="1283493" y="261937"/>
                                            </a:cubicBezTo>
                                            <a:cubicBezTo>
                                              <a:pt x="1284392" y="258790"/>
                                              <a:pt x="1284935" y="255547"/>
                                              <a:pt x="1285875" y="252412"/>
                                            </a:cubicBezTo>
                                            <a:cubicBezTo>
                                              <a:pt x="1287318" y="247604"/>
                                              <a:pt x="1289050" y="242887"/>
                                              <a:pt x="1290637" y="238125"/>
                                            </a:cubicBezTo>
                                            <a:lnTo>
                                              <a:pt x="1295400" y="223837"/>
                                            </a:lnTo>
                                            <a:cubicBezTo>
                                              <a:pt x="1296194" y="221456"/>
                                              <a:pt x="1297172" y="219128"/>
                                              <a:pt x="1297781" y="216693"/>
                                            </a:cubicBezTo>
                                            <a:cubicBezTo>
                                              <a:pt x="1303714" y="192959"/>
                                              <a:pt x="1301467" y="204099"/>
                                              <a:pt x="1304925" y="183356"/>
                                            </a:cubicBezTo>
                                            <a:cubicBezTo>
                                              <a:pt x="1307312" y="130844"/>
                                              <a:pt x="1308830" y="134101"/>
                                              <a:pt x="1304925" y="83343"/>
                                            </a:cubicBezTo>
                                            <a:cubicBezTo>
                                              <a:pt x="1304460" y="77293"/>
                                              <a:pt x="1301218" y="59923"/>
                                              <a:pt x="1297781" y="54768"/>
                                            </a:cubicBezTo>
                                            <a:lnTo>
                                              <a:pt x="1293018" y="47625"/>
                                            </a:lnTo>
                                            <a:cubicBezTo>
                                              <a:pt x="1289721" y="48284"/>
                                              <a:pt x="1278086" y="50099"/>
                                              <a:pt x="1273968" y="52387"/>
                                            </a:cubicBezTo>
                                            <a:cubicBezTo>
                                              <a:pt x="1268965" y="55167"/>
                                              <a:pt x="1259681" y="61912"/>
                                              <a:pt x="1259681" y="61912"/>
                                            </a:cubicBezTo>
                                            <a:cubicBezTo>
                                              <a:pt x="1248568" y="61118"/>
                                              <a:pt x="1237408" y="60833"/>
                                              <a:pt x="1226343" y="59531"/>
                                            </a:cubicBezTo>
                                            <a:cubicBezTo>
                                              <a:pt x="1219556" y="58733"/>
                                              <a:pt x="1208092" y="50805"/>
                                              <a:pt x="1204912" y="47625"/>
                                            </a:cubicBezTo>
                                            <a:cubicBezTo>
                                              <a:pt x="1202531" y="45244"/>
                                              <a:pt x="1200570" y="42349"/>
                                              <a:pt x="1197768" y="40481"/>
                                            </a:cubicBezTo>
                                            <a:cubicBezTo>
                                              <a:pt x="1195680" y="39089"/>
                                              <a:pt x="1193038" y="38790"/>
                                              <a:pt x="1190625" y="38100"/>
                                            </a:cubicBezTo>
                                            <a:cubicBezTo>
                                              <a:pt x="1169687" y="32117"/>
                                              <a:pt x="1191091" y="39048"/>
                                              <a:pt x="1173956" y="33337"/>
                                            </a:cubicBezTo>
                                            <a:lnTo>
                                              <a:pt x="1178718" y="19050"/>
                                            </a:lnTo>
                                            <a:lnTo>
                                              <a:pt x="1181100" y="11906"/>
                                            </a:lnTo>
                                            <a:cubicBezTo>
                                              <a:pt x="1181894" y="9525"/>
                                              <a:pt x="1182358" y="7007"/>
                                              <a:pt x="1183481" y="4762"/>
                                            </a:cubicBezTo>
                                            <a:lnTo>
                                              <a:pt x="1185862" y="0"/>
                                            </a:lnTo>
                                          </a:path>
                                        </a:pathLst>
                                      </a:custGeom>
                                      <a:noFill/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pl-PL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28" name="Dowolny kształt 22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255419" y="4493419"/>
                                      <a:ext cx="655363" cy="821531"/>
                                    </a:xfrm>
                                    <a:custGeom>
                                      <a:avLst/>
                                      <a:gdLst>
                                        <a:gd name="connsiteX0" fmla="*/ 0 w 655363"/>
                                        <a:gd name="connsiteY0" fmla="*/ 145256 h 821531"/>
                                        <a:gd name="connsiteX1" fmla="*/ 11906 w 655363"/>
                                        <a:gd name="connsiteY1" fmla="*/ 138112 h 821531"/>
                                        <a:gd name="connsiteX2" fmla="*/ 16669 w 655363"/>
                                        <a:gd name="connsiteY2" fmla="*/ 130969 h 821531"/>
                                        <a:gd name="connsiteX3" fmla="*/ 23812 w 655363"/>
                                        <a:gd name="connsiteY3" fmla="*/ 123825 h 821531"/>
                                        <a:gd name="connsiteX4" fmla="*/ 28575 w 655363"/>
                                        <a:gd name="connsiteY4" fmla="*/ 95250 h 821531"/>
                                        <a:gd name="connsiteX5" fmla="*/ 30956 w 655363"/>
                                        <a:gd name="connsiteY5" fmla="*/ 88106 h 821531"/>
                                        <a:gd name="connsiteX6" fmla="*/ 35719 w 655363"/>
                                        <a:gd name="connsiteY6" fmla="*/ 80962 h 821531"/>
                                        <a:gd name="connsiteX7" fmla="*/ 61912 w 655363"/>
                                        <a:gd name="connsiteY7" fmla="*/ 78581 h 821531"/>
                                        <a:gd name="connsiteX8" fmla="*/ 69056 w 655363"/>
                                        <a:gd name="connsiteY8" fmla="*/ 64294 h 821531"/>
                                        <a:gd name="connsiteX9" fmla="*/ 90487 w 655363"/>
                                        <a:gd name="connsiteY9" fmla="*/ 54769 h 821531"/>
                                        <a:gd name="connsiteX10" fmla="*/ 133350 w 655363"/>
                                        <a:gd name="connsiteY10" fmla="*/ 50006 h 821531"/>
                                        <a:gd name="connsiteX11" fmla="*/ 207169 w 655363"/>
                                        <a:gd name="connsiteY11" fmla="*/ 52387 h 821531"/>
                                        <a:gd name="connsiteX12" fmla="*/ 221456 w 655363"/>
                                        <a:gd name="connsiteY12" fmla="*/ 57150 h 821531"/>
                                        <a:gd name="connsiteX13" fmla="*/ 228600 w 655363"/>
                                        <a:gd name="connsiteY13" fmla="*/ 59531 h 821531"/>
                                        <a:gd name="connsiteX14" fmla="*/ 235744 w 655363"/>
                                        <a:gd name="connsiteY14" fmla="*/ 64294 h 821531"/>
                                        <a:gd name="connsiteX15" fmla="*/ 250031 w 655363"/>
                                        <a:gd name="connsiteY15" fmla="*/ 69056 h 821531"/>
                                        <a:gd name="connsiteX16" fmla="*/ 300037 w 655363"/>
                                        <a:gd name="connsiteY16" fmla="*/ 66675 h 821531"/>
                                        <a:gd name="connsiteX17" fmla="*/ 302419 w 655363"/>
                                        <a:gd name="connsiteY17" fmla="*/ 50006 h 821531"/>
                                        <a:gd name="connsiteX18" fmla="*/ 292894 w 655363"/>
                                        <a:gd name="connsiteY18" fmla="*/ 35719 h 821531"/>
                                        <a:gd name="connsiteX19" fmla="*/ 330994 w 655363"/>
                                        <a:gd name="connsiteY19" fmla="*/ 19050 h 821531"/>
                                        <a:gd name="connsiteX20" fmla="*/ 338137 w 655363"/>
                                        <a:gd name="connsiteY20" fmla="*/ 14287 h 821531"/>
                                        <a:gd name="connsiteX21" fmla="*/ 352425 w 655363"/>
                                        <a:gd name="connsiteY21" fmla="*/ 9525 h 821531"/>
                                        <a:gd name="connsiteX22" fmla="*/ 376237 w 655363"/>
                                        <a:gd name="connsiteY22" fmla="*/ 2381 h 821531"/>
                                        <a:gd name="connsiteX23" fmla="*/ 383381 w 655363"/>
                                        <a:gd name="connsiteY23" fmla="*/ 0 h 821531"/>
                                        <a:gd name="connsiteX24" fmla="*/ 411956 w 655363"/>
                                        <a:gd name="connsiteY24" fmla="*/ 2381 h 821531"/>
                                        <a:gd name="connsiteX25" fmla="*/ 426244 w 655363"/>
                                        <a:gd name="connsiteY25" fmla="*/ 7144 h 821531"/>
                                        <a:gd name="connsiteX26" fmla="*/ 428625 w 655363"/>
                                        <a:gd name="connsiteY26" fmla="*/ 23812 h 821531"/>
                                        <a:gd name="connsiteX27" fmla="*/ 431006 w 655363"/>
                                        <a:gd name="connsiteY27" fmla="*/ 47625 h 821531"/>
                                        <a:gd name="connsiteX28" fmla="*/ 435769 w 655363"/>
                                        <a:gd name="connsiteY28" fmla="*/ 61912 h 821531"/>
                                        <a:gd name="connsiteX29" fmla="*/ 438150 w 655363"/>
                                        <a:gd name="connsiteY29" fmla="*/ 76200 h 821531"/>
                                        <a:gd name="connsiteX30" fmla="*/ 433387 w 655363"/>
                                        <a:gd name="connsiteY30" fmla="*/ 114300 h 821531"/>
                                        <a:gd name="connsiteX31" fmla="*/ 431006 w 655363"/>
                                        <a:gd name="connsiteY31" fmla="*/ 121444 h 821531"/>
                                        <a:gd name="connsiteX32" fmla="*/ 416719 w 655363"/>
                                        <a:gd name="connsiteY32" fmla="*/ 130969 h 821531"/>
                                        <a:gd name="connsiteX33" fmla="*/ 407194 w 655363"/>
                                        <a:gd name="connsiteY33" fmla="*/ 145256 h 821531"/>
                                        <a:gd name="connsiteX34" fmla="*/ 397669 w 655363"/>
                                        <a:gd name="connsiteY34" fmla="*/ 157162 h 821531"/>
                                        <a:gd name="connsiteX35" fmla="*/ 400050 w 655363"/>
                                        <a:gd name="connsiteY35" fmla="*/ 169069 h 821531"/>
                                        <a:gd name="connsiteX36" fmla="*/ 402431 w 655363"/>
                                        <a:gd name="connsiteY36" fmla="*/ 183356 h 821531"/>
                                        <a:gd name="connsiteX37" fmla="*/ 409575 w 655363"/>
                                        <a:gd name="connsiteY37" fmla="*/ 197644 h 821531"/>
                                        <a:gd name="connsiteX38" fmla="*/ 416719 w 655363"/>
                                        <a:gd name="connsiteY38" fmla="*/ 200025 h 821531"/>
                                        <a:gd name="connsiteX39" fmla="*/ 423862 w 655363"/>
                                        <a:gd name="connsiteY39" fmla="*/ 204787 h 821531"/>
                                        <a:gd name="connsiteX40" fmla="*/ 447675 w 655363"/>
                                        <a:gd name="connsiteY40" fmla="*/ 209550 h 821531"/>
                                        <a:gd name="connsiteX41" fmla="*/ 454819 w 655363"/>
                                        <a:gd name="connsiteY41" fmla="*/ 211931 h 821531"/>
                                        <a:gd name="connsiteX42" fmla="*/ 469106 w 655363"/>
                                        <a:gd name="connsiteY42" fmla="*/ 226219 h 821531"/>
                                        <a:gd name="connsiteX43" fmla="*/ 469106 w 655363"/>
                                        <a:gd name="connsiteY43" fmla="*/ 269081 h 821531"/>
                                        <a:gd name="connsiteX44" fmla="*/ 483394 w 655363"/>
                                        <a:gd name="connsiteY44" fmla="*/ 273844 h 821531"/>
                                        <a:gd name="connsiteX45" fmla="*/ 585787 w 655363"/>
                                        <a:gd name="connsiteY45" fmla="*/ 276225 h 821531"/>
                                        <a:gd name="connsiteX46" fmla="*/ 592931 w 655363"/>
                                        <a:gd name="connsiteY46" fmla="*/ 278606 h 821531"/>
                                        <a:gd name="connsiteX47" fmla="*/ 590550 w 655363"/>
                                        <a:gd name="connsiteY47" fmla="*/ 292894 h 821531"/>
                                        <a:gd name="connsiteX48" fmla="*/ 576262 w 655363"/>
                                        <a:gd name="connsiteY48" fmla="*/ 295275 h 821531"/>
                                        <a:gd name="connsiteX49" fmla="*/ 561975 w 655363"/>
                                        <a:gd name="connsiteY49" fmla="*/ 300037 h 821531"/>
                                        <a:gd name="connsiteX50" fmla="*/ 547687 w 655363"/>
                                        <a:gd name="connsiteY50" fmla="*/ 307181 h 821531"/>
                                        <a:gd name="connsiteX51" fmla="*/ 526256 w 655363"/>
                                        <a:gd name="connsiteY51" fmla="*/ 319087 h 821531"/>
                                        <a:gd name="connsiteX52" fmla="*/ 507206 w 655363"/>
                                        <a:gd name="connsiteY52" fmla="*/ 335756 h 821531"/>
                                        <a:gd name="connsiteX53" fmla="*/ 500062 w 655363"/>
                                        <a:gd name="connsiteY53" fmla="*/ 340519 h 821531"/>
                                        <a:gd name="connsiteX54" fmla="*/ 492919 w 655363"/>
                                        <a:gd name="connsiteY54" fmla="*/ 342900 h 821531"/>
                                        <a:gd name="connsiteX55" fmla="*/ 478631 w 655363"/>
                                        <a:gd name="connsiteY55" fmla="*/ 352425 h 821531"/>
                                        <a:gd name="connsiteX56" fmla="*/ 471487 w 655363"/>
                                        <a:gd name="connsiteY56" fmla="*/ 366712 h 821531"/>
                                        <a:gd name="connsiteX57" fmla="*/ 473869 w 655363"/>
                                        <a:gd name="connsiteY57" fmla="*/ 378619 h 821531"/>
                                        <a:gd name="connsiteX58" fmla="*/ 497681 w 655363"/>
                                        <a:gd name="connsiteY58" fmla="*/ 390525 h 821531"/>
                                        <a:gd name="connsiteX59" fmla="*/ 516731 w 655363"/>
                                        <a:gd name="connsiteY59" fmla="*/ 392906 h 821531"/>
                                        <a:gd name="connsiteX60" fmla="*/ 521494 w 655363"/>
                                        <a:gd name="connsiteY60" fmla="*/ 400050 h 821531"/>
                                        <a:gd name="connsiteX61" fmla="*/ 516731 w 655363"/>
                                        <a:gd name="connsiteY61" fmla="*/ 414337 h 821531"/>
                                        <a:gd name="connsiteX62" fmla="*/ 521494 w 655363"/>
                                        <a:gd name="connsiteY62" fmla="*/ 421481 h 821531"/>
                                        <a:gd name="connsiteX63" fmla="*/ 542925 w 655363"/>
                                        <a:gd name="connsiteY63" fmla="*/ 411956 h 821531"/>
                                        <a:gd name="connsiteX64" fmla="*/ 538162 w 655363"/>
                                        <a:gd name="connsiteY64" fmla="*/ 397669 h 821531"/>
                                        <a:gd name="connsiteX65" fmla="*/ 535781 w 655363"/>
                                        <a:gd name="connsiteY65" fmla="*/ 390525 h 821531"/>
                                        <a:gd name="connsiteX66" fmla="*/ 538162 w 655363"/>
                                        <a:gd name="connsiteY66" fmla="*/ 376237 h 821531"/>
                                        <a:gd name="connsiteX67" fmla="*/ 559594 w 655363"/>
                                        <a:gd name="connsiteY67" fmla="*/ 378619 h 821531"/>
                                        <a:gd name="connsiteX68" fmla="*/ 576262 w 655363"/>
                                        <a:gd name="connsiteY68" fmla="*/ 383381 h 821531"/>
                                        <a:gd name="connsiteX69" fmla="*/ 604837 w 655363"/>
                                        <a:gd name="connsiteY69" fmla="*/ 397669 h 821531"/>
                                        <a:gd name="connsiteX70" fmla="*/ 611981 w 655363"/>
                                        <a:gd name="connsiteY70" fmla="*/ 400050 h 821531"/>
                                        <a:gd name="connsiteX71" fmla="*/ 619125 w 655363"/>
                                        <a:gd name="connsiteY71" fmla="*/ 414337 h 821531"/>
                                        <a:gd name="connsiteX72" fmla="*/ 626269 w 655363"/>
                                        <a:gd name="connsiteY72" fmla="*/ 428625 h 821531"/>
                                        <a:gd name="connsiteX73" fmla="*/ 628650 w 655363"/>
                                        <a:gd name="connsiteY73" fmla="*/ 435769 h 821531"/>
                                        <a:gd name="connsiteX74" fmla="*/ 638175 w 655363"/>
                                        <a:gd name="connsiteY74" fmla="*/ 450056 h 821531"/>
                                        <a:gd name="connsiteX75" fmla="*/ 642937 w 655363"/>
                                        <a:gd name="connsiteY75" fmla="*/ 457200 h 821531"/>
                                        <a:gd name="connsiteX76" fmla="*/ 647700 w 655363"/>
                                        <a:gd name="connsiteY76" fmla="*/ 464344 h 821531"/>
                                        <a:gd name="connsiteX77" fmla="*/ 654844 w 655363"/>
                                        <a:gd name="connsiteY77" fmla="*/ 466725 h 821531"/>
                                        <a:gd name="connsiteX78" fmla="*/ 614362 w 655363"/>
                                        <a:gd name="connsiteY78" fmla="*/ 464344 h 821531"/>
                                        <a:gd name="connsiteX79" fmla="*/ 597694 w 655363"/>
                                        <a:gd name="connsiteY79" fmla="*/ 445294 h 821531"/>
                                        <a:gd name="connsiteX80" fmla="*/ 590550 w 655363"/>
                                        <a:gd name="connsiteY80" fmla="*/ 442912 h 821531"/>
                                        <a:gd name="connsiteX81" fmla="*/ 578644 w 655363"/>
                                        <a:gd name="connsiteY81" fmla="*/ 445294 h 821531"/>
                                        <a:gd name="connsiteX82" fmla="*/ 571500 w 655363"/>
                                        <a:gd name="connsiteY82" fmla="*/ 452437 h 821531"/>
                                        <a:gd name="connsiteX83" fmla="*/ 564356 w 655363"/>
                                        <a:gd name="connsiteY83" fmla="*/ 454819 h 821531"/>
                                        <a:gd name="connsiteX84" fmla="*/ 557212 w 655363"/>
                                        <a:gd name="connsiteY84" fmla="*/ 459581 h 821531"/>
                                        <a:gd name="connsiteX85" fmla="*/ 542925 w 655363"/>
                                        <a:gd name="connsiteY85" fmla="*/ 464344 h 821531"/>
                                        <a:gd name="connsiteX86" fmla="*/ 535781 w 655363"/>
                                        <a:gd name="connsiteY86" fmla="*/ 466725 h 821531"/>
                                        <a:gd name="connsiteX87" fmla="*/ 528637 w 655363"/>
                                        <a:gd name="connsiteY87" fmla="*/ 471487 h 821531"/>
                                        <a:gd name="connsiteX88" fmla="*/ 523875 w 655363"/>
                                        <a:gd name="connsiteY88" fmla="*/ 485775 h 821531"/>
                                        <a:gd name="connsiteX89" fmla="*/ 521494 w 655363"/>
                                        <a:gd name="connsiteY89" fmla="*/ 500062 h 821531"/>
                                        <a:gd name="connsiteX90" fmla="*/ 516731 w 655363"/>
                                        <a:gd name="connsiteY90" fmla="*/ 507206 h 821531"/>
                                        <a:gd name="connsiteX91" fmla="*/ 507206 w 655363"/>
                                        <a:gd name="connsiteY91" fmla="*/ 519112 h 821531"/>
                                        <a:gd name="connsiteX92" fmla="*/ 497681 w 655363"/>
                                        <a:gd name="connsiteY92" fmla="*/ 516731 h 821531"/>
                                        <a:gd name="connsiteX93" fmla="*/ 490537 w 655363"/>
                                        <a:gd name="connsiteY93" fmla="*/ 511969 h 821531"/>
                                        <a:gd name="connsiteX94" fmla="*/ 483394 w 655363"/>
                                        <a:gd name="connsiteY94" fmla="*/ 497681 h 821531"/>
                                        <a:gd name="connsiteX95" fmla="*/ 481012 w 655363"/>
                                        <a:gd name="connsiteY95" fmla="*/ 450056 h 821531"/>
                                        <a:gd name="connsiteX96" fmla="*/ 473869 w 655363"/>
                                        <a:gd name="connsiteY96" fmla="*/ 454819 h 821531"/>
                                        <a:gd name="connsiteX97" fmla="*/ 464344 w 655363"/>
                                        <a:gd name="connsiteY97" fmla="*/ 469106 h 821531"/>
                                        <a:gd name="connsiteX98" fmla="*/ 450056 w 655363"/>
                                        <a:gd name="connsiteY98" fmla="*/ 478631 h 821531"/>
                                        <a:gd name="connsiteX99" fmla="*/ 447675 w 655363"/>
                                        <a:gd name="connsiteY99" fmla="*/ 485775 h 821531"/>
                                        <a:gd name="connsiteX100" fmla="*/ 450056 w 655363"/>
                                        <a:gd name="connsiteY100" fmla="*/ 500062 h 821531"/>
                                        <a:gd name="connsiteX101" fmla="*/ 442912 w 655363"/>
                                        <a:gd name="connsiteY101" fmla="*/ 504825 h 821531"/>
                                        <a:gd name="connsiteX102" fmla="*/ 426244 w 655363"/>
                                        <a:gd name="connsiteY102" fmla="*/ 502444 h 821531"/>
                                        <a:gd name="connsiteX103" fmla="*/ 404812 w 655363"/>
                                        <a:gd name="connsiteY103" fmla="*/ 490537 h 821531"/>
                                        <a:gd name="connsiteX104" fmla="*/ 359569 w 655363"/>
                                        <a:gd name="connsiteY104" fmla="*/ 488156 h 821531"/>
                                        <a:gd name="connsiteX105" fmla="*/ 352425 w 655363"/>
                                        <a:gd name="connsiteY105" fmla="*/ 485775 h 821531"/>
                                        <a:gd name="connsiteX106" fmla="*/ 338137 w 655363"/>
                                        <a:gd name="connsiteY106" fmla="*/ 476250 h 821531"/>
                                        <a:gd name="connsiteX107" fmla="*/ 323850 w 655363"/>
                                        <a:gd name="connsiteY107" fmla="*/ 471487 h 821531"/>
                                        <a:gd name="connsiteX108" fmla="*/ 309562 w 655363"/>
                                        <a:gd name="connsiteY108" fmla="*/ 461962 h 821531"/>
                                        <a:gd name="connsiteX109" fmla="*/ 302419 w 655363"/>
                                        <a:gd name="connsiteY109" fmla="*/ 459581 h 821531"/>
                                        <a:gd name="connsiteX110" fmla="*/ 288131 w 655363"/>
                                        <a:gd name="connsiteY110" fmla="*/ 452437 h 821531"/>
                                        <a:gd name="connsiteX111" fmla="*/ 250031 w 655363"/>
                                        <a:gd name="connsiteY111" fmla="*/ 454819 h 821531"/>
                                        <a:gd name="connsiteX112" fmla="*/ 247650 w 655363"/>
                                        <a:gd name="connsiteY112" fmla="*/ 461962 h 821531"/>
                                        <a:gd name="connsiteX113" fmla="*/ 250031 w 655363"/>
                                        <a:gd name="connsiteY113" fmla="*/ 504825 h 821531"/>
                                        <a:gd name="connsiteX114" fmla="*/ 245269 w 655363"/>
                                        <a:gd name="connsiteY114" fmla="*/ 557212 h 821531"/>
                                        <a:gd name="connsiteX115" fmla="*/ 238125 w 655363"/>
                                        <a:gd name="connsiteY115" fmla="*/ 564356 h 821531"/>
                                        <a:gd name="connsiteX116" fmla="*/ 216694 w 655363"/>
                                        <a:gd name="connsiteY116" fmla="*/ 569119 h 821531"/>
                                        <a:gd name="connsiteX117" fmla="*/ 126206 w 655363"/>
                                        <a:gd name="connsiteY117" fmla="*/ 571500 h 821531"/>
                                        <a:gd name="connsiteX118" fmla="*/ 119062 w 655363"/>
                                        <a:gd name="connsiteY118" fmla="*/ 576262 h 821531"/>
                                        <a:gd name="connsiteX119" fmla="*/ 119062 w 655363"/>
                                        <a:gd name="connsiteY119" fmla="*/ 592931 h 821531"/>
                                        <a:gd name="connsiteX120" fmla="*/ 126206 w 655363"/>
                                        <a:gd name="connsiteY120" fmla="*/ 595312 h 821531"/>
                                        <a:gd name="connsiteX121" fmla="*/ 128587 w 655363"/>
                                        <a:gd name="connsiteY121" fmla="*/ 602456 h 821531"/>
                                        <a:gd name="connsiteX122" fmla="*/ 145256 w 655363"/>
                                        <a:gd name="connsiteY122" fmla="*/ 623887 h 821531"/>
                                        <a:gd name="connsiteX123" fmla="*/ 152400 w 655363"/>
                                        <a:gd name="connsiteY123" fmla="*/ 628650 h 821531"/>
                                        <a:gd name="connsiteX124" fmla="*/ 164306 w 655363"/>
                                        <a:gd name="connsiteY124" fmla="*/ 638175 h 821531"/>
                                        <a:gd name="connsiteX125" fmla="*/ 178594 w 655363"/>
                                        <a:gd name="connsiteY125" fmla="*/ 647700 h 821531"/>
                                        <a:gd name="connsiteX126" fmla="*/ 192881 w 655363"/>
                                        <a:gd name="connsiteY126" fmla="*/ 652462 h 821531"/>
                                        <a:gd name="connsiteX127" fmla="*/ 200025 w 655363"/>
                                        <a:gd name="connsiteY127" fmla="*/ 654844 h 821531"/>
                                        <a:gd name="connsiteX128" fmla="*/ 214312 w 655363"/>
                                        <a:gd name="connsiteY128" fmla="*/ 666750 h 821531"/>
                                        <a:gd name="connsiteX129" fmla="*/ 221456 w 655363"/>
                                        <a:gd name="connsiteY129" fmla="*/ 671512 h 821531"/>
                                        <a:gd name="connsiteX130" fmla="*/ 233362 w 655363"/>
                                        <a:gd name="connsiteY130" fmla="*/ 681037 h 821531"/>
                                        <a:gd name="connsiteX131" fmla="*/ 245269 w 655363"/>
                                        <a:gd name="connsiteY131" fmla="*/ 690562 h 821531"/>
                                        <a:gd name="connsiteX132" fmla="*/ 278606 w 655363"/>
                                        <a:gd name="connsiteY132" fmla="*/ 709612 h 821531"/>
                                        <a:gd name="connsiteX133" fmla="*/ 288131 w 655363"/>
                                        <a:gd name="connsiteY133" fmla="*/ 711994 h 821531"/>
                                        <a:gd name="connsiteX134" fmla="*/ 304800 w 655363"/>
                                        <a:gd name="connsiteY134" fmla="*/ 709612 h 821531"/>
                                        <a:gd name="connsiteX135" fmla="*/ 311944 w 655363"/>
                                        <a:gd name="connsiteY135" fmla="*/ 707231 h 821531"/>
                                        <a:gd name="connsiteX136" fmla="*/ 328612 w 655363"/>
                                        <a:gd name="connsiteY136" fmla="*/ 711994 h 821531"/>
                                        <a:gd name="connsiteX137" fmla="*/ 330994 w 655363"/>
                                        <a:gd name="connsiteY137" fmla="*/ 719137 h 821531"/>
                                        <a:gd name="connsiteX138" fmla="*/ 333375 w 655363"/>
                                        <a:gd name="connsiteY138" fmla="*/ 773906 h 821531"/>
                                        <a:gd name="connsiteX139" fmla="*/ 342900 w 655363"/>
                                        <a:gd name="connsiteY139" fmla="*/ 771525 h 821531"/>
                                        <a:gd name="connsiteX140" fmla="*/ 350044 w 655363"/>
                                        <a:gd name="connsiteY140" fmla="*/ 766762 h 821531"/>
                                        <a:gd name="connsiteX141" fmla="*/ 359569 w 655363"/>
                                        <a:gd name="connsiteY141" fmla="*/ 757237 h 821531"/>
                                        <a:gd name="connsiteX142" fmla="*/ 369094 w 655363"/>
                                        <a:gd name="connsiteY142" fmla="*/ 747712 h 821531"/>
                                        <a:gd name="connsiteX143" fmla="*/ 371475 w 655363"/>
                                        <a:gd name="connsiteY143" fmla="*/ 740569 h 821531"/>
                                        <a:gd name="connsiteX144" fmla="*/ 378619 w 655363"/>
                                        <a:gd name="connsiteY144" fmla="*/ 735806 h 821531"/>
                                        <a:gd name="connsiteX145" fmla="*/ 400050 w 655363"/>
                                        <a:gd name="connsiteY145" fmla="*/ 740569 h 821531"/>
                                        <a:gd name="connsiteX146" fmla="*/ 407194 w 655363"/>
                                        <a:gd name="connsiteY146" fmla="*/ 745331 h 821531"/>
                                        <a:gd name="connsiteX147" fmla="*/ 414337 w 655363"/>
                                        <a:gd name="connsiteY147" fmla="*/ 752475 h 821531"/>
                                        <a:gd name="connsiteX148" fmla="*/ 428625 w 655363"/>
                                        <a:gd name="connsiteY148" fmla="*/ 757237 h 821531"/>
                                        <a:gd name="connsiteX149" fmla="*/ 435769 w 655363"/>
                                        <a:gd name="connsiteY149" fmla="*/ 759619 h 821531"/>
                                        <a:gd name="connsiteX150" fmla="*/ 523875 w 655363"/>
                                        <a:gd name="connsiteY150" fmla="*/ 764381 h 821531"/>
                                        <a:gd name="connsiteX151" fmla="*/ 526256 w 655363"/>
                                        <a:gd name="connsiteY151" fmla="*/ 790575 h 821531"/>
                                        <a:gd name="connsiteX152" fmla="*/ 523875 w 655363"/>
                                        <a:gd name="connsiteY152" fmla="*/ 797719 h 821531"/>
                                        <a:gd name="connsiteX153" fmla="*/ 526256 w 655363"/>
                                        <a:gd name="connsiteY153" fmla="*/ 812006 h 821531"/>
                                        <a:gd name="connsiteX154" fmla="*/ 533400 w 655363"/>
                                        <a:gd name="connsiteY154" fmla="*/ 814387 h 821531"/>
                                        <a:gd name="connsiteX155" fmla="*/ 554831 w 655363"/>
                                        <a:gd name="connsiteY155" fmla="*/ 816769 h 821531"/>
                                        <a:gd name="connsiteX156" fmla="*/ 547687 w 655363"/>
                                        <a:gd name="connsiteY156" fmla="*/ 821531 h 821531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  <a:cxn ang="0">
                                          <a:pos x="connsiteX23" y="connsiteY23"/>
                                        </a:cxn>
                                        <a:cxn ang="0">
                                          <a:pos x="connsiteX24" y="connsiteY24"/>
                                        </a:cxn>
                                        <a:cxn ang="0">
                                          <a:pos x="connsiteX25" y="connsiteY25"/>
                                        </a:cxn>
                                        <a:cxn ang="0">
                                          <a:pos x="connsiteX26" y="connsiteY26"/>
                                        </a:cxn>
                                        <a:cxn ang="0">
                                          <a:pos x="connsiteX27" y="connsiteY27"/>
                                        </a:cxn>
                                        <a:cxn ang="0">
                                          <a:pos x="connsiteX28" y="connsiteY28"/>
                                        </a:cxn>
                                        <a:cxn ang="0">
                                          <a:pos x="connsiteX29" y="connsiteY29"/>
                                        </a:cxn>
                                        <a:cxn ang="0">
                                          <a:pos x="connsiteX30" y="connsiteY30"/>
                                        </a:cxn>
                                        <a:cxn ang="0">
                                          <a:pos x="connsiteX31" y="connsiteY31"/>
                                        </a:cxn>
                                        <a:cxn ang="0">
                                          <a:pos x="connsiteX32" y="connsiteY32"/>
                                        </a:cxn>
                                        <a:cxn ang="0">
                                          <a:pos x="connsiteX33" y="connsiteY33"/>
                                        </a:cxn>
                                        <a:cxn ang="0">
                                          <a:pos x="connsiteX34" y="connsiteY34"/>
                                        </a:cxn>
                                        <a:cxn ang="0">
                                          <a:pos x="connsiteX35" y="connsiteY35"/>
                                        </a:cxn>
                                        <a:cxn ang="0">
                                          <a:pos x="connsiteX36" y="connsiteY36"/>
                                        </a:cxn>
                                        <a:cxn ang="0">
                                          <a:pos x="connsiteX37" y="connsiteY37"/>
                                        </a:cxn>
                                        <a:cxn ang="0">
                                          <a:pos x="connsiteX38" y="connsiteY38"/>
                                        </a:cxn>
                                        <a:cxn ang="0">
                                          <a:pos x="connsiteX39" y="connsiteY39"/>
                                        </a:cxn>
                                        <a:cxn ang="0">
                                          <a:pos x="connsiteX40" y="connsiteY40"/>
                                        </a:cxn>
                                        <a:cxn ang="0">
                                          <a:pos x="connsiteX41" y="connsiteY41"/>
                                        </a:cxn>
                                        <a:cxn ang="0">
                                          <a:pos x="connsiteX42" y="connsiteY42"/>
                                        </a:cxn>
                                        <a:cxn ang="0">
                                          <a:pos x="connsiteX43" y="connsiteY43"/>
                                        </a:cxn>
                                        <a:cxn ang="0">
                                          <a:pos x="connsiteX44" y="connsiteY44"/>
                                        </a:cxn>
                                        <a:cxn ang="0">
                                          <a:pos x="connsiteX45" y="connsiteY45"/>
                                        </a:cxn>
                                        <a:cxn ang="0">
                                          <a:pos x="connsiteX46" y="connsiteY46"/>
                                        </a:cxn>
                                        <a:cxn ang="0">
                                          <a:pos x="connsiteX47" y="connsiteY47"/>
                                        </a:cxn>
                                        <a:cxn ang="0">
                                          <a:pos x="connsiteX48" y="connsiteY48"/>
                                        </a:cxn>
                                        <a:cxn ang="0">
                                          <a:pos x="connsiteX49" y="connsiteY49"/>
                                        </a:cxn>
                                        <a:cxn ang="0">
                                          <a:pos x="connsiteX50" y="connsiteY50"/>
                                        </a:cxn>
                                        <a:cxn ang="0">
                                          <a:pos x="connsiteX51" y="connsiteY51"/>
                                        </a:cxn>
                                        <a:cxn ang="0">
                                          <a:pos x="connsiteX52" y="connsiteY52"/>
                                        </a:cxn>
                                        <a:cxn ang="0">
                                          <a:pos x="connsiteX53" y="connsiteY53"/>
                                        </a:cxn>
                                        <a:cxn ang="0">
                                          <a:pos x="connsiteX54" y="connsiteY54"/>
                                        </a:cxn>
                                        <a:cxn ang="0">
                                          <a:pos x="connsiteX55" y="connsiteY55"/>
                                        </a:cxn>
                                        <a:cxn ang="0">
                                          <a:pos x="connsiteX56" y="connsiteY56"/>
                                        </a:cxn>
                                        <a:cxn ang="0">
                                          <a:pos x="connsiteX57" y="connsiteY57"/>
                                        </a:cxn>
                                        <a:cxn ang="0">
                                          <a:pos x="connsiteX58" y="connsiteY58"/>
                                        </a:cxn>
                                        <a:cxn ang="0">
                                          <a:pos x="connsiteX59" y="connsiteY59"/>
                                        </a:cxn>
                                        <a:cxn ang="0">
                                          <a:pos x="connsiteX60" y="connsiteY60"/>
                                        </a:cxn>
                                        <a:cxn ang="0">
                                          <a:pos x="connsiteX61" y="connsiteY61"/>
                                        </a:cxn>
                                        <a:cxn ang="0">
                                          <a:pos x="connsiteX62" y="connsiteY62"/>
                                        </a:cxn>
                                        <a:cxn ang="0">
                                          <a:pos x="connsiteX63" y="connsiteY63"/>
                                        </a:cxn>
                                        <a:cxn ang="0">
                                          <a:pos x="connsiteX64" y="connsiteY64"/>
                                        </a:cxn>
                                        <a:cxn ang="0">
                                          <a:pos x="connsiteX65" y="connsiteY65"/>
                                        </a:cxn>
                                        <a:cxn ang="0">
                                          <a:pos x="connsiteX66" y="connsiteY66"/>
                                        </a:cxn>
                                        <a:cxn ang="0">
                                          <a:pos x="connsiteX67" y="connsiteY67"/>
                                        </a:cxn>
                                        <a:cxn ang="0">
                                          <a:pos x="connsiteX68" y="connsiteY68"/>
                                        </a:cxn>
                                        <a:cxn ang="0">
                                          <a:pos x="connsiteX69" y="connsiteY69"/>
                                        </a:cxn>
                                        <a:cxn ang="0">
                                          <a:pos x="connsiteX70" y="connsiteY70"/>
                                        </a:cxn>
                                        <a:cxn ang="0">
                                          <a:pos x="connsiteX71" y="connsiteY71"/>
                                        </a:cxn>
                                        <a:cxn ang="0">
                                          <a:pos x="connsiteX72" y="connsiteY72"/>
                                        </a:cxn>
                                        <a:cxn ang="0">
                                          <a:pos x="connsiteX73" y="connsiteY73"/>
                                        </a:cxn>
                                        <a:cxn ang="0">
                                          <a:pos x="connsiteX74" y="connsiteY74"/>
                                        </a:cxn>
                                        <a:cxn ang="0">
                                          <a:pos x="connsiteX75" y="connsiteY75"/>
                                        </a:cxn>
                                        <a:cxn ang="0">
                                          <a:pos x="connsiteX76" y="connsiteY76"/>
                                        </a:cxn>
                                        <a:cxn ang="0">
                                          <a:pos x="connsiteX77" y="connsiteY77"/>
                                        </a:cxn>
                                        <a:cxn ang="0">
                                          <a:pos x="connsiteX78" y="connsiteY78"/>
                                        </a:cxn>
                                        <a:cxn ang="0">
                                          <a:pos x="connsiteX79" y="connsiteY79"/>
                                        </a:cxn>
                                        <a:cxn ang="0">
                                          <a:pos x="connsiteX80" y="connsiteY80"/>
                                        </a:cxn>
                                        <a:cxn ang="0">
                                          <a:pos x="connsiteX81" y="connsiteY81"/>
                                        </a:cxn>
                                        <a:cxn ang="0">
                                          <a:pos x="connsiteX82" y="connsiteY82"/>
                                        </a:cxn>
                                        <a:cxn ang="0">
                                          <a:pos x="connsiteX83" y="connsiteY83"/>
                                        </a:cxn>
                                        <a:cxn ang="0">
                                          <a:pos x="connsiteX84" y="connsiteY84"/>
                                        </a:cxn>
                                        <a:cxn ang="0">
                                          <a:pos x="connsiteX85" y="connsiteY85"/>
                                        </a:cxn>
                                        <a:cxn ang="0">
                                          <a:pos x="connsiteX86" y="connsiteY86"/>
                                        </a:cxn>
                                        <a:cxn ang="0">
                                          <a:pos x="connsiteX87" y="connsiteY87"/>
                                        </a:cxn>
                                        <a:cxn ang="0">
                                          <a:pos x="connsiteX88" y="connsiteY88"/>
                                        </a:cxn>
                                        <a:cxn ang="0">
                                          <a:pos x="connsiteX89" y="connsiteY89"/>
                                        </a:cxn>
                                        <a:cxn ang="0">
                                          <a:pos x="connsiteX90" y="connsiteY90"/>
                                        </a:cxn>
                                        <a:cxn ang="0">
                                          <a:pos x="connsiteX91" y="connsiteY91"/>
                                        </a:cxn>
                                        <a:cxn ang="0">
                                          <a:pos x="connsiteX92" y="connsiteY92"/>
                                        </a:cxn>
                                        <a:cxn ang="0">
                                          <a:pos x="connsiteX93" y="connsiteY93"/>
                                        </a:cxn>
                                        <a:cxn ang="0">
                                          <a:pos x="connsiteX94" y="connsiteY94"/>
                                        </a:cxn>
                                        <a:cxn ang="0">
                                          <a:pos x="connsiteX95" y="connsiteY95"/>
                                        </a:cxn>
                                        <a:cxn ang="0">
                                          <a:pos x="connsiteX96" y="connsiteY96"/>
                                        </a:cxn>
                                        <a:cxn ang="0">
                                          <a:pos x="connsiteX97" y="connsiteY97"/>
                                        </a:cxn>
                                        <a:cxn ang="0">
                                          <a:pos x="connsiteX98" y="connsiteY98"/>
                                        </a:cxn>
                                        <a:cxn ang="0">
                                          <a:pos x="connsiteX99" y="connsiteY99"/>
                                        </a:cxn>
                                        <a:cxn ang="0">
                                          <a:pos x="connsiteX100" y="connsiteY100"/>
                                        </a:cxn>
                                        <a:cxn ang="0">
                                          <a:pos x="connsiteX101" y="connsiteY101"/>
                                        </a:cxn>
                                        <a:cxn ang="0">
                                          <a:pos x="connsiteX102" y="connsiteY102"/>
                                        </a:cxn>
                                        <a:cxn ang="0">
                                          <a:pos x="connsiteX103" y="connsiteY103"/>
                                        </a:cxn>
                                        <a:cxn ang="0">
                                          <a:pos x="connsiteX104" y="connsiteY104"/>
                                        </a:cxn>
                                        <a:cxn ang="0">
                                          <a:pos x="connsiteX105" y="connsiteY105"/>
                                        </a:cxn>
                                        <a:cxn ang="0">
                                          <a:pos x="connsiteX106" y="connsiteY106"/>
                                        </a:cxn>
                                        <a:cxn ang="0">
                                          <a:pos x="connsiteX107" y="connsiteY107"/>
                                        </a:cxn>
                                        <a:cxn ang="0">
                                          <a:pos x="connsiteX108" y="connsiteY108"/>
                                        </a:cxn>
                                        <a:cxn ang="0">
                                          <a:pos x="connsiteX109" y="connsiteY109"/>
                                        </a:cxn>
                                        <a:cxn ang="0">
                                          <a:pos x="connsiteX110" y="connsiteY110"/>
                                        </a:cxn>
                                        <a:cxn ang="0">
                                          <a:pos x="connsiteX111" y="connsiteY111"/>
                                        </a:cxn>
                                        <a:cxn ang="0">
                                          <a:pos x="connsiteX112" y="connsiteY112"/>
                                        </a:cxn>
                                        <a:cxn ang="0">
                                          <a:pos x="connsiteX113" y="connsiteY113"/>
                                        </a:cxn>
                                        <a:cxn ang="0">
                                          <a:pos x="connsiteX114" y="connsiteY114"/>
                                        </a:cxn>
                                        <a:cxn ang="0">
                                          <a:pos x="connsiteX115" y="connsiteY115"/>
                                        </a:cxn>
                                        <a:cxn ang="0">
                                          <a:pos x="connsiteX116" y="connsiteY116"/>
                                        </a:cxn>
                                        <a:cxn ang="0">
                                          <a:pos x="connsiteX117" y="connsiteY117"/>
                                        </a:cxn>
                                        <a:cxn ang="0">
                                          <a:pos x="connsiteX118" y="connsiteY118"/>
                                        </a:cxn>
                                        <a:cxn ang="0">
                                          <a:pos x="connsiteX119" y="connsiteY119"/>
                                        </a:cxn>
                                        <a:cxn ang="0">
                                          <a:pos x="connsiteX120" y="connsiteY120"/>
                                        </a:cxn>
                                        <a:cxn ang="0">
                                          <a:pos x="connsiteX121" y="connsiteY121"/>
                                        </a:cxn>
                                        <a:cxn ang="0">
                                          <a:pos x="connsiteX122" y="connsiteY122"/>
                                        </a:cxn>
                                        <a:cxn ang="0">
                                          <a:pos x="connsiteX123" y="connsiteY123"/>
                                        </a:cxn>
                                        <a:cxn ang="0">
                                          <a:pos x="connsiteX124" y="connsiteY124"/>
                                        </a:cxn>
                                        <a:cxn ang="0">
                                          <a:pos x="connsiteX125" y="connsiteY125"/>
                                        </a:cxn>
                                        <a:cxn ang="0">
                                          <a:pos x="connsiteX126" y="connsiteY126"/>
                                        </a:cxn>
                                        <a:cxn ang="0">
                                          <a:pos x="connsiteX127" y="connsiteY127"/>
                                        </a:cxn>
                                        <a:cxn ang="0">
                                          <a:pos x="connsiteX128" y="connsiteY128"/>
                                        </a:cxn>
                                        <a:cxn ang="0">
                                          <a:pos x="connsiteX129" y="connsiteY129"/>
                                        </a:cxn>
                                        <a:cxn ang="0">
                                          <a:pos x="connsiteX130" y="connsiteY130"/>
                                        </a:cxn>
                                        <a:cxn ang="0">
                                          <a:pos x="connsiteX131" y="connsiteY131"/>
                                        </a:cxn>
                                        <a:cxn ang="0">
                                          <a:pos x="connsiteX132" y="connsiteY132"/>
                                        </a:cxn>
                                        <a:cxn ang="0">
                                          <a:pos x="connsiteX133" y="connsiteY133"/>
                                        </a:cxn>
                                        <a:cxn ang="0">
                                          <a:pos x="connsiteX134" y="connsiteY134"/>
                                        </a:cxn>
                                        <a:cxn ang="0">
                                          <a:pos x="connsiteX135" y="connsiteY135"/>
                                        </a:cxn>
                                        <a:cxn ang="0">
                                          <a:pos x="connsiteX136" y="connsiteY136"/>
                                        </a:cxn>
                                        <a:cxn ang="0">
                                          <a:pos x="connsiteX137" y="connsiteY137"/>
                                        </a:cxn>
                                        <a:cxn ang="0">
                                          <a:pos x="connsiteX138" y="connsiteY138"/>
                                        </a:cxn>
                                        <a:cxn ang="0">
                                          <a:pos x="connsiteX139" y="connsiteY139"/>
                                        </a:cxn>
                                        <a:cxn ang="0">
                                          <a:pos x="connsiteX140" y="connsiteY140"/>
                                        </a:cxn>
                                        <a:cxn ang="0">
                                          <a:pos x="connsiteX141" y="connsiteY141"/>
                                        </a:cxn>
                                        <a:cxn ang="0">
                                          <a:pos x="connsiteX142" y="connsiteY142"/>
                                        </a:cxn>
                                        <a:cxn ang="0">
                                          <a:pos x="connsiteX143" y="connsiteY143"/>
                                        </a:cxn>
                                        <a:cxn ang="0">
                                          <a:pos x="connsiteX144" y="connsiteY144"/>
                                        </a:cxn>
                                        <a:cxn ang="0">
                                          <a:pos x="connsiteX145" y="connsiteY145"/>
                                        </a:cxn>
                                        <a:cxn ang="0">
                                          <a:pos x="connsiteX146" y="connsiteY146"/>
                                        </a:cxn>
                                        <a:cxn ang="0">
                                          <a:pos x="connsiteX147" y="connsiteY147"/>
                                        </a:cxn>
                                        <a:cxn ang="0">
                                          <a:pos x="connsiteX148" y="connsiteY148"/>
                                        </a:cxn>
                                        <a:cxn ang="0">
                                          <a:pos x="connsiteX149" y="connsiteY149"/>
                                        </a:cxn>
                                        <a:cxn ang="0">
                                          <a:pos x="connsiteX150" y="connsiteY150"/>
                                        </a:cxn>
                                        <a:cxn ang="0">
                                          <a:pos x="connsiteX151" y="connsiteY151"/>
                                        </a:cxn>
                                        <a:cxn ang="0">
                                          <a:pos x="connsiteX152" y="connsiteY152"/>
                                        </a:cxn>
                                        <a:cxn ang="0">
                                          <a:pos x="connsiteX153" y="connsiteY153"/>
                                        </a:cxn>
                                        <a:cxn ang="0">
                                          <a:pos x="connsiteX154" y="connsiteY154"/>
                                        </a:cxn>
                                        <a:cxn ang="0">
                                          <a:pos x="connsiteX155" y="connsiteY155"/>
                                        </a:cxn>
                                        <a:cxn ang="0">
                                          <a:pos x="connsiteX156" y="connsiteY156"/>
                                        </a:cxn>
                                      </a:cxnLst>
                                      <a:rect l="l" t="t" r="r" b="b"/>
                                      <a:pathLst>
                                        <a:path w="655363" h="821531">
                                          <a:moveTo>
                                            <a:pt x="0" y="145256"/>
                                          </a:moveTo>
                                          <a:cubicBezTo>
                                            <a:pt x="3969" y="142875"/>
                                            <a:pt x="8392" y="141124"/>
                                            <a:pt x="11906" y="138112"/>
                                          </a:cubicBezTo>
                                          <a:cubicBezTo>
                                            <a:pt x="14079" y="136250"/>
                                            <a:pt x="14837" y="133167"/>
                                            <a:pt x="16669" y="130969"/>
                                          </a:cubicBezTo>
                                          <a:cubicBezTo>
                                            <a:pt x="18825" y="128382"/>
                                            <a:pt x="21431" y="126206"/>
                                            <a:pt x="23812" y="123825"/>
                                          </a:cubicBezTo>
                                          <a:cubicBezTo>
                                            <a:pt x="25745" y="108366"/>
                                            <a:pt x="25079" y="107486"/>
                                            <a:pt x="28575" y="95250"/>
                                          </a:cubicBezTo>
                                          <a:cubicBezTo>
                                            <a:pt x="29265" y="92836"/>
                                            <a:pt x="29833" y="90351"/>
                                            <a:pt x="30956" y="88106"/>
                                          </a:cubicBezTo>
                                          <a:cubicBezTo>
                                            <a:pt x="32236" y="85546"/>
                                            <a:pt x="32983" y="81804"/>
                                            <a:pt x="35719" y="80962"/>
                                          </a:cubicBezTo>
                                          <a:cubicBezTo>
                                            <a:pt x="44098" y="78384"/>
                                            <a:pt x="53181" y="79375"/>
                                            <a:pt x="61912" y="78581"/>
                                          </a:cubicBezTo>
                                          <a:cubicBezTo>
                                            <a:pt x="63849" y="72772"/>
                                            <a:pt x="64441" y="68909"/>
                                            <a:pt x="69056" y="64294"/>
                                          </a:cubicBezTo>
                                          <a:cubicBezTo>
                                            <a:pt x="74718" y="58632"/>
                                            <a:pt x="83411" y="57128"/>
                                            <a:pt x="90487" y="54769"/>
                                          </a:cubicBezTo>
                                          <a:cubicBezTo>
                                            <a:pt x="108956" y="48612"/>
                                            <a:pt x="95101" y="52556"/>
                                            <a:pt x="133350" y="50006"/>
                                          </a:cubicBezTo>
                                          <a:cubicBezTo>
                                            <a:pt x="157956" y="50800"/>
                                            <a:pt x="182630" y="50397"/>
                                            <a:pt x="207169" y="52387"/>
                                          </a:cubicBezTo>
                                          <a:cubicBezTo>
                                            <a:pt x="212173" y="52793"/>
                                            <a:pt x="216694" y="55562"/>
                                            <a:pt x="221456" y="57150"/>
                                          </a:cubicBezTo>
                                          <a:lnTo>
                                            <a:pt x="228600" y="59531"/>
                                          </a:lnTo>
                                          <a:cubicBezTo>
                                            <a:pt x="230981" y="61119"/>
                                            <a:pt x="233129" y="63132"/>
                                            <a:pt x="235744" y="64294"/>
                                          </a:cubicBezTo>
                                          <a:cubicBezTo>
                                            <a:pt x="240331" y="66333"/>
                                            <a:pt x="250031" y="69056"/>
                                            <a:pt x="250031" y="69056"/>
                                          </a:cubicBezTo>
                                          <a:cubicBezTo>
                                            <a:pt x="266700" y="68262"/>
                                            <a:pt x="283596" y="69534"/>
                                            <a:pt x="300037" y="66675"/>
                                          </a:cubicBezTo>
                                          <a:cubicBezTo>
                                            <a:pt x="308153" y="65263"/>
                                            <a:pt x="303736" y="52639"/>
                                            <a:pt x="302419" y="50006"/>
                                          </a:cubicBezTo>
                                          <a:cubicBezTo>
                                            <a:pt x="299859" y="44887"/>
                                            <a:pt x="292894" y="35719"/>
                                            <a:pt x="292894" y="35719"/>
                                          </a:cubicBezTo>
                                          <a:cubicBezTo>
                                            <a:pt x="297518" y="7973"/>
                                            <a:pt x="289762" y="25922"/>
                                            <a:pt x="330994" y="19050"/>
                                          </a:cubicBezTo>
                                          <a:cubicBezTo>
                                            <a:pt x="333817" y="18580"/>
                                            <a:pt x="335522" y="15449"/>
                                            <a:pt x="338137" y="14287"/>
                                          </a:cubicBezTo>
                                          <a:cubicBezTo>
                                            <a:pt x="342725" y="12248"/>
                                            <a:pt x="347555" y="10742"/>
                                            <a:pt x="352425" y="9525"/>
                                          </a:cubicBezTo>
                                          <a:cubicBezTo>
                                            <a:pt x="366824" y="5926"/>
                                            <a:pt x="358839" y="8181"/>
                                            <a:pt x="376237" y="2381"/>
                                          </a:cubicBezTo>
                                          <a:lnTo>
                                            <a:pt x="383381" y="0"/>
                                          </a:lnTo>
                                          <a:cubicBezTo>
                                            <a:pt x="392906" y="794"/>
                                            <a:pt x="402528" y="810"/>
                                            <a:pt x="411956" y="2381"/>
                                          </a:cubicBezTo>
                                          <a:cubicBezTo>
                                            <a:pt x="416908" y="3206"/>
                                            <a:pt x="426244" y="7144"/>
                                            <a:pt x="426244" y="7144"/>
                                          </a:cubicBezTo>
                                          <a:cubicBezTo>
                                            <a:pt x="427038" y="12700"/>
                                            <a:pt x="427969" y="18238"/>
                                            <a:pt x="428625" y="23812"/>
                                          </a:cubicBezTo>
                                          <a:cubicBezTo>
                                            <a:pt x="429557" y="31735"/>
                                            <a:pt x="429536" y="39784"/>
                                            <a:pt x="431006" y="47625"/>
                                          </a:cubicBezTo>
                                          <a:cubicBezTo>
                                            <a:pt x="431931" y="52559"/>
                                            <a:pt x="435769" y="61912"/>
                                            <a:pt x="435769" y="61912"/>
                                          </a:cubicBezTo>
                                          <a:cubicBezTo>
                                            <a:pt x="436563" y="66675"/>
                                            <a:pt x="438150" y="71372"/>
                                            <a:pt x="438150" y="76200"/>
                                          </a:cubicBezTo>
                                          <a:cubicBezTo>
                                            <a:pt x="438150" y="91901"/>
                                            <a:pt x="437180" y="101027"/>
                                            <a:pt x="433387" y="114300"/>
                                          </a:cubicBezTo>
                                          <a:cubicBezTo>
                                            <a:pt x="432697" y="116714"/>
                                            <a:pt x="432781" y="119669"/>
                                            <a:pt x="431006" y="121444"/>
                                          </a:cubicBezTo>
                                          <a:cubicBezTo>
                                            <a:pt x="426959" y="125491"/>
                                            <a:pt x="416719" y="130969"/>
                                            <a:pt x="416719" y="130969"/>
                                          </a:cubicBezTo>
                                          <a:cubicBezTo>
                                            <a:pt x="411055" y="147955"/>
                                            <a:pt x="419086" y="127417"/>
                                            <a:pt x="407194" y="145256"/>
                                          </a:cubicBezTo>
                                          <a:cubicBezTo>
                                            <a:pt x="397994" y="159057"/>
                                            <a:pt x="413641" y="146514"/>
                                            <a:pt x="397669" y="157162"/>
                                          </a:cubicBezTo>
                                          <a:cubicBezTo>
                                            <a:pt x="398463" y="161131"/>
                                            <a:pt x="399326" y="165087"/>
                                            <a:pt x="400050" y="169069"/>
                                          </a:cubicBezTo>
                                          <a:cubicBezTo>
                                            <a:pt x="400914" y="173819"/>
                                            <a:pt x="401384" y="178643"/>
                                            <a:pt x="402431" y="183356"/>
                                          </a:cubicBezTo>
                                          <a:cubicBezTo>
                                            <a:pt x="403364" y="187554"/>
                                            <a:pt x="406103" y="194866"/>
                                            <a:pt x="409575" y="197644"/>
                                          </a:cubicBezTo>
                                          <a:cubicBezTo>
                                            <a:pt x="411535" y="199212"/>
                                            <a:pt x="414338" y="199231"/>
                                            <a:pt x="416719" y="200025"/>
                                          </a:cubicBezTo>
                                          <a:cubicBezTo>
                                            <a:pt x="419100" y="201612"/>
                                            <a:pt x="421303" y="203507"/>
                                            <a:pt x="423862" y="204787"/>
                                          </a:cubicBezTo>
                                          <a:cubicBezTo>
                                            <a:pt x="430515" y="208114"/>
                                            <a:pt x="441525" y="208672"/>
                                            <a:pt x="447675" y="209550"/>
                                          </a:cubicBezTo>
                                          <a:cubicBezTo>
                                            <a:pt x="450056" y="210344"/>
                                            <a:pt x="452838" y="210390"/>
                                            <a:pt x="454819" y="211931"/>
                                          </a:cubicBezTo>
                                          <a:cubicBezTo>
                                            <a:pt x="460135" y="216066"/>
                                            <a:pt x="469106" y="226219"/>
                                            <a:pt x="469106" y="226219"/>
                                          </a:cubicBezTo>
                                          <a:cubicBezTo>
                                            <a:pt x="468848" y="229062"/>
                                            <a:pt x="463801" y="262260"/>
                                            <a:pt x="469106" y="269081"/>
                                          </a:cubicBezTo>
                                          <a:cubicBezTo>
                                            <a:pt x="472188" y="273044"/>
                                            <a:pt x="478375" y="273727"/>
                                            <a:pt x="483394" y="273844"/>
                                          </a:cubicBezTo>
                                          <a:lnTo>
                                            <a:pt x="585787" y="276225"/>
                                          </a:lnTo>
                                          <a:cubicBezTo>
                                            <a:pt x="588168" y="277019"/>
                                            <a:pt x="591156" y="276831"/>
                                            <a:pt x="592931" y="278606"/>
                                          </a:cubicBezTo>
                                          <a:cubicBezTo>
                                            <a:pt x="597000" y="282675"/>
                                            <a:pt x="595812" y="290263"/>
                                            <a:pt x="590550" y="292894"/>
                                          </a:cubicBezTo>
                                          <a:cubicBezTo>
                                            <a:pt x="586231" y="295053"/>
                                            <a:pt x="581025" y="294481"/>
                                            <a:pt x="576262" y="295275"/>
                                          </a:cubicBezTo>
                                          <a:cubicBezTo>
                                            <a:pt x="571500" y="296862"/>
                                            <a:pt x="566152" y="297252"/>
                                            <a:pt x="561975" y="300037"/>
                                          </a:cubicBezTo>
                                          <a:cubicBezTo>
                                            <a:pt x="552743" y="306192"/>
                                            <a:pt x="557546" y="303895"/>
                                            <a:pt x="547687" y="307181"/>
                                          </a:cubicBezTo>
                                          <a:cubicBezTo>
                                            <a:pt x="531311" y="318098"/>
                                            <a:pt x="538830" y="314896"/>
                                            <a:pt x="526256" y="319087"/>
                                          </a:cubicBezTo>
                                          <a:cubicBezTo>
                                            <a:pt x="518319" y="330994"/>
                                            <a:pt x="523876" y="324643"/>
                                            <a:pt x="507206" y="335756"/>
                                          </a:cubicBezTo>
                                          <a:cubicBezTo>
                                            <a:pt x="504825" y="337344"/>
                                            <a:pt x="502777" y="339614"/>
                                            <a:pt x="500062" y="340519"/>
                                          </a:cubicBezTo>
                                          <a:cubicBezTo>
                                            <a:pt x="497681" y="341313"/>
                                            <a:pt x="495113" y="341681"/>
                                            <a:pt x="492919" y="342900"/>
                                          </a:cubicBezTo>
                                          <a:cubicBezTo>
                                            <a:pt x="487915" y="345680"/>
                                            <a:pt x="478631" y="352425"/>
                                            <a:pt x="478631" y="352425"/>
                                          </a:cubicBezTo>
                                          <a:cubicBezTo>
                                            <a:pt x="476225" y="356034"/>
                                            <a:pt x="471487" y="361786"/>
                                            <a:pt x="471487" y="366712"/>
                                          </a:cubicBezTo>
                                          <a:cubicBezTo>
                                            <a:pt x="471487" y="370760"/>
                                            <a:pt x="471384" y="375424"/>
                                            <a:pt x="473869" y="378619"/>
                                          </a:cubicBezTo>
                                          <a:cubicBezTo>
                                            <a:pt x="479506" y="385867"/>
                                            <a:pt x="489106" y="389096"/>
                                            <a:pt x="497681" y="390525"/>
                                          </a:cubicBezTo>
                                          <a:cubicBezTo>
                                            <a:pt x="503993" y="391577"/>
                                            <a:pt x="510381" y="392112"/>
                                            <a:pt x="516731" y="392906"/>
                                          </a:cubicBezTo>
                                          <a:cubicBezTo>
                                            <a:pt x="518319" y="395287"/>
                                            <a:pt x="521494" y="397188"/>
                                            <a:pt x="521494" y="400050"/>
                                          </a:cubicBezTo>
                                          <a:cubicBezTo>
                                            <a:pt x="521494" y="405070"/>
                                            <a:pt x="516731" y="414337"/>
                                            <a:pt x="516731" y="414337"/>
                                          </a:cubicBezTo>
                                          <a:cubicBezTo>
                                            <a:pt x="518319" y="416718"/>
                                            <a:pt x="518688" y="420920"/>
                                            <a:pt x="521494" y="421481"/>
                                          </a:cubicBezTo>
                                          <a:cubicBezTo>
                                            <a:pt x="540847" y="425352"/>
                                            <a:pt x="539379" y="422597"/>
                                            <a:pt x="542925" y="411956"/>
                                          </a:cubicBezTo>
                                          <a:lnTo>
                                            <a:pt x="538162" y="397669"/>
                                          </a:lnTo>
                                          <a:lnTo>
                                            <a:pt x="535781" y="390525"/>
                                          </a:lnTo>
                                          <a:cubicBezTo>
                                            <a:pt x="536575" y="385762"/>
                                            <a:pt x="533843" y="378396"/>
                                            <a:pt x="538162" y="376237"/>
                                          </a:cubicBezTo>
                                          <a:cubicBezTo>
                                            <a:pt x="544591" y="373023"/>
                                            <a:pt x="552490" y="377526"/>
                                            <a:pt x="559594" y="378619"/>
                                          </a:cubicBezTo>
                                          <a:cubicBezTo>
                                            <a:pt x="565149" y="379474"/>
                                            <a:pt x="570926" y="381602"/>
                                            <a:pt x="576262" y="383381"/>
                                          </a:cubicBezTo>
                                          <a:cubicBezTo>
                                            <a:pt x="594725" y="395689"/>
                                            <a:pt x="585122" y="391097"/>
                                            <a:pt x="604837" y="397669"/>
                                          </a:cubicBezTo>
                                          <a:lnTo>
                                            <a:pt x="611981" y="400050"/>
                                          </a:lnTo>
                                          <a:cubicBezTo>
                                            <a:pt x="617966" y="418007"/>
                                            <a:pt x="609892" y="395873"/>
                                            <a:pt x="619125" y="414337"/>
                                          </a:cubicBezTo>
                                          <a:cubicBezTo>
                                            <a:pt x="628987" y="434060"/>
                                            <a:pt x="612615" y="408146"/>
                                            <a:pt x="626269" y="428625"/>
                                          </a:cubicBezTo>
                                          <a:cubicBezTo>
                                            <a:pt x="627063" y="431006"/>
                                            <a:pt x="627431" y="433575"/>
                                            <a:pt x="628650" y="435769"/>
                                          </a:cubicBezTo>
                                          <a:cubicBezTo>
                                            <a:pt x="631430" y="440772"/>
                                            <a:pt x="635000" y="445294"/>
                                            <a:pt x="638175" y="450056"/>
                                          </a:cubicBezTo>
                                          <a:lnTo>
                                            <a:pt x="642937" y="457200"/>
                                          </a:lnTo>
                                          <a:cubicBezTo>
                                            <a:pt x="644525" y="459581"/>
                                            <a:pt x="644985" y="463439"/>
                                            <a:pt x="647700" y="464344"/>
                                          </a:cubicBezTo>
                                          <a:cubicBezTo>
                                            <a:pt x="650081" y="465138"/>
                                            <a:pt x="657354" y="466725"/>
                                            <a:pt x="654844" y="466725"/>
                                          </a:cubicBezTo>
                                          <a:cubicBezTo>
                                            <a:pt x="641327" y="466725"/>
                                            <a:pt x="627856" y="465138"/>
                                            <a:pt x="614362" y="464344"/>
                                          </a:cubicBezTo>
                                          <a:cubicBezTo>
                                            <a:pt x="607218" y="453627"/>
                                            <a:pt x="607616" y="450255"/>
                                            <a:pt x="597694" y="445294"/>
                                          </a:cubicBezTo>
                                          <a:cubicBezTo>
                                            <a:pt x="595449" y="444171"/>
                                            <a:pt x="592931" y="443706"/>
                                            <a:pt x="590550" y="442912"/>
                                          </a:cubicBezTo>
                                          <a:cubicBezTo>
                                            <a:pt x="586581" y="443706"/>
                                            <a:pt x="582264" y="443484"/>
                                            <a:pt x="578644" y="445294"/>
                                          </a:cubicBezTo>
                                          <a:cubicBezTo>
                                            <a:pt x="575632" y="446800"/>
                                            <a:pt x="574302" y="450569"/>
                                            <a:pt x="571500" y="452437"/>
                                          </a:cubicBezTo>
                                          <a:cubicBezTo>
                                            <a:pt x="569411" y="453829"/>
                                            <a:pt x="566601" y="453696"/>
                                            <a:pt x="564356" y="454819"/>
                                          </a:cubicBezTo>
                                          <a:cubicBezTo>
                                            <a:pt x="561796" y="456099"/>
                                            <a:pt x="559827" y="458419"/>
                                            <a:pt x="557212" y="459581"/>
                                          </a:cubicBezTo>
                                          <a:cubicBezTo>
                                            <a:pt x="552625" y="461620"/>
                                            <a:pt x="547687" y="462756"/>
                                            <a:pt x="542925" y="464344"/>
                                          </a:cubicBezTo>
                                          <a:cubicBezTo>
                                            <a:pt x="540544" y="465138"/>
                                            <a:pt x="537870" y="465333"/>
                                            <a:pt x="535781" y="466725"/>
                                          </a:cubicBezTo>
                                          <a:lnTo>
                                            <a:pt x="528637" y="471487"/>
                                          </a:lnTo>
                                          <a:cubicBezTo>
                                            <a:pt x="527050" y="476250"/>
                                            <a:pt x="524700" y="480823"/>
                                            <a:pt x="523875" y="485775"/>
                                          </a:cubicBezTo>
                                          <a:cubicBezTo>
                                            <a:pt x="523081" y="490537"/>
                                            <a:pt x="523021" y="495482"/>
                                            <a:pt x="521494" y="500062"/>
                                          </a:cubicBezTo>
                                          <a:cubicBezTo>
                                            <a:pt x="520589" y="502777"/>
                                            <a:pt x="518319" y="504825"/>
                                            <a:pt x="516731" y="507206"/>
                                          </a:cubicBezTo>
                                          <a:cubicBezTo>
                                            <a:pt x="514929" y="512612"/>
                                            <a:pt x="514746" y="518035"/>
                                            <a:pt x="507206" y="519112"/>
                                          </a:cubicBezTo>
                                          <a:cubicBezTo>
                                            <a:pt x="503966" y="519575"/>
                                            <a:pt x="500856" y="517525"/>
                                            <a:pt x="497681" y="516731"/>
                                          </a:cubicBezTo>
                                          <a:cubicBezTo>
                                            <a:pt x="495300" y="515144"/>
                                            <a:pt x="492561" y="513993"/>
                                            <a:pt x="490537" y="511969"/>
                                          </a:cubicBezTo>
                                          <a:cubicBezTo>
                                            <a:pt x="485922" y="507354"/>
                                            <a:pt x="485330" y="503490"/>
                                            <a:pt x="483394" y="497681"/>
                                          </a:cubicBezTo>
                                          <a:cubicBezTo>
                                            <a:pt x="482600" y="481806"/>
                                            <a:pt x="484460" y="465572"/>
                                            <a:pt x="481012" y="450056"/>
                                          </a:cubicBezTo>
                                          <a:cubicBezTo>
                                            <a:pt x="480391" y="447262"/>
                                            <a:pt x="475753" y="452665"/>
                                            <a:pt x="473869" y="454819"/>
                                          </a:cubicBezTo>
                                          <a:cubicBezTo>
                                            <a:pt x="470100" y="459127"/>
                                            <a:pt x="469106" y="465931"/>
                                            <a:pt x="464344" y="469106"/>
                                          </a:cubicBezTo>
                                          <a:lnTo>
                                            <a:pt x="450056" y="478631"/>
                                          </a:lnTo>
                                          <a:cubicBezTo>
                                            <a:pt x="449262" y="481012"/>
                                            <a:pt x="447675" y="483265"/>
                                            <a:pt x="447675" y="485775"/>
                                          </a:cubicBezTo>
                                          <a:cubicBezTo>
                                            <a:pt x="447675" y="490603"/>
                                            <a:pt x="451227" y="495378"/>
                                            <a:pt x="450056" y="500062"/>
                                          </a:cubicBezTo>
                                          <a:cubicBezTo>
                                            <a:pt x="449362" y="502839"/>
                                            <a:pt x="445293" y="503237"/>
                                            <a:pt x="442912" y="504825"/>
                                          </a:cubicBezTo>
                                          <a:cubicBezTo>
                                            <a:pt x="437356" y="504031"/>
                                            <a:pt x="431482" y="504459"/>
                                            <a:pt x="426244" y="502444"/>
                                          </a:cubicBezTo>
                                          <a:cubicBezTo>
                                            <a:pt x="417816" y="499203"/>
                                            <a:pt x="413900" y="491363"/>
                                            <a:pt x="404812" y="490537"/>
                                          </a:cubicBezTo>
                                          <a:cubicBezTo>
                                            <a:pt x="389772" y="489170"/>
                                            <a:pt x="374650" y="488950"/>
                                            <a:pt x="359569" y="488156"/>
                                          </a:cubicBezTo>
                                          <a:cubicBezTo>
                                            <a:pt x="357188" y="487362"/>
                                            <a:pt x="354619" y="486994"/>
                                            <a:pt x="352425" y="485775"/>
                                          </a:cubicBezTo>
                                          <a:cubicBezTo>
                                            <a:pt x="347421" y="482995"/>
                                            <a:pt x="343567" y="478060"/>
                                            <a:pt x="338137" y="476250"/>
                                          </a:cubicBezTo>
                                          <a:cubicBezTo>
                                            <a:pt x="333375" y="474662"/>
                                            <a:pt x="328027" y="474272"/>
                                            <a:pt x="323850" y="471487"/>
                                          </a:cubicBezTo>
                                          <a:cubicBezTo>
                                            <a:pt x="319087" y="468312"/>
                                            <a:pt x="314992" y="463772"/>
                                            <a:pt x="309562" y="461962"/>
                                          </a:cubicBezTo>
                                          <a:cubicBezTo>
                                            <a:pt x="307181" y="461168"/>
                                            <a:pt x="304664" y="460703"/>
                                            <a:pt x="302419" y="459581"/>
                                          </a:cubicBezTo>
                                          <a:cubicBezTo>
                                            <a:pt x="283950" y="450347"/>
                                            <a:pt x="306092" y="458426"/>
                                            <a:pt x="288131" y="452437"/>
                                          </a:cubicBezTo>
                                          <a:cubicBezTo>
                                            <a:pt x="275431" y="453231"/>
                                            <a:pt x="262418" y="451905"/>
                                            <a:pt x="250031" y="454819"/>
                                          </a:cubicBezTo>
                                          <a:cubicBezTo>
                                            <a:pt x="247588" y="455394"/>
                                            <a:pt x="247650" y="459452"/>
                                            <a:pt x="247650" y="461962"/>
                                          </a:cubicBezTo>
                                          <a:cubicBezTo>
                                            <a:pt x="247650" y="476272"/>
                                            <a:pt x="249237" y="490537"/>
                                            <a:pt x="250031" y="504825"/>
                                          </a:cubicBezTo>
                                          <a:cubicBezTo>
                                            <a:pt x="248444" y="522287"/>
                                            <a:pt x="248708" y="540018"/>
                                            <a:pt x="245269" y="557212"/>
                                          </a:cubicBezTo>
                                          <a:cubicBezTo>
                                            <a:pt x="244609" y="560514"/>
                                            <a:pt x="241049" y="562685"/>
                                            <a:pt x="238125" y="564356"/>
                                          </a:cubicBezTo>
                                          <a:cubicBezTo>
                                            <a:pt x="236486" y="565292"/>
                                            <a:pt x="217200" y="569095"/>
                                            <a:pt x="216694" y="569119"/>
                                          </a:cubicBezTo>
                                          <a:cubicBezTo>
                                            <a:pt x="186553" y="570521"/>
                                            <a:pt x="156369" y="570706"/>
                                            <a:pt x="126206" y="571500"/>
                                          </a:cubicBezTo>
                                          <a:cubicBezTo>
                                            <a:pt x="123825" y="573087"/>
                                            <a:pt x="120850" y="574027"/>
                                            <a:pt x="119062" y="576262"/>
                                          </a:cubicBezTo>
                                          <a:cubicBezTo>
                                            <a:pt x="115777" y="580368"/>
                                            <a:pt x="115901" y="588980"/>
                                            <a:pt x="119062" y="592931"/>
                                          </a:cubicBezTo>
                                          <a:cubicBezTo>
                                            <a:pt x="120630" y="594891"/>
                                            <a:pt x="123825" y="594518"/>
                                            <a:pt x="126206" y="595312"/>
                                          </a:cubicBezTo>
                                          <a:cubicBezTo>
                                            <a:pt x="127000" y="597693"/>
                                            <a:pt x="127368" y="600262"/>
                                            <a:pt x="128587" y="602456"/>
                                          </a:cubicBezTo>
                                          <a:cubicBezTo>
                                            <a:pt x="133167" y="610700"/>
                                            <a:pt x="138073" y="617901"/>
                                            <a:pt x="145256" y="623887"/>
                                          </a:cubicBezTo>
                                          <a:cubicBezTo>
                                            <a:pt x="147455" y="625719"/>
                                            <a:pt x="150019" y="627062"/>
                                            <a:pt x="152400" y="628650"/>
                                          </a:cubicBezTo>
                                          <a:cubicBezTo>
                                            <a:pt x="161199" y="641850"/>
                                            <a:pt x="152128" y="631410"/>
                                            <a:pt x="164306" y="638175"/>
                                          </a:cubicBezTo>
                                          <a:cubicBezTo>
                                            <a:pt x="169310" y="640955"/>
                                            <a:pt x="173164" y="645890"/>
                                            <a:pt x="178594" y="647700"/>
                                          </a:cubicBezTo>
                                          <a:lnTo>
                                            <a:pt x="192881" y="652462"/>
                                          </a:lnTo>
                                          <a:cubicBezTo>
                                            <a:pt x="195262" y="653256"/>
                                            <a:pt x="197936" y="653452"/>
                                            <a:pt x="200025" y="654844"/>
                                          </a:cubicBezTo>
                                          <a:cubicBezTo>
                                            <a:pt x="217762" y="666667"/>
                                            <a:pt x="195978" y="651471"/>
                                            <a:pt x="214312" y="666750"/>
                                          </a:cubicBezTo>
                                          <a:cubicBezTo>
                                            <a:pt x="216511" y="668582"/>
                                            <a:pt x="219075" y="669925"/>
                                            <a:pt x="221456" y="671512"/>
                                          </a:cubicBezTo>
                                          <a:cubicBezTo>
                                            <a:pt x="235107" y="691988"/>
                                            <a:pt x="216930" y="667891"/>
                                            <a:pt x="233362" y="681037"/>
                                          </a:cubicBezTo>
                                          <a:cubicBezTo>
                                            <a:pt x="248748" y="693346"/>
                                            <a:pt x="227315" y="684578"/>
                                            <a:pt x="245269" y="690562"/>
                                          </a:cubicBezTo>
                                          <a:cubicBezTo>
                                            <a:pt x="253774" y="696232"/>
                                            <a:pt x="268936" y="707194"/>
                                            <a:pt x="278606" y="709612"/>
                                          </a:cubicBezTo>
                                          <a:lnTo>
                                            <a:pt x="288131" y="711994"/>
                                          </a:lnTo>
                                          <a:cubicBezTo>
                                            <a:pt x="293687" y="711200"/>
                                            <a:pt x="299296" y="710713"/>
                                            <a:pt x="304800" y="709612"/>
                                          </a:cubicBezTo>
                                          <a:cubicBezTo>
                                            <a:pt x="307261" y="709120"/>
                                            <a:pt x="309434" y="707231"/>
                                            <a:pt x="311944" y="707231"/>
                                          </a:cubicBezTo>
                                          <a:cubicBezTo>
                                            <a:pt x="314939" y="707231"/>
                                            <a:pt x="325240" y="710870"/>
                                            <a:pt x="328612" y="711994"/>
                                          </a:cubicBezTo>
                                          <a:cubicBezTo>
                                            <a:pt x="329406" y="714375"/>
                                            <a:pt x="330801" y="716634"/>
                                            <a:pt x="330994" y="719137"/>
                                          </a:cubicBezTo>
                                          <a:cubicBezTo>
                                            <a:pt x="332396" y="737357"/>
                                            <a:pt x="329325" y="756087"/>
                                            <a:pt x="333375" y="773906"/>
                                          </a:cubicBezTo>
                                          <a:cubicBezTo>
                                            <a:pt x="334100" y="777097"/>
                                            <a:pt x="339725" y="772319"/>
                                            <a:pt x="342900" y="771525"/>
                                          </a:cubicBezTo>
                                          <a:cubicBezTo>
                                            <a:pt x="345281" y="769937"/>
                                            <a:pt x="348256" y="768997"/>
                                            <a:pt x="350044" y="766762"/>
                                          </a:cubicBezTo>
                                          <a:cubicBezTo>
                                            <a:pt x="359281" y="755216"/>
                                            <a:pt x="343981" y="762434"/>
                                            <a:pt x="359569" y="757237"/>
                                          </a:cubicBezTo>
                                          <a:cubicBezTo>
                                            <a:pt x="365918" y="738191"/>
                                            <a:pt x="356395" y="760411"/>
                                            <a:pt x="369094" y="747712"/>
                                          </a:cubicBezTo>
                                          <a:cubicBezTo>
                                            <a:pt x="370869" y="745937"/>
                                            <a:pt x="369907" y="742529"/>
                                            <a:pt x="371475" y="740569"/>
                                          </a:cubicBezTo>
                                          <a:cubicBezTo>
                                            <a:pt x="373263" y="738334"/>
                                            <a:pt x="376238" y="737394"/>
                                            <a:pt x="378619" y="735806"/>
                                          </a:cubicBezTo>
                                          <a:cubicBezTo>
                                            <a:pt x="384114" y="736722"/>
                                            <a:pt x="394184" y="737636"/>
                                            <a:pt x="400050" y="740569"/>
                                          </a:cubicBezTo>
                                          <a:cubicBezTo>
                                            <a:pt x="402610" y="741849"/>
                                            <a:pt x="404995" y="743499"/>
                                            <a:pt x="407194" y="745331"/>
                                          </a:cubicBezTo>
                                          <a:cubicBezTo>
                                            <a:pt x="409781" y="747487"/>
                                            <a:pt x="411393" y="750840"/>
                                            <a:pt x="414337" y="752475"/>
                                          </a:cubicBezTo>
                                          <a:cubicBezTo>
                                            <a:pt x="418725" y="754913"/>
                                            <a:pt x="423862" y="755649"/>
                                            <a:pt x="428625" y="757237"/>
                                          </a:cubicBezTo>
                                          <a:cubicBezTo>
                                            <a:pt x="431006" y="758031"/>
                                            <a:pt x="433267" y="759411"/>
                                            <a:pt x="435769" y="759619"/>
                                          </a:cubicBezTo>
                                          <a:cubicBezTo>
                                            <a:pt x="484135" y="763649"/>
                                            <a:pt x="454794" y="761618"/>
                                            <a:pt x="523875" y="764381"/>
                                          </a:cubicBezTo>
                                          <a:cubicBezTo>
                                            <a:pt x="529320" y="780719"/>
                                            <a:pt x="530102" y="775189"/>
                                            <a:pt x="526256" y="790575"/>
                                          </a:cubicBezTo>
                                          <a:cubicBezTo>
                                            <a:pt x="525647" y="793010"/>
                                            <a:pt x="524669" y="795338"/>
                                            <a:pt x="523875" y="797719"/>
                                          </a:cubicBezTo>
                                          <a:cubicBezTo>
                                            <a:pt x="524669" y="802481"/>
                                            <a:pt x="523861" y="807814"/>
                                            <a:pt x="526256" y="812006"/>
                                          </a:cubicBezTo>
                                          <a:cubicBezTo>
                                            <a:pt x="527501" y="814185"/>
                                            <a:pt x="530924" y="813974"/>
                                            <a:pt x="533400" y="814387"/>
                                          </a:cubicBezTo>
                                          <a:cubicBezTo>
                                            <a:pt x="540490" y="815569"/>
                                            <a:pt x="547687" y="815975"/>
                                            <a:pt x="554831" y="816769"/>
                                          </a:cubicBezTo>
                                          <a:lnTo>
                                            <a:pt x="547687" y="821531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pl-PL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25" name="Dowolny kształt 224"/>
                                  <p:cNvSpPr/>
                                  <p:nvPr/>
                                </p:nvSpPr>
                                <p:spPr>
                                  <a:xfrm>
                                    <a:off x="5528019" y="3686175"/>
                                    <a:ext cx="519137" cy="509588"/>
                                  </a:xfrm>
                                  <a:custGeom>
                                    <a:avLst/>
                                    <a:gdLst>
                                      <a:gd name="connsiteX0" fmla="*/ 498925 w 519137"/>
                                      <a:gd name="connsiteY0" fmla="*/ 0 h 509588"/>
                                      <a:gd name="connsiteX1" fmla="*/ 475112 w 519137"/>
                                      <a:gd name="connsiteY1" fmla="*/ 2381 h 509588"/>
                                      <a:gd name="connsiteX2" fmla="*/ 460825 w 519137"/>
                                      <a:gd name="connsiteY2" fmla="*/ 4763 h 509588"/>
                                      <a:gd name="connsiteX3" fmla="*/ 453681 w 519137"/>
                                      <a:gd name="connsiteY3" fmla="*/ 30956 h 509588"/>
                                      <a:gd name="connsiteX4" fmla="*/ 456062 w 519137"/>
                                      <a:gd name="connsiteY4" fmla="*/ 52388 h 509588"/>
                                      <a:gd name="connsiteX5" fmla="*/ 470350 w 519137"/>
                                      <a:gd name="connsiteY5" fmla="*/ 57150 h 509588"/>
                                      <a:gd name="connsiteX6" fmla="*/ 477494 w 519137"/>
                                      <a:gd name="connsiteY6" fmla="*/ 61913 h 509588"/>
                                      <a:gd name="connsiteX7" fmla="*/ 491781 w 519137"/>
                                      <a:gd name="connsiteY7" fmla="*/ 66675 h 509588"/>
                                      <a:gd name="connsiteX8" fmla="*/ 496544 w 519137"/>
                                      <a:gd name="connsiteY8" fmla="*/ 83344 h 509588"/>
                                      <a:gd name="connsiteX9" fmla="*/ 494162 w 519137"/>
                                      <a:gd name="connsiteY9" fmla="*/ 90488 h 509588"/>
                                      <a:gd name="connsiteX10" fmla="*/ 479875 w 519137"/>
                                      <a:gd name="connsiteY10" fmla="*/ 95250 h 509588"/>
                                      <a:gd name="connsiteX11" fmla="*/ 470350 w 519137"/>
                                      <a:gd name="connsiteY11" fmla="*/ 107156 h 509588"/>
                                      <a:gd name="connsiteX12" fmla="*/ 465587 w 519137"/>
                                      <a:gd name="connsiteY12" fmla="*/ 114300 h 509588"/>
                                      <a:gd name="connsiteX13" fmla="*/ 458444 w 519137"/>
                                      <a:gd name="connsiteY13" fmla="*/ 116681 h 509588"/>
                                      <a:gd name="connsiteX14" fmla="*/ 434631 w 519137"/>
                                      <a:gd name="connsiteY14" fmla="*/ 119063 h 509588"/>
                                      <a:gd name="connsiteX15" fmla="*/ 427487 w 519137"/>
                                      <a:gd name="connsiteY15" fmla="*/ 121444 h 509588"/>
                                      <a:gd name="connsiteX16" fmla="*/ 425106 w 519137"/>
                                      <a:gd name="connsiteY16" fmla="*/ 169069 h 509588"/>
                                      <a:gd name="connsiteX17" fmla="*/ 427487 w 519137"/>
                                      <a:gd name="connsiteY17" fmla="*/ 176213 h 509588"/>
                                      <a:gd name="connsiteX18" fmla="*/ 448919 w 519137"/>
                                      <a:gd name="connsiteY18" fmla="*/ 185738 h 509588"/>
                                      <a:gd name="connsiteX19" fmla="*/ 470350 w 519137"/>
                                      <a:gd name="connsiteY19" fmla="*/ 192881 h 509588"/>
                                      <a:gd name="connsiteX20" fmla="*/ 477494 w 519137"/>
                                      <a:gd name="connsiteY20" fmla="*/ 195263 h 509588"/>
                                      <a:gd name="connsiteX21" fmla="*/ 503687 w 519137"/>
                                      <a:gd name="connsiteY21" fmla="*/ 200025 h 509588"/>
                                      <a:gd name="connsiteX22" fmla="*/ 510831 w 519137"/>
                                      <a:gd name="connsiteY22" fmla="*/ 202406 h 509588"/>
                                      <a:gd name="connsiteX23" fmla="*/ 515594 w 519137"/>
                                      <a:gd name="connsiteY23" fmla="*/ 216694 h 509588"/>
                                      <a:gd name="connsiteX24" fmla="*/ 501306 w 519137"/>
                                      <a:gd name="connsiteY24" fmla="*/ 226219 h 509588"/>
                                      <a:gd name="connsiteX25" fmla="*/ 496544 w 519137"/>
                                      <a:gd name="connsiteY25" fmla="*/ 233363 h 509588"/>
                                      <a:gd name="connsiteX26" fmla="*/ 491781 w 519137"/>
                                      <a:gd name="connsiteY26" fmla="*/ 252413 h 509588"/>
                                      <a:gd name="connsiteX27" fmla="*/ 494162 w 519137"/>
                                      <a:gd name="connsiteY27" fmla="*/ 304800 h 509588"/>
                                      <a:gd name="connsiteX28" fmla="*/ 501306 w 519137"/>
                                      <a:gd name="connsiteY28" fmla="*/ 319088 h 509588"/>
                                      <a:gd name="connsiteX29" fmla="*/ 508450 w 519137"/>
                                      <a:gd name="connsiteY29" fmla="*/ 333375 h 509588"/>
                                      <a:gd name="connsiteX30" fmla="*/ 506069 w 519137"/>
                                      <a:gd name="connsiteY30" fmla="*/ 357188 h 509588"/>
                                      <a:gd name="connsiteX31" fmla="*/ 503687 w 519137"/>
                                      <a:gd name="connsiteY31" fmla="*/ 388144 h 509588"/>
                                      <a:gd name="connsiteX32" fmla="*/ 496544 w 519137"/>
                                      <a:gd name="connsiteY32" fmla="*/ 390525 h 509588"/>
                                      <a:gd name="connsiteX33" fmla="*/ 475112 w 519137"/>
                                      <a:gd name="connsiteY33" fmla="*/ 392906 h 509588"/>
                                      <a:gd name="connsiteX34" fmla="*/ 458444 w 519137"/>
                                      <a:gd name="connsiteY34" fmla="*/ 395288 h 509588"/>
                                      <a:gd name="connsiteX35" fmla="*/ 429869 w 519137"/>
                                      <a:gd name="connsiteY35" fmla="*/ 400050 h 509588"/>
                                      <a:gd name="connsiteX36" fmla="*/ 396531 w 519137"/>
                                      <a:gd name="connsiteY36" fmla="*/ 404813 h 509588"/>
                                      <a:gd name="connsiteX37" fmla="*/ 377481 w 519137"/>
                                      <a:gd name="connsiteY37" fmla="*/ 407194 h 509588"/>
                                      <a:gd name="connsiteX38" fmla="*/ 372719 w 519137"/>
                                      <a:gd name="connsiteY38" fmla="*/ 414338 h 509588"/>
                                      <a:gd name="connsiteX39" fmla="*/ 377481 w 519137"/>
                                      <a:gd name="connsiteY39" fmla="*/ 431006 h 509588"/>
                                      <a:gd name="connsiteX40" fmla="*/ 375100 w 519137"/>
                                      <a:gd name="connsiteY40" fmla="*/ 450056 h 509588"/>
                                      <a:gd name="connsiteX41" fmla="*/ 370337 w 519137"/>
                                      <a:gd name="connsiteY41" fmla="*/ 457200 h 509588"/>
                                      <a:gd name="connsiteX42" fmla="*/ 339381 w 519137"/>
                                      <a:gd name="connsiteY42" fmla="*/ 454819 h 509588"/>
                                      <a:gd name="connsiteX43" fmla="*/ 325094 w 519137"/>
                                      <a:gd name="connsiteY43" fmla="*/ 450056 h 509588"/>
                                      <a:gd name="connsiteX44" fmla="*/ 315569 w 519137"/>
                                      <a:gd name="connsiteY44" fmla="*/ 435769 h 509588"/>
                                      <a:gd name="connsiteX45" fmla="*/ 313187 w 519137"/>
                                      <a:gd name="connsiteY45" fmla="*/ 428625 h 509588"/>
                                      <a:gd name="connsiteX46" fmla="*/ 291756 w 519137"/>
                                      <a:gd name="connsiteY46" fmla="*/ 416719 h 509588"/>
                                      <a:gd name="connsiteX47" fmla="*/ 265562 w 519137"/>
                                      <a:gd name="connsiteY47" fmla="*/ 421481 h 509588"/>
                                      <a:gd name="connsiteX48" fmla="*/ 246512 w 519137"/>
                                      <a:gd name="connsiteY48" fmla="*/ 426244 h 509588"/>
                                      <a:gd name="connsiteX49" fmla="*/ 232225 w 519137"/>
                                      <a:gd name="connsiteY49" fmla="*/ 438150 h 509588"/>
                                      <a:gd name="connsiteX50" fmla="*/ 217937 w 519137"/>
                                      <a:gd name="connsiteY50" fmla="*/ 442913 h 509588"/>
                                      <a:gd name="connsiteX51" fmla="*/ 127450 w 519137"/>
                                      <a:gd name="connsiteY51" fmla="*/ 435769 h 509588"/>
                                      <a:gd name="connsiteX52" fmla="*/ 120306 w 519137"/>
                                      <a:gd name="connsiteY52" fmla="*/ 428625 h 509588"/>
                                      <a:gd name="connsiteX53" fmla="*/ 115544 w 519137"/>
                                      <a:gd name="connsiteY53" fmla="*/ 421481 h 509588"/>
                                      <a:gd name="connsiteX54" fmla="*/ 113162 w 519137"/>
                                      <a:gd name="connsiteY54" fmla="*/ 385763 h 509588"/>
                                      <a:gd name="connsiteX55" fmla="*/ 84587 w 519137"/>
                                      <a:gd name="connsiteY55" fmla="*/ 378619 h 509588"/>
                                      <a:gd name="connsiteX56" fmla="*/ 72681 w 519137"/>
                                      <a:gd name="connsiteY56" fmla="*/ 369094 h 509588"/>
                                      <a:gd name="connsiteX57" fmla="*/ 51250 w 519137"/>
                                      <a:gd name="connsiteY57" fmla="*/ 357188 h 509588"/>
                                      <a:gd name="connsiteX58" fmla="*/ 29819 w 519137"/>
                                      <a:gd name="connsiteY58" fmla="*/ 364331 h 509588"/>
                                      <a:gd name="connsiteX59" fmla="*/ 25056 w 519137"/>
                                      <a:gd name="connsiteY59" fmla="*/ 371475 h 509588"/>
                                      <a:gd name="connsiteX60" fmla="*/ 20294 w 519137"/>
                                      <a:gd name="connsiteY60" fmla="*/ 416719 h 509588"/>
                                      <a:gd name="connsiteX61" fmla="*/ 13150 w 519137"/>
                                      <a:gd name="connsiteY61" fmla="*/ 442913 h 509588"/>
                                      <a:gd name="connsiteX62" fmla="*/ 8387 w 519137"/>
                                      <a:gd name="connsiteY62" fmla="*/ 450056 h 509588"/>
                                      <a:gd name="connsiteX63" fmla="*/ 3625 w 519137"/>
                                      <a:gd name="connsiteY63" fmla="*/ 464344 h 509588"/>
                                      <a:gd name="connsiteX64" fmla="*/ 1244 w 519137"/>
                                      <a:gd name="connsiteY64" fmla="*/ 509588 h 509588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  <a:cxn ang="0">
                                        <a:pos x="connsiteX50" y="connsiteY50"/>
                                      </a:cxn>
                                      <a:cxn ang="0">
                                        <a:pos x="connsiteX51" y="connsiteY51"/>
                                      </a:cxn>
                                      <a:cxn ang="0">
                                        <a:pos x="connsiteX52" y="connsiteY52"/>
                                      </a:cxn>
                                      <a:cxn ang="0">
                                        <a:pos x="connsiteX53" y="connsiteY53"/>
                                      </a:cxn>
                                      <a:cxn ang="0">
                                        <a:pos x="connsiteX54" y="connsiteY54"/>
                                      </a:cxn>
                                      <a:cxn ang="0">
                                        <a:pos x="connsiteX55" y="connsiteY55"/>
                                      </a:cxn>
                                      <a:cxn ang="0">
                                        <a:pos x="connsiteX56" y="connsiteY56"/>
                                      </a:cxn>
                                      <a:cxn ang="0">
                                        <a:pos x="connsiteX57" y="connsiteY57"/>
                                      </a:cxn>
                                      <a:cxn ang="0">
                                        <a:pos x="connsiteX58" y="connsiteY58"/>
                                      </a:cxn>
                                      <a:cxn ang="0">
                                        <a:pos x="connsiteX59" y="connsiteY59"/>
                                      </a:cxn>
                                      <a:cxn ang="0">
                                        <a:pos x="connsiteX60" y="connsiteY60"/>
                                      </a:cxn>
                                      <a:cxn ang="0">
                                        <a:pos x="connsiteX61" y="connsiteY61"/>
                                      </a:cxn>
                                      <a:cxn ang="0">
                                        <a:pos x="connsiteX62" y="connsiteY62"/>
                                      </a:cxn>
                                      <a:cxn ang="0">
                                        <a:pos x="connsiteX63" y="connsiteY63"/>
                                      </a:cxn>
                                      <a:cxn ang="0">
                                        <a:pos x="connsiteX64" y="connsiteY64"/>
                                      </a:cxn>
                                    </a:cxnLst>
                                    <a:rect l="l" t="t" r="r" b="b"/>
                                    <a:pathLst>
                                      <a:path w="519137" h="509588">
                                        <a:moveTo>
                                          <a:pt x="498925" y="0"/>
                                        </a:moveTo>
                                        <a:cubicBezTo>
                                          <a:pt x="490987" y="794"/>
                                          <a:pt x="483028" y="1391"/>
                                          <a:pt x="475112" y="2381"/>
                                        </a:cubicBezTo>
                                        <a:cubicBezTo>
                                          <a:pt x="470321" y="2980"/>
                                          <a:pt x="464458" y="1584"/>
                                          <a:pt x="460825" y="4763"/>
                                        </a:cubicBezTo>
                                        <a:cubicBezTo>
                                          <a:pt x="457894" y="7328"/>
                                          <a:pt x="454537" y="26674"/>
                                          <a:pt x="453681" y="30956"/>
                                        </a:cubicBezTo>
                                        <a:cubicBezTo>
                                          <a:pt x="454475" y="38100"/>
                                          <a:pt x="452203" y="46324"/>
                                          <a:pt x="456062" y="52388"/>
                                        </a:cubicBezTo>
                                        <a:cubicBezTo>
                                          <a:pt x="458757" y="56623"/>
                                          <a:pt x="470350" y="57150"/>
                                          <a:pt x="470350" y="57150"/>
                                        </a:cubicBezTo>
                                        <a:cubicBezTo>
                                          <a:pt x="472731" y="58738"/>
                                          <a:pt x="474879" y="60751"/>
                                          <a:pt x="477494" y="61913"/>
                                        </a:cubicBezTo>
                                        <a:cubicBezTo>
                                          <a:pt x="482081" y="63952"/>
                                          <a:pt x="491781" y="66675"/>
                                          <a:pt x="491781" y="66675"/>
                                        </a:cubicBezTo>
                                        <a:cubicBezTo>
                                          <a:pt x="492903" y="70041"/>
                                          <a:pt x="496544" y="80358"/>
                                          <a:pt x="496544" y="83344"/>
                                        </a:cubicBezTo>
                                        <a:cubicBezTo>
                                          <a:pt x="496544" y="85854"/>
                                          <a:pt x="496205" y="89029"/>
                                          <a:pt x="494162" y="90488"/>
                                        </a:cubicBezTo>
                                        <a:cubicBezTo>
                                          <a:pt x="490077" y="93406"/>
                                          <a:pt x="479875" y="95250"/>
                                          <a:pt x="479875" y="95250"/>
                                        </a:cubicBezTo>
                                        <a:cubicBezTo>
                                          <a:pt x="475240" y="109158"/>
                                          <a:pt x="481121" y="96386"/>
                                          <a:pt x="470350" y="107156"/>
                                        </a:cubicBezTo>
                                        <a:cubicBezTo>
                                          <a:pt x="468326" y="109180"/>
                                          <a:pt x="467822" y="112512"/>
                                          <a:pt x="465587" y="114300"/>
                                        </a:cubicBezTo>
                                        <a:cubicBezTo>
                                          <a:pt x="463627" y="115868"/>
                                          <a:pt x="460925" y="116299"/>
                                          <a:pt x="458444" y="116681"/>
                                        </a:cubicBezTo>
                                        <a:cubicBezTo>
                                          <a:pt x="450560" y="117894"/>
                                          <a:pt x="442569" y="118269"/>
                                          <a:pt x="434631" y="119063"/>
                                        </a:cubicBezTo>
                                        <a:cubicBezTo>
                                          <a:pt x="432250" y="119857"/>
                                          <a:pt x="429447" y="119876"/>
                                          <a:pt x="427487" y="121444"/>
                                        </a:cubicBezTo>
                                        <a:cubicBezTo>
                                          <a:pt x="414783" y="131607"/>
                                          <a:pt x="424658" y="164592"/>
                                          <a:pt x="425106" y="169069"/>
                                        </a:cubicBezTo>
                                        <a:cubicBezTo>
                                          <a:pt x="425356" y="171567"/>
                                          <a:pt x="425919" y="174253"/>
                                          <a:pt x="427487" y="176213"/>
                                        </a:cubicBezTo>
                                        <a:cubicBezTo>
                                          <a:pt x="431603" y="181357"/>
                                          <a:pt x="444556" y="184284"/>
                                          <a:pt x="448919" y="185738"/>
                                        </a:cubicBezTo>
                                        <a:lnTo>
                                          <a:pt x="470350" y="192881"/>
                                        </a:lnTo>
                                        <a:cubicBezTo>
                                          <a:pt x="472731" y="193675"/>
                                          <a:pt x="475018" y="194850"/>
                                          <a:pt x="477494" y="195263"/>
                                        </a:cubicBezTo>
                                        <a:cubicBezTo>
                                          <a:pt x="483863" y="196324"/>
                                          <a:pt x="497031" y="198361"/>
                                          <a:pt x="503687" y="200025"/>
                                        </a:cubicBezTo>
                                        <a:cubicBezTo>
                                          <a:pt x="506122" y="200634"/>
                                          <a:pt x="508450" y="201612"/>
                                          <a:pt x="510831" y="202406"/>
                                        </a:cubicBezTo>
                                        <a:cubicBezTo>
                                          <a:pt x="516451" y="206153"/>
                                          <a:pt x="523525" y="207630"/>
                                          <a:pt x="515594" y="216694"/>
                                        </a:cubicBezTo>
                                        <a:cubicBezTo>
                                          <a:pt x="511825" y="221002"/>
                                          <a:pt x="501306" y="226219"/>
                                          <a:pt x="501306" y="226219"/>
                                        </a:cubicBezTo>
                                        <a:cubicBezTo>
                                          <a:pt x="499719" y="228600"/>
                                          <a:pt x="497824" y="230803"/>
                                          <a:pt x="496544" y="233363"/>
                                        </a:cubicBezTo>
                                        <a:cubicBezTo>
                                          <a:pt x="494101" y="238249"/>
                                          <a:pt x="492688" y="247876"/>
                                          <a:pt x="491781" y="252413"/>
                                        </a:cubicBezTo>
                                        <a:cubicBezTo>
                                          <a:pt x="492575" y="269875"/>
                                          <a:pt x="492768" y="287375"/>
                                          <a:pt x="494162" y="304800"/>
                                        </a:cubicBezTo>
                                        <a:cubicBezTo>
                                          <a:pt x="494732" y="311922"/>
                                          <a:pt x="498250" y="312975"/>
                                          <a:pt x="501306" y="319088"/>
                                        </a:cubicBezTo>
                                        <a:cubicBezTo>
                                          <a:pt x="511160" y="338797"/>
                                          <a:pt x="494805" y="312909"/>
                                          <a:pt x="508450" y="333375"/>
                                        </a:cubicBezTo>
                                        <a:cubicBezTo>
                                          <a:pt x="507656" y="341313"/>
                                          <a:pt x="506760" y="349241"/>
                                          <a:pt x="506069" y="357188"/>
                                        </a:cubicBezTo>
                                        <a:cubicBezTo>
                                          <a:pt x="505172" y="367498"/>
                                          <a:pt x="506530" y="378193"/>
                                          <a:pt x="503687" y="388144"/>
                                        </a:cubicBezTo>
                                        <a:cubicBezTo>
                                          <a:pt x="502997" y="390557"/>
                                          <a:pt x="499020" y="390112"/>
                                          <a:pt x="496544" y="390525"/>
                                        </a:cubicBezTo>
                                        <a:cubicBezTo>
                                          <a:pt x="489454" y="391707"/>
                                          <a:pt x="482244" y="392014"/>
                                          <a:pt x="475112" y="392906"/>
                                        </a:cubicBezTo>
                                        <a:cubicBezTo>
                                          <a:pt x="469543" y="393602"/>
                                          <a:pt x="464000" y="394494"/>
                                          <a:pt x="458444" y="395288"/>
                                        </a:cubicBezTo>
                                        <a:cubicBezTo>
                                          <a:pt x="443685" y="400207"/>
                                          <a:pt x="456076" y="396632"/>
                                          <a:pt x="429869" y="400050"/>
                                        </a:cubicBezTo>
                                        <a:cubicBezTo>
                                          <a:pt x="418738" y="401502"/>
                                          <a:pt x="407670" y="403421"/>
                                          <a:pt x="396531" y="404813"/>
                                        </a:cubicBezTo>
                                        <a:lnTo>
                                          <a:pt x="377481" y="407194"/>
                                        </a:lnTo>
                                        <a:cubicBezTo>
                                          <a:pt x="375894" y="409575"/>
                                          <a:pt x="373124" y="411505"/>
                                          <a:pt x="372719" y="414338"/>
                                        </a:cubicBezTo>
                                        <a:cubicBezTo>
                                          <a:pt x="372420" y="416432"/>
                                          <a:pt x="376587" y="428325"/>
                                          <a:pt x="377481" y="431006"/>
                                        </a:cubicBezTo>
                                        <a:cubicBezTo>
                                          <a:pt x="376687" y="437356"/>
                                          <a:pt x="376784" y="443882"/>
                                          <a:pt x="375100" y="450056"/>
                                        </a:cubicBezTo>
                                        <a:cubicBezTo>
                                          <a:pt x="374347" y="452817"/>
                                          <a:pt x="373174" y="456822"/>
                                          <a:pt x="370337" y="457200"/>
                                        </a:cubicBezTo>
                                        <a:cubicBezTo>
                                          <a:pt x="360079" y="458568"/>
                                          <a:pt x="349700" y="455613"/>
                                          <a:pt x="339381" y="454819"/>
                                        </a:cubicBezTo>
                                        <a:cubicBezTo>
                                          <a:pt x="334619" y="453231"/>
                                          <a:pt x="327879" y="454233"/>
                                          <a:pt x="325094" y="450056"/>
                                        </a:cubicBezTo>
                                        <a:cubicBezTo>
                                          <a:pt x="321919" y="445294"/>
                                          <a:pt x="317379" y="441199"/>
                                          <a:pt x="315569" y="435769"/>
                                        </a:cubicBezTo>
                                        <a:cubicBezTo>
                                          <a:pt x="314775" y="433388"/>
                                          <a:pt x="314962" y="430400"/>
                                          <a:pt x="313187" y="428625"/>
                                        </a:cubicBezTo>
                                        <a:cubicBezTo>
                                          <a:pt x="304998" y="420436"/>
                                          <a:pt x="300740" y="419713"/>
                                          <a:pt x="291756" y="416719"/>
                                        </a:cubicBezTo>
                                        <a:cubicBezTo>
                                          <a:pt x="262883" y="420843"/>
                                          <a:pt x="285759" y="416992"/>
                                          <a:pt x="265562" y="421481"/>
                                        </a:cubicBezTo>
                                        <a:cubicBezTo>
                                          <a:pt x="248325" y="425312"/>
                                          <a:pt x="259276" y="421990"/>
                                          <a:pt x="246512" y="426244"/>
                                        </a:cubicBezTo>
                                        <a:cubicBezTo>
                                          <a:pt x="242024" y="430733"/>
                                          <a:pt x="238195" y="435497"/>
                                          <a:pt x="232225" y="438150"/>
                                        </a:cubicBezTo>
                                        <a:cubicBezTo>
                                          <a:pt x="227637" y="440189"/>
                                          <a:pt x="217937" y="442913"/>
                                          <a:pt x="217937" y="442913"/>
                                        </a:cubicBezTo>
                                        <a:cubicBezTo>
                                          <a:pt x="192633" y="442190"/>
                                          <a:pt x="151449" y="455767"/>
                                          <a:pt x="127450" y="435769"/>
                                        </a:cubicBezTo>
                                        <a:cubicBezTo>
                                          <a:pt x="124863" y="433613"/>
                                          <a:pt x="122462" y="431212"/>
                                          <a:pt x="120306" y="428625"/>
                                        </a:cubicBezTo>
                                        <a:cubicBezTo>
                                          <a:pt x="118474" y="426426"/>
                                          <a:pt x="117131" y="423862"/>
                                          <a:pt x="115544" y="421481"/>
                                        </a:cubicBezTo>
                                        <a:cubicBezTo>
                                          <a:pt x="114750" y="409575"/>
                                          <a:pt x="117705" y="396797"/>
                                          <a:pt x="113162" y="385763"/>
                                        </a:cubicBezTo>
                                        <a:cubicBezTo>
                                          <a:pt x="111771" y="382385"/>
                                          <a:pt x="87017" y="379024"/>
                                          <a:pt x="84587" y="378619"/>
                                        </a:cubicBezTo>
                                        <a:cubicBezTo>
                                          <a:pt x="68502" y="373257"/>
                                          <a:pt x="85937" y="380693"/>
                                          <a:pt x="72681" y="369094"/>
                                        </a:cubicBezTo>
                                        <a:cubicBezTo>
                                          <a:pt x="62603" y="360275"/>
                                          <a:pt x="61062" y="360458"/>
                                          <a:pt x="51250" y="357188"/>
                                        </a:cubicBezTo>
                                        <a:cubicBezTo>
                                          <a:pt x="41671" y="358784"/>
                                          <a:pt x="36515" y="357635"/>
                                          <a:pt x="29819" y="364331"/>
                                        </a:cubicBezTo>
                                        <a:cubicBezTo>
                                          <a:pt x="27795" y="366355"/>
                                          <a:pt x="26644" y="369094"/>
                                          <a:pt x="25056" y="371475"/>
                                        </a:cubicBezTo>
                                        <a:cubicBezTo>
                                          <a:pt x="18284" y="391793"/>
                                          <a:pt x="24694" y="370526"/>
                                          <a:pt x="20294" y="416719"/>
                                        </a:cubicBezTo>
                                        <a:cubicBezTo>
                                          <a:pt x="19797" y="421933"/>
                                          <a:pt x="15632" y="439191"/>
                                          <a:pt x="13150" y="442913"/>
                                        </a:cubicBezTo>
                                        <a:lnTo>
                                          <a:pt x="8387" y="450056"/>
                                        </a:lnTo>
                                        <a:lnTo>
                                          <a:pt x="3625" y="464344"/>
                                        </a:lnTo>
                                        <a:cubicBezTo>
                                          <a:pt x="-2772" y="483536"/>
                                          <a:pt x="1244" y="468978"/>
                                          <a:pt x="1244" y="509588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pl-PL"/>
                                  </a:p>
                                </p:txBody>
                              </p:sp>
                              <p:sp>
                                <p:nvSpPr>
                                  <p:cNvPr id="226" name="Dowolny kształt 225"/>
                                  <p:cNvSpPr/>
                                  <p:nvPr/>
                                </p:nvSpPr>
                                <p:spPr>
                                  <a:xfrm>
                                    <a:off x="4960144" y="3890963"/>
                                    <a:ext cx="569475" cy="309562"/>
                                  </a:xfrm>
                                  <a:custGeom>
                                    <a:avLst/>
                                    <a:gdLst>
                                      <a:gd name="connsiteX0" fmla="*/ 9525 w 569475"/>
                                      <a:gd name="connsiteY0" fmla="*/ 209550 h 309562"/>
                                      <a:gd name="connsiteX1" fmla="*/ 4762 w 569475"/>
                                      <a:gd name="connsiteY1" fmla="*/ 197643 h 309562"/>
                                      <a:gd name="connsiteX2" fmla="*/ 0 w 569475"/>
                                      <a:gd name="connsiteY2" fmla="*/ 178593 h 309562"/>
                                      <a:gd name="connsiteX3" fmla="*/ 2381 w 569475"/>
                                      <a:gd name="connsiteY3" fmla="*/ 154781 h 309562"/>
                                      <a:gd name="connsiteX4" fmla="*/ 4762 w 569475"/>
                                      <a:gd name="connsiteY4" fmla="*/ 147637 h 309562"/>
                                      <a:gd name="connsiteX5" fmla="*/ 11906 w 569475"/>
                                      <a:gd name="connsiteY5" fmla="*/ 123825 h 309562"/>
                                      <a:gd name="connsiteX6" fmla="*/ 16669 w 569475"/>
                                      <a:gd name="connsiteY6" fmla="*/ 109537 h 309562"/>
                                      <a:gd name="connsiteX7" fmla="*/ 21431 w 569475"/>
                                      <a:gd name="connsiteY7" fmla="*/ 102393 h 309562"/>
                                      <a:gd name="connsiteX8" fmla="*/ 28575 w 569475"/>
                                      <a:gd name="connsiteY8" fmla="*/ 76200 h 309562"/>
                                      <a:gd name="connsiteX9" fmla="*/ 33337 w 569475"/>
                                      <a:gd name="connsiteY9" fmla="*/ 69056 h 309562"/>
                                      <a:gd name="connsiteX10" fmla="*/ 47625 w 569475"/>
                                      <a:gd name="connsiteY10" fmla="*/ 73818 h 309562"/>
                                      <a:gd name="connsiteX11" fmla="*/ 52387 w 569475"/>
                                      <a:gd name="connsiteY11" fmla="*/ 88106 h 309562"/>
                                      <a:gd name="connsiteX12" fmla="*/ 54769 w 569475"/>
                                      <a:gd name="connsiteY12" fmla="*/ 95250 h 309562"/>
                                      <a:gd name="connsiteX13" fmla="*/ 52387 w 569475"/>
                                      <a:gd name="connsiteY13" fmla="*/ 102393 h 309562"/>
                                      <a:gd name="connsiteX14" fmla="*/ 69056 w 569475"/>
                                      <a:gd name="connsiteY14" fmla="*/ 109537 h 309562"/>
                                      <a:gd name="connsiteX15" fmla="*/ 111919 w 569475"/>
                                      <a:gd name="connsiteY15" fmla="*/ 111918 h 309562"/>
                                      <a:gd name="connsiteX16" fmla="*/ 188119 w 569475"/>
                                      <a:gd name="connsiteY16" fmla="*/ 109537 h 309562"/>
                                      <a:gd name="connsiteX17" fmla="*/ 214312 w 569475"/>
                                      <a:gd name="connsiteY17" fmla="*/ 107156 h 309562"/>
                                      <a:gd name="connsiteX18" fmla="*/ 228600 w 569475"/>
                                      <a:gd name="connsiteY18" fmla="*/ 102393 h 309562"/>
                                      <a:gd name="connsiteX19" fmla="*/ 240506 w 569475"/>
                                      <a:gd name="connsiteY19" fmla="*/ 100012 h 309562"/>
                                      <a:gd name="connsiteX20" fmla="*/ 254794 w 569475"/>
                                      <a:gd name="connsiteY20" fmla="*/ 90487 h 309562"/>
                                      <a:gd name="connsiteX21" fmla="*/ 261937 w 569475"/>
                                      <a:gd name="connsiteY21" fmla="*/ 85725 h 309562"/>
                                      <a:gd name="connsiteX22" fmla="*/ 269081 w 569475"/>
                                      <a:gd name="connsiteY22" fmla="*/ 78581 h 309562"/>
                                      <a:gd name="connsiteX23" fmla="*/ 283369 w 569475"/>
                                      <a:gd name="connsiteY23" fmla="*/ 69056 h 309562"/>
                                      <a:gd name="connsiteX24" fmla="*/ 290512 w 569475"/>
                                      <a:gd name="connsiteY24" fmla="*/ 64293 h 309562"/>
                                      <a:gd name="connsiteX25" fmla="*/ 297656 w 569475"/>
                                      <a:gd name="connsiteY25" fmla="*/ 26193 h 309562"/>
                                      <a:gd name="connsiteX26" fmla="*/ 304800 w 569475"/>
                                      <a:gd name="connsiteY26" fmla="*/ 21431 h 309562"/>
                                      <a:gd name="connsiteX27" fmla="*/ 319087 w 569475"/>
                                      <a:gd name="connsiteY27" fmla="*/ 16668 h 309562"/>
                                      <a:gd name="connsiteX28" fmla="*/ 326231 w 569475"/>
                                      <a:gd name="connsiteY28" fmla="*/ 11906 h 309562"/>
                                      <a:gd name="connsiteX29" fmla="*/ 340519 w 569475"/>
                                      <a:gd name="connsiteY29" fmla="*/ 7143 h 309562"/>
                                      <a:gd name="connsiteX30" fmla="*/ 354806 w 569475"/>
                                      <a:gd name="connsiteY30" fmla="*/ 0 h 309562"/>
                                      <a:gd name="connsiteX31" fmla="*/ 369094 w 569475"/>
                                      <a:gd name="connsiteY31" fmla="*/ 2381 h 309562"/>
                                      <a:gd name="connsiteX32" fmla="*/ 376237 w 569475"/>
                                      <a:gd name="connsiteY32" fmla="*/ 4762 h 309562"/>
                                      <a:gd name="connsiteX33" fmla="*/ 388144 w 569475"/>
                                      <a:gd name="connsiteY33" fmla="*/ 7143 h 309562"/>
                                      <a:gd name="connsiteX34" fmla="*/ 397669 w 569475"/>
                                      <a:gd name="connsiteY34" fmla="*/ 9525 h 309562"/>
                                      <a:gd name="connsiteX35" fmla="*/ 409575 w 569475"/>
                                      <a:gd name="connsiteY35" fmla="*/ 11906 h 309562"/>
                                      <a:gd name="connsiteX36" fmla="*/ 426244 w 569475"/>
                                      <a:gd name="connsiteY36" fmla="*/ 16668 h 309562"/>
                                      <a:gd name="connsiteX37" fmla="*/ 433387 w 569475"/>
                                      <a:gd name="connsiteY37" fmla="*/ 21431 h 309562"/>
                                      <a:gd name="connsiteX38" fmla="*/ 440531 w 569475"/>
                                      <a:gd name="connsiteY38" fmla="*/ 23812 h 309562"/>
                                      <a:gd name="connsiteX39" fmla="*/ 454819 w 569475"/>
                                      <a:gd name="connsiteY39" fmla="*/ 33337 h 309562"/>
                                      <a:gd name="connsiteX40" fmla="*/ 459581 w 569475"/>
                                      <a:gd name="connsiteY40" fmla="*/ 47625 h 309562"/>
                                      <a:gd name="connsiteX41" fmla="*/ 469106 w 569475"/>
                                      <a:gd name="connsiteY41" fmla="*/ 61912 h 309562"/>
                                      <a:gd name="connsiteX42" fmla="*/ 473869 w 569475"/>
                                      <a:gd name="connsiteY42" fmla="*/ 76200 h 309562"/>
                                      <a:gd name="connsiteX43" fmla="*/ 471487 w 569475"/>
                                      <a:gd name="connsiteY43" fmla="*/ 92868 h 309562"/>
                                      <a:gd name="connsiteX44" fmla="*/ 466725 w 569475"/>
                                      <a:gd name="connsiteY44" fmla="*/ 107156 h 309562"/>
                                      <a:gd name="connsiteX45" fmla="*/ 464344 w 569475"/>
                                      <a:gd name="connsiteY45" fmla="*/ 114300 h 309562"/>
                                      <a:gd name="connsiteX46" fmla="*/ 459581 w 569475"/>
                                      <a:gd name="connsiteY46" fmla="*/ 128587 h 309562"/>
                                      <a:gd name="connsiteX47" fmla="*/ 457200 w 569475"/>
                                      <a:gd name="connsiteY47" fmla="*/ 135731 h 309562"/>
                                      <a:gd name="connsiteX48" fmla="*/ 459581 w 569475"/>
                                      <a:gd name="connsiteY48" fmla="*/ 180975 h 309562"/>
                                      <a:gd name="connsiteX49" fmla="*/ 464344 w 569475"/>
                                      <a:gd name="connsiteY49" fmla="*/ 195262 h 309562"/>
                                      <a:gd name="connsiteX50" fmla="*/ 471487 w 569475"/>
                                      <a:gd name="connsiteY50" fmla="*/ 216693 h 309562"/>
                                      <a:gd name="connsiteX51" fmla="*/ 473869 w 569475"/>
                                      <a:gd name="connsiteY51" fmla="*/ 223837 h 309562"/>
                                      <a:gd name="connsiteX52" fmla="*/ 481012 w 569475"/>
                                      <a:gd name="connsiteY52" fmla="*/ 238125 h 309562"/>
                                      <a:gd name="connsiteX53" fmla="*/ 500062 w 569475"/>
                                      <a:gd name="connsiteY53" fmla="*/ 245268 h 309562"/>
                                      <a:gd name="connsiteX54" fmla="*/ 514350 w 569475"/>
                                      <a:gd name="connsiteY54" fmla="*/ 252412 h 309562"/>
                                      <a:gd name="connsiteX55" fmla="*/ 516731 w 569475"/>
                                      <a:gd name="connsiteY55" fmla="*/ 261937 h 309562"/>
                                      <a:gd name="connsiteX56" fmla="*/ 519112 w 569475"/>
                                      <a:gd name="connsiteY56" fmla="*/ 295275 h 309562"/>
                                      <a:gd name="connsiteX57" fmla="*/ 521494 w 569475"/>
                                      <a:gd name="connsiteY57" fmla="*/ 302418 h 309562"/>
                                      <a:gd name="connsiteX58" fmla="*/ 528637 w 569475"/>
                                      <a:gd name="connsiteY58" fmla="*/ 309562 h 309562"/>
                                      <a:gd name="connsiteX59" fmla="*/ 559594 w 569475"/>
                                      <a:gd name="connsiteY59" fmla="*/ 307181 h 309562"/>
                                      <a:gd name="connsiteX60" fmla="*/ 569119 w 569475"/>
                                      <a:gd name="connsiteY60" fmla="*/ 304800 h 309562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  <a:cxn ang="0">
                                        <a:pos x="connsiteX50" y="connsiteY50"/>
                                      </a:cxn>
                                      <a:cxn ang="0">
                                        <a:pos x="connsiteX51" y="connsiteY51"/>
                                      </a:cxn>
                                      <a:cxn ang="0">
                                        <a:pos x="connsiteX52" y="connsiteY52"/>
                                      </a:cxn>
                                      <a:cxn ang="0">
                                        <a:pos x="connsiteX53" y="connsiteY53"/>
                                      </a:cxn>
                                      <a:cxn ang="0">
                                        <a:pos x="connsiteX54" y="connsiteY54"/>
                                      </a:cxn>
                                      <a:cxn ang="0">
                                        <a:pos x="connsiteX55" y="connsiteY55"/>
                                      </a:cxn>
                                      <a:cxn ang="0">
                                        <a:pos x="connsiteX56" y="connsiteY56"/>
                                      </a:cxn>
                                      <a:cxn ang="0">
                                        <a:pos x="connsiteX57" y="connsiteY57"/>
                                      </a:cxn>
                                      <a:cxn ang="0">
                                        <a:pos x="connsiteX58" y="connsiteY58"/>
                                      </a:cxn>
                                      <a:cxn ang="0">
                                        <a:pos x="connsiteX59" y="connsiteY59"/>
                                      </a:cxn>
                                      <a:cxn ang="0">
                                        <a:pos x="connsiteX60" y="connsiteY60"/>
                                      </a:cxn>
                                    </a:cxnLst>
                                    <a:rect l="l" t="t" r="r" b="b"/>
                                    <a:pathLst>
                                      <a:path w="569475" h="309562">
                                        <a:moveTo>
                                          <a:pt x="9525" y="209550"/>
                                        </a:moveTo>
                                        <a:cubicBezTo>
                                          <a:pt x="7937" y="205581"/>
                                          <a:pt x="6019" y="201729"/>
                                          <a:pt x="4762" y="197643"/>
                                        </a:cubicBezTo>
                                        <a:cubicBezTo>
                                          <a:pt x="2837" y="191387"/>
                                          <a:pt x="0" y="178593"/>
                                          <a:pt x="0" y="178593"/>
                                        </a:cubicBezTo>
                                        <a:cubicBezTo>
                                          <a:pt x="794" y="170656"/>
                                          <a:pt x="1168" y="162665"/>
                                          <a:pt x="2381" y="154781"/>
                                        </a:cubicBezTo>
                                        <a:cubicBezTo>
                                          <a:pt x="2763" y="152300"/>
                                          <a:pt x="4072" y="150051"/>
                                          <a:pt x="4762" y="147637"/>
                                        </a:cubicBezTo>
                                        <a:cubicBezTo>
                                          <a:pt x="11960" y="122447"/>
                                          <a:pt x="591" y="157774"/>
                                          <a:pt x="11906" y="123825"/>
                                        </a:cubicBezTo>
                                        <a:cubicBezTo>
                                          <a:pt x="11908" y="123820"/>
                                          <a:pt x="16666" y="109541"/>
                                          <a:pt x="16669" y="109537"/>
                                        </a:cubicBezTo>
                                        <a:cubicBezTo>
                                          <a:pt x="18256" y="107156"/>
                                          <a:pt x="20269" y="105008"/>
                                          <a:pt x="21431" y="102393"/>
                                        </a:cubicBezTo>
                                        <a:cubicBezTo>
                                          <a:pt x="39971" y="60679"/>
                                          <a:pt x="15134" y="112045"/>
                                          <a:pt x="28575" y="76200"/>
                                        </a:cubicBezTo>
                                        <a:cubicBezTo>
                                          <a:pt x="29580" y="73520"/>
                                          <a:pt x="31750" y="71437"/>
                                          <a:pt x="33337" y="69056"/>
                                        </a:cubicBezTo>
                                        <a:cubicBezTo>
                                          <a:pt x="38100" y="70643"/>
                                          <a:pt x="46038" y="69055"/>
                                          <a:pt x="47625" y="73818"/>
                                        </a:cubicBezTo>
                                        <a:lnTo>
                                          <a:pt x="52387" y="88106"/>
                                        </a:lnTo>
                                        <a:lnTo>
                                          <a:pt x="54769" y="95250"/>
                                        </a:lnTo>
                                        <a:cubicBezTo>
                                          <a:pt x="53975" y="97631"/>
                                          <a:pt x="51455" y="100063"/>
                                          <a:pt x="52387" y="102393"/>
                                        </a:cubicBezTo>
                                        <a:cubicBezTo>
                                          <a:pt x="54035" y="106513"/>
                                          <a:pt x="66153" y="109273"/>
                                          <a:pt x="69056" y="109537"/>
                                        </a:cubicBezTo>
                                        <a:cubicBezTo>
                                          <a:pt x="83307" y="110832"/>
                                          <a:pt x="97631" y="111124"/>
                                          <a:pt x="111919" y="111918"/>
                                        </a:cubicBezTo>
                                        <a:lnTo>
                                          <a:pt x="188119" y="109537"/>
                                        </a:lnTo>
                                        <a:cubicBezTo>
                                          <a:pt x="196877" y="109130"/>
                                          <a:pt x="205678" y="108680"/>
                                          <a:pt x="214312" y="107156"/>
                                        </a:cubicBezTo>
                                        <a:cubicBezTo>
                                          <a:pt x="219256" y="106284"/>
                                          <a:pt x="223677" y="103377"/>
                                          <a:pt x="228600" y="102393"/>
                                        </a:cubicBezTo>
                                        <a:lnTo>
                                          <a:pt x="240506" y="100012"/>
                                        </a:lnTo>
                                        <a:lnTo>
                                          <a:pt x="254794" y="90487"/>
                                        </a:lnTo>
                                        <a:cubicBezTo>
                                          <a:pt x="257175" y="88900"/>
                                          <a:pt x="259914" y="87748"/>
                                          <a:pt x="261937" y="85725"/>
                                        </a:cubicBezTo>
                                        <a:cubicBezTo>
                                          <a:pt x="264318" y="83344"/>
                                          <a:pt x="266423" y="80649"/>
                                          <a:pt x="269081" y="78581"/>
                                        </a:cubicBezTo>
                                        <a:cubicBezTo>
                                          <a:pt x="273599" y="75067"/>
                                          <a:pt x="278606" y="72231"/>
                                          <a:pt x="283369" y="69056"/>
                                        </a:cubicBezTo>
                                        <a:lnTo>
                                          <a:pt x="290512" y="64293"/>
                                        </a:lnTo>
                                        <a:cubicBezTo>
                                          <a:pt x="303973" y="44106"/>
                                          <a:pt x="284364" y="76037"/>
                                          <a:pt x="297656" y="26193"/>
                                        </a:cubicBezTo>
                                        <a:cubicBezTo>
                                          <a:pt x="298393" y="23428"/>
                                          <a:pt x="302185" y="22593"/>
                                          <a:pt x="304800" y="21431"/>
                                        </a:cubicBezTo>
                                        <a:cubicBezTo>
                                          <a:pt x="309387" y="19392"/>
                                          <a:pt x="314910" y="19452"/>
                                          <a:pt x="319087" y="16668"/>
                                        </a:cubicBezTo>
                                        <a:cubicBezTo>
                                          <a:pt x="321468" y="15081"/>
                                          <a:pt x="323616" y="13068"/>
                                          <a:pt x="326231" y="11906"/>
                                        </a:cubicBezTo>
                                        <a:cubicBezTo>
                                          <a:pt x="330819" y="9867"/>
                                          <a:pt x="336342" y="9928"/>
                                          <a:pt x="340519" y="7143"/>
                                        </a:cubicBezTo>
                                        <a:cubicBezTo>
                                          <a:pt x="349751" y="989"/>
                                          <a:pt x="344947" y="3286"/>
                                          <a:pt x="354806" y="0"/>
                                        </a:cubicBezTo>
                                        <a:cubicBezTo>
                                          <a:pt x="359569" y="794"/>
                                          <a:pt x="364381" y="1334"/>
                                          <a:pt x="369094" y="2381"/>
                                        </a:cubicBezTo>
                                        <a:cubicBezTo>
                                          <a:pt x="371544" y="2925"/>
                                          <a:pt x="373802" y="4153"/>
                                          <a:pt x="376237" y="4762"/>
                                        </a:cubicBezTo>
                                        <a:cubicBezTo>
                                          <a:pt x="380164" y="5744"/>
                                          <a:pt x="384193" y="6265"/>
                                          <a:pt x="388144" y="7143"/>
                                        </a:cubicBezTo>
                                        <a:cubicBezTo>
                                          <a:pt x="391339" y="7853"/>
                                          <a:pt x="394474" y="8815"/>
                                          <a:pt x="397669" y="9525"/>
                                        </a:cubicBezTo>
                                        <a:cubicBezTo>
                                          <a:pt x="401620" y="10403"/>
                                          <a:pt x="405624" y="11028"/>
                                          <a:pt x="409575" y="11906"/>
                                        </a:cubicBezTo>
                                        <a:cubicBezTo>
                                          <a:pt x="418545" y="13899"/>
                                          <a:pt x="418289" y="14017"/>
                                          <a:pt x="426244" y="16668"/>
                                        </a:cubicBezTo>
                                        <a:cubicBezTo>
                                          <a:pt x="428625" y="18256"/>
                                          <a:pt x="430827" y="20151"/>
                                          <a:pt x="433387" y="21431"/>
                                        </a:cubicBezTo>
                                        <a:cubicBezTo>
                                          <a:pt x="435632" y="22554"/>
                                          <a:pt x="438337" y="22593"/>
                                          <a:pt x="440531" y="23812"/>
                                        </a:cubicBezTo>
                                        <a:cubicBezTo>
                                          <a:pt x="445535" y="26592"/>
                                          <a:pt x="454819" y="33337"/>
                                          <a:pt x="454819" y="33337"/>
                                        </a:cubicBezTo>
                                        <a:cubicBezTo>
                                          <a:pt x="456406" y="38100"/>
                                          <a:pt x="456796" y="43448"/>
                                          <a:pt x="459581" y="47625"/>
                                        </a:cubicBezTo>
                                        <a:cubicBezTo>
                                          <a:pt x="462756" y="52387"/>
                                          <a:pt x="467296" y="56482"/>
                                          <a:pt x="469106" y="61912"/>
                                        </a:cubicBezTo>
                                        <a:lnTo>
                                          <a:pt x="473869" y="76200"/>
                                        </a:lnTo>
                                        <a:cubicBezTo>
                                          <a:pt x="473075" y="81756"/>
                                          <a:pt x="472749" y="87399"/>
                                          <a:pt x="471487" y="92868"/>
                                        </a:cubicBezTo>
                                        <a:cubicBezTo>
                                          <a:pt x="470358" y="97760"/>
                                          <a:pt x="468312" y="102393"/>
                                          <a:pt x="466725" y="107156"/>
                                        </a:cubicBezTo>
                                        <a:lnTo>
                                          <a:pt x="464344" y="114300"/>
                                        </a:lnTo>
                                        <a:lnTo>
                                          <a:pt x="459581" y="128587"/>
                                        </a:lnTo>
                                        <a:lnTo>
                                          <a:pt x="457200" y="135731"/>
                                        </a:lnTo>
                                        <a:cubicBezTo>
                                          <a:pt x="457994" y="150812"/>
                                          <a:pt x="457782" y="165980"/>
                                          <a:pt x="459581" y="180975"/>
                                        </a:cubicBezTo>
                                        <a:cubicBezTo>
                                          <a:pt x="460179" y="185959"/>
                                          <a:pt x="462756" y="190500"/>
                                          <a:pt x="464344" y="195262"/>
                                        </a:cubicBezTo>
                                        <a:lnTo>
                                          <a:pt x="471487" y="216693"/>
                                        </a:lnTo>
                                        <a:lnTo>
                                          <a:pt x="473869" y="223837"/>
                                        </a:lnTo>
                                        <a:cubicBezTo>
                                          <a:pt x="475806" y="229647"/>
                                          <a:pt x="476396" y="233509"/>
                                          <a:pt x="481012" y="238125"/>
                                        </a:cubicBezTo>
                                        <a:cubicBezTo>
                                          <a:pt x="487545" y="244658"/>
                                          <a:pt x="490977" y="242996"/>
                                          <a:pt x="500062" y="245268"/>
                                        </a:cubicBezTo>
                                        <a:cubicBezTo>
                                          <a:pt x="507947" y="247239"/>
                                          <a:pt x="507368" y="247758"/>
                                          <a:pt x="514350" y="252412"/>
                                        </a:cubicBezTo>
                                        <a:cubicBezTo>
                                          <a:pt x="515144" y="255587"/>
                                          <a:pt x="516370" y="258684"/>
                                          <a:pt x="516731" y="261937"/>
                                        </a:cubicBezTo>
                                        <a:cubicBezTo>
                                          <a:pt x="517961" y="273010"/>
                                          <a:pt x="517810" y="284210"/>
                                          <a:pt x="519112" y="295275"/>
                                        </a:cubicBezTo>
                                        <a:cubicBezTo>
                                          <a:pt x="519405" y="297768"/>
                                          <a:pt x="520102" y="300330"/>
                                          <a:pt x="521494" y="302418"/>
                                        </a:cubicBezTo>
                                        <a:cubicBezTo>
                                          <a:pt x="523362" y="305220"/>
                                          <a:pt x="526256" y="307181"/>
                                          <a:pt x="528637" y="309562"/>
                                        </a:cubicBezTo>
                                        <a:cubicBezTo>
                                          <a:pt x="538956" y="308768"/>
                                          <a:pt x="549324" y="308465"/>
                                          <a:pt x="559594" y="307181"/>
                                        </a:cubicBezTo>
                                        <a:cubicBezTo>
                                          <a:pt x="580653" y="304549"/>
                                          <a:pt x="560063" y="304800"/>
                                          <a:pt x="569119" y="304800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pl-PL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209" name="Grupa 208"/>
                                <p:cNvGrpSpPr/>
                                <p:nvPr/>
                              </p:nvGrpSpPr>
                              <p:grpSpPr>
                                <a:xfrm>
                                  <a:off x="6026944" y="2597566"/>
                                  <a:ext cx="2605087" cy="2155409"/>
                                  <a:chOff x="6026944" y="2597566"/>
                                  <a:chExt cx="2605087" cy="2155409"/>
                                </a:xfrm>
                              </p:grpSpPr>
                              <p:grpSp>
                                <p:nvGrpSpPr>
                                  <p:cNvPr id="210" name="Group 8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731000" y="2598738"/>
                                    <a:ext cx="1895475" cy="2149475"/>
                                    <a:chOff x="4240" y="1637"/>
                                    <a:chExt cx="1194" cy="1354"/>
                                  </a:xfrm>
                                </p:grpSpPr>
                                <p:sp>
                                  <p:nvSpPr>
                                    <p:cNvPr id="215" name="Freeform 87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068" y="1895"/>
                                      <a:ext cx="347" cy="442"/>
                                    </a:xfrm>
                                    <a:custGeom>
                                      <a:avLst/>
                                      <a:gdLst>
                                        <a:gd name="T0" fmla="*/ 300067695 w 37"/>
                                        <a:gd name="T1" fmla="*/ 566996683 h 48"/>
                                        <a:gd name="T2" fmla="*/ 357235790 w 37"/>
                                        <a:gd name="T3" fmla="*/ 465770170 h 48"/>
                                        <a:gd name="T4" fmla="*/ 357235790 w 37"/>
                                        <a:gd name="T5" fmla="*/ 415181518 h 48"/>
                                        <a:gd name="T6" fmla="*/ 778393980 w 37"/>
                                        <a:gd name="T7" fmla="*/ 308461904 h 48"/>
                                        <a:gd name="T8" fmla="*/ 778393980 w 37"/>
                                        <a:gd name="T9" fmla="*/ 308461904 h 48"/>
                                        <a:gd name="T10" fmla="*/ 836212184 w 37"/>
                                        <a:gd name="T11" fmla="*/ 308461904 h 48"/>
                                        <a:gd name="T12" fmla="*/ 899476148 w 37"/>
                                        <a:gd name="T13" fmla="*/ 101233843 h 48"/>
                                        <a:gd name="T14" fmla="*/ 1014469725 w 37"/>
                                        <a:gd name="T15" fmla="*/ 50581377 h 48"/>
                                        <a:gd name="T16" fmla="*/ 1135629320 w 37"/>
                                        <a:gd name="T17" fmla="*/ 50581377 h 48"/>
                                        <a:gd name="T18" fmla="*/ 1078461750 w 37"/>
                                        <a:gd name="T19" fmla="*/ 258470100 h 48"/>
                                        <a:gd name="T20" fmla="*/ 1135629320 w 37"/>
                                        <a:gd name="T21" fmla="*/ 465770170 h 48"/>
                                        <a:gd name="T22" fmla="*/ 1199543318 w 37"/>
                                        <a:gd name="T23" fmla="*/ 415181518 h 48"/>
                                        <a:gd name="T24" fmla="*/ 1435619962 w 37"/>
                                        <a:gd name="T25" fmla="*/ 308461904 h 48"/>
                                        <a:gd name="T26" fmla="*/ 1735687132 w 37"/>
                                        <a:gd name="T27" fmla="*/ 308461904 h 48"/>
                                        <a:gd name="T28" fmla="*/ 1735687132 w 37"/>
                                        <a:gd name="T29" fmla="*/ 308461904 h 48"/>
                                        <a:gd name="T30" fmla="*/ 1792856503 w 37"/>
                                        <a:gd name="T31" fmla="*/ 359107059 h 48"/>
                                        <a:gd name="T32" fmla="*/ 1856846727 w 37"/>
                                        <a:gd name="T33" fmla="*/ 415181518 h 48"/>
                                        <a:gd name="T34" fmla="*/ 1914671534 w 37"/>
                                        <a:gd name="T35" fmla="*/ 465770170 h 48"/>
                                        <a:gd name="T36" fmla="*/ 1914671534 w 37"/>
                                        <a:gd name="T37" fmla="*/ 465770170 h 48"/>
                                        <a:gd name="T38" fmla="*/ 1971839704 w 37"/>
                                        <a:gd name="T39" fmla="*/ 516351161 h 48"/>
                                        <a:gd name="T40" fmla="*/ 1971839704 w 37"/>
                                        <a:gd name="T41" fmla="*/ 516351161 h 48"/>
                                        <a:gd name="T42" fmla="*/ 2147483647 w 37"/>
                                        <a:gd name="T43" fmla="*/ 566996683 h 48"/>
                                        <a:gd name="T44" fmla="*/ 2147483647 w 37"/>
                                        <a:gd name="T45" fmla="*/ 566996683 h 48"/>
                                        <a:gd name="T46" fmla="*/ 2092923672 w 37"/>
                                        <a:gd name="T47" fmla="*/ 1240656478 h 48"/>
                                        <a:gd name="T48" fmla="*/ 1792856503 w 37"/>
                                        <a:gd name="T49" fmla="*/ 2147483647 h 48"/>
                                        <a:gd name="T50" fmla="*/ 1314537195 w 37"/>
                                        <a:gd name="T51" fmla="*/ 2147483647 h 48"/>
                                        <a:gd name="T52" fmla="*/ 1135629320 w 37"/>
                                        <a:gd name="T53" fmla="*/ 2147483647 h 48"/>
                                        <a:gd name="T54" fmla="*/ 1135629320 w 37"/>
                                        <a:gd name="T55" fmla="*/ 2147483647 h 48"/>
                                        <a:gd name="T56" fmla="*/ 1078461750 w 37"/>
                                        <a:gd name="T57" fmla="*/ 2147483647 h 48"/>
                                        <a:gd name="T58" fmla="*/ 1078461750 w 37"/>
                                        <a:gd name="T59" fmla="*/ 2122204571 h 48"/>
                                        <a:gd name="T60" fmla="*/ 1135629320 w 37"/>
                                        <a:gd name="T61" fmla="*/ 2066124807 h 48"/>
                                        <a:gd name="T62" fmla="*/ 899476148 w 37"/>
                                        <a:gd name="T63" fmla="*/ 2066124807 h 48"/>
                                        <a:gd name="T64" fmla="*/ 778393980 w 37"/>
                                        <a:gd name="T65" fmla="*/ 2015541165 h 48"/>
                                        <a:gd name="T66" fmla="*/ 657303410 w 37"/>
                                        <a:gd name="T67" fmla="*/ 1914313767 h 48"/>
                                        <a:gd name="T68" fmla="*/ 600135390 w 37"/>
                                        <a:gd name="T69" fmla="*/ 1964897410 h 48"/>
                                        <a:gd name="T70" fmla="*/ 536143964 w 37"/>
                                        <a:gd name="T71" fmla="*/ 1914313767 h 48"/>
                                        <a:gd name="T72" fmla="*/ 478326361 w 37"/>
                                        <a:gd name="T73" fmla="*/ 1914313767 h 48"/>
                                        <a:gd name="T74" fmla="*/ 357235790 w 37"/>
                                        <a:gd name="T75" fmla="*/ 2015541165 h 48"/>
                                        <a:gd name="T76" fmla="*/ 357235790 w 37"/>
                                        <a:gd name="T77" fmla="*/ 2015541165 h 48"/>
                                        <a:gd name="T78" fmla="*/ 242241538 w 37"/>
                                        <a:gd name="T79" fmla="*/ 1964897410 h 48"/>
                                        <a:gd name="T80" fmla="*/ 300067695 w 37"/>
                                        <a:gd name="T81" fmla="*/ 1914313767 h 48"/>
                                        <a:gd name="T82" fmla="*/ 357235790 w 37"/>
                                        <a:gd name="T83" fmla="*/ 1914313767 h 48"/>
                                        <a:gd name="T84" fmla="*/ 300067695 w 37"/>
                                        <a:gd name="T85" fmla="*/ 1599763094 h 48"/>
                                        <a:gd name="T86" fmla="*/ 300067695 w 37"/>
                                        <a:gd name="T87" fmla="*/ 1499126209 h 48"/>
                                        <a:gd name="T88" fmla="*/ 178977574 w 37"/>
                                        <a:gd name="T89" fmla="*/ 1499126209 h 48"/>
                                        <a:gd name="T90" fmla="*/ 0 w 37"/>
                                        <a:gd name="T91" fmla="*/ 1448544924 h 48"/>
                                        <a:gd name="T92" fmla="*/ 357235790 w 37"/>
                                        <a:gd name="T93" fmla="*/ 1448544924 h 48"/>
                                        <a:gd name="T94" fmla="*/ 357235790 w 37"/>
                                        <a:gd name="T95" fmla="*/ 1341889768 h 48"/>
                                        <a:gd name="T96" fmla="*/ 421149487 w 37"/>
                                        <a:gd name="T97" fmla="*/ 1291237763 h 48"/>
                                        <a:gd name="T98" fmla="*/ 421149487 w 37"/>
                                        <a:gd name="T99" fmla="*/ 1291237763 h 48"/>
                                        <a:gd name="T100" fmla="*/ 357235790 w 37"/>
                                        <a:gd name="T101" fmla="*/ 1240656478 h 48"/>
                                        <a:gd name="T102" fmla="*/ 178977574 w 37"/>
                                        <a:gd name="T103" fmla="*/ 1083347844 h 48"/>
                                        <a:gd name="T104" fmla="*/ 178977574 w 37"/>
                                        <a:gd name="T105" fmla="*/ 825466856 h 48"/>
                                        <a:gd name="T106" fmla="*/ 242241538 w 37"/>
                                        <a:gd name="T107" fmla="*/ 825466856 h 48"/>
                                        <a:gd name="T108" fmla="*/ 242241538 w 37"/>
                                        <a:gd name="T109" fmla="*/ 825466856 h 48"/>
                                        <a:gd name="T110" fmla="*/ 300067695 w 37"/>
                                        <a:gd name="T111" fmla="*/ 774886160 h 48"/>
                                        <a:gd name="T112" fmla="*/ 300067695 w 37"/>
                                        <a:gd name="T113" fmla="*/ 673659353 h 48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60000 65536"/>
                                        <a:gd name="T166" fmla="*/ 0 60000 65536"/>
                                        <a:gd name="T167" fmla="*/ 0 60000 65536"/>
                                        <a:gd name="T168" fmla="*/ 0 60000 65536"/>
                                        <a:gd name="T169" fmla="*/ 0 60000 65536"/>
                                        <a:gd name="T170" fmla="*/ 0 60000 65536"/>
                                        <a:gd name="T171" fmla="*/ 0 w 37"/>
                                        <a:gd name="T172" fmla="*/ 0 h 48"/>
                                        <a:gd name="T173" fmla="*/ 37 w 37"/>
                                        <a:gd name="T174" fmla="*/ 48 h 48"/>
                                      </a:gdLst>
                                      <a:ahLst/>
                                      <a:cxnLst>
                                        <a:cxn ang="T114">
                                          <a:pos x="T0" y="T1"/>
                                        </a:cxn>
                                        <a:cxn ang="T115">
                                          <a:pos x="T2" y="T3"/>
                                        </a:cxn>
                                        <a:cxn ang="T116">
                                          <a:pos x="T4" y="T5"/>
                                        </a:cxn>
                                        <a:cxn ang="T117">
                                          <a:pos x="T6" y="T7"/>
                                        </a:cxn>
                                        <a:cxn ang="T118">
                                          <a:pos x="T8" y="T9"/>
                                        </a:cxn>
                                        <a:cxn ang="T119">
                                          <a:pos x="T10" y="T11"/>
                                        </a:cxn>
                                        <a:cxn ang="T120">
                                          <a:pos x="T12" y="T13"/>
                                        </a:cxn>
                                        <a:cxn ang="T121">
                                          <a:pos x="T14" y="T15"/>
                                        </a:cxn>
                                        <a:cxn ang="T122">
                                          <a:pos x="T16" y="T17"/>
                                        </a:cxn>
                                        <a:cxn ang="T123">
                                          <a:pos x="T18" y="T19"/>
                                        </a:cxn>
                                        <a:cxn ang="T124">
                                          <a:pos x="T20" y="T21"/>
                                        </a:cxn>
                                        <a:cxn ang="T125">
                                          <a:pos x="T22" y="T23"/>
                                        </a:cxn>
                                        <a:cxn ang="T126">
                                          <a:pos x="T24" y="T25"/>
                                        </a:cxn>
                                        <a:cxn ang="T127">
                                          <a:pos x="T26" y="T27"/>
                                        </a:cxn>
                                        <a:cxn ang="T128">
                                          <a:pos x="T28" y="T29"/>
                                        </a:cxn>
                                        <a:cxn ang="T129">
                                          <a:pos x="T30" y="T31"/>
                                        </a:cxn>
                                        <a:cxn ang="T130">
                                          <a:pos x="T32" y="T33"/>
                                        </a:cxn>
                                        <a:cxn ang="T131">
                                          <a:pos x="T34" y="T35"/>
                                        </a:cxn>
                                        <a:cxn ang="T132">
                                          <a:pos x="T36" y="T37"/>
                                        </a:cxn>
                                        <a:cxn ang="T133">
                                          <a:pos x="T38" y="T39"/>
                                        </a:cxn>
                                        <a:cxn ang="T134">
                                          <a:pos x="T40" y="T41"/>
                                        </a:cxn>
                                        <a:cxn ang="T135">
                                          <a:pos x="T42" y="T43"/>
                                        </a:cxn>
                                        <a:cxn ang="T136">
                                          <a:pos x="T44" y="T45"/>
                                        </a:cxn>
                                        <a:cxn ang="T137">
                                          <a:pos x="T46" y="T47"/>
                                        </a:cxn>
                                        <a:cxn ang="T138">
                                          <a:pos x="T48" y="T49"/>
                                        </a:cxn>
                                        <a:cxn ang="T139">
                                          <a:pos x="T50" y="T51"/>
                                        </a:cxn>
                                        <a:cxn ang="T140">
                                          <a:pos x="T52" y="T53"/>
                                        </a:cxn>
                                        <a:cxn ang="T141">
                                          <a:pos x="T54" y="T55"/>
                                        </a:cxn>
                                        <a:cxn ang="T142">
                                          <a:pos x="T56" y="T57"/>
                                        </a:cxn>
                                        <a:cxn ang="T143">
                                          <a:pos x="T58" y="T59"/>
                                        </a:cxn>
                                        <a:cxn ang="T144">
                                          <a:pos x="T60" y="T61"/>
                                        </a:cxn>
                                        <a:cxn ang="T145">
                                          <a:pos x="T62" y="T63"/>
                                        </a:cxn>
                                        <a:cxn ang="T146">
                                          <a:pos x="T64" y="T65"/>
                                        </a:cxn>
                                        <a:cxn ang="T147">
                                          <a:pos x="T66" y="T67"/>
                                        </a:cxn>
                                        <a:cxn ang="T148">
                                          <a:pos x="T68" y="T69"/>
                                        </a:cxn>
                                        <a:cxn ang="T149">
                                          <a:pos x="T70" y="T71"/>
                                        </a:cxn>
                                        <a:cxn ang="T150">
                                          <a:pos x="T72" y="T73"/>
                                        </a:cxn>
                                        <a:cxn ang="T151">
                                          <a:pos x="T74" y="T75"/>
                                        </a:cxn>
                                        <a:cxn ang="T152">
                                          <a:pos x="T76" y="T77"/>
                                        </a:cxn>
                                        <a:cxn ang="T153">
                                          <a:pos x="T78" y="T79"/>
                                        </a:cxn>
                                        <a:cxn ang="T154">
                                          <a:pos x="T80" y="T81"/>
                                        </a:cxn>
                                        <a:cxn ang="T155">
                                          <a:pos x="T82" y="T83"/>
                                        </a:cxn>
                                        <a:cxn ang="T156">
                                          <a:pos x="T84" y="T85"/>
                                        </a:cxn>
                                        <a:cxn ang="T157">
                                          <a:pos x="T86" y="T87"/>
                                        </a:cxn>
                                        <a:cxn ang="T158">
                                          <a:pos x="T88" y="T89"/>
                                        </a:cxn>
                                        <a:cxn ang="T159">
                                          <a:pos x="T90" y="T91"/>
                                        </a:cxn>
                                        <a:cxn ang="T160">
                                          <a:pos x="T92" y="T93"/>
                                        </a:cxn>
                                        <a:cxn ang="T161">
                                          <a:pos x="T94" y="T95"/>
                                        </a:cxn>
                                        <a:cxn ang="T162">
                                          <a:pos x="T96" y="T97"/>
                                        </a:cxn>
                                        <a:cxn ang="T163">
                                          <a:pos x="T98" y="T99"/>
                                        </a:cxn>
                                        <a:cxn ang="T164">
                                          <a:pos x="T100" y="T101"/>
                                        </a:cxn>
                                        <a:cxn ang="T165">
                                          <a:pos x="T102" y="T103"/>
                                        </a:cxn>
                                        <a:cxn ang="T166">
                                          <a:pos x="T104" y="T105"/>
                                        </a:cxn>
                                        <a:cxn ang="T167">
                                          <a:pos x="T106" y="T107"/>
                                        </a:cxn>
                                        <a:cxn ang="T168">
                                          <a:pos x="T108" y="T109"/>
                                        </a:cxn>
                                        <a:cxn ang="T169">
                                          <a:pos x="T110" y="T111"/>
                                        </a:cxn>
                                        <a:cxn ang="T170">
                                          <a:pos x="T112" y="T113"/>
                                        </a:cxn>
                                      </a:cxnLst>
                                      <a:rect l="T171" t="T172" r="T173" b="T174"/>
                                      <a:pathLst>
                                        <a:path w="37" h="48">
                                          <a:moveTo>
                                            <a:pt x="3" y="12"/>
                                          </a:moveTo>
                                          <a:lnTo>
                                            <a:pt x="4" y="12"/>
                                          </a:lnTo>
                                          <a:lnTo>
                                            <a:pt x="5" y="12"/>
                                          </a:lnTo>
                                          <a:lnTo>
                                            <a:pt x="5" y="11"/>
                                          </a:lnTo>
                                          <a:cubicBezTo>
                                            <a:pt x="5" y="11"/>
                                            <a:pt x="5" y="11"/>
                                            <a:pt x="6" y="11"/>
                                          </a:cubicBezTo>
                                          <a:cubicBezTo>
                                            <a:pt x="6" y="11"/>
                                            <a:pt x="6" y="9"/>
                                            <a:pt x="6" y="9"/>
                                          </a:cubicBezTo>
                                          <a:lnTo>
                                            <a:pt x="6" y="8"/>
                                          </a:lnTo>
                                          <a:lnTo>
                                            <a:pt x="7" y="7"/>
                                          </a:lnTo>
                                          <a:cubicBezTo>
                                            <a:pt x="7" y="7"/>
                                            <a:pt x="8" y="7"/>
                                            <a:pt x="8" y="7"/>
                                          </a:cubicBezTo>
                                          <a:cubicBezTo>
                                            <a:pt x="9" y="7"/>
                                            <a:pt x="12" y="7"/>
                                            <a:pt x="13" y="6"/>
                                          </a:cubicBezTo>
                                          <a:cubicBezTo>
                                            <a:pt x="13" y="6"/>
                                            <a:pt x="14" y="6"/>
                                            <a:pt x="14" y="6"/>
                                          </a:cubicBezTo>
                                          <a:cubicBezTo>
                                            <a:pt x="14" y="5"/>
                                            <a:pt x="14" y="6"/>
                                            <a:pt x="14" y="5"/>
                                          </a:cubicBezTo>
                                          <a:cubicBezTo>
                                            <a:pt x="15" y="5"/>
                                            <a:pt x="15" y="5"/>
                                            <a:pt x="15" y="5"/>
                                          </a:cubicBezTo>
                                          <a:lnTo>
                                            <a:pt x="15" y="2"/>
                                          </a:lnTo>
                                          <a:cubicBezTo>
                                            <a:pt x="15" y="2"/>
                                            <a:pt x="16" y="2"/>
                                            <a:pt x="16" y="2"/>
                                          </a:cubicBezTo>
                                          <a:cubicBezTo>
                                            <a:pt x="16" y="2"/>
                                            <a:pt x="17" y="1"/>
                                            <a:pt x="17" y="1"/>
                                          </a:cubicBezTo>
                                          <a:cubicBezTo>
                                            <a:pt x="17" y="1"/>
                                            <a:pt x="17" y="1"/>
                                            <a:pt x="17" y="0"/>
                                          </a:cubicBezTo>
                                          <a:lnTo>
                                            <a:pt x="19" y="0"/>
                                          </a:lnTo>
                                          <a:lnTo>
                                            <a:pt x="19" y="1"/>
                                          </a:lnTo>
                                          <a:cubicBezTo>
                                            <a:pt x="19" y="1"/>
                                            <a:pt x="19" y="3"/>
                                            <a:pt x="19" y="3"/>
                                          </a:cubicBezTo>
                                          <a:cubicBezTo>
                                            <a:pt x="18" y="3"/>
                                            <a:pt x="18" y="5"/>
                                            <a:pt x="18" y="5"/>
                                          </a:cubicBezTo>
                                          <a:cubicBezTo>
                                            <a:pt x="19" y="6"/>
                                            <a:pt x="19" y="7"/>
                                            <a:pt x="19" y="7"/>
                                          </a:cubicBezTo>
                                          <a:cubicBezTo>
                                            <a:pt x="19" y="8"/>
                                            <a:pt x="19" y="9"/>
                                            <a:pt x="19" y="9"/>
                                          </a:cubicBezTo>
                                          <a:lnTo>
                                            <a:pt x="19" y="10"/>
                                          </a:lnTo>
                                          <a:lnTo>
                                            <a:pt x="20" y="10"/>
                                          </a:lnTo>
                                          <a:cubicBezTo>
                                            <a:pt x="20" y="9"/>
                                            <a:pt x="20" y="9"/>
                                            <a:pt x="20" y="8"/>
                                          </a:cubicBezTo>
                                          <a:cubicBezTo>
                                            <a:pt x="20" y="8"/>
                                            <a:pt x="21" y="8"/>
                                            <a:pt x="21" y="8"/>
                                          </a:cubicBezTo>
                                          <a:lnTo>
                                            <a:pt x="22" y="8"/>
                                          </a:lnTo>
                                          <a:cubicBezTo>
                                            <a:pt x="22" y="8"/>
                                            <a:pt x="24" y="7"/>
                                            <a:pt x="24" y="7"/>
                                          </a:cubicBezTo>
                                          <a:cubicBezTo>
                                            <a:pt x="24" y="7"/>
                                            <a:pt x="24" y="6"/>
                                            <a:pt x="24" y="6"/>
                                          </a:cubicBezTo>
                                          <a:cubicBezTo>
                                            <a:pt x="24" y="6"/>
                                            <a:pt x="25" y="6"/>
                                            <a:pt x="25" y="6"/>
                                          </a:cubicBezTo>
                                          <a:cubicBezTo>
                                            <a:pt x="26" y="6"/>
                                            <a:pt x="28" y="6"/>
                                            <a:pt x="29" y="6"/>
                                          </a:cubicBezTo>
                                          <a:cubicBezTo>
                                            <a:pt x="29" y="7"/>
                                            <a:pt x="30" y="7"/>
                                            <a:pt x="30" y="7"/>
                                          </a:cubicBezTo>
                                          <a:cubicBezTo>
                                            <a:pt x="30" y="7"/>
                                            <a:pt x="30" y="7"/>
                                            <a:pt x="30" y="7"/>
                                          </a:cubicBezTo>
                                          <a:cubicBezTo>
                                            <a:pt x="30" y="7"/>
                                            <a:pt x="31" y="8"/>
                                            <a:pt x="31" y="8"/>
                                          </a:cubicBezTo>
                                          <a:cubicBezTo>
                                            <a:pt x="31" y="8"/>
                                            <a:pt x="31" y="8"/>
                                            <a:pt x="31" y="8"/>
                                          </a:cubicBezTo>
                                          <a:cubicBezTo>
                                            <a:pt x="31" y="8"/>
                                            <a:pt x="31" y="8"/>
                                            <a:pt x="32" y="8"/>
                                          </a:cubicBezTo>
                                          <a:lnTo>
                                            <a:pt x="32" y="9"/>
                                          </a:lnTo>
                                          <a:cubicBezTo>
                                            <a:pt x="32" y="9"/>
                                            <a:pt x="33" y="9"/>
                                            <a:pt x="33" y="9"/>
                                          </a:cubicBezTo>
                                          <a:cubicBezTo>
                                            <a:pt x="33" y="10"/>
                                            <a:pt x="33" y="9"/>
                                            <a:pt x="33" y="10"/>
                                          </a:cubicBezTo>
                                          <a:cubicBezTo>
                                            <a:pt x="33" y="10"/>
                                            <a:pt x="34" y="10"/>
                                            <a:pt x="34" y="10"/>
                                          </a:cubicBezTo>
                                          <a:cubicBezTo>
                                            <a:pt x="34" y="10"/>
                                            <a:pt x="36" y="10"/>
                                            <a:pt x="36" y="11"/>
                                          </a:cubicBezTo>
                                          <a:lnTo>
                                            <a:pt x="37" y="11"/>
                                          </a:lnTo>
                                          <a:cubicBezTo>
                                            <a:pt x="37" y="11"/>
                                            <a:pt x="37" y="11"/>
                                            <a:pt x="37" y="11"/>
                                          </a:cubicBezTo>
                                          <a:cubicBezTo>
                                            <a:pt x="37" y="10"/>
                                            <a:pt x="37" y="11"/>
                                            <a:pt x="37" y="11"/>
                                          </a:cubicBezTo>
                                          <a:cubicBezTo>
                                            <a:pt x="36" y="13"/>
                                            <a:pt x="34" y="14"/>
                                            <a:pt x="34" y="16"/>
                                          </a:cubicBezTo>
                                          <a:cubicBezTo>
                                            <a:pt x="34" y="19"/>
                                            <a:pt x="34" y="21"/>
                                            <a:pt x="35" y="24"/>
                                          </a:cubicBezTo>
                                          <a:cubicBezTo>
                                            <a:pt x="35" y="26"/>
                                            <a:pt x="35" y="32"/>
                                            <a:pt x="33" y="33"/>
                                          </a:cubicBezTo>
                                          <a:cubicBezTo>
                                            <a:pt x="33" y="34"/>
                                            <a:pt x="31" y="36"/>
                                            <a:pt x="31" y="38"/>
                                          </a:cubicBezTo>
                                          <a:cubicBezTo>
                                            <a:pt x="31" y="39"/>
                                            <a:pt x="31" y="42"/>
                                            <a:pt x="30" y="42"/>
                                          </a:cubicBezTo>
                                          <a:cubicBezTo>
                                            <a:pt x="30" y="43"/>
                                            <a:pt x="30" y="44"/>
                                            <a:pt x="30" y="44"/>
                                          </a:cubicBezTo>
                                          <a:lnTo>
                                            <a:pt x="30" y="45"/>
                                          </a:lnTo>
                                          <a:cubicBezTo>
                                            <a:pt x="29" y="45"/>
                                            <a:pt x="28" y="46"/>
                                            <a:pt x="26" y="46"/>
                                          </a:cubicBezTo>
                                          <a:cubicBezTo>
                                            <a:pt x="26" y="47"/>
                                            <a:pt x="23" y="48"/>
                                            <a:pt x="22" y="48"/>
                                          </a:cubicBezTo>
                                          <a:cubicBezTo>
                                            <a:pt x="22" y="48"/>
                                            <a:pt x="22" y="48"/>
                                            <a:pt x="22" y="48"/>
                                          </a:cubicBezTo>
                                          <a:lnTo>
                                            <a:pt x="22" y="47"/>
                                          </a:lnTo>
                                          <a:cubicBezTo>
                                            <a:pt x="22" y="47"/>
                                            <a:pt x="22" y="47"/>
                                            <a:pt x="22" y="47"/>
                                          </a:cubicBezTo>
                                          <a:lnTo>
                                            <a:pt x="19" y="47"/>
                                          </a:lnTo>
                                          <a:cubicBezTo>
                                            <a:pt x="19" y="47"/>
                                            <a:pt x="19" y="47"/>
                                            <a:pt x="19" y="47"/>
                                          </a:cubicBezTo>
                                          <a:lnTo>
                                            <a:pt x="19" y="46"/>
                                          </a:lnTo>
                                          <a:cubicBezTo>
                                            <a:pt x="19" y="46"/>
                                            <a:pt x="19" y="46"/>
                                            <a:pt x="19" y="46"/>
                                          </a:cubicBezTo>
                                          <a:cubicBezTo>
                                            <a:pt x="19" y="46"/>
                                            <a:pt x="18" y="45"/>
                                            <a:pt x="18" y="45"/>
                                          </a:cubicBezTo>
                                          <a:cubicBezTo>
                                            <a:pt x="18" y="45"/>
                                            <a:pt x="18" y="44"/>
                                            <a:pt x="18" y="44"/>
                                          </a:cubicBezTo>
                                          <a:cubicBezTo>
                                            <a:pt x="17" y="43"/>
                                            <a:pt x="18" y="42"/>
                                            <a:pt x="18" y="41"/>
                                          </a:cubicBezTo>
                                          <a:lnTo>
                                            <a:pt x="18" y="40"/>
                                          </a:lnTo>
                                          <a:lnTo>
                                            <a:pt x="19" y="40"/>
                                          </a:lnTo>
                                          <a:cubicBezTo>
                                            <a:pt x="18" y="40"/>
                                            <a:pt x="18" y="39"/>
                                            <a:pt x="17" y="39"/>
                                          </a:cubicBezTo>
                                          <a:lnTo>
                                            <a:pt x="15" y="39"/>
                                          </a:lnTo>
                                          <a:cubicBezTo>
                                            <a:pt x="15" y="40"/>
                                            <a:pt x="15" y="39"/>
                                            <a:pt x="15" y="40"/>
                                          </a:cubicBezTo>
                                          <a:lnTo>
                                            <a:pt x="14" y="40"/>
                                          </a:lnTo>
                                          <a:cubicBezTo>
                                            <a:pt x="14" y="40"/>
                                            <a:pt x="13" y="39"/>
                                            <a:pt x="13" y="39"/>
                                          </a:cubicBezTo>
                                          <a:cubicBezTo>
                                            <a:pt x="13" y="39"/>
                                            <a:pt x="13" y="39"/>
                                            <a:pt x="13" y="39"/>
                                          </a:cubicBezTo>
                                          <a:lnTo>
                                            <a:pt x="13" y="37"/>
                                          </a:lnTo>
                                          <a:lnTo>
                                            <a:pt x="13" y="36"/>
                                          </a:lnTo>
                                          <a:cubicBezTo>
                                            <a:pt x="12" y="36"/>
                                            <a:pt x="11" y="37"/>
                                            <a:pt x="11" y="37"/>
                                          </a:cubicBezTo>
                                          <a:cubicBezTo>
                                            <a:pt x="11" y="37"/>
                                            <a:pt x="11" y="38"/>
                                            <a:pt x="11" y="38"/>
                                          </a:cubicBezTo>
                                          <a:lnTo>
                                            <a:pt x="10" y="38"/>
                                          </a:lnTo>
                                          <a:cubicBezTo>
                                            <a:pt x="10" y="38"/>
                                            <a:pt x="10" y="38"/>
                                            <a:pt x="10" y="38"/>
                                          </a:cubicBezTo>
                                          <a:cubicBezTo>
                                            <a:pt x="10" y="38"/>
                                            <a:pt x="9" y="37"/>
                                            <a:pt x="9" y="36"/>
                                          </a:cubicBezTo>
                                          <a:cubicBezTo>
                                            <a:pt x="9" y="37"/>
                                            <a:pt x="9" y="36"/>
                                            <a:pt x="9" y="37"/>
                                          </a:cubicBezTo>
                                          <a:cubicBezTo>
                                            <a:pt x="9" y="37"/>
                                            <a:pt x="9" y="37"/>
                                            <a:pt x="9" y="37"/>
                                          </a:cubicBezTo>
                                          <a:cubicBezTo>
                                            <a:pt x="9" y="37"/>
                                            <a:pt x="8" y="37"/>
                                            <a:pt x="8" y="37"/>
                                          </a:cubicBezTo>
                                          <a:cubicBezTo>
                                            <a:pt x="8" y="37"/>
                                            <a:pt x="8" y="37"/>
                                            <a:pt x="8" y="37"/>
                                          </a:cubicBezTo>
                                          <a:cubicBezTo>
                                            <a:pt x="8" y="38"/>
                                            <a:pt x="7" y="38"/>
                                            <a:pt x="7" y="39"/>
                                          </a:cubicBezTo>
                                          <a:lnTo>
                                            <a:pt x="6" y="39"/>
                                          </a:lnTo>
                                          <a:cubicBezTo>
                                            <a:pt x="5" y="38"/>
                                            <a:pt x="5" y="38"/>
                                            <a:pt x="4" y="38"/>
                                          </a:cubicBezTo>
                                          <a:cubicBezTo>
                                            <a:pt x="4" y="38"/>
                                            <a:pt x="4" y="38"/>
                                            <a:pt x="4" y="38"/>
                                          </a:cubicBezTo>
                                          <a:cubicBezTo>
                                            <a:pt x="4" y="38"/>
                                            <a:pt x="4" y="37"/>
                                            <a:pt x="4" y="37"/>
                                          </a:cubicBezTo>
                                          <a:cubicBezTo>
                                            <a:pt x="4" y="37"/>
                                            <a:pt x="5" y="37"/>
                                            <a:pt x="5" y="37"/>
                                          </a:cubicBezTo>
                                          <a:cubicBezTo>
                                            <a:pt x="5" y="37"/>
                                            <a:pt x="5" y="37"/>
                                            <a:pt x="5" y="37"/>
                                          </a:cubicBezTo>
                                          <a:lnTo>
                                            <a:pt x="6" y="37"/>
                                          </a:lnTo>
                                          <a:lnTo>
                                            <a:pt x="6" y="36"/>
                                          </a:lnTo>
                                          <a:lnTo>
                                            <a:pt x="6" y="31"/>
                                          </a:lnTo>
                                          <a:cubicBezTo>
                                            <a:pt x="6" y="31"/>
                                            <a:pt x="5" y="31"/>
                                            <a:pt x="5" y="31"/>
                                          </a:cubicBezTo>
                                          <a:cubicBezTo>
                                            <a:pt x="5" y="31"/>
                                            <a:pt x="5" y="30"/>
                                            <a:pt x="5" y="30"/>
                                          </a:cubicBezTo>
                                          <a:cubicBezTo>
                                            <a:pt x="5" y="30"/>
                                            <a:pt x="5" y="30"/>
                                            <a:pt x="5" y="30"/>
                                          </a:cubicBezTo>
                                          <a:cubicBezTo>
                                            <a:pt x="5" y="30"/>
                                            <a:pt x="5" y="29"/>
                                            <a:pt x="5" y="29"/>
                                          </a:cubicBezTo>
                                          <a:cubicBezTo>
                                            <a:pt x="4" y="29"/>
                                            <a:pt x="3" y="29"/>
                                            <a:pt x="3" y="29"/>
                                          </a:cubicBezTo>
                                          <a:lnTo>
                                            <a:pt x="2" y="29"/>
                                          </a:lnTo>
                                          <a:lnTo>
                                            <a:pt x="0" y="29"/>
                                          </a:lnTo>
                                          <a:lnTo>
                                            <a:pt x="0" y="28"/>
                                          </a:lnTo>
                                          <a:lnTo>
                                            <a:pt x="1" y="28"/>
                                          </a:lnTo>
                                          <a:cubicBezTo>
                                            <a:pt x="2" y="27"/>
                                            <a:pt x="5" y="28"/>
                                            <a:pt x="6" y="28"/>
                                          </a:cubicBezTo>
                                          <a:lnTo>
                                            <a:pt x="6" y="27"/>
                                          </a:lnTo>
                                          <a:lnTo>
                                            <a:pt x="6" y="26"/>
                                          </a:lnTo>
                                          <a:cubicBezTo>
                                            <a:pt x="6" y="26"/>
                                            <a:pt x="7" y="26"/>
                                            <a:pt x="7" y="26"/>
                                          </a:cubicBezTo>
                                          <a:lnTo>
                                            <a:pt x="7" y="25"/>
                                          </a:lnTo>
                                          <a:lnTo>
                                            <a:pt x="6" y="25"/>
                                          </a:lnTo>
                                          <a:lnTo>
                                            <a:pt x="6" y="24"/>
                                          </a:lnTo>
                                          <a:lnTo>
                                            <a:pt x="4" y="22"/>
                                          </a:lnTo>
                                          <a:cubicBezTo>
                                            <a:pt x="4" y="22"/>
                                            <a:pt x="4" y="22"/>
                                            <a:pt x="4" y="22"/>
                                          </a:cubicBezTo>
                                          <a:cubicBezTo>
                                            <a:pt x="4" y="22"/>
                                            <a:pt x="4" y="22"/>
                                            <a:pt x="3" y="22"/>
                                          </a:cubicBezTo>
                                          <a:cubicBezTo>
                                            <a:pt x="3" y="21"/>
                                            <a:pt x="3" y="21"/>
                                            <a:pt x="3" y="21"/>
                                          </a:cubicBezTo>
                                          <a:lnTo>
                                            <a:pt x="3" y="17"/>
                                          </a:lnTo>
                                          <a:cubicBezTo>
                                            <a:pt x="3" y="17"/>
                                            <a:pt x="3" y="16"/>
                                            <a:pt x="3" y="16"/>
                                          </a:cubicBezTo>
                                          <a:lnTo>
                                            <a:pt x="4" y="16"/>
                                          </a:lnTo>
                                          <a:cubicBezTo>
                                            <a:pt x="4" y="16"/>
                                            <a:pt x="4" y="16"/>
                                            <a:pt x="4" y="16"/>
                                          </a:cubicBezTo>
                                          <a:cubicBezTo>
                                            <a:pt x="4" y="16"/>
                                            <a:pt x="4" y="16"/>
                                            <a:pt x="4" y="16"/>
                                          </a:cubicBezTo>
                                          <a:cubicBezTo>
                                            <a:pt x="4" y="15"/>
                                            <a:pt x="5" y="15"/>
                                            <a:pt x="5" y="15"/>
                                          </a:cubicBezTo>
                                          <a:cubicBezTo>
                                            <a:pt x="5" y="14"/>
                                            <a:pt x="5" y="13"/>
                                            <a:pt x="5" y="13"/>
                                          </a:cubicBezTo>
                                          <a:cubicBezTo>
                                            <a:pt x="4" y="12"/>
                                            <a:pt x="4" y="13"/>
                                            <a:pt x="3" y="12"/>
                                          </a:cubicBezTo>
                                        </a:path>
                                      </a:pathLst>
                                    </a:custGeom>
                                    <a:solidFill>
                                      <a:schemeClr val="bg1"/>
                                    </a:solidFill>
                                    <a:ln w="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lIns="91424" tIns="45712" rIns="91424" bIns="45712"/>
                                    <a:lstStyle/>
                                    <a:p>
                                      <a:endParaRPr lang="pl-PL" b="1"/>
                                    </a:p>
                                  </p:txBody>
                                </p:sp>
                                <p:sp>
                                  <p:nvSpPr>
                                    <p:cNvPr id="217" name="Freeform 89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645" y="2300"/>
                                      <a:ext cx="498" cy="350"/>
                                    </a:xfrm>
                                    <a:custGeom>
                                      <a:avLst/>
                                      <a:gdLst>
                                        <a:gd name="T0" fmla="*/ 123191596 w 53"/>
                                        <a:gd name="T1" fmla="*/ 1293108449 h 38"/>
                                        <a:gd name="T2" fmla="*/ 58524699 w 53"/>
                                        <a:gd name="T3" fmla="*/ 1085502680 h 38"/>
                                        <a:gd name="T4" fmla="*/ 0 w 53"/>
                                        <a:gd name="T5" fmla="*/ 1034859248 h 38"/>
                                        <a:gd name="T6" fmla="*/ 0 w 53"/>
                                        <a:gd name="T7" fmla="*/ 1034859248 h 38"/>
                                        <a:gd name="T8" fmla="*/ 0 w 53"/>
                                        <a:gd name="T9" fmla="*/ 933507541 h 38"/>
                                        <a:gd name="T10" fmla="*/ 180983672 w 53"/>
                                        <a:gd name="T11" fmla="*/ 933507541 h 38"/>
                                        <a:gd name="T12" fmla="*/ 304182597 w 53"/>
                                        <a:gd name="T13" fmla="*/ 776013204 h 38"/>
                                        <a:gd name="T14" fmla="*/ 426711384 w 53"/>
                                        <a:gd name="T15" fmla="*/ 826649563 h 38"/>
                                        <a:gd name="T16" fmla="*/ 485166419 w 53"/>
                                        <a:gd name="T17" fmla="*/ 725304340 h 38"/>
                                        <a:gd name="T18" fmla="*/ 549911061 w 53"/>
                                        <a:gd name="T19" fmla="*/ 725304340 h 38"/>
                                        <a:gd name="T20" fmla="*/ 969668939 w 53"/>
                                        <a:gd name="T21" fmla="*/ 776013204 h 38"/>
                                        <a:gd name="T22" fmla="*/ 1092860798 w 53"/>
                                        <a:gd name="T23" fmla="*/ 826649563 h 38"/>
                                        <a:gd name="T24" fmla="*/ 1338589337 w 53"/>
                                        <a:gd name="T25" fmla="*/ 725304340 h 38"/>
                                        <a:gd name="T26" fmla="*/ 1215397778 w 53"/>
                                        <a:gd name="T27" fmla="*/ 466451371 h 38"/>
                                        <a:gd name="T28" fmla="*/ 1338589337 w 53"/>
                                        <a:gd name="T29" fmla="*/ 466451371 h 38"/>
                                        <a:gd name="T30" fmla="*/ 1461787210 w 53"/>
                                        <a:gd name="T31" fmla="*/ 517095392 h 38"/>
                                        <a:gd name="T32" fmla="*/ 1946291985 w 53"/>
                                        <a:gd name="T33" fmla="*/ 567803372 h 38"/>
                                        <a:gd name="T34" fmla="*/ 1946291985 w 53"/>
                                        <a:gd name="T35" fmla="*/ 567803372 h 38"/>
                                        <a:gd name="T36" fmla="*/ 2127274379 w 53"/>
                                        <a:gd name="T37" fmla="*/ 567803372 h 38"/>
                                        <a:gd name="T38" fmla="*/ 2127274379 w 53"/>
                                        <a:gd name="T39" fmla="*/ 567803372 h 38"/>
                                        <a:gd name="T40" fmla="*/ 2147483647 w 53"/>
                                        <a:gd name="T41" fmla="*/ 517095392 h 38"/>
                                        <a:gd name="T42" fmla="*/ 2147483647 w 53"/>
                                        <a:gd name="T43" fmla="*/ 466451371 h 38"/>
                                        <a:gd name="T44" fmla="*/ 2147483647 w 53"/>
                                        <a:gd name="T45" fmla="*/ 258846117 h 38"/>
                                        <a:gd name="T46" fmla="*/ 2147483647 w 53"/>
                                        <a:gd name="T47" fmla="*/ 157493968 h 38"/>
                                        <a:gd name="T48" fmla="*/ 2147483647 w 53"/>
                                        <a:gd name="T49" fmla="*/ 0 h 38"/>
                                        <a:gd name="T50" fmla="*/ 2147483647 w 53"/>
                                        <a:gd name="T51" fmla="*/ 50643303 h 38"/>
                                        <a:gd name="T52" fmla="*/ 2147483647 w 53"/>
                                        <a:gd name="T53" fmla="*/ 50643303 h 38"/>
                                        <a:gd name="T54" fmla="*/ 2147483647 w 53"/>
                                        <a:gd name="T55" fmla="*/ 50643303 h 38"/>
                                        <a:gd name="T56" fmla="*/ 2147483647 w 53"/>
                                        <a:gd name="T57" fmla="*/ 101352259 h 38"/>
                                        <a:gd name="T58" fmla="*/ 2147483647 w 53"/>
                                        <a:gd name="T59" fmla="*/ 359600466 h 38"/>
                                        <a:gd name="T60" fmla="*/ 2147483647 w 53"/>
                                        <a:gd name="T61" fmla="*/ 359600466 h 38"/>
                                        <a:gd name="T62" fmla="*/ 2147483647 w 53"/>
                                        <a:gd name="T63" fmla="*/ 517095392 h 38"/>
                                        <a:gd name="T64" fmla="*/ 2147483647 w 53"/>
                                        <a:gd name="T65" fmla="*/ 623952044 h 38"/>
                                        <a:gd name="T66" fmla="*/ 2147483647 w 53"/>
                                        <a:gd name="T67" fmla="*/ 776013204 h 38"/>
                                        <a:gd name="T68" fmla="*/ 2147483647 w 53"/>
                                        <a:gd name="T69" fmla="*/ 933507541 h 38"/>
                                        <a:gd name="T70" fmla="*/ 2147483647 w 53"/>
                                        <a:gd name="T71" fmla="*/ 1141708973 h 38"/>
                                        <a:gd name="T72" fmla="*/ 2147483647 w 53"/>
                                        <a:gd name="T73" fmla="*/ 1608166681 h 38"/>
                                        <a:gd name="T74" fmla="*/ 2147483647 w 53"/>
                                        <a:gd name="T75" fmla="*/ 1968366789 h 38"/>
                                        <a:gd name="T76" fmla="*/ 2147483647 w 53"/>
                                        <a:gd name="T77" fmla="*/ 1917649672 h 38"/>
                                        <a:gd name="T78" fmla="*/ 2147483647 w 53"/>
                                        <a:gd name="T79" fmla="*/ 1867012724 h 38"/>
                                        <a:gd name="T80" fmla="*/ 1946291985 w 53"/>
                                        <a:gd name="T81" fmla="*/ 1917649672 h 38"/>
                                        <a:gd name="T82" fmla="*/ 1881546140 w 53"/>
                                        <a:gd name="T83" fmla="*/ 1968366789 h 38"/>
                                        <a:gd name="T84" fmla="*/ 1519580150 w 53"/>
                                        <a:gd name="T85" fmla="*/ 1810800536 h 38"/>
                                        <a:gd name="T86" fmla="*/ 1519580150 w 53"/>
                                        <a:gd name="T87" fmla="*/ 1450601607 h 38"/>
                                        <a:gd name="T88" fmla="*/ 1338589337 w 53"/>
                                        <a:gd name="T89" fmla="*/ 1608166681 h 38"/>
                                        <a:gd name="T90" fmla="*/ 1215397778 w 53"/>
                                        <a:gd name="T91" fmla="*/ 1551954493 h 38"/>
                                        <a:gd name="T92" fmla="*/ 1092860798 w 53"/>
                                        <a:gd name="T93" fmla="*/ 1501309292 h 38"/>
                                        <a:gd name="T94" fmla="*/ 969668939 w 53"/>
                                        <a:gd name="T95" fmla="*/ 1551954493 h 38"/>
                                        <a:gd name="T96" fmla="*/ 853352409 w 53"/>
                                        <a:gd name="T97" fmla="*/ 1658803629 h 38"/>
                                        <a:gd name="T98" fmla="*/ 304182597 w 53"/>
                                        <a:gd name="T99" fmla="*/ 1658803629 h 38"/>
                                        <a:gd name="T100" fmla="*/ 245658105 w 53"/>
                                        <a:gd name="T101" fmla="*/ 1551954493 h 38"/>
                                        <a:gd name="T102" fmla="*/ 361966441 w 53"/>
                                        <a:gd name="T103" fmla="*/ 1501309292 h 38"/>
                                        <a:gd name="T104" fmla="*/ 361966441 w 53"/>
                                        <a:gd name="T105" fmla="*/ 1399958764 h 38"/>
                                        <a:gd name="T106" fmla="*/ 245658105 w 53"/>
                                        <a:gd name="T107" fmla="*/ 1343751292 h 38"/>
                                        <a:gd name="T108" fmla="*/ 180983672 w 53"/>
                                        <a:gd name="T109" fmla="*/ 1293108449 h 38"/>
                                        <a:gd name="T110" fmla="*/ 180983672 w 53"/>
                                        <a:gd name="T111" fmla="*/ 1293108449 h 38"/>
                                        <a:gd name="T112" fmla="*/ 123191596 w 53"/>
                                        <a:gd name="T113" fmla="*/ 1293108449 h 38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60000 65536"/>
                                        <a:gd name="T166" fmla="*/ 0 60000 65536"/>
                                        <a:gd name="T167" fmla="*/ 0 60000 65536"/>
                                        <a:gd name="T168" fmla="*/ 0 60000 65536"/>
                                        <a:gd name="T169" fmla="*/ 0 60000 65536"/>
                                        <a:gd name="T170" fmla="*/ 0 60000 65536"/>
                                        <a:gd name="T171" fmla="*/ 0 w 53"/>
                                        <a:gd name="T172" fmla="*/ 0 h 38"/>
                                        <a:gd name="T173" fmla="*/ 53 w 53"/>
                                        <a:gd name="T174" fmla="*/ 38 h 38"/>
                                      </a:gdLst>
                                      <a:ahLst/>
                                      <a:cxnLst>
                                        <a:cxn ang="T114">
                                          <a:pos x="T0" y="T1"/>
                                        </a:cxn>
                                        <a:cxn ang="T115">
                                          <a:pos x="T2" y="T3"/>
                                        </a:cxn>
                                        <a:cxn ang="T116">
                                          <a:pos x="T4" y="T5"/>
                                        </a:cxn>
                                        <a:cxn ang="T117">
                                          <a:pos x="T6" y="T7"/>
                                        </a:cxn>
                                        <a:cxn ang="T118">
                                          <a:pos x="T8" y="T9"/>
                                        </a:cxn>
                                        <a:cxn ang="T119">
                                          <a:pos x="T10" y="T11"/>
                                        </a:cxn>
                                        <a:cxn ang="T120">
                                          <a:pos x="T12" y="T13"/>
                                        </a:cxn>
                                        <a:cxn ang="T121">
                                          <a:pos x="T14" y="T15"/>
                                        </a:cxn>
                                        <a:cxn ang="T122">
                                          <a:pos x="T16" y="T17"/>
                                        </a:cxn>
                                        <a:cxn ang="T123">
                                          <a:pos x="T18" y="T19"/>
                                        </a:cxn>
                                        <a:cxn ang="T124">
                                          <a:pos x="T20" y="T21"/>
                                        </a:cxn>
                                        <a:cxn ang="T125">
                                          <a:pos x="T22" y="T23"/>
                                        </a:cxn>
                                        <a:cxn ang="T126">
                                          <a:pos x="T24" y="T25"/>
                                        </a:cxn>
                                        <a:cxn ang="T127">
                                          <a:pos x="T26" y="T27"/>
                                        </a:cxn>
                                        <a:cxn ang="T128">
                                          <a:pos x="T28" y="T29"/>
                                        </a:cxn>
                                        <a:cxn ang="T129">
                                          <a:pos x="T30" y="T31"/>
                                        </a:cxn>
                                        <a:cxn ang="T130">
                                          <a:pos x="T32" y="T33"/>
                                        </a:cxn>
                                        <a:cxn ang="T131">
                                          <a:pos x="T34" y="T35"/>
                                        </a:cxn>
                                        <a:cxn ang="T132">
                                          <a:pos x="T36" y="T37"/>
                                        </a:cxn>
                                        <a:cxn ang="T133">
                                          <a:pos x="T38" y="T39"/>
                                        </a:cxn>
                                        <a:cxn ang="T134">
                                          <a:pos x="T40" y="T41"/>
                                        </a:cxn>
                                        <a:cxn ang="T135">
                                          <a:pos x="T42" y="T43"/>
                                        </a:cxn>
                                        <a:cxn ang="T136">
                                          <a:pos x="T44" y="T45"/>
                                        </a:cxn>
                                        <a:cxn ang="T137">
                                          <a:pos x="T46" y="T47"/>
                                        </a:cxn>
                                        <a:cxn ang="T138">
                                          <a:pos x="T48" y="T49"/>
                                        </a:cxn>
                                        <a:cxn ang="T139">
                                          <a:pos x="T50" y="T51"/>
                                        </a:cxn>
                                        <a:cxn ang="T140">
                                          <a:pos x="T52" y="T53"/>
                                        </a:cxn>
                                        <a:cxn ang="T141">
                                          <a:pos x="T54" y="T55"/>
                                        </a:cxn>
                                        <a:cxn ang="T142">
                                          <a:pos x="T56" y="T57"/>
                                        </a:cxn>
                                        <a:cxn ang="T143">
                                          <a:pos x="T58" y="T59"/>
                                        </a:cxn>
                                        <a:cxn ang="T144">
                                          <a:pos x="T60" y="T61"/>
                                        </a:cxn>
                                        <a:cxn ang="T145">
                                          <a:pos x="T62" y="T63"/>
                                        </a:cxn>
                                        <a:cxn ang="T146">
                                          <a:pos x="T64" y="T65"/>
                                        </a:cxn>
                                        <a:cxn ang="T147">
                                          <a:pos x="T66" y="T67"/>
                                        </a:cxn>
                                        <a:cxn ang="T148">
                                          <a:pos x="T68" y="T69"/>
                                        </a:cxn>
                                        <a:cxn ang="T149">
                                          <a:pos x="T70" y="T71"/>
                                        </a:cxn>
                                        <a:cxn ang="T150">
                                          <a:pos x="T72" y="T73"/>
                                        </a:cxn>
                                        <a:cxn ang="T151">
                                          <a:pos x="T74" y="T75"/>
                                        </a:cxn>
                                        <a:cxn ang="T152">
                                          <a:pos x="T76" y="T77"/>
                                        </a:cxn>
                                        <a:cxn ang="T153">
                                          <a:pos x="T78" y="T79"/>
                                        </a:cxn>
                                        <a:cxn ang="T154">
                                          <a:pos x="T80" y="T81"/>
                                        </a:cxn>
                                        <a:cxn ang="T155">
                                          <a:pos x="T82" y="T83"/>
                                        </a:cxn>
                                        <a:cxn ang="T156">
                                          <a:pos x="T84" y="T85"/>
                                        </a:cxn>
                                        <a:cxn ang="T157">
                                          <a:pos x="T86" y="T87"/>
                                        </a:cxn>
                                        <a:cxn ang="T158">
                                          <a:pos x="T88" y="T89"/>
                                        </a:cxn>
                                        <a:cxn ang="T159">
                                          <a:pos x="T90" y="T91"/>
                                        </a:cxn>
                                        <a:cxn ang="T160">
                                          <a:pos x="T92" y="T93"/>
                                        </a:cxn>
                                        <a:cxn ang="T161">
                                          <a:pos x="T94" y="T95"/>
                                        </a:cxn>
                                        <a:cxn ang="T162">
                                          <a:pos x="T96" y="T97"/>
                                        </a:cxn>
                                        <a:cxn ang="T163">
                                          <a:pos x="T98" y="T99"/>
                                        </a:cxn>
                                        <a:cxn ang="T164">
                                          <a:pos x="T100" y="T101"/>
                                        </a:cxn>
                                        <a:cxn ang="T165">
                                          <a:pos x="T102" y="T103"/>
                                        </a:cxn>
                                        <a:cxn ang="T166">
                                          <a:pos x="T104" y="T105"/>
                                        </a:cxn>
                                        <a:cxn ang="T167">
                                          <a:pos x="T106" y="T107"/>
                                        </a:cxn>
                                        <a:cxn ang="T168">
                                          <a:pos x="T108" y="T109"/>
                                        </a:cxn>
                                        <a:cxn ang="T169">
                                          <a:pos x="T110" y="T111"/>
                                        </a:cxn>
                                        <a:cxn ang="T170">
                                          <a:pos x="T112" y="T113"/>
                                        </a:cxn>
                                      </a:cxnLst>
                                      <a:rect l="T171" t="T172" r="T173" b="T174"/>
                                      <a:pathLst>
                                        <a:path w="53" h="38">
                                          <a:moveTo>
                                            <a:pt x="2" y="25"/>
                                          </a:moveTo>
                                          <a:lnTo>
                                            <a:pt x="2" y="25"/>
                                          </a:lnTo>
                                          <a:cubicBezTo>
                                            <a:pt x="2" y="25"/>
                                            <a:pt x="2" y="25"/>
                                            <a:pt x="2" y="25"/>
                                          </a:cubicBezTo>
                                          <a:cubicBezTo>
                                            <a:pt x="2" y="24"/>
                                            <a:pt x="2" y="23"/>
                                            <a:pt x="2" y="23"/>
                                          </a:cubicBezTo>
                                          <a:cubicBezTo>
                                            <a:pt x="2" y="22"/>
                                            <a:pt x="2" y="22"/>
                                            <a:pt x="2" y="21"/>
                                          </a:cubicBezTo>
                                          <a:lnTo>
                                            <a:pt x="1" y="21"/>
                                          </a:lnTo>
                                          <a:cubicBezTo>
                                            <a:pt x="1" y="21"/>
                                            <a:pt x="1" y="21"/>
                                            <a:pt x="1" y="21"/>
                                          </a:cubicBezTo>
                                          <a:cubicBezTo>
                                            <a:pt x="1" y="21"/>
                                            <a:pt x="1" y="21"/>
                                            <a:pt x="0" y="21"/>
                                          </a:cubicBezTo>
                                          <a:cubicBezTo>
                                            <a:pt x="0" y="20"/>
                                            <a:pt x="0" y="21"/>
                                            <a:pt x="0" y="20"/>
                                          </a:cubicBezTo>
                                          <a:cubicBezTo>
                                            <a:pt x="0" y="19"/>
                                            <a:pt x="0" y="18"/>
                                            <a:pt x="0" y="18"/>
                                          </a:cubicBezTo>
                                          <a:lnTo>
                                            <a:pt x="0" y="17"/>
                                          </a:lnTo>
                                          <a:lnTo>
                                            <a:pt x="1" y="17"/>
                                          </a:lnTo>
                                          <a:cubicBezTo>
                                            <a:pt x="2" y="18"/>
                                            <a:pt x="3" y="18"/>
                                            <a:pt x="3" y="18"/>
                                          </a:cubicBezTo>
                                          <a:lnTo>
                                            <a:pt x="4" y="18"/>
                                          </a:lnTo>
                                          <a:cubicBezTo>
                                            <a:pt x="4" y="17"/>
                                            <a:pt x="4" y="17"/>
                                            <a:pt x="4" y="17"/>
                                          </a:cubicBezTo>
                                          <a:cubicBezTo>
                                            <a:pt x="4" y="17"/>
                                            <a:pt x="4" y="16"/>
                                            <a:pt x="4" y="15"/>
                                          </a:cubicBezTo>
                                          <a:lnTo>
                                            <a:pt x="5" y="15"/>
                                          </a:lnTo>
                                          <a:cubicBezTo>
                                            <a:pt x="6" y="16"/>
                                            <a:pt x="6" y="16"/>
                                            <a:pt x="7" y="16"/>
                                          </a:cubicBezTo>
                                          <a:cubicBezTo>
                                            <a:pt x="7" y="16"/>
                                            <a:pt x="7" y="16"/>
                                            <a:pt x="7" y="16"/>
                                          </a:cubicBezTo>
                                          <a:cubicBezTo>
                                            <a:pt x="7" y="16"/>
                                            <a:pt x="7" y="15"/>
                                            <a:pt x="7" y="15"/>
                                          </a:cubicBezTo>
                                          <a:cubicBezTo>
                                            <a:pt x="8" y="15"/>
                                            <a:pt x="8" y="15"/>
                                            <a:pt x="8" y="15"/>
                                          </a:cubicBezTo>
                                          <a:cubicBezTo>
                                            <a:pt x="8" y="15"/>
                                            <a:pt x="8" y="14"/>
                                            <a:pt x="8" y="14"/>
                                          </a:cubicBezTo>
                                          <a:cubicBezTo>
                                            <a:pt x="9" y="14"/>
                                            <a:pt x="9" y="14"/>
                                            <a:pt x="9" y="14"/>
                                          </a:cubicBezTo>
                                          <a:cubicBezTo>
                                            <a:pt x="9" y="14"/>
                                            <a:pt x="9" y="14"/>
                                            <a:pt x="9" y="14"/>
                                          </a:cubicBezTo>
                                          <a:cubicBezTo>
                                            <a:pt x="9" y="14"/>
                                            <a:pt x="9" y="14"/>
                                            <a:pt x="9" y="14"/>
                                          </a:cubicBezTo>
                                          <a:cubicBezTo>
                                            <a:pt x="9" y="14"/>
                                            <a:pt x="11" y="14"/>
                                            <a:pt x="11" y="14"/>
                                          </a:cubicBezTo>
                                          <a:cubicBezTo>
                                            <a:pt x="11" y="14"/>
                                            <a:pt x="12" y="14"/>
                                            <a:pt x="13" y="14"/>
                                          </a:cubicBezTo>
                                          <a:cubicBezTo>
                                            <a:pt x="13" y="14"/>
                                            <a:pt x="15" y="15"/>
                                            <a:pt x="16" y="15"/>
                                          </a:cubicBezTo>
                                          <a:cubicBezTo>
                                            <a:pt x="16" y="15"/>
                                            <a:pt x="18" y="15"/>
                                            <a:pt x="18" y="16"/>
                                          </a:cubicBezTo>
                                          <a:cubicBezTo>
                                            <a:pt x="19" y="16"/>
                                            <a:pt x="19" y="16"/>
                                            <a:pt x="19" y="16"/>
                                          </a:cubicBezTo>
                                          <a:cubicBezTo>
                                            <a:pt x="19" y="16"/>
                                            <a:pt x="19" y="15"/>
                                            <a:pt x="19" y="15"/>
                                          </a:cubicBezTo>
                                          <a:cubicBezTo>
                                            <a:pt x="20" y="15"/>
                                            <a:pt x="21" y="14"/>
                                            <a:pt x="22" y="14"/>
                                          </a:cubicBezTo>
                                          <a:cubicBezTo>
                                            <a:pt x="22" y="13"/>
                                            <a:pt x="22" y="12"/>
                                            <a:pt x="21" y="12"/>
                                          </a:cubicBezTo>
                                          <a:lnTo>
                                            <a:pt x="20" y="10"/>
                                          </a:lnTo>
                                          <a:cubicBezTo>
                                            <a:pt x="20" y="10"/>
                                            <a:pt x="20" y="10"/>
                                            <a:pt x="20" y="9"/>
                                          </a:cubicBezTo>
                                          <a:cubicBezTo>
                                            <a:pt x="20" y="9"/>
                                            <a:pt x="21" y="9"/>
                                            <a:pt x="21" y="9"/>
                                          </a:cubicBezTo>
                                          <a:cubicBezTo>
                                            <a:pt x="21" y="9"/>
                                            <a:pt x="22" y="9"/>
                                            <a:pt x="22" y="9"/>
                                          </a:cubicBezTo>
                                          <a:cubicBezTo>
                                            <a:pt x="22" y="10"/>
                                            <a:pt x="23" y="10"/>
                                            <a:pt x="23" y="10"/>
                                          </a:cubicBezTo>
                                          <a:lnTo>
                                            <a:pt x="24" y="10"/>
                                          </a:lnTo>
                                          <a:cubicBezTo>
                                            <a:pt x="24" y="11"/>
                                            <a:pt x="26" y="11"/>
                                            <a:pt x="26" y="12"/>
                                          </a:cubicBezTo>
                                          <a:cubicBezTo>
                                            <a:pt x="27" y="12"/>
                                            <a:pt x="29" y="12"/>
                                            <a:pt x="30" y="12"/>
                                          </a:cubicBezTo>
                                          <a:cubicBezTo>
                                            <a:pt x="30" y="11"/>
                                            <a:pt x="31" y="12"/>
                                            <a:pt x="32" y="11"/>
                                          </a:cubicBezTo>
                                          <a:cubicBezTo>
                                            <a:pt x="32" y="11"/>
                                            <a:pt x="33" y="11"/>
                                            <a:pt x="33" y="12"/>
                                          </a:cubicBezTo>
                                          <a:cubicBezTo>
                                            <a:pt x="33" y="12"/>
                                            <a:pt x="34" y="11"/>
                                            <a:pt x="35" y="11"/>
                                          </a:cubicBezTo>
                                          <a:cubicBezTo>
                                            <a:pt x="35" y="11"/>
                                            <a:pt x="35" y="11"/>
                                            <a:pt x="35" y="11"/>
                                          </a:cubicBezTo>
                                          <a:cubicBezTo>
                                            <a:pt x="35" y="11"/>
                                            <a:pt x="35" y="11"/>
                                            <a:pt x="35" y="11"/>
                                          </a:cubicBezTo>
                                          <a:lnTo>
                                            <a:pt x="35" y="10"/>
                                          </a:lnTo>
                                          <a:cubicBezTo>
                                            <a:pt x="36" y="10"/>
                                            <a:pt x="36" y="10"/>
                                            <a:pt x="36" y="10"/>
                                          </a:cubicBezTo>
                                          <a:cubicBezTo>
                                            <a:pt x="36" y="10"/>
                                            <a:pt x="36" y="10"/>
                                            <a:pt x="36" y="10"/>
                                          </a:cubicBezTo>
                                          <a:lnTo>
                                            <a:pt x="37" y="9"/>
                                          </a:lnTo>
                                          <a:cubicBezTo>
                                            <a:pt x="37" y="8"/>
                                            <a:pt x="39" y="9"/>
                                            <a:pt x="40" y="9"/>
                                          </a:cubicBezTo>
                                          <a:lnTo>
                                            <a:pt x="40" y="8"/>
                                          </a:lnTo>
                                          <a:cubicBezTo>
                                            <a:pt x="40" y="8"/>
                                            <a:pt x="41" y="7"/>
                                            <a:pt x="41" y="6"/>
                                          </a:cubicBezTo>
                                          <a:cubicBezTo>
                                            <a:pt x="41" y="6"/>
                                            <a:pt x="41" y="6"/>
                                            <a:pt x="41" y="6"/>
                                          </a:cubicBezTo>
                                          <a:cubicBezTo>
                                            <a:pt x="41" y="5"/>
                                            <a:pt x="42" y="5"/>
                                            <a:pt x="42" y="5"/>
                                          </a:cubicBezTo>
                                          <a:cubicBezTo>
                                            <a:pt x="42" y="5"/>
                                            <a:pt x="42" y="5"/>
                                            <a:pt x="42" y="5"/>
                                          </a:cubicBezTo>
                                          <a:cubicBezTo>
                                            <a:pt x="42" y="5"/>
                                            <a:pt x="43" y="3"/>
                                            <a:pt x="42" y="3"/>
                                          </a:cubicBezTo>
                                          <a:cubicBezTo>
                                            <a:pt x="42" y="2"/>
                                            <a:pt x="42" y="1"/>
                                            <a:pt x="42" y="0"/>
                                          </a:cubicBezTo>
                                          <a:lnTo>
                                            <a:pt x="43" y="0"/>
                                          </a:lnTo>
                                          <a:cubicBezTo>
                                            <a:pt x="43" y="0"/>
                                            <a:pt x="44" y="0"/>
                                            <a:pt x="45" y="1"/>
                                          </a:cubicBezTo>
                                          <a:lnTo>
                                            <a:pt x="46" y="1"/>
                                          </a:lnTo>
                                          <a:cubicBezTo>
                                            <a:pt x="46" y="1"/>
                                            <a:pt x="46" y="1"/>
                                            <a:pt x="46" y="1"/>
                                          </a:cubicBezTo>
                                          <a:cubicBezTo>
                                            <a:pt x="47" y="2"/>
                                            <a:pt x="48" y="1"/>
                                            <a:pt x="48" y="1"/>
                                          </a:cubicBezTo>
                                          <a:cubicBezTo>
                                            <a:pt x="49" y="2"/>
                                            <a:pt x="50" y="2"/>
                                            <a:pt x="50" y="2"/>
                                          </a:cubicBezTo>
                                          <a:cubicBezTo>
                                            <a:pt x="50" y="2"/>
                                            <a:pt x="50" y="2"/>
                                            <a:pt x="50" y="2"/>
                                          </a:cubicBezTo>
                                          <a:cubicBezTo>
                                            <a:pt x="50" y="2"/>
                                            <a:pt x="51" y="4"/>
                                            <a:pt x="51" y="4"/>
                                          </a:cubicBezTo>
                                          <a:lnTo>
                                            <a:pt x="50" y="4"/>
                                          </a:lnTo>
                                          <a:cubicBezTo>
                                            <a:pt x="50" y="4"/>
                                            <a:pt x="50" y="6"/>
                                            <a:pt x="50" y="7"/>
                                          </a:cubicBezTo>
                                          <a:cubicBezTo>
                                            <a:pt x="51" y="7"/>
                                            <a:pt x="50" y="7"/>
                                            <a:pt x="51" y="7"/>
                                          </a:cubicBezTo>
                                          <a:cubicBezTo>
                                            <a:pt x="51" y="7"/>
                                            <a:pt x="51" y="8"/>
                                            <a:pt x="51" y="8"/>
                                          </a:cubicBezTo>
                                          <a:lnTo>
                                            <a:pt x="51" y="9"/>
                                          </a:lnTo>
                                          <a:lnTo>
                                            <a:pt x="52" y="10"/>
                                          </a:lnTo>
                                          <a:cubicBezTo>
                                            <a:pt x="52" y="10"/>
                                            <a:pt x="52" y="10"/>
                                            <a:pt x="52" y="10"/>
                                          </a:cubicBezTo>
                                          <a:cubicBezTo>
                                            <a:pt x="52" y="10"/>
                                            <a:pt x="52" y="11"/>
                                            <a:pt x="52" y="12"/>
                                          </a:cubicBezTo>
                                          <a:lnTo>
                                            <a:pt x="53" y="12"/>
                                          </a:lnTo>
                                          <a:cubicBezTo>
                                            <a:pt x="53" y="12"/>
                                            <a:pt x="53" y="14"/>
                                            <a:pt x="53" y="14"/>
                                          </a:cubicBezTo>
                                          <a:lnTo>
                                            <a:pt x="53" y="15"/>
                                          </a:lnTo>
                                          <a:cubicBezTo>
                                            <a:pt x="53" y="15"/>
                                            <a:pt x="53" y="18"/>
                                            <a:pt x="52" y="18"/>
                                          </a:cubicBezTo>
                                          <a:cubicBezTo>
                                            <a:pt x="52" y="19"/>
                                            <a:pt x="52" y="20"/>
                                            <a:pt x="52" y="22"/>
                                          </a:cubicBezTo>
                                          <a:cubicBezTo>
                                            <a:pt x="52" y="23"/>
                                            <a:pt x="51" y="25"/>
                                            <a:pt x="50" y="25"/>
                                          </a:cubicBezTo>
                                          <a:cubicBezTo>
                                            <a:pt x="50" y="26"/>
                                            <a:pt x="46" y="31"/>
                                            <a:pt x="45" y="31"/>
                                          </a:cubicBezTo>
                                          <a:cubicBezTo>
                                            <a:pt x="45" y="33"/>
                                            <a:pt x="42" y="33"/>
                                            <a:pt x="42" y="35"/>
                                          </a:cubicBezTo>
                                          <a:cubicBezTo>
                                            <a:pt x="41" y="35"/>
                                            <a:pt x="40" y="36"/>
                                            <a:pt x="40" y="36"/>
                                          </a:cubicBezTo>
                                          <a:cubicBezTo>
                                            <a:pt x="40" y="36"/>
                                            <a:pt x="39" y="37"/>
                                            <a:pt x="39" y="38"/>
                                          </a:cubicBezTo>
                                          <a:cubicBezTo>
                                            <a:pt x="39" y="38"/>
                                            <a:pt x="37" y="38"/>
                                            <a:pt x="37" y="38"/>
                                          </a:cubicBezTo>
                                          <a:lnTo>
                                            <a:pt x="37" y="37"/>
                                          </a:lnTo>
                                          <a:lnTo>
                                            <a:pt x="36" y="37"/>
                                          </a:lnTo>
                                          <a:cubicBezTo>
                                            <a:pt x="36" y="37"/>
                                            <a:pt x="36" y="37"/>
                                            <a:pt x="36" y="36"/>
                                          </a:cubicBezTo>
                                          <a:lnTo>
                                            <a:pt x="35" y="36"/>
                                          </a:lnTo>
                                          <a:cubicBezTo>
                                            <a:pt x="35" y="36"/>
                                            <a:pt x="33" y="37"/>
                                            <a:pt x="32" y="37"/>
                                          </a:cubicBezTo>
                                          <a:lnTo>
                                            <a:pt x="32" y="38"/>
                                          </a:lnTo>
                                          <a:cubicBezTo>
                                            <a:pt x="32" y="38"/>
                                            <a:pt x="32" y="38"/>
                                            <a:pt x="31" y="38"/>
                                          </a:cubicBezTo>
                                          <a:cubicBezTo>
                                            <a:pt x="31" y="38"/>
                                            <a:pt x="30" y="38"/>
                                            <a:pt x="29" y="38"/>
                                          </a:cubicBezTo>
                                          <a:cubicBezTo>
                                            <a:pt x="29" y="36"/>
                                            <a:pt x="27" y="36"/>
                                            <a:pt x="25" y="36"/>
                                          </a:cubicBezTo>
                                          <a:cubicBezTo>
                                            <a:pt x="25" y="36"/>
                                            <a:pt x="25" y="35"/>
                                            <a:pt x="25" y="35"/>
                                          </a:cubicBezTo>
                                          <a:cubicBezTo>
                                            <a:pt x="26" y="33"/>
                                            <a:pt x="26" y="31"/>
                                            <a:pt x="26" y="29"/>
                                          </a:cubicBezTo>
                                          <a:cubicBezTo>
                                            <a:pt x="26" y="29"/>
                                            <a:pt x="25" y="29"/>
                                            <a:pt x="25" y="28"/>
                                          </a:cubicBezTo>
                                          <a:cubicBezTo>
                                            <a:pt x="25" y="28"/>
                                            <a:pt x="25" y="28"/>
                                            <a:pt x="25" y="28"/>
                                          </a:cubicBezTo>
                                          <a:lnTo>
                                            <a:pt x="25" y="27"/>
                                          </a:lnTo>
                                          <a:cubicBezTo>
                                            <a:pt x="23" y="27"/>
                                            <a:pt x="23" y="28"/>
                                            <a:pt x="23" y="30"/>
                                          </a:cubicBezTo>
                                          <a:lnTo>
                                            <a:pt x="22" y="31"/>
                                          </a:lnTo>
                                          <a:cubicBezTo>
                                            <a:pt x="22" y="31"/>
                                            <a:pt x="22" y="31"/>
                                            <a:pt x="22" y="31"/>
                                          </a:cubicBezTo>
                                          <a:cubicBezTo>
                                            <a:pt x="21" y="31"/>
                                            <a:pt x="21" y="31"/>
                                            <a:pt x="21" y="31"/>
                                          </a:cubicBezTo>
                                          <a:lnTo>
                                            <a:pt x="21" y="29"/>
                                          </a:lnTo>
                                          <a:cubicBezTo>
                                            <a:pt x="21" y="29"/>
                                            <a:pt x="20" y="30"/>
                                            <a:pt x="20" y="30"/>
                                          </a:cubicBezTo>
                                          <a:cubicBezTo>
                                            <a:pt x="20" y="30"/>
                                            <a:pt x="20" y="30"/>
                                            <a:pt x="20" y="30"/>
                                          </a:cubicBezTo>
                                          <a:lnTo>
                                            <a:pt x="20" y="29"/>
                                          </a:lnTo>
                                          <a:cubicBezTo>
                                            <a:pt x="19" y="29"/>
                                            <a:pt x="18" y="29"/>
                                            <a:pt x="18" y="29"/>
                                          </a:cubicBezTo>
                                          <a:cubicBezTo>
                                            <a:pt x="18" y="29"/>
                                            <a:pt x="17" y="29"/>
                                            <a:pt x="17" y="29"/>
                                          </a:cubicBezTo>
                                          <a:cubicBezTo>
                                            <a:pt x="17" y="29"/>
                                            <a:pt x="17" y="30"/>
                                            <a:pt x="16" y="30"/>
                                          </a:cubicBezTo>
                                          <a:cubicBezTo>
                                            <a:pt x="16" y="30"/>
                                            <a:pt x="16" y="30"/>
                                            <a:pt x="16" y="30"/>
                                          </a:cubicBezTo>
                                          <a:cubicBezTo>
                                            <a:pt x="16" y="30"/>
                                            <a:pt x="16" y="30"/>
                                            <a:pt x="16" y="30"/>
                                          </a:cubicBezTo>
                                          <a:cubicBezTo>
                                            <a:pt x="16" y="31"/>
                                            <a:pt x="15" y="31"/>
                                            <a:pt x="15" y="31"/>
                                          </a:cubicBezTo>
                                          <a:cubicBezTo>
                                            <a:pt x="15" y="31"/>
                                            <a:pt x="15" y="32"/>
                                            <a:pt x="15" y="32"/>
                                          </a:cubicBezTo>
                                          <a:cubicBezTo>
                                            <a:pt x="15" y="32"/>
                                            <a:pt x="14" y="32"/>
                                            <a:pt x="14" y="32"/>
                                          </a:cubicBezTo>
                                          <a:cubicBezTo>
                                            <a:pt x="14" y="31"/>
                                            <a:pt x="13" y="31"/>
                                            <a:pt x="12" y="31"/>
                                          </a:cubicBezTo>
                                          <a:cubicBezTo>
                                            <a:pt x="12" y="31"/>
                                            <a:pt x="12" y="31"/>
                                            <a:pt x="12" y="32"/>
                                          </a:cubicBezTo>
                                          <a:lnTo>
                                            <a:pt x="5" y="32"/>
                                          </a:lnTo>
                                          <a:lnTo>
                                            <a:pt x="4" y="32"/>
                                          </a:lnTo>
                                          <a:lnTo>
                                            <a:pt x="4" y="31"/>
                                          </a:lnTo>
                                          <a:cubicBezTo>
                                            <a:pt x="4" y="31"/>
                                            <a:pt x="4" y="31"/>
                                            <a:pt x="4" y="31"/>
                                          </a:cubicBezTo>
                                          <a:lnTo>
                                            <a:pt x="4" y="30"/>
                                          </a:lnTo>
                                          <a:lnTo>
                                            <a:pt x="4" y="29"/>
                                          </a:lnTo>
                                          <a:cubicBezTo>
                                            <a:pt x="4" y="29"/>
                                            <a:pt x="4" y="29"/>
                                            <a:pt x="4" y="29"/>
                                          </a:cubicBezTo>
                                          <a:cubicBezTo>
                                            <a:pt x="5" y="29"/>
                                            <a:pt x="6" y="29"/>
                                            <a:pt x="6" y="29"/>
                                          </a:cubicBezTo>
                                          <a:cubicBezTo>
                                            <a:pt x="6" y="28"/>
                                            <a:pt x="6" y="28"/>
                                            <a:pt x="6" y="27"/>
                                          </a:cubicBezTo>
                                          <a:cubicBezTo>
                                            <a:pt x="6" y="27"/>
                                            <a:pt x="5" y="27"/>
                                            <a:pt x="5" y="27"/>
                                          </a:cubicBezTo>
                                          <a:cubicBezTo>
                                            <a:pt x="5" y="27"/>
                                            <a:pt x="4" y="26"/>
                                            <a:pt x="4" y="26"/>
                                          </a:cubicBezTo>
                                          <a:cubicBezTo>
                                            <a:pt x="4" y="26"/>
                                            <a:pt x="4" y="26"/>
                                            <a:pt x="4" y="26"/>
                                          </a:cubicBezTo>
                                          <a:cubicBezTo>
                                            <a:pt x="4" y="26"/>
                                            <a:pt x="3" y="26"/>
                                            <a:pt x="3" y="26"/>
                                          </a:cubicBezTo>
                                          <a:lnTo>
                                            <a:pt x="3" y="25"/>
                                          </a:lnTo>
                                          <a:cubicBezTo>
                                            <a:pt x="2" y="25"/>
                                            <a:pt x="2" y="25"/>
                                            <a:pt x="2" y="25"/>
                                          </a:cubicBezTo>
                                        </a:path>
                                      </a:pathLst>
                                    </a:custGeom>
                                    <a:solidFill>
                                      <a:schemeClr val="bg1"/>
                                    </a:solidFill>
                                    <a:ln w="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lIns="91424" tIns="45712" rIns="91424" bIns="45712"/>
                                    <a:lstStyle/>
                                    <a:p>
                                      <a:endParaRPr lang="pl-PL" b="1"/>
                                    </a:p>
                                  </p:txBody>
                                </p:sp>
                                <p:sp>
                                  <p:nvSpPr>
                                    <p:cNvPr id="218" name="Freeform 90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410" y="2576"/>
                                      <a:ext cx="506" cy="415"/>
                                    </a:xfrm>
                                    <a:custGeom>
                                      <a:avLst/>
                                      <a:gdLst>
                                        <a:gd name="T0" fmla="*/ 2147483647 w 54"/>
                                        <a:gd name="T1" fmla="*/ 2042463898 h 45"/>
                                        <a:gd name="T2" fmla="*/ 2147483647 w 54"/>
                                        <a:gd name="T3" fmla="*/ 2093494494 h 45"/>
                                        <a:gd name="T4" fmla="*/ 1604981171 w 54"/>
                                        <a:gd name="T5" fmla="*/ 2147483647 h 45"/>
                                        <a:gd name="T6" fmla="*/ 1547475599 w 54"/>
                                        <a:gd name="T7" fmla="*/ 2144592375 h 45"/>
                                        <a:gd name="T8" fmla="*/ 1484481541 w 54"/>
                                        <a:gd name="T9" fmla="*/ 2093494494 h 45"/>
                                        <a:gd name="T10" fmla="*/ 1426975969 w 54"/>
                                        <a:gd name="T11" fmla="*/ 2042463898 h 45"/>
                                        <a:gd name="T12" fmla="*/ 1426975969 w 54"/>
                                        <a:gd name="T13" fmla="*/ 2042463898 h 45"/>
                                        <a:gd name="T14" fmla="*/ 1185976408 w 54"/>
                                        <a:gd name="T15" fmla="*/ 2042463898 h 45"/>
                                        <a:gd name="T16" fmla="*/ 1185976408 w 54"/>
                                        <a:gd name="T17" fmla="*/ 1985826192 h 45"/>
                                        <a:gd name="T18" fmla="*/ 1129126912 w 54"/>
                                        <a:gd name="T19" fmla="*/ 1934795596 h 45"/>
                                        <a:gd name="T20" fmla="*/ 1129126912 w 54"/>
                                        <a:gd name="T21" fmla="*/ 1934795596 h 45"/>
                                        <a:gd name="T22" fmla="*/ 1072270219 w 54"/>
                                        <a:gd name="T23" fmla="*/ 1883697715 h 45"/>
                                        <a:gd name="T24" fmla="*/ 951777785 w 54"/>
                                        <a:gd name="T25" fmla="*/ 1781635343 h 45"/>
                                        <a:gd name="T26" fmla="*/ 894195451 w 54"/>
                                        <a:gd name="T27" fmla="*/ 1622869160 h 45"/>
                                        <a:gd name="T28" fmla="*/ 894195451 w 54"/>
                                        <a:gd name="T29" fmla="*/ 1622869160 h 45"/>
                                        <a:gd name="T30" fmla="*/ 894195451 w 54"/>
                                        <a:gd name="T31" fmla="*/ 1571837383 h 45"/>
                                        <a:gd name="T32" fmla="*/ 951777785 w 54"/>
                                        <a:gd name="T33" fmla="*/ 1571837383 h 45"/>
                                        <a:gd name="T34" fmla="*/ 831277555 w 54"/>
                                        <a:gd name="T35" fmla="*/ 1412472716 h 45"/>
                                        <a:gd name="T36" fmla="*/ 894195451 w 54"/>
                                        <a:gd name="T37" fmla="*/ 1361440939 h 45"/>
                                        <a:gd name="T38" fmla="*/ 831277555 w 54"/>
                                        <a:gd name="T39" fmla="*/ 1310344238 h 45"/>
                                        <a:gd name="T40" fmla="*/ 653203386 w 54"/>
                                        <a:gd name="T41" fmla="*/ 1361440939 h 45"/>
                                        <a:gd name="T42" fmla="*/ 596346244 w 54"/>
                                        <a:gd name="T43" fmla="*/ 1310344238 h 45"/>
                                        <a:gd name="T44" fmla="*/ 532704505 w 54"/>
                                        <a:gd name="T45" fmla="*/ 1253778540 h 45"/>
                                        <a:gd name="T46" fmla="*/ 355354779 w 54"/>
                                        <a:gd name="T47" fmla="*/ 1043981466 h 45"/>
                                        <a:gd name="T48" fmla="*/ 355354779 w 54"/>
                                        <a:gd name="T49" fmla="*/ 992949690 h 45"/>
                                        <a:gd name="T50" fmla="*/ 297849282 w 54"/>
                                        <a:gd name="T51" fmla="*/ 941852989 h 45"/>
                                        <a:gd name="T52" fmla="*/ 234924339 w 54"/>
                                        <a:gd name="T53" fmla="*/ 890821213 h 45"/>
                                        <a:gd name="T54" fmla="*/ 177349652 w 54"/>
                                        <a:gd name="T55" fmla="*/ 783152321 h 45"/>
                                        <a:gd name="T56" fmla="*/ 120499743 w 54"/>
                                        <a:gd name="T57" fmla="*/ 681023844 h 45"/>
                                        <a:gd name="T58" fmla="*/ 56849890 w 54"/>
                                        <a:gd name="T59" fmla="*/ 681023844 h 45"/>
                                        <a:gd name="T60" fmla="*/ 56849890 w 54"/>
                                        <a:gd name="T61" fmla="*/ 629992067 h 45"/>
                                        <a:gd name="T62" fmla="*/ 56849890 w 54"/>
                                        <a:gd name="T63" fmla="*/ 572754549 h 45"/>
                                        <a:gd name="T64" fmla="*/ 234924339 w 54"/>
                                        <a:gd name="T65" fmla="*/ 521657553 h 45"/>
                                        <a:gd name="T66" fmla="*/ 234924339 w 54"/>
                                        <a:gd name="T67" fmla="*/ 419595180 h 45"/>
                                        <a:gd name="T68" fmla="*/ 532704505 w 54"/>
                                        <a:gd name="T69" fmla="*/ 260828776 h 45"/>
                                        <a:gd name="T70" fmla="*/ 596346244 w 54"/>
                                        <a:gd name="T71" fmla="*/ 158701037 h 45"/>
                                        <a:gd name="T72" fmla="*/ 894195451 w 54"/>
                                        <a:gd name="T73" fmla="*/ 0 h 45"/>
                                        <a:gd name="T74" fmla="*/ 894195451 w 54"/>
                                        <a:gd name="T75" fmla="*/ 158701037 h 45"/>
                                        <a:gd name="T76" fmla="*/ 894195451 w 54"/>
                                        <a:gd name="T77" fmla="*/ 260828776 h 45"/>
                                        <a:gd name="T78" fmla="*/ 894195451 w 54"/>
                                        <a:gd name="T79" fmla="*/ 260828776 h 45"/>
                                        <a:gd name="T80" fmla="*/ 1072270219 w 54"/>
                                        <a:gd name="T81" fmla="*/ 470626072 h 45"/>
                                        <a:gd name="T82" fmla="*/ 1129126912 w 54"/>
                                        <a:gd name="T83" fmla="*/ 419595180 h 45"/>
                                        <a:gd name="T84" fmla="*/ 1185976408 w 54"/>
                                        <a:gd name="T85" fmla="*/ 629992067 h 45"/>
                                        <a:gd name="T86" fmla="*/ 1661831867 w 54"/>
                                        <a:gd name="T87" fmla="*/ 629992067 h 45"/>
                                        <a:gd name="T88" fmla="*/ 1782330298 w 54"/>
                                        <a:gd name="T89" fmla="*/ 629992067 h 45"/>
                                        <a:gd name="T90" fmla="*/ 2080180255 w 54"/>
                                        <a:gd name="T91" fmla="*/ 732055030 h 45"/>
                                        <a:gd name="T92" fmla="*/ 2147483647 w 54"/>
                                        <a:gd name="T93" fmla="*/ 839716839 h 45"/>
                                        <a:gd name="T94" fmla="*/ 2147483647 w 54"/>
                                        <a:gd name="T95" fmla="*/ 839716839 h 45"/>
                                        <a:gd name="T96" fmla="*/ 2147483647 w 54"/>
                                        <a:gd name="T97" fmla="*/ 890821213 h 45"/>
                                        <a:gd name="T98" fmla="*/ 2147483647 w 54"/>
                                        <a:gd name="T99" fmla="*/ 941852989 h 45"/>
                                        <a:gd name="T100" fmla="*/ 2147483647 w 54"/>
                                        <a:gd name="T101" fmla="*/ 1100611499 h 45"/>
                                        <a:gd name="T102" fmla="*/ 2147483647 w 54"/>
                                        <a:gd name="T103" fmla="*/ 1202673871 h 45"/>
                                        <a:gd name="T104" fmla="*/ 2147483647 w 54"/>
                                        <a:gd name="T105" fmla="*/ 1253778540 h 45"/>
                                        <a:gd name="T106" fmla="*/ 2147483647 w 54"/>
                                        <a:gd name="T107" fmla="*/ 1310344238 h 45"/>
                                        <a:gd name="T108" fmla="*/ 2147483647 w 54"/>
                                        <a:gd name="T109" fmla="*/ 1361440939 h 45"/>
                                        <a:gd name="T110" fmla="*/ 2147483647 w 54"/>
                                        <a:gd name="T111" fmla="*/ 1412472716 h 45"/>
                                        <a:gd name="T112" fmla="*/ 2147483647 w 54"/>
                                        <a:gd name="T113" fmla="*/ 1412472716 h 45"/>
                                        <a:gd name="T114" fmla="*/ 2147483647 w 54"/>
                                        <a:gd name="T115" fmla="*/ 1463575319 h 45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60000 65536"/>
                                        <a:gd name="T166" fmla="*/ 0 60000 65536"/>
                                        <a:gd name="T167" fmla="*/ 0 60000 65536"/>
                                        <a:gd name="T168" fmla="*/ 0 60000 65536"/>
                                        <a:gd name="T169" fmla="*/ 0 60000 65536"/>
                                        <a:gd name="T170" fmla="*/ 0 60000 65536"/>
                                        <a:gd name="T171" fmla="*/ 0 60000 65536"/>
                                        <a:gd name="T172" fmla="*/ 0 60000 65536"/>
                                        <a:gd name="T173" fmla="*/ 0 60000 65536"/>
                                        <a:gd name="T174" fmla="*/ 0 w 54"/>
                                        <a:gd name="T175" fmla="*/ 0 h 45"/>
                                        <a:gd name="T176" fmla="*/ 54 w 54"/>
                                        <a:gd name="T177" fmla="*/ 45 h 45"/>
                                      </a:gdLst>
                                      <a:ahLst/>
                                      <a:cxnLst>
                                        <a:cxn ang="T116">
                                          <a:pos x="T0" y="T1"/>
                                        </a:cxn>
                                        <a:cxn ang="T117">
                                          <a:pos x="T2" y="T3"/>
                                        </a:cxn>
                                        <a:cxn ang="T118">
                                          <a:pos x="T4" y="T5"/>
                                        </a:cxn>
                                        <a:cxn ang="T119">
                                          <a:pos x="T6" y="T7"/>
                                        </a:cxn>
                                        <a:cxn ang="T120">
                                          <a:pos x="T8" y="T9"/>
                                        </a:cxn>
                                        <a:cxn ang="T121">
                                          <a:pos x="T10" y="T11"/>
                                        </a:cxn>
                                        <a:cxn ang="T122">
                                          <a:pos x="T12" y="T13"/>
                                        </a:cxn>
                                        <a:cxn ang="T123">
                                          <a:pos x="T14" y="T15"/>
                                        </a:cxn>
                                        <a:cxn ang="T124">
                                          <a:pos x="T16" y="T17"/>
                                        </a:cxn>
                                        <a:cxn ang="T125">
                                          <a:pos x="T18" y="T19"/>
                                        </a:cxn>
                                        <a:cxn ang="T126">
                                          <a:pos x="T20" y="T21"/>
                                        </a:cxn>
                                        <a:cxn ang="T127">
                                          <a:pos x="T22" y="T23"/>
                                        </a:cxn>
                                        <a:cxn ang="T128">
                                          <a:pos x="T24" y="T25"/>
                                        </a:cxn>
                                        <a:cxn ang="T129">
                                          <a:pos x="T26" y="T27"/>
                                        </a:cxn>
                                        <a:cxn ang="T130">
                                          <a:pos x="T28" y="T29"/>
                                        </a:cxn>
                                        <a:cxn ang="T131">
                                          <a:pos x="T30" y="T31"/>
                                        </a:cxn>
                                        <a:cxn ang="T132">
                                          <a:pos x="T32" y="T33"/>
                                        </a:cxn>
                                        <a:cxn ang="T133">
                                          <a:pos x="T34" y="T35"/>
                                        </a:cxn>
                                        <a:cxn ang="T134">
                                          <a:pos x="T36" y="T37"/>
                                        </a:cxn>
                                        <a:cxn ang="T135">
                                          <a:pos x="T38" y="T39"/>
                                        </a:cxn>
                                        <a:cxn ang="T136">
                                          <a:pos x="T40" y="T41"/>
                                        </a:cxn>
                                        <a:cxn ang="T137">
                                          <a:pos x="T42" y="T43"/>
                                        </a:cxn>
                                        <a:cxn ang="T138">
                                          <a:pos x="T44" y="T45"/>
                                        </a:cxn>
                                        <a:cxn ang="T139">
                                          <a:pos x="T46" y="T47"/>
                                        </a:cxn>
                                        <a:cxn ang="T140">
                                          <a:pos x="T48" y="T49"/>
                                        </a:cxn>
                                        <a:cxn ang="T141">
                                          <a:pos x="T50" y="T51"/>
                                        </a:cxn>
                                        <a:cxn ang="T142">
                                          <a:pos x="T52" y="T53"/>
                                        </a:cxn>
                                        <a:cxn ang="T143">
                                          <a:pos x="T54" y="T55"/>
                                        </a:cxn>
                                        <a:cxn ang="T144">
                                          <a:pos x="T56" y="T57"/>
                                        </a:cxn>
                                        <a:cxn ang="T145">
                                          <a:pos x="T58" y="T59"/>
                                        </a:cxn>
                                        <a:cxn ang="T146">
                                          <a:pos x="T60" y="T61"/>
                                        </a:cxn>
                                        <a:cxn ang="T147">
                                          <a:pos x="T62" y="T63"/>
                                        </a:cxn>
                                        <a:cxn ang="T148">
                                          <a:pos x="T64" y="T65"/>
                                        </a:cxn>
                                        <a:cxn ang="T149">
                                          <a:pos x="T66" y="T67"/>
                                        </a:cxn>
                                        <a:cxn ang="T150">
                                          <a:pos x="T68" y="T69"/>
                                        </a:cxn>
                                        <a:cxn ang="T151">
                                          <a:pos x="T70" y="T71"/>
                                        </a:cxn>
                                        <a:cxn ang="T152">
                                          <a:pos x="T72" y="T73"/>
                                        </a:cxn>
                                        <a:cxn ang="T153">
                                          <a:pos x="T74" y="T75"/>
                                        </a:cxn>
                                        <a:cxn ang="T154">
                                          <a:pos x="T76" y="T77"/>
                                        </a:cxn>
                                        <a:cxn ang="T155">
                                          <a:pos x="T78" y="T79"/>
                                        </a:cxn>
                                        <a:cxn ang="T156">
                                          <a:pos x="T80" y="T81"/>
                                        </a:cxn>
                                        <a:cxn ang="T157">
                                          <a:pos x="T82" y="T83"/>
                                        </a:cxn>
                                        <a:cxn ang="T158">
                                          <a:pos x="T84" y="T85"/>
                                        </a:cxn>
                                        <a:cxn ang="T159">
                                          <a:pos x="T86" y="T87"/>
                                        </a:cxn>
                                        <a:cxn ang="T160">
                                          <a:pos x="T88" y="T89"/>
                                        </a:cxn>
                                        <a:cxn ang="T161">
                                          <a:pos x="T90" y="T91"/>
                                        </a:cxn>
                                        <a:cxn ang="T162">
                                          <a:pos x="T92" y="T93"/>
                                        </a:cxn>
                                        <a:cxn ang="T163">
                                          <a:pos x="T94" y="T95"/>
                                        </a:cxn>
                                        <a:cxn ang="T164">
                                          <a:pos x="T96" y="T97"/>
                                        </a:cxn>
                                        <a:cxn ang="T165">
                                          <a:pos x="T98" y="T99"/>
                                        </a:cxn>
                                        <a:cxn ang="T166">
                                          <a:pos x="T100" y="T101"/>
                                        </a:cxn>
                                        <a:cxn ang="T167">
                                          <a:pos x="T102" y="T103"/>
                                        </a:cxn>
                                        <a:cxn ang="T168">
                                          <a:pos x="T104" y="T105"/>
                                        </a:cxn>
                                        <a:cxn ang="T169">
                                          <a:pos x="T106" y="T107"/>
                                        </a:cxn>
                                        <a:cxn ang="T170">
                                          <a:pos x="T108" y="T109"/>
                                        </a:cxn>
                                        <a:cxn ang="T171">
                                          <a:pos x="T110" y="T111"/>
                                        </a:cxn>
                                        <a:cxn ang="T172">
                                          <a:pos x="T112" y="T113"/>
                                        </a:cxn>
                                        <a:cxn ang="T173">
                                          <a:pos x="T114" y="T115"/>
                                        </a:cxn>
                                      </a:cxnLst>
                                      <a:rect l="T174" t="T175" r="T176" b="T177"/>
                                      <a:pathLst>
                                        <a:path w="54" h="45">
                                          <a:moveTo>
                                            <a:pt x="54" y="28"/>
                                          </a:moveTo>
                                          <a:cubicBezTo>
                                            <a:pt x="53" y="28"/>
                                            <a:pt x="53" y="29"/>
                                            <a:pt x="53" y="30"/>
                                          </a:cubicBezTo>
                                          <a:cubicBezTo>
                                            <a:pt x="52" y="30"/>
                                            <a:pt x="50" y="34"/>
                                            <a:pt x="50" y="34"/>
                                          </a:cubicBezTo>
                                          <a:cubicBezTo>
                                            <a:pt x="49" y="34"/>
                                            <a:pt x="50" y="39"/>
                                            <a:pt x="49" y="39"/>
                                          </a:cubicBezTo>
                                          <a:cubicBezTo>
                                            <a:pt x="49" y="40"/>
                                            <a:pt x="48" y="40"/>
                                            <a:pt x="48" y="40"/>
                                          </a:cubicBezTo>
                                          <a:cubicBezTo>
                                            <a:pt x="48" y="40"/>
                                            <a:pt x="46" y="40"/>
                                            <a:pt x="46" y="40"/>
                                          </a:cubicBezTo>
                                          <a:cubicBezTo>
                                            <a:pt x="46" y="40"/>
                                            <a:pt x="42" y="40"/>
                                            <a:pt x="41" y="40"/>
                                          </a:cubicBezTo>
                                          <a:cubicBezTo>
                                            <a:pt x="41" y="40"/>
                                            <a:pt x="38" y="40"/>
                                            <a:pt x="38" y="40"/>
                                          </a:cubicBezTo>
                                          <a:cubicBezTo>
                                            <a:pt x="35" y="40"/>
                                            <a:pt x="33" y="42"/>
                                            <a:pt x="31" y="42"/>
                                          </a:cubicBezTo>
                                          <a:cubicBezTo>
                                            <a:pt x="31" y="42"/>
                                            <a:pt x="30" y="43"/>
                                            <a:pt x="30" y="43"/>
                                          </a:cubicBezTo>
                                          <a:cubicBezTo>
                                            <a:pt x="31" y="42"/>
                                            <a:pt x="30" y="43"/>
                                            <a:pt x="30" y="43"/>
                                          </a:cubicBezTo>
                                          <a:cubicBezTo>
                                            <a:pt x="29" y="43"/>
                                            <a:pt x="28" y="45"/>
                                            <a:pt x="27" y="45"/>
                                          </a:cubicBezTo>
                                          <a:lnTo>
                                            <a:pt x="26" y="42"/>
                                          </a:lnTo>
                                          <a:lnTo>
                                            <a:pt x="26" y="41"/>
                                          </a:lnTo>
                                          <a:cubicBezTo>
                                            <a:pt x="25" y="41"/>
                                            <a:pt x="25" y="41"/>
                                            <a:pt x="25" y="41"/>
                                          </a:cubicBezTo>
                                          <a:lnTo>
                                            <a:pt x="25" y="40"/>
                                          </a:lnTo>
                                          <a:cubicBezTo>
                                            <a:pt x="25" y="40"/>
                                            <a:pt x="25" y="40"/>
                                            <a:pt x="25" y="40"/>
                                          </a:cubicBezTo>
                                          <a:lnTo>
                                            <a:pt x="24" y="40"/>
                                          </a:lnTo>
                                          <a:lnTo>
                                            <a:pt x="24" y="39"/>
                                          </a:lnTo>
                                          <a:cubicBezTo>
                                            <a:pt x="23" y="38"/>
                                            <a:pt x="21" y="39"/>
                                            <a:pt x="20" y="39"/>
                                          </a:cubicBezTo>
                                          <a:lnTo>
                                            <a:pt x="20" y="38"/>
                                          </a:lnTo>
                                          <a:lnTo>
                                            <a:pt x="20" y="37"/>
                                          </a:lnTo>
                                          <a:lnTo>
                                            <a:pt x="19" y="37"/>
                                          </a:lnTo>
                                          <a:cubicBezTo>
                                            <a:pt x="19" y="37"/>
                                            <a:pt x="19" y="37"/>
                                            <a:pt x="19" y="37"/>
                                          </a:cubicBezTo>
                                          <a:lnTo>
                                            <a:pt x="18" y="37"/>
                                          </a:lnTo>
                                          <a:cubicBezTo>
                                            <a:pt x="18" y="36"/>
                                            <a:pt x="18" y="36"/>
                                            <a:pt x="18" y="36"/>
                                          </a:cubicBezTo>
                                          <a:cubicBezTo>
                                            <a:pt x="18" y="36"/>
                                            <a:pt x="17" y="35"/>
                                            <a:pt x="17" y="35"/>
                                          </a:cubicBezTo>
                                          <a:cubicBezTo>
                                            <a:pt x="17" y="35"/>
                                            <a:pt x="17" y="35"/>
                                            <a:pt x="17" y="35"/>
                                          </a:cubicBezTo>
                                          <a:cubicBezTo>
                                            <a:pt x="16" y="35"/>
                                            <a:pt x="16" y="34"/>
                                            <a:pt x="16" y="34"/>
                                          </a:cubicBezTo>
                                          <a:cubicBezTo>
                                            <a:pt x="15" y="34"/>
                                            <a:pt x="16" y="34"/>
                                            <a:pt x="15" y="34"/>
                                          </a:cubicBezTo>
                                          <a:cubicBezTo>
                                            <a:pt x="15" y="34"/>
                                            <a:pt x="15" y="33"/>
                                            <a:pt x="15" y="33"/>
                                          </a:cubicBezTo>
                                          <a:cubicBezTo>
                                            <a:pt x="15" y="33"/>
                                            <a:pt x="15" y="31"/>
                                            <a:pt x="15" y="31"/>
                                          </a:cubicBezTo>
                                          <a:lnTo>
                                            <a:pt x="15" y="30"/>
                                          </a:lnTo>
                                          <a:lnTo>
                                            <a:pt x="16" y="30"/>
                                          </a:lnTo>
                                          <a:cubicBezTo>
                                            <a:pt x="16" y="30"/>
                                            <a:pt x="16" y="28"/>
                                            <a:pt x="16" y="28"/>
                                          </a:cubicBezTo>
                                          <a:lnTo>
                                            <a:pt x="14" y="28"/>
                                          </a:lnTo>
                                          <a:lnTo>
                                            <a:pt x="14" y="27"/>
                                          </a:lnTo>
                                          <a:lnTo>
                                            <a:pt x="15" y="27"/>
                                          </a:lnTo>
                                          <a:cubicBezTo>
                                            <a:pt x="15" y="27"/>
                                            <a:pt x="15" y="27"/>
                                            <a:pt x="15" y="27"/>
                                          </a:cubicBezTo>
                                          <a:lnTo>
                                            <a:pt x="15" y="26"/>
                                          </a:lnTo>
                                          <a:lnTo>
                                            <a:pt x="15" y="25"/>
                                          </a:lnTo>
                                          <a:lnTo>
                                            <a:pt x="14" y="25"/>
                                          </a:lnTo>
                                          <a:cubicBezTo>
                                            <a:pt x="14" y="26"/>
                                            <a:pt x="13" y="25"/>
                                            <a:pt x="13" y="26"/>
                                          </a:cubicBezTo>
                                          <a:cubicBezTo>
                                            <a:pt x="13" y="26"/>
                                            <a:pt x="12" y="26"/>
                                            <a:pt x="11" y="26"/>
                                          </a:cubicBezTo>
                                          <a:lnTo>
                                            <a:pt x="10" y="25"/>
                                          </a:lnTo>
                                          <a:lnTo>
                                            <a:pt x="9" y="24"/>
                                          </a:lnTo>
                                          <a:lnTo>
                                            <a:pt x="9" y="20"/>
                                          </a:lnTo>
                                          <a:cubicBezTo>
                                            <a:pt x="8" y="20"/>
                                            <a:pt x="7" y="20"/>
                                            <a:pt x="6" y="20"/>
                                          </a:cubicBezTo>
                                          <a:lnTo>
                                            <a:pt x="6" y="19"/>
                                          </a:lnTo>
                                          <a:cubicBezTo>
                                            <a:pt x="6" y="19"/>
                                            <a:pt x="5" y="18"/>
                                            <a:pt x="5" y="18"/>
                                          </a:cubicBezTo>
                                          <a:cubicBezTo>
                                            <a:pt x="5" y="18"/>
                                            <a:pt x="5" y="18"/>
                                            <a:pt x="5" y="18"/>
                                          </a:cubicBezTo>
                                          <a:cubicBezTo>
                                            <a:pt x="4" y="18"/>
                                            <a:pt x="4" y="17"/>
                                            <a:pt x="4" y="17"/>
                                          </a:cubicBezTo>
                                          <a:cubicBezTo>
                                            <a:pt x="4" y="17"/>
                                            <a:pt x="3" y="17"/>
                                            <a:pt x="3" y="17"/>
                                          </a:cubicBezTo>
                                          <a:cubicBezTo>
                                            <a:pt x="3" y="16"/>
                                            <a:pt x="3" y="16"/>
                                            <a:pt x="3" y="16"/>
                                          </a:cubicBezTo>
                                          <a:cubicBezTo>
                                            <a:pt x="3" y="16"/>
                                            <a:pt x="3" y="15"/>
                                            <a:pt x="3" y="15"/>
                                          </a:cubicBezTo>
                                          <a:lnTo>
                                            <a:pt x="3" y="14"/>
                                          </a:lnTo>
                                          <a:cubicBezTo>
                                            <a:pt x="2" y="14"/>
                                            <a:pt x="3" y="14"/>
                                            <a:pt x="2" y="14"/>
                                          </a:cubicBezTo>
                                          <a:lnTo>
                                            <a:pt x="2" y="13"/>
                                          </a:lnTo>
                                          <a:cubicBezTo>
                                            <a:pt x="2" y="13"/>
                                            <a:pt x="2" y="13"/>
                                            <a:pt x="2" y="13"/>
                                          </a:cubicBezTo>
                                          <a:cubicBezTo>
                                            <a:pt x="2" y="13"/>
                                            <a:pt x="1" y="13"/>
                                            <a:pt x="1" y="13"/>
                                          </a:cubicBezTo>
                                          <a:lnTo>
                                            <a:pt x="0" y="13"/>
                                          </a:lnTo>
                                          <a:lnTo>
                                            <a:pt x="1" y="13"/>
                                          </a:lnTo>
                                          <a:lnTo>
                                            <a:pt x="1" y="12"/>
                                          </a:lnTo>
                                          <a:cubicBezTo>
                                            <a:pt x="1" y="12"/>
                                            <a:pt x="1" y="12"/>
                                            <a:pt x="1" y="11"/>
                                          </a:cubicBezTo>
                                          <a:lnTo>
                                            <a:pt x="2" y="11"/>
                                          </a:lnTo>
                                          <a:cubicBezTo>
                                            <a:pt x="2" y="11"/>
                                            <a:pt x="3" y="10"/>
                                            <a:pt x="3" y="10"/>
                                          </a:cubicBezTo>
                                          <a:cubicBezTo>
                                            <a:pt x="3" y="10"/>
                                            <a:pt x="4" y="10"/>
                                            <a:pt x="4" y="10"/>
                                          </a:cubicBezTo>
                                          <a:cubicBezTo>
                                            <a:pt x="4" y="10"/>
                                            <a:pt x="4" y="9"/>
                                            <a:pt x="4" y="9"/>
                                          </a:cubicBezTo>
                                          <a:cubicBezTo>
                                            <a:pt x="4" y="9"/>
                                            <a:pt x="4" y="9"/>
                                            <a:pt x="4" y="9"/>
                                          </a:cubicBezTo>
                                          <a:cubicBezTo>
                                            <a:pt x="4" y="9"/>
                                            <a:pt x="4" y="9"/>
                                            <a:pt x="4" y="8"/>
                                          </a:cubicBezTo>
                                          <a:cubicBezTo>
                                            <a:pt x="4" y="8"/>
                                            <a:pt x="5" y="7"/>
                                            <a:pt x="5" y="7"/>
                                          </a:cubicBezTo>
                                          <a:cubicBezTo>
                                            <a:pt x="5" y="7"/>
                                            <a:pt x="5" y="6"/>
                                            <a:pt x="6" y="6"/>
                                          </a:cubicBezTo>
                                          <a:cubicBezTo>
                                            <a:pt x="6" y="5"/>
                                            <a:pt x="8" y="6"/>
                                            <a:pt x="9" y="6"/>
                                          </a:cubicBezTo>
                                          <a:lnTo>
                                            <a:pt x="9" y="5"/>
                                          </a:lnTo>
                                          <a:cubicBezTo>
                                            <a:pt x="9" y="5"/>
                                            <a:pt x="9" y="5"/>
                                            <a:pt x="9" y="5"/>
                                          </a:cubicBezTo>
                                          <a:cubicBezTo>
                                            <a:pt x="9" y="5"/>
                                            <a:pt x="10" y="5"/>
                                            <a:pt x="10" y="5"/>
                                          </a:cubicBezTo>
                                          <a:lnTo>
                                            <a:pt x="10" y="3"/>
                                          </a:lnTo>
                                          <a:cubicBezTo>
                                            <a:pt x="9" y="2"/>
                                            <a:pt x="9" y="1"/>
                                            <a:pt x="10" y="0"/>
                                          </a:cubicBezTo>
                                          <a:lnTo>
                                            <a:pt x="11" y="0"/>
                                          </a:lnTo>
                                          <a:cubicBezTo>
                                            <a:pt x="12" y="1"/>
                                            <a:pt x="14" y="1"/>
                                            <a:pt x="15" y="0"/>
                                          </a:cubicBezTo>
                                          <a:cubicBezTo>
                                            <a:pt x="15" y="1"/>
                                            <a:pt x="15" y="2"/>
                                            <a:pt x="15" y="2"/>
                                          </a:cubicBezTo>
                                          <a:lnTo>
                                            <a:pt x="15" y="3"/>
                                          </a:lnTo>
                                          <a:cubicBezTo>
                                            <a:pt x="14" y="3"/>
                                            <a:pt x="14" y="4"/>
                                            <a:pt x="14" y="5"/>
                                          </a:cubicBezTo>
                                          <a:lnTo>
                                            <a:pt x="15" y="5"/>
                                          </a:lnTo>
                                          <a:cubicBezTo>
                                            <a:pt x="15" y="5"/>
                                            <a:pt x="15" y="5"/>
                                            <a:pt x="15" y="5"/>
                                          </a:cubicBezTo>
                                          <a:cubicBezTo>
                                            <a:pt x="16" y="5"/>
                                            <a:pt x="15" y="8"/>
                                            <a:pt x="15" y="8"/>
                                          </a:cubicBezTo>
                                          <a:cubicBezTo>
                                            <a:pt x="15" y="8"/>
                                            <a:pt x="15" y="9"/>
                                            <a:pt x="15" y="9"/>
                                          </a:cubicBezTo>
                                          <a:lnTo>
                                            <a:pt x="18" y="9"/>
                                          </a:lnTo>
                                          <a:cubicBezTo>
                                            <a:pt x="18" y="9"/>
                                            <a:pt x="18" y="8"/>
                                            <a:pt x="18" y="8"/>
                                          </a:cubicBezTo>
                                          <a:lnTo>
                                            <a:pt x="19" y="8"/>
                                          </a:lnTo>
                                          <a:cubicBezTo>
                                            <a:pt x="19" y="8"/>
                                            <a:pt x="19" y="8"/>
                                            <a:pt x="19" y="8"/>
                                          </a:cubicBezTo>
                                          <a:cubicBezTo>
                                            <a:pt x="20" y="9"/>
                                            <a:pt x="20" y="10"/>
                                            <a:pt x="20" y="12"/>
                                          </a:cubicBezTo>
                                          <a:cubicBezTo>
                                            <a:pt x="20" y="12"/>
                                            <a:pt x="20" y="12"/>
                                            <a:pt x="20" y="12"/>
                                          </a:cubicBezTo>
                                          <a:lnTo>
                                            <a:pt x="28" y="12"/>
                                          </a:lnTo>
                                          <a:cubicBezTo>
                                            <a:pt x="28" y="12"/>
                                            <a:pt x="28" y="12"/>
                                            <a:pt x="28" y="12"/>
                                          </a:cubicBezTo>
                                          <a:cubicBezTo>
                                            <a:pt x="28" y="12"/>
                                            <a:pt x="28" y="12"/>
                                            <a:pt x="28" y="12"/>
                                          </a:cubicBezTo>
                                          <a:cubicBezTo>
                                            <a:pt x="28" y="12"/>
                                            <a:pt x="28" y="11"/>
                                            <a:pt x="29" y="11"/>
                                          </a:cubicBezTo>
                                          <a:cubicBezTo>
                                            <a:pt x="29" y="11"/>
                                            <a:pt x="30" y="12"/>
                                            <a:pt x="30" y="12"/>
                                          </a:cubicBezTo>
                                          <a:cubicBezTo>
                                            <a:pt x="30" y="13"/>
                                            <a:pt x="30" y="15"/>
                                            <a:pt x="30" y="15"/>
                                          </a:cubicBezTo>
                                          <a:cubicBezTo>
                                            <a:pt x="32" y="15"/>
                                            <a:pt x="34" y="15"/>
                                            <a:pt x="35" y="14"/>
                                          </a:cubicBezTo>
                                          <a:cubicBezTo>
                                            <a:pt x="36" y="14"/>
                                            <a:pt x="37" y="15"/>
                                            <a:pt x="38" y="15"/>
                                          </a:cubicBezTo>
                                          <a:cubicBezTo>
                                            <a:pt x="38" y="15"/>
                                            <a:pt x="38" y="16"/>
                                            <a:pt x="38" y="16"/>
                                          </a:cubicBezTo>
                                          <a:cubicBezTo>
                                            <a:pt x="38" y="16"/>
                                            <a:pt x="39" y="16"/>
                                            <a:pt x="39" y="16"/>
                                          </a:cubicBezTo>
                                          <a:cubicBezTo>
                                            <a:pt x="39" y="17"/>
                                            <a:pt x="39" y="17"/>
                                            <a:pt x="39" y="17"/>
                                          </a:cubicBezTo>
                                          <a:cubicBezTo>
                                            <a:pt x="39" y="17"/>
                                            <a:pt x="39" y="17"/>
                                            <a:pt x="39" y="17"/>
                                          </a:cubicBezTo>
                                          <a:lnTo>
                                            <a:pt x="40" y="17"/>
                                          </a:lnTo>
                                          <a:cubicBezTo>
                                            <a:pt x="40" y="17"/>
                                            <a:pt x="40" y="17"/>
                                            <a:pt x="40" y="18"/>
                                          </a:cubicBezTo>
                                          <a:cubicBezTo>
                                            <a:pt x="40" y="18"/>
                                            <a:pt x="41" y="18"/>
                                            <a:pt x="41" y="18"/>
                                          </a:cubicBezTo>
                                          <a:cubicBezTo>
                                            <a:pt x="41" y="18"/>
                                            <a:pt x="41" y="18"/>
                                            <a:pt x="41" y="18"/>
                                          </a:cubicBezTo>
                                          <a:lnTo>
                                            <a:pt x="40" y="18"/>
                                          </a:lnTo>
                                          <a:lnTo>
                                            <a:pt x="40" y="21"/>
                                          </a:lnTo>
                                          <a:lnTo>
                                            <a:pt x="44" y="21"/>
                                          </a:lnTo>
                                          <a:cubicBezTo>
                                            <a:pt x="44" y="21"/>
                                            <a:pt x="44" y="22"/>
                                            <a:pt x="45" y="22"/>
                                          </a:cubicBezTo>
                                          <a:cubicBezTo>
                                            <a:pt x="45" y="22"/>
                                            <a:pt x="45" y="23"/>
                                            <a:pt x="45" y="23"/>
                                          </a:cubicBezTo>
                                          <a:cubicBezTo>
                                            <a:pt x="46" y="23"/>
                                            <a:pt x="46" y="24"/>
                                            <a:pt x="46" y="24"/>
                                          </a:cubicBezTo>
                                          <a:lnTo>
                                            <a:pt x="45" y="24"/>
                                          </a:lnTo>
                                          <a:lnTo>
                                            <a:pt x="45" y="26"/>
                                          </a:lnTo>
                                          <a:cubicBezTo>
                                            <a:pt x="46" y="26"/>
                                            <a:pt x="47" y="26"/>
                                            <a:pt x="48" y="26"/>
                                          </a:cubicBezTo>
                                          <a:cubicBezTo>
                                            <a:pt x="48" y="25"/>
                                            <a:pt x="49" y="25"/>
                                            <a:pt x="49" y="25"/>
                                          </a:cubicBezTo>
                                          <a:lnTo>
                                            <a:pt x="50" y="25"/>
                                          </a:lnTo>
                                          <a:cubicBezTo>
                                            <a:pt x="50" y="25"/>
                                            <a:pt x="50" y="25"/>
                                            <a:pt x="50" y="25"/>
                                          </a:cubicBezTo>
                                          <a:cubicBezTo>
                                            <a:pt x="50" y="25"/>
                                            <a:pt x="51" y="26"/>
                                            <a:pt x="51" y="26"/>
                                          </a:cubicBezTo>
                                          <a:cubicBezTo>
                                            <a:pt x="51" y="26"/>
                                            <a:pt x="51" y="26"/>
                                            <a:pt x="51" y="27"/>
                                          </a:cubicBezTo>
                                          <a:cubicBezTo>
                                            <a:pt x="51" y="27"/>
                                            <a:pt x="51" y="27"/>
                                            <a:pt x="51" y="27"/>
                                          </a:cubicBezTo>
                                          <a:lnTo>
                                            <a:pt x="53" y="27"/>
                                          </a:lnTo>
                                          <a:lnTo>
                                            <a:pt x="54" y="27"/>
                                          </a:lnTo>
                                          <a:lnTo>
                                            <a:pt x="54" y="28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rgbClr val="FFC000"/>
                                    </a:solidFill>
                                    <a:ln w="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lIns="91424" tIns="45712" rIns="91424" bIns="45712"/>
                                    <a:lstStyle/>
                                    <a:p>
                                      <a:endParaRPr lang="pl-PL" b="1"/>
                                    </a:p>
                                  </p:txBody>
                                </p:sp>
                                <p:sp>
                                  <p:nvSpPr>
                                    <p:cNvPr id="219" name="Freeform 91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240" y="2264"/>
                                      <a:ext cx="489" cy="442"/>
                                    </a:xfrm>
                                    <a:custGeom>
                                      <a:avLst/>
                                      <a:gdLst>
                                        <a:gd name="T0" fmla="*/ 1040823706 w 52"/>
                                        <a:gd name="T1" fmla="*/ 2147483647 h 48"/>
                                        <a:gd name="T2" fmla="*/ 858220026 w 52"/>
                                        <a:gd name="T3" fmla="*/ 2147483647 h 48"/>
                                        <a:gd name="T4" fmla="*/ 793210429 w 52"/>
                                        <a:gd name="T5" fmla="*/ 2147483647 h 48"/>
                                        <a:gd name="T6" fmla="*/ 793210429 w 52"/>
                                        <a:gd name="T7" fmla="*/ 2147483647 h 48"/>
                                        <a:gd name="T8" fmla="*/ 975813508 w 52"/>
                                        <a:gd name="T9" fmla="*/ 2066124807 h 48"/>
                                        <a:gd name="T10" fmla="*/ 1098919898 w 52"/>
                                        <a:gd name="T11" fmla="*/ 2015541165 h 48"/>
                                        <a:gd name="T12" fmla="*/ 975813508 w 52"/>
                                        <a:gd name="T13" fmla="*/ 1863733661 h 48"/>
                                        <a:gd name="T14" fmla="*/ 793210429 w 52"/>
                                        <a:gd name="T15" fmla="*/ 1863733661 h 48"/>
                                        <a:gd name="T16" fmla="*/ 735113033 w 52"/>
                                        <a:gd name="T17" fmla="*/ 1807652719 h 48"/>
                                        <a:gd name="T18" fmla="*/ 917051674 w 52"/>
                                        <a:gd name="T19" fmla="*/ 1599763094 h 48"/>
                                        <a:gd name="T20" fmla="*/ 975813508 w 52"/>
                                        <a:gd name="T21" fmla="*/ 1499126209 h 48"/>
                                        <a:gd name="T22" fmla="*/ 858220026 w 52"/>
                                        <a:gd name="T23" fmla="*/ 1499126209 h 48"/>
                                        <a:gd name="T24" fmla="*/ 793210429 w 52"/>
                                        <a:gd name="T25" fmla="*/ 1448544924 h 48"/>
                                        <a:gd name="T26" fmla="*/ 305631756 w 52"/>
                                        <a:gd name="T27" fmla="*/ 1240656478 h 48"/>
                                        <a:gd name="T28" fmla="*/ 123771769 w 52"/>
                                        <a:gd name="T29" fmla="*/ 982185862 h 48"/>
                                        <a:gd name="T30" fmla="*/ 58761138 w 52"/>
                                        <a:gd name="T31" fmla="*/ 881547798 h 48"/>
                                        <a:gd name="T32" fmla="*/ 0 w 52"/>
                                        <a:gd name="T33" fmla="*/ 724304875 h 48"/>
                                        <a:gd name="T34" fmla="*/ 58761138 w 52"/>
                                        <a:gd name="T35" fmla="*/ 673659353 h 48"/>
                                        <a:gd name="T36" fmla="*/ 305631756 w 52"/>
                                        <a:gd name="T37" fmla="*/ 465770170 h 48"/>
                                        <a:gd name="T38" fmla="*/ 552580521 w 52"/>
                                        <a:gd name="T39" fmla="*/ 516351161 h 48"/>
                                        <a:gd name="T40" fmla="*/ 670103436 w 52"/>
                                        <a:gd name="T41" fmla="*/ 465770170 h 48"/>
                                        <a:gd name="T42" fmla="*/ 735113033 w 52"/>
                                        <a:gd name="T43" fmla="*/ 359107059 h 48"/>
                                        <a:gd name="T44" fmla="*/ 917051674 w 52"/>
                                        <a:gd name="T45" fmla="*/ 308461904 h 48"/>
                                        <a:gd name="T46" fmla="*/ 975813508 w 52"/>
                                        <a:gd name="T47" fmla="*/ 157308118 h 48"/>
                                        <a:gd name="T48" fmla="*/ 1098919898 w 52"/>
                                        <a:gd name="T49" fmla="*/ 207889404 h 48"/>
                                        <a:gd name="T50" fmla="*/ 1163930097 w 52"/>
                                        <a:gd name="T51" fmla="*/ 308461904 h 48"/>
                                        <a:gd name="T52" fmla="*/ 1404551429 w 52"/>
                                        <a:gd name="T53" fmla="*/ 308461904 h 48"/>
                                        <a:gd name="T54" fmla="*/ 1775271699 w 52"/>
                                        <a:gd name="T55" fmla="*/ 207889404 h 48"/>
                                        <a:gd name="T56" fmla="*/ 1899043732 w 52"/>
                                        <a:gd name="T57" fmla="*/ 50581377 h 48"/>
                                        <a:gd name="T58" fmla="*/ 1957795936 w 52"/>
                                        <a:gd name="T59" fmla="*/ 101233843 h 48"/>
                                        <a:gd name="T60" fmla="*/ 2147483647 w 52"/>
                                        <a:gd name="T61" fmla="*/ 207889404 h 48"/>
                                        <a:gd name="T62" fmla="*/ 2147483647 w 52"/>
                                        <a:gd name="T63" fmla="*/ 566996683 h 48"/>
                                        <a:gd name="T64" fmla="*/ 2147483647 w 52"/>
                                        <a:gd name="T65" fmla="*/ 724304875 h 48"/>
                                        <a:gd name="T66" fmla="*/ 2147483647 w 52"/>
                                        <a:gd name="T67" fmla="*/ 623078067 h 48"/>
                                        <a:gd name="T68" fmla="*/ 2147483647 w 52"/>
                                        <a:gd name="T69" fmla="*/ 566996683 h 48"/>
                                        <a:gd name="T70" fmla="*/ 2147483647 w 52"/>
                                        <a:gd name="T71" fmla="*/ 516351161 h 48"/>
                                        <a:gd name="T72" fmla="*/ 2147483647 w 52"/>
                                        <a:gd name="T73" fmla="*/ 516351161 h 48"/>
                                        <a:gd name="T74" fmla="*/ 2147483647 w 52"/>
                                        <a:gd name="T75" fmla="*/ 566996683 h 48"/>
                                        <a:gd name="T76" fmla="*/ 2147483647 w 52"/>
                                        <a:gd name="T77" fmla="*/ 566996683 h 48"/>
                                        <a:gd name="T78" fmla="*/ 2147483647 w 52"/>
                                        <a:gd name="T79" fmla="*/ 566996683 h 48"/>
                                        <a:gd name="T80" fmla="*/ 2147483647 w 52"/>
                                        <a:gd name="T81" fmla="*/ 673659353 h 48"/>
                                        <a:gd name="T82" fmla="*/ 2147483647 w 52"/>
                                        <a:gd name="T83" fmla="*/ 673659353 h 48"/>
                                        <a:gd name="T84" fmla="*/ 2147483647 w 52"/>
                                        <a:gd name="T85" fmla="*/ 881547798 h 48"/>
                                        <a:gd name="T86" fmla="*/ 2147483647 w 52"/>
                                        <a:gd name="T87" fmla="*/ 932194500 h 48"/>
                                        <a:gd name="T88" fmla="*/ 2147483647 w 52"/>
                                        <a:gd name="T89" fmla="*/ 982185862 h 48"/>
                                        <a:gd name="T90" fmla="*/ 2147483647 w 52"/>
                                        <a:gd name="T91" fmla="*/ 982185862 h 48"/>
                                        <a:gd name="T92" fmla="*/ 2147483647 w 52"/>
                                        <a:gd name="T93" fmla="*/ 1139422303 h 48"/>
                                        <a:gd name="T94" fmla="*/ 2147483647 w 52"/>
                                        <a:gd name="T95" fmla="*/ 1240656478 h 48"/>
                                        <a:gd name="T96" fmla="*/ 2147483647 w 52"/>
                                        <a:gd name="T97" fmla="*/ 1240656478 h 48"/>
                                        <a:gd name="T98" fmla="*/ 2147483647 w 52"/>
                                        <a:gd name="T99" fmla="*/ 1291237763 h 48"/>
                                        <a:gd name="T100" fmla="*/ 2147483647 w 52"/>
                                        <a:gd name="T101" fmla="*/ 1499126209 h 48"/>
                                        <a:gd name="T102" fmla="*/ 2147483647 w 52"/>
                                        <a:gd name="T103" fmla="*/ 1499126209 h 48"/>
                                        <a:gd name="T104" fmla="*/ 2139736383 w 52"/>
                                        <a:gd name="T105" fmla="*/ 1655836964 h 48"/>
                                        <a:gd name="T106" fmla="*/ 2080903531 w 52"/>
                                        <a:gd name="T107" fmla="*/ 1706425322 h 48"/>
                                        <a:gd name="T108" fmla="*/ 2015894536 w 52"/>
                                        <a:gd name="T109" fmla="*/ 1757005428 h 48"/>
                                        <a:gd name="T110" fmla="*/ 1775271699 w 52"/>
                                        <a:gd name="T111" fmla="*/ 1757005428 h 48"/>
                                        <a:gd name="T112" fmla="*/ 1710262704 w 52"/>
                                        <a:gd name="T113" fmla="*/ 2015541165 h 48"/>
                                        <a:gd name="T114" fmla="*/ 1404551429 w 52"/>
                                        <a:gd name="T115" fmla="*/ 2122204571 h 48"/>
                                        <a:gd name="T116" fmla="*/ 1346455237 w 52"/>
                                        <a:gd name="T117" fmla="*/ 2147483647 h 48"/>
                                        <a:gd name="T118" fmla="*/ 1163930097 w 52"/>
                                        <a:gd name="T119" fmla="*/ 2147483647 h 48"/>
                                        <a:gd name="T120" fmla="*/ 1163930097 w 52"/>
                                        <a:gd name="T121" fmla="*/ 2147483647 h 48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60000 65536"/>
                                        <a:gd name="T166" fmla="*/ 0 60000 65536"/>
                                        <a:gd name="T167" fmla="*/ 0 60000 65536"/>
                                        <a:gd name="T168" fmla="*/ 0 60000 65536"/>
                                        <a:gd name="T169" fmla="*/ 0 60000 65536"/>
                                        <a:gd name="T170" fmla="*/ 0 60000 65536"/>
                                        <a:gd name="T171" fmla="*/ 0 60000 65536"/>
                                        <a:gd name="T172" fmla="*/ 0 60000 65536"/>
                                        <a:gd name="T173" fmla="*/ 0 60000 65536"/>
                                        <a:gd name="T174" fmla="*/ 0 60000 65536"/>
                                        <a:gd name="T175" fmla="*/ 0 60000 65536"/>
                                        <a:gd name="T176" fmla="*/ 0 60000 65536"/>
                                        <a:gd name="T177" fmla="*/ 0 60000 65536"/>
                                        <a:gd name="T178" fmla="*/ 0 60000 65536"/>
                                        <a:gd name="T179" fmla="*/ 0 60000 65536"/>
                                        <a:gd name="T180" fmla="*/ 0 60000 65536"/>
                                        <a:gd name="T181" fmla="*/ 0 60000 65536"/>
                                        <a:gd name="T182" fmla="*/ 0 60000 65536"/>
                                        <a:gd name="T183" fmla="*/ 0 w 52"/>
                                        <a:gd name="T184" fmla="*/ 0 h 48"/>
                                        <a:gd name="T185" fmla="*/ 52 w 52"/>
                                        <a:gd name="T186" fmla="*/ 48 h 48"/>
                                      </a:gdLst>
                                      <a:ahLst/>
                                      <a:cxnLst>
                                        <a:cxn ang="T122">
                                          <a:pos x="T0" y="T1"/>
                                        </a:cxn>
                                        <a:cxn ang="T123">
                                          <a:pos x="T2" y="T3"/>
                                        </a:cxn>
                                        <a:cxn ang="T124">
                                          <a:pos x="T4" y="T5"/>
                                        </a:cxn>
                                        <a:cxn ang="T125">
                                          <a:pos x="T6" y="T7"/>
                                        </a:cxn>
                                        <a:cxn ang="T126">
                                          <a:pos x="T8" y="T9"/>
                                        </a:cxn>
                                        <a:cxn ang="T127">
                                          <a:pos x="T10" y="T11"/>
                                        </a:cxn>
                                        <a:cxn ang="T128">
                                          <a:pos x="T12" y="T13"/>
                                        </a:cxn>
                                        <a:cxn ang="T129">
                                          <a:pos x="T14" y="T15"/>
                                        </a:cxn>
                                        <a:cxn ang="T130">
                                          <a:pos x="T16" y="T17"/>
                                        </a:cxn>
                                        <a:cxn ang="T131">
                                          <a:pos x="T18" y="T19"/>
                                        </a:cxn>
                                        <a:cxn ang="T132">
                                          <a:pos x="T20" y="T21"/>
                                        </a:cxn>
                                        <a:cxn ang="T133">
                                          <a:pos x="T22" y="T23"/>
                                        </a:cxn>
                                        <a:cxn ang="T134">
                                          <a:pos x="T24" y="T25"/>
                                        </a:cxn>
                                        <a:cxn ang="T135">
                                          <a:pos x="T26" y="T27"/>
                                        </a:cxn>
                                        <a:cxn ang="T136">
                                          <a:pos x="T28" y="T29"/>
                                        </a:cxn>
                                        <a:cxn ang="T137">
                                          <a:pos x="T30" y="T31"/>
                                        </a:cxn>
                                        <a:cxn ang="T138">
                                          <a:pos x="T32" y="T33"/>
                                        </a:cxn>
                                        <a:cxn ang="T139">
                                          <a:pos x="T34" y="T35"/>
                                        </a:cxn>
                                        <a:cxn ang="T140">
                                          <a:pos x="T36" y="T37"/>
                                        </a:cxn>
                                        <a:cxn ang="T141">
                                          <a:pos x="T38" y="T39"/>
                                        </a:cxn>
                                        <a:cxn ang="T142">
                                          <a:pos x="T40" y="T41"/>
                                        </a:cxn>
                                        <a:cxn ang="T143">
                                          <a:pos x="T42" y="T43"/>
                                        </a:cxn>
                                        <a:cxn ang="T144">
                                          <a:pos x="T44" y="T45"/>
                                        </a:cxn>
                                        <a:cxn ang="T145">
                                          <a:pos x="T46" y="T47"/>
                                        </a:cxn>
                                        <a:cxn ang="T146">
                                          <a:pos x="T48" y="T49"/>
                                        </a:cxn>
                                        <a:cxn ang="T147">
                                          <a:pos x="T50" y="T51"/>
                                        </a:cxn>
                                        <a:cxn ang="T148">
                                          <a:pos x="T52" y="T53"/>
                                        </a:cxn>
                                        <a:cxn ang="T149">
                                          <a:pos x="T54" y="T55"/>
                                        </a:cxn>
                                        <a:cxn ang="T150">
                                          <a:pos x="T56" y="T57"/>
                                        </a:cxn>
                                        <a:cxn ang="T151">
                                          <a:pos x="T58" y="T59"/>
                                        </a:cxn>
                                        <a:cxn ang="T152">
                                          <a:pos x="T60" y="T61"/>
                                        </a:cxn>
                                        <a:cxn ang="T153">
                                          <a:pos x="T62" y="T63"/>
                                        </a:cxn>
                                        <a:cxn ang="T154">
                                          <a:pos x="T64" y="T65"/>
                                        </a:cxn>
                                        <a:cxn ang="T155">
                                          <a:pos x="T66" y="T67"/>
                                        </a:cxn>
                                        <a:cxn ang="T156">
                                          <a:pos x="T68" y="T69"/>
                                        </a:cxn>
                                        <a:cxn ang="T157">
                                          <a:pos x="T70" y="T71"/>
                                        </a:cxn>
                                        <a:cxn ang="T158">
                                          <a:pos x="T72" y="T73"/>
                                        </a:cxn>
                                        <a:cxn ang="T159">
                                          <a:pos x="T74" y="T75"/>
                                        </a:cxn>
                                        <a:cxn ang="T160">
                                          <a:pos x="T76" y="T77"/>
                                        </a:cxn>
                                        <a:cxn ang="T161">
                                          <a:pos x="T78" y="T79"/>
                                        </a:cxn>
                                        <a:cxn ang="T162">
                                          <a:pos x="T80" y="T81"/>
                                        </a:cxn>
                                        <a:cxn ang="T163">
                                          <a:pos x="T82" y="T83"/>
                                        </a:cxn>
                                        <a:cxn ang="T164">
                                          <a:pos x="T84" y="T85"/>
                                        </a:cxn>
                                        <a:cxn ang="T165">
                                          <a:pos x="T86" y="T87"/>
                                        </a:cxn>
                                        <a:cxn ang="T166">
                                          <a:pos x="T88" y="T89"/>
                                        </a:cxn>
                                        <a:cxn ang="T167">
                                          <a:pos x="T90" y="T91"/>
                                        </a:cxn>
                                        <a:cxn ang="T168">
                                          <a:pos x="T92" y="T93"/>
                                        </a:cxn>
                                        <a:cxn ang="T169">
                                          <a:pos x="T94" y="T95"/>
                                        </a:cxn>
                                        <a:cxn ang="T170">
                                          <a:pos x="T96" y="T97"/>
                                        </a:cxn>
                                        <a:cxn ang="T171">
                                          <a:pos x="T98" y="T99"/>
                                        </a:cxn>
                                        <a:cxn ang="T172">
                                          <a:pos x="T100" y="T101"/>
                                        </a:cxn>
                                        <a:cxn ang="T173">
                                          <a:pos x="T102" y="T103"/>
                                        </a:cxn>
                                        <a:cxn ang="T174">
                                          <a:pos x="T104" y="T105"/>
                                        </a:cxn>
                                        <a:cxn ang="T175">
                                          <a:pos x="T106" y="T107"/>
                                        </a:cxn>
                                        <a:cxn ang="T176">
                                          <a:pos x="T108" y="T109"/>
                                        </a:cxn>
                                        <a:cxn ang="T177">
                                          <a:pos x="T110" y="T111"/>
                                        </a:cxn>
                                        <a:cxn ang="T178">
                                          <a:pos x="T112" y="T113"/>
                                        </a:cxn>
                                        <a:cxn ang="T179">
                                          <a:pos x="T114" y="T115"/>
                                        </a:cxn>
                                        <a:cxn ang="T180">
                                          <a:pos x="T116" y="T117"/>
                                        </a:cxn>
                                        <a:cxn ang="T181">
                                          <a:pos x="T118" y="T119"/>
                                        </a:cxn>
                                        <a:cxn ang="T182">
                                          <a:pos x="T120" y="T121"/>
                                        </a:cxn>
                                      </a:cxnLst>
                                      <a:rect l="T183" t="T184" r="T185" b="T186"/>
                                      <a:pathLst>
                                        <a:path w="52" h="48">
                                          <a:moveTo>
                                            <a:pt x="18" y="47"/>
                                          </a:moveTo>
                                          <a:lnTo>
                                            <a:pt x="17" y="47"/>
                                          </a:lnTo>
                                          <a:lnTo>
                                            <a:pt x="16" y="48"/>
                                          </a:lnTo>
                                          <a:lnTo>
                                            <a:pt x="15" y="48"/>
                                          </a:lnTo>
                                          <a:cubicBezTo>
                                            <a:pt x="15" y="48"/>
                                            <a:pt x="15" y="47"/>
                                            <a:pt x="15" y="47"/>
                                          </a:cubicBezTo>
                                          <a:cubicBezTo>
                                            <a:pt x="14" y="47"/>
                                            <a:pt x="15" y="46"/>
                                            <a:pt x="14" y="46"/>
                                          </a:cubicBezTo>
                                          <a:cubicBezTo>
                                            <a:pt x="14" y="45"/>
                                            <a:pt x="14" y="44"/>
                                            <a:pt x="14" y="44"/>
                                          </a:cubicBezTo>
                                          <a:lnTo>
                                            <a:pt x="13" y="44"/>
                                          </a:lnTo>
                                          <a:lnTo>
                                            <a:pt x="13" y="43"/>
                                          </a:lnTo>
                                          <a:cubicBezTo>
                                            <a:pt x="13" y="43"/>
                                            <a:pt x="13" y="43"/>
                                            <a:pt x="13" y="43"/>
                                          </a:cubicBezTo>
                                          <a:cubicBezTo>
                                            <a:pt x="13" y="43"/>
                                            <a:pt x="13" y="43"/>
                                            <a:pt x="13" y="43"/>
                                          </a:cubicBezTo>
                                          <a:lnTo>
                                            <a:pt x="13" y="41"/>
                                          </a:lnTo>
                                          <a:cubicBezTo>
                                            <a:pt x="14" y="41"/>
                                            <a:pt x="15" y="41"/>
                                            <a:pt x="16" y="40"/>
                                          </a:cubicBezTo>
                                          <a:cubicBezTo>
                                            <a:pt x="16" y="40"/>
                                            <a:pt x="16" y="40"/>
                                            <a:pt x="16" y="40"/>
                                          </a:cubicBezTo>
                                          <a:lnTo>
                                            <a:pt x="17" y="39"/>
                                          </a:lnTo>
                                          <a:lnTo>
                                            <a:pt x="18" y="39"/>
                                          </a:lnTo>
                                          <a:lnTo>
                                            <a:pt x="18" y="38"/>
                                          </a:lnTo>
                                          <a:lnTo>
                                            <a:pt x="17" y="38"/>
                                          </a:lnTo>
                                          <a:cubicBezTo>
                                            <a:pt x="17" y="38"/>
                                            <a:pt x="16" y="37"/>
                                            <a:pt x="16" y="37"/>
                                          </a:cubicBezTo>
                                          <a:cubicBezTo>
                                            <a:pt x="16" y="37"/>
                                            <a:pt x="16" y="37"/>
                                            <a:pt x="16" y="36"/>
                                          </a:cubicBezTo>
                                          <a:cubicBezTo>
                                            <a:pt x="15" y="36"/>
                                            <a:pt x="14" y="36"/>
                                            <a:pt x="14" y="36"/>
                                          </a:cubicBezTo>
                                          <a:lnTo>
                                            <a:pt x="13" y="36"/>
                                          </a:lnTo>
                                          <a:cubicBezTo>
                                            <a:pt x="13" y="36"/>
                                            <a:pt x="12" y="35"/>
                                            <a:pt x="12" y="35"/>
                                          </a:cubicBezTo>
                                          <a:cubicBezTo>
                                            <a:pt x="12" y="35"/>
                                            <a:pt x="12" y="33"/>
                                            <a:pt x="12" y="33"/>
                                          </a:cubicBezTo>
                                          <a:lnTo>
                                            <a:pt x="12" y="32"/>
                                          </a:lnTo>
                                          <a:cubicBezTo>
                                            <a:pt x="13" y="32"/>
                                            <a:pt x="14" y="32"/>
                                            <a:pt x="14" y="32"/>
                                          </a:cubicBezTo>
                                          <a:cubicBezTo>
                                            <a:pt x="14" y="31"/>
                                            <a:pt x="14" y="32"/>
                                            <a:pt x="14" y="31"/>
                                          </a:cubicBezTo>
                                          <a:lnTo>
                                            <a:pt x="15" y="31"/>
                                          </a:lnTo>
                                          <a:cubicBezTo>
                                            <a:pt x="16" y="30"/>
                                            <a:pt x="16" y="29"/>
                                            <a:pt x="16" y="29"/>
                                          </a:cubicBezTo>
                                          <a:cubicBezTo>
                                            <a:pt x="15" y="29"/>
                                            <a:pt x="15" y="29"/>
                                            <a:pt x="14" y="29"/>
                                          </a:cubicBezTo>
                                          <a:cubicBezTo>
                                            <a:pt x="14" y="30"/>
                                            <a:pt x="14" y="29"/>
                                            <a:pt x="14" y="30"/>
                                          </a:cubicBezTo>
                                          <a:lnTo>
                                            <a:pt x="12" y="30"/>
                                          </a:lnTo>
                                          <a:cubicBezTo>
                                            <a:pt x="12" y="29"/>
                                            <a:pt x="12" y="28"/>
                                            <a:pt x="12" y="28"/>
                                          </a:cubicBezTo>
                                          <a:lnTo>
                                            <a:pt x="13" y="28"/>
                                          </a:lnTo>
                                          <a:lnTo>
                                            <a:pt x="14" y="27"/>
                                          </a:lnTo>
                                          <a:cubicBezTo>
                                            <a:pt x="14" y="27"/>
                                            <a:pt x="14" y="26"/>
                                            <a:pt x="14" y="26"/>
                                          </a:cubicBezTo>
                                          <a:cubicBezTo>
                                            <a:pt x="14" y="26"/>
                                            <a:pt x="14" y="25"/>
                                            <a:pt x="14" y="25"/>
                                          </a:cubicBezTo>
                                          <a:lnTo>
                                            <a:pt x="5" y="24"/>
                                          </a:lnTo>
                                          <a:cubicBezTo>
                                            <a:pt x="5" y="24"/>
                                            <a:pt x="5" y="24"/>
                                            <a:pt x="5" y="24"/>
                                          </a:cubicBezTo>
                                          <a:lnTo>
                                            <a:pt x="2" y="24"/>
                                          </a:lnTo>
                                          <a:lnTo>
                                            <a:pt x="2" y="19"/>
                                          </a:lnTo>
                                          <a:cubicBezTo>
                                            <a:pt x="2" y="19"/>
                                            <a:pt x="3" y="19"/>
                                            <a:pt x="3" y="19"/>
                                          </a:cubicBezTo>
                                          <a:lnTo>
                                            <a:pt x="3" y="18"/>
                                          </a:lnTo>
                                          <a:cubicBezTo>
                                            <a:pt x="3" y="18"/>
                                            <a:pt x="2" y="18"/>
                                            <a:pt x="2" y="17"/>
                                          </a:cubicBezTo>
                                          <a:lnTo>
                                            <a:pt x="1" y="17"/>
                                          </a:lnTo>
                                          <a:cubicBezTo>
                                            <a:pt x="1" y="17"/>
                                            <a:pt x="1" y="15"/>
                                            <a:pt x="1" y="14"/>
                                          </a:cubicBezTo>
                                          <a:lnTo>
                                            <a:pt x="1" y="13"/>
                                          </a:lnTo>
                                          <a:lnTo>
                                            <a:pt x="0" y="14"/>
                                          </a:lnTo>
                                          <a:lnTo>
                                            <a:pt x="0" y="13"/>
                                          </a:lnTo>
                                          <a:lnTo>
                                            <a:pt x="1" y="13"/>
                                          </a:lnTo>
                                          <a:cubicBezTo>
                                            <a:pt x="2" y="12"/>
                                            <a:pt x="1" y="9"/>
                                            <a:pt x="1" y="8"/>
                                          </a:cubicBezTo>
                                          <a:lnTo>
                                            <a:pt x="2" y="8"/>
                                          </a:lnTo>
                                          <a:cubicBezTo>
                                            <a:pt x="2" y="8"/>
                                            <a:pt x="2" y="9"/>
                                            <a:pt x="3" y="9"/>
                                          </a:cubicBezTo>
                                          <a:lnTo>
                                            <a:pt x="5" y="9"/>
                                          </a:lnTo>
                                          <a:cubicBezTo>
                                            <a:pt x="5" y="9"/>
                                            <a:pt x="6" y="8"/>
                                            <a:pt x="6" y="8"/>
                                          </a:cubicBezTo>
                                          <a:cubicBezTo>
                                            <a:pt x="6" y="8"/>
                                            <a:pt x="7" y="8"/>
                                            <a:pt x="8" y="8"/>
                                          </a:cubicBezTo>
                                          <a:cubicBezTo>
                                            <a:pt x="8" y="9"/>
                                            <a:pt x="9" y="10"/>
                                            <a:pt x="9" y="10"/>
                                          </a:cubicBezTo>
                                          <a:lnTo>
                                            <a:pt x="10" y="10"/>
                                          </a:lnTo>
                                          <a:lnTo>
                                            <a:pt x="10" y="9"/>
                                          </a:lnTo>
                                          <a:lnTo>
                                            <a:pt x="11" y="9"/>
                                          </a:lnTo>
                                          <a:lnTo>
                                            <a:pt x="11" y="8"/>
                                          </a:lnTo>
                                          <a:cubicBezTo>
                                            <a:pt x="11" y="8"/>
                                            <a:pt x="11" y="8"/>
                                            <a:pt x="12" y="8"/>
                                          </a:cubicBezTo>
                                          <a:lnTo>
                                            <a:pt x="12" y="7"/>
                                          </a:lnTo>
                                          <a:cubicBezTo>
                                            <a:pt x="12" y="7"/>
                                            <a:pt x="12" y="7"/>
                                            <a:pt x="13" y="7"/>
                                          </a:cubicBezTo>
                                          <a:lnTo>
                                            <a:pt x="13" y="6"/>
                                          </a:lnTo>
                                          <a:lnTo>
                                            <a:pt x="15" y="6"/>
                                          </a:lnTo>
                                          <a:lnTo>
                                            <a:pt x="16" y="6"/>
                                          </a:lnTo>
                                          <a:lnTo>
                                            <a:pt x="16" y="4"/>
                                          </a:lnTo>
                                          <a:lnTo>
                                            <a:pt x="16" y="3"/>
                                          </a:lnTo>
                                          <a:lnTo>
                                            <a:pt x="17" y="4"/>
                                          </a:lnTo>
                                          <a:cubicBezTo>
                                            <a:pt x="17" y="4"/>
                                            <a:pt x="18" y="4"/>
                                            <a:pt x="18" y="4"/>
                                          </a:cubicBezTo>
                                          <a:cubicBezTo>
                                            <a:pt x="18" y="4"/>
                                            <a:pt x="18" y="5"/>
                                            <a:pt x="18" y="5"/>
                                          </a:cubicBezTo>
                                          <a:cubicBezTo>
                                            <a:pt x="18" y="5"/>
                                            <a:pt x="19" y="5"/>
                                            <a:pt x="19" y="6"/>
                                          </a:cubicBezTo>
                                          <a:lnTo>
                                            <a:pt x="20" y="6"/>
                                          </a:lnTo>
                                          <a:lnTo>
                                            <a:pt x="20" y="7"/>
                                          </a:lnTo>
                                          <a:cubicBezTo>
                                            <a:pt x="21" y="7"/>
                                            <a:pt x="23" y="7"/>
                                            <a:pt x="23" y="7"/>
                                          </a:cubicBezTo>
                                          <a:lnTo>
                                            <a:pt x="23" y="6"/>
                                          </a:lnTo>
                                          <a:lnTo>
                                            <a:pt x="24" y="6"/>
                                          </a:lnTo>
                                          <a:lnTo>
                                            <a:pt x="25" y="6"/>
                                          </a:lnTo>
                                          <a:lnTo>
                                            <a:pt x="25" y="3"/>
                                          </a:lnTo>
                                          <a:cubicBezTo>
                                            <a:pt x="25" y="4"/>
                                            <a:pt x="29" y="4"/>
                                            <a:pt x="29" y="4"/>
                                          </a:cubicBezTo>
                                          <a:lnTo>
                                            <a:pt x="30" y="3"/>
                                          </a:lnTo>
                                          <a:cubicBezTo>
                                            <a:pt x="30" y="3"/>
                                            <a:pt x="30" y="3"/>
                                            <a:pt x="31" y="3"/>
                                          </a:cubicBezTo>
                                          <a:lnTo>
                                            <a:pt x="31" y="1"/>
                                          </a:lnTo>
                                          <a:cubicBezTo>
                                            <a:pt x="31" y="1"/>
                                            <a:pt x="31" y="0"/>
                                            <a:pt x="31" y="0"/>
                                          </a:cubicBezTo>
                                          <a:lnTo>
                                            <a:pt x="32" y="2"/>
                                          </a:lnTo>
                                          <a:cubicBezTo>
                                            <a:pt x="32" y="2"/>
                                            <a:pt x="33" y="2"/>
                                            <a:pt x="33" y="2"/>
                                          </a:cubicBezTo>
                                          <a:cubicBezTo>
                                            <a:pt x="33" y="2"/>
                                            <a:pt x="34" y="3"/>
                                            <a:pt x="35" y="3"/>
                                          </a:cubicBezTo>
                                          <a:lnTo>
                                            <a:pt x="36" y="3"/>
                                          </a:lnTo>
                                          <a:lnTo>
                                            <a:pt x="36" y="4"/>
                                          </a:lnTo>
                                          <a:lnTo>
                                            <a:pt x="36" y="6"/>
                                          </a:lnTo>
                                          <a:lnTo>
                                            <a:pt x="37" y="6"/>
                                          </a:lnTo>
                                          <a:lnTo>
                                            <a:pt x="37" y="7"/>
                                          </a:lnTo>
                                          <a:cubicBezTo>
                                            <a:pt x="37" y="8"/>
                                            <a:pt x="39" y="9"/>
                                            <a:pt x="39" y="11"/>
                                          </a:cubicBezTo>
                                          <a:cubicBezTo>
                                            <a:pt x="39" y="11"/>
                                            <a:pt x="40" y="11"/>
                                            <a:pt x="40" y="11"/>
                                          </a:cubicBezTo>
                                          <a:cubicBezTo>
                                            <a:pt x="40" y="11"/>
                                            <a:pt x="40" y="12"/>
                                            <a:pt x="41" y="12"/>
                                          </a:cubicBezTo>
                                          <a:cubicBezTo>
                                            <a:pt x="41" y="12"/>
                                            <a:pt x="41" y="13"/>
                                            <a:pt x="41" y="13"/>
                                          </a:cubicBezTo>
                                          <a:cubicBezTo>
                                            <a:pt x="41" y="14"/>
                                            <a:pt x="41" y="14"/>
                                            <a:pt x="42" y="14"/>
                                          </a:cubicBezTo>
                                          <a:lnTo>
                                            <a:pt x="43" y="14"/>
                                          </a:lnTo>
                                          <a:cubicBezTo>
                                            <a:pt x="43" y="14"/>
                                            <a:pt x="43" y="14"/>
                                            <a:pt x="43" y="14"/>
                                          </a:cubicBezTo>
                                          <a:lnTo>
                                            <a:pt x="43" y="13"/>
                                          </a:lnTo>
                                          <a:lnTo>
                                            <a:pt x="43" y="12"/>
                                          </a:lnTo>
                                          <a:lnTo>
                                            <a:pt x="44" y="12"/>
                                          </a:lnTo>
                                          <a:lnTo>
                                            <a:pt x="44" y="11"/>
                                          </a:lnTo>
                                          <a:lnTo>
                                            <a:pt x="44" y="10"/>
                                          </a:lnTo>
                                          <a:lnTo>
                                            <a:pt x="45" y="10"/>
                                          </a:lnTo>
                                          <a:cubicBezTo>
                                            <a:pt x="45" y="10"/>
                                            <a:pt x="45" y="10"/>
                                            <a:pt x="45" y="10"/>
                                          </a:cubicBezTo>
                                          <a:cubicBezTo>
                                            <a:pt x="45" y="10"/>
                                            <a:pt x="45" y="10"/>
                                            <a:pt x="45" y="10"/>
                                          </a:cubicBezTo>
                                          <a:lnTo>
                                            <a:pt x="46" y="10"/>
                                          </a:lnTo>
                                          <a:cubicBezTo>
                                            <a:pt x="46" y="10"/>
                                            <a:pt x="46" y="10"/>
                                            <a:pt x="46" y="10"/>
                                          </a:cubicBezTo>
                                          <a:lnTo>
                                            <a:pt x="46" y="11"/>
                                          </a:lnTo>
                                          <a:lnTo>
                                            <a:pt x="47" y="11"/>
                                          </a:lnTo>
                                          <a:lnTo>
                                            <a:pt x="48" y="11"/>
                                          </a:lnTo>
                                          <a:lnTo>
                                            <a:pt x="48" y="12"/>
                                          </a:lnTo>
                                          <a:cubicBezTo>
                                            <a:pt x="48" y="12"/>
                                            <a:pt x="48" y="13"/>
                                            <a:pt x="49" y="13"/>
                                          </a:cubicBezTo>
                                          <a:cubicBezTo>
                                            <a:pt x="49" y="13"/>
                                            <a:pt x="49" y="13"/>
                                            <a:pt x="49" y="13"/>
                                          </a:cubicBezTo>
                                          <a:lnTo>
                                            <a:pt x="50" y="13"/>
                                          </a:lnTo>
                                          <a:cubicBezTo>
                                            <a:pt x="50" y="14"/>
                                            <a:pt x="50" y="16"/>
                                            <a:pt x="51" y="17"/>
                                          </a:cubicBezTo>
                                          <a:cubicBezTo>
                                            <a:pt x="51" y="17"/>
                                            <a:pt x="51" y="17"/>
                                            <a:pt x="51" y="17"/>
                                          </a:cubicBezTo>
                                          <a:lnTo>
                                            <a:pt x="51" y="18"/>
                                          </a:lnTo>
                                          <a:lnTo>
                                            <a:pt x="52" y="18"/>
                                          </a:lnTo>
                                          <a:cubicBezTo>
                                            <a:pt x="52" y="18"/>
                                            <a:pt x="52" y="18"/>
                                            <a:pt x="51" y="18"/>
                                          </a:cubicBezTo>
                                          <a:cubicBezTo>
                                            <a:pt x="51" y="18"/>
                                            <a:pt x="51" y="19"/>
                                            <a:pt x="51" y="19"/>
                                          </a:cubicBezTo>
                                          <a:cubicBezTo>
                                            <a:pt x="51" y="19"/>
                                            <a:pt x="51" y="19"/>
                                            <a:pt x="50" y="19"/>
                                          </a:cubicBezTo>
                                          <a:cubicBezTo>
                                            <a:pt x="50" y="19"/>
                                            <a:pt x="50" y="20"/>
                                            <a:pt x="50" y="20"/>
                                          </a:cubicBezTo>
                                          <a:cubicBezTo>
                                            <a:pt x="50" y="20"/>
                                            <a:pt x="50" y="20"/>
                                            <a:pt x="50" y="20"/>
                                          </a:cubicBezTo>
                                          <a:cubicBezTo>
                                            <a:pt x="49" y="20"/>
                                            <a:pt x="49" y="20"/>
                                            <a:pt x="48" y="19"/>
                                          </a:cubicBezTo>
                                          <a:lnTo>
                                            <a:pt x="47" y="19"/>
                                          </a:lnTo>
                                          <a:cubicBezTo>
                                            <a:pt x="47" y="20"/>
                                            <a:pt x="47" y="21"/>
                                            <a:pt x="47" y="21"/>
                                          </a:cubicBezTo>
                                          <a:cubicBezTo>
                                            <a:pt x="47" y="21"/>
                                            <a:pt x="47" y="21"/>
                                            <a:pt x="47" y="22"/>
                                          </a:cubicBezTo>
                                          <a:lnTo>
                                            <a:pt x="46" y="22"/>
                                          </a:lnTo>
                                          <a:cubicBezTo>
                                            <a:pt x="46" y="22"/>
                                            <a:pt x="45" y="22"/>
                                            <a:pt x="44" y="21"/>
                                          </a:cubicBezTo>
                                          <a:lnTo>
                                            <a:pt x="43" y="21"/>
                                          </a:lnTo>
                                          <a:lnTo>
                                            <a:pt x="43" y="22"/>
                                          </a:lnTo>
                                          <a:cubicBezTo>
                                            <a:pt x="43" y="22"/>
                                            <a:pt x="43" y="23"/>
                                            <a:pt x="43" y="24"/>
                                          </a:cubicBezTo>
                                          <a:cubicBezTo>
                                            <a:pt x="43" y="25"/>
                                            <a:pt x="43" y="24"/>
                                            <a:pt x="43" y="25"/>
                                          </a:cubicBezTo>
                                          <a:cubicBezTo>
                                            <a:pt x="44" y="25"/>
                                            <a:pt x="44" y="25"/>
                                            <a:pt x="44" y="25"/>
                                          </a:cubicBezTo>
                                          <a:cubicBezTo>
                                            <a:pt x="44" y="25"/>
                                            <a:pt x="44" y="25"/>
                                            <a:pt x="44" y="25"/>
                                          </a:cubicBezTo>
                                          <a:lnTo>
                                            <a:pt x="45" y="25"/>
                                          </a:lnTo>
                                          <a:cubicBezTo>
                                            <a:pt x="45" y="26"/>
                                            <a:pt x="45" y="26"/>
                                            <a:pt x="45" y="27"/>
                                          </a:cubicBezTo>
                                          <a:cubicBezTo>
                                            <a:pt x="45" y="27"/>
                                            <a:pt x="45" y="28"/>
                                            <a:pt x="45" y="29"/>
                                          </a:cubicBezTo>
                                          <a:cubicBezTo>
                                            <a:pt x="45" y="29"/>
                                            <a:pt x="45" y="29"/>
                                            <a:pt x="45" y="29"/>
                                          </a:cubicBezTo>
                                          <a:cubicBezTo>
                                            <a:pt x="44" y="29"/>
                                            <a:pt x="42" y="29"/>
                                            <a:pt x="42" y="29"/>
                                          </a:cubicBezTo>
                                          <a:cubicBezTo>
                                            <a:pt x="42" y="29"/>
                                            <a:pt x="42" y="29"/>
                                            <a:pt x="42" y="29"/>
                                          </a:cubicBezTo>
                                          <a:cubicBezTo>
                                            <a:pt x="41" y="29"/>
                                            <a:pt x="41" y="30"/>
                                            <a:pt x="41" y="30"/>
                                          </a:cubicBezTo>
                                          <a:cubicBezTo>
                                            <a:pt x="41" y="31"/>
                                            <a:pt x="40" y="32"/>
                                            <a:pt x="40" y="33"/>
                                          </a:cubicBezTo>
                                          <a:cubicBezTo>
                                            <a:pt x="40" y="33"/>
                                            <a:pt x="39" y="33"/>
                                            <a:pt x="39" y="33"/>
                                          </a:cubicBezTo>
                                          <a:cubicBezTo>
                                            <a:pt x="38" y="33"/>
                                            <a:pt x="36" y="32"/>
                                            <a:pt x="35" y="32"/>
                                          </a:cubicBezTo>
                                          <a:lnTo>
                                            <a:pt x="35" y="33"/>
                                          </a:lnTo>
                                          <a:cubicBezTo>
                                            <a:pt x="35" y="33"/>
                                            <a:pt x="35" y="33"/>
                                            <a:pt x="35" y="33"/>
                                          </a:cubicBezTo>
                                          <a:cubicBezTo>
                                            <a:pt x="34" y="33"/>
                                            <a:pt x="34" y="33"/>
                                            <a:pt x="34" y="33"/>
                                          </a:cubicBezTo>
                                          <a:cubicBezTo>
                                            <a:pt x="34" y="33"/>
                                            <a:pt x="34" y="34"/>
                                            <a:pt x="34" y="34"/>
                                          </a:cubicBezTo>
                                          <a:lnTo>
                                            <a:pt x="33" y="34"/>
                                          </a:lnTo>
                                          <a:cubicBezTo>
                                            <a:pt x="32" y="35"/>
                                            <a:pt x="30" y="35"/>
                                            <a:pt x="29" y="34"/>
                                          </a:cubicBezTo>
                                          <a:lnTo>
                                            <a:pt x="28" y="34"/>
                                          </a:lnTo>
                                          <a:cubicBezTo>
                                            <a:pt x="27" y="35"/>
                                            <a:pt x="27" y="36"/>
                                            <a:pt x="28" y="37"/>
                                          </a:cubicBezTo>
                                          <a:lnTo>
                                            <a:pt x="28" y="39"/>
                                          </a:lnTo>
                                          <a:cubicBezTo>
                                            <a:pt x="28" y="39"/>
                                            <a:pt x="27" y="39"/>
                                            <a:pt x="27" y="39"/>
                                          </a:cubicBezTo>
                                          <a:cubicBezTo>
                                            <a:pt x="27" y="39"/>
                                            <a:pt x="27" y="39"/>
                                            <a:pt x="27" y="39"/>
                                          </a:cubicBezTo>
                                          <a:lnTo>
                                            <a:pt x="27" y="40"/>
                                          </a:lnTo>
                                          <a:cubicBezTo>
                                            <a:pt x="26" y="40"/>
                                            <a:pt x="24" y="39"/>
                                            <a:pt x="24" y="40"/>
                                          </a:cubicBezTo>
                                          <a:cubicBezTo>
                                            <a:pt x="23" y="40"/>
                                            <a:pt x="23" y="41"/>
                                            <a:pt x="23" y="41"/>
                                          </a:cubicBezTo>
                                          <a:cubicBezTo>
                                            <a:pt x="23" y="41"/>
                                            <a:pt x="22" y="42"/>
                                            <a:pt x="22" y="42"/>
                                          </a:cubicBezTo>
                                          <a:cubicBezTo>
                                            <a:pt x="22" y="43"/>
                                            <a:pt x="22" y="43"/>
                                            <a:pt x="22" y="43"/>
                                          </a:cubicBezTo>
                                          <a:cubicBezTo>
                                            <a:pt x="22" y="43"/>
                                            <a:pt x="22" y="43"/>
                                            <a:pt x="22" y="43"/>
                                          </a:cubicBezTo>
                                          <a:cubicBezTo>
                                            <a:pt x="22" y="43"/>
                                            <a:pt x="22" y="44"/>
                                            <a:pt x="22" y="44"/>
                                          </a:cubicBezTo>
                                          <a:cubicBezTo>
                                            <a:pt x="22" y="44"/>
                                            <a:pt x="21" y="44"/>
                                            <a:pt x="21" y="44"/>
                                          </a:cubicBezTo>
                                          <a:cubicBezTo>
                                            <a:pt x="21" y="44"/>
                                            <a:pt x="20" y="45"/>
                                            <a:pt x="20" y="45"/>
                                          </a:cubicBezTo>
                                          <a:lnTo>
                                            <a:pt x="19" y="45"/>
                                          </a:lnTo>
                                          <a:cubicBezTo>
                                            <a:pt x="19" y="46"/>
                                            <a:pt x="19" y="46"/>
                                            <a:pt x="19" y="46"/>
                                          </a:cubicBezTo>
                                          <a:lnTo>
                                            <a:pt x="19" y="47"/>
                                          </a:lnTo>
                                          <a:lnTo>
                                            <a:pt x="18" y="47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bg1"/>
                                    </a:solidFill>
                                    <a:ln w="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lIns="91424" tIns="45712" rIns="91424" bIns="45712"/>
                                    <a:lstStyle/>
                                    <a:p>
                                      <a:endParaRPr lang="pl-PL" b="1"/>
                                    </a:p>
                                  </p:txBody>
                                </p:sp>
                                <p:sp>
                                  <p:nvSpPr>
                                    <p:cNvPr id="220" name="Freeform 9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663" y="2180"/>
                                      <a:ext cx="470" cy="268"/>
                                    </a:xfrm>
                                    <a:custGeom>
                                      <a:avLst/>
                                      <a:gdLst>
                                        <a:gd name="T0" fmla="*/ 0 w 50"/>
                                        <a:gd name="T1" fmla="*/ 955516081 h 29"/>
                                        <a:gd name="T2" fmla="*/ 123514421 w 50"/>
                                        <a:gd name="T3" fmla="*/ 742519052 h 29"/>
                                        <a:gd name="T4" fmla="*/ 181422727 w 50"/>
                                        <a:gd name="T5" fmla="*/ 639123275 h 29"/>
                                        <a:gd name="T6" fmla="*/ 123514421 w 50"/>
                                        <a:gd name="T7" fmla="*/ 477758040 h 29"/>
                                        <a:gd name="T8" fmla="*/ 181422727 w 50"/>
                                        <a:gd name="T9" fmla="*/ 264760790 h 29"/>
                                        <a:gd name="T10" fmla="*/ 427717466 w 50"/>
                                        <a:gd name="T11" fmla="*/ 103395445 h 29"/>
                                        <a:gd name="T12" fmla="*/ 551231925 w 50"/>
                                        <a:gd name="T13" fmla="*/ 103395445 h 29"/>
                                        <a:gd name="T14" fmla="*/ 856097896 w 50"/>
                                        <a:gd name="T15" fmla="*/ 51697722 h 29"/>
                                        <a:gd name="T16" fmla="*/ 1096233681 w 50"/>
                                        <a:gd name="T17" fmla="*/ 51697722 h 29"/>
                                        <a:gd name="T18" fmla="*/ 1161035006 w 50"/>
                                        <a:gd name="T19" fmla="*/ 103395445 h 29"/>
                                        <a:gd name="T20" fmla="*/ 1277656634 w 50"/>
                                        <a:gd name="T21" fmla="*/ 51697722 h 29"/>
                                        <a:gd name="T22" fmla="*/ 1342458560 w 50"/>
                                        <a:gd name="T23" fmla="*/ 103395445 h 29"/>
                                        <a:gd name="T24" fmla="*/ 1465308852 w 50"/>
                                        <a:gd name="T25" fmla="*/ 213063049 h 29"/>
                                        <a:gd name="T26" fmla="*/ 1770174372 w 50"/>
                                        <a:gd name="T27" fmla="*/ 213063049 h 29"/>
                                        <a:gd name="T28" fmla="*/ 1770174372 w 50"/>
                                        <a:gd name="T29" fmla="*/ 264760790 h 29"/>
                                        <a:gd name="T30" fmla="*/ 1886795699 w 50"/>
                                        <a:gd name="T31" fmla="*/ 213063049 h 29"/>
                                        <a:gd name="T32" fmla="*/ 1951667411 w 50"/>
                                        <a:gd name="T33" fmla="*/ 161365308 h 29"/>
                                        <a:gd name="T34" fmla="*/ 2147483647 w 50"/>
                                        <a:gd name="T35" fmla="*/ 264760790 h 29"/>
                                        <a:gd name="T36" fmla="*/ 2147483647 w 50"/>
                                        <a:gd name="T37" fmla="*/ 316458605 h 29"/>
                                        <a:gd name="T38" fmla="*/ 2147483647 w 50"/>
                                        <a:gd name="T39" fmla="*/ 374362854 h 29"/>
                                        <a:gd name="T40" fmla="*/ 2147483647 w 50"/>
                                        <a:gd name="T41" fmla="*/ 426060743 h 29"/>
                                        <a:gd name="T42" fmla="*/ 2147483647 w 50"/>
                                        <a:gd name="T43" fmla="*/ 426060743 h 29"/>
                                        <a:gd name="T44" fmla="*/ 2147483647 w 50"/>
                                        <a:gd name="T45" fmla="*/ 374362854 h 29"/>
                                        <a:gd name="T46" fmla="*/ 2147483647 w 50"/>
                                        <a:gd name="T47" fmla="*/ 374362854 h 29"/>
                                        <a:gd name="T48" fmla="*/ 2147483647 w 50"/>
                                        <a:gd name="T49" fmla="*/ 316458605 h 29"/>
                                        <a:gd name="T50" fmla="*/ 2147483647 w 50"/>
                                        <a:gd name="T51" fmla="*/ 374362854 h 29"/>
                                        <a:gd name="T52" fmla="*/ 2147483647 w 50"/>
                                        <a:gd name="T53" fmla="*/ 426060743 h 29"/>
                                        <a:gd name="T54" fmla="*/ 2147483647 w 50"/>
                                        <a:gd name="T55" fmla="*/ 587426717 h 29"/>
                                        <a:gd name="T56" fmla="*/ 2147483647 w 50"/>
                                        <a:gd name="T57" fmla="*/ 529455929 h 29"/>
                                        <a:gd name="T58" fmla="*/ 2147483647 w 50"/>
                                        <a:gd name="T59" fmla="*/ 477758040 h 29"/>
                                        <a:gd name="T60" fmla="*/ 2147483647 w 50"/>
                                        <a:gd name="T61" fmla="*/ 742519052 h 29"/>
                                        <a:gd name="T62" fmla="*/ 2147483647 w 50"/>
                                        <a:gd name="T63" fmla="*/ 742519052 h 29"/>
                                        <a:gd name="T64" fmla="*/ 2147483647 w 50"/>
                                        <a:gd name="T65" fmla="*/ 742519052 h 29"/>
                                        <a:gd name="T66" fmla="*/ 2147483647 w 50"/>
                                        <a:gd name="T67" fmla="*/ 852121486 h 29"/>
                                        <a:gd name="T68" fmla="*/ 2147483647 w 50"/>
                                        <a:gd name="T69" fmla="*/ 955516081 h 29"/>
                                        <a:gd name="T70" fmla="*/ 2133754830 w 50"/>
                                        <a:gd name="T71" fmla="*/ 1168579352 h 29"/>
                                        <a:gd name="T72" fmla="*/ 2075112084 w 50"/>
                                        <a:gd name="T73" fmla="*/ 1225872340 h 29"/>
                                        <a:gd name="T74" fmla="*/ 2010310158 w 50"/>
                                        <a:gd name="T75" fmla="*/ 1278174393 h 29"/>
                                        <a:gd name="T76" fmla="*/ 1828817119 w 50"/>
                                        <a:gd name="T77" fmla="*/ 1278174393 h 29"/>
                                        <a:gd name="T78" fmla="*/ 1828817119 w 50"/>
                                        <a:gd name="T79" fmla="*/ 1278174393 h 29"/>
                                        <a:gd name="T80" fmla="*/ 1277656634 w 50"/>
                                        <a:gd name="T81" fmla="*/ 1225872340 h 29"/>
                                        <a:gd name="T82" fmla="*/ 1096233681 w 50"/>
                                        <a:gd name="T83" fmla="*/ 1168579352 h 29"/>
                                        <a:gd name="T84" fmla="*/ 1219014188 w 50"/>
                                        <a:gd name="T85" fmla="*/ 1438935906 h 29"/>
                                        <a:gd name="T86" fmla="*/ 972719223 w 50"/>
                                        <a:gd name="T87" fmla="*/ 1542934961 h 29"/>
                                        <a:gd name="T88" fmla="*/ 551231925 w 50"/>
                                        <a:gd name="T89" fmla="*/ 1438935906 h 29"/>
                                        <a:gd name="T90" fmla="*/ 427717466 w 50"/>
                                        <a:gd name="T91" fmla="*/ 1438935906 h 29"/>
                                        <a:gd name="T92" fmla="*/ 362845454 w 50"/>
                                        <a:gd name="T93" fmla="*/ 1381577267 h 29"/>
                                        <a:gd name="T94" fmla="*/ 304937185 w 50"/>
                                        <a:gd name="T95" fmla="*/ 1168579352 h 29"/>
                                        <a:gd name="T96" fmla="*/ 246294589 w 50"/>
                                        <a:gd name="T97" fmla="*/ 1168579352 h 29"/>
                                        <a:gd name="T98" fmla="*/ 181422727 w 50"/>
                                        <a:gd name="T99" fmla="*/ 1116882054 h 29"/>
                                        <a:gd name="T100" fmla="*/ 181422727 w 50"/>
                                        <a:gd name="T101" fmla="*/ 1065184757 h 29"/>
                                        <a:gd name="T102" fmla="*/ 123514421 w 50"/>
                                        <a:gd name="T103" fmla="*/ 1065184757 h 29"/>
                                        <a:gd name="T104" fmla="*/ 58641713 w 50"/>
                                        <a:gd name="T105" fmla="*/ 1012807886 h 29"/>
                                        <a:gd name="T106" fmla="*/ 0 w 50"/>
                                        <a:gd name="T107" fmla="*/ 1012807886 h 29"/>
                                        <a:gd name="T108" fmla="*/ 0 60000 65536"/>
                                        <a:gd name="T109" fmla="*/ 0 60000 65536"/>
                                        <a:gd name="T110" fmla="*/ 0 60000 65536"/>
                                        <a:gd name="T111" fmla="*/ 0 60000 65536"/>
                                        <a:gd name="T112" fmla="*/ 0 60000 65536"/>
                                        <a:gd name="T113" fmla="*/ 0 60000 65536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w 50"/>
                                        <a:gd name="T163" fmla="*/ 0 h 29"/>
                                        <a:gd name="T164" fmla="*/ 50 w 50"/>
                                        <a:gd name="T165" fmla="*/ 29 h 29"/>
                                      </a:gdLst>
                                      <a:ahLst/>
                                      <a:cxnLst>
                                        <a:cxn ang="T108">
                                          <a:pos x="T0" y="T1"/>
                                        </a:cxn>
                                        <a:cxn ang="T109">
                                          <a:pos x="T2" y="T3"/>
                                        </a:cxn>
                                        <a:cxn ang="T110">
                                          <a:pos x="T4" y="T5"/>
                                        </a:cxn>
                                        <a:cxn ang="T111">
                                          <a:pos x="T6" y="T7"/>
                                        </a:cxn>
                                        <a:cxn ang="T112">
                                          <a:pos x="T8" y="T9"/>
                                        </a:cxn>
                                        <a:cxn ang="T113">
                                          <a:pos x="T10" y="T11"/>
                                        </a:cxn>
                                        <a:cxn ang="T114">
                                          <a:pos x="T12" y="T13"/>
                                        </a:cxn>
                                        <a:cxn ang="T115">
                                          <a:pos x="T14" y="T15"/>
                                        </a:cxn>
                                        <a:cxn ang="T116">
                                          <a:pos x="T16" y="T17"/>
                                        </a:cxn>
                                        <a:cxn ang="T117">
                                          <a:pos x="T18" y="T19"/>
                                        </a:cxn>
                                        <a:cxn ang="T118">
                                          <a:pos x="T20" y="T21"/>
                                        </a:cxn>
                                        <a:cxn ang="T119">
                                          <a:pos x="T22" y="T23"/>
                                        </a:cxn>
                                        <a:cxn ang="T120">
                                          <a:pos x="T24" y="T25"/>
                                        </a:cxn>
                                        <a:cxn ang="T121">
                                          <a:pos x="T26" y="T27"/>
                                        </a:cxn>
                                        <a:cxn ang="T122">
                                          <a:pos x="T28" y="T29"/>
                                        </a:cxn>
                                        <a:cxn ang="T123">
                                          <a:pos x="T30" y="T31"/>
                                        </a:cxn>
                                        <a:cxn ang="T124">
                                          <a:pos x="T32" y="T33"/>
                                        </a:cxn>
                                        <a:cxn ang="T125">
                                          <a:pos x="T34" y="T35"/>
                                        </a:cxn>
                                        <a:cxn ang="T126">
                                          <a:pos x="T36" y="T37"/>
                                        </a:cxn>
                                        <a:cxn ang="T127">
                                          <a:pos x="T38" y="T39"/>
                                        </a:cxn>
                                        <a:cxn ang="T128">
                                          <a:pos x="T40" y="T41"/>
                                        </a:cxn>
                                        <a:cxn ang="T129">
                                          <a:pos x="T42" y="T43"/>
                                        </a:cxn>
                                        <a:cxn ang="T130">
                                          <a:pos x="T44" y="T45"/>
                                        </a:cxn>
                                        <a:cxn ang="T131">
                                          <a:pos x="T46" y="T47"/>
                                        </a:cxn>
                                        <a:cxn ang="T132">
                                          <a:pos x="T48" y="T49"/>
                                        </a:cxn>
                                        <a:cxn ang="T133">
                                          <a:pos x="T50" y="T51"/>
                                        </a:cxn>
                                        <a:cxn ang="T134">
                                          <a:pos x="T52" y="T53"/>
                                        </a:cxn>
                                        <a:cxn ang="T135">
                                          <a:pos x="T54" y="T55"/>
                                        </a:cxn>
                                        <a:cxn ang="T136">
                                          <a:pos x="T56" y="T57"/>
                                        </a:cxn>
                                        <a:cxn ang="T137">
                                          <a:pos x="T58" y="T59"/>
                                        </a:cxn>
                                        <a:cxn ang="T138">
                                          <a:pos x="T60" y="T61"/>
                                        </a:cxn>
                                        <a:cxn ang="T139">
                                          <a:pos x="T62" y="T63"/>
                                        </a:cxn>
                                        <a:cxn ang="T140">
                                          <a:pos x="T64" y="T65"/>
                                        </a:cxn>
                                        <a:cxn ang="T141">
                                          <a:pos x="T66" y="T67"/>
                                        </a:cxn>
                                        <a:cxn ang="T142">
                                          <a:pos x="T68" y="T69"/>
                                        </a:cxn>
                                        <a:cxn ang="T143">
                                          <a:pos x="T70" y="T71"/>
                                        </a:cxn>
                                        <a:cxn ang="T144">
                                          <a:pos x="T72" y="T73"/>
                                        </a:cxn>
                                        <a:cxn ang="T145">
                                          <a:pos x="T74" y="T75"/>
                                        </a:cxn>
                                        <a:cxn ang="T146">
                                          <a:pos x="T76" y="T77"/>
                                        </a:cxn>
                                        <a:cxn ang="T147">
                                          <a:pos x="T78" y="T79"/>
                                        </a:cxn>
                                        <a:cxn ang="T148">
                                          <a:pos x="T80" y="T81"/>
                                        </a:cxn>
                                        <a:cxn ang="T149">
                                          <a:pos x="T82" y="T83"/>
                                        </a:cxn>
                                        <a:cxn ang="T150">
                                          <a:pos x="T84" y="T85"/>
                                        </a:cxn>
                                        <a:cxn ang="T151">
                                          <a:pos x="T86" y="T87"/>
                                        </a:cxn>
                                        <a:cxn ang="T152">
                                          <a:pos x="T88" y="T89"/>
                                        </a:cxn>
                                        <a:cxn ang="T153">
                                          <a:pos x="T90" y="T91"/>
                                        </a:cxn>
                                        <a:cxn ang="T154">
                                          <a:pos x="T92" y="T93"/>
                                        </a:cxn>
                                        <a:cxn ang="T155">
                                          <a:pos x="T94" y="T95"/>
                                        </a:cxn>
                                        <a:cxn ang="T156">
                                          <a:pos x="T96" y="T97"/>
                                        </a:cxn>
                                        <a:cxn ang="T157">
                                          <a:pos x="T98" y="T99"/>
                                        </a:cxn>
                                        <a:cxn ang="T158">
                                          <a:pos x="T100" y="T101"/>
                                        </a:cxn>
                                        <a:cxn ang="T159">
                                          <a:pos x="T102" y="T103"/>
                                        </a:cxn>
                                        <a:cxn ang="T160">
                                          <a:pos x="T104" y="T105"/>
                                        </a:cxn>
                                        <a:cxn ang="T161">
                                          <a:pos x="T106" y="T107"/>
                                        </a:cxn>
                                      </a:cxnLst>
                                      <a:rect l="T162" t="T163" r="T164" b="T165"/>
                                      <a:pathLst>
                                        <a:path w="50" h="29">
                                          <a:moveTo>
                                            <a:pt x="0" y="19"/>
                                          </a:moveTo>
                                          <a:lnTo>
                                            <a:pt x="0" y="19"/>
                                          </a:lnTo>
                                          <a:lnTo>
                                            <a:pt x="0" y="18"/>
                                          </a:lnTo>
                                          <a:cubicBezTo>
                                            <a:pt x="1" y="18"/>
                                            <a:pt x="1" y="17"/>
                                            <a:pt x="1" y="17"/>
                                          </a:cubicBezTo>
                                          <a:cubicBezTo>
                                            <a:pt x="1" y="16"/>
                                            <a:pt x="2" y="16"/>
                                            <a:pt x="2" y="15"/>
                                          </a:cubicBezTo>
                                          <a:cubicBezTo>
                                            <a:pt x="2" y="15"/>
                                            <a:pt x="2" y="15"/>
                                            <a:pt x="2" y="15"/>
                                          </a:cubicBezTo>
                                          <a:lnTo>
                                            <a:pt x="2" y="14"/>
                                          </a:lnTo>
                                          <a:lnTo>
                                            <a:pt x="3" y="14"/>
                                          </a:lnTo>
                                          <a:lnTo>
                                            <a:pt x="3" y="13"/>
                                          </a:lnTo>
                                          <a:lnTo>
                                            <a:pt x="3" y="12"/>
                                          </a:lnTo>
                                          <a:cubicBezTo>
                                            <a:pt x="2" y="12"/>
                                            <a:pt x="2" y="12"/>
                                            <a:pt x="2" y="12"/>
                                          </a:cubicBezTo>
                                          <a:lnTo>
                                            <a:pt x="2" y="9"/>
                                          </a:lnTo>
                                          <a:lnTo>
                                            <a:pt x="2" y="8"/>
                                          </a:lnTo>
                                          <a:lnTo>
                                            <a:pt x="3" y="8"/>
                                          </a:lnTo>
                                          <a:cubicBezTo>
                                            <a:pt x="3" y="8"/>
                                            <a:pt x="3" y="6"/>
                                            <a:pt x="3" y="6"/>
                                          </a:cubicBezTo>
                                          <a:lnTo>
                                            <a:pt x="3" y="5"/>
                                          </a:lnTo>
                                          <a:cubicBezTo>
                                            <a:pt x="3" y="5"/>
                                            <a:pt x="5" y="4"/>
                                            <a:pt x="5" y="4"/>
                                          </a:cubicBezTo>
                                          <a:lnTo>
                                            <a:pt x="5" y="3"/>
                                          </a:lnTo>
                                          <a:cubicBezTo>
                                            <a:pt x="5" y="3"/>
                                            <a:pt x="6" y="3"/>
                                            <a:pt x="6" y="2"/>
                                          </a:cubicBezTo>
                                          <a:cubicBezTo>
                                            <a:pt x="6" y="2"/>
                                            <a:pt x="7" y="2"/>
                                            <a:pt x="7" y="2"/>
                                          </a:cubicBezTo>
                                          <a:cubicBezTo>
                                            <a:pt x="7" y="2"/>
                                            <a:pt x="7" y="2"/>
                                            <a:pt x="7" y="1"/>
                                          </a:cubicBezTo>
                                          <a:lnTo>
                                            <a:pt x="8" y="1"/>
                                          </a:lnTo>
                                          <a:lnTo>
                                            <a:pt x="9" y="2"/>
                                          </a:lnTo>
                                          <a:cubicBezTo>
                                            <a:pt x="9" y="2"/>
                                            <a:pt x="10" y="2"/>
                                            <a:pt x="10" y="2"/>
                                          </a:cubicBezTo>
                                          <a:cubicBezTo>
                                            <a:pt x="11" y="2"/>
                                            <a:pt x="12" y="2"/>
                                            <a:pt x="13" y="2"/>
                                          </a:cubicBezTo>
                                          <a:lnTo>
                                            <a:pt x="13" y="1"/>
                                          </a:lnTo>
                                          <a:cubicBezTo>
                                            <a:pt x="13" y="1"/>
                                            <a:pt x="13" y="1"/>
                                            <a:pt x="13" y="1"/>
                                          </a:cubicBezTo>
                                          <a:lnTo>
                                            <a:pt x="14" y="1"/>
                                          </a:lnTo>
                                          <a:cubicBezTo>
                                            <a:pt x="14" y="0"/>
                                            <a:pt x="17" y="1"/>
                                            <a:pt x="17" y="1"/>
                                          </a:cubicBezTo>
                                          <a:cubicBezTo>
                                            <a:pt x="17" y="1"/>
                                            <a:pt x="18" y="1"/>
                                            <a:pt x="18" y="1"/>
                                          </a:cubicBezTo>
                                          <a:cubicBezTo>
                                            <a:pt x="18" y="1"/>
                                            <a:pt x="19" y="1"/>
                                            <a:pt x="19" y="2"/>
                                          </a:cubicBezTo>
                                          <a:cubicBezTo>
                                            <a:pt x="19" y="2"/>
                                            <a:pt x="19" y="2"/>
                                            <a:pt x="19" y="2"/>
                                          </a:cubicBezTo>
                                          <a:cubicBezTo>
                                            <a:pt x="19" y="2"/>
                                            <a:pt x="20" y="2"/>
                                            <a:pt x="20" y="2"/>
                                          </a:cubicBezTo>
                                          <a:lnTo>
                                            <a:pt x="21" y="2"/>
                                          </a:lnTo>
                                          <a:cubicBezTo>
                                            <a:pt x="21" y="2"/>
                                            <a:pt x="21" y="2"/>
                                            <a:pt x="21" y="1"/>
                                          </a:cubicBezTo>
                                          <a:lnTo>
                                            <a:pt x="22" y="1"/>
                                          </a:lnTo>
                                          <a:cubicBezTo>
                                            <a:pt x="22" y="1"/>
                                            <a:pt x="22" y="2"/>
                                            <a:pt x="22" y="2"/>
                                          </a:cubicBezTo>
                                          <a:lnTo>
                                            <a:pt x="22" y="3"/>
                                          </a:lnTo>
                                          <a:lnTo>
                                            <a:pt x="23" y="3"/>
                                          </a:lnTo>
                                          <a:cubicBezTo>
                                            <a:pt x="23" y="3"/>
                                            <a:pt x="24" y="4"/>
                                            <a:pt x="24" y="4"/>
                                          </a:cubicBezTo>
                                          <a:lnTo>
                                            <a:pt x="25" y="4"/>
                                          </a:lnTo>
                                          <a:cubicBezTo>
                                            <a:pt x="25" y="4"/>
                                            <a:pt x="25" y="4"/>
                                            <a:pt x="25" y="4"/>
                                          </a:cubicBezTo>
                                          <a:cubicBezTo>
                                            <a:pt x="26" y="4"/>
                                            <a:pt x="27" y="4"/>
                                            <a:pt x="27" y="4"/>
                                          </a:cubicBezTo>
                                          <a:cubicBezTo>
                                            <a:pt x="27" y="4"/>
                                            <a:pt x="28" y="4"/>
                                            <a:pt x="28" y="4"/>
                                          </a:cubicBezTo>
                                          <a:lnTo>
                                            <a:pt x="29" y="4"/>
                                          </a:lnTo>
                                          <a:cubicBezTo>
                                            <a:pt x="29" y="4"/>
                                            <a:pt x="29" y="4"/>
                                            <a:pt x="29" y="5"/>
                                          </a:cubicBezTo>
                                          <a:cubicBezTo>
                                            <a:pt x="29" y="5"/>
                                            <a:pt x="30" y="5"/>
                                            <a:pt x="31" y="5"/>
                                          </a:cubicBezTo>
                                          <a:cubicBezTo>
                                            <a:pt x="31" y="5"/>
                                            <a:pt x="31" y="5"/>
                                            <a:pt x="31" y="5"/>
                                          </a:cubicBezTo>
                                          <a:lnTo>
                                            <a:pt x="31" y="4"/>
                                          </a:lnTo>
                                          <a:lnTo>
                                            <a:pt x="31" y="3"/>
                                          </a:lnTo>
                                          <a:lnTo>
                                            <a:pt x="32" y="3"/>
                                          </a:lnTo>
                                          <a:lnTo>
                                            <a:pt x="32" y="4"/>
                                          </a:lnTo>
                                          <a:cubicBezTo>
                                            <a:pt x="32" y="4"/>
                                            <a:pt x="33" y="4"/>
                                            <a:pt x="33" y="4"/>
                                          </a:cubicBezTo>
                                          <a:cubicBezTo>
                                            <a:pt x="33" y="4"/>
                                            <a:pt x="33" y="4"/>
                                            <a:pt x="33" y="4"/>
                                          </a:cubicBezTo>
                                          <a:cubicBezTo>
                                            <a:pt x="34" y="4"/>
                                            <a:pt x="35" y="4"/>
                                            <a:pt x="36" y="5"/>
                                          </a:cubicBezTo>
                                          <a:cubicBezTo>
                                            <a:pt x="36" y="5"/>
                                            <a:pt x="37" y="5"/>
                                            <a:pt x="38" y="5"/>
                                          </a:cubicBezTo>
                                          <a:lnTo>
                                            <a:pt x="38" y="6"/>
                                          </a:lnTo>
                                          <a:cubicBezTo>
                                            <a:pt x="38" y="6"/>
                                            <a:pt x="38" y="6"/>
                                            <a:pt x="38" y="6"/>
                                          </a:cubicBezTo>
                                          <a:cubicBezTo>
                                            <a:pt x="38" y="6"/>
                                            <a:pt x="38" y="6"/>
                                            <a:pt x="38" y="6"/>
                                          </a:cubicBezTo>
                                          <a:cubicBezTo>
                                            <a:pt x="38" y="6"/>
                                            <a:pt x="39" y="6"/>
                                            <a:pt x="39" y="6"/>
                                          </a:cubicBezTo>
                                          <a:lnTo>
                                            <a:pt x="39" y="7"/>
                                          </a:lnTo>
                                          <a:cubicBezTo>
                                            <a:pt x="39" y="7"/>
                                            <a:pt x="39" y="7"/>
                                            <a:pt x="39" y="7"/>
                                          </a:cubicBezTo>
                                          <a:cubicBezTo>
                                            <a:pt x="40" y="7"/>
                                            <a:pt x="41" y="8"/>
                                            <a:pt x="41" y="8"/>
                                          </a:cubicBezTo>
                                          <a:lnTo>
                                            <a:pt x="41" y="9"/>
                                          </a:lnTo>
                                          <a:lnTo>
                                            <a:pt x="42" y="9"/>
                                          </a:lnTo>
                                          <a:lnTo>
                                            <a:pt x="42" y="8"/>
                                          </a:lnTo>
                                          <a:cubicBezTo>
                                            <a:pt x="42" y="8"/>
                                            <a:pt x="42" y="8"/>
                                            <a:pt x="42" y="8"/>
                                          </a:cubicBezTo>
                                          <a:cubicBezTo>
                                            <a:pt x="42" y="8"/>
                                            <a:pt x="43" y="8"/>
                                            <a:pt x="43" y="8"/>
                                          </a:cubicBezTo>
                                          <a:lnTo>
                                            <a:pt x="43" y="7"/>
                                          </a:lnTo>
                                          <a:cubicBezTo>
                                            <a:pt x="43" y="7"/>
                                            <a:pt x="44" y="7"/>
                                            <a:pt x="45" y="7"/>
                                          </a:cubicBezTo>
                                          <a:lnTo>
                                            <a:pt x="45" y="6"/>
                                          </a:lnTo>
                                          <a:cubicBezTo>
                                            <a:pt x="46" y="6"/>
                                            <a:pt x="46" y="6"/>
                                            <a:pt x="47" y="6"/>
                                          </a:cubicBezTo>
                                          <a:cubicBezTo>
                                            <a:pt x="47" y="6"/>
                                            <a:pt x="47" y="7"/>
                                            <a:pt x="47" y="7"/>
                                          </a:cubicBezTo>
                                          <a:cubicBezTo>
                                            <a:pt x="47" y="7"/>
                                            <a:pt x="47" y="7"/>
                                            <a:pt x="47" y="7"/>
                                          </a:cubicBezTo>
                                          <a:cubicBezTo>
                                            <a:pt x="48" y="7"/>
                                            <a:pt x="48" y="7"/>
                                            <a:pt x="49" y="8"/>
                                          </a:cubicBezTo>
                                          <a:lnTo>
                                            <a:pt x="50" y="11"/>
                                          </a:lnTo>
                                          <a:cubicBezTo>
                                            <a:pt x="49" y="11"/>
                                            <a:pt x="49" y="11"/>
                                            <a:pt x="48" y="11"/>
                                          </a:cubicBezTo>
                                          <a:cubicBezTo>
                                            <a:pt x="48" y="11"/>
                                            <a:pt x="48" y="11"/>
                                            <a:pt x="48" y="11"/>
                                          </a:cubicBezTo>
                                          <a:cubicBezTo>
                                            <a:pt x="48" y="11"/>
                                            <a:pt x="47" y="11"/>
                                            <a:pt x="46" y="11"/>
                                          </a:cubicBezTo>
                                          <a:lnTo>
                                            <a:pt x="46" y="10"/>
                                          </a:lnTo>
                                          <a:cubicBezTo>
                                            <a:pt x="46" y="10"/>
                                            <a:pt x="46" y="10"/>
                                            <a:pt x="46" y="10"/>
                                          </a:cubicBezTo>
                                          <a:lnTo>
                                            <a:pt x="45" y="9"/>
                                          </a:lnTo>
                                          <a:cubicBezTo>
                                            <a:pt x="45" y="9"/>
                                            <a:pt x="44" y="9"/>
                                            <a:pt x="43" y="9"/>
                                          </a:cubicBezTo>
                                          <a:lnTo>
                                            <a:pt x="43" y="10"/>
                                          </a:lnTo>
                                          <a:cubicBezTo>
                                            <a:pt x="43" y="10"/>
                                            <a:pt x="43" y="10"/>
                                            <a:pt x="43" y="10"/>
                                          </a:cubicBezTo>
                                          <a:cubicBezTo>
                                            <a:pt x="43" y="10"/>
                                            <a:pt x="43" y="11"/>
                                            <a:pt x="43" y="11"/>
                                          </a:cubicBezTo>
                                          <a:cubicBezTo>
                                            <a:pt x="44" y="11"/>
                                            <a:pt x="43" y="11"/>
                                            <a:pt x="44" y="11"/>
                                          </a:cubicBezTo>
                                          <a:cubicBezTo>
                                            <a:pt x="44" y="12"/>
                                            <a:pt x="44" y="13"/>
                                            <a:pt x="44" y="14"/>
                                          </a:cubicBezTo>
                                          <a:cubicBezTo>
                                            <a:pt x="44" y="14"/>
                                            <a:pt x="44" y="14"/>
                                            <a:pt x="44" y="14"/>
                                          </a:cubicBezTo>
                                          <a:lnTo>
                                            <a:pt x="43" y="14"/>
                                          </a:lnTo>
                                          <a:cubicBezTo>
                                            <a:pt x="42" y="13"/>
                                            <a:pt x="41" y="13"/>
                                            <a:pt x="41" y="13"/>
                                          </a:cubicBezTo>
                                          <a:lnTo>
                                            <a:pt x="40" y="13"/>
                                          </a:lnTo>
                                          <a:cubicBezTo>
                                            <a:pt x="40" y="14"/>
                                            <a:pt x="40" y="15"/>
                                            <a:pt x="40" y="16"/>
                                          </a:cubicBezTo>
                                          <a:cubicBezTo>
                                            <a:pt x="41" y="16"/>
                                            <a:pt x="40" y="18"/>
                                            <a:pt x="40" y="18"/>
                                          </a:cubicBezTo>
                                          <a:cubicBezTo>
                                            <a:pt x="40" y="18"/>
                                            <a:pt x="40" y="18"/>
                                            <a:pt x="40" y="18"/>
                                          </a:cubicBezTo>
                                          <a:cubicBezTo>
                                            <a:pt x="40" y="18"/>
                                            <a:pt x="39" y="18"/>
                                            <a:pt x="39" y="19"/>
                                          </a:cubicBezTo>
                                          <a:cubicBezTo>
                                            <a:pt x="39" y="19"/>
                                            <a:pt x="39" y="19"/>
                                            <a:pt x="39" y="19"/>
                                          </a:cubicBezTo>
                                          <a:cubicBezTo>
                                            <a:pt x="39" y="20"/>
                                            <a:pt x="38" y="21"/>
                                            <a:pt x="38" y="21"/>
                                          </a:cubicBezTo>
                                          <a:lnTo>
                                            <a:pt x="38" y="22"/>
                                          </a:lnTo>
                                          <a:cubicBezTo>
                                            <a:pt x="37" y="22"/>
                                            <a:pt x="35" y="21"/>
                                            <a:pt x="35" y="22"/>
                                          </a:cubicBezTo>
                                          <a:lnTo>
                                            <a:pt x="34" y="23"/>
                                          </a:lnTo>
                                          <a:cubicBezTo>
                                            <a:pt x="34" y="23"/>
                                            <a:pt x="34" y="23"/>
                                            <a:pt x="34" y="23"/>
                                          </a:cubicBezTo>
                                          <a:cubicBezTo>
                                            <a:pt x="34" y="23"/>
                                            <a:pt x="34" y="23"/>
                                            <a:pt x="33" y="23"/>
                                          </a:cubicBezTo>
                                          <a:lnTo>
                                            <a:pt x="33" y="24"/>
                                          </a:lnTo>
                                          <a:cubicBezTo>
                                            <a:pt x="33" y="24"/>
                                            <a:pt x="33" y="24"/>
                                            <a:pt x="33" y="24"/>
                                          </a:cubicBezTo>
                                          <a:cubicBezTo>
                                            <a:pt x="33" y="24"/>
                                            <a:pt x="33" y="24"/>
                                            <a:pt x="33" y="24"/>
                                          </a:cubicBezTo>
                                          <a:cubicBezTo>
                                            <a:pt x="32" y="24"/>
                                            <a:pt x="31" y="25"/>
                                            <a:pt x="31" y="25"/>
                                          </a:cubicBezTo>
                                          <a:cubicBezTo>
                                            <a:pt x="31" y="24"/>
                                            <a:pt x="30" y="24"/>
                                            <a:pt x="30" y="24"/>
                                          </a:cubicBezTo>
                                          <a:cubicBezTo>
                                            <a:pt x="29" y="25"/>
                                            <a:pt x="28" y="24"/>
                                            <a:pt x="28" y="25"/>
                                          </a:cubicBezTo>
                                          <a:cubicBezTo>
                                            <a:pt x="27" y="25"/>
                                            <a:pt x="25" y="25"/>
                                            <a:pt x="24" y="25"/>
                                          </a:cubicBezTo>
                                          <a:cubicBezTo>
                                            <a:pt x="24" y="24"/>
                                            <a:pt x="22" y="24"/>
                                            <a:pt x="22" y="23"/>
                                          </a:cubicBezTo>
                                          <a:lnTo>
                                            <a:pt x="21" y="23"/>
                                          </a:lnTo>
                                          <a:cubicBezTo>
                                            <a:pt x="21" y="23"/>
                                            <a:pt x="20" y="23"/>
                                            <a:pt x="20" y="22"/>
                                          </a:cubicBezTo>
                                          <a:cubicBezTo>
                                            <a:pt x="20" y="22"/>
                                            <a:pt x="19" y="22"/>
                                            <a:pt x="19" y="22"/>
                                          </a:cubicBezTo>
                                          <a:cubicBezTo>
                                            <a:pt x="19" y="22"/>
                                            <a:pt x="18" y="22"/>
                                            <a:pt x="18" y="22"/>
                                          </a:cubicBezTo>
                                          <a:cubicBezTo>
                                            <a:pt x="18" y="23"/>
                                            <a:pt x="18" y="23"/>
                                            <a:pt x="18" y="23"/>
                                          </a:cubicBezTo>
                                          <a:lnTo>
                                            <a:pt x="19" y="25"/>
                                          </a:lnTo>
                                          <a:cubicBezTo>
                                            <a:pt x="20" y="25"/>
                                            <a:pt x="20" y="26"/>
                                            <a:pt x="20" y="27"/>
                                          </a:cubicBezTo>
                                          <a:cubicBezTo>
                                            <a:pt x="19" y="27"/>
                                            <a:pt x="18" y="28"/>
                                            <a:pt x="17" y="28"/>
                                          </a:cubicBezTo>
                                          <a:cubicBezTo>
                                            <a:pt x="17" y="28"/>
                                            <a:pt x="17" y="29"/>
                                            <a:pt x="17" y="29"/>
                                          </a:cubicBezTo>
                                          <a:cubicBezTo>
                                            <a:pt x="17" y="29"/>
                                            <a:pt x="17" y="29"/>
                                            <a:pt x="16" y="29"/>
                                          </a:cubicBezTo>
                                          <a:cubicBezTo>
                                            <a:pt x="16" y="28"/>
                                            <a:pt x="14" y="28"/>
                                            <a:pt x="14" y="28"/>
                                          </a:cubicBezTo>
                                          <a:cubicBezTo>
                                            <a:pt x="13" y="28"/>
                                            <a:pt x="11" y="27"/>
                                            <a:pt x="11" y="27"/>
                                          </a:cubicBezTo>
                                          <a:cubicBezTo>
                                            <a:pt x="10" y="27"/>
                                            <a:pt x="9" y="27"/>
                                            <a:pt x="9" y="27"/>
                                          </a:cubicBezTo>
                                          <a:cubicBezTo>
                                            <a:pt x="9" y="27"/>
                                            <a:pt x="7" y="27"/>
                                            <a:pt x="7" y="27"/>
                                          </a:cubicBezTo>
                                          <a:cubicBezTo>
                                            <a:pt x="7" y="27"/>
                                            <a:pt x="7" y="27"/>
                                            <a:pt x="7" y="27"/>
                                          </a:cubicBezTo>
                                          <a:cubicBezTo>
                                            <a:pt x="7" y="27"/>
                                            <a:pt x="7" y="27"/>
                                            <a:pt x="7" y="27"/>
                                          </a:cubicBezTo>
                                          <a:lnTo>
                                            <a:pt x="6" y="27"/>
                                          </a:lnTo>
                                          <a:lnTo>
                                            <a:pt x="6" y="26"/>
                                          </a:lnTo>
                                          <a:cubicBezTo>
                                            <a:pt x="6" y="26"/>
                                            <a:pt x="6" y="26"/>
                                            <a:pt x="6" y="26"/>
                                          </a:cubicBezTo>
                                          <a:cubicBezTo>
                                            <a:pt x="5" y="25"/>
                                            <a:pt x="5" y="23"/>
                                            <a:pt x="5" y="22"/>
                                          </a:cubicBezTo>
                                          <a:lnTo>
                                            <a:pt x="4" y="22"/>
                                          </a:lnTo>
                                          <a:cubicBezTo>
                                            <a:pt x="4" y="22"/>
                                            <a:pt x="4" y="22"/>
                                            <a:pt x="4" y="22"/>
                                          </a:cubicBezTo>
                                          <a:cubicBezTo>
                                            <a:pt x="3" y="22"/>
                                            <a:pt x="3" y="21"/>
                                            <a:pt x="3" y="21"/>
                                          </a:cubicBezTo>
                                          <a:lnTo>
                                            <a:pt x="3" y="20"/>
                                          </a:lnTo>
                                          <a:lnTo>
                                            <a:pt x="2" y="20"/>
                                          </a:lnTo>
                                          <a:lnTo>
                                            <a:pt x="1" y="20"/>
                                          </a:lnTo>
                                          <a:lnTo>
                                            <a:pt x="1" y="19"/>
                                          </a:lnTo>
                                          <a:cubicBezTo>
                                            <a:pt x="1" y="19"/>
                                            <a:pt x="1" y="19"/>
                                            <a:pt x="1" y="19"/>
                                          </a:cubicBezTo>
                                          <a:lnTo>
                                            <a:pt x="0" y="19"/>
                                          </a:lnTo>
                                          <a:cubicBezTo>
                                            <a:pt x="0" y="19"/>
                                            <a:pt x="0" y="19"/>
                                            <a:pt x="0" y="19"/>
                                          </a:cubicBezTo>
                                        </a:path>
                                      </a:pathLst>
                                    </a:custGeom>
                                    <a:solidFill>
                                      <a:schemeClr val="bg1"/>
                                    </a:solidFill>
                                    <a:ln w="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lIns="91424" tIns="45712" rIns="91424" bIns="45712"/>
                                    <a:lstStyle/>
                                    <a:p>
                                      <a:endParaRPr lang="pl-PL" b="1"/>
                                    </a:p>
                                  </p:txBody>
                                </p:sp>
                                <p:sp>
                                  <p:nvSpPr>
                                    <p:cNvPr id="221" name="Freeform 93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068" y="2226"/>
                                      <a:ext cx="206" cy="277"/>
                                    </a:xfrm>
                                    <a:custGeom>
                                      <a:avLst/>
                                      <a:gdLst>
                                        <a:gd name="T0" fmla="*/ 353211672 w 22"/>
                                        <a:gd name="T1" fmla="*/ 160462514 h 30"/>
                                        <a:gd name="T2" fmla="*/ 473135093 w 22"/>
                                        <a:gd name="T3" fmla="*/ 51408509 h 30"/>
                                        <a:gd name="T4" fmla="*/ 530436033 w 22"/>
                                        <a:gd name="T5" fmla="*/ 51408509 h 30"/>
                                        <a:gd name="T6" fmla="*/ 530436033 w 22"/>
                                        <a:gd name="T7" fmla="*/ 51408509 h 30"/>
                                        <a:gd name="T8" fmla="*/ 530436033 w 22"/>
                                        <a:gd name="T9" fmla="*/ 0 h 30"/>
                                        <a:gd name="T10" fmla="*/ 530436033 w 22"/>
                                        <a:gd name="T11" fmla="*/ 0 h 30"/>
                                        <a:gd name="T12" fmla="*/ 593127130 w 22"/>
                                        <a:gd name="T13" fmla="*/ 102883203 h 30"/>
                                        <a:gd name="T14" fmla="*/ 649783103 w 22"/>
                                        <a:gd name="T15" fmla="*/ 102883203 h 30"/>
                                        <a:gd name="T16" fmla="*/ 769697534 w 22"/>
                                        <a:gd name="T17" fmla="*/ 0 h 30"/>
                                        <a:gd name="T18" fmla="*/ 769697534 w 22"/>
                                        <a:gd name="T19" fmla="*/ 51408509 h 30"/>
                                        <a:gd name="T20" fmla="*/ 769697534 w 22"/>
                                        <a:gd name="T21" fmla="*/ 160462514 h 30"/>
                                        <a:gd name="T22" fmla="*/ 826999972 w 22"/>
                                        <a:gd name="T23" fmla="*/ 211937078 h 30"/>
                                        <a:gd name="T24" fmla="*/ 883648005 w 22"/>
                                        <a:gd name="T25" fmla="*/ 160462514 h 30"/>
                                        <a:gd name="T26" fmla="*/ 1123563162 w 22"/>
                                        <a:gd name="T27" fmla="*/ 211937078 h 30"/>
                                        <a:gd name="T28" fmla="*/ 1066269713 w 22"/>
                                        <a:gd name="T29" fmla="*/ 211937078 h 30"/>
                                        <a:gd name="T30" fmla="*/ 1066269713 w 22"/>
                                        <a:gd name="T31" fmla="*/ 263345606 h 30"/>
                                        <a:gd name="T32" fmla="*/ 1066269713 w 22"/>
                                        <a:gd name="T33" fmla="*/ 423197833 h 30"/>
                                        <a:gd name="T34" fmla="*/ 1066269713 w 22"/>
                                        <a:gd name="T35" fmla="*/ 474671659 h 30"/>
                                        <a:gd name="T36" fmla="*/ 1066269713 w 22"/>
                                        <a:gd name="T37" fmla="*/ 474671659 h 30"/>
                                        <a:gd name="T38" fmla="*/ 1123563162 w 22"/>
                                        <a:gd name="T39" fmla="*/ 526081073 h 30"/>
                                        <a:gd name="T40" fmla="*/ 1123563162 w 22"/>
                                        <a:gd name="T41" fmla="*/ 526081073 h 30"/>
                                        <a:gd name="T42" fmla="*/ 1123563162 w 22"/>
                                        <a:gd name="T43" fmla="*/ 583733696 h 30"/>
                                        <a:gd name="T44" fmla="*/ 1300134316 w 22"/>
                                        <a:gd name="T45" fmla="*/ 583733696 h 30"/>
                                        <a:gd name="T46" fmla="*/ 1300134316 w 22"/>
                                        <a:gd name="T47" fmla="*/ 635134690 h 30"/>
                                        <a:gd name="T48" fmla="*/ 1300134316 w 22"/>
                                        <a:gd name="T49" fmla="*/ 635134690 h 30"/>
                                        <a:gd name="T50" fmla="*/ 1300134316 w 22"/>
                                        <a:gd name="T51" fmla="*/ 635134690 h 30"/>
                                        <a:gd name="T52" fmla="*/ 1300134316 w 22"/>
                                        <a:gd name="T53" fmla="*/ 794993934 h 30"/>
                                        <a:gd name="T54" fmla="*/ 1180211794 w 22"/>
                                        <a:gd name="T55" fmla="*/ 1424562033 h 30"/>
                                        <a:gd name="T56" fmla="*/ 707008235 w 22"/>
                                        <a:gd name="T57" fmla="*/ 1270277652 h 30"/>
                                        <a:gd name="T58" fmla="*/ 530436033 w 22"/>
                                        <a:gd name="T59" fmla="*/ 1373152028 h 30"/>
                                        <a:gd name="T60" fmla="*/ 593127130 w 22"/>
                                        <a:gd name="T61" fmla="*/ 1481603632 h 30"/>
                                        <a:gd name="T62" fmla="*/ 416555077 w 22"/>
                                        <a:gd name="T63" fmla="*/ 1585089033 h 30"/>
                                        <a:gd name="T64" fmla="*/ 416555077 w 22"/>
                                        <a:gd name="T65" fmla="*/ 1585089033 h 30"/>
                                        <a:gd name="T66" fmla="*/ 416555077 w 22"/>
                                        <a:gd name="T67" fmla="*/ 1585089033 h 30"/>
                                        <a:gd name="T68" fmla="*/ 416555077 w 22"/>
                                        <a:gd name="T69" fmla="*/ 1373152028 h 30"/>
                                        <a:gd name="T70" fmla="*/ 473135093 w 22"/>
                                        <a:gd name="T71" fmla="*/ 1212689736 h 30"/>
                                        <a:gd name="T72" fmla="*/ 473135093 w 22"/>
                                        <a:gd name="T73" fmla="*/ 1212689736 h 30"/>
                                        <a:gd name="T74" fmla="*/ 473135093 w 22"/>
                                        <a:gd name="T75" fmla="*/ 1161215320 h 30"/>
                                        <a:gd name="T76" fmla="*/ 416555077 w 22"/>
                                        <a:gd name="T77" fmla="*/ 1058405355 h 30"/>
                                        <a:gd name="T78" fmla="*/ 416555077 w 22"/>
                                        <a:gd name="T79" fmla="*/ 949954934 h 30"/>
                                        <a:gd name="T80" fmla="*/ 416555077 w 22"/>
                                        <a:gd name="T81" fmla="*/ 949954934 h 30"/>
                                        <a:gd name="T82" fmla="*/ 353211672 w 22"/>
                                        <a:gd name="T83" fmla="*/ 898480517 h 30"/>
                                        <a:gd name="T84" fmla="*/ 353211672 w 22"/>
                                        <a:gd name="T85" fmla="*/ 794993934 h 30"/>
                                        <a:gd name="T86" fmla="*/ 353211672 w 22"/>
                                        <a:gd name="T87" fmla="*/ 794993934 h 30"/>
                                        <a:gd name="T88" fmla="*/ 296563115 w 22"/>
                                        <a:gd name="T89" fmla="*/ 794993934 h 30"/>
                                        <a:gd name="T90" fmla="*/ 353211672 w 22"/>
                                        <a:gd name="T91" fmla="*/ 635134690 h 30"/>
                                        <a:gd name="T92" fmla="*/ 296563115 w 22"/>
                                        <a:gd name="T93" fmla="*/ 526081073 h 30"/>
                                        <a:gd name="T94" fmla="*/ 56648538 w 22"/>
                                        <a:gd name="T95" fmla="*/ 474671659 h 30"/>
                                        <a:gd name="T96" fmla="*/ 56648538 w 22"/>
                                        <a:gd name="T97" fmla="*/ 474671659 h 30"/>
                                        <a:gd name="T98" fmla="*/ 0 w 22"/>
                                        <a:gd name="T99" fmla="*/ 314820096 h 30"/>
                                        <a:gd name="T100" fmla="*/ 0 w 22"/>
                                        <a:gd name="T101" fmla="*/ 263345606 h 30"/>
                                        <a:gd name="T102" fmla="*/ 0 w 22"/>
                                        <a:gd name="T103" fmla="*/ 211937078 h 30"/>
                                        <a:gd name="T104" fmla="*/ 119992224 w 22"/>
                                        <a:gd name="T105" fmla="*/ 211937078 h 30"/>
                                        <a:gd name="T106" fmla="*/ 176570929 w 22"/>
                                        <a:gd name="T107" fmla="*/ 263345606 h 30"/>
                                        <a:gd name="T108" fmla="*/ 176570929 w 22"/>
                                        <a:gd name="T109" fmla="*/ 263345606 h 30"/>
                                        <a:gd name="T110" fmla="*/ 176570929 w 22"/>
                                        <a:gd name="T111" fmla="*/ 314820096 h 30"/>
                                        <a:gd name="T112" fmla="*/ 296563115 w 22"/>
                                        <a:gd name="T113" fmla="*/ 314820096 h 30"/>
                                        <a:gd name="T114" fmla="*/ 416555077 w 22"/>
                                        <a:gd name="T115" fmla="*/ 314820096 h 30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60000 65536"/>
                                        <a:gd name="T166" fmla="*/ 0 60000 65536"/>
                                        <a:gd name="T167" fmla="*/ 0 60000 65536"/>
                                        <a:gd name="T168" fmla="*/ 0 60000 65536"/>
                                        <a:gd name="T169" fmla="*/ 0 60000 65536"/>
                                        <a:gd name="T170" fmla="*/ 0 60000 65536"/>
                                        <a:gd name="T171" fmla="*/ 0 60000 65536"/>
                                        <a:gd name="T172" fmla="*/ 0 60000 65536"/>
                                        <a:gd name="T173" fmla="*/ 0 60000 65536"/>
                                        <a:gd name="T174" fmla="*/ 0 w 22"/>
                                        <a:gd name="T175" fmla="*/ 0 h 30"/>
                                        <a:gd name="T176" fmla="*/ 22 w 22"/>
                                        <a:gd name="T177" fmla="*/ 30 h 30"/>
                                      </a:gdLst>
                                      <a:ahLst/>
                                      <a:cxnLst>
                                        <a:cxn ang="T116">
                                          <a:pos x="T0" y="T1"/>
                                        </a:cxn>
                                        <a:cxn ang="T117">
                                          <a:pos x="T2" y="T3"/>
                                        </a:cxn>
                                        <a:cxn ang="T118">
                                          <a:pos x="T4" y="T5"/>
                                        </a:cxn>
                                        <a:cxn ang="T119">
                                          <a:pos x="T6" y="T7"/>
                                        </a:cxn>
                                        <a:cxn ang="T120">
                                          <a:pos x="T8" y="T9"/>
                                        </a:cxn>
                                        <a:cxn ang="T121">
                                          <a:pos x="T10" y="T11"/>
                                        </a:cxn>
                                        <a:cxn ang="T122">
                                          <a:pos x="T12" y="T13"/>
                                        </a:cxn>
                                        <a:cxn ang="T123">
                                          <a:pos x="T14" y="T15"/>
                                        </a:cxn>
                                        <a:cxn ang="T124">
                                          <a:pos x="T16" y="T17"/>
                                        </a:cxn>
                                        <a:cxn ang="T125">
                                          <a:pos x="T18" y="T19"/>
                                        </a:cxn>
                                        <a:cxn ang="T126">
                                          <a:pos x="T20" y="T21"/>
                                        </a:cxn>
                                        <a:cxn ang="T127">
                                          <a:pos x="T22" y="T23"/>
                                        </a:cxn>
                                        <a:cxn ang="T128">
                                          <a:pos x="T24" y="T25"/>
                                        </a:cxn>
                                        <a:cxn ang="T129">
                                          <a:pos x="T26" y="T27"/>
                                        </a:cxn>
                                        <a:cxn ang="T130">
                                          <a:pos x="T28" y="T29"/>
                                        </a:cxn>
                                        <a:cxn ang="T131">
                                          <a:pos x="T30" y="T31"/>
                                        </a:cxn>
                                        <a:cxn ang="T132">
                                          <a:pos x="T32" y="T33"/>
                                        </a:cxn>
                                        <a:cxn ang="T133">
                                          <a:pos x="T34" y="T35"/>
                                        </a:cxn>
                                        <a:cxn ang="T134">
                                          <a:pos x="T36" y="T37"/>
                                        </a:cxn>
                                        <a:cxn ang="T135">
                                          <a:pos x="T38" y="T39"/>
                                        </a:cxn>
                                        <a:cxn ang="T136">
                                          <a:pos x="T40" y="T41"/>
                                        </a:cxn>
                                        <a:cxn ang="T137">
                                          <a:pos x="T42" y="T43"/>
                                        </a:cxn>
                                        <a:cxn ang="T138">
                                          <a:pos x="T44" y="T45"/>
                                        </a:cxn>
                                        <a:cxn ang="T139">
                                          <a:pos x="T46" y="T47"/>
                                        </a:cxn>
                                        <a:cxn ang="T140">
                                          <a:pos x="T48" y="T49"/>
                                        </a:cxn>
                                        <a:cxn ang="T141">
                                          <a:pos x="T50" y="T51"/>
                                        </a:cxn>
                                        <a:cxn ang="T142">
                                          <a:pos x="T52" y="T53"/>
                                        </a:cxn>
                                        <a:cxn ang="T143">
                                          <a:pos x="T54" y="T55"/>
                                        </a:cxn>
                                        <a:cxn ang="T144">
                                          <a:pos x="T56" y="T57"/>
                                        </a:cxn>
                                        <a:cxn ang="T145">
                                          <a:pos x="T58" y="T59"/>
                                        </a:cxn>
                                        <a:cxn ang="T146">
                                          <a:pos x="T60" y="T61"/>
                                        </a:cxn>
                                        <a:cxn ang="T147">
                                          <a:pos x="T62" y="T63"/>
                                        </a:cxn>
                                        <a:cxn ang="T148">
                                          <a:pos x="T64" y="T65"/>
                                        </a:cxn>
                                        <a:cxn ang="T149">
                                          <a:pos x="T66" y="T67"/>
                                        </a:cxn>
                                        <a:cxn ang="T150">
                                          <a:pos x="T68" y="T69"/>
                                        </a:cxn>
                                        <a:cxn ang="T151">
                                          <a:pos x="T70" y="T71"/>
                                        </a:cxn>
                                        <a:cxn ang="T152">
                                          <a:pos x="T72" y="T73"/>
                                        </a:cxn>
                                        <a:cxn ang="T153">
                                          <a:pos x="T74" y="T75"/>
                                        </a:cxn>
                                        <a:cxn ang="T154">
                                          <a:pos x="T76" y="T77"/>
                                        </a:cxn>
                                        <a:cxn ang="T155">
                                          <a:pos x="T78" y="T79"/>
                                        </a:cxn>
                                        <a:cxn ang="T156">
                                          <a:pos x="T80" y="T81"/>
                                        </a:cxn>
                                        <a:cxn ang="T157">
                                          <a:pos x="T82" y="T83"/>
                                        </a:cxn>
                                        <a:cxn ang="T158">
                                          <a:pos x="T84" y="T85"/>
                                        </a:cxn>
                                        <a:cxn ang="T159">
                                          <a:pos x="T86" y="T87"/>
                                        </a:cxn>
                                        <a:cxn ang="T160">
                                          <a:pos x="T88" y="T89"/>
                                        </a:cxn>
                                        <a:cxn ang="T161">
                                          <a:pos x="T90" y="T91"/>
                                        </a:cxn>
                                        <a:cxn ang="T162">
                                          <a:pos x="T92" y="T93"/>
                                        </a:cxn>
                                        <a:cxn ang="T163">
                                          <a:pos x="T94" y="T95"/>
                                        </a:cxn>
                                        <a:cxn ang="T164">
                                          <a:pos x="T96" y="T97"/>
                                        </a:cxn>
                                        <a:cxn ang="T165">
                                          <a:pos x="T98" y="T99"/>
                                        </a:cxn>
                                        <a:cxn ang="T166">
                                          <a:pos x="T100" y="T101"/>
                                        </a:cxn>
                                        <a:cxn ang="T167">
                                          <a:pos x="T102" y="T103"/>
                                        </a:cxn>
                                        <a:cxn ang="T168">
                                          <a:pos x="T104" y="T105"/>
                                        </a:cxn>
                                        <a:cxn ang="T169">
                                          <a:pos x="T106" y="T107"/>
                                        </a:cxn>
                                        <a:cxn ang="T170">
                                          <a:pos x="T108" y="T109"/>
                                        </a:cxn>
                                        <a:cxn ang="T171">
                                          <a:pos x="T110" y="T111"/>
                                        </a:cxn>
                                        <a:cxn ang="T172">
                                          <a:pos x="T112" y="T113"/>
                                        </a:cxn>
                                        <a:cxn ang="T173">
                                          <a:pos x="T114" y="T115"/>
                                        </a:cxn>
                                      </a:cxnLst>
                                      <a:rect l="T174" t="T175" r="T176" b="T177"/>
                                      <a:pathLst>
                                        <a:path w="22" h="30">
                                          <a:moveTo>
                                            <a:pt x="6" y="3"/>
                                          </a:moveTo>
                                          <a:lnTo>
                                            <a:pt x="6" y="3"/>
                                          </a:lnTo>
                                          <a:lnTo>
                                            <a:pt x="7" y="3"/>
                                          </a:lnTo>
                                          <a:cubicBezTo>
                                            <a:pt x="7" y="2"/>
                                            <a:pt x="8" y="2"/>
                                            <a:pt x="8" y="1"/>
                                          </a:cubicBezTo>
                                          <a:cubicBezTo>
                                            <a:pt x="8" y="1"/>
                                            <a:pt x="8" y="1"/>
                                            <a:pt x="8" y="1"/>
                                          </a:cubicBezTo>
                                          <a:cubicBezTo>
                                            <a:pt x="8" y="1"/>
                                            <a:pt x="9" y="1"/>
                                            <a:pt x="9" y="1"/>
                                          </a:cubicBezTo>
                                          <a:cubicBezTo>
                                            <a:pt x="9" y="1"/>
                                            <a:pt x="9" y="1"/>
                                            <a:pt x="9" y="1"/>
                                          </a:cubicBezTo>
                                          <a:cubicBezTo>
                                            <a:pt x="9" y="0"/>
                                            <a:pt x="9" y="1"/>
                                            <a:pt x="9" y="0"/>
                                          </a:cubicBezTo>
                                          <a:cubicBezTo>
                                            <a:pt x="9" y="1"/>
                                            <a:pt x="10" y="2"/>
                                            <a:pt x="10" y="2"/>
                                          </a:cubicBezTo>
                                          <a:cubicBezTo>
                                            <a:pt x="10" y="2"/>
                                            <a:pt x="10" y="2"/>
                                            <a:pt x="10" y="2"/>
                                          </a:cubicBezTo>
                                          <a:lnTo>
                                            <a:pt x="11" y="2"/>
                                          </a:lnTo>
                                          <a:cubicBezTo>
                                            <a:pt x="11" y="2"/>
                                            <a:pt x="11" y="1"/>
                                            <a:pt x="11" y="1"/>
                                          </a:cubicBezTo>
                                          <a:cubicBezTo>
                                            <a:pt x="11" y="1"/>
                                            <a:pt x="12" y="0"/>
                                            <a:pt x="13" y="0"/>
                                          </a:cubicBezTo>
                                          <a:lnTo>
                                            <a:pt x="13" y="1"/>
                                          </a:lnTo>
                                          <a:lnTo>
                                            <a:pt x="13" y="3"/>
                                          </a:lnTo>
                                          <a:cubicBezTo>
                                            <a:pt x="13" y="3"/>
                                            <a:pt x="13" y="3"/>
                                            <a:pt x="13" y="3"/>
                                          </a:cubicBezTo>
                                          <a:cubicBezTo>
                                            <a:pt x="13" y="3"/>
                                            <a:pt x="14" y="4"/>
                                            <a:pt x="14" y="4"/>
                                          </a:cubicBezTo>
                                          <a:lnTo>
                                            <a:pt x="15" y="4"/>
                                          </a:lnTo>
                                          <a:cubicBezTo>
                                            <a:pt x="15" y="3"/>
                                            <a:pt x="15" y="4"/>
                                            <a:pt x="15" y="3"/>
                                          </a:cubicBezTo>
                                          <a:lnTo>
                                            <a:pt x="17" y="3"/>
                                          </a:lnTo>
                                          <a:cubicBezTo>
                                            <a:pt x="18" y="3"/>
                                            <a:pt x="18" y="4"/>
                                            <a:pt x="19" y="4"/>
                                          </a:cubicBezTo>
                                          <a:lnTo>
                                            <a:pt x="18" y="4"/>
                                          </a:lnTo>
                                          <a:lnTo>
                                            <a:pt x="18" y="5"/>
                                          </a:lnTo>
                                          <a:cubicBezTo>
                                            <a:pt x="18" y="6"/>
                                            <a:pt x="17" y="7"/>
                                            <a:pt x="18" y="8"/>
                                          </a:cubicBezTo>
                                          <a:cubicBezTo>
                                            <a:pt x="18" y="8"/>
                                            <a:pt x="18" y="9"/>
                                            <a:pt x="18" y="9"/>
                                          </a:cubicBezTo>
                                          <a:cubicBezTo>
                                            <a:pt x="18" y="9"/>
                                            <a:pt x="19" y="10"/>
                                            <a:pt x="19" y="10"/>
                                          </a:cubicBezTo>
                                          <a:cubicBezTo>
                                            <a:pt x="19" y="10"/>
                                            <a:pt x="19" y="10"/>
                                            <a:pt x="19" y="10"/>
                                          </a:cubicBezTo>
                                          <a:lnTo>
                                            <a:pt x="19" y="11"/>
                                          </a:lnTo>
                                          <a:cubicBezTo>
                                            <a:pt x="19" y="11"/>
                                            <a:pt x="19" y="11"/>
                                            <a:pt x="19" y="11"/>
                                          </a:cubicBezTo>
                                          <a:lnTo>
                                            <a:pt x="22" y="11"/>
                                          </a:lnTo>
                                          <a:cubicBezTo>
                                            <a:pt x="22" y="11"/>
                                            <a:pt x="22" y="11"/>
                                            <a:pt x="22" y="11"/>
                                          </a:cubicBezTo>
                                          <a:lnTo>
                                            <a:pt x="22" y="12"/>
                                          </a:lnTo>
                                          <a:cubicBezTo>
                                            <a:pt x="22" y="12"/>
                                            <a:pt x="22" y="12"/>
                                            <a:pt x="22" y="12"/>
                                          </a:cubicBezTo>
                                          <a:lnTo>
                                            <a:pt x="22" y="14"/>
                                          </a:lnTo>
                                          <a:cubicBezTo>
                                            <a:pt x="22" y="14"/>
                                            <a:pt x="22" y="14"/>
                                            <a:pt x="22" y="15"/>
                                          </a:cubicBezTo>
                                          <a:cubicBezTo>
                                            <a:pt x="20" y="15"/>
                                            <a:pt x="20" y="20"/>
                                            <a:pt x="20" y="21"/>
                                          </a:cubicBezTo>
                                          <a:lnTo>
                                            <a:pt x="20" y="27"/>
                                          </a:lnTo>
                                          <a:cubicBezTo>
                                            <a:pt x="19" y="27"/>
                                            <a:pt x="18" y="27"/>
                                            <a:pt x="16" y="27"/>
                                          </a:cubicBezTo>
                                          <a:cubicBezTo>
                                            <a:pt x="16" y="26"/>
                                            <a:pt x="14" y="24"/>
                                            <a:pt x="12" y="24"/>
                                          </a:cubicBezTo>
                                          <a:cubicBezTo>
                                            <a:pt x="12" y="24"/>
                                            <a:pt x="12" y="25"/>
                                            <a:pt x="12" y="26"/>
                                          </a:cubicBezTo>
                                          <a:cubicBezTo>
                                            <a:pt x="11" y="26"/>
                                            <a:pt x="10" y="26"/>
                                            <a:pt x="9" y="26"/>
                                          </a:cubicBezTo>
                                          <a:cubicBezTo>
                                            <a:pt x="9" y="26"/>
                                            <a:pt x="9" y="27"/>
                                            <a:pt x="9" y="28"/>
                                          </a:cubicBezTo>
                                          <a:cubicBezTo>
                                            <a:pt x="9" y="28"/>
                                            <a:pt x="10" y="28"/>
                                            <a:pt x="10" y="28"/>
                                          </a:cubicBezTo>
                                          <a:cubicBezTo>
                                            <a:pt x="10" y="28"/>
                                            <a:pt x="10" y="29"/>
                                            <a:pt x="10" y="30"/>
                                          </a:cubicBezTo>
                                          <a:cubicBezTo>
                                            <a:pt x="9" y="30"/>
                                            <a:pt x="8" y="30"/>
                                            <a:pt x="7" y="30"/>
                                          </a:cubicBezTo>
                                          <a:cubicBezTo>
                                            <a:pt x="7" y="28"/>
                                            <a:pt x="7" y="27"/>
                                            <a:pt x="7" y="26"/>
                                          </a:cubicBezTo>
                                          <a:cubicBezTo>
                                            <a:pt x="8" y="26"/>
                                            <a:pt x="8" y="23"/>
                                            <a:pt x="8" y="23"/>
                                          </a:cubicBezTo>
                                          <a:lnTo>
                                            <a:pt x="8" y="22"/>
                                          </a:lnTo>
                                          <a:cubicBezTo>
                                            <a:pt x="8" y="22"/>
                                            <a:pt x="8" y="20"/>
                                            <a:pt x="8" y="20"/>
                                          </a:cubicBezTo>
                                          <a:lnTo>
                                            <a:pt x="7" y="20"/>
                                          </a:lnTo>
                                          <a:cubicBezTo>
                                            <a:pt x="7" y="19"/>
                                            <a:pt x="7" y="18"/>
                                            <a:pt x="7" y="18"/>
                                          </a:cubicBezTo>
                                          <a:cubicBezTo>
                                            <a:pt x="7" y="18"/>
                                            <a:pt x="7" y="18"/>
                                            <a:pt x="7" y="18"/>
                                          </a:cubicBezTo>
                                          <a:lnTo>
                                            <a:pt x="6" y="17"/>
                                          </a:lnTo>
                                          <a:lnTo>
                                            <a:pt x="6" y="16"/>
                                          </a:lnTo>
                                          <a:cubicBezTo>
                                            <a:pt x="6" y="16"/>
                                            <a:pt x="6" y="15"/>
                                            <a:pt x="6" y="15"/>
                                          </a:cubicBezTo>
                                          <a:cubicBezTo>
                                            <a:pt x="5" y="15"/>
                                            <a:pt x="6" y="15"/>
                                            <a:pt x="5" y="15"/>
                                          </a:cubicBezTo>
                                          <a:cubicBezTo>
                                            <a:pt x="5" y="14"/>
                                            <a:pt x="5" y="12"/>
                                            <a:pt x="5" y="12"/>
                                          </a:cubicBezTo>
                                          <a:lnTo>
                                            <a:pt x="6" y="12"/>
                                          </a:lnTo>
                                          <a:cubicBezTo>
                                            <a:pt x="6" y="12"/>
                                            <a:pt x="5" y="10"/>
                                            <a:pt x="5" y="10"/>
                                          </a:cubicBezTo>
                                          <a:cubicBezTo>
                                            <a:pt x="5" y="10"/>
                                            <a:pt x="5" y="10"/>
                                            <a:pt x="5" y="10"/>
                                          </a:cubicBezTo>
                                          <a:cubicBezTo>
                                            <a:pt x="5" y="10"/>
                                            <a:pt x="4" y="10"/>
                                            <a:pt x="3" y="9"/>
                                          </a:cubicBezTo>
                                          <a:cubicBezTo>
                                            <a:pt x="3" y="9"/>
                                            <a:pt x="2" y="10"/>
                                            <a:pt x="1" y="9"/>
                                          </a:cubicBezTo>
                                          <a:cubicBezTo>
                                            <a:pt x="1" y="8"/>
                                            <a:pt x="1" y="7"/>
                                            <a:pt x="1" y="6"/>
                                          </a:cubicBezTo>
                                          <a:cubicBezTo>
                                            <a:pt x="0" y="6"/>
                                            <a:pt x="1" y="6"/>
                                            <a:pt x="0" y="6"/>
                                          </a:cubicBezTo>
                                          <a:cubicBezTo>
                                            <a:pt x="0" y="6"/>
                                            <a:pt x="0" y="5"/>
                                            <a:pt x="0" y="5"/>
                                          </a:cubicBezTo>
                                          <a:cubicBezTo>
                                            <a:pt x="0" y="5"/>
                                            <a:pt x="0" y="5"/>
                                            <a:pt x="0" y="5"/>
                                          </a:cubicBezTo>
                                          <a:lnTo>
                                            <a:pt x="0" y="4"/>
                                          </a:lnTo>
                                          <a:cubicBezTo>
                                            <a:pt x="1" y="4"/>
                                            <a:pt x="2" y="4"/>
                                            <a:pt x="2" y="4"/>
                                          </a:cubicBezTo>
                                          <a:lnTo>
                                            <a:pt x="3" y="5"/>
                                          </a:lnTo>
                                          <a:cubicBezTo>
                                            <a:pt x="3" y="5"/>
                                            <a:pt x="3" y="5"/>
                                            <a:pt x="3" y="5"/>
                                          </a:cubicBezTo>
                                          <a:lnTo>
                                            <a:pt x="3" y="6"/>
                                          </a:lnTo>
                                          <a:cubicBezTo>
                                            <a:pt x="4" y="6"/>
                                            <a:pt x="5" y="6"/>
                                            <a:pt x="5" y="6"/>
                                          </a:cubicBezTo>
                                          <a:cubicBezTo>
                                            <a:pt x="5" y="6"/>
                                            <a:pt x="5" y="6"/>
                                            <a:pt x="5" y="6"/>
                                          </a:cubicBezTo>
                                          <a:cubicBezTo>
                                            <a:pt x="6" y="6"/>
                                            <a:pt x="6" y="6"/>
                                            <a:pt x="7" y="6"/>
                                          </a:cubicBezTo>
                                          <a:lnTo>
                                            <a:pt x="6" y="3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bg1"/>
                                    </a:solidFill>
                                    <a:ln w="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lIns="91424" tIns="45712" rIns="91424" bIns="45712"/>
                                    <a:lstStyle/>
                                    <a:p>
                                      <a:endParaRPr lang="pl-PL" b="1"/>
                                    </a:p>
                                  </p:txBody>
                                </p:sp>
                                <p:sp>
                                  <p:nvSpPr>
                                    <p:cNvPr id="222" name="Freeform 94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701" y="1960"/>
                                      <a:ext cx="432" cy="304"/>
                                    </a:xfrm>
                                    <a:custGeom>
                                      <a:avLst/>
                                      <a:gdLst>
                                        <a:gd name="T0" fmla="*/ 482943834 w 46"/>
                                        <a:gd name="T1" fmla="*/ 1295026725 h 33"/>
                                        <a:gd name="T2" fmla="*/ 425382821 w 46"/>
                                        <a:gd name="T3" fmla="*/ 1086636259 h 33"/>
                                        <a:gd name="T4" fmla="*/ 244941590 w 46"/>
                                        <a:gd name="T5" fmla="*/ 934449139 h 33"/>
                                        <a:gd name="T6" fmla="*/ 122139996 w 46"/>
                                        <a:gd name="T7" fmla="*/ 883762745 h 33"/>
                                        <a:gd name="T8" fmla="*/ 58292727 w 46"/>
                                        <a:gd name="T9" fmla="*/ 827502504 h 33"/>
                                        <a:gd name="T10" fmla="*/ 0 w 46"/>
                                        <a:gd name="T11" fmla="*/ 726058377 h 33"/>
                                        <a:gd name="T12" fmla="*/ 180440931 w 46"/>
                                        <a:gd name="T13" fmla="*/ 675307720 h 33"/>
                                        <a:gd name="T14" fmla="*/ 244941590 w 46"/>
                                        <a:gd name="T15" fmla="*/ 568362706 h 33"/>
                                        <a:gd name="T16" fmla="*/ 425382821 w 46"/>
                                        <a:gd name="T17" fmla="*/ 467522895 h 33"/>
                                        <a:gd name="T18" fmla="*/ 482943834 w 46"/>
                                        <a:gd name="T19" fmla="*/ 568362706 h 33"/>
                                        <a:gd name="T20" fmla="*/ 663377778 w 46"/>
                                        <a:gd name="T21" fmla="*/ 309891635 h 33"/>
                                        <a:gd name="T22" fmla="*/ 605816314 w 46"/>
                                        <a:gd name="T23" fmla="*/ 259140903 h 33"/>
                                        <a:gd name="T24" fmla="*/ 843818183 w 46"/>
                                        <a:gd name="T25" fmla="*/ 208383023 h 33"/>
                                        <a:gd name="T26" fmla="*/ 966620340 w 46"/>
                                        <a:gd name="T27" fmla="*/ 101436941 h 33"/>
                                        <a:gd name="T28" fmla="*/ 1031120699 w 46"/>
                                        <a:gd name="T29" fmla="*/ 0 h 33"/>
                                        <a:gd name="T30" fmla="*/ 1211561705 w 46"/>
                                        <a:gd name="T31" fmla="*/ 0 h 33"/>
                                        <a:gd name="T32" fmla="*/ 1514141617 w 46"/>
                                        <a:gd name="T33" fmla="*/ 157696924 h 33"/>
                                        <a:gd name="T34" fmla="*/ 1636205092 w 46"/>
                                        <a:gd name="T35" fmla="*/ 157696924 h 33"/>
                                        <a:gd name="T36" fmla="*/ 1874939482 w 46"/>
                                        <a:gd name="T37" fmla="*/ 309891635 h 33"/>
                                        <a:gd name="T38" fmla="*/ 1939447053 w 46"/>
                                        <a:gd name="T39" fmla="*/ 416836795 h 33"/>
                                        <a:gd name="T40" fmla="*/ 2147483647 w 46"/>
                                        <a:gd name="T41" fmla="*/ 360577144 h 33"/>
                                        <a:gd name="T42" fmla="*/ 2147483647 w 46"/>
                                        <a:gd name="T43" fmla="*/ 309891635 h 33"/>
                                        <a:gd name="T44" fmla="*/ 2147483647 w 46"/>
                                        <a:gd name="T45" fmla="*/ 259140903 h 33"/>
                                        <a:gd name="T46" fmla="*/ 2147483647 w 46"/>
                                        <a:gd name="T47" fmla="*/ 309891635 h 33"/>
                                        <a:gd name="T48" fmla="*/ 2147483647 w 46"/>
                                        <a:gd name="T49" fmla="*/ 467522895 h 33"/>
                                        <a:gd name="T50" fmla="*/ 2147483647 w 46"/>
                                        <a:gd name="T51" fmla="*/ 467522895 h 33"/>
                                        <a:gd name="T52" fmla="*/ 2147483647 w 46"/>
                                        <a:gd name="T53" fmla="*/ 467522895 h 33"/>
                                        <a:gd name="T54" fmla="*/ 2147483647 w 46"/>
                                        <a:gd name="T55" fmla="*/ 776816700 h 33"/>
                                        <a:gd name="T56" fmla="*/ 2147483647 w 46"/>
                                        <a:gd name="T57" fmla="*/ 934449139 h 33"/>
                                        <a:gd name="T58" fmla="*/ 2147483647 w 46"/>
                                        <a:gd name="T59" fmla="*/ 985199797 h 33"/>
                                        <a:gd name="T60" fmla="*/ 2147483647 w 46"/>
                                        <a:gd name="T61" fmla="*/ 1035950454 h 33"/>
                                        <a:gd name="T62" fmla="*/ 2147483647 w 46"/>
                                        <a:gd name="T63" fmla="*/ 1086636259 h 33"/>
                                        <a:gd name="T64" fmla="*/ 2147483647 w 46"/>
                                        <a:gd name="T65" fmla="*/ 1142896499 h 33"/>
                                        <a:gd name="T66" fmla="*/ 2147483647 w 46"/>
                                        <a:gd name="T67" fmla="*/ 1142896499 h 33"/>
                                        <a:gd name="T68" fmla="*/ 2147483647 w 46"/>
                                        <a:gd name="T69" fmla="*/ 1503473496 h 33"/>
                                        <a:gd name="T70" fmla="*/ 2147483647 w 46"/>
                                        <a:gd name="T71" fmla="*/ 1554159301 h 33"/>
                                        <a:gd name="T72" fmla="*/ 2147483647 w 46"/>
                                        <a:gd name="T73" fmla="*/ 1554159301 h 33"/>
                                        <a:gd name="T74" fmla="*/ 2147483647 w 46"/>
                                        <a:gd name="T75" fmla="*/ 1610418952 h 33"/>
                                        <a:gd name="T76" fmla="*/ 2147483647 w 46"/>
                                        <a:gd name="T77" fmla="*/ 1610418952 h 33"/>
                                        <a:gd name="T78" fmla="*/ 2147483647 w 46"/>
                                        <a:gd name="T79" fmla="*/ 1661170789 h 33"/>
                                        <a:gd name="T80" fmla="*/ 2147483647 w 46"/>
                                        <a:gd name="T81" fmla="*/ 1711258764 h 33"/>
                                        <a:gd name="T82" fmla="*/ 2119880246 w 46"/>
                                        <a:gd name="T83" fmla="*/ 1554159301 h 33"/>
                                        <a:gd name="T84" fmla="*/ 2055379887 w 46"/>
                                        <a:gd name="T85" fmla="*/ 1503473496 h 33"/>
                                        <a:gd name="T86" fmla="*/ 1694574809 w 46"/>
                                        <a:gd name="T87" fmla="*/ 1452722839 h 33"/>
                                        <a:gd name="T88" fmla="*/ 1636205092 w 46"/>
                                        <a:gd name="T89" fmla="*/ 1452722839 h 33"/>
                                        <a:gd name="T90" fmla="*/ 1636205092 w 46"/>
                                        <a:gd name="T91" fmla="*/ 1503473496 h 33"/>
                                        <a:gd name="T92" fmla="*/ 1514141617 w 46"/>
                                        <a:gd name="T93" fmla="*/ 1452722839 h 33"/>
                                        <a:gd name="T94" fmla="*/ 1269200853 w 46"/>
                                        <a:gd name="T95" fmla="*/ 1452722839 h 33"/>
                                        <a:gd name="T96" fmla="*/ 1147053533 w 46"/>
                                        <a:gd name="T97" fmla="*/ 1402037034 h 33"/>
                                        <a:gd name="T98" fmla="*/ 1088759547 w 46"/>
                                        <a:gd name="T99" fmla="*/ 1295026725 h 33"/>
                                        <a:gd name="T100" fmla="*/ 966620340 w 46"/>
                                        <a:gd name="T101" fmla="*/ 1351279301 h 33"/>
                                        <a:gd name="T102" fmla="*/ 908319142 w 46"/>
                                        <a:gd name="T103" fmla="*/ 1351279301 h 33"/>
                                        <a:gd name="T104" fmla="*/ 786179334 w 46"/>
                                        <a:gd name="T105" fmla="*/ 1295026725 h 33"/>
                                        <a:gd name="T106" fmla="*/ 547444493 w 46"/>
                                        <a:gd name="T107" fmla="*/ 1351279301 h 33"/>
                                        <a:gd name="T108" fmla="*/ 0 60000 65536"/>
                                        <a:gd name="T109" fmla="*/ 0 60000 65536"/>
                                        <a:gd name="T110" fmla="*/ 0 60000 65536"/>
                                        <a:gd name="T111" fmla="*/ 0 60000 65536"/>
                                        <a:gd name="T112" fmla="*/ 0 60000 65536"/>
                                        <a:gd name="T113" fmla="*/ 0 60000 65536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w 46"/>
                                        <a:gd name="T163" fmla="*/ 0 h 33"/>
                                        <a:gd name="T164" fmla="*/ 46 w 46"/>
                                        <a:gd name="T165" fmla="*/ 33 h 33"/>
                                      </a:gdLst>
                                      <a:ahLst/>
                                      <a:cxnLst>
                                        <a:cxn ang="T108">
                                          <a:pos x="T0" y="T1"/>
                                        </a:cxn>
                                        <a:cxn ang="T109">
                                          <a:pos x="T2" y="T3"/>
                                        </a:cxn>
                                        <a:cxn ang="T110">
                                          <a:pos x="T4" y="T5"/>
                                        </a:cxn>
                                        <a:cxn ang="T111">
                                          <a:pos x="T6" y="T7"/>
                                        </a:cxn>
                                        <a:cxn ang="T112">
                                          <a:pos x="T8" y="T9"/>
                                        </a:cxn>
                                        <a:cxn ang="T113">
                                          <a:pos x="T10" y="T11"/>
                                        </a:cxn>
                                        <a:cxn ang="T114">
                                          <a:pos x="T12" y="T13"/>
                                        </a:cxn>
                                        <a:cxn ang="T115">
                                          <a:pos x="T14" y="T15"/>
                                        </a:cxn>
                                        <a:cxn ang="T116">
                                          <a:pos x="T16" y="T17"/>
                                        </a:cxn>
                                        <a:cxn ang="T117">
                                          <a:pos x="T18" y="T19"/>
                                        </a:cxn>
                                        <a:cxn ang="T118">
                                          <a:pos x="T20" y="T21"/>
                                        </a:cxn>
                                        <a:cxn ang="T119">
                                          <a:pos x="T22" y="T23"/>
                                        </a:cxn>
                                        <a:cxn ang="T120">
                                          <a:pos x="T24" y="T25"/>
                                        </a:cxn>
                                        <a:cxn ang="T121">
                                          <a:pos x="T26" y="T27"/>
                                        </a:cxn>
                                        <a:cxn ang="T122">
                                          <a:pos x="T28" y="T29"/>
                                        </a:cxn>
                                        <a:cxn ang="T123">
                                          <a:pos x="T30" y="T31"/>
                                        </a:cxn>
                                        <a:cxn ang="T124">
                                          <a:pos x="T32" y="T33"/>
                                        </a:cxn>
                                        <a:cxn ang="T125">
                                          <a:pos x="T34" y="T35"/>
                                        </a:cxn>
                                        <a:cxn ang="T126">
                                          <a:pos x="T36" y="T37"/>
                                        </a:cxn>
                                        <a:cxn ang="T127">
                                          <a:pos x="T38" y="T39"/>
                                        </a:cxn>
                                        <a:cxn ang="T128">
                                          <a:pos x="T40" y="T41"/>
                                        </a:cxn>
                                        <a:cxn ang="T129">
                                          <a:pos x="T42" y="T43"/>
                                        </a:cxn>
                                        <a:cxn ang="T130">
                                          <a:pos x="T44" y="T45"/>
                                        </a:cxn>
                                        <a:cxn ang="T131">
                                          <a:pos x="T46" y="T47"/>
                                        </a:cxn>
                                        <a:cxn ang="T132">
                                          <a:pos x="T48" y="T49"/>
                                        </a:cxn>
                                        <a:cxn ang="T133">
                                          <a:pos x="T50" y="T51"/>
                                        </a:cxn>
                                        <a:cxn ang="T134">
                                          <a:pos x="T52" y="T53"/>
                                        </a:cxn>
                                        <a:cxn ang="T135">
                                          <a:pos x="T54" y="T55"/>
                                        </a:cxn>
                                        <a:cxn ang="T136">
                                          <a:pos x="T56" y="T57"/>
                                        </a:cxn>
                                        <a:cxn ang="T137">
                                          <a:pos x="T58" y="T59"/>
                                        </a:cxn>
                                        <a:cxn ang="T138">
                                          <a:pos x="T60" y="T61"/>
                                        </a:cxn>
                                        <a:cxn ang="T139">
                                          <a:pos x="T62" y="T63"/>
                                        </a:cxn>
                                        <a:cxn ang="T140">
                                          <a:pos x="T64" y="T65"/>
                                        </a:cxn>
                                        <a:cxn ang="T141">
                                          <a:pos x="T66" y="T67"/>
                                        </a:cxn>
                                        <a:cxn ang="T142">
                                          <a:pos x="T68" y="T69"/>
                                        </a:cxn>
                                        <a:cxn ang="T143">
                                          <a:pos x="T70" y="T71"/>
                                        </a:cxn>
                                        <a:cxn ang="T144">
                                          <a:pos x="T72" y="T73"/>
                                        </a:cxn>
                                        <a:cxn ang="T145">
                                          <a:pos x="T74" y="T75"/>
                                        </a:cxn>
                                        <a:cxn ang="T146">
                                          <a:pos x="T76" y="T77"/>
                                        </a:cxn>
                                        <a:cxn ang="T147">
                                          <a:pos x="T78" y="T79"/>
                                        </a:cxn>
                                        <a:cxn ang="T148">
                                          <a:pos x="T80" y="T81"/>
                                        </a:cxn>
                                        <a:cxn ang="T149">
                                          <a:pos x="T82" y="T83"/>
                                        </a:cxn>
                                        <a:cxn ang="T150">
                                          <a:pos x="T84" y="T85"/>
                                        </a:cxn>
                                        <a:cxn ang="T151">
                                          <a:pos x="T86" y="T87"/>
                                        </a:cxn>
                                        <a:cxn ang="T152">
                                          <a:pos x="T88" y="T89"/>
                                        </a:cxn>
                                        <a:cxn ang="T153">
                                          <a:pos x="T90" y="T91"/>
                                        </a:cxn>
                                        <a:cxn ang="T154">
                                          <a:pos x="T92" y="T93"/>
                                        </a:cxn>
                                        <a:cxn ang="T155">
                                          <a:pos x="T94" y="T95"/>
                                        </a:cxn>
                                        <a:cxn ang="T156">
                                          <a:pos x="T96" y="T97"/>
                                        </a:cxn>
                                        <a:cxn ang="T157">
                                          <a:pos x="T98" y="T99"/>
                                        </a:cxn>
                                        <a:cxn ang="T158">
                                          <a:pos x="T100" y="T101"/>
                                        </a:cxn>
                                        <a:cxn ang="T159">
                                          <a:pos x="T102" y="T103"/>
                                        </a:cxn>
                                        <a:cxn ang="T160">
                                          <a:pos x="T104" y="T105"/>
                                        </a:cxn>
                                        <a:cxn ang="T161">
                                          <a:pos x="T106" y="T107"/>
                                        </a:cxn>
                                      </a:cxnLst>
                                      <a:rect l="T162" t="T163" r="T164" b="T165"/>
                                      <a:pathLst>
                                        <a:path w="46" h="33">
                                          <a:moveTo>
                                            <a:pt x="9" y="26"/>
                                          </a:moveTo>
                                          <a:lnTo>
                                            <a:pt x="9" y="25"/>
                                          </a:lnTo>
                                          <a:lnTo>
                                            <a:pt x="8" y="25"/>
                                          </a:lnTo>
                                          <a:lnTo>
                                            <a:pt x="8" y="23"/>
                                          </a:lnTo>
                                          <a:lnTo>
                                            <a:pt x="7" y="23"/>
                                          </a:lnTo>
                                          <a:cubicBezTo>
                                            <a:pt x="7" y="23"/>
                                            <a:pt x="7" y="22"/>
                                            <a:pt x="7" y="22"/>
                                          </a:cubicBezTo>
                                          <a:lnTo>
                                            <a:pt x="7" y="21"/>
                                          </a:lnTo>
                                          <a:cubicBezTo>
                                            <a:pt x="6" y="21"/>
                                            <a:pt x="5" y="21"/>
                                            <a:pt x="5" y="21"/>
                                          </a:cubicBezTo>
                                          <a:lnTo>
                                            <a:pt x="4" y="21"/>
                                          </a:lnTo>
                                          <a:lnTo>
                                            <a:pt x="4" y="19"/>
                                          </a:lnTo>
                                          <a:lnTo>
                                            <a:pt x="4" y="18"/>
                                          </a:lnTo>
                                          <a:cubicBezTo>
                                            <a:pt x="4" y="18"/>
                                            <a:pt x="3" y="18"/>
                                            <a:pt x="3" y="17"/>
                                          </a:cubicBezTo>
                                          <a:lnTo>
                                            <a:pt x="2" y="17"/>
                                          </a:lnTo>
                                          <a:lnTo>
                                            <a:pt x="1" y="16"/>
                                          </a:lnTo>
                                          <a:lnTo>
                                            <a:pt x="0" y="16"/>
                                          </a:lnTo>
                                          <a:lnTo>
                                            <a:pt x="0" y="14"/>
                                          </a:lnTo>
                                          <a:cubicBezTo>
                                            <a:pt x="1" y="14"/>
                                            <a:pt x="2" y="14"/>
                                            <a:pt x="2" y="14"/>
                                          </a:cubicBezTo>
                                          <a:lnTo>
                                            <a:pt x="3" y="13"/>
                                          </a:lnTo>
                                          <a:cubicBezTo>
                                            <a:pt x="3" y="13"/>
                                            <a:pt x="3" y="13"/>
                                            <a:pt x="3" y="13"/>
                                          </a:cubicBezTo>
                                          <a:lnTo>
                                            <a:pt x="3" y="12"/>
                                          </a:lnTo>
                                          <a:lnTo>
                                            <a:pt x="4" y="12"/>
                                          </a:lnTo>
                                          <a:lnTo>
                                            <a:pt x="4" y="11"/>
                                          </a:lnTo>
                                          <a:lnTo>
                                            <a:pt x="4" y="10"/>
                                          </a:lnTo>
                                          <a:cubicBezTo>
                                            <a:pt x="5" y="10"/>
                                            <a:pt x="5" y="10"/>
                                            <a:pt x="5" y="9"/>
                                          </a:cubicBezTo>
                                          <a:lnTo>
                                            <a:pt x="7" y="9"/>
                                          </a:lnTo>
                                          <a:lnTo>
                                            <a:pt x="8" y="10"/>
                                          </a:lnTo>
                                          <a:lnTo>
                                            <a:pt x="8" y="11"/>
                                          </a:lnTo>
                                          <a:cubicBezTo>
                                            <a:pt x="9" y="12"/>
                                            <a:pt x="10" y="12"/>
                                            <a:pt x="11" y="12"/>
                                          </a:cubicBezTo>
                                          <a:lnTo>
                                            <a:pt x="11" y="7"/>
                                          </a:lnTo>
                                          <a:lnTo>
                                            <a:pt x="11" y="6"/>
                                          </a:lnTo>
                                          <a:cubicBezTo>
                                            <a:pt x="10" y="6"/>
                                            <a:pt x="10" y="6"/>
                                            <a:pt x="10" y="6"/>
                                          </a:cubicBezTo>
                                          <a:lnTo>
                                            <a:pt x="10" y="5"/>
                                          </a:lnTo>
                                          <a:cubicBezTo>
                                            <a:pt x="10" y="5"/>
                                            <a:pt x="10" y="5"/>
                                            <a:pt x="10" y="5"/>
                                          </a:cubicBezTo>
                                          <a:cubicBezTo>
                                            <a:pt x="11" y="5"/>
                                            <a:pt x="12" y="5"/>
                                            <a:pt x="13" y="5"/>
                                          </a:cubicBezTo>
                                          <a:lnTo>
                                            <a:pt x="13" y="4"/>
                                          </a:lnTo>
                                          <a:lnTo>
                                            <a:pt x="14" y="4"/>
                                          </a:lnTo>
                                          <a:cubicBezTo>
                                            <a:pt x="14" y="4"/>
                                            <a:pt x="15" y="3"/>
                                            <a:pt x="15" y="3"/>
                                          </a:cubicBezTo>
                                          <a:lnTo>
                                            <a:pt x="15" y="2"/>
                                          </a:lnTo>
                                          <a:lnTo>
                                            <a:pt x="16" y="2"/>
                                          </a:lnTo>
                                          <a:cubicBezTo>
                                            <a:pt x="16" y="2"/>
                                            <a:pt x="16" y="1"/>
                                            <a:pt x="16" y="1"/>
                                          </a:cubicBezTo>
                                          <a:lnTo>
                                            <a:pt x="17" y="1"/>
                                          </a:lnTo>
                                          <a:cubicBezTo>
                                            <a:pt x="17" y="0"/>
                                            <a:pt x="17" y="1"/>
                                            <a:pt x="17" y="0"/>
                                          </a:cubicBezTo>
                                          <a:lnTo>
                                            <a:pt x="19" y="0"/>
                                          </a:lnTo>
                                          <a:cubicBezTo>
                                            <a:pt x="19" y="0"/>
                                            <a:pt x="19" y="0"/>
                                            <a:pt x="19" y="0"/>
                                          </a:cubicBezTo>
                                          <a:lnTo>
                                            <a:pt x="20" y="0"/>
                                          </a:lnTo>
                                          <a:cubicBezTo>
                                            <a:pt x="20" y="0"/>
                                            <a:pt x="21" y="1"/>
                                            <a:pt x="21" y="1"/>
                                          </a:cubicBezTo>
                                          <a:lnTo>
                                            <a:pt x="22" y="1"/>
                                          </a:lnTo>
                                          <a:cubicBezTo>
                                            <a:pt x="22" y="1"/>
                                            <a:pt x="24" y="2"/>
                                            <a:pt x="24" y="2"/>
                                          </a:cubicBezTo>
                                          <a:lnTo>
                                            <a:pt x="25" y="3"/>
                                          </a:lnTo>
                                          <a:lnTo>
                                            <a:pt x="26" y="3"/>
                                          </a:lnTo>
                                          <a:lnTo>
                                            <a:pt x="27" y="3"/>
                                          </a:lnTo>
                                          <a:cubicBezTo>
                                            <a:pt x="27" y="4"/>
                                            <a:pt x="27" y="4"/>
                                            <a:pt x="27" y="4"/>
                                          </a:cubicBezTo>
                                          <a:cubicBezTo>
                                            <a:pt x="28" y="4"/>
                                            <a:pt x="28" y="5"/>
                                            <a:pt x="28" y="5"/>
                                          </a:cubicBezTo>
                                          <a:cubicBezTo>
                                            <a:pt x="29" y="5"/>
                                            <a:pt x="30" y="6"/>
                                            <a:pt x="31" y="6"/>
                                          </a:cubicBezTo>
                                          <a:cubicBezTo>
                                            <a:pt x="31" y="6"/>
                                            <a:pt x="31" y="6"/>
                                            <a:pt x="32" y="6"/>
                                          </a:cubicBezTo>
                                          <a:lnTo>
                                            <a:pt x="32" y="7"/>
                                          </a:lnTo>
                                          <a:cubicBezTo>
                                            <a:pt x="32" y="7"/>
                                            <a:pt x="32" y="8"/>
                                            <a:pt x="32" y="8"/>
                                          </a:cubicBezTo>
                                          <a:lnTo>
                                            <a:pt x="34" y="8"/>
                                          </a:lnTo>
                                          <a:lnTo>
                                            <a:pt x="36" y="8"/>
                                          </a:lnTo>
                                          <a:cubicBezTo>
                                            <a:pt x="36" y="8"/>
                                            <a:pt x="36" y="8"/>
                                            <a:pt x="36" y="7"/>
                                          </a:cubicBezTo>
                                          <a:cubicBezTo>
                                            <a:pt x="37" y="7"/>
                                            <a:pt x="37" y="7"/>
                                            <a:pt x="37" y="7"/>
                                          </a:cubicBezTo>
                                          <a:lnTo>
                                            <a:pt x="38" y="7"/>
                                          </a:lnTo>
                                          <a:lnTo>
                                            <a:pt x="38" y="6"/>
                                          </a:lnTo>
                                          <a:lnTo>
                                            <a:pt x="39" y="6"/>
                                          </a:lnTo>
                                          <a:lnTo>
                                            <a:pt x="40" y="5"/>
                                          </a:lnTo>
                                          <a:lnTo>
                                            <a:pt x="42" y="5"/>
                                          </a:lnTo>
                                          <a:cubicBezTo>
                                            <a:pt x="43" y="6"/>
                                            <a:pt x="43" y="5"/>
                                            <a:pt x="44" y="6"/>
                                          </a:cubicBezTo>
                                          <a:cubicBezTo>
                                            <a:pt x="44" y="6"/>
                                            <a:pt x="44" y="7"/>
                                            <a:pt x="44" y="8"/>
                                          </a:cubicBezTo>
                                          <a:cubicBezTo>
                                            <a:pt x="44" y="8"/>
                                            <a:pt x="43" y="8"/>
                                            <a:pt x="43" y="9"/>
                                          </a:cubicBezTo>
                                          <a:cubicBezTo>
                                            <a:pt x="43" y="9"/>
                                            <a:pt x="43" y="9"/>
                                            <a:pt x="43" y="9"/>
                                          </a:cubicBezTo>
                                          <a:cubicBezTo>
                                            <a:pt x="43" y="9"/>
                                            <a:pt x="43" y="9"/>
                                            <a:pt x="43" y="9"/>
                                          </a:cubicBezTo>
                                          <a:lnTo>
                                            <a:pt x="42" y="9"/>
                                          </a:lnTo>
                                          <a:cubicBezTo>
                                            <a:pt x="42" y="9"/>
                                            <a:pt x="42" y="10"/>
                                            <a:pt x="42" y="10"/>
                                          </a:cubicBezTo>
                                          <a:lnTo>
                                            <a:pt x="42" y="14"/>
                                          </a:lnTo>
                                          <a:cubicBezTo>
                                            <a:pt x="42" y="14"/>
                                            <a:pt x="42" y="14"/>
                                            <a:pt x="42" y="15"/>
                                          </a:cubicBezTo>
                                          <a:cubicBezTo>
                                            <a:pt x="43" y="15"/>
                                            <a:pt x="43" y="15"/>
                                            <a:pt x="43" y="15"/>
                                          </a:cubicBezTo>
                                          <a:cubicBezTo>
                                            <a:pt x="43" y="15"/>
                                            <a:pt x="43" y="15"/>
                                            <a:pt x="43" y="15"/>
                                          </a:cubicBezTo>
                                          <a:lnTo>
                                            <a:pt x="45" y="17"/>
                                          </a:lnTo>
                                          <a:lnTo>
                                            <a:pt x="45" y="18"/>
                                          </a:lnTo>
                                          <a:lnTo>
                                            <a:pt x="46" y="18"/>
                                          </a:lnTo>
                                          <a:lnTo>
                                            <a:pt x="46" y="19"/>
                                          </a:lnTo>
                                          <a:cubicBezTo>
                                            <a:pt x="46" y="19"/>
                                            <a:pt x="45" y="19"/>
                                            <a:pt x="45" y="19"/>
                                          </a:cubicBezTo>
                                          <a:lnTo>
                                            <a:pt x="45" y="20"/>
                                          </a:lnTo>
                                          <a:lnTo>
                                            <a:pt x="45" y="21"/>
                                          </a:lnTo>
                                          <a:cubicBezTo>
                                            <a:pt x="44" y="21"/>
                                            <a:pt x="41" y="20"/>
                                            <a:pt x="40" y="21"/>
                                          </a:cubicBezTo>
                                          <a:lnTo>
                                            <a:pt x="39" y="21"/>
                                          </a:lnTo>
                                          <a:lnTo>
                                            <a:pt x="39" y="22"/>
                                          </a:lnTo>
                                          <a:lnTo>
                                            <a:pt x="41" y="22"/>
                                          </a:lnTo>
                                          <a:lnTo>
                                            <a:pt x="42" y="22"/>
                                          </a:lnTo>
                                          <a:cubicBezTo>
                                            <a:pt x="42" y="22"/>
                                            <a:pt x="43" y="22"/>
                                            <a:pt x="44" y="22"/>
                                          </a:cubicBezTo>
                                          <a:cubicBezTo>
                                            <a:pt x="44" y="22"/>
                                            <a:pt x="44" y="23"/>
                                            <a:pt x="44" y="23"/>
                                          </a:cubicBezTo>
                                          <a:cubicBezTo>
                                            <a:pt x="44" y="23"/>
                                            <a:pt x="44" y="23"/>
                                            <a:pt x="44" y="23"/>
                                          </a:cubicBezTo>
                                          <a:cubicBezTo>
                                            <a:pt x="44" y="23"/>
                                            <a:pt x="44" y="24"/>
                                            <a:pt x="44" y="24"/>
                                          </a:cubicBezTo>
                                          <a:cubicBezTo>
                                            <a:pt x="44" y="24"/>
                                            <a:pt x="45" y="24"/>
                                            <a:pt x="45" y="24"/>
                                          </a:cubicBezTo>
                                          <a:lnTo>
                                            <a:pt x="45" y="29"/>
                                          </a:lnTo>
                                          <a:lnTo>
                                            <a:pt x="45" y="30"/>
                                          </a:lnTo>
                                          <a:lnTo>
                                            <a:pt x="44" y="30"/>
                                          </a:lnTo>
                                          <a:cubicBezTo>
                                            <a:pt x="44" y="30"/>
                                            <a:pt x="44" y="30"/>
                                            <a:pt x="44" y="30"/>
                                          </a:cubicBezTo>
                                          <a:cubicBezTo>
                                            <a:pt x="44" y="30"/>
                                            <a:pt x="43" y="30"/>
                                            <a:pt x="43" y="30"/>
                                          </a:cubicBezTo>
                                          <a:cubicBezTo>
                                            <a:pt x="42" y="30"/>
                                            <a:pt x="42" y="30"/>
                                            <a:pt x="41" y="30"/>
                                          </a:cubicBezTo>
                                          <a:lnTo>
                                            <a:pt x="41" y="31"/>
                                          </a:lnTo>
                                          <a:cubicBezTo>
                                            <a:pt x="40" y="31"/>
                                            <a:pt x="39" y="31"/>
                                            <a:pt x="39" y="31"/>
                                          </a:cubicBezTo>
                                          <a:lnTo>
                                            <a:pt x="39" y="32"/>
                                          </a:lnTo>
                                          <a:cubicBezTo>
                                            <a:pt x="39" y="32"/>
                                            <a:pt x="38" y="32"/>
                                            <a:pt x="38" y="32"/>
                                          </a:cubicBezTo>
                                          <a:cubicBezTo>
                                            <a:pt x="38" y="32"/>
                                            <a:pt x="38" y="32"/>
                                            <a:pt x="38" y="32"/>
                                          </a:cubicBezTo>
                                          <a:lnTo>
                                            <a:pt x="38" y="33"/>
                                          </a:lnTo>
                                          <a:lnTo>
                                            <a:pt x="37" y="33"/>
                                          </a:lnTo>
                                          <a:lnTo>
                                            <a:pt x="37" y="32"/>
                                          </a:lnTo>
                                          <a:cubicBezTo>
                                            <a:pt x="37" y="32"/>
                                            <a:pt x="36" y="31"/>
                                            <a:pt x="35" y="31"/>
                                          </a:cubicBezTo>
                                          <a:cubicBezTo>
                                            <a:pt x="35" y="31"/>
                                            <a:pt x="35" y="31"/>
                                            <a:pt x="35" y="31"/>
                                          </a:cubicBezTo>
                                          <a:lnTo>
                                            <a:pt x="35" y="30"/>
                                          </a:lnTo>
                                          <a:cubicBezTo>
                                            <a:pt x="35" y="30"/>
                                            <a:pt x="34" y="30"/>
                                            <a:pt x="34" y="30"/>
                                          </a:cubicBezTo>
                                          <a:cubicBezTo>
                                            <a:pt x="34" y="30"/>
                                            <a:pt x="34" y="30"/>
                                            <a:pt x="34" y="30"/>
                                          </a:cubicBezTo>
                                          <a:cubicBezTo>
                                            <a:pt x="34" y="30"/>
                                            <a:pt x="34" y="30"/>
                                            <a:pt x="34" y="30"/>
                                          </a:cubicBezTo>
                                          <a:lnTo>
                                            <a:pt x="34" y="29"/>
                                          </a:lnTo>
                                          <a:cubicBezTo>
                                            <a:pt x="33" y="29"/>
                                            <a:pt x="32" y="29"/>
                                            <a:pt x="32" y="29"/>
                                          </a:cubicBezTo>
                                          <a:cubicBezTo>
                                            <a:pt x="31" y="28"/>
                                            <a:pt x="30" y="28"/>
                                            <a:pt x="29" y="28"/>
                                          </a:cubicBezTo>
                                          <a:cubicBezTo>
                                            <a:pt x="29" y="28"/>
                                            <a:pt x="29" y="28"/>
                                            <a:pt x="29" y="28"/>
                                          </a:cubicBezTo>
                                          <a:cubicBezTo>
                                            <a:pt x="29" y="28"/>
                                            <a:pt x="28" y="28"/>
                                            <a:pt x="28" y="28"/>
                                          </a:cubicBezTo>
                                          <a:lnTo>
                                            <a:pt x="28" y="27"/>
                                          </a:lnTo>
                                          <a:lnTo>
                                            <a:pt x="27" y="27"/>
                                          </a:lnTo>
                                          <a:lnTo>
                                            <a:pt x="27" y="28"/>
                                          </a:lnTo>
                                          <a:lnTo>
                                            <a:pt x="27" y="29"/>
                                          </a:lnTo>
                                          <a:cubicBezTo>
                                            <a:pt x="27" y="29"/>
                                            <a:pt x="27" y="29"/>
                                            <a:pt x="27" y="29"/>
                                          </a:cubicBezTo>
                                          <a:cubicBezTo>
                                            <a:pt x="26" y="29"/>
                                            <a:pt x="25" y="29"/>
                                            <a:pt x="25" y="29"/>
                                          </a:cubicBezTo>
                                          <a:cubicBezTo>
                                            <a:pt x="25" y="28"/>
                                            <a:pt x="25" y="28"/>
                                            <a:pt x="25" y="28"/>
                                          </a:cubicBezTo>
                                          <a:lnTo>
                                            <a:pt x="24" y="28"/>
                                          </a:lnTo>
                                          <a:cubicBezTo>
                                            <a:pt x="24" y="28"/>
                                            <a:pt x="23" y="28"/>
                                            <a:pt x="23" y="28"/>
                                          </a:cubicBezTo>
                                          <a:cubicBezTo>
                                            <a:pt x="23" y="28"/>
                                            <a:pt x="22" y="28"/>
                                            <a:pt x="21" y="28"/>
                                          </a:cubicBezTo>
                                          <a:cubicBezTo>
                                            <a:pt x="21" y="28"/>
                                            <a:pt x="21" y="28"/>
                                            <a:pt x="21" y="28"/>
                                          </a:cubicBezTo>
                                          <a:lnTo>
                                            <a:pt x="20" y="28"/>
                                          </a:lnTo>
                                          <a:cubicBezTo>
                                            <a:pt x="20" y="28"/>
                                            <a:pt x="19" y="27"/>
                                            <a:pt x="19" y="27"/>
                                          </a:cubicBezTo>
                                          <a:lnTo>
                                            <a:pt x="18" y="27"/>
                                          </a:lnTo>
                                          <a:lnTo>
                                            <a:pt x="18" y="26"/>
                                          </a:lnTo>
                                          <a:cubicBezTo>
                                            <a:pt x="18" y="26"/>
                                            <a:pt x="18" y="25"/>
                                            <a:pt x="18" y="25"/>
                                          </a:cubicBezTo>
                                          <a:lnTo>
                                            <a:pt x="17" y="25"/>
                                          </a:lnTo>
                                          <a:cubicBezTo>
                                            <a:pt x="17" y="26"/>
                                            <a:pt x="17" y="26"/>
                                            <a:pt x="17" y="26"/>
                                          </a:cubicBezTo>
                                          <a:lnTo>
                                            <a:pt x="16" y="26"/>
                                          </a:lnTo>
                                          <a:cubicBezTo>
                                            <a:pt x="16" y="26"/>
                                            <a:pt x="15" y="26"/>
                                            <a:pt x="15" y="26"/>
                                          </a:cubicBezTo>
                                          <a:cubicBezTo>
                                            <a:pt x="15" y="26"/>
                                            <a:pt x="15" y="26"/>
                                            <a:pt x="15" y="26"/>
                                          </a:cubicBezTo>
                                          <a:cubicBezTo>
                                            <a:pt x="15" y="25"/>
                                            <a:pt x="14" y="25"/>
                                            <a:pt x="14" y="25"/>
                                          </a:cubicBezTo>
                                          <a:cubicBezTo>
                                            <a:pt x="14" y="25"/>
                                            <a:pt x="13" y="25"/>
                                            <a:pt x="13" y="25"/>
                                          </a:cubicBezTo>
                                          <a:cubicBezTo>
                                            <a:pt x="13" y="25"/>
                                            <a:pt x="10" y="24"/>
                                            <a:pt x="10" y="25"/>
                                          </a:cubicBezTo>
                                          <a:lnTo>
                                            <a:pt x="9" y="25"/>
                                          </a:lnTo>
                                          <a:cubicBezTo>
                                            <a:pt x="9" y="25"/>
                                            <a:pt x="9" y="25"/>
                                            <a:pt x="9" y="25"/>
                                          </a:cubicBezTo>
                                          <a:lnTo>
                                            <a:pt x="9" y="26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bg1"/>
                                    </a:solidFill>
                                    <a:ln w="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lIns="91424" tIns="45712" rIns="91424" bIns="45712"/>
                                    <a:lstStyle/>
                                    <a:p>
                                      <a:endParaRPr lang="pl-PL" b="1"/>
                                    </a:p>
                                  </p:txBody>
                                </p:sp>
                                <p:sp>
                                  <p:nvSpPr>
                                    <p:cNvPr id="223" name="Freeform 95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068" y="1637"/>
                                      <a:ext cx="366" cy="369"/>
                                    </a:xfrm>
                                    <a:custGeom>
                                      <a:avLst/>
                                      <a:gdLst>
                                        <a:gd name="T0" fmla="*/ 243848324 w 39"/>
                                        <a:gd name="T1" fmla="*/ 2046744213 h 40"/>
                                        <a:gd name="T2" fmla="*/ 301286052 w 39"/>
                                        <a:gd name="T3" fmla="*/ 1938915960 h 40"/>
                                        <a:gd name="T4" fmla="*/ 301286052 w 39"/>
                                        <a:gd name="T5" fmla="*/ 1574672361 h 40"/>
                                        <a:gd name="T6" fmla="*/ 179648271 w 39"/>
                                        <a:gd name="T7" fmla="*/ 1523501232 h 40"/>
                                        <a:gd name="T8" fmla="*/ 179648271 w 39"/>
                                        <a:gd name="T9" fmla="*/ 1415672978 h 40"/>
                                        <a:gd name="T10" fmla="*/ 243848324 w 39"/>
                                        <a:gd name="T11" fmla="*/ 1154319824 h 40"/>
                                        <a:gd name="T12" fmla="*/ 57359141 w 39"/>
                                        <a:gd name="T13" fmla="*/ 1103205374 h 40"/>
                                        <a:gd name="T14" fmla="*/ 0 w 39"/>
                                        <a:gd name="T15" fmla="*/ 1052032473 h 40"/>
                                        <a:gd name="T16" fmla="*/ 57359141 w 39"/>
                                        <a:gd name="T17" fmla="*/ 784530601 h 40"/>
                                        <a:gd name="T18" fmla="*/ 179648271 w 39"/>
                                        <a:gd name="T19" fmla="*/ 784530601 h 40"/>
                                        <a:gd name="T20" fmla="*/ 301286052 w 39"/>
                                        <a:gd name="T21" fmla="*/ 841250897 h 40"/>
                                        <a:gd name="T22" fmla="*/ 480934022 w 39"/>
                                        <a:gd name="T23" fmla="*/ 733422644 h 40"/>
                                        <a:gd name="T24" fmla="*/ 660582068 w 39"/>
                                        <a:gd name="T25" fmla="*/ 682249744 h 40"/>
                                        <a:gd name="T26" fmla="*/ 724130754 w 39"/>
                                        <a:gd name="T27" fmla="*/ 631070349 h 40"/>
                                        <a:gd name="T28" fmla="*/ 782150178 w 39"/>
                                        <a:gd name="T29" fmla="*/ 631070349 h 40"/>
                                        <a:gd name="T30" fmla="*/ 782150178 w 39"/>
                                        <a:gd name="T31" fmla="*/ 472069638 h 40"/>
                                        <a:gd name="T32" fmla="*/ 724130754 w 39"/>
                                        <a:gd name="T33" fmla="*/ 420962567 h 40"/>
                                        <a:gd name="T34" fmla="*/ 660582068 w 39"/>
                                        <a:gd name="T35" fmla="*/ 369781991 h 40"/>
                                        <a:gd name="T36" fmla="*/ 602493423 w 39"/>
                                        <a:gd name="T37" fmla="*/ 102280599 h 40"/>
                                        <a:gd name="T38" fmla="*/ 724130754 w 39"/>
                                        <a:gd name="T39" fmla="*/ 102280599 h 40"/>
                                        <a:gd name="T40" fmla="*/ 782150178 w 39"/>
                                        <a:gd name="T41" fmla="*/ 159007722 h 40"/>
                                        <a:gd name="T42" fmla="*/ 839577995 w 39"/>
                                        <a:gd name="T43" fmla="*/ 159007722 h 40"/>
                                        <a:gd name="T44" fmla="*/ 903779550 w 39"/>
                                        <a:gd name="T45" fmla="*/ 159007722 h 40"/>
                                        <a:gd name="T46" fmla="*/ 1140794301 w 39"/>
                                        <a:gd name="T47" fmla="*/ 159007722 h 40"/>
                                        <a:gd name="T48" fmla="*/ 1442732245 w 39"/>
                                        <a:gd name="T49" fmla="*/ 159007722 h 40"/>
                                        <a:gd name="T50" fmla="*/ 1442732245 w 39"/>
                                        <a:gd name="T51" fmla="*/ 159007722 h 40"/>
                                        <a:gd name="T52" fmla="*/ 1506279731 w 39"/>
                                        <a:gd name="T53" fmla="*/ 102280599 h 40"/>
                                        <a:gd name="T54" fmla="*/ 1564368825 w 39"/>
                                        <a:gd name="T55" fmla="*/ 51172882 h 40"/>
                                        <a:gd name="T56" fmla="*/ 1564368825 w 39"/>
                                        <a:gd name="T57" fmla="*/ 0 h 40"/>
                                        <a:gd name="T58" fmla="*/ 1744016420 w 39"/>
                                        <a:gd name="T59" fmla="*/ 102280599 h 40"/>
                                        <a:gd name="T60" fmla="*/ 1987213903 w 39"/>
                                        <a:gd name="T61" fmla="*/ 733422644 h 40"/>
                                        <a:gd name="T62" fmla="*/ 2147483647 w 39"/>
                                        <a:gd name="T63" fmla="*/ 1938915960 h 40"/>
                                        <a:gd name="T64" fmla="*/ 2147483647 w 39"/>
                                        <a:gd name="T65" fmla="*/ 2046744213 h 40"/>
                                        <a:gd name="T66" fmla="*/ 2147483647 w 39"/>
                                        <a:gd name="T67" fmla="*/ 2046744213 h 40"/>
                                        <a:gd name="T68" fmla="*/ 2147483647 w 39"/>
                                        <a:gd name="T69" fmla="*/ 2046744213 h 40"/>
                                        <a:gd name="T70" fmla="*/ 1987213903 w 39"/>
                                        <a:gd name="T71" fmla="*/ 1995634485 h 40"/>
                                        <a:gd name="T72" fmla="*/ 1987213903 w 39"/>
                                        <a:gd name="T73" fmla="*/ 1995634485 h 40"/>
                                        <a:gd name="T74" fmla="*/ 1987213903 w 39"/>
                                        <a:gd name="T75" fmla="*/ 1938915960 h 40"/>
                                        <a:gd name="T76" fmla="*/ 1923012949 w 39"/>
                                        <a:gd name="T77" fmla="*/ 1938915960 h 40"/>
                                        <a:gd name="T78" fmla="*/ 1923012949 w 39"/>
                                        <a:gd name="T79" fmla="*/ 1938915960 h 40"/>
                                        <a:gd name="T80" fmla="*/ 1865576122 w 39"/>
                                        <a:gd name="T81" fmla="*/ 1887742469 h 40"/>
                                        <a:gd name="T82" fmla="*/ 1807566308 w 39"/>
                                        <a:gd name="T83" fmla="*/ 1836563074 h 40"/>
                                        <a:gd name="T84" fmla="*/ 1807566308 w 39"/>
                                        <a:gd name="T85" fmla="*/ 1836563074 h 40"/>
                                        <a:gd name="T86" fmla="*/ 1744016420 w 39"/>
                                        <a:gd name="T87" fmla="*/ 1785455708 h 40"/>
                                        <a:gd name="T88" fmla="*/ 1744016420 w 39"/>
                                        <a:gd name="T89" fmla="*/ 1785455708 h 40"/>
                                        <a:gd name="T90" fmla="*/ 1442732245 w 39"/>
                                        <a:gd name="T91" fmla="*/ 1785455708 h 40"/>
                                        <a:gd name="T92" fmla="*/ 1320443397 w 39"/>
                                        <a:gd name="T93" fmla="*/ 1887742469 h 40"/>
                                        <a:gd name="T94" fmla="*/ 1204994655 w 39"/>
                                        <a:gd name="T95" fmla="*/ 1887742469 h 40"/>
                                        <a:gd name="T96" fmla="*/ 1140794301 w 39"/>
                                        <a:gd name="T97" fmla="*/ 1938915960 h 40"/>
                                        <a:gd name="T98" fmla="*/ 1140794301 w 39"/>
                                        <a:gd name="T99" fmla="*/ 1836563074 h 40"/>
                                        <a:gd name="T100" fmla="*/ 1140794301 w 39"/>
                                        <a:gd name="T101" fmla="*/ 1625852937 h 40"/>
                                        <a:gd name="T102" fmla="*/ 1140794301 w 39"/>
                                        <a:gd name="T103" fmla="*/ 1466845288 h 40"/>
                                        <a:gd name="T104" fmla="*/ 1026075606 w 39"/>
                                        <a:gd name="T105" fmla="*/ 1523501232 h 40"/>
                                        <a:gd name="T106" fmla="*/ 961867444 w 39"/>
                                        <a:gd name="T107" fmla="*/ 1574672361 h 40"/>
                                        <a:gd name="T108" fmla="*/ 903779550 w 39"/>
                                        <a:gd name="T109" fmla="*/ 1728132613 h 40"/>
                                        <a:gd name="T110" fmla="*/ 839577995 w 39"/>
                                        <a:gd name="T111" fmla="*/ 1785455708 h 40"/>
                                        <a:gd name="T112" fmla="*/ 782150178 w 39"/>
                                        <a:gd name="T113" fmla="*/ 1785455708 h 40"/>
                                        <a:gd name="T114" fmla="*/ 782150178 w 39"/>
                                        <a:gd name="T115" fmla="*/ 1785455708 h 40"/>
                                        <a:gd name="T116" fmla="*/ 480934022 w 39"/>
                                        <a:gd name="T117" fmla="*/ 1836563074 h 40"/>
                                        <a:gd name="T118" fmla="*/ 359296241 w 39"/>
                                        <a:gd name="T119" fmla="*/ 1887742469 h 40"/>
                                        <a:gd name="T120" fmla="*/ 359296241 w 39"/>
                                        <a:gd name="T121" fmla="*/ 1938915960 h 40"/>
                                        <a:gd name="T122" fmla="*/ 301286052 w 39"/>
                                        <a:gd name="T123" fmla="*/ 2046744213 h 40"/>
                                        <a:gd name="T124" fmla="*/ 243848324 w 39"/>
                                        <a:gd name="T125" fmla="*/ 2097916523 h 40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60000 65536"/>
                                        <a:gd name="T166" fmla="*/ 0 60000 65536"/>
                                        <a:gd name="T167" fmla="*/ 0 60000 65536"/>
                                        <a:gd name="T168" fmla="*/ 0 60000 65536"/>
                                        <a:gd name="T169" fmla="*/ 0 60000 65536"/>
                                        <a:gd name="T170" fmla="*/ 0 60000 65536"/>
                                        <a:gd name="T171" fmla="*/ 0 60000 65536"/>
                                        <a:gd name="T172" fmla="*/ 0 60000 65536"/>
                                        <a:gd name="T173" fmla="*/ 0 60000 65536"/>
                                        <a:gd name="T174" fmla="*/ 0 60000 65536"/>
                                        <a:gd name="T175" fmla="*/ 0 60000 65536"/>
                                        <a:gd name="T176" fmla="*/ 0 60000 65536"/>
                                        <a:gd name="T177" fmla="*/ 0 60000 65536"/>
                                        <a:gd name="T178" fmla="*/ 0 60000 65536"/>
                                        <a:gd name="T179" fmla="*/ 0 60000 65536"/>
                                        <a:gd name="T180" fmla="*/ 0 60000 65536"/>
                                        <a:gd name="T181" fmla="*/ 0 60000 65536"/>
                                        <a:gd name="T182" fmla="*/ 0 60000 65536"/>
                                        <a:gd name="T183" fmla="*/ 0 60000 65536"/>
                                        <a:gd name="T184" fmla="*/ 0 60000 65536"/>
                                        <a:gd name="T185" fmla="*/ 0 60000 65536"/>
                                        <a:gd name="T186" fmla="*/ 0 60000 65536"/>
                                        <a:gd name="T187" fmla="*/ 0 60000 65536"/>
                                        <a:gd name="T188" fmla="*/ 0 60000 65536"/>
                                        <a:gd name="T189" fmla="*/ 0 w 39"/>
                                        <a:gd name="T190" fmla="*/ 0 h 40"/>
                                        <a:gd name="T191" fmla="*/ 39 w 39"/>
                                        <a:gd name="T192" fmla="*/ 40 h 40"/>
                                      </a:gdLst>
                                      <a:ahLst/>
                                      <a:cxnLst>
                                        <a:cxn ang="T126">
                                          <a:pos x="T0" y="T1"/>
                                        </a:cxn>
                                        <a:cxn ang="T127">
                                          <a:pos x="T2" y="T3"/>
                                        </a:cxn>
                                        <a:cxn ang="T128">
                                          <a:pos x="T4" y="T5"/>
                                        </a:cxn>
                                        <a:cxn ang="T129">
                                          <a:pos x="T6" y="T7"/>
                                        </a:cxn>
                                        <a:cxn ang="T130">
                                          <a:pos x="T8" y="T9"/>
                                        </a:cxn>
                                        <a:cxn ang="T131">
                                          <a:pos x="T10" y="T11"/>
                                        </a:cxn>
                                        <a:cxn ang="T132">
                                          <a:pos x="T12" y="T13"/>
                                        </a:cxn>
                                        <a:cxn ang="T133">
                                          <a:pos x="T14" y="T15"/>
                                        </a:cxn>
                                        <a:cxn ang="T134">
                                          <a:pos x="T16" y="T17"/>
                                        </a:cxn>
                                        <a:cxn ang="T135">
                                          <a:pos x="T18" y="T19"/>
                                        </a:cxn>
                                        <a:cxn ang="T136">
                                          <a:pos x="T20" y="T21"/>
                                        </a:cxn>
                                        <a:cxn ang="T137">
                                          <a:pos x="T22" y="T23"/>
                                        </a:cxn>
                                        <a:cxn ang="T138">
                                          <a:pos x="T24" y="T25"/>
                                        </a:cxn>
                                        <a:cxn ang="T139">
                                          <a:pos x="T26" y="T27"/>
                                        </a:cxn>
                                        <a:cxn ang="T140">
                                          <a:pos x="T28" y="T29"/>
                                        </a:cxn>
                                        <a:cxn ang="T141">
                                          <a:pos x="T30" y="T31"/>
                                        </a:cxn>
                                        <a:cxn ang="T142">
                                          <a:pos x="T32" y="T33"/>
                                        </a:cxn>
                                        <a:cxn ang="T143">
                                          <a:pos x="T34" y="T35"/>
                                        </a:cxn>
                                        <a:cxn ang="T144">
                                          <a:pos x="T36" y="T37"/>
                                        </a:cxn>
                                        <a:cxn ang="T145">
                                          <a:pos x="T38" y="T39"/>
                                        </a:cxn>
                                        <a:cxn ang="T146">
                                          <a:pos x="T40" y="T41"/>
                                        </a:cxn>
                                        <a:cxn ang="T147">
                                          <a:pos x="T42" y="T43"/>
                                        </a:cxn>
                                        <a:cxn ang="T148">
                                          <a:pos x="T44" y="T45"/>
                                        </a:cxn>
                                        <a:cxn ang="T149">
                                          <a:pos x="T46" y="T47"/>
                                        </a:cxn>
                                        <a:cxn ang="T150">
                                          <a:pos x="T48" y="T49"/>
                                        </a:cxn>
                                        <a:cxn ang="T151">
                                          <a:pos x="T50" y="T51"/>
                                        </a:cxn>
                                        <a:cxn ang="T152">
                                          <a:pos x="T52" y="T53"/>
                                        </a:cxn>
                                        <a:cxn ang="T153">
                                          <a:pos x="T54" y="T55"/>
                                        </a:cxn>
                                        <a:cxn ang="T154">
                                          <a:pos x="T56" y="T57"/>
                                        </a:cxn>
                                        <a:cxn ang="T155">
                                          <a:pos x="T58" y="T59"/>
                                        </a:cxn>
                                        <a:cxn ang="T156">
                                          <a:pos x="T60" y="T61"/>
                                        </a:cxn>
                                        <a:cxn ang="T157">
                                          <a:pos x="T62" y="T63"/>
                                        </a:cxn>
                                        <a:cxn ang="T158">
                                          <a:pos x="T64" y="T65"/>
                                        </a:cxn>
                                        <a:cxn ang="T159">
                                          <a:pos x="T66" y="T67"/>
                                        </a:cxn>
                                        <a:cxn ang="T160">
                                          <a:pos x="T68" y="T69"/>
                                        </a:cxn>
                                        <a:cxn ang="T161">
                                          <a:pos x="T70" y="T71"/>
                                        </a:cxn>
                                        <a:cxn ang="T162">
                                          <a:pos x="T72" y="T73"/>
                                        </a:cxn>
                                        <a:cxn ang="T163">
                                          <a:pos x="T74" y="T75"/>
                                        </a:cxn>
                                        <a:cxn ang="T164">
                                          <a:pos x="T76" y="T77"/>
                                        </a:cxn>
                                        <a:cxn ang="T165">
                                          <a:pos x="T78" y="T79"/>
                                        </a:cxn>
                                        <a:cxn ang="T166">
                                          <a:pos x="T80" y="T81"/>
                                        </a:cxn>
                                        <a:cxn ang="T167">
                                          <a:pos x="T82" y="T83"/>
                                        </a:cxn>
                                        <a:cxn ang="T168">
                                          <a:pos x="T84" y="T85"/>
                                        </a:cxn>
                                        <a:cxn ang="T169">
                                          <a:pos x="T86" y="T87"/>
                                        </a:cxn>
                                        <a:cxn ang="T170">
                                          <a:pos x="T88" y="T89"/>
                                        </a:cxn>
                                        <a:cxn ang="T171">
                                          <a:pos x="T90" y="T91"/>
                                        </a:cxn>
                                        <a:cxn ang="T172">
                                          <a:pos x="T92" y="T93"/>
                                        </a:cxn>
                                        <a:cxn ang="T173">
                                          <a:pos x="T94" y="T95"/>
                                        </a:cxn>
                                        <a:cxn ang="T174">
                                          <a:pos x="T96" y="T97"/>
                                        </a:cxn>
                                        <a:cxn ang="T175">
                                          <a:pos x="T98" y="T99"/>
                                        </a:cxn>
                                        <a:cxn ang="T176">
                                          <a:pos x="T100" y="T101"/>
                                        </a:cxn>
                                        <a:cxn ang="T177">
                                          <a:pos x="T102" y="T103"/>
                                        </a:cxn>
                                        <a:cxn ang="T178">
                                          <a:pos x="T104" y="T105"/>
                                        </a:cxn>
                                        <a:cxn ang="T179">
                                          <a:pos x="T106" y="T107"/>
                                        </a:cxn>
                                        <a:cxn ang="T180">
                                          <a:pos x="T108" y="T109"/>
                                        </a:cxn>
                                        <a:cxn ang="T181">
                                          <a:pos x="T110" y="T111"/>
                                        </a:cxn>
                                        <a:cxn ang="T182">
                                          <a:pos x="T112" y="T113"/>
                                        </a:cxn>
                                        <a:cxn ang="T183">
                                          <a:pos x="T114" y="T115"/>
                                        </a:cxn>
                                        <a:cxn ang="T184">
                                          <a:pos x="T116" y="T117"/>
                                        </a:cxn>
                                        <a:cxn ang="T185">
                                          <a:pos x="T118" y="T119"/>
                                        </a:cxn>
                                        <a:cxn ang="T186">
                                          <a:pos x="T120" y="T121"/>
                                        </a:cxn>
                                        <a:cxn ang="T187">
                                          <a:pos x="T122" y="T123"/>
                                        </a:cxn>
                                        <a:cxn ang="T188">
                                          <a:pos x="T124" y="T125"/>
                                        </a:cxn>
                                      </a:cxnLst>
                                      <a:rect l="T189" t="T190" r="T191" b="T192"/>
                                      <a:pathLst>
                                        <a:path w="39" h="40">
                                          <a:moveTo>
                                            <a:pt x="4" y="40"/>
                                          </a:moveTo>
                                          <a:lnTo>
                                            <a:pt x="4" y="40"/>
                                          </a:lnTo>
                                          <a:lnTo>
                                            <a:pt x="4" y="39"/>
                                          </a:lnTo>
                                          <a:lnTo>
                                            <a:pt x="3" y="39"/>
                                          </a:lnTo>
                                          <a:lnTo>
                                            <a:pt x="3" y="37"/>
                                          </a:lnTo>
                                          <a:lnTo>
                                            <a:pt x="5" y="37"/>
                                          </a:lnTo>
                                          <a:cubicBezTo>
                                            <a:pt x="5" y="36"/>
                                            <a:pt x="4" y="34"/>
                                            <a:pt x="6" y="33"/>
                                          </a:cubicBezTo>
                                          <a:lnTo>
                                            <a:pt x="6" y="32"/>
                                          </a:lnTo>
                                          <a:cubicBezTo>
                                            <a:pt x="5" y="31"/>
                                            <a:pt x="6" y="30"/>
                                            <a:pt x="5" y="30"/>
                                          </a:cubicBezTo>
                                          <a:lnTo>
                                            <a:pt x="5" y="29"/>
                                          </a:lnTo>
                                          <a:cubicBezTo>
                                            <a:pt x="5" y="29"/>
                                            <a:pt x="3" y="30"/>
                                            <a:pt x="3" y="29"/>
                                          </a:cubicBezTo>
                                          <a:lnTo>
                                            <a:pt x="3" y="27"/>
                                          </a:lnTo>
                                          <a:cubicBezTo>
                                            <a:pt x="3" y="26"/>
                                            <a:pt x="3" y="24"/>
                                            <a:pt x="3" y="24"/>
                                          </a:cubicBezTo>
                                          <a:lnTo>
                                            <a:pt x="4" y="24"/>
                                          </a:lnTo>
                                          <a:lnTo>
                                            <a:pt x="4" y="22"/>
                                          </a:lnTo>
                                          <a:lnTo>
                                            <a:pt x="3" y="22"/>
                                          </a:lnTo>
                                          <a:cubicBezTo>
                                            <a:pt x="3" y="22"/>
                                            <a:pt x="1" y="21"/>
                                            <a:pt x="1" y="21"/>
                                          </a:cubicBezTo>
                                          <a:cubicBezTo>
                                            <a:pt x="1" y="21"/>
                                            <a:pt x="1" y="20"/>
                                            <a:pt x="0" y="20"/>
                                          </a:cubicBezTo>
                                          <a:lnTo>
                                            <a:pt x="0" y="19"/>
                                          </a:lnTo>
                                          <a:lnTo>
                                            <a:pt x="1" y="19"/>
                                          </a:lnTo>
                                          <a:cubicBezTo>
                                            <a:pt x="1" y="18"/>
                                            <a:pt x="1" y="16"/>
                                            <a:pt x="1" y="15"/>
                                          </a:cubicBezTo>
                                          <a:lnTo>
                                            <a:pt x="2" y="15"/>
                                          </a:lnTo>
                                          <a:lnTo>
                                            <a:pt x="3" y="15"/>
                                          </a:lnTo>
                                          <a:cubicBezTo>
                                            <a:pt x="3" y="16"/>
                                            <a:pt x="4" y="16"/>
                                            <a:pt x="5" y="16"/>
                                          </a:cubicBezTo>
                                          <a:lnTo>
                                            <a:pt x="5" y="14"/>
                                          </a:lnTo>
                                          <a:lnTo>
                                            <a:pt x="7" y="14"/>
                                          </a:lnTo>
                                          <a:lnTo>
                                            <a:pt x="8" y="14"/>
                                          </a:lnTo>
                                          <a:cubicBezTo>
                                            <a:pt x="9" y="14"/>
                                            <a:pt x="10" y="14"/>
                                            <a:pt x="11" y="14"/>
                                          </a:cubicBezTo>
                                          <a:lnTo>
                                            <a:pt x="11" y="13"/>
                                          </a:lnTo>
                                          <a:lnTo>
                                            <a:pt x="12" y="13"/>
                                          </a:lnTo>
                                          <a:lnTo>
                                            <a:pt x="12" y="12"/>
                                          </a:lnTo>
                                          <a:lnTo>
                                            <a:pt x="13" y="12"/>
                                          </a:lnTo>
                                          <a:lnTo>
                                            <a:pt x="13" y="11"/>
                                          </a:lnTo>
                                          <a:cubicBezTo>
                                            <a:pt x="14" y="11"/>
                                            <a:pt x="13" y="10"/>
                                            <a:pt x="13" y="9"/>
                                          </a:cubicBezTo>
                                          <a:cubicBezTo>
                                            <a:pt x="13" y="9"/>
                                            <a:pt x="13" y="8"/>
                                            <a:pt x="13" y="8"/>
                                          </a:cubicBezTo>
                                          <a:lnTo>
                                            <a:pt x="12" y="8"/>
                                          </a:lnTo>
                                          <a:cubicBezTo>
                                            <a:pt x="12" y="8"/>
                                            <a:pt x="11" y="7"/>
                                            <a:pt x="11" y="7"/>
                                          </a:cubicBezTo>
                                          <a:lnTo>
                                            <a:pt x="11" y="5"/>
                                          </a:lnTo>
                                          <a:cubicBezTo>
                                            <a:pt x="10" y="5"/>
                                            <a:pt x="11" y="5"/>
                                            <a:pt x="10" y="5"/>
                                          </a:cubicBezTo>
                                          <a:lnTo>
                                            <a:pt x="10" y="2"/>
                                          </a:lnTo>
                                          <a:lnTo>
                                            <a:pt x="12" y="2"/>
                                          </a:lnTo>
                                          <a:lnTo>
                                            <a:pt x="12" y="3"/>
                                          </a:lnTo>
                                          <a:lnTo>
                                            <a:pt x="13" y="3"/>
                                          </a:lnTo>
                                          <a:cubicBezTo>
                                            <a:pt x="13" y="3"/>
                                            <a:pt x="13" y="3"/>
                                            <a:pt x="13" y="4"/>
                                          </a:cubicBezTo>
                                          <a:lnTo>
                                            <a:pt x="14" y="4"/>
                                          </a:lnTo>
                                          <a:lnTo>
                                            <a:pt x="14" y="3"/>
                                          </a:lnTo>
                                          <a:lnTo>
                                            <a:pt x="15" y="3"/>
                                          </a:lnTo>
                                          <a:cubicBezTo>
                                            <a:pt x="15" y="3"/>
                                            <a:pt x="15" y="3"/>
                                            <a:pt x="15" y="3"/>
                                          </a:cubicBezTo>
                                          <a:lnTo>
                                            <a:pt x="18" y="3"/>
                                          </a:lnTo>
                                          <a:lnTo>
                                            <a:pt x="19" y="3"/>
                                          </a:lnTo>
                                          <a:lnTo>
                                            <a:pt x="19" y="4"/>
                                          </a:lnTo>
                                          <a:cubicBezTo>
                                            <a:pt x="20" y="4"/>
                                            <a:pt x="23" y="4"/>
                                            <a:pt x="24" y="3"/>
                                          </a:cubicBezTo>
                                          <a:lnTo>
                                            <a:pt x="25" y="3"/>
                                          </a:lnTo>
                                          <a:lnTo>
                                            <a:pt x="25" y="2"/>
                                          </a:lnTo>
                                          <a:lnTo>
                                            <a:pt x="25" y="1"/>
                                          </a:lnTo>
                                          <a:cubicBezTo>
                                            <a:pt x="26" y="1"/>
                                            <a:pt x="25" y="1"/>
                                            <a:pt x="26" y="1"/>
                                          </a:cubicBezTo>
                                          <a:lnTo>
                                            <a:pt x="26" y="0"/>
                                          </a:lnTo>
                                          <a:cubicBezTo>
                                            <a:pt x="27" y="0"/>
                                            <a:pt x="28" y="0"/>
                                            <a:pt x="29" y="0"/>
                                          </a:cubicBezTo>
                                          <a:lnTo>
                                            <a:pt x="29" y="2"/>
                                          </a:lnTo>
                                          <a:cubicBezTo>
                                            <a:pt x="29" y="2"/>
                                            <a:pt x="29" y="2"/>
                                            <a:pt x="29" y="2"/>
                                          </a:cubicBezTo>
                                          <a:cubicBezTo>
                                            <a:pt x="34" y="2"/>
                                            <a:pt x="33" y="7"/>
                                            <a:pt x="33" y="11"/>
                                          </a:cubicBezTo>
                                          <a:cubicBezTo>
                                            <a:pt x="33" y="11"/>
                                            <a:pt x="33" y="12"/>
                                            <a:pt x="33" y="12"/>
                                          </a:cubicBezTo>
                                          <a:cubicBezTo>
                                            <a:pt x="33" y="12"/>
                                            <a:pt x="33" y="14"/>
                                            <a:pt x="33" y="14"/>
                                          </a:cubicBezTo>
                                          <a:cubicBezTo>
                                            <a:pt x="33" y="15"/>
                                            <a:pt x="37" y="19"/>
                                            <a:pt x="37" y="20"/>
                                          </a:cubicBezTo>
                                          <a:cubicBezTo>
                                            <a:pt x="39" y="22"/>
                                            <a:pt x="39" y="27"/>
                                            <a:pt x="39" y="30"/>
                                          </a:cubicBezTo>
                                          <a:cubicBezTo>
                                            <a:pt x="39" y="32"/>
                                            <a:pt x="38" y="35"/>
                                            <a:pt x="38" y="37"/>
                                          </a:cubicBezTo>
                                          <a:cubicBezTo>
                                            <a:pt x="37" y="37"/>
                                            <a:pt x="37" y="38"/>
                                            <a:pt x="37" y="38"/>
                                          </a:cubicBezTo>
                                          <a:cubicBezTo>
                                            <a:pt x="37" y="38"/>
                                            <a:pt x="37" y="39"/>
                                            <a:pt x="37" y="39"/>
                                          </a:cubicBezTo>
                                          <a:cubicBezTo>
                                            <a:pt x="37" y="39"/>
                                            <a:pt x="37" y="39"/>
                                            <a:pt x="37" y="39"/>
                                          </a:cubicBezTo>
                                          <a:lnTo>
                                            <a:pt x="36" y="39"/>
                                          </a:lnTo>
                                          <a:cubicBezTo>
                                            <a:pt x="36" y="38"/>
                                            <a:pt x="34" y="38"/>
                                            <a:pt x="34" y="38"/>
                                          </a:cubicBezTo>
                                          <a:cubicBezTo>
                                            <a:pt x="34" y="38"/>
                                            <a:pt x="33" y="38"/>
                                            <a:pt x="33" y="38"/>
                                          </a:cubicBezTo>
                                          <a:cubicBezTo>
                                            <a:pt x="33" y="37"/>
                                            <a:pt x="33" y="38"/>
                                            <a:pt x="33" y="37"/>
                                          </a:cubicBezTo>
                                          <a:cubicBezTo>
                                            <a:pt x="33" y="37"/>
                                            <a:pt x="32" y="37"/>
                                            <a:pt x="32" y="37"/>
                                          </a:cubicBezTo>
                                          <a:lnTo>
                                            <a:pt x="32" y="36"/>
                                          </a:lnTo>
                                          <a:cubicBezTo>
                                            <a:pt x="31" y="36"/>
                                            <a:pt x="31" y="36"/>
                                            <a:pt x="31" y="36"/>
                                          </a:cubicBezTo>
                                          <a:cubicBezTo>
                                            <a:pt x="31" y="36"/>
                                            <a:pt x="31" y="36"/>
                                            <a:pt x="31" y="36"/>
                                          </a:cubicBezTo>
                                          <a:cubicBezTo>
                                            <a:pt x="31" y="36"/>
                                            <a:pt x="30" y="35"/>
                                            <a:pt x="30" y="35"/>
                                          </a:cubicBezTo>
                                          <a:cubicBezTo>
                                            <a:pt x="30" y="35"/>
                                            <a:pt x="30" y="35"/>
                                            <a:pt x="30" y="35"/>
                                          </a:cubicBezTo>
                                          <a:cubicBezTo>
                                            <a:pt x="30" y="35"/>
                                            <a:pt x="29" y="35"/>
                                            <a:pt x="29" y="34"/>
                                          </a:cubicBezTo>
                                          <a:cubicBezTo>
                                            <a:pt x="28" y="34"/>
                                            <a:pt x="26" y="34"/>
                                            <a:pt x="25" y="34"/>
                                          </a:cubicBezTo>
                                          <a:cubicBezTo>
                                            <a:pt x="25" y="34"/>
                                            <a:pt x="24" y="34"/>
                                            <a:pt x="24" y="34"/>
                                          </a:cubicBezTo>
                                          <a:cubicBezTo>
                                            <a:pt x="24" y="34"/>
                                            <a:pt x="24" y="35"/>
                                            <a:pt x="24" y="35"/>
                                          </a:cubicBezTo>
                                          <a:cubicBezTo>
                                            <a:pt x="24" y="35"/>
                                            <a:pt x="22" y="36"/>
                                            <a:pt x="22" y="36"/>
                                          </a:cubicBezTo>
                                          <a:lnTo>
                                            <a:pt x="21" y="36"/>
                                          </a:lnTo>
                                          <a:cubicBezTo>
                                            <a:pt x="21" y="36"/>
                                            <a:pt x="20" y="36"/>
                                            <a:pt x="20" y="36"/>
                                          </a:cubicBezTo>
                                          <a:cubicBezTo>
                                            <a:pt x="20" y="37"/>
                                            <a:pt x="20" y="37"/>
                                            <a:pt x="20" y="38"/>
                                          </a:cubicBezTo>
                                          <a:lnTo>
                                            <a:pt x="19" y="38"/>
                                          </a:lnTo>
                                          <a:lnTo>
                                            <a:pt x="19" y="37"/>
                                          </a:lnTo>
                                          <a:cubicBezTo>
                                            <a:pt x="19" y="37"/>
                                            <a:pt x="19" y="36"/>
                                            <a:pt x="19" y="35"/>
                                          </a:cubicBezTo>
                                          <a:cubicBezTo>
                                            <a:pt x="19" y="35"/>
                                            <a:pt x="19" y="34"/>
                                            <a:pt x="18" y="33"/>
                                          </a:cubicBezTo>
                                          <a:cubicBezTo>
                                            <a:pt x="18" y="33"/>
                                            <a:pt x="18" y="31"/>
                                            <a:pt x="19" y="31"/>
                                          </a:cubicBezTo>
                                          <a:cubicBezTo>
                                            <a:pt x="19" y="31"/>
                                            <a:pt x="19" y="29"/>
                                            <a:pt x="19" y="29"/>
                                          </a:cubicBezTo>
                                          <a:lnTo>
                                            <a:pt x="19" y="28"/>
                                          </a:lnTo>
                                          <a:lnTo>
                                            <a:pt x="17" y="28"/>
                                          </a:lnTo>
                                          <a:cubicBezTo>
                                            <a:pt x="17" y="29"/>
                                            <a:pt x="17" y="29"/>
                                            <a:pt x="17" y="29"/>
                                          </a:cubicBezTo>
                                          <a:cubicBezTo>
                                            <a:pt x="17" y="29"/>
                                            <a:pt x="16" y="30"/>
                                            <a:pt x="16" y="30"/>
                                          </a:cubicBezTo>
                                          <a:cubicBezTo>
                                            <a:pt x="16" y="30"/>
                                            <a:pt x="15" y="30"/>
                                            <a:pt x="15" y="30"/>
                                          </a:cubicBezTo>
                                          <a:lnTo>
                                            <a:pt x="15" y="33"/>
                                          </a:lnTo>
                                          <a:cubicBezTo>
                                            <a:pt x="15" y="33"/>
                                            <a:pt x="15" y="33"/>
                                            <a:pt x="14" y="33"/>
                                          </a:cubicBezTo>
                                          <a:cubicBezTo>
                                            <a:pt x="14" y="34"/>
                                            <a:pt x="14" y="33"/>
                                            <a:pt x="14" y="34"/>
                                          </a:cubicBezTo>
                                          <a:cubicBezTo>
                                            <a:pt x="14" y="34"/>
                                            <a:pt x="13" y="34"/>
                                            <a:pt x="13" y="34"/>
                                          </a:cubicBezTo>
                                          <a:cubicBezTo>
                                            <a:pt x="12" y="35"/>
                                            <a:pt x="9" y="35"/>
                                            <a:pt x="8" y="35"/>
                                          </a:cubicBezTo>
                                          <a:cubicBezTo>
                                            <a:pt x="8" y="35"/>
                                            <a:pt x="7" y="35"/>
                                            <a:pt x="7" y="35"/>
                                          </a:cubicBezTo>
                                          <a:lnTo>
                                            <a:pt x="6" y="36"/>
                                          </a:lnTo>
                                          <a:lnTo>
                                            <a:pt x="6" y="37"/>
                                          </a:lnTo>
                                          <a:cubicBezTo>
                                            <a:pt x="6" y="37"/>
                                            <a:pt x="6" y="39"/>
                                            <a:pt x="6" y="39"/>
                                          </a:cubicBezTo>
                                          <a:cubicBezTo>
                                            <a:pt x="5" y="39"/>
                                            <a:pt x="5" y="39"/>
                                            <a:pt x="5" y="39"/>
                                          </a:cubicBezTo>
                                          <a:lnTo>
                                            <a:pt x="5" y="40"/>
                                          </a:lnTo>
                                          <a:lnTo>
                                            <a:pt x="4" y="40"/>
                                          </a:lnTo>
                                        </a:path>
                                      </a:pathLst>
                                    </a:custGeom>
                                    <a:solidFill>
                                      <a:schemeClr val="bg1"/>
                                    </a:solidFill>
                                    <a:ln w="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lIns="91424" tIns="45712" rIns="91424" bIns="45712"/>
                                    <a:lstStyle/>
                                    <a:p>
                                      <a:endParaRPr lang="pl-PL" b="1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11" name="Dowolny kształt 210"/>
                                  <p:cNvSpPr/>
                                  <p:nvPr/>
                                </p:nvSpPr>
                                <p:spPr>
                                  <a:xfrm>
                                    <a:off x="6026944" y="3681413"/>
                                    <a:ext cx="997746" cy="611786"/>
                                  </a:xfrm>
                                  <a:custGeom>
                                    <a:avLst/>
                                    <a:gdLst>
                                      <a:gd name="connsiteX0" fmla="*/ 997744 w 997746"/>
                                      <a:gd name="connsiteY0" fmla="*/ 607218 h 611786"/>
                                      <a:gd name="connsiteX1" fmla="*/ 995362 w 997746"/>
                                      <a:gd name="connsiteY1" fmla="*/ 595312 h 611786"/>
                                      <a:gd name="connsiteX2" fmla="*/ 940594 w 997746"/>
                                      <a:gd name="connsiteY2" fmla="*/ 600075 h 611786"/>
                                      <a:gd name="connsiteX3" fmla="*/ 928687 w 997746"/>
                                      <a:gd name="connsiteY3" fmla="*/ 607218 h 611786"/>
                                      <a:gd name="connsiteX4" fmla="*/ 923925 w 997746"/>
                                      <a:gd name="connsiteY4" fmla="*/ 592931 h 611786"/>
                                      <a:gd name="connsiteX5" fmla="*/ 921544 w 997746"/>
                                      <a:gd name="connsiteY5" fmla="*/ 576262 h 611786"/>
                                      <a:gd name="connsiteX6" fmla="*/ 919162 w 997746"/>
                                      <a:gd name="connsiteY6" fmla="*/ 535781 h 611786"/>
                                      <a:gd name="connsiteX7" fmla="*/ 909637 w 997746"/>
                                      <a:gd name="connsiteY7" fmla="*/ 521493 h 611786"/>
                                      <a:gd name="connsiteX8" fmla="*/ 904875 w 997746"/>
                                      <a:gd name="connsiteY8" fmla="*/ 514350 h 611786"/>
                                      <a:gd name="connsiteX9" fmla="*/ 897731 w 997746"/>
                                      <a:gd name="connsiteY9" fmla="*/ 511968 h 611786"/>
                                      <a:gd name="connsiteX10" fmla="*/ 909637 w 997746"/>
                                      <a:gd name="connsiteY10" fmla="*/ 514350 h 611786"/>
                                      <a:gd name="connsiteX11" fmla="*/ 904875 w 997746"/>
                                      <a:gd name="connsiteY11" fmla="*/ 533400 h 611786"/>
                                      <a:gd name="connsiteX12" fmla="*/ 900112 w 997746"/>
                                      <a:gd name="connsiteY12" fmla="*/ 547687 h 611786"/>
                                      <a:gd name="connsiteX13" fmla="*/ 900112 w 997746"/>
                                      <a:gd name="connsiteY13" fmla="*/ 519112 h 611786"/>
                                      <a:gd name="connsiteX14" fmla="*/ 902494 w 997746"/>
                                      <a:gd name="connsiteY14" fmla="*/ 511968 h 611786"/>
                                      <a:gd name="connsiteX15" fmla="*/ 916781 w 997746"/>
                                      <a:gd name="connsiteY15" fmla="*/ 507206 h 611786"/>
                                      <a:gd name="connsiteX16" fmla="*/ 923925 w 997746"/>
                                      <a:gd name="connsiteY16" fmla="*/ 502443 h 611786"/>
                                      <a:gd name="connsiteX17" fmla="*/ 933450 w 997746"/>
                                      <a:gd name="connsiteY17" fmla="*/ 500062 h 611786"/>
                                      <a:gd name="connsiteX18" fmla="*/ 940594 w 997746"/>
                                      <a:gd name="connsiteY18" fmla="*/ 497681 h 611786"/>
                                      <a:gd name="connsiteX19" fmla="*/ 954881 w 997746"/>
                                      <a:gd name="connsiteY19" fmla="*/ 488156 h 611786"/>
                                      <a:gd name="connsiteX20" fmla="*/ 957262 w 997746"/>
                                      <a:gd name="connsiteY20" fmla="*/ 481012 h 611786"/>
                                      <a:gd name="connsiteX21" fmla="*/ 971550 w 997746"/>
                                      <a:gd name="connsiteY21" fmla="*/ 476250 h 611786"/>
                                      <a:gd name="connsiteX22" fmla="*/ 969169 w 997746"/>
                                      <a:gd name="connsiteY22" fmla="*/ 469106 h 611786"/>
                                      <a:gd name="connsiteX23" fmla="*/ 962025 w 997746"/>
                                      <a:gd name="connsiteY23" fmla="*/ 464343 h 611786"/>
                                      <a:gd name="connsiteX24" fmla="*/ 940594 w 997746"/>
                                      <a:gd name="connsiteY24" fmla="*/ 447675 h 611786"/>
                                      <a:gd name="connsiteX25" fmla="*/ 926306 w 997746"/>
                                      <a:gd name="connsiteY25" fmla="*/ 442912 h 611786"/>
                                      <a:gd name="connsiteX26" fmla="*/ 912019 w 997746"/>
                                      <a:gd name="connsiteY26" fmla="*/ 433387 h 611786"/>
                                      <a:gd name="connsiteX27" fmla="*/ 904875 w 997746"/>
                                      <a:gd name="connsiteY27" fmla="*/ 428625 h 611786"/>
                                      <a:gd name="connsiteX28" fmla="*/ 890587 w 997746"/>
                                      <a:gd name="connsiteY28" fmla="*/ 416718 h 611786"/>
                                      <a:gd name="connsiteX29" fmla="*/ 883444 w 997746"/>
                                      <a:gd name="connsiteY29" fmla="*/ 392906 h 611786"/>
                                      <a:gd name="connsiteX30" fmla="*/ 881062 w 997746"/>
                                      <a:gd name="connsiteY30" fmla="*/ 376237 h 611786"/>
                                      <a:gd name="connsiteX31" fmla="*/ 883444 w 997746"/>
                                      <a:gd name="connsiteY31" fmla="*/ 369093 h 611786"/>
                                      <a:gd name="connsiteX32" fmla="*/ 907256 w 997746"/>
                                      <a:gd name="connsiteY32" fmla="*/ 373856 h 611786"/>
                                      <a:gd name="connsiteX33" fmla="*/ 931069 w 997746"/>
                                      <a:gd name="connsiteY33" fmla="*/ 361950 h 611786"/>
                                      <a:gd name="connsiteX34" fmla="*/ 938212 w 997746"/>
                                      <a:gd name="connsiteY34" fmla="*/ 357187 h 611786"/>
                                      <a:gd name="connsiteX35" fmla="*/ 945356 w 997746"/>
                                      <a:gd name="connsiteY35" fmla="*/ 352425 h 611786"/>
                                      <a:gd name="connsiteX36" fmla="*/ 942975 w 997746"/>
                                      <a:gd name="connsiteY36" fmla="*/ 340518 h 611786"/>
                                      <a:gd name="connsiteX37" fmla="*/ 935831 w 997746"/>
                                      <a:gd name="connsiteY37" fmla="*/ 338137 h 611786"/>
                                      <a:gd name="connsiteX38" fmla="*/ 926306 w 997746"/>
                                      <a:gd name="connsiteY38" fmla="*/ 335756 h 611786"/>
                                      <a:gd name="connsiteX39" fmla="*/ 909637 w 997746"/>
                                      <a:gd name="connsiteY39" fmla="*/ 340518 h 611786"/>
                                      <a:gd name="connsiteX40" fmla="*/ 892969 w 997746"/>
                                      <a:gd name="connsiteY40" fmla="*/ 345281 h 611786"/>
                                      <a:gd name="connsiteX41" fmla="*/ 883444 w 997746"/>
                                      <a:gd name="connsiteY41" fmla="*/ 342900 h 611786"/>
                                      <a:gd name="connsiteX42" fmla="*/ 885825 w 997746"/>
                                      <a:gd name="connsiteY42" fmla="*/ 328612 h 611786"/>
                                      <a:gd name="connsiteX43" fmla="*/ 890587 w 997746"/>
                                      <a:gd name="connsiteY43" fmla="*/ 319087 h 611786"/>
                                      <a:gd name="connsiteX44" fmla="*/ 897731 w 997746"/>
                                      <a:gd name="connsiteY44" fmla="*/ 314325 h 611786"/>
                                      <a:gd name="connsiteX45" fmla="*/ 912019 w 997746"/>
                                      <a:gd name="connsiteY45" fmla="*/ 309562 h 611786"/>
                                      <a:gd name="connsiteX46" fmla="*/ 916781 w 997746"/>
                                      <a:gd name="connsiteY46" fmla="*/ 302418 h 611786"/>
                                      <a:gd name="connsiteX47" fmla="*/ 914400 w 997746"/>
                                      <a:gd name="connsiteY47" fmla="*/ 288131 h 611786"/>
                                      <a:gd name="connsiteX48" fmla="*/ 907256 w 997746"/>
                                      <a:gd name="connsiteY48" fmla="*/ 283368 h 611786"/>
                                      <a:gd name="connsiteX49" fmla="*/ 890587 w 997746"/>
                                      <a:gd name="connsiteY49" fmla="*/ 278606 h 611786"/>
                                      <a:gd name="connsiteX50" fmla="*/ 878681 w 997746"/>
                                      <a:gd name="connsiteY50" fmla="*/ 276225 h 611786"/>
                                      <a:gd name="connsiteX51" fmla="*/ 864394 w 997746"/>
                                      <a:gd name="connsiteY51" fmla="*/ 271462 h 611786"/>
                                      <a:gd name="connsiteX52" fmla="*/ 845344 w 997746"/>
                                      <a:gd name="connsiteY52" fmla="*/ 266700 h 611786"/>
                                      <a:gd name="connsiteX53" fmla="*/ 838200 w 997746"/>
                                      <a:gd name="connsiteY53" fmla="*/ 264318 h 611786"/>
                                      <a:gd name="connsiteX54" fmla="*/ 816769 w 997746"/>
                                      <a:gd name="connsiteY54" fmla="*/ 259556 h 611786"/>
                                      <a:gd name="connsiteX55" fmla="*/ 802481 w 997746"/>
                                      <a:gd name="connsiteY55" fmla="*/ 254793 h 611786"/>
                                      <a:gd name="connsiteX56" fmla="*/ 795337 w 997746"/>
                                      <a:gd name="connsiteY56" fmla="*/ 252412 h 611786"/>
                                      <a:gd name="connsiteX57" fmla="*/ 778669 w 997746"/>
                                      <a:gd name="connsiteY57" fmla="*/ 247650 h 611786"/>
                                      <a:gd name="connsiteX58" fmla="*/ 742950 w 997746"/>
                                      <a:gd name="connsiteY58" fmla="*/ 250031 h 611786"/>
                                      <a:gd name="connsiteX59" fmla="*/ 735806 w 997746"/>
                                      <a:gd name="connsiteY59" fmla="*/ 252412 h 611786"/>
                                      <a:gd name="connsiteX60" fmla="*/ 726281 w 997746"/>
                                      <a:gd name="connsiteY60" fmla="*/ 238125 h 611786"/>
                                      <a:gd name="connsiteX61" fmla="*/ 723900 w 997746"/>
                                      <a:gd name="connsiteY61" fmla="*/ 228600 h 611786"/>
                                      <a:gd name="connsiteX62" fmla="*/ 726281 w 997746"/>
                                      <a:gd name="connsiteY62" fmla="*/ 219075 h 611786"/>
                                      <a:gd name="connsiteX63" fmla="*/ 731044 w 997746"/>
                                      <a:gd name="connsiteY63" fmla="*/ 204787 h 611786"/>
                                      <a:gd name="connsiteX64" fmla="*/ 738187 w 997746"/>
                                      <a:gd name="connsiteY64" fmla="*/ 190500 h 611786"/>
                                      <a:gd name="connsiteX65" fmla="*/ 745331 w 997746"/>
                                      <a:gd name="connsiteY65" fmla="*/ 185737 h 611786"/>
                                      <a:gd name="connsiteX66" fmla="*/ 747712 w 997746"/>
                                      <a:gd name="connsiteY66" fmla="*/ 178593 h 611786"/>
                                      <a:gd name="connsiteX67" fmla="*/ 733425 w 997746"/>
                                      <a:gd name="connsiteY67" fmla="*/ 169068 h 611786"/>
                                      <a:gd name="connsiteX68" fmla="*/ 716756 w 997746"/>
                                      <a:gd name="connsiteY68" fmla="*/ 147637 h 611786"/>
                                      <a:gd name="connsiteX69" fmla="*/ 714375 w 997746"/>
                                      <a:gd name="connsiteY69" fmla="*/ 138112 h 611786"/>
                                      <a:gd name="connsiteX70" fmla="*/ 711994 w 997746"/>
                                      <a:gd name="connsiteY70" fmla="*/ 102393 h 611786"/>
                                      <a:gd name="connsiteX71" fmla="*/ 704850 w 997746"/>
                                      <a:gd name="connsiteY71" fmla="*/ 100012 h 611786"/>
                                      <a:gd name="connsiteX72" fmla="*/ 688181 w 997746"/>
                                      <a:gd name="connsiteY72" fmla="*/ 97631 h 611786"/>
                                      <a:gd name="connsiteX73" fmla="*/ 673894 w 997746"/>
                                      <a:gd name="connsiteY73" fmla="*/ 88106 h 611786"/>
                                      <a:gd name="connsiteX74" fmla="*/ 669131 w 997746"/>
                                      <a:gd name="connsiteY74" fmla="*/ 80962 h 611786"/>
                                      <a:gd name="connsiteX75" fmla="*/ 659606 w 997746"/>
                                      <a:gd name="connsiteY75" fmla="*/ 78581 h 611786"/>
                                      <a:gd name="connsiteX76" fmla="*/ 528637 w 997746"/>
                                      <a:gd name="connsiteY76" fmla="*/ 76200 h 611786"/>
                                      <a:gd name="connsiteX77" fmla="*/ 492919 w 997746"/>
                                      <a:gd name="connsiteY77" fmla="*/ 66675 h 611786"/>
                                      <a:gd name="connsiteX78" fmla="*/ 485775 w 997746"/>
                                      <a:gd name="connsiteY78" fmla="*/ 59531 h 611786"/>
                                      <a:gd name="connsiteX79" fmla="*/ 473869 w 997746"/>
                                      <a:gd name="connsiteY79" fmla="*/ 38100 h 611786"/>
                                      <a:gd name="connsiteX80" fmla="*/ 466725 w 997746"/>
                                      <a:gd name="connsiteY80" fmla="*/ 35718 h 611786"/>
                                      <a:gd name="connsiteX81" fmla="*/ 447675 w 997746"/>
                                      <a:gd name="connsiteY81" fmla="*/ 42862 h 611786"/>
                                      <a:gd name="connsiteX82" fmla="*/ 438150 w 997746"/>
                                      <a:gd name="connsiteY82" fmla="*/ 80962 h 611786"/>
                                      <a:gd name="connsiteX83" fmla="*/ 421481 w 997746"/>
                                      <a:gd name="connsiteY83" fmla="*/ 78581 h 611786"/>
                                      <a:gd name="connsiteX84" fmla="*/ 419100 w 997746"/>
                                      <a:gd name="connsiteY84" fmla="*/ 85725 h 611786"/>
                                      <a:gd name="connsiteX85" fmla="*/ 416719 w 997746"/>
                                      <a:gd name="connsiteY85" fmla="*/ 100012 h 611786"/>
                                      <a:gd name="connsiteX86" fmla="*/ 402431 w 997746"/>
                                      <a:gd name="connsiteY86" fmla="*/ 109537 h 611786"/>
                                      <a:gd name="connsiteX87" fmla="*/ 400050 w 997746"/>
                                      <a:gd name="connsiteY87" fmla="*/ 116681 h 611786"/>
                                      <a:gd name="connsiteX88" fmla="*/ 383381 w 997746"/>
                                      <a:gd name="connsiteY88" fmla="*/ 116681 h 611786"/>
                                      <a:gd name="connsiteX89" fmla="*/ 361950 w 997746"/>
                                      <a:gd name="connsiteY89" fmla="*/ 107156 h 611786"/>
                                      <a:gd name="connsiteX90" fmla="*/ 357187 w 997746"/>
                                      <a:gd name="connsiteY90" fmla="*/ 100012 h 611786"/>
                                      <a:gd name="connsiteX91" fmla="*/ 300037 w 997746"/>
                                      <a:gd name="connsiteY91" fmla="*/ 83343 h 611786"/>
                                      <a:gd name="connsiteX92" fmla="*/ 273844 w 997746"/>
                                      <a:gd name="connsiteY92" fmla="*/ 80962 h 611786"/>
                                      <a:gd name="connsiteX93" fmla="*/ 266700 w 997746"/>
                                      <a:gd name="connsiteY93" fmla="*/ 78581 h 611786"/>
                                      <a:gd name="connsiteX94" fmla="*/ 254794 w 997746"/>
                                      <a:gd name="connsiteY94" fmla="*/ 59531 h 611786"/>
                                      <a:gd name="connsiteX95" fmla="*/ 247650 w 997746"/>
                                      <a:gd name="connsiteY95" fmla="*/ 57150 h 611786"/>
                                      <a:gd name="connsiteX96" fmla="*/ 235744 w 997746"/>
                                      <a:gd name="connsiteY96" fmla="*/ 59531 h 611786"/>
                                      <a:gd name="connsiteX97" fmla="*/ 221456 w 997746"/>
                                      <a:gd name="connsiteY97" fmla="*/ 61912 h 611786"/>
                                      <a:gd name="connsiteX98" fmla="*/ 214312 w 997746"/>
                                      <a:gd name="connsiteY98" fmla="*/ 64293 h 611786"/>
                                      <a:gd name="connsiteX99" fmla="*/ 200025 w 997746"/>
                                      <a:gd name="connsiteY99" fmla="*/ 76200 h 611786"/>
                                      <a:gd name="connsiteX100" fmla="*/ 192881 w 997746"/>
                                      <a:gd name="connsiteY100" fmla="*/ 78581 h 611786"/>
                                      <a:gd name="connsiteX101" fmla="*/ 178594 w 997746"/>
                                      <a:gd name="connsiteY101" fmla="*/ 88106 h 611786"/>
                                      <a:gd name="connsiteX102" fmla="*/ 171450 w 997746"/>
                                      <a:gd name="connsiteY102" fmla="*/ 92868 h 611786"/>
                                      <a:gd name="connsiteX103" fmla="*/ 150019 w 997746"/>
                                      <a:gd name="connsiteY103" fmla="*/ 88106 h 611786"/>
                                      <a:gd name="connsiteX104" fmla="*/ 142875 w 997746"/>
                                      <a:gd name="connsiteY104" fmla="*/ 80962 h 611786"/>
                                      <a:gd name="connsiteX105" fmla="*/ 140494 w 997746"/>
                                      <a:gd name="connsiteY105" fmla="*/ 73818 h 611786"/>
                                      <a:gd name="connsiteX106" fmla="*/ 145256 w 997746"/>
                                      <a:gd name="connsiteY106" fmla="*/ 54768 h 611786"/>
                                      <a:gd name="connsiteX107" fmla="*/ 142875 w 997746"/>
                                      <a:gd name="connsiteY107" fmla="*/ 33337 h 611786"/>
                                      <a:gd name="connsiteX108" fmla="*/ 135731 w 997746"/>
                                      <a:gd name="connsiteY108" fmla="*/ 26193 h 611786"/>
                                      <a:gd name="connsiteX109" fmla="*/ 123825 w 997746"/>
                                      <a:gd name="connsiteY109" fmla="*/ 11906 h 611786"/>
                                      <a:gd name="connsiteX110" fmla="*/ 102394 w 997746"/>
                                      <a:gd name="connsiteY110" fmla="*/ 2381 h 611786"/>
                                      <a:gd name="connsiteX111" fmla="*/ 95250 w 997746"/>
                                      <a:gd name="connsiteY111" fmla="*/ 0 h 611786"/>
                                      <a:gd name="connsiteX112" fmla="*/ 76200 w 997746"/>
                                      <a:gd name="connsiteY112" fmla="*/ 2381 h 611786"/>
                                      <a:gd name="connsiteX113" fmla="*/ 73819 w 997746"/>
                                      <a:gd name="connsiteY113" fmla="*/ 9525 h 611786"/>
                                      <a:gd name="connsiteX114" fmla="*/ 71437 w 997746"/>
                                      <a:gd name="connsiteY114" fmla="*/ 38100 h 611786"/>
                                      <a:gd name="connsiteX115" fmla="*/ 57150 w 997746"/>
                                      <a:gd name="connsiteY115" fmla="*/ 47625 h 611786"/>
                                      <a:gd name="connsiteX116" fmla="*/ 38100 w 997746"/>
                                      <a:gd name="connsiteY116" fmla="*/ 38100 h 611786"/>
                                      <a:gd name="connsiteX117" fmla="*/ 30956 w 997746"/>
                                      <a:gd name="connsiteY117" fmla="*/ 14287 h 611786"/>
                                      <a:gd name="connsiteX118" fmla="*/ 26194 w 997746"/>
                                      <a:gd name="connsiteY118" fmla="*/ 7143 h 611786"/>
                                      <a:gd name="connsiteX119" fmla="*/ 0 w 997746"/>
                                      <a:gd name="connsiteY119" fmla="*/ 7143 h 61178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  <a:cxn ang="0">
                                        <a:pos x="connsiteX50" y="connsiteY50"/>
                                      </a:cxn>
                                      <a:cxn ang="0">
                                        <a:pos x="connsiteX51" y="connsiteY51"/>
                                      </a:cxn>
                                      <a:cxn ang="0">
                                        <a:pos x="connsiteX52" y="connsiteY52"/>
                                      </a:cxn>
                                      <a:cxn ang="0">
                                        <a:pos x="connsiteX53" y="connsiteY53"/>
                                      </a:cxn>
                                      <a:cxn ang="0">
                                        <a:pos x="connsiteX54" y="connsiteY54"/>
                                      </a:cxn>
                                      <a:cxn ang="0">
                                        <a:pos x="connsiteX55" y="connsiteY55"/>
                                      </a:cxn>
                                      <a:cxn ang="0">
                                        <a:pos x="connsiteX56" y="connsiteY56"/>
                                      </a:cxn>
                                      <a:cxn ang="0">
                                        <a:pos x="connsiteX57" y="connsiteY57"/>
                                      </a:cxn>
                                      <a:cxn ang="0">
                                        <a:pos x="connsiteX58" y="connsiteY58"/>
                                      </a:cxn>
                                      <a:cxn ang="0">
                                        <a:pos x="connsiteX59" y="connsiteY59"/>
                                      </a:cxn>
                                      <a:cxn ang="0">
                                        <a:pos x="connsiteX60" y="connsiteY60"/>
                                      </a:cxn>
                                      <a:cxn ang="0">
                                        <a:pos x="connsiteX61" y="connsiteY61"/>
                                      </a:cxn>
                                      <a:cxn ang="0">
                                        <a:pos x="connsiteX62" y="connsiteY62"/>
                                      </a:cxn>
                                      <a:cxn ang="0">
                                        <a:pos x="connsiteX63" y="connsiteY63"/>
                                      </a:cxn>
                                      <a:cxn ang="0">
                                        <a:pos x="connsiteX64" y="connsiteY64"/>
                                      </a:cxn>
                                      <a:cxn ang="0">
                                        <a:pos x="connsiteX65" y="connsiteY65"/>
                                      </a:cxn>
                                      <a:cxn ang="0">
                                        <a:pos x="connsiteX66" y="connsiteY66"/>
                                      </a:cxn>
                                      <a:cxn ang="0">
                                        <a:pos x="connsiteX67" y="connsiteY67"/>
                                      </a:cxn>
                                      <a:cxn ang="0">
                                        <a:pos x="connsiteX68" y="connsiteY68"/>
                                      </a:cxn>
                                      <a:cxn ang="0">
                                        <a:pos x="connsiteX69" y="connsiteY69"/>
                                      </a:cxn>
                                      <a:cxn ang="0">
                                        <a:pos x="connsiteX70" y="connsiteY70"/>
                                      </a:cxn>
                                      <a:cxn ang="0">
                                        <a:pos x="connsiteX71" y="connsiteY71"/>
                                      </a:cxn>
                                      <a:cxn ang="0">
                                        <a:pos x="connsiteX72" y="connsiteY72"/>
                                      </a:cxn>
                                      <a:cxn ang="0">
                                        <a:pos x="connsiteX73" y="connsiteY73"/>
                                      </a:cxn>
                                      <a:cxn ang="0">
                                        <a:pos x="connsiteX74" y="connsiteY74"/>
                                      </a:cxn>
                                      <a:cxn ang="0">
                                        <a:pos x="connsiteX75" y="connsiteY75"/>
                                      </a:cxn>
                                      <a:cxn ang="0">
                                        <a:pos x="connsiteX76" y="connsiteY76"/>
                                      </a:cxn>
                                      <a:cxn ang="0">
                                        <a:pos x="connsiteX77" y="connsiteY77"/>
                                      </a:cxn>
                                      <a:cxn ang="0">
                                        <a:pos x="connsiteX78" y="connsiteY78"/>
                                      </a:cxn>
                                      <a:cxn ang="0">
                                        <a:pos x="connsiteX79" y="connsiteY79"/>
                                      </a:cxn>
                                      <a:cxn ang="0">
                                        <a:pos x="connsiteX80" y="connsiteY80"/>
                                      </a:cxn>
                                      <a:cxn ang="0">
                                        <a:pos x="connsiteX81" y="connsiteY81"/>
                                      </a:cxn>
                                      <a:cxn ang="0">
                                        <a:pos x="connsiteX82" y="connsiteY82"/>
                                      </a:cxn>
                                      <a:cxn ang="0">
                                        <a:pos x="connsiteX83" y="connsiteY83"/>
                                      </a:cxn>
                                      <a:cxn ang="0">
                                        <a:pos x="connsiteX84" y="connsiteY84"/>
                                      </a:cxn>
                                      <a:cxn ang="0">
                                        <a:pos x="connsiteX85" y="connsiteY85"/>
                                      </a:cxn>
                                      <a:cxn ang="0">
                                        <a:pos x="connsiteX86" y="connsiteY86"/>
                                      </a:cxn>
                                      <a:cxn ang="0">
                                        <a:pos x="connsiteX87" y="connsiteY87"/>
                                      </a:cxn>
                                      <a:cxn ang="0">
                                        <a:pos x="connsiteX88" y="connsiteY88"/>
                                      </a:cxn>
                                      <a:cxn ang="0">
                                        <a:pos x="connsiteX89" y="connsiteY89"/>
                                      </a:cxn>
                                      <a:cxn ang="0">
                                        <a:pos x="connsiteX90" y="connsiteY90"/>
                                      </a:cxn>
                                      <a:cxn ang="0">
                                        <a:pos x="connsiteX91" y="connsiteY91"/>
                                      </a:cxn>
                                      <a:cxn ang="0">
                                        <a:pos x="connsiteX92" y="connsiteY92"/>
                                      </a:cxn>
                                      <a:cxn ang="0">
                                        <a:pos x="connsiteX93" y="connsiteY93"/>
                                      </a:cxn>
                                      <a:cxn ang="0">
                                        <a:pos x="connsiteX94" y="connsiteY94"/>
                                      </a:cxn>
                                      <a:cxn ang="0">
                                        <a:pos x="connsiteX95" y="connsiteY95"/>
                                      </a:cxn>
                                      <a:cxn ang="0">
                                        <a:pos x="connsiteX96" y="connsiteY96"/>
                                      </a:cxn>
                                      <a:cxn ang="0">
                                        <a:pos x="connsiteX97" y="connsiteY97"/>
                                      </a:cxn>
                                      <a:cxn ang="0">
                                        <a:pos x="connsiteX98" y="connsiteY98"/>
                                      </a:cxn>
                                      <a:cxn ang="0">
                                        <a:pos x="connsiteX99" y="connsiteY99"/>
                                      </a:cxn>
                                      <a:cxn ang="0">
                                        <a:pos x="connsiteX100" y="connsiteY100"/>
                                      </a:cxn>
                                      <a:cxn ang="0">
                                        <a:pos x="connsiteX101" y="connsiteY101"/>
                                      </a:cxn>
                                      <a:cxn ang="0">
                                        <a:pos x="connsiteX102" y="connsiteY102"/>
                                      </a:cxn>
                                      <a:cxn ang="0">
                                        <a:pos x="connsiteX103" y="connsiteY103"/>
                                      </a:cxn>
                                      <a:cxn ang="0">
                                        <a:pos x="connsiteX104" y="connsiteY104"/>
                                      </a:cxn>
                                      <a:cxn ang="0">
                                        <a:pos x="connsiteX105" y="connsiteY105"/>
                                      </a:cxn>
                                      <a:cxn ang="0">
                                        <a:pos x="connsiteX106" y="connsiteY106"/>
                                      </a:cxn>
                                      <a:cxn ang="0">
                                        <a:pos x="connsiteX107" y="connsiteY107"/>
                                      </a:cxn>
                                      <a:cxn ang="0">
                                        <a:pos x="connsiteX108" y="connsiteY108"/>
                                      </a:cxn>
                                      <a:cxn ang="0">
                                        <a:pos x="connsiteX109" y="connsiteY109"/>
                                      </a:cxn>
                                      <a:cxn ang="0">
                                        <a:pos x="connsiteX110" y="connsiteY110"/>
                                      </a:cxn>
                                      <a:cxn ang="0">
                                        <a:pos x="connsiteX111" y="connsiteY111"/>
                                      </a:cxn>
                                      <a:cxn ang="0">
                                        <a:pos x="connsiteX112" y="connsiteY112"/>
                                      </a:cxn>
                                      <a:cxn ang="0">
                                        <a:pos x="connsiteX113" y="connsiteY113"/>
                                      </a:cxn>
                                      <a:cxn ang="0">
                                        <a:pos x="connsiteX114" y="connsiteY114"/>
                                      </a:cxn>
                                      <a:cxn ang="0">
                                        <a:pos x="connsiteX115" y="connsiteY115"/>
                                      </a:cxn>
                                      <a:cxn ang="0">
                                        <a:pos x="connsiteX116" y="connsiteY116"/>
                                      </a:cxn>
                                      <a:cxn ang="0">
                                        <a:pos x="connsiteX117" y="connsiteY117"/>
                                      </a:cxn>
                                      <a:cxn ang="0">
                                        <a:pos x="connsiteX118" y="connsiteY118"/>
                                      </a:cxn>
                                      <a:cxn ang="0">
                                        <a:pos x="connsiteX119" y="connsiteY119"/>
                                      </a:cxn>
                                    </a:cxnLst>
                                    <a:rect l="l" t="t" r="r" b="b"/>
                                    <a:pathLst>
                                      <a:path w="997746" h="611786">
                                        <a:moveTo>
                                          <a:pt x="997744" y="607218"/>
                                        </a:moveTo>
                                        <a:cubicBezTo>
                                          <a:pt x="996950" y="603249"/>
                                          <a:pt x="999338" y="596069"/>
                                          <a:pt x="995362" y="595312"/>
                                        </a:cubicBezTo>
                                        <a:cubicBezTo>
                                          <a:pt x="968238" y="590146"/>
                                          <a:pt x="959182" y="593876"/>
                                          <a:pt x="940594" y="600075"/>
                                        </a:cubicBezTo>
                                        <a:cubicBezTo>
                                          <a:pt x="939672" y="603763"/>
                                          <a:pt x="939133" y="619406"/>
                                          <a:pt x="928687" y="607218"/>
                                        </a:cubicBezTo>
                                        <a:cubicBezTo>
                                          <a:pt x="925420" y="603407"/>
                                          <a:pt x="923925" y="592931"/>
                                          <a:pt x="923925" y="592931"/>
                                        </a:cubicBezTo>
                                        <a:cubicBezTo>
                                          <a:pt x="923131" y="587375"/>
                                          <a:pt x="922010" y="581855"/>
                                          <a:pt x="921544" y="576262"/>
                                        </a:cubicBezTo>
                                        <a:cubicBezTo>
                                          <a:pt x="920421" y="562792"/>
                                          <a:pt x="922034" y="548989"/>
                                          <a:pt x="919162" y="535781"/>
                                        </a:cubicBezTo>
                                        <a:cubicBezTo>
                                          <a:pt x="917946" y="530188"/>
                                          <a:pt x="912812" y="526256"/>
                                          <a:pt x="909637" y="521493"/>
                                        </a:cubicBezTo>
                                        <a:cubicBezTo>
                                          <a:pt x="908050" y="519112"/>
                                          <a:pt x="907590" y="515255"/>
                                          <a:pt x="904875" y="514350"/>
                                        </a:cubicBezTo>
                                        <a:cubicBezTo>
                                          <a:pt x="902494" y="513556"/>
                                          <a:pt x="895221" y="511968"/>
                                          <a:pt x="897731" y="511968"/>
                                        </a:cubicBezTo>
                                        <a:cubicBezTo>
                                          <a:pt x="901778" y="511968"/>
                                          <a:pt x="905668" y="513556"/>
                                          <a:pt x="909637" y="514350"/>
                                        </a:cubicBezTo>
                                        <a:cubicBezTo>
                                          <a:pt x="908050" y="520700"/>
                                          <a:pt x="906945" y="527191"/>
                                          <a:pt x="904875" y="533400"/>
                                        </a:cubicBezTo>
                                        <a:lnTo>
                                          <a:pt x="900112" y="547687"/>
                                        </a:lnTo>
                                        <a:cubicBezTo>
                                          <a:pt x="896554" y="533455"/>
                                          <a:pt x="896591" y="538474"/>
                                          <a:pt x="900112" y="519112"/>
                                        </a:cubicBezTo>
                                        <a:cubicBezTo>
                                          <a:pt x="900561" y="516642"/>
                                          <a:pt x="900451" y="513427"/>
                                          <a:pt x="902494" y="511968"/>
                                        </a:cubicBezTo>
                                        <a:cubicBezTo>
                                          <a:pt x="906579" y="509050"/>
                                          <a:pt x="916781" y="507206"/>
                                          <a:pt x="916781" y="507206"/>
                                        </a:cubicBezTo>
                                        <a:cubicBezTo>
                                          <a:pt x="919162" y="505618"/>
                                          <a:pt x="921294" y="503570"/>
                                          <a:pt x="923925" y="502443"/>
                                        </a:cubicBezTo>
                                        <a:cubicBezTo>
                                          <a:pt x="926933" y="501154"/>
                                          <a:pt x="930303" y="500961"/>
                                          <a:pt x="933450" y="500062"/>
                                        </a:cubicBezTo>
                                        <a:cubicBezTo>
                                          <a:pt x="935864" y="499372"/>
                                          <a:pt x="938213" y="498475"/>
                                          <a:pt x="940594" y="497681"/>
                                        </a:cubicBezTo>
                                        <a:cubicBezTo>
                                          <a:pt x="945356" y="494506"/>
                                          <a:pt x="953071" y="493586"/>
                                          <a:pt x="954881" y="488156"/>
                                        </a:cubicBezTo>
                                        <a:cubicBezTo>
                                          <a:pt x="955675" y="485775"/>
                                          <a:pt x="955219" y="482471"/>
                                          <a:pt x="957262" y="481012"/>
                                        </a:cubicBezTo>
                                        <a:cubicBezTo>
                                          <a:pt x="961347" y="478094"/>
                                          <a:pt x="971550" y="476250"/>
                                          <a:pt x="971550" y="476250"/>
                                        </a:cubicBezTo>
                                        <a:cubicBezTo>
                                          <a:pt x="970756" y="473869"/>
                                          <a:pt x="970737" y="471066"/>
                                          <a:pt x="969169" y="469106"/>
                                        </a:cubicBezTo>
                                        <a:cubicBezTo>
                                          <a:pt x="967381" y="466871"/>
                                          <a:pt x="964224" y="466175"/>
                                          <a:pt x="962025" y="464343"/>
                                        </a:cubicBezTo>
                                        <a:cubicBezTo>
                                          <a:pt x="953808" y="457496"/>
                                          <a:pt x="952627" y="451686"/>
                                          <a:pt x="940594" y="447675"/>
                                        </a:cubicBezTo>
                                        <a:cubicBezTo>
                                          <a:pt x="935831" y="446087"/>
                                          <a:pt x="930483" y="445697"/>
                                          <a:pt x="926306" y="442912"/>
                                        </a:cubicBezTo>
                                        <a:lnTo>
                                          <a:pt x="912019" y="433387"/>
                                        </a:lnTo>
                                        <a:cubicBezTo>
                                          <a:pt x="909638" y="431800"/>
                                          <a:pt x="906899" y="430649"/>
                                          <a:pt x="904875" y="428625"/>
                                        </a:cubicBezTo>
                                        <a:cubicBezTo>
                                          <a:pt x="895707" y="419457"/>
                                          <a:pt x="900533" y="423349"/>
                                          <a:pt x="890587" y="416718"/>
                                        </a:cubicBezTo>
                                        <a:cubicBezTo>
                                          <a:pt x="888101" y="409259"/>
                                          <a:pt x="884884" y="400826"/>
                                          <a:pt x="883444" y="392906"/>
                                        </a:cubicBezTo>
                                        <a:cubicBezTo>
                                          <a:pt x="882440" y="387384"/>
                                          <a:pt x="881856" y="381793"/>
                                          <a:pt x="881062" y="376237"/>
                                        </a:cubicBezTo>
                                        <a:cubicBezTo>
                                          <a:pt x="881856" y="373856"/>
                                          <a:pt x="881009" y="369702"/>
                                          <a:pt x="883444" y="369093"/>
                                        </a:cubicBezTo>
                                        <a:cubicBezTo>
                                          <a:pt x="889696" y="367530"/>
                                          <a:pt x="900557" y="371623"/>
                                          <a:pt x="907256" y="373856"/>
                                        </a:cubicBezTo>
                                        <a:cubicBezTo>
                                          <a:pt x="922333" y="370087"/>
                                          <a:pt x="914060" y="373290"/>
                                          <a:pt x="931069" y="361950"/>
                                        </a:cubicBezTo>
                                        <a:lnTo>
                                          <a:pt x="938212" y="357187"/>
                                        </a:lnTo>
                                        <a:lnTo>
                                          <a:pt x="945356" y="352425"/>
                                        </a:lnTo>
                                        <a:cubicBezTo>
                                          <a:pt x="944562" y="348456"/>
                                          <a:pt x="945220" y="343886"/>
                                          <a:pt x="942975" y="340518"/>
                                        </a:cubicBezTo>
                                        <a:cubicBezTo>
                                          <a:pt x="941583" y="338429"/>
                                          <a:pt x="938245" y="338827"/>
                                          <a:pt x="935831" y="338137"/>
                                        </a:cubicBezTo>
                                        <a:cubicBezTo>
                                          <a:pt x="932684" y="337238"/>
                                          <a:pt x="929481" y="336550"/>
                                          <a:pt x="926306" y="335756"/>
                                        </a:cubicBezTo>
                                        <a:cubicBezTo>
                                          <a:pt x="909151" y="341474"/>
                                          <a:pt x="930602" y="334527"/>
                                          <a:pt x="909637" y="340518"/>
                                        </a:cubicBezTo>
                                        <a:cubicBezTo>
                                          <a:pt x="885724" y="347351"/>
                                          <a:pt x="922747" y="337837"/>
                                          <a:pt x="892969" y="345281"/>
                                        </a:cubicBezTo>
                                        <a:cubicBezTo>
                                          <a:pt x="889794" y="344487"/>
                                          <a:pt x="886000" y="344944"/>
                                          <a:pt x="883444" y="342900"/>
                                        </a:cubicBezTo>
                                        <a:cubicBezTo>
                                          <a:pt x="876792" y="337579"/>
                                          <a:pt x="883506" y="332671"/>
                                          <a:pt x="885825" y="328612"/>
                                        </a:cubicBezTo>
                                        <a:cubicBezTo>
                                          <a:pt x="887586" y="325530"/>
                                          <a:pt x="888315" y="321814"/>
                                          <a:pt x="890587" y="319087"/>
                                        </a:cubicBezTo>
                                        <a:cubicBezTo>
                                          <a:pt x="892419" y="316888"/>
                                          <a:pt x="895116" y="315487"/>
                                          <a:pt x="897731" y="314325"/>
                                        </a:cubicBezTo>
                                        <a:cubicBezTo>
                                          <a:pt x="902319" y="312286"/>
                                          <a:pt x="912019" y="309562"/>
                                          <a:pt x="912019" y="309562"/>
                                        </a:cubicBezTo>
                                        <a:cubicBezTo>
                                          <a:pt x="913606" y="307181"/>
                                          <a:pt x="916465" y="305262"/>
                                          <a:pt x="916781" y="302418"/>
                                        </a:cubicBezTo>
                                        <a:cubicBezTo>
                                          <a:pt x="917314" y="297620"/>
                                          <a:pt x="916559" y="292449"/>
                                          <a:pt x="914400" y="288131"/>
                                        </a:cubicBezTo>
                                        <a:cubicBezTo>
                                          <a:pt x="913120" y="285571"/>
                                          <a:pt x="909816" y="284648"/>
                                          <a:pt x="907256" y="283368"/>
                                        </a:cubicBezTo>
                                        <a:cubicBezTo>
                                          <a:pt x="904075" y="281777"/>
                                          <a:pt x="893332" y="279216"/>
                                          <a:pt x="890587" y="278606"/>
                                        </a:cubicBezTo>
                                        <a:cubicBezTo>
                                          <a:pt x="886636" y="277728"/>
                                          <a:pt x="882586" y="277290"/>
                                          <a:pt x="878681" y="276225"/>
                                        </a:cubicBezTo>
                                        <a:cubicBezTo>
                                          <a:pt x="873838" y="274904"/>
                                          <a:pt x="869264" y="272679"/>
                                          <a:pt x="864394" y="271462"/>
                                        </a:cubicBezTo>
                                        <a:cubicBezTo>
                                          <a:pt x="858044" y="269875"/>
                                          <a:pt x="851553" y="268770"/>
                                          <a:pt x="845344" y="266700"/>
                                        </a:cubicBezTo>
                                        <a:cubicBezTo>
                                          <a:pt x="842963" y="265906"/>
                                          <a:pt x="840635" y="264927"/>
                                          <a:pt x="838200" y="264318"/>
                                        </a:cubicBezTo>
                                        <a:cubicBezTo>
                                          <a:pt x="824602" y="260918"/>
                                          <a:pt x="828993" y="263223"/>
                                          <a:pt x="816769" y="259556"/>
                                        </a:cubicBezTo>
                                        <a:cubicBezTo>
                                          <a:pt x="811960" y="258113"/>
                                          <a:pt x="807244" y="256381"/>
                                          <a:pt x="802481" y="254793"/>
                                        </a:cubicBezTo>
                                        <a:cubicBezTo>
                                          <a:pt x="800100" y="253999"/>
                                          <a:pt x="797772" y="253021"/>
                                          <a:pt x="795337" y="252412"/>
                                        </a:cubicBezTo>
                                        <a:cubicBezTo>
                                          <a:pt x="783377" y="249422"/>
                                          <a:pt x="788917" y="251066"/>
                                          <a:pt x="778669" y="247650"/>
                                        </a:cubicBezTo>
                                        <a:cubicBezTo>
                                          <a:pt x="766763" y="248444"/>
                                          <a:pt x="754810" y="248713"/>
                                          <a:pt x="742950" y="250031"/>
                                        </a:cubicBezTo>
                                        <a:cubicBezTo>
                                          <a:pt x="740455" y="250308"/>
                                          <a:pt x="737849" y="253871"/>
                                          <a:pt x="735806" y="252412"/>
                                        </a:cubicBezTo>
                                        <a:cubicBezTo>
                                          <a:pt x="731148" y="249085"/>
                                          <a:pt x="726281" y="238125"/>
                                          <a:pt x="726281" y="238125"/>
                                        </a:cubicBezTo>
                                        <a:cubicBezTo>
                                          <a:pt x="725487" y="234950"/>
                                          <a:pt x="723900" y="231873"/>
                                          <a:pt x="723900" y="228600"/>
                                        </a:cubicBezTo>
                                        <a:cubicBezTo>
                                          <a:pt x="723900" y="225327"/>
                                          <a:pt x="725341" y="222210"/>
                                          <a:pt x="726281" y="219075"/>
                                        </a:cubicBezTo>
                                        <a:cubicBezTo>
                                          <a:pt x="727724" y="214266"/>
                                          <a:pt x="729456" y="209550"/>
                                          <a:pt x="731044" y="204787"/>
                                        </a:cubicBezTo>
                                        <a:cubicBezTo>
                                          <a:pt x="732981" y="198976"/>
                                          <a:pt x="733570" y="195117"/>
                                          <a:pt x="738187" y="190500"/>
                                        </a:cubicBezTo>
                                        <a:cubicBezTo>
                                          <a:pt x="740211" y="188476"/>
                                          <a:pt x="742950" y="187325"/>
                                          <a:pt x="745331" y="185737"/>
                                        </a:cubicBezTo>
                                        <a:cubicBezTo>
                                          <a:pt x="746125" y="183356"/>
                                          <a:pt x="748506" y="180974"/>
                                          <a:pt x="747712" y="178593"/>
                                        </a:cubicBezTo>
                                        <a:cubicBezTo>
                                          <a:pt x="745483" y="171905"/>
                                          <a:pt x="738777" y="170852"/>
                                          <a:pt x="733425" y="169068"/>
                                        </a:cubicBezTo>
                                        <a:cubicBezTo>
                                          <a:pt x="719782" y="155426"/>
                                          <a:pt x="720365" y="160269"/>
                                          <a:pt x="716756" y="147637"/>
                                        </a:cubicBezTo>
                                        <a:cubicBezTo>
                                          <a:pt x="715857" y="144490"/>
                                          <a:pt x="715169" y="141287"/>
                                          <a:pt x="714375" y="138112"/>
                                        </a:cubicBezTo>
                                        <a:cubicBezTo>
                                          <a:pt x="713581" y="126206"/>
                                          <a:pt x="714888" y="113969"/>
                                          <a:pt x="711994" y="102393"/>
                                        </a:cubicBezTo>
                                        <a:cubicBezTo>
                                          <a:pt x="711385" y="99958"/>
                                          <a:pt x="707311" y="100504"/>
                                          <a:pt x="704850" y="100012"/>
                                        </a:cubicBezTo>
                                        <a:cubicBezTo>
                                          <a:pt x="699346" y="98911"/>
                                          <a:pt x="693737" y="98425"/>
                                          <a:pt x="688181" y="97631"/>
                                        </a:cubicBezTo>
                                        <a:cubicBezTo>
                                          <a:pt x="679376" y="94696"/>
                                          <a:pt x="680755" y="96339"/>
                                          <a:pt x="673894" y="88106"/>
                                        </a:cubicBezTo>
                                        <a:cubicBezTo>
                                          <a:pt x="672062" y="85907"/>
                                          <a:pt x="671512" y="82550"/>
                                          <a:pt x="669131" y="80962"/>
                                        </a:cubicBezTo>
                                        <a:cubicBezTo>
                                          <a:pt x="666408" y="79147"/>
                                          <a:pt x="662877" y="78692"/>
                                          <a:pt x="659606" y="78581"/>
                                        </a:cubicBezTo>
                                        <a:cubicBezTo>
                                          <a:pt x="615968" y="77102"/>
                                          <a:pt x="572293" y="76994"/>
                                          <a:pt x="528637" y="76200"/>
                                        </a:cubicBezTo>
                                        <a:cubicBezTo>
                                          <a:pt x="510044" y="73101"/>
                                          <a:pt x="504302" y="76161"/>
                                          <a:pt x="492919" y="66675"/>
                                        </a:cubicBezTo>
                                        <a:cubicBezTo>
                                          <a:pt x="490332" y="64519"/>
                                          <a:pt x="488156" y="61912"/>
                                          <a:pt x="485775" y="59531"/>
                                        </a:cubicBezTo>
                                        <a:cubicBezTo>
                                          <a:pt x="482225" y="48881"/>
                                          <a:pt x="483034" y="44210"/>
                                          <a:pt x="473869" y="38100"/>
                                        </a:cubicBezTo>
                                        <a:cubicBezTo>
                                          <a:pt x="471780" y="36708"/>
                                          <a:pt x="469106" y="36512"/>
                                          <a:pt x="466725" y="35718"/>
                                        </a:cubicBezTo>
                                        <a:cubicBezTo>
                                          <a:pt x="461924" y="36678"/>
                                          <a:pt x="451178" y="37257"/>
                                          <a:pt x="447675" y="42862"/>
                                        </a:cubicBezTo>
                                        <a:cubicBezTo>
                                          <a:pt x="443367" y="49755"/>
                                          <a:pt x="439036" y="76532"/>
                                          <a:pt x="438150" y="80962"/>
                                        </a:cubicBezTo>
                                        <a:cubicBezTo>
                                          <a:pt x="432594" y="80168"/>
                                          <a:pt x="423256" y="73256"/>
                                          <a:pt x="421481" y="78581"/>
                                        </a:cubicBezTo>
                                        <a:cubicBezTo>
                                          <a:pt x="420687" y="80962"/>
                                          <a:pt x="419513" y="83249"/>
                                          <a:pt x="419100" y="85725"/>
                                        </a:cubicBezTo>
                                        <a:cubicBezTo>
                                          <a:pt x="418306" y="90487"/>
                                          <a:pt x="419488" y="96057"/>
                                          <a:pt x="416719" y="100012"/>
                                        </a:cubicBezTo>
                                        <a:cubicBezTo>
                                          <a:pt x="413436" y="104701"/>
                                          <a:pt x="402431" y="109537"/>
                                          <a:pt x="402431" y="109537"/>
                                        </a:cubicBezTo>
                                        <a:cubicBezTo>
                                          <a:pt x="401637" y="111918"/>
                                          <a:pt x="401825" y="114906"/>
                                          <a:pt x="400050" y="116681"/>
                                        </a:cubicBezTo>
                                        <a:cubicBezTo>
                                          <a:pt x="395410" y="121321"/>
                                          <a:pt x="388028" y="118075"/>
                                          <a:pt x="383381" y="116681"/>
                                        </a:cubicBezTo>
                                        <a:cubicBezTo>
                                          <a:pt x="367927" y="112044"/>
                                          <a:pt x="372389" y="114114"/>
                                          <a:pt x="361950" y="107156"/>
                                        </a:cubicBezTo>
                                        <a:cubicBezTo>
                                          <a:pt x="360362" y="104775"/>
                                          <a:pt x="357940" y="102773"/>
                                          <a:pt x="357187" y="100012"/>
                                        </a:cubicBezTo>
                                        <a:cubicBezTo>
                                          <a:pt x="347110" y="63066"/>
                                          <a:pt x="376703" y="80010"/>
                                          <a:pt x="300037" y="83343"/>
                                        </a:cubicBezTo>
                                        <a:cubicBezTo>
                                          <a:pt x="291306" y="82549"/>
                                          <a:pt x="282523" y="82202"/>
                                          <a:pt x="273844" y="80962"/>
                                        </a:cubicBezTo>
                                        <a:cubicBezTo>
                                          <a:pt x="271359" y="80607"/>
                                          <a:pt x="268159" y="80624"/>
                                          <a:pt x="266700" y="78581"/>
                                        </a:cubicBezTo>
                                        <a:cubicBezTo>
                                          <a:pt x="254635" y="61691"/>
                                          <a:pt x="269761" y="67014"/>
                                          <a:pt x="254794" y="59531"/>
                                        </a:cubicBezTo>
                                        <a:cubicBezTo>
                                          <a:pt x="252549" y="58409"/>
                                          <a:pt x="250031" y="57944"/>
                                          <a:pt x="247650" y="57150"/>
                                        </a:cubicBezTo>
                                        <a:lnTo>
                                          <a:pt x="235744" y="59531"/>
                                        </a:lnTo>
                                        <a:cubicBezTo>
                                          <a:pt x="230994" y="60395"/>
                                          <a:pt x="226169" y="60865"/>
                                          <a:pt x="221456" y="61912"/>
                                        </a:cubicBezTo>
                                        <a:cubicBezTo>
                                          <a:pt x="219006" y="62456"/>
                                          <a:pt x="216693" y="63499"/>
                                          <a:pt x="214312" y="64293"/>
                                        </a:cubicBezTo>
                                        <a:cubicBezTo>
                                          <a:pt x="209046" y="69560"/>
                                          <a:pt x="206656" y="72885"/>
                                          <a:pt x="200025" y="76200"/>
                                        </a:cubicBezTo>
                                        <a:cubicBezTo>
                                          <a:pt x="197780" y="77323"/>
                                          <a:pt x="195075" y="77362"/>
                                          <a:pt x="192881" y="78581"/>
                                        </a:cubicBezTo>
                                        <a:cubicBezTo>
                                          <a:pt x="187878" y="81361"/>
                                          <a:pt x="183356" y="84931"/>
                                          <a:pt x="178594" y="88106"/>
                                        </a:cubicBezTo>
                                        <a:lnTo>
                                          <a:pt x="171450" y="92868"/>
                                        </a:lnTo>
                                        <a:cubicBezTo>
                                          <a:pt x="169722" y="92580"/>
                                          <a:pt x="153927" y="90711"/>
                                          <a:pt x="150019" y="88106"/>
                                        </a:cubicBezTo>
                                        <a:cubicBezTo>
                                          <a:pt x="147217" y="86238"/>
                                          <a:pt x="145256" y="83343"/>
                                          <a:pt x="142875" y="80962"/>
                                        </a:cubicBezTo>
                                        <a:cubicBezTo>
                                          <a:pt x="142081" y="78581"/>
                                          <a:pt x="140267" y="76318"/>
                                          <a:pt x="140494" y="73818"/>
                                        </a:cubicBezTo>
                                        <a:cubicBezTo>
                                          <a:pt x="141087" y="67299"/>
                                          <a:pt x="145256" y="54768"/>
                                          <a:pt x="145256" y="54768"/>
                                        </a:cubicBezTo>
                                        <a:cubicBezTo>
                                          <a:pt x="144462" y="47624"/>
                                          <a:pt x="145148" y="40156"/>
                                          <a:pt x="142875" y="33337"/>
                                        </a:cubicBezTo>
                                        <a:cubicBezTo>
                                          <a:pt x="141810" y="30142"/>
                                          <a:pt x="137887" y="28780"/>
                                          <a:pt x="135731" y="26193"/>
                                        </a:cubicBezTo>
                                        <a:cubicBezTo>
                                          <a:pt x="127216" y="15975"/>
                                          <a:pt x="135211" y="21394"/>
                                          <a:pt x="123825" y="11906"/>
                                        </a:cubicBezTo>
                                        <a:cubicBezTo>
                                          <a:pt x="116277" y="5616"/>
                                          <a:pt x="112779" y="5842"/>
                                          <a:pt x="102394" y="2381"/>
                                        </a:cubicBezTo>
                                        <a:lnTo>
                                          <a:pt x="95250" y="0"/>
                                        </a:lnTo>
                                        <a:cubicBezTo>
                                          <a:pt x="88900" y="794"/>
                                          <a:pt x="82048" y="-218"/>
                                          <a:pt x="76200" y="2381"/>
                                        </a:cubicBezTo>
                                        <a:cubicBezTo>
                                          <a:pt x="73906" y="3400"/>
                                          <a:pt x="74151" y="7037"/>
                                          <a:pt x="73819" y="9525"/>
                                        </a:cubicBezTo>
                                        <a:cubicBezTo>
                                          <a:pt x="72556" y="18999"/>
                                          <a:pt x="75268" y="29343"/>
                                          <a:pt x="71437" y="38100"/>
                                        </a:cubicBezTo>
                                        <a:cubicBezTo>
                                          <a:pt x="69143" y="43344"/>
                                          <a:pt x="57150" y="47625"/>
                                          <a:pt x="57150" y="47625"/>
                                        </a:cubicBezTo>
                                        <a:cubicBezTo>
                                          <a:pt x="47762" y="45747"/>
                                          <a:pt x="43264" y="47136"/>
                                          <a:pt x="38100" y="38100"/>
                                        </a:cubicBezTo>
                                        <a:cubicBezTo>
                                          <a:pt x="24768" y="14770"/>
                                          <a:pt x="51685" y="45385"/>
                                          <a:pt x="30956" y="14287"/>
                                        </a:cubicBezTo>
                                        <a:cubicBezTo>
                                          <a:pt x="29369" y="11906"/>
                                          <a:pt x="28983" y="7787"/>
                                          <a:pt x="26194" y="7143"/>
                                        </a:cubicBezTo>
                                        <a:cubicBezTo>
                                          <a:pt x="17686" y="5180"/>
                                          <a:pt x="8731" y="7143"/>
                                          <a:pt x="0" y="7143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pl-PL"/>
                                  </a:p>
                                </p:txBody>
                              </p:sp>
                              <p:sp>
                                <p:nvSpPr>
                                  <p:cNvPr id="212" name="Dowolny kształt 211"/>
                                  <p:cNvSpPr/>
                                  <p:nvPr/>
                                </p:nvSpPr>
                                <p:spPr>
                                  <a:xfrm>
                                    <a:off x="6746081" y="2597566"/>
                                    <a:ext cx="1743310" cy="1191003"/>
                                  </a:xfrm>
                                  <a:custGeom>
                                    <a:avLst/>
                                    <a:gdLst>
                                      <a:gd name="connsiteX0" fmla="*/ 2382 w 1743310"/>
                                      <a:gd name="connsiteY0" fmla="*/ 1171953 h 1191003"/>
                                      <a:gd name="connsiteX1" fmla="*/ 7144 w 1743310"/>
                                      <a:gd name="connsiteY1" fmla="*/ 1160047 h 1191003"/>
                                      <a:gd name="connsiteX2" fmla="*/ 4763 w 1743310"/>
                                      <a:gd name="connsiteY2" fmla="*/ 1138615 h 1191003"/>
                                      <a:gd name="connsiteX3" fmla="*/ 0 w 1743310"/>
                                      <a:gd name="connsiteY3" fmla="*/ 1117184 h 1191003"/>
                                      <a:gd name="connsiteX4" fmla="*/ 2382 w 1743310"/>
                                      <a:gd name="connsiteY4" fmla="*/ 1100515 h 1191003"/>
                                      <a:gd name="connsiteX5" fmla="*/ 9525 w 1743310"/>
                                      <a:gd name="connsiteY5" fmla="*/ 1102897 h 1191003"/>
                                      <a:gd name="connsiteX6" fmla="*/ 16669 w 1743310"/>
                                      <a:gd name="connsiteY6" fmla="*/ 1107659 h 1191003"/>
                                      <a:gd name="connsiteX7" fmla="*/ 33338 w 1743310"/>
                                      <a:gd name="connsiteY7" fmla="*/ 1119565 h 1191003"/>
                                      <a:gd name="connsiteX8" fmla="*/ 40482 w 1743310"/>
                                      <a:gd name="connsiteY8" fmla="*/ 1121947 h 1191003"/>
                                      <a:gd name="connsiteX9" fmla="*/ 61913 w 1743310"/>
                                      <a:gd name="connsiteY9" fmla="*/ 1119565 h 1191003"/>
                                      <a:gd name="connsiteX10" fmla="*/ 76200 w 1743310"/>
                                      <a:gd name="connsiteY10" fmla="*/ 1114803 h 1191003"/>
                                      <a:gd name="connsiteX11" fmla="*/ 83344 w 1743310"/>
                                      <a:gd name="connsiteY11" fmla="*/ 1112422 h 1191003"/>
                                      <a:gd name="connsiteX12" fmla="*/ 95250 w 1743310"/>
                                      <a:gd name="connsiteY12" fmla="*/ 1110040 h 1191003"/>
                                      <a:gd name="connsiteX13" fmla="*/ 116682 w 1743310"/>
                                      <a:gd name="connsiteY13" fmla="*/ 1117184 h 1191003"/>
                                      <a:gd name="connsiteX14" fmla="*/ 126207 w 1743310"/>
                                      <a:gd name="connsiteY14" fmla="*/ 1131472 h 1191003"/>
                                      <a:gd name="connsiteX15" fmla="*/ 130969 w 1743310"/>
                                      <a:gd name="connsiteY15" fmla="*/ 1138615 h 1191003"/>
                                      <a:gd name="connsiteX16" fmla="*/ 138113 w 1743310"/>
                                      <a:gd name="connsiteY16" fmla="*/ 1136234 h 1191003"/>
                                      <a:gd name="connsiteX17" fmla="*/ 142875 w 1743310"/>
                                      <a:gd name="connsiteY17" fmla="*/ 1129090 h 1191003"/>
                                      <a:gd name="connsiteX18" fmla="*/ 150019 w 1743310"/>
                                      <a:gd name="connsiteY18" fmla="*/ 1124328 h 1191003"/>
                                      <a:gd name="connsiteX19" fmla="*/ 161925 w 1743310"/>
                                      <a:gd name="connsiteY19" fmla="*/ 1112422 h 1191003"/>
                                      <a:gd name="connsiteX20" fmla="*/ 169069 w 1743310"/>
                                      <a:gd name="connsiteY20" fmla="*/ 1105278 h 1191003"/>
                                      <a:gd name="connsiteX21" fmla="*/ 183357 w 1743310"/>
                                      <a:gd name="connsiteY21" fmla="*/ 1100515 h 1191003"/>
                                      <a:gd name="connsiteX22" fmla="*/ 190500 w 1743310"/>
                                      <a:gd name="connsiteY22" fmla="*/ 1098134 h 1191003"/>
                                      <a:gd name="connsiteX23" fmla="*/ 197644 w 1743310"/>
                                      <a:gd name="connsiteY23" fmla="*/ 1095753 h 1191003"/>
                                      <a:gd name="connsiteX24" fmla="*/ 211932 w 1743310"/>
                                      <a:gd name="connsiteY24" fmla="*/ 1083847 h 1191003"/>
                                      <a:gd name="connsiteX25" fmla="*/ 214313 w 1743310"/>
                                      <a:gd name="connsiteY25" fmla="*/ 1076703 h 1191003"/>
                                      <a:gd name="connsiteX26" fmla="*/ 219075 w 1743310"/>
                                      <a:gd name="connsiteY26" fmla="*/ 1069559 h 1191003"/>
                                      <a:gd name="connsiteX27" fmla="*/ 230982 w 1743310"/>
                                      <a:gd name="connsiteY27" fmla="*/ 1052890 h 1191003"/>
                                      <a:gd name="connsiteX28" fmla="*/ 252413 w 1743310"/>
                                      <a:gd name="connsiteY28" fmla="*/ 1060034 h 1191003"/>
                                      <a:gd name="connsiteX29" fmla="*/ 259557 w 1743310"/>
                                      <a:gd name="connsiteY29" fmla="*/ 1062415 h 1191003"/>
                                      <a:gd name="connsiteX30" fmla="*/ 273844 w 1743310"/>
                                      <a:gd name="connsiteY30" fmla="*/ 1071940 h 1191003"/>
                                      <a:gd name="connsiteX31" fmla="*/ 288132 w 1743310"/>
                                      <a:gd name="connsiteY31" fmla="*/ 1081465 h 1191003"/>
                                      <a:gd name="connsiteX32" fmla="*/ 297657 w 1743310"/>
                                      <a:gd name="connsiteY32" fmla="*/ 1083847 h 1191003"/>
                                      <a:gd name="connsiteX33" fmla="*/ 311944 w 1743310"/>
                                      <a:gd name="connsiteY33" fmla="*/ 1088609 h 1191003"/>
                                      <a:gd name="connsiteX34" fmla="*/ 326232 w 1743310"/>
                                      <a:gd name="connsiteY34" fmla="*/ 1095753 h 1191003"/>
                                      <a:gd name="connsiteX35" fmla="*/ 333375 w 1743310"/>
                                      <a:gd name="connsiteY35" fmla="*/ 1093372 h 1191003"/>
                                      <a:gd name="connsiteX36" fmla="*/ 350044 w 1743310"/>
                                      <a:gd name="connsiteY36" fmla="*/ 1071940 h 1191003"/>
                                      <a:gd name="connsiteX37" fmla="*/ 354807 w 1743310"/>
                                      <a:gd name="connsiteY37" fmla="*/ 1064797 h 1191003"/>
                                      <a:gd name="connsiteX38" fmla="*/ 357188 w 1743310"/>
                                      <a:gd name="connsiteY38" fmla="*/ 1057653 h 1191003"/>
                                      <a:gd name="connsiteX39" fmla="*/ 381000 w 1743310"/>
                                      <a:gd name="connsiteY39" fmla="*/ 1052890 h 1191003"/>
                                      <a:gd name="connsiteX40" fmla="*/ 421482 w 1743310"/>
                                      <a:gd name="connsiteY40" fmla="*/ 1055272 h 1191003"/>
                                      <a:gd name="connsiteX41" fmla="*/ 426244 w 1743310"/>
                                      <a:gd name="connsiteY41" fmla="*/ 1048128 h 1191003"/>
                                      <a:gd name="connsiteX42" fmla="*/ 428625 w 1743310"/>
                                      <a:gd name="connsiteY42" fmla="*/ 1040984 h 1191003"/>
                                      <a:gd name="connsiteX43" fmla="*/ 435769 w 1743310"/>
                                      <a:gd name="connsiteY43" fmla="*/ 1036222 h 1191003"/>
                                      <a:gd name="connsiteX44" fmla="*/ 440532 w 1743310"/>
                                      <a:gd name="connsiteY44" fmla="*/ 1021934 h 1191003"/>
                                      <a:gd name="connsiteX45" fmla="*/ 445294 w 1743310"/>
                                      <a:gd name="connsiteY45" fmla="*/ 1014790 h 1191003"/>
                                      <a:gd name="connsiteX46" fmla="*/ 447675 w 1743310"/>
                                      <a:gd name="connsiteY46" fmla="*/ 1007647 h 1191003"/>
                                      <a:gd name="connsiteX47" fmla="*/ 454819 w 1743310"/>
                                      <a:gd name="connsiteY47" fmla="*/ 1005265 h 1191003"/>
                                      <a:gd name="connsiteX48" fmla="*/ 469107 w 1743310"/>
                                      <a:gd name="connsiteY48" fmla="*/ 1019553 h 1191003"/>
                                      <a:gd name="connsiteX49" fmla="*/ 478632 w 1743310"/>
                                      <a:gd name="connsiteY49" fmla="*/ 1033840 h 1191003"/>
                                      <a:gd name="connsiteX50" fmla="*/ 485775 w 1743310"/>
                                      <a:gd name="connsiteY50" fmla="*/ 1048128 h 1191003"/>
                                      <a:gd name="connsiteX51" fmla="*/ 502444 w 1743310"/>
                                      <a:gd name="connsiteY51" fmla="*/ 1045747 h 1191003"/>
                                      <a:gd name="connsiteX52" fmla="*/ 509588 w 1743310"/>
                                      <a:gd name="connsiteY52" fmla="*/ 1040984 h 1191003"/>
                                      <a:gd name="connsiteX53" fmla="*/ 523875 w 1743310"/>
                                      <a:gd name="connsiteY53" fmla="*/ 1048128 h 1191003"/>
                                      <a:gd name="connsiteX54" fmla="*/ 531019 w 1743310"/>
                                      <a:gd name="connsiteY54" fmla="*/ 1064797 h 1191003"/>
                                      <a:gd name="connsiteX55" fmla="*/ 535782 w 1743310"/>
                                      <a:gd name="connsiteY55" fmla="*/ 1079084 h 1191003"/>
                                      <a:gd name="connsiteX56" fmla="*/ 540544 w 1743310"/>
                                      <a:gd name="connsiteY56" fmla="*/ 1093372 h 1191003"/>
                                      <a:gd name="connsiteX57" fmla="*/ 545307 w 1743310"/>
                                      <a:gd name="connsiteY57" fmla="*/ 1107659 h 1191003"/>
                                      <a:gd name="connsiteX58" fmla="*/ 550069 w 1743310"/>
                                      <a:gd name="connsiteY58" fmla="*/ 1114803 h 1191003"/>
                                      <a:gd name="connsiteX59" fmla="*/ 554832 w 1743310"/>
                                      <a:gd name="connsiteY59" fmla="*/ 1129090 h 1191003"/>
                                      <a:gd name="connsiteX60" fmla="*/ 559594 w 1743310"/>
                                      <a:gd name="connsiteY60" fmla="*/ 1143378 h 1191003"/>
                                      <a:gd name="connsiteX61" fmla="*/ 561975 w 1743310"/>
                                      <a:gd name="connsiteY61" fmla="*/ 1150522 h 1191003"/>
                                      <a:gd name="connsiteX62" fmla="*/ 566738 w 1743310"/>
                                      <a:gd name="connsiteY62" fmla="*/ 1160047 h 1191003"/>
                                      <a:gd name="connsiteX63" fmla="*/ 571500 w 1743310"/>
                                      <a:gd name="connsiteY63" fmla="*/ 1167190 h 1191003"/>
                                      <a:gd name="connsiteX64" fmla="*/ 585788 w 1743310"/>
                                      <a:gd name="connsiteY64" fmla="*/ 1176715 h 1191003"/>
                                      <a:gd name="connsiteX65" fmla="*/ 592932 w 1743310"/>
                                      <a:gd name="connsiteY65" fmla="*/ 1181478 h 1191003"/>
                                      <a:gd name="connsiteX66" fmla="*/ 600075 w 1743310"/>
                                      <a:gd name="connsiteY66" fmla="*/ 1186240 h 1191003"/>
                                      <a:gd name="connsiteX67" fmla="*/ 607219 w 1743310"/>
                                      <a:gd name="connsiteY67" fmla="*/ 1191003 h 1191003"/>
                                      <a:gd name="connsiteX68" fmla="*/ 628650 w 1743310"/>
                                      <a:gd name="connsiteY68" fmla="*/ 1188622 h 1191003"/>
                                      <a:gd name="connsiteX69" fmla="*/ 635794 w 1743310"/>
                                      <a:gd name="connsiteY69" fmla="*/ 1186240 h 1191003"/>
                                      <a:gd name="connsiteX70" fmla="*/ 640557 w 1743310"/>
                                      <a:gd name="connsiteY70" fmla="*/ 1179097 h 1191003"/>
                                      <a:gd name="connsiteX71" fmla="*/ 645319 w 1743310"/>
                                      <a:gd name="connsiteY71" fmla="*/ 1164809 h 1191003"/>
                                      <a:gd name="connsiteX72" fmla="*/ 640557 w 1743310"/>
                                      <a:gd name="connsiteY72" fmla="*/ 1138615 h 1191003"/>
                                      <a:gd name="connsiteX73" fmla="*/ 657225 w 1743310"/>
                                      <a:gd name="connsiteY73" fmla="*/ 1126709 h 1191003"/>
                                      <a:gd name="connsiteX74" fmla="*/ 664369 w 1743310"/>
                                      <a:gd name="connsiteY74" fmla="*/ 1124328 h 1191003"/>
                                      <a:gd name="connsiteX75" fmla="*/ 671513 w 1743310"/>
                                      <a:gd name="connsiteY75" fmla="*/ 1110040 h 1191003"/>
                                      <a:gd name="connsiteX76" fmla="*/ 676275 w 1743310"/>
                                      <a:gd name="connsiteY76" fmla="*/ 1102897 h 1191003"/>
                                      <a:gd name="connsiteX77" fmla="*/ 678657 w 1743310"/>
                                      <a:gd name="connsiteY77" fmla="*/ 1095753 h 1191003"/>
                                      <a:gd name="connsiteX78" fmla="*/ 683419 w 1743310"/>
                                      <a:gd name="connsiteY78" fmla="*/ 1088609 h 1191003"/>
                                      <a:gd name="connsiteX79" fmla="*/ 685800 w 1743310"/>
                                      <a:gd name="connsiteY79" fmla="*/ 1081465 h 1191003"/>
                                      <a:gd name="connsiteX80" fmla="*/ 697707 w 1743310"/>
                                      <a:gd name="connsiteY80" fmla="*/ 1060034 h 1191003"/>
                                      <a:gd name="connsiteX81" fmla="*/ 695325 w 1743310"/>
                                      <a:gd name="connsiteY81" fmla="*/ 1050509 h 1191003"/>
                                      <a:gd name="connsiteX82" fmla="*/ 678657 w 1743310"/>
                                      <a:gd name="connsiteY82" fmla="*/ 1031459 h 1191003"/>
                                      <a:gd name="connsiteX83" fmla="*/ 681038 w 1743310"/>
                                      <a:gd name="connsiteY83" fmla="*/ 1021934 h 1191003"/>
                                      <a:gd name="connsiteX84" fmla="*/ 683419 w 1743310"/>
                                      <a:gd name="connsiteY84" fmla="*/ 1010028 h 1191003"/>
                                      <a:gd name="connsiteX85" fmla="*/ 688182 w 1743310"/>
                                      <a:gd name="connsiteY85" fmla="*/ 995740 h 1191003"/>
                                      <a:gd name="connsiteX86" fmla="*/ 683419 w 1743310"/>
                                      <a:gd name="connsiteY86" fmla="*/ 988597 h 1191003"/>
                                      <a:gd name="connsiteX87" fmla="*/ 690563 w 1743310"/>
                                      <a:gd name="connsiteY87" fmla="*/ 981453 h 1191003"/>
                                      <a:gd name="connsiteX88" fmla="*/ 695325 w 1743310"/>
                                      <a:gd name="connsiteY88" fmla="*/ 974309 h 1191003"/>
                                      <a:gd name="connsiteX89" fmla="*/ 697707 w 1743310"/>
                                      <a:gd name="connsiteY89" fmla="*/ 964784 h 1191003"/>
                                      <a:gd name="connsiteX90" fmla="*/ 700088 w 1743310"/>
                                      <a:gd name="connsiteY90" fmla="*/ 957640 h 1191003"/>
                                      <a:gd name="connsiteX91" fmla="*/ 702469 w 1743310"/>
                                      <a:gd name="connsiteY91" fmla="*/ 929065 h 1191003"/>
                                      <a:gd name="connsiteX92" fmla="*/ 716757 w 1743310"/>
                                      <a:gd name="connsiteY92" fmla="*/ 919540 h 1191003"/>
                                      <a:gd name="connsiteX93" fmla="*/ 723900 w 1743310"/>
                                      <a:gd name="connsiteY93" fmla="*/ 914778 h 1191003"/>
                                      <a:gd name="connsiteX94" fmla="*/ 745332 w 1743310"/>
                                      <a:gd name="connsiteY94" fmla="*/ 905253 h 1191003"/>
                                      <a:gd name="connsiteX95" fmla="*/ 757238 w 1743310"/>
                                      <a:gd name="connsiteY95" fmla="*/ 890965 h 1191003"/>
                                      <a:gd name="connsiteX96" fmla="*/ 764382 w 1743310"/>
                                      <a:gd name="connsiteY96" fmla="*/ 886203 h 1191003"/>
                                      <a:gd name="connsiteX97" fmla="*/ 823913 w 1743310"/>
                                      <a:gd name="connsiteY97" fmla="*/ 888584 h 1191003"/>
                                      <a:gd name="connsiteX98" fmla="*/ 838200 w 1743310"/>
                                      <a:gd name="connsiteY98" fmla="*/ 886203 h 1191003"/>
                                      <a:gd name="connsiteX99" fmla="*/ 828675 w 1743310"/>
                                      <a:gd name="connsiteY99" fmla="*/ 864772 h 1191003"/>
                                      <a:gd name="connsiteX100" fmla="*/ 823913 w 1743310"/>
                                      <a:gd name="connsiteY100" fmla="*/ 857628 h 1191003"/>
                                      <a:gd name="connsiteX101" fmla="*/ 816769 w 1743310"/>
                                      <a:gd name="connsiteY101" fmla="*/ 836197 h 1191003"/>
                                      <a:gd name="connsiteX102" fmla="*/ 814388 w 1743310"/>
                                      <a:gd name="connsiteY102" fmla="*/ 829053 h 1191003"/>
                                      <a:gd name="connsiteX103" fmla="*/ 812007 w 1743310"/>
                                      <a:gd name="connsiteY103" fmla="*/ 821909 h 1191003"/>
                                      <a:gd name="connsiteX104" fmla="*/ 797719 w 1743310"/>
                                      <a:gd name="connsiteY104" fmla="*/ 817147 h 1191003"/>
                                      <a:gd name="connsiteX105" fmla="*/ 776288 w 1743310"/>
                                      <a:gd name="connsiteY105" fmla="*/ 817147 h 1191003"/>
                                      <a:gd name="connsiteX106" fmla="*/ 771525 w 1743310"/>
                                      <a:gd name="connsiteY106" fmla="*/ 810003 h 1191003"/>
                                      <a:gd name="connsiteX107" fmla="*/ 769144 w 1743310"/>
                                      <a:gd name="connsiteY107" fmla="*/ 779047 h 1191003"/>
                                      <a:gd name="connsiteX108" fmla="*/ 754857 w 1743310"/>
                                      <a:gd name="connsiteY108" fmla="*/ 769522 h 1191003"/>
                                      <a:gd name="connsiteX109" fmla="*/ 740569 w 1743310"/>
                                      <a:gd name="connsiteY109" fmla="*/ 764759 h 1191003"/>
                                      <a:gd name="connsiteX110" fmla="*/ 723900 w 1743310"/>
                                      <a:gd name="connsiteY110" fmla="*/ 759997 h 1191003"/>
                                      <a:gd name="connsiteX111" fmla="*/ 719138 w 1743310"/>
                                      <a:gd name="connsiteY111" fmla="*/ 752853 h 1191003"/>
                                      <a:gd name="connsiteX112" fmla="*/ 711994 w 1743310"/>
                                      <a:gd name="connsiteY112" fmla="*/ 745709 h 1191003"/>
                                      <a:gd name="connsiteX113" fmla="*/ 709613 w 1743310"/>
                                      <a:gd name="connsiteY113" fmla="*/ 738565 h 1191003"/>
                                      <a:gd name="connsiteX114" fmla="*/ 711994 w 1743310"/>
                                      <a:gd name="connsiteY114" fmla="*/ 726659 h 1191003"/>
                                      <a:gd name="connsiteX115" fmla="*/ 719138 w 1743310"/>
                                      <a:gd name="connsiteY115" fmla="*/ 721897 h 1191003"/>
                                      <a:gd name="connsiteX116" fmla="*/ 754857 w 1743310"/>
                                      <a:gd name="connsiteY116" fmla="*/ 719515 h 1191003"/>
                                      <a:gd name="connsiteX117" fmla="*/ 762000 w 1743310"/>
                                      <a:gd name="connsiteY117" fmla="*/ 705228 h 1191003"/>
                                      <a:gd name="connsiteX118" fmla="*/ 766763 w 1743310"/>
                                      <a:gd name="connsiteY118" fmla="*/ 690940 h 1191003"/>
                                      <a:gd name="connsiteX119" fmla="*/ 771525 w 1743310"/>
                                      <a:gd name="connsiteY119" fmla="*/ 683797 h 1191003"/>
                                      <a:gd name="connsiteX120" fmla="*/ 773907 w 1743310"/>
                                      <a:gd name="connsiteY120" fmla="*/ 676653 h 1191003"/>
                                      <a:gd name="connsiteX121" fmla="*/ 781050 w 1743310"/>
                                      <a:gd name="connsiteY121" fmla="*/ 674272 h 1191003"/>
                                      <a:gd name="connsiteX122" fmla="*/ 785813 w 1743310"/>
                                      <a:gd name="connsiteY122" fmla="*/ 659984 h 1191003"/>
                                      <a:gd name="connsiteX123" fmla="*/ 788194 w 1743310"/>
                                      <a:gd name="connsiteY123" fmla="*/ 648078 h 1191003"/>
                                      <a:gd name="connsiteX124" fmla="*/ 797719 w 1743310"/>
                                      <a:gd name="connsiteY124" fmla="*/ 645697 h 1191003"/>
                                      <a:gd name="connsiteX125" fmla="*/ 809625 w 1743310"/>
                                      <a:gd name="connsiteY125" fmla="*/ 643315 h 1191003"/>
                                      <a:gd name="connsiteX126" fmla="*/ 828675 w 1743310"/>
                                      <a:gd name="connsiteY126" fmla="*/ 650459 h 1191003"/>
                                      <a:gd name="connsiteX127" fmla="*/ 831057 w 1743310"/>
                                      <a:gd name="connsiteY127" fmla="*/ 657603 h 1191003"/>
                                      <a:gd name="connsiteX128" fmla="*/ 840582 w 1743310"/>
                                      <a:gd name="connsiteY128" fmla="*/ 671890 h 1191003"/>
                                      <a:gd name="connsiteX129" fmla="*/ 842963 w 1743310"/>
                                      <a:gd name="connsiteY129" fmla="*/ 679034 h 1191003"/>
                                      <a:gd name="connsiteX130" fmla="*/ 850107 w 1743310"/>
                                      <a:gd name="connsiteY130" fmla="*/ 683797 h 1191003"/>
                                      <a:gd name="connsiteX131" fmla="*/ 876300 w 1743310"/>
                                      <a:gd name="connsiteY131" fmla="*/ 690940 h 1191003"/>
                                      <a:gd name="connsiteX132" fmla="*/ 888207 w 1743310"/>
                                      <a:gd name="connsiteY132" fmla="*/ 688559 h 1191003"/>
                                      <a:gd name="connsiteX133" fmla="*/ 885825 w 1743310"/>
                                      <a:gd name="connsiteY133" fmla="*/ 671890 h 1191003"/>
                                      <a:gd name="connsiteX134" fmla="*/ 876300 w 1743310"/>
                                      <a:gd name="connsiteY134" fmla="*/ 650459 h 1191003"/>
                                      <a:gd name="connsiteX135" fmla="*/ 873919 w 1743310"/>
                                      <a:gd name="connsiteY135" fmla="*/ 643315 h 1191003"/>
                                      <a:gd name="connsiteX136" fmla="*/ 878682 w 1743310"/>
                                      <a:gd name="connsiteY136" fmla="*/ 600453 h 1191003"/>
                                      <a:gd name="connsiteX137" fmla="*/ 876300 w 1743310"/>
                                      <a:gd name="connsiteY137" fmla="*/ 588547 h 1191003"/>
                                      <a:gd name="connsiteX138" fmla="*/ 890588 w 1743310"/>
                                      <a:gd name="connsiteY138" fmla="*/ 583784 h 1191003"/>
                                      <a:gd name="connsiteX139" fmla="*/ 904875 w 1743310"/>
                                      <a:gd name="connsiteY139" fmla="*/ 574259 h 1191003"/>
                                      <a:gd name="connsiteX140" fmla="*/ 919163 w 1743310"/>
                                      <a:gd name="connsiteY140" fmla="*/ 569497 h 1191003"/>
                                      <a:gd name="connsiteX141" fmla="*/ 926307 w 1743310"/>
                                      <a:gd name="connsiteY141" fmla="*/ 567115 h 1191003"/>
                                      <a:gd name="connsiteX142" fmla="*/ 940594 w 1743310"/>
                                      <a:gd name="connsiteY142" fmla="*/ 559972 h 1191003"/>
                                      <a:gd name="connsiteX143" fmla="*/ 947738 w 1743310"/>
                                      <a:gd name="connsiteY143" fmla="*/ 555209 h 1191003"/>
                                      <a:gd name="connsiteX144" fmla="*/ 954882 w 1743310"/>
                                      <a:gd name="connsiteY144" fmla="*/ 548065 h 1191003"/>
                                      <a:gd name="connsiteX145" fmla="*/ 962025 w 1743310"/>
                                      <a:gd name="connsiteY145" fmla="*/ 545684 h 1191003"/>
                                      <a:gd name="connsiteX146" fmla="*/ 971550 w 1743310"/>
                                      <a:gd name="connsiteY146" fmla="*/ 524253 h 1191003"/>
                                      <a:gd name="connsiteX147" fmla="*/ 973932 w 1743310"/>
                                      <a:gd name="connsiteY147" fmla="*/ 509965 h 1191003"/>
                                      <a:gd name="connsiteX148" fmla="*/ 981075 w 1743310"/>
                                      <a:gd name="connsiteY148" fmla="*/ 507584 h 1191003"/>
                                      <a:gd name="connsiteX149" fmla="*/ 1016794 w 1743310"/>
                                      <a:gd name="connsiteY149" fmla="*/ 509965 h 1191003"/>
                                      <a:gd name="connsiteX150" fmla="*/ 1021557 w 1743310"/>
                                      <a:gd name="connsiteY150" fmla="*/ 517109 h 1191003"/>
                                      <a:gd name="connsiteX151" fmla="*/ 1042988 w 1743310"/>
                                      <a:gd name="connsiteY151" fmla="*/ 533778 h 1191003"/>
                                      <a:gd name="connsiteX152" fmla="*/ 1069182 w 1743310"/>
                                      <a:gd name="connsiteY152" fmla="*/ 538540 h 1191003"/>
                                      <a:gd name="connsiteX153" fmla="*/ 1083469 w 1743310"/>
                                      <a:gd name="connsiteY153" fmla="*/ 543303 h 1191003"/>
                                      <a:gd name="connsiteX154" fmla="*/ 1090613 w 1743310"/>
                                      <a:gd name="connsiteY154" fmla="*/ 545684 h 1191003"/>
                                      <a:gd name="connsiteX155" fmla="*/ 1102519 w 1743310"/>
                                      <a:gd name="connsiteY155" fmla="*/ 557590 h 1191003"/>
                                      <a:gd name="connsiteX156" fmla="*/ 1114425 w 1743310"/>
                                      <a:gd name="connsiteY156" fmla="*/ 569497 h 1191003"/>
                                      <a:gd name="connsiteX157" fmla="*/ 1126332 w 1743310"/>
                                      <a:gd name="connsiteY157" fmla="*/ 571878 h 1191003"/>
                                      <a:gd name="connsiteX158" fmla="*/ 1140619 w 1743310"/>
                                      <a:gd name="connsiteY158" fmla="*/ 576640 h 1191003"/>
                                      <a:gd name="connsiteX159" fmla="*/ 1162050 w 1743310"/>
                                      <a:gd name="connsiteY159" fmla="*/ 593309 h 1191003"/>
                                      <a:gd name="connsiteX160" fmla="*/ 1169194 w 1743310"/>
                                      <a:gd name="connsiteY160" fmla="*/ 598072 h 1191003"/>
                                      <a:gd name="connsiteX161" fmla="*/ 1176338 w 1743310"/>
                                      <a:gd name="connsiteY161" fmla="*/ 605215 h 1191003"/>
                                      <a:gd name="connsiteX162" fmla="*/ 1181100 w 1743310"/>
                                      <a:gd name="connsiteY162" fmla="*/ 612359 h 1191003"/>
                                      <a:gd name="connsiteX163" fmla="*/ 1195388 w 1743310"/>
                                      <a:gd name="connsiteY163" fmla="*/ 621884 h 1191003"/>
                                      <a:gd name="connsiteX164" fmla="*/ 1202532 w 1743310"/>
                                      <a:gd name="connsiteY164" fmla="*/ 626647 h 1191003"/>
                                      <a:gd name="connsiteX165" fmla="*/ 1216819 w 1743310"/>
                                      <a:gd name="connsiteY165" fmla="*/ 631409 h 1191003"/>
                                      <a:gd name="connsiteX166" fmla="*/ 1252538 w 1743310"/>
                                      <a:gd name="connsiteY166" fmla="*/ 626647 h 1191003"/>
                                      <a:gd name="connsiteX167" fmla="*/ 1259682 w 1743310"/>
                                      <a:gd name="connsiteY167" fmla="*/ 621884 h 1191003"/>
                                      <a:gd name="connsiteX168" fmla="*/ 1273969 w 1743310"/>
                                      <a:gd name="connsiteY168" fmla="*/ 617122 h 1191003"/>
                                      <a:gd name="connsiteX169" fmla="*/ 1288257 w 1743310"/>
                                      <a:gd name="connsiteY169" fmla="*/ 609978 h 1191003"/>
                                      <a:gd name="connsiteX170" fmla="*/ 1295400 w 1743310"/>
                                      <a:gd name="connsiteY170" fmla="*/ 605215 h 1191003"/>
                                      <a:gd name="connsiteX171" fmla="*/ 1309688 w 1743310"/>
                                      <a:gd name="connsiteY171" fmla="*/ 600453 h 1191003"/>
                                      <a:gd name="connsiteX172" fmla="*/ 1316832 w 1743310"/>
                                      <a:gd name="connsiteY172" fmla="*/ 598072 h 1191003"/>
                                      <a:gd name="connsiteX173" fmla="*/ 1323975 w 1743310"/>
                                      <a:gd name="connsiteY173" fmla="*/ 595690 h 1191003"/>
                                      <a:gd name="connsiteX174" fmla="*/ 1333500 w 1743310"/>
                                      <a:gd name="connsiteY174" fmla="*/ 593309 h 1191003"/>
                                      <a:gd name="connsiteX175" fmla="*/ 1362075 w 1743310"/>
                                      <a:gd name="connsiteY175" fmla="*/ 586165 h 1191003"/>
                                      <a:gd name="connsiteX176" fmla="*/ 1359694 w 1743310"/>
                                      <a:gd name="connsiteY176" fmla="*/ 576640 h 1191003"/>
                                      <a:gd name="connsiteX177" fmla="*/ 1345407 w 1743310"/>
                                      <a:gd name="connsiteY177" fmla="*/ 569497 h 1191003"/>
                                      <a:gd name="connsiteX178" fmla="*/ 1340644 w 1743310"/>
                                      <a:gd name="connsiteY178" fmla="*/ 562353 h 1191003"/>
                                      <a:gd name="connsiteX179" fmla="*/ 1352550 w 1743310"/>
                                      <a:gd name="connsiteY179" fmla="*/ 550447 h 1191003"/>
                                      <a:gd name="connsiteX180" fmla="*/ 1364457 w 1743310"/>
                                      <a:gd name="connsiteY180" fmla="*/ 540922 h 1191003"/>
                                      <a:gd name="connsiteX181" fmla="*/ 1371600 w 1743310"/>
                                      <a:gd name="connsiteY181" fmla="*/ 526634 h 1191003"/>
                                      <a:gd name="connsiteX182" fmla="*/ 1364457 w 1743310"/>
                                      <a:gd name="connsiteY182" fmla="*/ 521872 h 1191003"/>
                                      <a:gd name="connsiteX183" fmla="*/ 1364457 w 1743310"/>
                                      <a:gd name="connsiteY183" fmla="*/ 500440 h 1191003"/>
                                      <a:gd name="connsiteX184" fmla="*/ 1371600 w 1743310"/>
                                      <a:gd name="connsiteY184" fmla="*/ 498059 h 1191003"/>
                                      <a:gd name="connsiteX185" fmla="*/ 1383507 w 1743310"/>
                                      <a:gd name="connsiteY185" fmla="*/ 486153 h 1191003"/>
                                      <a:gd name="connsiteX186" fmla="*/ 1388269 w 1743310"/>
                                      <a:gd name="connsiteY186" fmla="*/ 479009 h 1191003"/>
                                      <a:gd name="connsiteX187" fmla="*/ 1381125 w 1743310"/>
                                      <a:gd name="connsiteY187" fmla="*/ 457578 h 1191003"/>
                                      <a:gd name="connsiteX188" fmla="*/ 1378744 w 1743310"/>
                                      <a:gd name="connsiteY188" fmla="*/ 450434 h 1191003"/>
                                      <a:gd name="connsiteX189" fmla="*/ 1369219 w 1743310"/>
                                      <a:gd name="connsiteY189" fmla="*/ 438528 h 1191003"/>
                                      <a:gd name="connsiteX190" fmla="*/ 1354932 w 1743310"/>
                                      <a:gd name="connsiteY190" fmla="*/ 436147 h 1191003"/>
                                      <a:gd name="connsiteX191" fmla="*/ 1347788 w 1743310"/>
                                      <a:gd name="connsiteY191" fmla="*/ 433765 h 1191003"/>
                                      <a:gd name="connsiteX192" fmla="*/ 1345407 w 1743310"/>
                                      <a:gd name="connsiteY192" fmla="*/ 426622 h 1191003"/>
                                      <a:gd name="connsiteX193" fmla="*/ 1343025 w 1743310"/>
                                      <a:gd name="connsiteY193" fmla="*/ 409953 h 1191003"/>
                                      <a:gd name="connsiteX194" fmla="*/ 1340644 w 1743310"/>
                                      <a:gd name="connsiteY194" fmla="*/ 400428 h 1191003"/>
                                      <a:gd name="connsiteX195" fmla="*/ 1338263 w 1743310"/>
                                      <a:gd name="connsiteY195" fmla="*/ 386140 h 1191003"/>
                                      <a:gd name="connsiteX196" fmla="*/ 1340644 w 1743310"/>
                                      <a:gd name="connsiteY196" fmla="*/ 364709 h 1191003"/>
                                      <a:gd name="connsiteX197" fmla="*/ 1347788 w 1743310"/>
                                      <a:gd name="connsiteY197" fmla="*/ 359947 h 1191003"/>
                                      <a:gd name="connsiteX198" fmla="*/ 1359694 w 1743310"/>
                                      <a:gd name="connsiteY198" fmla="*/ 350422 h 1191003"/>
                                      <a:gd name="connsiteX199" fmla="*/ 1362075 w 1743310"/>
                                      <a:gd name="connsiteY199" fmla="*/ 343278 h 1191003"/>
                                      <a:gd name="connsiteX200" fmla="*/ 1350169 w 1743310"/>
                                      <a:gd name="connsiteY200" fmla="*/ 336134 h 1191003"/>
                                      <a:gd name="connsiteX201" fmla="*/ 1343025 w 1743310"/>
                                      <a:gd name="connsiteY201" fmla="*/ 331372 h 1191003"/>
                                      <a:gd name="connsiteX202" fmla="*/ 1335882 w 1743310"/>
                                      <a:gd name="connsiteY202" fmla="*/ 324228 h 1191003"/>
                                      <a:gd name="connsiteX203" fmla="*/ 1328738 w 1743310"/>
                                      <a:gd name="connsiteY203" fmla="*/ 321847 h 1191003"/>
                                      <a:gd name="connsiteX204" fmla="*/ 1314450 w 1743310"/>
                                      <a:gd name="connsiteY204" fmla="*/ 312322 h 1191003"/>
                                      <a:gd name="connsiteX205" fmla="*/ 1307307 w 1743310"/>
                                      <a:gd name="connsiteY205" fmla="*/ 307559 h 1191003"/>
                                      <a:gd name="connsiteX206" fmla="*/ 1304925 w 1743310"/>
                                      <a:gd name="connsiteY206" fmla="*/ 300415 h 1191003"/>
                                      <a:gd name="connsiteX207" fmla="*/ 1300163 w 1743310"/>
                                      <a:gd name="connsiteY207" fmla="*/ 293272 h 1191003"/>
                                      <a:gd name="connsiteX208" fmla="*/ 1307307 w 1743310"/>
                                      <a:gd name="connsiteY208" fmla="*/ 264697 h 1191003"/>
                                      <a:gd name="connsiteX209" fmla="*/ 1309688 w 1743310"/>
                                      <a:gd name="connsiteY209" fmla="*/ 257553 h 1191003"/>
                                      <a:gd name="connsiteX210" fmla="*/ 1314450 w 1743310"/>
                                      <a:gd name="connsiteY210" fmla="*/ 250409 h 1191003"/>
                                      <a:gd name="connsiteX211" fmla="*/ 1316832 w 1743310"/>
                                      <a:gd name="connsiteY211" fmla="*/ 226597 h 1191003"/>
                                      <a:gd name="connsiteX212" fmla="*/ 1319213 w 1743310"/>
                                      <a:gd name="connsiteY212" fmla="*/ 219453 h 1191003"/>
                                      <a:gd name="connsiteX213" fmla="*/ 1345407 w 1743310"/>
                                      <a:gd name="connsiteY213" fmla="*/ 224215 h 1191003"/>
                                      <a:gd name="connsiteX214" fmla="*/ 1352550 w 1743310"/>
                                      <a:gd name="connsiteY214" fmla="*/ 228978 h 1191003"/>
                                      <a:gd name="connsiteX215" fmla="*/ 1357313 w 1743310"/>
                                      <a:gd name="connsiteY215" fmla="*/ 236122 h 1191003"/>
                                      <a:gd name="connsiteX216" fmla="*/ 1364457 w 1743310"/>
                                      <a:gd name="connsiteY216" fmla="*/ 238503 h 1191003"/>
                                      <a:gd name="connsiteX217" fmla="*/ 1371600 w 1743310"/>
                                      <a:gd name="connsiteY217" fmla="*/ 243265 h 1191003"/>
                                      <a:gd name="connsiteX218" fmla="*/ 1385888 w 1743310"/>
                                      <a:gd name="connsiteY218" fmla="*/ 240884 h 1191003"/>
                                      <a:gd name="connsiteX219" fmla="*/ 1381125 w 1743310"/>
                                      <a:gd name="connsiteY219" fmla="*/ 219453 h 1191003"/>
                                      <a:gd name="connsiteX220" fmla="*/ 1383507 w 1743310"/>
                                      <a:gd name="connsiteY220" fmla="*/ 209928 h 1191003"/>
                                      <a:gd name="connsiteX221" fmla="*/ 1390650 w 1743310"/>
                                      <a:gd name="connsiteY221" fmla="*/ 207547 h 1191003"/>
                                      <a:gd name="connsiteX222" fmla="*/ 1459707 w 1743310"/>
                                      <a:gd name="connsiteY222" fmla="*/ 205165 h 1191003"/>
                                      <a:gd name="connsiteX223" fmla="*/ 1466850 w 1743310"/>
                                      <a:gd name="connsiteY223" fmla="*/ 202784 h 1191003"/>
                                      <a:gd name="connsiteX224" fmla="*/ 1481138 w 1743310"/>
                                      <a:gd name="connsiteY224" fmla="*/ 193259 h 1191003"/>
                                      <a:gd name="connsiteX225" fmla="*/ 1488282 w 1743310"/>
                                      <a:gd name="connsiteY225" fmla="*/ 190878 h 1191003"/>
                                      <a:gd name="connsiteX226" fmla="*/ 1495425 w 1743310"/>
                                      <a:gd name="connsiteY226" fmla="*/ 176590 h 1191003"/>
                                      <a:gd name="connsiteX227" fmla="*/ 1490663 w 1743310"/>
                                      <a:gd name="connsiteY227" fmla="*/ 159922 h 1191003"/>
                                      <a:gd name="connsiteX228" fmla="*/ 1481138 w 1743310"/>
                                      <a:gd name="connsiteY228" fmla="*/ 145634 h 1191003"/>
                                      <a:gd name="connsiteX229" fmla="*/ 1473994 w 1743310"/>
                                      <a:gd name="connsiteY229" fmla="*/ 131347 h 1191003"/>
                                      <a:gd name="connsiteX230" fmla="*/ 1466850 w 1743310"/>
                                      <a:gd name="connsiteY230" fmla="*/ 117059 h 1191003"/>
                                      <a:gd name="connsiteX231" fmla="*/ 1462088 w 1743310"/>
                                      <a:gd name="connsiteY231" fmla="*/ 100390 h 1191003"/>
                                      <a:gd name="connsiteX232" fmla="*/ 1454944 w 1743310"/>
                                      <a:gd name="connsiteY232" fmla="*/ 55147 h 1191003"/>
                                      <a:gd name="connsiteX233" fmla="*/ 1452563 w 1743310"/>
                                      <a:gd name="connsiteY233" fmla="*/ 48003 h 1191003"/>
                                      <a:gd name="connsiteX234" fmla="*/ 1450182 w 1743310"/>
                                      <a:gd name="connsiteY234" fmla="*/ 40859 h 1191003"/>
                                      <a:gd name="connsiteX235" fmla="*/ 1452563 w 1743310"/>
                                      <a:gd name="connsiteY235" fmla="*/ 28953 h 1191003"/>
                                      <a:gd name="connsiteX236" fmla="*/ 1481138 w 1743310"/>
                                      <a:gd name="connsiteY236" fmla="*/ 36097 h 1191003"/>
                                      <a:gd name="connsiteX237" fmla="*/ 1488282 w 1743310"/>
                                      <a:gd name="connsiteY237" fmla="*/ 38478 h 1191003"/>
                                      <a:gd name="connsiteX238" fmla="*/ 1500188 w 1743310"/>
                                      <a:gd name="connsiteY238" fmla="*/ 52765 h 1191003"/>
                                      <a:gd name="connsiteX239" fmla="*/ 1504950 w 1743310"/>
                                      <a:gd name="connsiteY239" fmla="*/ 59909 h 1191003"/>
                                      <a:gd name="connsiteX240" fmla="*/ 1512094 w 1743310"/>
                                      <a:gd name="connsiteY240" fmla="*/ 62290 h 1191003"/>
                                      <a:gd name="connsiteX241" fmla="*/ 1564482 w 1743310"/>
                                      <a:gd name="connsiteY241" fmla="*/ 57528 h 1191003"/>
                                      <a:gd name="connsiteX242" fmla="*/ 1609725 w 1743310"/>
                                      <a:gd name="connsiteY242" fmla="*/ 59909 h 1191003"/>
                                      <a:gd name="connsiteX243" fmla="*/ 1650207 w 1743310"/>
                                      <a:gd name="connsiteY243" fmla="*/ 52765 h 1191003"/>
                                      <a:gd name="connsiteX244" fmla="*/ 1664494 w 1743310"/>
                                      <a:gd name="connsiteY244" fmla="*/ 48003 h 1191003"/>
                                      <a:gd name="connsiteX245" fmla="*/ 1671638 w 1743310"/>
                                      <a:gd name="connsiteY245" fmla="*/ 45622 h 1191003"/>
                                      <a:gd name="connsiteX246" fmla="*/ 1688307 w 1743310"/>
                                      <a:gd name="connsiteY246" fmla="*/ 24190 h 1191003"/>
                                      <a:gd name="connsiteX247" fmla="*/ 1690688 w 1743310"/>
                                      <a:gd name="connsiteY247" fmla="*/ 7522 h 1191003"/>
                                      <a:gd name="connsiteX248" fmla="*/ 1693069 w 1743310"/>
                                      <a:gd name="connsiteY248" fmla="*/ 378 h 1191003"/>
                                      <a:gd name="connsiteX249" fmla="*/ 1716882 w 1743310"/>
                                      <a:gd name="connsiteY249" fmla="*/ 2759 h 1191003"/>
                                      <a:gd name="connsiteX250" fmla="*/ 1731169 w 1743310"/>
                                      <a:gd name="connsiteY250" fmla="*/ 7522 h 1191003"/>
                                      <a:gd name="connsiteX251" fmla="*/ 1738313 w 1743310"/>
                                      <a:gd name="connsiteY251" fmla="*/ 9903 h 1191003"/>
                                      <a:gd name="connsiteX252" fmla="*/ 1740694 w 1743310"/>
                                      <a:gd name="connsiteY252" fmla="*/ 19428 h 1191003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  <a:cxn ang="0">
                                        <a:pos x="connsiteX50" y="connsiteY50"/>
                                      </a:cxn>
                                      <a:cxn ang="0">
                                        <a:pos x="connsiteX51" y="connsiteY51"/>
                                      </a:cxn>
                                      <a:cxn ang="0">
                                        <a:pos x="connsiteX52" y="connsiteY52"/>
                                      </a:cxn>
                                      <a:cxn ang="0">
                                        <a:pos x="connsiteX53" y="connsiteY53"/>
                                      </a:cxn>
                                      <a:cxn ang="0">
                                        <a:pos x="connsiteX54" y="connsiteY54"/>
                                      </a:cxn>
                                      <a:cxn ang="0">
                                        <a:pos x="connsiteX55" y="connsiteY55"/>
                                      </a:cxn>
                                      <a:cxn ang="0">
                                        <a:pos x="connsiteX56" y="connsiteY56"/>
                                      </a:cxn>
                                      <a:cxn ang="0">
                                        <a:pos x="connsiteX57" y="connsiteY57"/>
                                      </a:cxn>
                                      <a:cxn ang="0">
                                        <a:pos x="connsiteX58" y="connsiteY58"/>
                                      </a:cxn>
                                      <a:cxn ang="0">
                                        <a:pos x="connsiteX59" y="connsiteY59"/>
                                      </a:cxn>
                                      <a:cxn ang="0">
                                        <a:pos x="connsiteX60" y="connsiteY60"/>
                                      </a:cxn>
                                      <a:cxn ang="0">
                                        <a:pos x="connsiteX61" y="connsiteY61"/>
                                      </a:cxn>
                                      <a:cxn ang="0">
                                        <a:pos x="connsiteX62" y="connsiteY62"/>
                                      </a:cxn>
                                      <a:cxn ang="0">
                                        <a:pos x="connsiteX63" y="connsiteY63"/>
                                      </a:cxn>
                                      <a:cxn ang="0">
                                        <a:pos x="connsiteX64" y="connsiteY64"/>
                                      </a:cxn>
                                      <a:cxn ang="0">
                                        <a:pos x="connsiteX65" y="connsiteY65"/>
                                      </a:cxn>
                                      <a:cxn ang="0">
                                        <a:pos x="connsiteX66" y="connsiteY66"/>
                                      </a:cxn>
                                      <a:cxn ang="0">
                                        <a:pos x="connsiteX67" y="connsiteY67"/>
                                      </a:cxn>
                                      <a:cxn ang="0">
                                        <a:pos x="connsiteX68" y="connsiteY68"/>
                                      </a:cxn>
                                      <a:cxn ang="0">
                                        <a:pos x="connsiteX69" y="connsiteY69"/>
                                      </a:cxn>
                                      <a:cxn ang="0">
                                        <a:pos x="connsiteX70" y="connsiteY70"/>
                                      </a:cxn>
                                      <a:cxn ang="0">
                                        <a:pos x="connsiteX71" y="connsiteY71"/>
                                      </a:cxn>
                                      <a:cxn ang="0">
                                        <a:pos x="connsiteX72" y="connsiteY72"/>
                                      </a:cxn>
                                      <a:cxn ang="0">
                                        <a:pos x="connsiteX73" y="connsiteY73"/>
                                      </a:cxn>
                                      <a:cxn ang="0">
                                        <a:pos x="connsiteX74" y="connsiteY74"/>
                                      </a:cxn>
                                      <a:cxn ang="0">
                                        <a:pos x="connsiteX75" y="connsiteY75"/>
                                      </a:cxn>
                                      <a:cxn ang="0">
                                        <a:pos x="connsiteX76" y="connsiteY76"/>
                                      </a:cxn>
                                      <a:cxn ang="0">
                                        <a:pos x="connsiteX77" y="connsiteY77"/>
                                      </a:cxn>
                                      <a:cxn ang="0">
                                        <a:pos x="connsiteX78" y="connsiteY78"/>
                                      </a:cxn>
                                      <a:cxn ang="0">
                                        <a:pos x="connsiteX79" y="connsiteY79"/>
                                      </a:cxn>
                                      <a:cxn ang="0">
                                        <a:pos x="connsiteX80" y="connsiteY80"/>
                                      </a:cxn>
                                      <a:cxn ang="0">
                                        <a:pos x="connsiteX81" y="connsiteY81"/>
                                      </a:cxn>
                                      <a:cxn ang="0">
                                        <a:pos x="connsiteX82" y="connsiteY82"/>
                                      </a:cxn>
                                      <a:cxn ang="0">
                                        <a:pos x="connsiteX83" y="connsiteY83"/>
                                      </a:cxn>
                                      <a:cxn ang="0">
                                        <a:pos x="connsiteX84" y="connsiteY84"/>
                                      </a:cxn>
                                      <a:cxn ang="0">
                                        <a:pos x="connsiteX85" y="connsiteY85"/>
                                      </a:cxn>
                                      <a:cxn ang="0">
                                        <a:pos x="connsiteX86" y="connsiteY86"/>
                                      </a:cxn>
                                      <a:cxn ang="0">
                                        <a:pos x="connsiteX87" y="connsiteY87"/>
                                      </a:cxn>
                                      <a:cxn ang="0">
                                        <a:pos x="connsiteX88" y="connsiteY88"/>
                                      </a:cxn>
                                      <a:cxn ang="0">
                                        <a:pos x="connsiteX89" y="connsiteY89"/>
                                      </a:cxn>
                                      <a:cxn ang="0">
                                        <a:pos x="connsiteX90" y="connsiteY90"/>
                                      </a:cxn>
                                      <a:cxn ang="0">
                                        <a:pos x="connsiteX91" y="connsiteY91"/>
                                      </a:cxn>
                                      <a:cxn ang="0">
                                        <a:pos x="connsiteX92" y="connsiteY92"/>
                                      </a:cxn>
                                      <a:cxn ang="0">
                                        <a:pos x="connsiteX93" y="connsiteY93"/>
                                      </a:cxn>
                                      <a:cxn ang="0">
                                        <a:pos x="connsiteX94" y="connsiteY94"/>
                                      </a:cxn>
                                      <a:cxn ang="0">
                                        <a:pos x="connsiteX95" y="connsiteY95"/>
                                      </a:cxn>
                                      <a:cxn ang="0">
                                        <a:pos x="connsiteX96" y="connsiteY96"/>
                                      </a:cxn>
                                      <a:cxn ang="0">
                                        <a:pos x="connsiteX97" y="connsiteY97"/>
                                      </a:cxn>
                                      <a:cxn ang="0">
                                        <a:pos x="connsiteX98" y="connsiteY98"/>
                                      </a:cxn>
                                      <a:cxn ang="0">
                                        <a:pos x="connsiteX99" y="connsiteY99"/>
                                      </a:cxn>
                                      <a:cxn ang="0">
                                        <a:pos x="connsiteX100" y="connsiteY100"/>
                                      </a:cxn>
                                      <a:cxn ang="0">
                                        <a:pos x="connsiteX101" y="connsiteY101"/>
                                      </a:cxn>
                                      <a:cxn ang="0">
                                        <a:pos x="connsiteX102" y="connsiteY102"/>
                                      </a:cxn>
                                      <a:cxn ang="0">
                                        <a:pos x="connsiteX103" y="connsiteY103"/>
                                      </a:cxn>
                                      <a:cxn ang="0">
                                        <a:pos x="connsiteX104" y="connsiteY104"/>
                                      </a:cxn>
                                      <a:cxn ang="0">
                                        <a:pos x="connsiteX105" y="connsiteY105"/>
                                      </a:cxn>
                                      <a:cxn ang="0">
                                        <a:pos x="connsiteX106" y="connsiteY106"/>
                                      </a:cxn>
                                      <a:cxn ang="0">
                                        <a:pos x="connsiteX107" y="connsiteY107"/>
                                      </a:cxn>
                                      <a:cxn ang="0">
                                        <a:pos x="connsiteX108" y="connsiteY108"/>
                                      </a:cxn>
                                      <a:cxn ang="0">
                                        <a:pos x="connsiteX109" y="connsiteY109"/>
                                      </a:cxn>
                                      <a:cxn ang="0">
                                        <a:pos x="connsiteX110" y="connsiteY110"/>
                                      </a:cxn>
                                      <a:cxn ang="0">
                                        <a:pos x="connsiteX111" y="connsiteY111"/>
                                      </a:cxn>
                                      <a:cxn ang="0">
                                        <a:pos x="connsiteX112" y="connsiteY112"/>
                                      </a:cxn>
                                      <a:cxn ang="0">
                                        <a:pos x="connsiteX113" y="connsiteY113"/>
                                      </a:cxn>
                                      <a:cxn ang="0">
                                        <a:pos x="connsiteX114" y="connsiteY114"/>
                                      </a:cxn>
                                      <a:cxn ang="0">
                                        <a:pos x="connsiteX115" y="connsiteY115"/>
                                      </a:cxn>
                                      <a:cxn ang="0">
                                        <a:pos x="connsiteX116" y="connsiteY116"/>
                                      </a:cxn>
                                      <a:cxn ang="0">
                                        <a:pos x="connsiteX117" y="connsiteY117"/>
                                      </a:cxn>
                                      <a:cxn ang="0">
                                        <a:pos x="connsiteX118" y="connsiteY118"/>
                                      </a:cxn>
                                      <a:cxn ang="0">
                                        <a:pos x="connsiteX119" y="connsiteY119"/>
                                      </a:cxn>
                                      <a:cxn ang="0">
                                        <a:pos x="connsiteX120" y="connsiteY120"/>
                                      </a:cxn>
                                      <a:cxn ang="0">
                                        <a:pos x="connsiteX121" y="connsiteY121"/>
                                      </a:cxn>
                                      <a:cxn ang="0">
                                        <a:pos x="connsiteX122" y="connsiteY122"/>
                                      </a:cxn>
                                      <a:cxn ang="0">
                                        <a:pos x="connsiteX123" y="connsiteY123"/>
                                      </a:cxn>
                                      <a:cxn ang="0">
                                        <a:pos x="connsiteX124" y="connsiteY124"/>
                                      </a:cxn>
                                      <a:cxn ang="0">
                                        <a:pos x="connsiteX125" y="connsiteY125"/>
                                      </a:cxn>
                                      <a:cxn ang="0">
                                        <a:pos x="connsiteX126" y="connsiteY126"/>
                                      </a:cxn>
                                      <a:cxn ang="0">
                                        <a:pos x="connsiteX127" y="connsiteY127"/>
                                      </a:cxn>
                                      <a:cxn ang="0">
                                        <a:pos x="connsiteX128" y="connsiteY128"/>
                                      </a:cxn>
                                      <a:cxn ang="0">
                                        <a:pos x="connsiteX129" y="connsiteY129"/>
                                      </a:cxn>
                                      <a:cxn ang="0">
                                        <a:pos x="connsiteX130" y="connsiteY130"/>
                                      </a:cxn>
                                      <a:cxn ang="0">
                                        <a:pos x="connsiteX131" y="connsiteY131"/>
                                      </a:cxn>
                                      <a:cxn ang="0">
                                        <a:pos x="connsiteX132" y="connsiteY132"/>
                                      </a:cxn>
                                      <a:cxn ang="0">
                                        <a:pos x="connsiteX133" y="connsiteY133"/>
                                      </a:cxn>
                                      <a:cxn ang="0">
                                        <a:pos x="connsiteX134" y="connsiteY134"/>
                                      </a:cxn>
                                      <a:cxn ang="0">
                                        <a:pos x="connsiteX135" y="connsiteY135"/>
                                      </a:cxn>
                                      <a:cxn ang="0">
                                        <a:pos x="connsiteX136" y="connsiteY136"/>
                                      </a:cxn>
                                      <a:cxn ang="0">
                                        <a:pos x="connsiteX137" y="connsiteY137"/>
                                      </a:cxn>
                                      <a:cxn ang="0">
                                        <a:pos x="connsiteX138" y="connsiteY138"/>
                                      </a:cxn>
                                      <a:cxn ang="0">
                                        <a:pos x="connsiteX139" y="connsiteY139"/>
                                      </a:cxn>
                                      <a:cxn ang="0">
                                        <a:pos x="connsiteX140" y="connsiteY140"/>
                                      </a:cxn>
                                      <a:cxn ang="0">
                                        <a:pos x="connsiteX141" y="connsiteY141"/>
                                      </a:cxn>
                                      <a:cxn ang="0">
                                        <a:pos x="connsiteX142" y="connsiteY142"/>
                                      </a:cxn>
                                      <a:cxn ang="0">
                                        <a:pos x="connsiteX143" y="connsiteY143"/>
                                      </a:cxn>
                                      <a:cxn ang="0">
                                        <a:pos x="connsiteX144" y="connsiteY144"/>
                                      </a:cxn>
                                      <a:cxn ang="0">
                                        <a:pos x="connsiteX145" y="connsiteY145"/>
                                      </a:cxn>
                                      <a:cxn ang="0">
                                        <a:pos x="connsiteX146" y="connsiteY146"/>
                                      </a:cxn>
                                      <a:cxn ang="0">
                                        <a:pos x="connsiteX147" y="connsiteY147"/>
                                      </a:cxn>
                                      <a:cxn ang="0">
                                        <a:pos x="connsiteX148" y="connsiteY148"/>
                                      </a:cxn>
                                      <a:cxn ang="0">
                                        <a:pos x="connsiteX149" y="connsiteY149"/>
                                      </a:cxn>
                                      <a:cxn ang="0">
                                        <a:pos x="connsiteX150" y="connsiteY150"/>
                                      </a:cxn>
                                      <a:cxn ang="0">
                                        <a:pos x="connsiteX151" y="connsiteY151"/>
                                      </a:cxn>
                                      <a:cxn ang="0">
                                        <a:pos x="connsiteX152" y="connsiteY152"/>
                                      </a:cxn>
                                      <a:cxn ang="0">
                                        <a:pos x="connsiteX153" y="connsiteY153"/>
                                      </a:cxn>
                                      <a:cxn ang="0">
                                        <a:pos x="connsiteX154" y="connsiteY154"/>
                                      </a:cxn>
                                      <a:cxn ang="0">
                                        <a:pos x="connsiteX155" y="connsiteY155"/>
                                      </a:cxn>
                                      <a:cxn ang="0">
                                        <a:pos x="connsiteX156" y="connsiteY156"/>
                                      </a:cxn>
                                      <a:cxn ang="0">
                                        <a:pos x="connsiteX157" y="connsiteY157"/>
                                      </a:cxn>
                                      <a:cxn ang="0">
                                        <a:pos x="connsiteX158" y="connsiteY158"/>
                                      </a:cxn>
                                      <a:cxn ang="0">
                                        <a:pos x="connsiteX159" y="connsiteY159"/>
                                      </a:cxn>
                                      <a:cxn ang="0">
                                        <a:pos x="connsiteX160" y="connsiteY160"/>
                                      </a:cxn>
                                      <a:cxn ang="0">
                                        <a:pos x="connsiteX161" y="connsiteY161"/>
                                      </a:cxn>
                                      <a:cxn ang="0">
                                        <a:pos x="connsiteX162" y="connsiteY162"/>
                                      </a:cxn>
                                      <a:cxn ang="0">
                                        <a:pos x="connsiteX163" y="connsiteY163"/>
                                      </a:cxn>
                                      <a:cxn ang="0">
                                        <a:pos x="connsiteX164" y="connsiteY164"/>
                                      </a:cxn>
                                      <a:cxn ang="0">
                                        <a:pos x="connsiteX165" y="connsiteY165"/>
                                      </a:cxn>
                                      <a:cxn ang="0">
                                        <a:pos x="connsiteX166" y="connsiteY166"/>
                                      </a:cxn>
                                      <a:cxn ang="0">
                                        <a:pos x="connsiteX167" y="connsiteY167"/>
                                      </a:cxn>
                                      <a:cxn ang="0">
                                        <a:pos x="connsiteX168" y="connsiteY168"/>
                                      </a:cxn>
                                      <a:cxn ang="0">
                                        <a:pos x="connsiteX169" y="connsiteY169"/>
                                      </a:cxn>
                                      <a:cxn ang="0">
                                        <a:pos x="connsiteX170" y="connsiteY170"/>
                                      </a:cxn>
                                      <a:cxn ang="0">
                                        <a:pos x="connsiteX171" y="connsiteY171"/>
                                      </a:cxn>
                                      <a:cxn ang="0">
                                        <a:pos x="connsiteX172" y="connsiteY172"/>
                                      </a:cxn>
                                      <a:cxn ang="0">
                                        <a:pos x="connsiteX173" y="connsiteY173"/>
                                      </a:cxn>
                                      <a:cxn ang="0">
                                        <a:pos x="connsiteX174" y="connsiteY174"/>
                                      </a:cxn>
                                      <a:cxn ang="0">
                                        <a:pos x="connsiteX175" y="connsiteY175"/>
                                      </a:cxn>
                                      <a:cxn ang="0">
                                        <a:pos x="connsiteX176" y="connsiteY176"/>
                                      </a:cxn>
                                      <a:cxn ang="0">
                                        <a:pos x="connsiteX177" y="connsiteY177"/>
                                      </a:cxn>
                                      <a:cxn ang="0">
                                        <a:pos x="connsiteX178" y="connsiteY178"/>
                                      </a:cxn>
                                      <a:cxn ang="0">
                                        <a:pos x="connsiteX179" y="connsiteY179"/>
                                      </a:cxn>
                                      <a:cxn ang="0">
                                        <a:pos x="connsiteX180" y="connsiteY180"/>
                                      </a:cxn>
                                      <a:cxn ang="0">
                                        <a:pos x="connsiteX181" y="connsiteY181"/>
                                      </a:cxn>
                                      <a:cxn ang="0">
                                        <a:pos x="connsiteX182" y="connsiteY182"/>
                                      </a:cxn>
                                      <a:cxn ang="0">
                                        <a:pos x="connsiteX183" y="connsiteY183"/>
                                      </a:cxn>
                                      <a:cxn ang="0">
                                        <a:pos x="connsiteX184" y="connsiteY184"/>
                                      </a:cxn>
                                      <a:cxn ang="0">
                                        <a:pos x="connsiteX185" y="connsiteY185"/>
                                      </a:cxn>
                                      <a:cxn ang="0">
                                        <a:pos x="connsiteX186" y="connsiteY186"/>
                                      </a:cxn>
                                      <a:cxn ang="0">
                                        <a:pos x="connsiteX187" y="connsiteY187"/>
                                      </a:cxn>
                                      <a:cxn ang="0">
                                        <a:pos x="connsiteX188" y="connsiteY188"/>
                                      </a:cxn>
                                      <a:cxn ang="0">
                                        <a:pos x="connsiteX189" y="connsiteY189"/>
                                      </a:cxn>
                                      <a:cxn ang="0">
                                        <a:pos x="connsiteX190" y="connsiteY190"/>
                                      </a:cxn>
                                      <a:cxn ang="0">
                                        <a:pos x="connsiteX191" y="connsiteY191"/>
                                      </a:cxn>
                                      <a:cxn ang="0">
                                        <a:pos x="connsiteX192" y="connsiteY192"/>
                                      </a:cxn>
                                      <a:cxn ang="0">
                                        <a:pos x="connsiteX193" y="connsiteY193"/>
                                      </a:cxn>
                                      <a:cxn ang="0">
                                        <a:pos x="connsiteX194" y="connsiteY194"/>
                                      </a:cxn>
                                      <a:cxn ang="0">
                                        <a:pos x="connsiteX195" y="connsiteY195"/>
                                      </a:cxn>
                                      <a:cxn ang="0">
                                        <a:pos x="connsiteX196" y="connsiteY196"/>
                                      </a:cxn>
                                      <a:cxn ang="0">
                                        <a:pos x="connsiteX197" y="connsiteY197"/>
                                      </a:cxn>
                                      <a:cxn ang="0">
                                        <a:pos x="connsiteX198" y="connsiteY198"/>
                                      </a:cxn>
                                      <a:cxn ang="0">
                                        <a:pos x="connsiteX199" y="connsiteY199"/>
                                      </a:cxn>
                                      <a:cxn ang="0">
                                        <a:pos x="connsiteX200" y="connsiteY200"/>
                                      </a:cxn>
                                      <a:cxn ang="0">
                                        <a:pos x="connsiteX201" y="connsiteY201"/>
                                      </a:cxn>
                                      <a:cxn ang="0">
                                        <a:pos x="connsiteX202" y="connsiteY202"/>
                                      </a:cxn>
                                      <a:cxn ang="0">
                                        <a:pos x="connsiteX203" y="connsiteY203"/>
                                      </a:cxn>
                                      <a:cxn ang="0">
                                        <a:pos x="connsiteX204" y="connsiteY204"/>
                                      </a:cxn>
                                      <a:cxn ang="0">
                                        <a:pos x="connsiteX205" y="connsiteY205"/>
                                      </a:cxn>
                                      <a:cxn ang="0">
                                        <a:pos x="connsiteX206" y="connsiteY206"/>
                                      </a:cxn>
                                      <a:cxn ang="0">
                                        <a:pos x="connsiteX207" y="connsiteY207"/>
                                      </a:cxn>
                                      <a:cxn ang="0">
                                        <a:pos x="connsiteX208" y="connsiteY208"/>
                                      </a:cxn>
                                      <a:cxn ang="0">
                                        <a:pos x="connsiteX209" y="connsiteY209"/>
                                      </a:cxn>
                                      <a:cxn ang="0">
                                        <a:pos x="connsiteX210" y="connsiteY210"/>
                                      </a:cxn>
                                      <a:cxn ang="0">
                                        <a:pos x="connsiteX211" y="connsiteY211"/>
                                      </a:cxn>
                                      <a:cxn ang="0">
                                        <a:pos x="connsiteX212" y="connsiteY212"/>
                                      </a:cxn>
                                      <a:cxn ang="0">
                                        <a:pos x="connsiteX213" y="connsiteY213"/>
                                      </a:cxn>
                                      <a:cxn ang="0">
                                        <a:pos x="connsiteX214" y="connsiteY214"/>
                                      </a:cxn>
                                      <a:cxn ang="0">
                                        <a:pos x="connsiteX215" y="connsiteY215"/>
                                      </a:cxn>
                                      <a:cxn ang="0">
                                        <a:pos x="connsiteX216" y="connsiteY216"/>
                                      </a:cxn>
                                      <a:cxn ang="0">
                                        <a:pos x="connsiteX217" y="connsiteY217"/>
                                      </a:cxn>
                                      <a:cxn ang="0">
                                        <a:pos x="connsiteX218" y="connsiteY218"/>
                                      </a:cxn>
                                      <a:cxn ang="0">
                                        <a:pos x="connsiteX219" y="connsiteY219"/>
                                      </a:cxn>
                                      <a:cxn ang="0">
                                        <a:pos x="connsiteX220" y="connsiteY220"/>
                                      </a:cxn>
                                      <a:cxn ang="0">
                                        <a:pos x="connsiteX221" y="connsiteY221"/>
                                      </a:cxn>
                                      <a:cxn ang="0">
                                        <a:pos x="connsiteX222" y="connsiteY222"/>
                                      </a:cxn>
                                      <a:cxn ang="0">
                                        <a:pos x="connsiteX223" y="connsiteY223"/>
                                      </a:cxn>
                                      <a:cxn ang="0">
                                        <a:pos x="connsiteX224" y="connsiteY224"/>
                                      </a:cxn>
                                      <a:cxn ang="0">
                                        <a:pos x="connsiteX225" y="connsiteY225"/>
                                      </a:cxn>
                                      <a:cxn ang="0">
                                        <a:pos x="connsiteX226" y="connsiteY226"/>
                                      </a:cxn>
                                      <a:cxn ang="0">
                                        <a:pos x="connsiteX227" y="connsiteY227"/>
                                      </a:cxn>
                                      <a:cxn ang="0">
                                        <a:pos x="connsiteX228" y="connsiteY228"/>
                                      </a:cxn>
                                      <a:cxn ang="0">
                                        <a:pos x="connsiteX229" y="connsiteY229"/>
                                      </a:cxn>
                                      <a:cxn ang="0">
                                        <a:pos x="connsiteX230" y="connsiteY230"/>
                                      </a:cxn>
                                      <a:cxn ang="0">
                                        <a:pos x="connsiteX231" y="connsiteY231"/>
                                      </a:cxn>
                                      <a:cxn ang="0">
                                        <a:pos x="connsiteX232" y="connsiteY232"/>
                                      </a:cxn>
                                      <a:cxn ang="0">
                                        <a:pos x="connsiteX233" y="connsiteY233"/>
                                      </a:cxn>
                                      <a:cxn ang="0">
                                        <a:pos x="connsiteX234" y="connsiteY234"/>
                                      </a:cxn>
                                      <a:cxn ang="0">
                                        <a:pos x="connsiteX235" y="connsiteY235"/>
                                      </a:cxn>
                                      <a:cxn ang="0">
                                        <a:pos x="connsiteX236" y="connsiteY236"/>
                                      </a:cxn>
                                      <a:cxn ang="0">
                                        <a:pos x="connsiteX237" y="connsiteY237"/>
                                      </a:cxn>
                                      <a:cxn ang="0">
                                        <a:pos x="connsiteX238" y="connsiteY238"/>
                                      </a:cxn>
                                      <a:cxn ang="0">
                                        <a:pos x="connsiteX239" y="connsiteY239"/>
                                      </a:cxn>
                                      <a:cxn ang="0">
                                        <a:pos x="connsiteX240" y="connsiteY240"/>
                                      </a:cxn>
                                      <a:cxn ang="0">
                                        <a:pos x="connsiteX241" y="connsiteY241"/>
                                      </a:cxn>
                                      <a:cxn ang="0">
                                        <a:pos x="connsiteX242" y="connsiteY242"/>
                                      </a:cxn>
                                      <a:cxn ang="0">
                                        <a:pos x="connsiteX243" y="connsiteY243"/>
                                      </a:cxn>
                                      <a:cxn ang="0">
                                        <a:pos x="connsiteX244" y="connsiteY244"/>
                                      </a:cxn>
                                      <a:cxn ang="0">
                                        <a:pos x="connsiteX245" y="connsiteY245"/>
                                      </a:cxn>
                                      <a:cxn ang="0">
                                        <a:pos x="connsiteX246" y="connsiteY246"/>
                                      </a:cxn>
                                      <a:cxn ang="0">
                                        <a:pos x="connsiteX247" y="connsiteY247"/>
                                      </a:cxn>
                                      <a:cxn ang="0">
                                        <a:pos x="connsiteX248" y="connsiteY248"/>
                                      </a:cxn>
                                      <a:cxn ang="0">
                                        <a:pos x="connsiteX249" y="connsiteY249"/>
                                      </a:cxn>
                                      <a:cxn ang="0">
                                        <a:pos x="connsiteX250" y="connsiteY250"/>
                                      </a:cxn>
                                      <a:cxn ang="0">
                                        <a:pos x="connsiteX251" y="connsiteY251"/>
                                      </a:cxn>
                                      <a:cxn ang="0">
                                        <a:pos x="connsiteX252" y="connsiteY252"/>
                                      </a:cxn>
                                    </a:cxnLst>
                                    <a:rect l="l" t="t" r="r" b="b"/>
                                    <a:pathLst>
                                      <a:path w="1743310" h="1191003">
                                        <a:moveTo>
                                          <a:pt x="2382" y="1171953"/>
                                        </a:moveTo>
                                        <a:cubicBezTo>
                                          <a:pt x="3969" y="1167984"/>
                                          <a:pt x="6840" y="1164310"/>
                                          <a:pt x="7144" y="1160047"/>
                                        </a:cubicBezTo>
                                        <a:cubicBezTo>
                                          <a:pt x="7656" y="1152877"/>
                                          <a:pt x="5713" y="1145740"/>
                                          <a:pt x="4763" y="1138615"/>
                                        </a:cubicBezTo>
                                        <a:cubicBezTo>
                                          <a:pt x="2900" y="1124645"/>
                                          <a:pt x="3425" y="1127456"/>
                                          <a:pt x="0" y="1117184"/>
                                        </a:cubicBezTo>
                                        <a:cubicBezTo>
                                          <a:pt x="794" y="1111628"/>
                                          <a:pt x="-731" y="1105185"/>
                                          <a:pt x="2382" y="1100515"/>
                                        </a:cubicBezTo>
                                        <a:cubicBezTo>
                                          <a:pt x="3774" y="1098427"/>
                                          <a:pt x="7280" y="1101774"/>
                                          <a:pt x="9525" y="1102897"/>
                                        </a:cubicBezTo>
                                        <a:cubicBezTo>
                                          <a:pt x="12085" y="1104177"/>
                                          <a:pt x="14288" y="1106072"/>
                                          <a:pt x="16669" y="1107659"/>
                                        </a:cubicBezTo>
                                        <a:cubicBezTo>
                                          <a:pt x="20637" y="1119566"/>
                                          <a:pt x="16668" y="1114008"/>
                                          <a:pt x="33338" y="1119565"/>
                                        </a:cubicBezTo>
                                        <a:lnTo>
                                          <a:pt x="40482" y="1121947"/>
                                        </a:lnTo>
                                        <a:cubicBezTo>
                                          <a:pt x="47626" y="1121153"/>
                                          <a:pt x="54865" y="1120975"/>
                                          <a:pt x="61913" y="1119565"/>
                                        </a:cubicBezTo>
                                        <a:cubicBezTo>
                                          <a:pt x="66835" y="1118580"/>
                                          <a:pt x="71438" y="1116390"/>
                                          <a:pt x="76200" y="1114803"/>
                                        </a:cubicBezTo>
                                        <a:cubicBezTo>
                                          <a:pt x="78581" y="1114009"/>
                                          <a:pt x="80883" y="1112914"/>
                                          <a:pt x="83344" y="1112422"/>
                                        </a:cubicBezTo>
                                        <a:lnTo>
                                          <a:pt x="95250" y="1110040"/>
                                        </a:lnTo>
                                        <a:cubicBezTo>
                                          <a:pt x="103173" y="1111361"/>
                                          <a:pt x="110966" y="1110652"/>
                                          <a:pt x="116682" y="1117184"/>
                                        </a:cubicBezTo>
                                        <a:cubicBezTo>
                                          <a:pt x="120451" y="1121492"/>
                                          <a:pt x="123032" y="1126709"/>
                                          <a:pt x="126207" y="1131472"/>
                                        </a:cubicBezTo>
                                        <a:lnTo>
                                          <a:pt x="130969" y="1138615"/>
                                        </a:lnTo>
                                        <a:cubicBezTo>
                                          <a:pt x="133350" y="1137821"/>
                                          <a:pt x="136153" y="1137802"/>
                                          <a:pt x="138113" y="1136234"/>
                                        </a:cubicBezTo>
                                        <a:cubicBezTo>
                                          <a:pt x="140348" y="1134446"/>
                                          <a:pt x="140851" y="1131114"/>
                                          <a:pt x="142875" y="1129090"/>
                                        </a:cubicBezTo>
                                        <a:cubicBezTo>
                                          <a:pt x="144899" y="1127066"/>
                                          <a:pt x="147638" y="1125915"/>
                                          <a:pt x="150019" y="1124328"/>
                                        </a:cubicBezTo>
                                        <a:cubicBezTo>
                                          <a:pt x="158751" y="1111230"/>
                                          <a:pt x="150019" y="1122344"/>
                                          <a:pt x="161925" y="1112422"/>
                                        </a:cubicBezTo>
                                        <a:cubicBezTo>
                                          <a:pt x="164512" y="1110266"/>
                                          <a:pt x="166125" y="1106914"/>
                                          <a:pt x="169069" y="1105278"/>
                                        </a:cubicBezTo>
                                        <a:cubicBezTo>
                                          <a:pt x="173458" y="1102840"/>
                                          <a:pt x="178594" y="1102103"/>
                                          <a:pt x="183357" y="1100515"/>
                                        </a:cubicBezTo>
                                        <a:lnTo>
                                          <a:pt x="190500" y="1098134"/>
                                        </a:lnTo>
                                        <a:lnTo>
                                          <a:pt x="197644" y="1095753"/>
                                        </a:lnTo>
                                        <a:cubicBezTo>
                                          <a:pt x="202913" y="1092240"/>
                                          <a:pt x="208266" y="1089345"/>
                                          <a:pt x="211932" y="1083847"/>
                                        </a:cubicBezTo>
                                        <a:cubicBezTo>
                                          <a:pt x="213324" y="1081758"/>
                                          <a:pt x="213191" y="1078948"/>
                                          <a:pt x="214313" y="1076703"/>
                                        </a:cubicBezTo>
                                        <a:cubicBezTo>
                                          <a:pt x="215593" y="1074143"/>
                                          <a:pt x="217913" y="1072174"/>
                                          <a:pt x="219075" y="1069559"/>
                                        </a:cubicBezTo>
                                        <a:cubicBezTo>
                                          <a:pt x="226805" y="1052166"/>
                                          <a:pt x="217989" y="1057222"/>
                                          <a:pt x="230982" y="1052890"/>
                                        </a:cubicBezTo>
                                        <a:lnTo>
                                          <a:pt x="252413" y="1060034"/>
                                        </a:lnTo>
                                        <a:lnTo>
                                          <a:pt x="259557" y="1062415"/>
                                        </a:lnTo>
                                        <a:cubicBezTo>
                                          <a:pt x="275408" y="1078268"/>
                                          <a:pt x="258338" y="1063326"/>
                                          <a:pt x="273844" y="1071940"/>
                                        </a:cubicBezTo>
                                        <a:cubicBezTo>
                                          <a:pt x="278848" y="1074720"/>
                                          <a:pt x="282579" y="1080076"/>
                                          <a:pt x="288132" y="1081465"/>
                                        </a:cubicBezTo>
                                        <a:cubicBezTo>
                                          <a:pt x="291307" y="1082259"/>
                                          <a:pt x="294522" y="1082907"/>
                                          <a:pt x="297657" y="1083847"/>
                                        </a:cubicBezTo>
                                        <a:cubicBezTo>
                                          <a:pt x="302465" y="1085290"/>
                                          <a:pt x="311944" y="1088609"/>
                                          <a:pt x="311944" y="1088609"/>
                                        </a:cubicBezTo>
                                        <a:cubicBezTo>
                                          <a:pt x="315557" y="1091018"/>
                                          <a:pt x="321301" y="1095753"/>
                                          <a:pt x="326232" y="1095753"/>
                                        </a:cubicBezTo>
                                        <a:cubicBezTo>
                                          <a:pt x="328742" y="1095753"/>
                                          <a:pt x="330994" y="1094166"/>
                                          <a:pt x="333375" y="1093372"/>
                                        </a:cubicBezTo>
                                        <a:cubicBezTo>
                                          <a:pt x="344568" y="1082179"/>
                                          <a:pt x="338648" y="1089033"/>
                                          <a:pt x="350044" y="1071940"/>
                                        </a:cubicBezTo>
                                        <a:lnTo>
                                          <a:pt x="354807" y="1064797"/>
                                        </a:lnTo>
                                        <a:cubicBezTo>
                                          <a:pt x="355601" y="1062416"/>
                                          <a:pt x="356066" y="1059898"/>
                                          <a:pt x="357188" y="1057653"/>
                                        </a:cubicBezTo>
                                        <a:cubicBezTo>
                                          <a:pt x="363544" y="1044940"/>
                                          <a:pt x="363483" y="1050701"/>
                                          <a:pt x="381000" y="1052890"/>
                                        </a:cubicBezTo>
                                        <a:cubicBezTo>
                                          <a:pt x="403605" y="1060426"/>
                                          <a:pt x="390288" y="1058107"/>
                                          <a:pt x="421482" y="1055272"/>
                                        </a:cubicBezTo>
                                        <a:cubicBezTo>
                                          <a:pt x="423069" y="1052891"/>
                                          <a:pt x="424964" y="1050688"/>
                                          <a:pt x="426244" y="1048128"/>
                                        </a:cubicBezTo>
                                        <a:cubicBezTo>
                                          <a:pt x="427366" y="1045883"/>
                                          <a:pt x="427057" y="1042944"/>
                                          <a:pt x="428625" y="1040984"/>
                                        </a:cubicBezTo>
                                        <a:cubicBezTo>
                                          <a:pt x="430413" y="1038749"/>
                                          <a:pt x="433388" y="1037809"/>
                                          <a:pt x="435769" y="1036222"/>
                                        </a:cubicBezTo>
                                        <a:cubicBezTo>
                                          <a:pt x="437357" y="1031459"/>
                                          <a:pt x="437747" y="1026111"/>
                                          <a:pt x="440532" y="1021934"/>
                                        </a:cubicBezTo>
                                        <a:cubicBezTo>
                                          <a:pt x="442119" y="1019553"/>
                                          <a:pt x="444014" y="1017350"/>
                                          <a:pt x="445294" y="1014790"/>
                                        </a:cubicBezTo>
                                        <a:cubicBezTo>
                                          <a:pt x="446416" y="1012545"/>
                                          <a:pt x="445900" y="1009422"/>
                                          <a:pt x="447675" y="1007647"/>
                                        </a:cubicBezTo>
                                        <a:cubicBezTo>
                                          <a:pt x="449450" y="1005872"/>
                                          <a:pt x="452438" y="1006059"/>
                                          <a:pt x="454819" y="1005265"/>
                                        </a:cubicBezTo>
                                        <a:cubicBezTo>
                                          <a:pt x="459582" y="1010028"/>
                                          <a:pt x="465371" y="1013949"/>
                                          <a:pt x="469107" y="1019553"/>
                                        </a:cubicBezTo>
                                        <a:lnTo>
                                          <a:pt x="478632" y="1033840"/>
                                        </a:lnTo>
                                        <a:cubicBezTo>
                                          <a:pt x="479435" y="1036249"/>
                                          <a:pt x="482452" y="1047389"/>
                                          <a:pt x="485775" y="1048128"/>
                                        </a:cubicBezTo>
                                        <a:cubicBezTo>
                                          <a:pt x="491254" y="1049346"/>
                                          <a:pt x="496888" y="1046541"/>
                                          <a:pt x="502444" y="1045747"/>
                                        </a:cubicBezTo>
                                        <a:cubicBezTo>
                                          <a:pt x="504825" y="1044159"/>
                                          <a:pt x="506765" y="1041455"/>
                                          <a:pt x="509588" y="1040984"/>
                                        </a:cubicBezTo>
                                        <a:cubicBezTo>
                                          <a:pt x="513533" y="1040326"/>
                                          <a:pt x="521386" y="1046468"/>
                                          <a:pt x="523875" y="1048128"/>
                                        </a:cubicBezTo>
                                        <a:cubicBezTo>
                                          <a:pt x="530176" y="1073324"/>
                                          <a:pt x="521622" y="1043654"/>
                                          <a:pt x="531019" y="1064797"/>
                                        </a:cubicBezTo>
                                        <a:cubicBezTo>
                                          <a:pt x="533058" y="1069384"/>
                                          <a:pt x="534194" y="1074322"/>
                                          <a:pt x="535782" y="1079084"/>
                                        </a:cubicBezTo>
                                        <a:lnTo>
                                          <a:pt x="540544" y="1093372"/>
                                        </a:lnTo>
                                        <a:cubicBezTo>
                                          <a:pt x="540545" y="1093376"/>
                                          <a:pt x="545305" y="1107656"/>
                                          <a:pt x="545307" y="1107659"/>
                                        </a:cubicBezTo>
                                        <a:cubicBezTo>
                                          <a:pt x="546894" y="1110040"/>
                                          <a:pt x="548907" y="1112188"/>
                                          <a:pt x="550069" y="1114803"/>
                                        </a:cubicBezTo>
                                        <a:cubicBezTo>
                                          <a:pt x="552108" y="1119390"/>
                                          <a:pt x="553244" y="1124328"/>
                                          <a:pt x="554832" y="1129090"/>
                                        </a:cubicBezTo>
                                        <a:lnTo>
                                          <a:pt x="559594" y="1143378"/>
                                        </a:lnTo>
                                        <a:cubicBezTo>
                                          <a:pt x="560388" y="1145759"/>
                                          <a:pt x="560852" y="1148277"/>
                                          <a:pt x="561975" y="1150522"/>
                                        </a:cubicBezTo>
                                        <a:cubicBezTo>
                                          <a:pt x="563563" y="1153697"/>
                                          <a:pt x="564977" y="1156965"/>
                                          <a:pt x="566738" y="1160047"/>
                                        </a:cubicBezTo>
                                        <a:cubicBezTo>
                                          <a:pt x="568158" y="1162532"/>
                                          <a:pt x="569346" y="1165306"/>
                                          <a:pt x="571500" y="1167190"/>
                                        </a:cubicBezTo>
                                        <a:cubicBezTo>
                                          <a:pt x="575808" y="1170959"/>
                                          <a:pt x="581025" y="1173540"/>
                                          <a:pt x="585788" y="1176715"/>
                                        </a:cubicBezTo>
                                        <a:lnTo>
                                          <a:pt x="592932" y="1181478"/>
                                        </a:lnTo>
                                        <a:lnTo>
                                          <a:pt x="600075" y="1186240"/>
                                        </a:lnTo>
                                        <a:lnTo>
                                          <a:pt x="607219" y="1191003"/>
                                        </a:lnTo>
                                        <a:cubicBezTo>
                                          <a:pt x="614363" y="1190209"/>
                                          <a:pt x="621560" y="1189804"/>
                                          <a:pt x="628650" y="1188622"/>
                                        </a:cubicBezTo>
                                        <a:cubicBezTo>
                                          <a:pt x="631126" y="1188209"/>
                                          <a:pt x="633834" y="1187808"/>
                                          <a:pt x="635794" y="1186240"/>
                                        </a:cubicBezTo>
                                        <a:cubicBezTo>
                                          <a:pt x="638029" y="1184452"/>
                                          <a:pt x="638969" y="1181478"/>
                                          <a:pt x="640557" y="1179097"/>
                                        </a:cubicBezTo>
                                        <a:cubicBezTo>
                                          <a:pt x="642144" y="1174334"/>
                                          <a:pt x="646144" y="1169761"/>
                                          <a:pt x="645319" y="1164809"/>
                                        </a:cubicBezTo>
                                        <a:cubicBezTo>
                                          <a:pt x="642273" y="1146529"/>
                                          <a:pt x="643885" y="1155256"/>
                                          <a:pt x="640557" y="1138615"/>
                                        </a:cubicBezTo>
                                        <a:cubicBezTo>
                                          <a:pt x="644525" y="1126710"/>
                                          <a:pt x="640557" y="1132265"/>
                                          <a:pt x="657225" y="1126709"/>
                                        </a:cubicBezTo>
                                        <a:lnTo>
                                          <a:pt x="664369" y="1124328"/>
                                        </a:lnTo>
                                        <a:cubicBezTo>
                                          <a:pt x="678016" y="1103859"/>
                                          <a:pt x="661657" y="1129754"/>
                                          <a:pt x="671513" y="1110040"/>
                                        </a:cubicBezTo>
                                        <a:cubicBezTo>
                                          <a:pt x="672793" y="1107480"/>
                                          <a:pt x="674995" y="1105456"/>
                                          <a:pt x="676275" y="1102897"/>
                                        </a:cubicBezTo>
                                        <a:cubicBezTo>
                                          <a:pt x="677398" y="1100652"/>
                                          <a:pt x="677534" y="1097998"/>
                                          <a:pt x="678657" y="1095753"/>
                                        </a:cubicBezTo>
                                        <a:cubicBezTo>
                                          <a:pt x="679937" y="1093193"/>
                                          <a:pt x="682139" y="1091169"/>
                                          <a:pt x="683419" y="1088609"/>
                                        </a:cubicBezTo>
                                        <a:cubicBezTo>
                                          <a:pt x="684541" y="1086364"/>
                                          <a:pt x="684581" y="1083659"/>
                                          <a:pt x="685800" y="1081465"/>
                                        </a:cubicBezTo>
                                        <a:cubicBezTo>
                                          <a:pt x="699449" y="1056896"/>
                                          <a:pt x="692316" y="1076201"/>
                                          <a:pt x="697707" y="1060034"/>
                                        </a:cubicBezTo>
                                        <a:cubicBezTo>
                                          <a:pt x="696913" y="1056859"/>
                                          <a:pt x="696789" y="1053436"/>
                                          <a:pt x="695325" y="1050509"/>
                                        </a:cubicBezTo>
                                        <a:cubicBezTo>
                                          <a:pt x="688380" y="1036620"/>
                                          <a:pt x="688479" y="1038008"/>
                                          <a:pt x="678657" y="1031459"/>
                                        </a:cubicBezTo>
                                        <a:cubicBezTo>
                                          <a:pt x="679451" y="1028284"/>
                                          <a:pt x="680328" y="1025129"/>
                                          <a:pt x="681038" y="1021934"/>
                                        </a:cubicBezTo>
                                        <a:cubicBezTo>
                                          <a:pt x="681916" y="1017983"/>
                                          <a:pt x="682354" y="1013933"/>
                                          <a:pt x="683419" y="1010028"/>
                                        </a:cubicBezTo>
                                        <a:cubicBezTo>
                                          <a:pt x="684740" y="1005185"/>
                                          <a:pt x="688182" y="995740"/>
                                          <a:pt x="688182" y="995740"/>
                                        </a:cubicBezTo>
                                        <a:cubicBezTo>
                                          <a:pt x="686594" y="993359"/>
                                          <a:pt x="682949" y="991420"/>
                                          <a:pt x="683419" y="988597"/>
                                        </a:cubicBezTo>
                                        <a:cubicBezTo>
                                          <a:pt x="683973" y="985275"/>
                                          <a:pt x="688407" y="984040"/>
                                          <a:pt x="690563" y="981453"/>
                                        </a:cubicBezTo>
                                        <a:cubicBezTo>
                                          <a:pt x="692395" y="979254"/>
                                          <a:pt x="693738" y="976690"/>
                                          <a:pt x="695325" y="974309"/>
                                        </a:cubicBezTo>
                                        <a:cubicBezTo>
                                          <a:pt x="696119" y="971134"/>
                                          <a:pt x="696808" y="967931"/>
                                          <a:pt x="697707" y="964784"/>
                                        </a:cubicBezTo>
                                        <a:cubicBezTo>
                                          <a:pt x="698397" y="962370"/>
                                          <a:pt x="699756" y="960128"/>
                                          <a:pt x="700088" y="957640"/>
                                        </a:cubicBezTo>
                                        <a:cubicBezTo>
                                          <a:pt x="701351" y="948166"/>
                                          <a:pt x="700006" y="938300"/>
                                          <a:pt x="702469" y="929065"/>
                                        </a:cubicBezTo>
                                        <a:cubicBezTo>
                                          <a:pt x="704552" y="921255"/>
                                          <a:pt x="711514" y="922161"/>
                                          <a:pt x="716757" y="919540"/>
                                        </a:cubicBezTo>
                                        <a:cubicBezTo>
                                          <a:pt x="719316" y="918260"/>
                                          <a:pt x="721285" y="915940"/>
                                          <a:pt x="723900" y="914778"/>
                                        </a:cubicBezTo>
                                        <a:cubicBezTo>
                                          <a:pt x="749407" y="903441"/>
                                          <a:pt x="729163" y="916031"/>
                                          <a:pt x="745332" y="905253"/>
                                        </a:cubicBezTo>
                                        <a:cubicBezTo>
                                          <a:pt x="750014" y="898228"/>
                                          <a:pt x="750362" y="896695"/>
                                          <a:pt x="757238" y="890965"/>
                                        </a:cubicBezTo>
                                        <a:cubicBezTo>
                                          <a:pt x="759437" y="889133"/>
                                          <a:pt x="762001" y="887790"/>
                                          <a:pt x="764382" y="886203"/>
                                        </a:cubicBezTo>
                                        <a:cubicBezTo>
                                          <a:pt x="784226" y="886997"/>
                                          <a:pt x="804053" y="888584"/>
                                          <a:pt x="823913" y="888584"/>
                                        </a:cubicBezTo>
                                        <a:cubicBezTo>
                                          <a:pt x="828741" y="888584"/>
                                          <a:pt x="835855" y="890423"/>
                                          <a:pt x="838200" y="886203"/>
                                        </a:cubicBezTo>
                                        <a:cubicBezTo>
                                          <a:pt x="847877" y="868785"/>
                                          <a:pt x="837038" y="867559"/>
                                          <a:pt x="828675" y="864772"/>
                                        </a:cubicBezTo>
                                        <a:cubicBezTo>
                                          <a:pt x="827088" y="862391"/>
                                          <a:pt x="825075" y="860243"/>
                                          <a:pt x="823913" y="857628"/>
                                        </a:cubicBezTo>
                                        <a:cubicBezTo>
                                          <a:pt x="823912" y="857626"/>
                                          <a:pt x="817960" y="839770"/>
                                          <a:pt x="816769" y="836197"/>
                                        </a:cubicBezTo>
                                        <a:lnTo>
                                          <a:pt x="814388" y="829053"/>
                                        </a:lnTo>
                                        <a:cubicBezTo>
                                          <a:pt x="813594" y="826672"/>
                                          <a:pt x="814388" y="822703"/>
                                          <a:pt x="812007" y="821909"/>
                                        </a:cubicBezTo>
                                        <a:lnTo>
                                          <a:pt x="797719" y="817147"/>
                                        </a:lnTo>
                                        <a:cubicBezTo>
                                          <a:pt x="789481" y="819893"/>
                                          <a:pt x="786345" y="822176"/>
                                          <a:pt x="776288" y="817147"/>
                                        </a:cubicBezTo>
                                        <a:cubicBezTo>
                                          <a:pt x="773728" y="815867"/>
                                          <a:pt x="773113" y="812384"/>
                                          <a:pt x="771525" y="810003"/>
                                        </a:cubicBezTo>
                                        <a:cubicBezTo>
                                          <a:pt x="770731" y="799684"/>
                                          <a:pt x="773084" y="788617"/>
                                          <a:pt x="769144" y="779047"/>
                                        </a:cubicBezTo>
                                        <a:cubicBezTo>
                                          <a:pt x="766965" y="773754"/>
                                          <a:pt x="760287" y="771332"/>
                                          <a:pt x="754857" y="769522"/>
                                        </a:cubicBezTo>
                                        <a:cubicBezTo>
                                          <a:pt x="750094" y="767934"/>
                                          <a:pt x="745439" y="765976"/>
                                          <a:pt x="740569" y="764759"/>
                                        </a:cubicBezTo>
                                        <a:cubicBezTo>
                                          <a:pt x="728609" y="761769"/>
                                          <a:pt x="734149" y="763413"/>
                                          <a:pt x="723900" y="759997"/>
                                        </a:cubicBezTo>
                                        <a:cubicBezTo>
                                          <a:pt x="722313" y="757616"/>
                                          <a:pt x="720970" y="755052"/>
                                          <a:pt x="719138" y="752853"/>
                                        </a:cubicBezTo>
                                        <a:cubicBezTo>
                                          <a:pt x="716982" y="750266"/>
                                          <a:pt x="713862" y="748511"/>
                                          <a:pt x="711994" y="745709"/>
                                        </a:cubicBezTo>
                                        <a:cubicBezTo>
                                          <a:pt x="710602" y="743620"/>
                                          <a:pt x="710407" y="740946"/>
                                          <a:pt x="709613" y="738565"/>
                                        </a:cubicBezTo>
                                        <a:cubicBezTo>
                                          <a:pt x="710407" y="734596"/>
                                          <a:pt x="709986" y="730173"/>
                                          <a:pt x="711994" y="726659"/>
                                        </a:cubicBezTo>
                                        <a:cubicBezTo>
                                          <a:pt x="713414" y="724174"/>
                                          <a:pt x="716315" y="722368"/>
                                          <a:pt x="719138" y="721897"/>
                                        </a:cubicBezTo>
                                        <a:cubicBezTo>
                                          <a:pt x="730908" y="719935"/>
                                          <a:pt x="742951" y="720309"/>
                                          <a:pt x="754857" y="719515"/>
                                        </a:cubicBezTo>
                                        <a:cubicBezTo>
                                          <a:pt x="763540" y="693467"/>
                                          <a:pt x="749692" y="732921"/>
                                          <a:pt x="762000" y="705228"/>
                                        </a:cubicBezTo>
                                        <a:cubicBezTo>
                                          <a:pt x="764039" y="700640"/>
                                          <a:pt x="765175" y="695703"/>
                                          <a:pt x="766763" y="690940"/>
                                        </a:cubicBezTo>
                                        <a:cubicBezTo>
                                          <a:pt x="767668" y="688225"/>
                                          <a:pt x="770245" y="686356"/>
                                          <a:pt x="771525" y="683797"/>
                                        </a:cubicBezTo>
                                        <a:cubicBezTo>
                                          <a:pt x="772648" y="681552"/>
                                          <a:pt x="772132" y="678428"/>
                                          <a:pt x="773907" y="676653"/>
                                        </a:cubicBezTo>
                                        <a:cubicBezTo>
                                          <a:pt x="775682" y="674878"/>
                                          <a:pt x="778669" y="675066"/>
                                          <a:pt x="781050" y="674272"/>
                                        </a:cubicBezTo>
                                        <a:cubicBezTo>
                                          <a:pt x="782638" y="669509"/>
                                          <a:pt x="784829" y="664907"/>
                                          <a:pt x="785813" y="659984"/>
                                        </a:cubicBezTo>
                                        <a:cubicBezTo>
                                          <a:pt x="786607" y="656015"/>
                                          <a:pt x="785603" y="651187"/>
                                          <a:pt x="788194" y="648078"/>
                                        </a:cubicBezTo>
                                        <a:cubicBezTo>
                                          <a:pt x="790289" y="645564"/>
                                          <a:pt x="794524" y="646407"/>
                                          <a:pt x="797719" y="645697"/>
                                        </a:cubicBezTo>
                                        <a:cubicBezTo>
                                          <a:pt x="801670" y="644819"/>
                                          <a:pt x="805656" y="644109"/>
                                          <a:pt x="809625" y="643315"/>
                                        </a:cubicBezTo>
                                        <a:cubicBezTo>
                                          <a:pt x="816078" y="644606"/>
                                          <a:pt x="824004" y="644620"/>
                                          <a:pt x="828675" y="650459"/>
                                        </a:cubicBezTo>
                                        <a:cubicBezTo>
                                          <a:pt x="830243" y="652419"/>
                                          <a:pt x="829838" y="655409"/>
                                          <a:pt x="831057" y="657603"/>
                                        </a:cubicBezTo>
                                        <a:cubicBezTo>
                                          <a:pt x="833837" y="662606"/>
                                          <a:pt x="840582" y="671890"/>
                                          <a:pt x="840582" y="671890"/>
                                        </a:cubicBezTo>
                                        <a:cubicBezTo>
                                          <a:pt x="841376" y="674271"/>
                                          <a:pt x="841395" y="677074"/>
                                          <a:pt x="842963" y="679034"/>
                                        </a:cubicBezTo>
                                        <a:cubicBezTo>
                                          <a:pt x="844751" y="681269"/>
                                          <a:pt x="847492" y="682635"/>
                                          <a:pt x="850107" y="683797"/>
                                        </a:cubicBezTo>
                                        <a:cubicBezTo>
                                          <a:pt x="859993" y="688191"/>
                                          <a:pt x="866116" y="688903"/>
                                          <a:pt x="876300" y="690940"/>
                                        </a:cubicBezTo>
                                        <a:cubicBezTo>
                                          <a:pt x="880269" y="690146"/>
                                          <a:pt x="886397" y="692179"/>
                                          <a:pt x="888207" y="688559"/>
                                        </a:cubicBezTo>
                                        <a:cubicBezTo>
                                          <a:pt x="890717" y="683539"/>
                                          <a:pt x="887087" y="677359"/>
                                          <a:pt x="885825" y="671890"/>
                                        </a:cubicBezTo>
                                        <a:cubicBezTo>
                                          <a:pt x="882824" y="658887"/>
                                          <a:pt x="882328" y="659500"/>
                                          <a:pt x="876300" y="650459"/>
                                        </a:cubicBezTo>
                                        <a:cubicBezTo>
                                          <a:pt x="875506" y="648078"/>
                                          <a:pt x="873919" y="645825"/>
                                          <a:pt x="873919" y="643315"/>
                                        </a:cubicBezTo>
                                        <a:cubicBezTo>
                                          <a:pt x="873919" y="612734"/>
                                          <a:pt x="873062" y="617309"/>
                                          <a:pt x="878682" y="600453"/>
                                        </a:cubicBezTo>
                                        <a:cubicBezTo>
                                          <a:pt x="877888" y="596484"/>
                                          <a:pt x="873948" y="591840"/>
                                          <a:pt x="876300" y="588547"/>
                                        </a:cubicBezTo>
                                        <a:cubicBezTo>
                                          <a:pt x="879218" y="584462"/>
                                          <a:pt x="886411" y="586569"/>
                                          <a:pt x="890588" y="583784"/>
                                        </a:cubicBezTo>
                                        <a:cubicBezTo>
                                          <a:pt x="895350" y="580609"/>
                                          <a:pt x="899445" y="576069"/>
                                          <a:pt x="904875" y="574259"/>
                                        </a:cubicBezTo>
                                        <a:lnTo>
                                          <a:pt x="919163" y="569497"/>
                                        </a:lnTo>
                                        <a:cubicBezTo>
                                          <a:pt x="921544" y="568703"/>
                                          <a:pt x="924218" y="568507"/>
                                          <a:pt x="926307" y="567115"/>
                                        </a:cubicBezTo>
                                        <a:cubicBezTo>
                                          <a:pt x="935539" y="560961"/>
                                          <a:pt x="930735" y="563258"/>
                                          <a:pt x="940594" y="559972"/>
                                        </a:cubicBezTo>
                                        <a:cubicBezTo>
                                          <a:pt x="942975" y="558384"/>
                                          <a:pt x="945539" y="557041"/>
                                          <a:pt x="947738" y="555209"/>
                                        </a:cubicBezTo>
                                        <a:cubicBezTo>
                                          <a:pt x="950325" y="553053"/>
                                          <a:pt x="952080" y="549933"/>
                                          <a:pt x="954882" y="548065"/>
                                        </a:cubicBezTo>
                                        <a:cubicBezTo>
                                          <a:pt x="956970" y="546673"/>
                                          <a:pt x="959644" y="546478"/>
                                          <a:pt x="962025" y="545684"/>
                                        </a:cubicBezTo>
                                        <a:cubicBezTo>
                                          <a:pt x="967419" y="537593"/>
                                          <a:pt x="969660" y="535590"/>
                                          <a:pt x="971550" y="524253"/>
                                        </a:cubicBezTo>
                                        <a:cubicBezTo>
                                          <a:pt x="972344" y="519490"/>
                                          <a:pt x="971536" y="514157"/>
                                          <a:pt x="973932" y="509965"/>
                                        </a:cubicBezTo>
                                        <a:cubicBezTo>
                                          <a:pt x="975177" y="507786"/>
                                          <a:pt x="978694" y="508378"/>
                                          <a:pt x="981075" y="507584"/>
                                        </a:cubicBezTo>
                                        <a:cubicBezTo>
                                          <a:pt x="992981" y="508378"/>
                                          <a:pt x="1005178" y="507232"/>
                                          <a:pt x="1016794" y="509965"/>
                                        </a:cubicBezTo>
                                        <a:cubicBezTo>
                                          <a:pt x="1019580" y="510621"/>
                                          <a:pt x="1019656" y="514970"/>
                                          <a:pt x="1021557" y="517109"/>
                                        </a:cubicBezTo>
                                        <a:cubicBezTo>
                                          <a:pt x="1030928" y="527651"/>
                                          <a:pt x="1031948" y="531325"/>
                                          <a:pt x="1042988" y="533778"/>
                                        </a:cubicBezTo>
                                        <a:cubicBezTo>
                                          <a:pt x="1052776" y="535953"/>
                                          <a:pt x="1059659" y="535943"/>
                                          <a:pt x="1069182" y="538540"/>
                                        </a:cubicBezTo>
                                        <a:cubicBezTo>
                                          <a:pt x="1074025" y="539861"/>
                                          <a:pt x="1078707" y="541715"/>
                                          <a:pt x="1083469" y="543303"/>
                                        </a:cubicBezTo>
                                        <a:lnTo>
                                          <a:pt x="1090613" y="545684"/>
                                        </a:lnTo>
                                        <a:cubicBezTo>
                                          <a:pt x="1103309" y="564731"/>
                                          <a:pt x="1086647" y="541719"/>
                                          <a:pt x="1102519" y="557590"/>
                                        </a:cubicBezTo>
                                        <a:cubicBezTo>
                                          <a:pt x="1109503" y="564573"/>
                                          <a:pt x="1104268" y="565688"/>
                                          <a:pt x="1114425" y="569497"/>
                                        </a:cubicBezTo>
                                        <a:cubicBezTo>
                                          <a:pt x="1118215" y="570918"/>
                                          <a:pt x="1122427" y="570813"/>
                                          <a:pt x="1126332" y="571878"/>
                                        </a:cubicBezTo>
                                        <a:cubicBezTo>
                                          <a:pt x="1131175" y="573199"/>
                                          <a:pt x="1140619" y="576640"/>
                                          <a:pt x="1140619" y="576640"/>
                                        </a:cubicBezTo>
                                        <a:cubicBezTo>
                                          <a:pt x="1176724" y="600709"/>
                                          <a:pt x="1139673" y="574660"/>
                                          <a:pt x="1162050" y="593309"/>
                                        </a:cubicBezTo>
                                        <a:cubicBezTo>
                                          <a:pt x="1164249" y="595141"/>
                                          <a:pt x="1166995" y="596240"/>
                                          <a:pt x="1169194" y="598072"/>
                                        </a:cubicBezTo>
                                        <a:cubicBezTo>
                                          <a:pt x="1171781" y="600228"/>
                                          <a:pt x="1174182" y="602628"/>
                                          <a:pt x="1176338" y="605215"/>
                                        </a:cubicBezTo>
                                        <a:cubicBezTo>
                                          <a:pt x="1178170" y="607414"/>
                                          <a:pt x="1178946" y="610474"/>
                                          <a:pt x="1181100" y="612359"/>
                                        </a:cubicBezTo>
                                        <a:cubicBezTo>
                                          <a:pt x="1185408" y="616128"/>
                                          <a:pt x="1190625" y="618709"/>
                                          <a:pt x="1195388" y="621884"/>
                                        </a:cubicBezTo>
                                        <a:cubicBezTo>
                                          <a:pt x="1197769" y="623472"/>
                                          <a:pt x="1199817" y="625742"/>
                                          <a:pt x="1202532" y="626647"/>
                                        </a:cubicBezTo>
                                        <a:lnTo>
                                          <a:pt x="1216819" y="631409"/>
                                        </a:lnTo>
                                        <a:cubicBezTo>
                                          <a:pt x="1220724" y="631054"/>
                                          <a:pt x="1244044" y="630287"/>
                                          <a:pt x="1252538" y="626647"/>
                                        </a:cubicBezTo>
                                        <a:cubicBezTo>
                                          <a:pt x="1255169" y="625520"/>
                                          <a:pt x="1257067" y="623046"/>
                                          <a:pt x="1259682" y="621884"/>
                                        </a:cubicBezTo>
                                        <a:cubicBezTo>
                                          <a:pt x="1264269" y="619845"/>
                                          <a:pt x="1273969" y="617122"/>
                                          <a:pt x="1273969" y="617122"/>
                                        </a:cubicBezTo>
                                        <a:cubicBezTo>
                                          <a:pt x="1294448" y="603468"/>
                                          <a:pt x="1268534" y="619840"/>
                                          <a:pt x="1288257" y="609978"/>
                                        </a:cubicBezTo>
                                        <a:cubicBezTo>
                                          <a:pt x="1290817" y="608698"/>
                                          <a:pt x="1292785" y="606377"/>
                                          <a:pt x="1295400" y="605215"/>
                                        </a:cubicBezTo>
                                        <a:cubicBezTo>
                                          <a:pt x="1299988" y="603176"/>
                                          <a:pt x="1304925" y="602040"/>
                                          <a:pt x="1309688" y="600453"/>
                                        </a:cubicBezTo>
                                        <a:lnTo>
                                          <a:pt x="1316832" y="598072"/>
                                        </a:lnTo>
                                        <a:cubicBezTo>
                                          <a:pt x="1319213" y="597278"/>
                                          <a:pt x="1321540" y="596299"/>
                                          <a:pt x="1323975" y="595690"/>
                                        </a:cubicBezTo>
                                        <a:cubicBezTo>
                                          <a:pt x="1327150" y="594896"/>
                                          <a:pt x="1330365" y="594249"/>
                                          <a:pt x="1333500" y="593309"/>
                                        </a:cubicBezTo>
                                        <a:cubicBezTo>
                                          <a:pt x="1357088" y="586234"/>
                                          <a:pt x="1338298" y="590129"/>
                                          <a:pt x="1362075" y="586165"/>
                                        </a:cubicBezTo>
                                        <a:cubicBezTo>
                                          <a:pt x="1361281" y="582990"/>
                                          <a:pt x="1361509" y="579363"/>
                                          <a:pt x="1359694" y="576640"/>
                                        </a:cubicBezTo>
                                        <a:cubicBezTo>
                                          <a:pt x="1357057" y="572684"/>
                                          <a:pt x="1349481" y="570855"/>
                                          <a:pt x="1345407" y="569497"/>
                                        </a:cubicBezTo>
                                        <a:cubicBezTo>
                                          <a:pt x="1343819" y="567116"/>
                                          <a:pt x="1340644" y="565215"/>
                                          <a:pt x="1340644" y="562353"/>
                                        </a:cubicBezTo>
                                        <a:cubicBezTo>
                                          <a:pt x="1340644" y="557062"/>
                                          <a:pt x="1349375" y="552564"/>
                                          <a:pt x="1352550" y="550447"/>
                                        </a:cubicBezTo>
                                        <a:cubicBezTo>
                                          <a:pt x="1366202" y="529970"/>
                                          <a:pt x="1348023" y="554070"/>
                                          <a:pt x="1364457" y="540922"/>
                                        </a:cubicBezTo>
                                        <a:cubicBezTo>
                                          <a:pt x="1368653" y="537565"/>
                                          <a:pt x="1370032" y="531339"/>
                                          <a:pt x="1371600" y="526634"/>
                                        </a:cubicBezTo>
                                        <a:cubicBezTo>
                                          <a:pt x="1369219" y="525047"/>
                                          <a:pt x="1366245" y="524107"/>
                                          <a:pt x="1364457" y="521872"/>
                                        </a:cubicBezTo>
                                        <a:cubicBezTo>
                                          <a:pt x="1360326" y="516708"/>
                                          <a:pt x="1362089" y="504584"/>
                                          <a:pt x="1364457" y="500440"/>
                                        </a:cubicBezTo>
                                        <a:cubicBezTo>
                                          <a:pt x="1365702" y="498261"/>
                                          <a:pt x="1369219" y="498853"/>
                                          <a:pt x="1371600" y="498059"/>
                                        </a:cubicBezTo>
                                        <a:cubicBezTo>
                                          <a:pt x="1384304" y="479004"/>
                                          <a:pt x="1367628" y="502032"/>
                                          <a:pt x="1383507" y="486153"/>
                                        </a:cubicBezTo>
                                        <a:cubicBezTo>
                                          <a:pt x="1385531" y="484129"/>
                                          <a:pt x="1386682" y="481390"/>
                                          <a:pt x="1388269" y="479009"/>
                                        </a:cubicBezTo>
                                        <a:lnTo>
                                          <a:pt x="1381125" y="457578"/>
                                        </a:lnTo>
                                        <a:lnTo>
                                          <a:pt x="1378744" y="450434"/>
                                        </a:lnTo>
                                        <a:cubicBezTo>
                                          <a:pt x="1376470" y="443611"/>
                                          <a:pt x="1377298" y="441221"/>
                                          <a:pt x="1369219" y="438528"/>
                                        </a:cubicBezTo>
                                        <a:cubicBezTo>
                                          <a:pt x="1364639" y="437001"/>
                                          <a:pt x="1359694" y="436941"/>
                                          <a:pt x="1354932" y="436147"/>
                                        </a:cubicBezTo>
                                        <a:cubicBezTo>
                                          <a:pt x="1352551" y="435353"/>
                                          <a:pt x="1349563" y="435540"/>
                                          <a:pt x="1347788" y="433765"/>
                                        </a:cubicBezTo>
                                        <a:cubicBezTo>
                                          <a:pt x="1346013" y="431990"/>
                                          <a:pt x="1345899" y="429083"/>
                                          <a:pt x="1345407" y="426622"/>
                                        </a:cubicBezTo>
                                        <a:cubicBezTo>
                                          <a:pt x="1344306" y="421118"/>
                                          <a:pt x="1344029" y="415475"/>
                                          <a:pt x="1343025" y="409953"/>
                                        </a:cubicBezTo>
                                        <a:cubicBezTo>
                                          <a:pt x="1342440" y="406733"/>
                                          <a:pt x="1341286" y="403637"/>
                                          <a:pt x="1340644" y="400428"/>
                                        </a:cubicBezTo>
                                        <a:cubicBezTo>
                                          <a:pt x="1339697" y="395693"/>
                                          <a:pt x="1339057" y="390903"/>
                                          <a:pt x="1338263" y="386140"/>
                                        </a:cubicBezTo>
                                        <a:cubicBezTo>
                                          <a:pt x="1339057" y="378996"/>
                                          <a:pt x="1338188" y="371464"/>
                                          <a:pt x="1340644" y="364709"/>
                                        </a:cubicBezTo>
                                        <a:cubicBezTo>
                                          <a:pt x="1341622" y="362019"/>
                                          <a:pt x="1345764" y="361971"/>
                                          <a:pt x="1347788" y="359947"/>
                                        </a:cubicBezTo>
                                        <a:cubicBezTo>
                                          <a:pt x="1358560" y="349175"/>
                                          <a:pt x="1345785" y="355058"/>
                                          <a:pt x="1359694" y="350422"/>
                                        </a:cubicBezTo>
                                        <a:cubicBezTo>
                                          <a:pt x="1360488" y="348041"/>
                                          <a:pt x="1363467" y="345367"/>
                                          <a:pt x="1362075" y="343278"/>
                                        </a:cubicBezTo>
                                        <a:cubicBezTo>
                                          <a:pt x="1359508" y="339427"/>
                                          <a:pt x="1354094" y="338587"/>
                                          <a:pt x="1350169" y="336134"/>
                                        </a:cubicBezTo>
                                        <a:cubicBezTo>
                                          <a:pt x="1347742" y="334617"/>
                                          <a:pt x="1345224" y="333204"/>
                                          <a:pt x="1343025" y="331372"/>
                                        </a:cubicBezTo>
                                        <a:cubicBezTo>
                                          <a:pt x="1340438" y="329216"/>
                                          <a:pt x="1338684" y="326096"/>
                                          <a:pt x="1335882" y="324228"/>
                                        </a:cubicBezTo>
                                        <a:cubicBezTo>
                                          <a:pt x="1333793" y="322836"/>
                                          <a:pt x="1331119" y="322641"/>
                                          <a:pt x="1328738" y="321847"/>
                                        </a:cubicBezTo>
                                        <a:lnTo>
                                          <a:pt x="1314450" y="312322"/>
                                        </a:lnTo>
                                        <a:lnTo>
                                          <a:pt x="1307307" y="307559"/>
                                        </a:lnTo>
                                        <a:cubicBezTo>
                                          <a:pt x="1306513" y="305178"/>
                                          <a:pt x="1306048" y="302660"/>
                                          <a:pt x="1304925" y="300415"/>
                                        </a:cubicBezTo>
                                        <a:cubicBezTo>
                                          <a:pt x="1303645" y="297856"/>
                                          <a:pt x="1300401" y="296124"/>
                                          <a:pt x="1300163" y="293272"/>
                                        </a:cubicBezTo>
                                        <a:cubicBezTo>
                                          <a:pt x="1298664" y="275288"/>
                                          <a:pt x="1300227" y="275315"/>
                                          <a:pt x="1307307" y="264697"/>
                                        </a:cubicBezTo>
                                        <a:cubicBezTo>
                                          <a:pt x="1308101" y="262316"/>
                                          <a:pt x="1308566" y="259798"/>
                                          <a:pt x="1309688" y="257553"/>
                                        </a:cubicBezTo>
                                        <a:cubicBezTo>
                                          <a:pt x="1310968" y="254993"/>
                                          <a:pt x="1313806" y="253198"/>
                                          <a:pt x="1314450" y="250409"/>
                                        </a:cubicBezTo>
                                        <a:cubicBezTo>
                                          <a:pt x="1316244" y="242636"/>
                                          <a:pt x="1315619" y="234481"/>
                                          <a:pt x="1316832" y="226597"/>
                                        </a:cubicBezTo>
                                        <a:cubicBezTo>
                                          <a:pt x="1317214" y="224116"/>
                                          <a:pt x="1318419" y="221834"/>
                                          <a:pt x="1319213" y="219453"/>
                                        </a:cubicBezTo>
                                        <a:cubicBezTo>
                                          <a:pt x="1325774" y="220273"/>
                                          <a:pt x="1338067" y="220545"/>
                                          <a:pt x="1345407" y="224215"/>
                                        </a:cubicBezTo>
                                        <a:cubicBezTo>
                                          <a:pt x="1347967" y="225495"/>
                                          <a:pt x="1350169" y="227390"/>
                                          <a:pt x="1352550" y="228978"/>
                                        </a:cubicBezTo>
                                        <a:cubicBezTo>
                                          <a:pt x="1354138" y="231359"/>
                                          <a:pt x="1355078" y="234334"/>
                                          <a:pt x="1357313" y="236122"/>
                                        </a:cubicBezTo>
                                        <a:cubicBezTo>
                                          <a:pt x="1359273" y="237690"/>
                                          <a:pt x="1362212" y="237381"/>
                                          <a:pt x="1364457" y="238503"/>
                                        </a:cubicBezTo>
                                        <a:cubicBezTo>
                                          <a:pt x="1367017" y="239783"/>
                                          <a:pt x="1369219" y="241678"/>
                                          <a:pt x="1371600" y="243265"/>
                                        </a:cubicBezTo>
                                        <a:cubicBezTo>
                                          <a:pt x="1376363" y="242471"/>
                                          <a:pt x="1383081" y="244813"/>
                                          <a:pt x="1385888" y="240884"/>
                                        </a:cubicBezTo>
                                        <a:cubicBezTo>
                                          <a:pt x="1387794" y="238216"/>
                                          <a:pt x="1382591" y="223849"/>
                                          <a:pt x="1381125" y="219453"/>
                                        </a:cubicBezTo>
                                        <a:cubicBezTo>
                                          <a:pt x="1381919" y="216278"/>
                                          <a:pt x="1381462" y="212484"/>
                                          <a:pt x="1383507" y="209928"/>
                                        </a:cubicBezTo>
                                        <a:cubicBezTo>
                                          <a:pt x="1385075" y="207968"/>
                                          <a:pt x="1388145" y="207704"/>
                                          <a:pt x="1390650" y="207547"/>
                                        </a:cubicBezTo>
                                        <a:cubicBezTo>
                                          <a:pt x="1413638" y="206110"/>
                                          <a:pt x="1436688" y="205959"/>
                                          <a:pt x="1459707" y="205165"/>
                                        </a:cubicBezTo>
                                        <a:cubicBezTo>
                                          <a:pt x="1462088" y="204371"/>
                                          <a:pt x="1464656" y="204003"/>
                                          <a:pt x="1466850" y="202784"/>
                                        </a:cubicBezTo>
                                        <a:cubicBezTo>
                                          <a:pt x="1471854" y="200004"/>
                                          <a:pt x="1475708" y="195069"/>
                                          <a:pt x="1481138" y="193259"/>
                                        </a:cubicBezTo>
                                        <a:lnTo>
                                          <a:pt x="1488282" y="190878"/>
                                        </a:lnTo>
                                        <a:cubicBezTo>
                                          <a:pt x="1490690" y="187266"/>
                                          <a:pt x="1495425" y="181520"/>
                                          <a:pt x="1495425" y="176590"/>
                                        </a:cubicBezTo>
                                        <a:cubicBezTo>
                                          <a:pt x="1495425" y="175357"/>
                                          <a:pt x="1491786" y="161944"/>
                                          <a:pt x="1490663" y="159922"/>
                                        </a:cubicBezTo>
                                        <a:cubicBezTo>
                                          <a:pt x="1487883" y="154918"/>
                                          <a:pt x="1482948" y="151064"/>
                                          <a:pt x="1481138" y="145634"/>
                                        </a:cubicBezTo>
                                        <a:cubicBezTo>
                                          <a:pt x="1477852" y="135775"/>
                                          <a:pt x="1480150" y="140578"/>
                                          <a:pt x="1473994" y="131347"/>
                                        </a:cubicBezTo>
                                        <a:cubicBezTo>
                                          <a:pt x="1468009" y="113391"/>
                                          <a:pt x="1476082" y="135524"/>
                                          <a:pt x="1466850" y="117059"/>
                                        </a:cubicBezTo>
                                        <a:cubicBezTo>
                                          <a:pt x="1465142" y="113644"/>
                                          <a:pt x="1462851" y="103440"/>
                                          <a:pt x="1462088" y="100390"/>
                                        </a:cubicBezTo>
                                        <a:cubicBezTo>
                                          <a:pt x="1459322" y="64423"/>
                                          <a:pt x="1462980" y="79255"/>
                                          <a:pt x="1454944" y="55147"/>
                                        </a:cubicBezTo>
                                        <a:lnTo>
                                          <a:pt x="1452563" y="48003"/>
                                        </a:lnTo>
                                        <a:lnTo>
                                          <a:pt x="1450182" y="40859"/>
                                        </a:lnTo>
                                        <a:cubicBezTo>
                                          <a:pt x="1450976" y="36890"/>
                                          <a:pt x="1449049" y="30961"/>
                                          <a:pt x="1452563" y="28953"/>
                                        </a:cubicBezTo>
                                        <a:cubicBezTo>
                                          <a:pt x="1456108" y="26927"/>
                                          <a:pt x="1478589" y="35247"/>
                                          <a:pt x="1481138" y="36097"/>
                                        </a:cubicBezTo>
                                        <a:lnTo>
                                          <a:pt x="1488282" y="38478"/>
                                        </a:lnTo>
                                        <a:cubicBezTo>
                                          <a:pt x="1500105" y="56215"/>
                                          <a:pt x="1484909" y="34431"/>
                                          <a:pt x="1500188" y="52765"/>
                                        </a:cubicBezTo>
                                        <a:cubicBezTo>
                                          <a:pt x="1502020" y="54964"/>
                                          <a:pt x="1502715" y="58121"/>
                                          <a:pt x="1504950" y="59909"/>
                                        </a:cubicBezTo>
                                        <a:cubicBezTo>
                                          <a:pt x="1506910" y="61477"/>
                                          <a:pt x="1509713" y="61496"/>
                                          <a:pt x="1512094" y="62290"/>
                                        </a:cubicBezTo>
                                        <a:cubicBezTo>
                                          <a:pt x="1520014" y="61498"/>
                                          <a:pt x="1558395" y="57528"/>
                                          <a:pt x="1564482" y="57528"/>
                                        </a:cubicBezTo>
                                        <a:cubicBezTo>
                                          <a:pt x="1579584" y="57528"/>
                                          <a:pt x="1594644" y="59115"/>
                                          <a:pt x="1609725" y="59909"/>
                                        </a:cubicBezTo>
                                        <a:cubicBezTo>
                                          <a:pt x="1640920" y="57073"/>
                                          <a:pt x="1627601" y="60301"/>
                                          <a:pt x="1650207" y="52765"/>
                                        </a:cubicBezTo>
                                        <a:lnTo>
                                          <a:pt x="1664494" y="48003"/>
                                        </a:lnTo>
                                        <a:lnTo>
                                          <a:pt x="1671638" y="45622"/>
                                        </a:lnTo>
                                        <a:cubicBezTo>
                                          <a:pt x="1687700" y="29559"/>
                                          <a:pt x="1683795" y="37723"/>
                                          <a:pt x="1688307" y="24190"/>
                                        </a:cubicBezTo>
                                        <a:cubicBezTo>
                                          <a:pt x="1689101" y="18634"/>
                                          <a:pt x="1689587" y="13025"/>
                                          <a:pt x="1690688" y="7522"/>
                                        </a:cubicBezTo>
                                        <a:cubicBezTo>
                                          <a:pt x="1691180" y="5061"/>
                                          <a:pt x="1690599" y="827"/>
                                          <a:pt x="1693069" y="378"/>
                                        </a:cubicBezTo>
                                        <a:cubicBezTo>
                                          <a:pt x="1700918" y="-1049"/>
                                          <a:pt x="1708944" y="1965"/>
                                          <a:pt x="1716882" y="2759"/>
                                        </a:cubicBezTo>
                                        <a:lnTo>
                                          <a:pt x="1731169" y="7522"/>
                                        </a:lnTo>
                                        <a:lnTo>
                                          <a:pt x="1738313" y="9903"/>
                                        </a:lnTo>
                                        <a:cubicBezTo>
                                          <a:pt x="1743698" y="17981"/>
                                          <a:pt x="1745099" y="15023"/>
                                          <a:pt x="1740694" y="19428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pl-PL"/>
                                  </a:p>
                                </p:txBody>
                              </p:sp>
                              <p:sp>
                                <p:nvSpPr>
                                  <p:cNvPr id="213" name="Dowolny kształt 212"/>
                                  <p:cNvSpPr/>
                                  <p:nvPr/>
                                </p:nvSpPr>
                                <p:spPr>
                                  <a:xfrm>
                                    <a:off x="8482013" y="2624138"/>
                                    <a:ext cx="150018" cy="912018"/>
                                  </a:xfrm>
                                  <a:custGeom>
                                    <a:avLst/>
                                    <a:gdLst>
                                      <a:gd name="connsiteX0" fmla="*/ 0 w 150018"/>
                                      <a:gd name="connsiteY0" fmla="*/ 0 h 912018"/>
                                      <a:gd name="connsiteX1" fmla="*/ 19050 w 150018"/>
                                      <a:gd name="connsiteY1" fmla="*/ 7143 h 912018"/>
                                      <a:gd name="connsiteX2" fmla="*/ 40481 w 150018"/>
                                      <a:gd name="connsiteY2" fmla="*/ 16668 h 912018"/>
                                      <a:gd name="connsiteX3" fmla="*/ 50006 w 150018"/>
                                      <a:gd name="connsiteY3" fmla="*/ 30956 h 912018"/>
                                      <a:gd name="connsiteX4" fmla="*/ 54768 w 150018"/>
                                      <a:gd name="connsiteY4" fmla="*/ 45243 h 912018"/>
                                      <a:gd name="connsiteX5" fmla="*/ 57150 w 150018"/>
                                      <a:gd name="connsiteY5" fmla="*/ 52387 h 912018"/>
                                      <a:gd name="connsiteX6" fmla="*/ 61912 w 150018"/>
                                      <a:gd name="connsiteY6" fmla="*/ 140493 h 912018"/>
                                      <a:gd name="connsiteX7" fmla="*/ 64293 w 150018"/>
                                      <a:gd name="connsiteY7" fmla="*/ 157162 h 912018"/>
                                      <a:gd name="connsiteX8" fmla="*/ 69056 w 150018"/>
                                      <a:gd name="connsiteY8" fmla="*/ 171450 h 912018"/>
                                      <a:gd name="connsiteX9" fmla="*/ 71437 w 150018"/>
                                      <a:gd name="connsiteY9" fmla="*/ 188118 h 912018"/>
                                      <a:gd name="connsiteX10" fmla="*/ 76200 w 150018"/>
                                      <a:gd name="connsiteY10" fmla="*/ 207168 h 912018"/>
                                      <a:gd name="connsiteX11" fmla="*/ 80962 w 150018"/>
                                      <a:gd name="connsiteY11" fmla="*/ 214312 h 912018"/>
                                      <a:gd name="connsiteX12" fmla="*/ 88106 w 150018"/>
                                      <a:gd name="connsiteY12" fmla="*/ 221456 h 912018"/>
                                      <a:gd name="connsiteX13" fmla="*/ 97631 w 150018"/>
                                      <a:gd name="connsiteY13" fmla="*/ 235743 h 912018"/>
                                      <a:gd name="connsiteX14" fmla="*/ 107156 w 150018"/>
                                      <a:gd name="connsiteY14" fmla="*/ 250031 h 912018"/>
                                      <a:gd name="connsiteX15" fmla="*/ 109537 w 150018"/>
                                      <a:gd name="connsiteY15" fmla="*/ 257175 h 912018"/>
                                      <a:gd name="connsiteX16" fmla="*/ 126206 w 150018"/>
                                      <a:gd name="connsiteY16" fmla="*/ 280987 h 912018"/>
                                      <a:gd name="connsiteX17" fmla="*/ 138112 w 150018"/>
                                      <a:gd name="connsiteY17" fmla="*/ 316706 h 912018"/>
                                      <a:gd name="connsiteX18" fmla="*/ 142875 w 150018"/>
                                      <a:gd name="connsiteY18" fmla="*/ 330993 h 912018"/>
                                      <a:gd name="connsiteX19" fmla="*/ 145256 w 150018"/>
                                      <a:gd name="connsiteY19" fmla="*/ 338137 h 912018"/>
                                      <a:gd name="connsiteX20" fmla="*/ 150018 w 150018"/>
                                      <a:gd name="connsiteY20" fmla="*/ 354806 h 912018"/>
                                      <a:gd name="connsiteX21" fmla="*/ 147637 w 150018"/>
                                      <a:gd name="connsiteY21" fmla="*/ 402431 h 912018"/>
                                      <a:gd name="connsiteX22" fmla="*/ 145256 w 150018"/>
                                      <a:gd name="connsiteY22" fmla="*/ 414337 h 912018"/>
                                      <a:gd name="connsiteX23" fmla="*/ 142875 w 150018"/>
                                      <a:gd name="connsiteY23" fmla="*/ 428625 h 912018"/>
                                      <a:gd name="connsiteX24" fmla="*/ 140493 w 150018"/>
                                      <a:gd name="connsiteY24" fmla="*/ 435768 h 912018"/>
                                      <a:gd name="connsiteX25" fmla="*/ 135731 w 150018"/>
                                      <a:gd name="connsiteY25" fmla="*/ 454818 h 912018"/>
                                      <a:gd name="connsiteX26" fmla="*/ 135731 w 150018"/>
                                      <a:gd name="connsiteY26" fmla="*/ 454818 h 912018"/>
                                      <a:gd name="connsiteX27" fmla="*/ 130968 w 150018"/>
                                      <a:gd name="connsiteY27" fmla="*/ 476250 h 912018"/>
                                      <a:gd name="connsiteX28" fmla="*/ 128587 w 150018"/>
                                      <a:gd name="connsiteY28" fmla="*/ 492918 h 912018"/>
                                      <a:gd name="connsiteX29" fmla="*/ 126206 w 150018"/>
                                      <a:gd name="connsiteY29" fmla="*/ 514350 h 912018"/>
                                      <a:gd name="connsiteX30" fmla="*/ 121443 w 150018"/>
                                      <a:gd name="connsiteY30" fmla="*/ 528637 h 912018"/>
                                      <a:gd name="connsiteX31" fmla="*/ 114300 w 150018"/>
                                      <a:gd name="connsiteY31" fmla="*/ 550068 h 912018"/>
                                      <a:gd name="connsiteX32" fmla="*/ 111918 w 150018"/>
                                      <a:gd name="connsiteY32" fmla="*/ 557212 h 912018"/>
                                      <a:gd name="connsiteX33" fmla="*/ 102393 w 150018"/>
                                      <a:gd name="connsiteY33" fmla="*/ 571500 h 912018"/>
                                      <a:gd name="connsiteX34" fmla="*/ 83343 w 150018"/>
                                      <a:gd name="connsiteY34" fmla="*/ 600075 h 912018"/>
                                      <a:gd name="connsiteX35" fmla="*/ 78581 w 150018"/>
                                      <a:gd name="connsiteY35" fmla="*/ 607218 h 912018"/>
                                      <a:gd name="connsiteX36" fmla="*/ 73818 w 150018"/>
                                      <a:gd name="connsiteY36" fmla="*/ 614362 h 912018"/>
                                      <a:gd name="connsiteX37" fmla="*/ 69056 w 150018"/>
                                      <a:gd name="connsiteY37" fmla="*/ 631031 h 912018"/>
                                      <a:gd name="connsiteX38" fmla="*/ 66675 w 150018"/>
                                      <a:gd name="connsiteY38" fmla="*/ 647700 h 912018"/>
                                      <a:gd name="connsiteX39" fmla="*/ 73818 w 150018"/>
                                      <a:gd name="connsiteY39" fmla="*/ 716756 h 912018"/>
                                      <a:gd name="connsiteX40" fmla="*/ 80962 w 150018"/>
                                      <a:gd name="connsiteY40" fmla="*/ 738187 h 912018"/>
                                      <a:gd name="connsiteX41" fmla="*/ 83343 w 150018"/>
                                      <a:gd name="connsiteY41" fmla="*/ 745331 h 912018"/>
                                      <a:gd name="connsiteX42" fmla="*/ 85725 w 150018"/>
                                      <a:gd name="connsiteY42" fmla="*/ 752475 h 912018"/>
                                      <a:gd name="connsiteX43" fmla="*/ 83343 w 150018"/>
                                      <a:gd name="connsiteY43" fmla="*/ 778668 h 912018"/>
                                      <a:gd name="connsiteX44" fmla="*/ 80962 w 150018"/>
                                      <a:gd name="connsiteY44" fmla="*/ 788193 h 912018"/>
                                      <a:gd name="connsiteX45" fmla="*/ 78581 w 150018"/>
                                      <a:gd name="connsiteY45" fmla="*/ 800100 h 912018"/>
                                      <a:gd name="connsiteX46" fmla="*/ 73818 w 150018"/>
                                      <a:gd name="connsiteY46" fmla="*/ 816768 h 912018"/>
                                      <a:gd name="connsiteX47" fmla="*/ 71437 w 150018"/>
                                      <a:gd name="connsiteY47" fmla="*/ 833437 h 912018"/>
                                      <a:gd name="connsiteX48" fmla="*/ 69056 w 150018"/>
                                      <a:gd name="connsiteY48" fmla="*/ 847725 h 912018"/>
                                      <a:gd name="connsiteX49" fmla="*/ 66675 w 150018"/>
                                      <a:gd name="connsiteY49" fmla="*/ 866775 h 912018"/>
                                      <a:gd name="connsiteX50" fmla="*/ 61912 w 150018"/>
                                      <a:gd name="connsiteY50" fmla="*/ 881062 h 912018"/>
                                      <a:gd name="connsiteX51" fmla="*/ 54768 w 150018"/>
                                      <a:gd name="connsiteY51" fmla="*/ 883443 h 912018"/>
                                      <a:gd name="connsiteX52" fmla="*/ 42862 w 150018"/>
                                      <a:gd name="connsiteY52" fmla="*/ 897731 h 912018"/>
                                      <a:gd name="connsiteX53" fmla="*/ 35718 w 150018"/>
                                      <a:gd name="connsiteY53" fmla="*/ 902493 h 912018"/>
                                      <a:gd name="connsiteX54" fmla="*/ 35718 w 150018"/>
                                      <a:gd name="connsiteY54" fmla="*/ 912018 h 912018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  <a:cxn ang="0">
                                        <a:pos x="connsiteX50" y="connsiteY50"/>
                                      </a:cxn>
                                      <a:cxn ang="0">
                                        <a:pos x="connsiteX51" y="connsiteY51"/>
                                      </a:cxn>
                                      <a:cxn ang="0">
                                        <a:pos x="connsiteX52" y="connsiteY52"/>
                                      </a:cxn>
                                      <a:cxn ang="0">
                                        <a:pos x="connsiteX53" y="connsiteY53"/>
                                      </a:cxn>
                                      <a:cxn ang="0">
                                        <a:pos x="connsiteX54" y="connsiteY54"/>
                                      </a:cxn>
                                    </a:cxnLst>
                                    <a:rect l="l" t="t" r="r" b="b"/>
                                    <a:pathLst>
                                      <a:path w="150018" h="912018">
                                        <a:moveTo>
                                          <a:pt x="0" y="0"/>
                                        </a:moveTo>
                                        <a:cubicBezTo>
                                          <a:pt x="28219" y="5643"/>
                                          <a:pt x="-1013" y="-1774"/>
                                          <a:pt x="19050" y="7143"/>
                                        </a:cubicBezTo>
                                        <a:cubicBezTo>
                                          <a:pt x="44554" y="18478"/>
                                          <a:pt x="24313" y="5891"/>
                                          <a:pt x="40481" y="16668"/>
                                        </a:cubicBezTo>
                                        <a:cubicBezTo>
                                          <a:pt x="48357" y="40300"/>
                                          <a:pt x="35143" y="4202"/>
                                          <a:pt x="50006" y="30956"/>
                                        </a:cubicBezTo>
                                        <a:cubicBezTo>
                                          <a:pt x="52444" y="35344"/>
                                          <a:pt x="53181" y="40481"/>
                                          <a:pt x="54768" y="45243"/>
                                        </a:cubicBezTo>
                                        <a:lnTo>
                                          <a:pt x="57150" y="52387"/>
                                        </a:lnTo>
                                        <a:cubicBezTo>
                                          <a:pt x="58690" y="92431"/>
                                          <a:pt x="58161" y="106734"/>
                                          <a:pt x="61912" y="140493"/>
                                        </a:cubicBezTo>
                                        <a:cubicBezTo>
                                          <a:pt x="62532" y="146071"/>
                                          <a:pt x="63031" y="151693"/>
                                          <a:pt x="64293" y="157162"/>
                                        </a:cubicBezTo>
                                        <a:cubicBezTo>
                                          <a:pt x="65422" y="162054"/>
                                          <a:pt x="69056" y="171450"/>
                                          <a:pt x="69056" y="171450"/>
                                        </a:cubicBezTo>
                                        <a:cubicBezTo>
                                          <a:pt x="69850" y="177006"/>
                                          <a:pt x="70514" y="182582"/>
                                          <a:pt x="71437" y="188118"/>
                                        </a:cubicBezTo>
                                        <a:cubicBezTo>
                                          <a:pt x="72118" y="192202"/>
                                          <a:pt x="73897" y="202563"/>
                                          <a:pt x="76200" y="207168"/>
                                        </a:cubicBezTo>
                                        <a:cubicBezTo>
                                          <a:pt x="77480" y="209728"/>
                                          <a:pt x="79130" y="212113"/>
                                          <a:pt x="80962" y="214312"/>
                                        </a:cubicBezTo>
                                        <a:cubicBezTo>
                                          <a:pt x="83118" y="216899"/>
                                          <a:pt x="86038" y="218798"/>
                                          <a:pt x="88106" y="221456"/>
                                        </a:cubicBezTo>
                                        <a:cubicBezTo>
                                          <a:pt x="91620" y="225974"/>
                                          <a:pt x="97631" y="235743"/>
                                          <a:pt x="97631" y="235743"/>
                                        </a:cubicBezTo>
                                        <a:cubicBezTo>
                                          <a:pt x="103292" y="252730"/>
                                          <a:pt x="95265" y="232193"/>
                                          <a:pt x="107156" y="250031"/>
                                        </a:cubicBezTo>
                                        <a:cubicBezTo>
                                          <a:pt x="108548" y="252120"/>
                                          <a:pt x="108318" y="254981"/>
                                          <a:pt x="109537" y="257175"/>
                                        </a:cubicBezTo>
                                        <a:cubicBezTo>
                                          <a:pt x="113724" y="264712"/>
                                          <a:pt x="120855" y="273853"/>
                                          <a:pt x="126206" y="280987"/>
                                        </a:cubicBezTo>
                                        <a:lnTo>
                                          <a:pt x="138112" y="316706"/>
                                        </a:lnTo>
                                        <a:lnTo>
                                          <a:pt x="142875" y="330993"/>
                                        </a:lnTo>
                                        <a:cubicBezTo>
                                          <a:pt x="143669" y="333374"/>
                                          <a:pt x="144647" y="335702"/>
                                          <a:pt x="145256" y="338137"/>
                                        </a:cubicBezTo>
                                        <a:cubicBezTo>
                                          <a:pt x="148246" y="350097"/>
                                          <a:pt x="146602" y="344557"/>
                                          <a:pt x="150018" y="354806"/>
                                        </a:cubicBezTo>
                                        <a:cubicBezTo>
                                          <a:pt x="149224" y="370681"/>
                                          <a:pt x="148904" y="386587"/>
                                          <a:pt x="147637" y="402431"/>
                                        </a:cubicBezTo>
                                        <a:cubicBezTo>
                                          <a:pt x="147314" y="406465"/>
                                          <a:pt x="145980" y="410355"/>
                                          <a:pt x="145256" y="414337"/>
                                        </a:cubicBezTo>
                                        <a:cubicBezTo>
                                          <a:pt x="144392" y="419087"/>
                                          <a:pt x="143923" y="423912"/>
                                          <a:pt x="142875" y="428625"/>
                                        </a:cubicBezTo>
                                        <a:cubicBezTo>
                                          <a:pt x="142330" y="431075"/>
                                          <a:pt x="141153" y="433347"/>
                                          <a:pt x="140493" y="435768"/>
                                        </a:cubicBezTo>
                                        <a:cubicBezTo>
                                          <a:pt x="138771" y="442083"/>
                                          <a:pt x="137318" y="448468"/>
                                          <a:pt x="135731" y="454818"/>
                                        </a:cubicBezTo>
                                        <a:lnTo>
                                          <a:pt x="135731" y="454818"/>
                                        </a:lnTo>
                                        <a:cubicBezTo>
                                          <a:pt x="132937" y="471582"/>
                                          <a:pt x="134877" y="464526"/>
                                          <a:pt x="130968" y="476250"/>
                                        </a:cubicBezTo>
                                        <a:cubicBezTo>
                                          <a:pt x="130174" y="481806"/>
                                          <a:pt x="129283" y="487349"/>
                                          <a:pt x="128587" y="492918"/>
                                        </a:cubicBezTo>
                                        <a:cubicBezTo>
                                          <a:pt x="127696" y="500050"/>
                                          <a:pt x="127616" y="507302"/>
                                          <a:pt x="126206" y="514350"/>
                                        </a:cubicBezTo>
                                        <a:cubicBezTo>
                                          <a:pt x="125221" y="519273"/>
                                          <a:pt x="123031" y="523875"/>
                                          <a:pt x="121443" y="528637"/>
                                        </a:cubicBezTo>
                                        <a:lnTo>
                                          <a:pt x="114300" y="550068"/>
                                        </a:lnTo>
                                        <a:cubicBezTo>
                                          <a:pt x="113506" y="552449"/>
                                          <a:pt x="113310" y="555123"/>
                                          <a:pt x="111918" y="557212"/>
                                        </a:cubicBezTo>
                                        <a:lnTo>
                                          <a:pt x="102393" y="571500"/>
                                        </a:lnTo>
                                        <a:lnTo>
                                          <a:pt x="83343" y="600075"/>
                                        </a:lnTo>
                                        <a:lnTo>
                                          <a:pt x="78581" y="607218"/>
                                        </a:lnTo>
                                        <a:lnTo>
                                          <a:pt x="73818" y="614362"/>
                                        </a:lnTo>
                                        <a:cubicBezTo>
                                          <a:pt x="71778" y="620482"/>
                                          <a:pt x="70252" y="624453"/>
                                          <a:pt x="69056" y="631031"/>
                                        </a:cubicBezTo>
                                        <a:cubicBezTo>
                                          <a:pt x="68052" y="636553"/>
                                          <a:pt x="67469" y="642144"/>
                                          <a:pt x="66675" y="647700"/>
                                        </a:cubicBezTo>
                                        <a:cubicBezTo>
                                          <a:pt x="68119" y="678021"/>
                                          <a:pt x="65499" y="691802"/>
                                          <a:pt x="73818" y="716756"/>
                                        </a:cubicBezTo>
                                        <a:lnTo>
                                          <a:pt x="80962" y="738187"/>
                                        </a:lnTo>
                                        <a:lnTo>
                                          <a:pt x="83343" y="745331"/>
                                        </a:lnTo>
                                        <a:lnTo>
                                          <a:pt x="85725" y="752475"/>
                                        </a:lnTo>
                                        <a:cubicBezTo>
                                          <a:pt x="84931" y="761206"/>
                                          <a:pt x="84502" y="769978"/>
                                          <a:pt x="83343" y="778668"/>
                                        </a:cubicBezTo>
                                        <a:cubicBezTo>
                                          <a:pt x="82910" y="781912"/>
                                          <a:pt x="81672" y="784998"/>
                                          <a:pt x="80962" y="788193"/>
                                        </a:cubicBezTo>
                                        <a:cubicBezTo>
                                          <a:pt x="80084" y="792144"/>
                                          <a:pt x="79459" y="796149"/>
                                          <a:pt x="78581" y="800100"/>
                                        </a:cubicBezTo>
                                        <a:cubicBezTo>
                                          <a:pt x="76587" y="809074"/>
                                          <a:pt x="76472" y="808810"/>
                                          <a:pt x="73818" y="816768"/>
                                        </a:cubicBezTo>
                                        <a:cubicBezTo>
                                          <a:pt x="73024" y="822324"/>
                                          <a:pt x="72290" y="827890"/>
                                          <a:pt x="71437" y="833437"/>
                                        </a:cubicBezTo>
                                        <a:cubicBezTo>
                                          <a:pt x="70703" y="838209"/>
                                          <a:pt x="69739" y="842945"/>
                                          <a:pt x="69056" y="847725"/>
                                        </a:cubicBezTo>
                                        <a:cubicBezTo>
                                          <a:pt x="68151" y="854060"/>
                                          <a:pt x="68016" y="860518"/>
                                          <a:pt x="66675" y="866775"/>
                                        </a:cubicBezTo>
                                        <a:cubicBezTo>
                                          <a:pt x="65623" y="871684"/>
                                          <a:pt x="66674" y="879475"/>
                                          <a:pt x="61912" y="881062"/>
                                        </a:cubicBezTo>
                                        <a:lnTo>
                                          <a:pt x="54768" y="883443"/>
                                        </a:lnTo>
                                        <a:cubicBezTo>
                                          <a:pt x="50086" y="890468"/>
                                          <a:pt x="49738" y="892001"/>
                                          <a:pt x="42862" y="897731"/>
                                        </a:cubicBezTo>
                                        <a:cubicBezTo>
                                          <a:pt x="40663" y="899563"/>
                                          <a:pt x="36998" y="899933"/>
                                          <a:pt x="35718" y="902493"/>
                                        </a:cubicBezTo>
                                        <a:cubicBezTo>
                                          <a:pt x="34298" y="905333"/>
                                          <a:pt x="35718" y="908843"/>
                                          <a:pt x="35718" y="912018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pl-PL"/>
                                  </a:p>
                                </p:txBody>
                              </p:sp>
                              <p:sp>
                                <p:nvSpPr>
                                  <p:cNvPr id="214" name="Dowolny kształt 213"/>
                                  <p:cNvSpPr/>
                                  <p:nvPr/>
                                </p:nvSpPr>
                                <p:spPr>
                                  <a:xfrm>
                                    <a:off x="7403306" y="3517106"/>
                                    <a:ext cx="1119270" cy="1235869"/>
                                  </a:xfrm>
                                  <a:custGeom>
                                    <a:avLst/>
                                    <a:gdLst>
                                      <a:gd name="connsiteX0" fmla="*/ 0 w 1119270"/>
                                      <a:gd name="connsiteY0" fmla="*/ 1235869 h 1235869"/>
                                      <a:gd name="connsiteX1" fmla="*/ 7144 w 1119270"/>
                                      <a:gd name="connsiteY1" fmla="*/ 1223963 h 1235869"/>
                                      <a:gd name="connsiteX2" fmla="*/ 21432 w 1119270"/>
                                      <a:gd name="connsiteY2" fmla="*/ 1219200 h 1235869"/>
                                      <a:gd name="connsiteX3" fmla="*/ 23813 w 1119270"/>
                                      <a:gd name="connsiteY3" fmla="*/ 1212057 h 1235869"/>
                                      <a:gd name="connsiteX4" fmla="*/ 38100 w 1119270"/>
                                      <a:gd name="connsiteY4" fmla="*/ 1200150 h 1235869"/>
                                      <a:gd name="connsiteX5" fmla="*/ 50007 w 1119270"/>
                                      <a:gd name="connsiteY5" fmla="*/ 1188244 h 1235869"/>
                                      <a:gd name="connsiteX6" fmla="*/ 57150 w 1119270"/>
                                      <a:gd name="connsiteY6" fmla="*/ 1181100 h 1235869"/>
                                      <a:gd name="connsiteX7" fmla="*/ 66675 w 1119270"/>
                                      <a:gd name="connsiteY7" fmla="*/ 1178719 h 1235869"/>
                                      <a:gd name="connsiteX8" fmla="*/ 80963 w 1119270"/>
                                      <a:gd name="connsiteY8" fmla="*/ 1173957 h 1235869"/>
                                      <a:gd name="connsiteX9" fmla="*/ 92869 w 1119270"/>
                                      <a:gd name="connsiteY9" fmla="*/ 1171575 h 1235869"/>
                                      <a:gd name="connsiteX10" fmla="*/ 100013 w 1119270"/>
                                      <a:gd name="connsiteY10" fmla="*/ 1169194 h 1235869"/>
                                      <a:gd name="connsiteX11" fmla="*/ 164307 w 1119270"/>
                                      <a:gd name="connsiteY11" fmla="*/ 1164432 h 1235869"/>
                                      <a:gd name="connsiteX12" fmla="*/ 290513 w 1119270"/>
                                      <a:gd name="connsiteY12" fmla="*/ 1164432 h 1235869"/>
                                      <a:gd name="connsiteX13" fmla="*/ 323850 w 1119270"/>
                                      <a:gd name="connsiteY13" fmla="*/ 1162050 h 1235869"/>
                                      <a:gd name="connsiteX14" fmla="*/ 328613 w 1119270"/>
                                      <a:gd name="connsiteY14" fmla="*/ 1154907 h 1235869"/>
                                      <a:gd name="connsiteX15" fmla="*/ 323850 w 1119270"/>
                                      <a:gd name="connsiteY15" fmla="*/ 1109663 h 1235869"/>
                                      <a:gd name="connsiteX16" fmla="*/ 326232 w 1119270"/>
                                      <a:gd name="connsiteY16" fmla="*/ 1083469 h 1235869"/>
                                      <a:gd name="connsiteX17" fmla="*/ 338138 w 1119270"/>
                                      <a:gd name="connsiteY17" fmla="*/ 1059657 h 1235869"/>
                                      <a:gd name="connsiteX18" fmla="*/ 345282 w 1119270"/>
                                      <a:gd name="connsiteY18" fmla="*/ 1052513 h 1235869"/>
                                      <a:gd name="connsiteX19" fmla="*/ 354807 w 1119270"/>
                                      <a:gd name="connsiteY19" fmla="*/ 1038225 h 1235869"/>
                                      <a:gd name="connsiteX20" fmla="*/ 376238 w 1119270"/>
                                      <a:gd name="connsiteY20" fmla="*/ 1023938 h 1235869"/>
                                      <a:gd name="connsiteX21" fmla="*/ 383382 w 1119270"/>
                                      <a:gd name="connsiteY21" fmla="*/ 1019175 h 1235869"/>
                                      <a:gd name="connsiteX22" fmla="*/ 397669 w 1119270"/>
                                      <a:gd name="connsiteY22" fmla="*/ 997744 h 1235869"/>
                                      <a:gd name="connsiteX23" fmla="*/ 402432 w 1119270"/>
                                      <a:gd name="connsiteY23" fmla="*/ 990600 h 1235869"/>
                                      <a:gd name="connsiteX24" fmla="*/ 404813 w 1119270"/>
                                      <a:gd name="connsiteY24" fmla="*/ 983457 h 1235869"/>
                                      <a:gd name="connsiteX25" fmla="*/ 414338 w 1119270"/>
                                      <a:gd name="connsiteY25" fmla="*/ 959644 h 1235869"/>
                                      <a:gd name="connsiteX26" fmla="*/ 428625 w 1119270"/>
                                      <a:gd name="connsiteY26" fmla="*/ 952500 h 1235869"/>
                                      <a:gd name="connsiteX27" fmla="*/ 442913 w 1119270"/>
                                      <a:gd name="connsiteY27" fmla="*/ 945357 h 1235869"/>
                                      <a:gd name="connsiteX28" fmla="*/ 457200 w 1119270"/>
                                      <a:gd name="connsiteY28" fmla="*/ 935832 h 1235869"/>
                                      <a:gd name="connsiteX29" fmla="*/ 469107 w 1119270"/>
                                      <a:gd name="connsiteY29" fmla="*/ 926307 h 1235869"/>
                                      <a:gd name="connsiteX30" fmla="*/ 483394 w 1119270"/>
                                      <a:gd name="connsiteY30" fmla="*/ 914400 h 1235869"/>
                                      <a:gd name="connsiteX31" fmla="*/ 485775 w 1119270"/>
                                      <a:gd name="connsiteY31" fmla="*/ 907257 h 1235869"/>
                                      <a:gd name="connsiteX32" fmla="*/ 497682 w 1119270"/>
                                      <a:gd name="connsiteY32" fmla="*/ 892969 h 1235869"/>
                                      <a:gd name="connsiteX33" fmla="*/ 500063 w 1119270"/>
                                      <a:gd name="connsiteY33" fmla="*/ 885825 h 1235869"/>
                                      <a:gd name="connsiteX34" fmla="*/ 509588 w 1119270"/>
                                      <a:gd name="connsiteY34" fmla="*/ 871538 h 1235869"/>
                                      <a:gd name="connsiteX35" fmla="*/ 514350 w 1119270"/>
                                      <a:gd name="connsiteY35" fmla="*/ 847725 h 1235869"/>
                                      <a:gd name="connsiteX36" fmla="*/ 519113 w 1119270"/>
                                      <a:gd name="connsiteY36" fmla="*/ 828675 h 1235869"/>
                                      <a:gd name="connsiteX37" fmla="*/ 521494 w 1119270"/>
                                      <a:gd name="connsiteY37" fmla="*/ 790575 h 1235869"/>
                                      <a:gd name="connsiteX38" fmla="*/ 526257 w 1119270"/>
                                      <a:gd name="connsiteY38" fmla="*/ 776288 h 1235869"/>
                                      <a:gd name="connsiteX39" fmla="*/ 528638 w 1119270"/>
                                      <a:gd name="connsiteY39" fmla="*/ 769144 h 1235869"/>
                                      <a:gd name="connsiteX40" fmla="*/ 535782 w 1119270"/>
                                      <a:gd name="connsiteY40" fmla="*/ 747713 h 1235869"/>
                                      <a:gd name="connsiteX41" fmla="*/ 538163 w 1119270"/>
                                      <a:gd name="connsiteY41" fmla="*/ 740569 h 1235869"/>
                                      <a:gd name="connsiteX42" fmla="*/ 542925 w 1119270"/>
                                      <a:gd name="connsiteY42" fmla="*/ 733425 h 1235869"/>
                                      <a:gd name="connsiteX43" fmla="*/ 547688 w 1119270"/>
                                      <a:gd name="connsiteY43" fmla="*/ 716757 h 1235869"/>
                                      <a:gd name="connsiteX44" fmla="*/ 554832 w 1119270"/>
                                      <a:gd name="connsiteY44" fmla="*/ 692944 h 1235869"/>
                                      <a:gd name="connsiteX45" fmla="*/ 559594 w 1119270"/>
                                      <a:gd name="connsiteY45" fmla="*/ 678657 h 1235869"/>
                                      <a:gd name="connsiteX46" fmla="*/ 566738 w 1119270"/>
                                      <a:gd name="connsiteY46" fmla="*/ 664369 h 1235869"/>
                                      <a:gd name="connsiteX47" fmla="*/ 573882 w 1119270"/>
                                      <a:gd name="connsiteY47" fmla="*/ 659607 h 1235869"/>
                                      <a:gd name="connsiteX48" fmla="*/ 576263 w 1119270"/>
                                      <a:gd name="connsiteY48" fmla="*/ 652463 h 1235869"/>
                                      <a:gd name="connsiteX49" fmla="*/ 590550 w 1119270"/>
                                      <a:gd name="connsiteY49" fmla="*/ 642938 h 1235869"/>
                                      <a:gd name="connsiteX50" fmla="*/ 609600 w 1119270"/>
                                      <a:gd name="connsiteY50" fmla="*/ 626269 h 1235869"/>
                                      <a:gd name="connsiteX51" fmla="*/ 623888 w 1119270"/>
                                      <a:gd name="connsiteY51" fmla="*/ 614363 h 1235869"/>
                                      <a:gd name="connsiteX52" fmla="*/ 642938 w 1119270"/>
                                      <a:gd name="connsiteY52" fmla="*/ 597694 h 1235869"/>
                                      <a:gd name="connsiteX53" fmla="*/ 650082 w 1119270"/>
                                      <a:gd name="connsiteY53" fmla="*/ 592932 h 1235869"/>
                                      <a:gd name="connsiteX54" fmla="*/ 661988 w 1119270"/>
                                      <a:gd name="connsiteY54" fmla="*/ 581025 h 1235869"/>
                                      <a:gd name="connsiteX55" fmla="*/ 666750 w 1119270"/>
                                      <a:gd name="connsiteY55" fmla="*/ 573882 h 1235869"/>
                                      <a:gd name="connsiteX56" fmla="*/ 673894 w 1119270"/>
                                      <a:gd name="connsiteY56" fmla="*/ 569119 h 1235869"/>
                                      <a:gd name="connsiteX57" fmla="*/ 685800 w 1119270"/>
                                      <a:gd name="connsiteY57" fmla="*/ 554832 h 1235869"/>
                                      <a:gd name="connsiteX58" fmla="*/ 700088 w 1119270"/>
                                      <a:gd name="connsiteY58" fmla="*/ 540544 h 1235869"/>
                                      <a:gd name="connsiteX59" fmla="*/ 709613 w 1119270"/>
                                      <a:gd name="connsiteY59" fmla="*/ 526257 h 1235869"/>
                                      <a:gd name="connsiteX60" fmla="*/ 719138 w 1119270"/>
                                      <a:gd name="connsiteY60" fmla="*/ 509588 h 1235869"/>
                                      <a:gd name="connsiteX61" fmla="*/ 726282 w 1119270"/>
                                      <a:gd name="connsiteY61" fmla="*/ 492919 h 1235869"/>
                                      <a:gd name="connsiteX62" fmla="*/ 733425 w 1119270"/>
                                      <a:gd name="connsiteY62" fmla="*/ 485775 h 1235869"/>
                                      <a:gd name="connsiteX63" fmla="*/ 735807 w 1119270"/>
                                      <a:gd name="connsiteY63" fmla="*/ 478632 h 1235869"/>
                                      <a:gd name="connsiteX64" fmla="*/ 745332 w 1119270"/>
                                      <a:gd name="connsiteY64" fmla="*/ 464344 h 1235869"/>
                                      <a:gd name="connsiteX65" fmla="*/ 750094 w 1119270"/>
                                      <a:gd name="connsiteY65" fmla="*/ 457200 h 1235869"/>
                                      <a:gd name="connsiteX66" fmla="*/ 778669 w 1119270"/>
                                      <a:gd name="connsiteY66" fmla="*/ 452438 h 1235869"/>
                                      <a:gd name="connsiteX67" fmla="*/ 785813 w 1119270"/>
                                      <a:gd name="connsiteY67" fmla="*/ 445294 h 1235869"/>
                                      <a:gd name="connsiteX68" fmla="*/ 788194 w 1119270"/>
                                      <a:gd name="connsiteY68" fmla="*/ 438150 h 1235869"/>
                                      <a:gd name="connsiteX69" fmla="*/ 792957 w 1119270"/>
                                      <a:gd name="connsiteY69" fmla="*/ 431007 h 1235869"/>
                                      <a:gd name="connsiteX70" fmla="*/ 790575 w 1119270"/>
                                      <a:gd name="connsiteY70" fmla="*/ 414338 h 1235869"/>
                                      <a:gd name="connsiteX71" fmla="*/ 785813 w 1119270"/>
                                      <a:gd name="connsiteY71" fmla="*/ 407194 h 1235869"/>
                                      <a:gd name="connsiteX72" fmla="*/ 802482 w 1119270"/>
                                      <a:gd name="connsiteY72" fmla="*/ 390525 h 1235869"/>
                                      <a:gd name="connsiteX73" fmla="*/ 809625 w 1119270"/>
                                      <a:gd name="connsiteY73" fmla="*/ 385763 h 1235869"/>
                                      <a:gd name="connsiteX74" fmla="*/ 816769 w 1119270"/>
                                      <a:gd name="connsiteY74" fmla="*/ 381000 h 1235869"/>
                                      <a:gd name="connsiteX75" fmla="*/ 850107 w 1119270"/>
                                      <a:gd name="connsiteY75" fmla="*/ 385763 h 1235869"/>
                                      <a:gd name="connsiteX76" fmla="*/ 864394 w 1119270"/>
                                      <a:gd name="connsiteY76" fmla="*/ 397669 h 1235869"/>
                                      <a:gd name="connsiteX77" fmla="*/ 871538 w 1119270"/>
                                      <a:gd name="connsiteY77" fmla="*/ 400050 h 1235869"/>
                                      <a:gd name="connsiteX78" fmla="*/ 890588 w 1119270"/>
                                      <a:gd name="connsiteY78" fmla="*/ 409575 h 1235869"/>
                                      <a:gd name="connsiteX79" fmla="*/ 904875 w 1119270"/>
                                      <a:gd name="connsiteY79" fmla="*/ 414338 h 1235869"/>
                                      <a:gd name="connsiteX80" fmla="*/ 935832 w 1119270"/>
                                      <a:gd name="connsiteY80" fmla="*/ 411957 h 1235869"/>
                                      <a:gd name="connsiteX81" fmla="*/ 942975 w 1119270"/>
                                      <a:gd name="connsiteY81" fmla="*/ 407194 h 1235869"/>
                                      <a:gd name="connsiteX82" fmla="*/ 947738 w 1119270"/>
                                      <a:gd name="connsiteY82" fmla="*/ 392907 h 1235869"/>
                                      <a:gd name="connsiteX83" fmla="*/ 952500 w 1119270"/>
                                      <a:gd name="connsiteY83" fmla="*/ 366713 h 1235869"/>
                                      <a:gd name="connsiteX84" fmla="*/ 952500 w 1119270"/>
                                      <a:gd name="connsiteY84" fmla="*/ 261938 h 1235869"/>
                                      <a:gd name="connsiteX85" fmla="*/ 957263 w 1119270"/>
                                      <a:gd name="connsiteY85" fmla="*/ 242888 h 1235869"/>
                                      <a:gd name="connsiteX86" fmla="*/ 966788 w 1119270"/>
                                      <a:gd name="connsiteY86" fmla="*/ 228600 h 1235869"/>
                                      <a:gd name="connsiteX87" fmla="*/ 971550 w 1119270"/>
                                      <a:gd name="connsiteY87" fmla="*/ 221457 h 1235869"/>
                                      <a:gd name="connsiteX88" fmla="*/ 976313 w 1119270"/>
                                      <a:gd name="connsiteY88" fmla="*/ 207169 h 1235869"/>
                                      <a:gd name="connsiteX89" fmla="*/ 978694 w 1119270"/>
                                      <a:gd name="connsiteY89" fmla="*/ 188119 h 1235869"/>
                                      <a:gd name="connsiteX90" fmla="*/ 992982 w 1119270"/>
                                      <a:gd name="connsiteY90" fmla="*/ 183357 h 1235869"/>
                                      <a:gd name="connsiteX91" fmla="*/ 1000125 w 1119270"/>
                                      <a:gd name="connsiteY91" fmla="*/ 178594 h 1235869"/>
                                      <a:gd name="connsiteX92" fmla="*/ 1014413 w 1119270"/>
                                      <a:gd name="connsiteY92" fmla="*/ 173832 h 1235869"/>
                                      <a:gd name="connsiteX93" fmla="*/ 1035844 w 1119270"/>
                                      <a:gd name="connsiteY93" fmla="*/ 164307 h 1235869"/>
                                      <a:gd name="connsiteX94" fmla="*/ 1042988 w 1119270"/>
                                      <a:gd name="connsiteY94" fmla="*/ 161925 h 1235869"/>
                                      <a:gd name="connsiteX95" fmla="*/ 1050132 w 1119270"/>
                                      <a:gd name="connsiteY95" fmla="*/ 157163 h 1235869"/>
                                      <a:gd name="connsiteX96" fmla="*/ 1064419 w 1119270"/>
                                      <a:gd name="connsiteY96" fmla="*/ 152400 h 1235869"/>
                                      <a:gd name="connsiteX97" fmla="*/ 1085850 w 1119270"/>
                                      <a:gd name="connsiteY97" fmla="*/ 140494 h 1235869"/>
                                      <a:gd name="connsiteX98" fmla="*/ 1097757 w 1119270"/>
                                      <a:gd name="connsiteY98" fmla="*/ 119063 h 1235869"/>
                                      <a:gd name="connsiteX99" fmla="*/ 1100138 w 1119270"/>
                                      <a:gd name="connsiteY99" fmla="*/ 95250 h 1235869"/>
                                      <a:gd name="connsiteX100" fmla="*/ 1102519 w 1119270"/>
                                      <a:gd name="connsiteY100" fmla="*/ 83344 h 1235869"/>
                                      <a:gd name="connsiteX101" fmla="*/ 1104900 w 1119270"/>
                                      <a:gd name="connsiteY101" fmla="*/ 76200 h 1235869"/>
                                      <a:gd name="connsiteX102" fmla="*/ 1107282 w 1119270"/>
                                      <a:gd name="connsiteY102" fmla="*/ 66675 h 1235869"/>
                                      <a:gd name="connsiteX103" fmla="*/ 1109663 w 1119270"/>
                                      <a:gd name="connsiteY103" fmla="*/ 54769 h 1235869"/>
                                      <a:gd name="connsiteX104" fmla="*/ 1112044 w 1119270"/>
                                      <a:gd name="connsiteY104" fmla="*/ 40482 h 1235869"/>
                                      <a:gd name="connsiteX105" fmla="*/ 1114425 w 1119270"/>
                                      <a:gd name="connsiteY105" fmla="*/ 33338 h 1235869"/>
                                      <a:gd name="connsiteX106" fmla="*/ 1116807 w 1119270"/>
                                      <a:gd name="connsiteY106" fmla="*/ 19050 h 1235869"/>
                                      <a:gd name="connsiteX107" fmla="*/ 1119188 w 1119270"/>
                                      <a:gd name="connsiteY107" fmla="*/ 0 h 1235869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  <a:cxn ang="0">
                                        <a:pos x="connsiteX50" y="connsiteY50"/>
                                      </a:cxn>
                                      <a:cxn ang="0">
                                        <a:pos x="connsiteX51" y="connsiteY51"/>
                                      </a:cxn>
                                      <a:cxn ang="0">
                                        <a:pos x="connsiteX52" y="connsiteY52"/>
                                      </a:cxn>
                                      <a:cxn ang="0">
                                        <a:pos x="connsiteX53" y="connsiteY53"/>
                                      </a:cxn>
                                      <a:cxn ang="0">
                                        <a:pos x="connsiteX54" y="connsiteY54"/>
                                      </a:cxn>
                                      <a:cxn ang="0">
                                        <a:pos x="connsiteX55" y="connsiteY55"/>
                                      </a:cxn>
                                      <a:cxn ang="0">
                                        <a:pos x="connsiteX56" y="connsiteY56"/>
                                      </a:cxn>
                                      <a:cxn ang="0">
                                        <a:pos x="connsiteX57" y="connsiteY57"/>
                                      </a:cxn>
                                      <a:cxn ang="0">
                                        <a:pos x="connsiteX58" y="connsiteY58"/>
                                      </a:cxn>
                                      <a:cxn ang="0">
                                        <a:pos x="connsiteX59" y="connsiteY59"/>
                                      </a:cxn>
                                      <a:cxn ang="0">
                                        <a:pos x="connsiteX60" y="connsiteY60"/>
                                      </a:cxn>
                                      <a:cxn ang="0">
                                        <a:pos x="connsiteX61" y="connsiteY61"/>
                                      </a:cxn>
                                      <a:cxn ang="0">
                                        <a:pos x="connsiteX62" y="connsiteY62"/>
                                      </a:cxn>
                                      <a:cxn ang="0">
                                        <a:pos x="connsiteX63" y="connsiteY63"/>
                                      </a:cxn>
                                      <a:cxn ang="0">
                                        <a:pos x="connsiteX64" y="connsiteY64"/>
                                      </a:cxn>
                                      <a:cxn ang="0">
                                        <a:pos x="connsiteX65" y="connsiteY65"/>
                                      </a:cxn>
                                      <a:cxn ang="0">
                                        <a:pos x="connsiteX66" y="connsiteY66"/>
                                      </a:cxn>
                                      <a:cxn ang="0">
                                        <a:pos x="connsiteX67" y="connsiteY67"/>
                                      </a:cxn>
                                      <a:cxn ang="0">
                                        <a:pos x="connsiteX68" y="connsiteY68"/>
                                      </a:cxn>
                                      <a:cxn ang="0">
                                        <a:pos x="connsiteX69" y="connsiteY69"/>
                                      </a:cxn>
                                      <a:cxn ang="0">
                                        <a:pos x="connsiteX70" y="connsiteY70"/>
                                      </a:cxn>
                                      <a:cxn ang="0">
                                        <a:pos x="connsiteX71" y="connsiteY71"/>
                                      </a:cxn>
                                      <a:cxn ang="0">
                                        <a:pos x="connsiteX72" y="connsiteY72"/>
                                      </a:cxn>
                                      <a:cxn ang="0">
                                        <a:pos x="connsiteX73" y="connsiteY73"/>
                                      </a:cxn>
                                      <a:cxn ang="0">
                                        <a:pos x="connsiteX74" y="connsiteY74"/>
                                      </a:cxn>
                                      <a:cxn ang="0">
                                        <a:pos x="connsiteX75" y="connsiteY75"/>
                                      </a:cxn>
                                      <a:cxn ang="0">
                                        <a:pos x="connsiteX76" y="connsiteY76"/>
                                      </a:cxn>
                                      <a:cxn ang="0">
                                        <a:pos x="connsiteX77" y="connsiteY77"/>
                                      </a:cxn>
                                      <a:cxn ang="0">
                                        <a:pos x="connsiteX78" y="connsiteY78"/>
                                      </a:cxn>
                                      <a:cxn ang="0">
                                        <a:pos x="connsiteX79" y="connsiteY79"/>
                                      </a:cxn>
                                      <a:cxn ang="0">
                                        <a:pos x="connsiteX80" y="connsiteY80"/>
                                      </a:cxn>
                                      <a:cxn ang="0">
                                        <a:pos x="connsiteX81" y="connsiteY81"/>
                                      </a:cxn>
                                      <a:cxn ang="0">
                                        <a:pos x="connsiteX82" y="connsiteY82"/>
                                      </a:cxn>
                                      <a:cxn ang="0">
                                        <a:pos x="connsiteX83" y="connsiteY83"/>
                                      </a:cxn>
                                      <a:cxn ang="0">
                                        <a:pos x="connsiteX84" y="connsiteY84"/>
                                      </a:cxn>
                                      <a:cxn ang="0">
                                        <a:pos x="connsiteX85" y="connsiteY85"/>
                                      </a:cxn>
                                      <a:cxn ang="0">
                                        <a:pos x="connsiteX86" y="connsiteY86"/>
                                      </a:cxn>
                                      <a:cxn ang="0">
                                        <a:pos x="connsiteX87" y="connsiteY87"/>
                                      </a:cxn>
                                      <a:cxn ang="0">
                                        <a:pos x="connsiteX88" y="connsiteY88"/>
                                      </a:cxn>
                                      <a:cxn ang="0">
                                        <a:pos x="connsiteX89" y="connsiteY89"/>
                                      </a:cxn>
                                      <a:cxn ang="0">
                                        <a:pos x="connsiteX90" y="connsiteY90"/>
                                      </a:cxn>
                                      <a:cxn ang="0">
                                        <a:pos x="connsiteX91" y="connsiteY91"/>
                                      </a:cxn>
                                      <a:cxn ang="0">
                                        <a:pos x="connsiteX92" y="connsiteY92"/>
                                      </a:cxn>
                                      <a:cxn ang="0">
                                        <a:pos x="connsiteX93" y="connsiteY93"/>
                                      </a:cxn>
                                      <a:cxn ang="0">
                                        <a:pos x="connsiteX94" y="connsiteY94"/>
                                      </a:cxn>
                                      <a:cxn ang="0">
                                        <a:pos x="connsiteX95" y="connsiteY95"/>
                                      </a:cxn>
                                      <a:cxn ang="0">
                                        <a:pos x="connsiteX96" y="connsiteY96"/>
                                      </a:cxn>
                                      <a:cxn ang="0">
                                        <a:pos x="connsiteX97" y="connsiteY97"/>
                                      </a:cxn>
                                      <a:cxn ang="0">
                                        <a:pos x="connsiteX98" y="connsiteY98"/>
                                      </a:cxn>
                                      <a:cxn ang="0">
                                        <a:pos x="connsiteX99" y="connsiteY99"/>
                                      </a:cxn>
                                      <a:cxn ang="0">
                                        <a:pos x="connsiteX100" y="connsiteY100"/>
                                      </a:cxn>
                                      <a:cxn ang="0">
                                        <a:pos x="connsiteX101" y="connsiteY101"/>
                                      </a:cxn>
                                      <a:cxn ang="0">
                                        <a:pos x="connsiteX102" y="connsiteY102"/>
                                      </a:cxn>
                                      <a:cxn ang="0">
                                        <a:pos x="connsiteX103" y="connsiteY103"/>
                                      </a:cxn>
                                      <a:cxn ang="0">
                                        <a:pos x="connsiteX104" y="connsiteY104"/>
                                      </a:cxn>
                                      <a:cxn ang="0">
                                        <a:pos x="connsiteX105" y="connsiteY105"/>
                                      </a:cxn>
                                      <a:cxn ang="0">
                                        <a:pos x="connsiteX106" y="connsiteY106"/>
                                      </a:cxn>
                                      <a:cxn ang="0">
                                        <a:pos x="connsiteX107" y="connsiteY107"/>
                                      </a:cxn>
                                    </a:cxnLst>
                                    <a:rect l="l" t="t" r="r" b="b"/>
                                    <a:pathLst>
                                      <a:path w="1119270" h="1235869">
                                        <a:moveTo>
                                          <a:pt x="0" y="1235869"/>
                                        </a:moveTo>
                                        <a:cubicBezTo>
                                          <a:pt x="2381" y="1231900"/>
                                          <a:pt x="3491" y="1226804"/>
                                          <a:pt x="7144" y="1223963"/>
                                        </a:cubicBezTo>
                                        <a:cubicBezTo>
                                          <a:pt x="11107" y="1220881"/>
                                          <a:pt x="21432" y="1219200"/>
                                          <a:pt x="21432" y="1219200"/>
                                        </a:cubicBezTo>
                                        <a:cubicBezTo>
                                          <a:pt x="22226" y="1216819"/>
                                          <a:pt x="22421" y="1214145"/>
                                          <a:pt x="23813" y="1212057"/>
                                        </a:cubicBezTo>
                                        <a:cubicBezTo>
                                          <a:pt x="27479" y="1206558"/>
                                          <a:pt x="32830" y="1203664"/>
                                          <a:pt x="38100" y="1200150"/>
                                        </a:cubicBezTo>
                                        <a:cubicBezTo>
                                          <a:pt x="46834" y="1187052"/>
                                          <a:pt x="38099" y="1198169"/>
                                          <a:pt x="50007" y="1188244"/>
                                        </a:cubicBezTo>
                                        <a:cubicBezTo>
                                          <a:pt x="52594" y="1186088"/>
                                          <a:pt x="54226" y="1182771"/>
                                          <a:pt x="57150" y="1181100"/>
                                        </a:cubicBezTo>
                                        <a:cubicBezTo>
                                          <a:pt x="59991" y="1179476"/>
                                          <a:pt x="63540" y="1179659"/>
                                          <a:pt x="66675" y="1178719"/>
                                        </a:cubicBezTo>
                                        <a:cubicBezTo>
                                          <a:pt x="71484" y="1177277"/>
                                          <a:pt x="76040" y="1174942"/>
                                          <a:pt x="80963" y="1173957"/>
                                        </a:cubicBezTo>
                                        <a:cubicBezTo>
                                          <a:pt x="84932" y="1173163"/>
                                          <a:pt x="88943" y="1172557"/>
                                          <a:pt x="92869" y="1171575"/>
                                        </a:cubicBezTo>
                                        <a:cubicBezTo>
                                          <a:pt x="95304" y="1170966"/>
                                          <a:pt x="97515" y="1169444"/>
                                          <a:pt x="100013" y="1169194"/>
                                        </a:cubicBezTo>
                                        <a:cubicBezTo>
                                          <a:pt x="121396" y="1167056"/>
                                          <a:pt x="164307" y="1164432"/>
                                          <a:pt x="164307" y="1164432"/>
                                        </a:cubicBezTo>
                                        <a:cubicBezTo>
                                          <a:pt x="214890" y="1154312"/>
                                          <a:pt x="159839" y="1164432"/>
                                          <a:pt x="290513" y="1164432"/>
                                        </a:cubicBezTo>
                                        <a:cubicBezTo>
                                          <a:pt x="301654" y="1164432"/>
                                          <a:pt x="312738" y="1162844"/>
                                          <a:pt x="323850" y="1162050"/>
                                        </a:cubicBezTo>
                                        <a:cubicBezTo>
                                          <a:pt x="325438" y="1159669"/>
                                          <a:pt x="328463" y="1157765"/>
                                          <a:pt x="328613" y="1154907"/>
                                        </a:cubicBezTo>
                                        <a:cubicBezTo>
                                          <a:pt x="330113" y="1126412"/>
                                          <a:pt x="329460" y="1126489"/>
                                          <a:pt x="323850" y="1109663"/>
                                        </a:cubicBezTo>
                                        <a:cubicBezTo>
                                          <a:pt x="324644" y="1100932"/>
                                          <a:pt x="324708" y="1092103"/>
                                          <a:pt x="326232" y="1083469"/>
                                        </a:cubicBezTo>
                                        <a:cubicBezTo>
                                          <a:pt x="328208" y="1072272"/>
                                          <a:pt x="331177" y="1067778"/>
                                          <a:pt x="338138" y="1059657"/>
                                        </a:cubicBezTo>
                                        <a:cubicBezTo>
                                          <a:pt x="340330" y="1057100"/>
                                          <a:pt x="343214" y="1055171"/>
                                          <a:pt x="345282" y="1052513"/>
                                        </a:cubicBezTo>
                                        <a:cubicBezTo>
                                          <a:pt x="348796" y="1047995"/>
                                          <a:pt x="350044" y="1041400"/>
                                          <a:pt x="354807" y="1038225"/>
                                        </a:cubicBezTo>
                                        <a:lnTo>
                                          <a:pt x="376238" y="1023938"/>
                                        </a:lnTo>
                                        <a:lnTo>
                                          <a:pt x="383382" y="1019175"/>
                                        </a:lnTo>
                                        <a:lnTo>
                                          <a:pt x="397669" y="997744"/>
                                        </a:lnTo>
                                        <a:lnTo>
                                          <a:pt x="402432" y="990600"/>
                                        </a:lnTo>
                                        <a:cubicBezTo>
                                          <a:pt x="403226" y="988219"/>
                                          <a:pt x="404124" y="985870"/>
                                          <a:pt x="404813" y="983457"/>
                                        </a:cubicBezTo>
                                        <a:cubicBezTo>
                                          <a:pt x="407141" y="975307"/>
                                          <a:pt x="407961" y="966020"/>
                                          <a:pt x="414338" y="959644"/>
                                        </a:cubicBezTo>
                                        <a:cubicBezTo>
                                          <a:pt x="421159" y="952823"/>
                                          <a:pt x="420882" y="956372"/>
                                          <a:pt x="428625" y="952500"/>
                                        </a:cubicBezTo>
                                        <a:cubicBezTo>
                                          <a:pt x="447079" y="943273"/>
                                          <a:pt x="424966" y="951338"/>
                                          <a:pt x="442913" y="945357"/>
                                        </a:cubicBezTo>
                                        <a:cubicBezTo>
                                          <a:pt x="447675" y="942182"/>
                                          <a:pt x="454025" y="940594"/>
                                          <a:pt x="457200" y="935832"/>
                                        </a:cubicBezTo>
                                        <a:cubicBezTo>
                                          <a:pt x="463355" y="926600"/>
                                          <a:pt x="459248" y="929593"/>
                                          <a:pt x="469107" y="926307"/>
                                        </a:cubicBezTo>
                                        <a:cubicBezTo>
                                          <a:pt x="485575" y="901601"/>
                                          <a:pt x="459231" y="938563"/>
                                          <a:pt x="483394" y="914400"/>
                                        </a:cubicBezTo>
                                        <a:cubicBezTo>
                                          <a:pt x="485169" y="912625"/>
                                          <a:pt x="484653" y="909502"/>
                                          <a:pt x="485775" y="907257"/>
                                        </a:cubicBezTo>
                                        <a:cubicBezTo>
                                          <a:pt x="489090" y="900627"/>
                                          <a:pt x="492416" y="898235"/>
                                          <a:pt x="497682" y="892969"/>
                                        </a:cubicBezTo>
                                        <a:cubicBezTo>
                                          <a:pt x="498476" y="890588"/>
                                          <a:pt x="498844" y="888019"/>
                                          <a:pt x="500063" y="885825"/>
                                        </a:cubicBezTo>
                                        <a:cubicBezTo>
                                          <a:pt x="502843" y="880822"/>
                                          <a:pt x="509588" y="871538"/>
                                          <a:pt x="509588" y="871538"/>
                                        </a:cubicBezTo>
                                        <a:cubicBezTo>
                                          <a:pt x="511175" y="863600"/>
                                          <a:pt x="511789" y="855404"/>
                                          <a:pt x="514350" y="847725"/>
                                        </a:cubicBezTo>
                                        <a:cubicBezTo>
                                          <a:pt x="518012" y="836742"/>
                                          <a:pt x="516240" y="843043"/>
                                          <a:pt x="519113" y="828675"/>
                                        </a:cubicBezTo>
                                        <a:cubicBezTo>
                                          <a:pt x="519907" y="815975"/>
                                          <a:pt x="519775" y="803183"/>
                                          <a:pt x="521494" y="790575"/>
                                        </a:cubicBezTo>
                                        <a:cubicBezTo>
                                          <a:pt x="522172" y="785601"/>
                                          <a:pt x="524669" y="781050"/>
                                          <a:pt x="526257" y="776288"/>
                                        </a:cubicBezTo>
                                        <a:lnTo>
                                          <a:pt x="528638" y="769144"/>
                                        </a:lnTo>
                                        <a:lnTo>
                                          <a:pt x="535782" y="747713"/>
                                        </a:lnTo>
                                        <a:cubicBezTo>
                                          <a:pt x="536576" y="745332"/>
                                          <a:pt x="536771" y="742658"/>
                                          <a:pt x="538163" y="740569"/>
                                        </a:cubicBezTo>
                                        <a:lnTo>
                                          <a:pt x="542925" y="733425"/>
                                        </a:lnTo>
                                        <a:cubicBezTo>
                                          <a:pt x="550385" y="703593"/>
                                          <a:pt x="540845" y="740710"/>
                                          <a:pt x="547688" y="716757"/>
                                        </a:cubicBezTo>
                                        <a:cubicBezTo>
                                          <a:pt x="554887" y="691561"/>
                                          <a:pt x="543511" y="726906"/>
                                          <a:pt x="554832" y="692944"/>
                                        </a:cubicBezTo>
                                        <a:lnTo>
                                          <a:pt x="559594" y="678657"/>
                                        </a:lnTo>
                                        <a:cubicBezTo>
                                          <a:pt x="561531" y="672846"/>
                                          <a:pt x="562121" y="668986"/>
                                          <a:pt x="566738" y="664369"/>
                                        </a:cubicBezTo>
                                        <a:cubicBezTo>
                                          <a:pt x="568762" y="662345"/>
                                          <a:pt x="571501" y="661194"/>
                                          <a:pt x="573882" y="659607"/>
                                        </a:cubicBezTo>
                                        <a:cubicBezTo>
                                          <a:pt x="574676" y="657226"/>
                                          <a:pt x="574488" y="654238"/>
                                          <a:pt x="576263" y="652463"/>
                                        </a:cubicBezTo>
                                        <a:cubicBezTo>
                                          <a:pt x="580310" y="648416"/>
                                          <a:pt x="590550" y="642938"/>
                                          <a:pt x="590550" y="642938"/>
                                        </a:cubicBezTo>
                                        <a:cubicBezTo>
                                          <a:pt x="604045" y="622696"/>
                                          <a:pt x="581818" y="654051"/>
                                          <a:pt x="609600" y="626269"/>
                                        </a:cubicBezTo>
                                        <a:cubicBezTo>
                                          <a:pt x="618768" y="617101"/>
                                          <a:pt x="613942" y="620993"/>
                                          <a:pt x="623888" y="614363"/>
                                        </a:cubicBezTo>
                                        <a:cubicBezTo>
                                          <a:pt x="631825" y="602457"/>
                                          <a:pt x="626269" y="608806"/>
                                          <a:pt x="642938" y="597694"/>
                                        </a:cubicBezTo>
                                        <a:lnTo>
                                          <a:pt x="650082" y="592932"/>
                                        </a:lnTo>
                                        <a:cubicBezTo>
                                          <a:pt x="662778" y="573886"/>
                                          <a:pt x="646116" y="596897"/>
                                          <a:pt x="661988" y="581025"/>
                                        </a:cubicBezTo>
                                        <a:cubicBezTo>
                                          <a:pt x="664011" y="579002"/>
                                          <a:pt x="664727" y="575905"/>
                                          <a:pt x="666750" y="573882"/>
                                        </a:cubicBezTo>
                                        <a:cubicBezTo>
                                          <a:pt x="668774" y="571858"/>
                                          <a:pt x="671695" y="570951"/>
                                          <a:pt x="673894" y="569119"/>
                                        </a:cubicBezTo>
                                        <a:cubicBezTo>
                                          <a:pt x="687857" y="557483"/>
                                          <a:pt x="675095" y="566875"/>
                                          <a:pt x="685800" y="554832"/>
                                        </a:cubicBezTo>
                                        <a:cubicBezTo>
                                          <a:pt x="690275" y="549798"/>
                                          <a:pt x="696352" y="546148"/>
                                          <a:pt x="700088" y="540544"/>
                                        </a:cubicBezTo>
                                        <a:lnTo>
                                          <a:pt x="709613" y="526257"/>
                                        </a:lnTo>
                                        <a:cubicBezTo>
                                          <a:pt x="715072" y="509877"/>
                                          <a:pt x="707605" y="529771"/>
                                          <a:pt x="719138" y="509588"/>
                                        </a:cubicBezTo>
                                        <a:cubicBezTo>
                                          <a:pt x="728027" y="494033"/>
                                          <a:pt x="712781" y="511822"/>
                                          <a:pt x="726282" y="492919"/>
                                        </a:cubicBezTo>
                                        <a:cubicBezTo>
                                          <a:pt x="728239" y="490179"/>
                                          <a:pt x="731044" y="488156"/>
                                          <a:pt x="733425" y="485775"/>
                                        </a:cubicBezTo>
                                        <a:cubicBezTo>
                                          <a:pt x="734219" y="483394"/>
                                          <a:pt x="734588" y="480826"/>
                                          <a:pt x="735807" y="478632"/>
                                        </a:cubicBezTo>
                                        <a:cubicBezTo>
                                          <a:pt x="738587" y="473628"/>
                                          <a:pt x="742157" y="469107"/>
                                          <a:pt x="745332" y="464344"/>
                                        </a:cubicBezTo>
                                        <a:cubicBezTo>
                                          <a:pt x="746919" y="461963"/>
                                          <a:pt x="747379" y="458105"/>
                                          <a:pt x="750094" y="457200"/>
                                        </a:cubicBezTo>
                                        <a:cubicBezTo>
                                          <a:pt x="764057" y="452546"/>
                                          <a:pt x="754743" y="455096"/>
                                          <a:pt x="778669" y="452438"/>
                                        </a:cubicBezTo>
                                        <a:cubicBezTo>
                                          <a:pt x="781050" y="450057"/>
                                          <a:pt x="783945" y="448096"/>
                                          <a:pt x="785813" y="445294"/>
                                        </a:cubicBezTo>
                                        <a:cubicBezTo>
                                          <a:pt x="787205" y="443205"/>
                                          <a:pt x="787071" y="440395"/>
                                          <a:pt x="788194" y="438150"/>
                                        </a:cubicBezTo>
                                        <a:cubicBezTo>
                                          <a:pt x="789474" y="435590"/>
                                          <a:pt x="791369" y="433388"/>
                                          <a:pt x="792957" y="431007"/>
                                        </a:cubicBezTo>
                                        <a:cubicBezTo>
                                          <a:pt x="798513" y="414338"/>
                                          <a:pt x="802482" y="418306"/>
                                          <a:pt x="790575" y="414338"/>
                                        </a:cubicBezTo>
                                        <a:cubicBezTo>
                                          <a:pt x="788988" y="411957"/>
                                          <a:pt x="786283" y="410017"/>
                                          <a:pt x="785813" y="407194"/>
                                        </a:cubicBezTo>
                                        <a:cubicBezTo>
                                          <a:pt x="784346" y="398391"/>
                                          <a:pt x="799007" y="392842"/>
                                          <a:pt x="802482" y="390525"/>
                                        </a:cubicBezTo>
                                        <a:lnTo>
                                          <a:pt x="809625" y="385763"/>
                                        </a:lnTo>
                                        <a:lnTo>
                                          <a:pt x="816769" y="381000"/>
                                        </a:lnTo>
                                        <a:cubicBezTo>
                                          <a:pt x="823456" y="381608"/>
                                          <a:pt x="840946" y="381183"/>
                                          <a:pt x="850107" y="385763"/>
                                        </a:cubicBezTo>
                                        <a:cubicBezTo>
                                          <a:pt x="865685" y="393552"/>
                                          <a:pt x="848597" y="387138"/>
                                          <a:pt x="864394" y="397669"/>
                                        </a:cubicBezTo>
                                        <a:cubicBezTo>
                                          <a:pt x="866483" y="399061"/>
                                          <a:pt x="869157" y="399256"/>
                                          <a:pt x="871538" y="400050"/>
                                        </a:cubicBezTo>
                                        <a:cubicBezTo>
                                          <a:pt x="882810" y="411322"/>
                                          <a:pt x="873858" y="405012"/>
                                          <a:pt x="890588" y="409575"/>
                                        </a:cubicBezTo>
                                        <a:cubicBezTo>
                                          <a:pt x="895431" y="410896"/>
                                          <a:pt x="904875" y="414338"/>
                                          <a:pt x="904875" y="414338"/>
                                        </a:cubicBezTo>
                                        <a:cubicBezTo>
                                          <a:pt x="915194" y="413544"/>
                                          <a:pt x="925660" y="413864"/>
                                          <a:pt x="935832" y="411957"/>
                                        </a:cubicBezTo>
                                        <a:cubicBezTo>
                                          <a:pt x="938645" y="411430"/>
                                          <a:pt x="941458" y="409621"/>
                                          <a:pt x="942975" y="407194"/>
                                        </a:cubicBezTo>
                                        <a:cubicBezTo>
                                          <a:pt x="945636" y="402937"/>
                                          <a:pt x="946521" y="397777"/>
                                          <a:pt x="947738" y="392907"/>
                                        </a:cubicBezTo>
                                        <a:cubicBezTo>
                                          <a:pt x="951480" y="377937"/>
                                          <a:pt x="949656" y="386622"/>
                                          <a:pt x="952500" y="366713"/>
                                        </a:cubicBezTo>
                                        <a:cubicBezTo>
                                          <a:pt x="949743" y="314327"/>
                                          <a:pt x="948637" y="319872"/>
                                          <a:pt x="952500" y="261938"/>
                                        </a:cubicBezTo>
                                        <a:cubicBezTo>
                                          <a:pt x="952660" y="259542"/>
                                          <a:pt x="955286" y="246447"/>
                                          <a:pt x="957263" y="242888"/>
                                        </a:cubicBezTo>
                                        <a:cubicBezTo>
                                          <a:pt x="960043" y="237884"/>
                                          <a:pt x="963613" y="233363"/>
                                          <a:pt x="966788" y="228600"/>
                                        </a:cubicBezTo>
                                        <a:cubicBezTo>
                                          <a:pt x="968375" y="226219"/>
                                          <a:pt x="970645" y="224172"/>
                                          <a:pt x="971550" y="221457"/>
                                        </a:cubicBezTo>
                                        <a:lnTo>
                                          <a:pt x="976313" y="207169"/>
                                        </a:lnTo>
                                        <a:cubicBezTo>
                                          <a:pt x="977107" y="200819"/>
                                          <a:pt x="975024" y="193362"/>
                                          <a:pt x="978694" y="188119"/>
                                        </a:cubicBezTo>
                                        <a:cubicBezTo>
                                          <a:pt x="981573" y="184006"/>
                                          <a:pt x="992982" y="183357"/>
                                          <a:pt x="992982" y="183357"/>
                                        </a:cubicBezTo>
                                        <a:cubicBezTo>
                                          <a:pt x="995363" y="181769"/>
                                          <a:pt x="997510" y="179756"/>
                                          <a:pt x="1000125" y="178594"/>
                                        </a:cubicBezTo>
                                        <a:cubicBezTo>
                                          <a:pt x="1004713" y="176555"/>
                                          <a:pt x="1014413" y="173832"/>
                                          <a:pt x="1014413" y="173832"/>
                                        </a:cubicBezTo>
                                        <a:cubicBezTo>
                                          <a:pt x="1025735" y="166284"/>
                                          <a:pt x="1018840" y="169975"/>
                                          <a:pt x="1035844" y="164307"/>
                                        </a:cubicBezTo>
                                        <a:cubicBezTo>
                                          <a:pt x="1038225" y="163513"/>
                                          <a:pt x="1040899" y="163317"/>
                                          <a:pt x="1042988" y="161925"/>
                                        </a:cubicBezTo>
                                        <a:cubicBezTo>
                                          <a:pt x="1045369" y="160338"/>
                                          <a:pt x="1047517" y="158325"/>
                                          <a:pt x="1050132" y="157163"/>
                                        </a:cubicBezTo>
                                        <a:cubicBezTo>
                                          <a:pt x="1054719" y="155124"/>
                                          <a:pt x="1060242" y="155185"/>
                                          <a:pt x="1064419" y="152400"/>
                                        </a:cubicBezTo>
                                        <a:cubicBezTo>
                                          <a:pt x="1080795" y="141483"/>
                                          <a:pt x="1073277" y="144685"/>
                                          <a:pt x="1085850" y="140494"/>
                                        </a:cubicBezTo>
                                        <a:cubicBezTo>
                                          <a:pt x="1096767" y="124118"/>
                                          <a:pt x="1093565" y="131637"/>
                                          <a:pt x="1097757" y="119063"/>
                                        </a:cubicBezTo>
                                        <a:cubicBezTo>
                                          <a:pt x="1098551" y="111125"/>
                                          <a:pt x="1099084" y="103157"/>
                                          <a:pt x="1100138" y="95250"/>
                                        </a:cubicBezTo>
                                        <a:cubicBezTo>
                                          <a:pt x="1100673" y="91238"/>
                                          <a:pt x="1101537" y="87270"/>
                                          <a:pt x="1102519" y="83344"/>
                                        </a:cubicBezTo>
                                        <a:cubicBezTo>
                                          <a:pt x="1103128" y="80909"/>
                                          <a:pt x="1104210" y="78614"/>
                                          <a:pt x="1104900" y="76200"/>
                                        </a:cubicBezTo>
                                        <a:cubicBezTo>
                                          <a:pt x="1105799" y="73053"/>
                                          <a:pt x="1106572" y="69870"/>
                                          <a:pt x="1107282" y="66675"/>
                                        </a:cubicBezTo>
                                        <a:cubicBezTo>
                                          <a:pt x="1108160" y="62724"/>
                                          <a:pt x="1108939" y="58751"/>
                                          <a:pt x="1109663" y="54769"/>
                                        </a:cubicBezTo>
                                        <a:cubicBezTo>
                                          <a:pt x="1110527" y="50019"/>
                                          <a:pt x="1110997" y="45195"/>
                                          <a:pt x="1112044" y="40482"/>
                                        </a:cubicBezTo>
                                        <a:cubicBezTo>
                                          <a:pt x="1112588" y="38032"/>
                                          <a:pt x="1113880" y="35788"/>
                                          <a:pt x="1114425" y="33338"/>
                                        </a:cubicBezTo>
                                        <a:cubicBezTo>
                                          <a:pt x="1115472" y="28625"/>
                                          <a:pt x="1115860" y="23785"/>
                                          <a:pt x="1116807" y="19050"/>
                                        </a:cubicBezTo>
                                        <a:cubicBezTo>
                                          <a:pt x="1119958" y="3296"/>
                                          <a:pt x="1119188" y="15852"/>
                                          <a:pt x="1119188" y="0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pl-PL"/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206" name="Dowolny kształt 205"/>
                              <p:cNvSpPr/>
                              <p:nvPr/>
                            </p:nvSpPr>
                            <p:spPr>
                              <a:xfrm>
                                <a:off x="6788944" y="1509713"/>
                                <a:ext cx="1164431" cy="392906"/>
                              </a:xfrm>
                              <a:custGeom>
                                <a:avLst/>
                                <a:gdLst>
                                  <a:gd name="connsiteX0" fmla="*/ 0 w 1164431"/>
                                  <a:gd name="connsiteY0" fmla="*/ 250031 h 392906"/>
                                  <a:gd name="connsiteX1" fmla="*/ 19050 w 1164431"/>
                                  <a:gd name="connsiteY1" fmla="*/ 254793 h 392906"/>
                                  <a:gd name="connsiteX2" fmla="*/ 33337 w 1164431"/>
                                  <a:gd name="connsiteY2" fmla="*/ 266700 h 392906"/>
                                  <a:gd name="connsiteX3" fmla="*/ 47625 w 1164431"/>
                                  <a:gd name="connsiteY3" fmla="*/ 271462 h 392906"/>
                                  <a:gd name="connsiteX4" fmla="*/ 54769 w 1164431"/>
                                  <a:gd name="connsiteY4" fmla="*/ 273843 h 392906"/>
                                  <a:gd name="connsiteX5" fmla="*/ 90487 w 1164431"/>
                                  <a:gd name="connsiteY5" fmla="*/ 278606 h 392906"/>
                                  <a:gd name="connsiteX6" fmla="*/ 104775 w 1164431"/>
                                  <a:gd name="connsiteY6" fmla="*/ 283368 h 392906"/>
                                  <a:gd name="connsiteX7" fmla="*/ 111919 w 1164431"/>
                                  <a:gd name="connsiteY7" fmla="*/ 285750 h 392906"/>
                                  <a:gd name="connsiteX8" fmla="*/ 126206 w 1164431"/>
                                  <a:gd name="connsiteY8" fmla="*/ 295275 h 392906"/>
                                  <a:gd name="connsiteX9" fmla="*/ 150019 w 1164431"/>
                                  <a:gd name="connsiteY9" fmla="*/ 302418 h 392906"/>
                                  <a:gd name="connsiteX10" fmla="*/ 190500 w 1164431"/>
                                  <a:gd name="connsiteY10" fmla="*/ 304800 h 392906"/>
                                  <a:gd name="connsiteX11" fmla="*/ 204787 w 1164431"/>
                                  <a:gd name="connsiteY11" fmla="*/ 311943 h 392906"/>
                                  <a:gd name="connsiteX12" fmla="*/ 214312 w 1164431"/>
                                  <a:gd name="connsiteY12" fmla="*/ 326231 h 392906"/>
                                  <a:gd name="connsiteX13" fmla="*/ 219075 w 1164431"/>
                                  <a:gd name="connsiteY13" fmla="*/ 333375 h 392906"/>
                                  <a:gd name="connsiteX14" fmla="*/ 233362 w 1164431"/>
                                  <a:gd name="connsiteY14" fmla="*/ 342900 h 392906"/>
                                  <a:gd name="connsiteX15" fmla="*/ 261937 w 1164431"/>
                                  <a:gd name="connsiteY15" fmla="*/ 352425 h 392906"/>
                                  <a:gd name="connsiteX16" fmla="*/ 283369 w 1164431"/>
                                  <a:gd name="connsiteY16" fmla="*/ 359568 h 392906"/>
                                  <a:gd name="connsiteX17" fmla="*/ 290512 w 1164431"/>
                                  <a:gd name="connsiteY17" fmla="*/ 361950 h 392906"/>
                                  <a:gd name="connsiteX18" fmla="*/ 304800 w 1164431"/>
                                  <a:gd name="connsiteY18" fmla="*/ 371475 h 392906"/>
                                  <a:gd name="connsiteX19" fmla="*/ 311944 w 1164431"/>
                                  <a:gd name="connsiteY19" fmla="*/ 376237 h 392906"/>
                                  <a:gd name="connsiteX20" fmla="*/ 316706 w 1164431"/>
                                  <a:gd name="connsiteY20" fmla="*/ 383381 h 392906"/>
                                  <a:gd name="connsiteX21" fmla="*/ 323850 w 1164431"/>
                                  <a:gd name="connsiteY21" fmla="*/ 385762 h 392906"/>
                                  <a:gd name="connsiteX22" fmla="*/ 338137 w 1164431"/>
                                  <a:gd name="connsiteY22" fmla="*/ 392906 h 392906"/>
                                  <a:gd name="connsiteX23" fmla="*/ 366712 w 1164431"/>
                                  <a:gd name="connsiteY23" fmla="*/ 385762 h 392906"/>
                                  <a:gd name="connsiteX24" fmla="*/ 381000 w 1164431"/>
                                  <a:gd name="connsiteY24" fmla="*/ 378618 h 392906"/>
                                  <a:gd name="connsiteX25" fmla="*/ 392906 w 1164431"/>
                                  <a:gd name="connsiteY25" fmla="*/ 364331 h 392906"/>
                                  <a:gd name="connsiteX26" fmla="*/ 400050 w 1164431"/>
                                  <a:gd name="connsiteY26" fmla="*/ 359568 h 392906"/>
                                  <a:gd name="connsiteX27" fmla="*/ 431006 w 1164431"/>
                                  <a:gd name="connsiteY27" fmla="*/ 357187 h 392906"/>
                                  <a:gd name="connsiteX28" fmla="*/ 423862 w 1164431"/>
                                  <a:gd name="connsiteY28" fmla="*/ 342900 h 392906"/>
                                  <a:gd name="connsiteX29" fmla="*/ 416719 w 1164431"/>
                                  <a:gd name="connsiteY29" fmla="*/ 340518 h 392906"/>
                                  <a:gd name="connsiteX30" fmla="*/ 411956 w 1164431"/>
                                  <a:gd name="connsiteY30" fmla="*/ 333375 h 392906"/>
                                  <a:gd name="connsiteX31" fmla="*/ 404812 w 1164431"/>
                                  <a:gd name="connsiteY31" fmla="*/ 330993 h 392906"/>
                                  <a:gd name="connsiteX32" fmla="*/ 419100 w 1164431"/>
                                  <a:gd name="connsiteY32" fmla="*/ 323850 h 392906"/>
                                  <a:gd name="connsiteX33" fmla="*/ 433387 w 1164431"/>
                                  <a:gd name="connsiteY33" fmla="*/ 314325 h 392906"/>
                                  <a:gd name="connsiteX34" fmla="*/ 469106 w 1164431"/>
                                  <a:gd name="connsiteY34" fmla="*/ 307181 h 392906"/>
                                  <a:gd name="connsiteX35" fmla="*/ 466725 w 1164431"/>
                                  <a:gd name="connsiteY35" fmla="*/ 300037 h 392906"/>
                                  <a:gd name="connsiteX36" fmla="*/ 459581 w 1164431"/>
                                  <a:gd name="connsiteY36" fmla="*/ 292893 h 392906"/>
                                  <a:gd name="connsiteX37" fmla="*/ 452437 w 1164431"/>
                                  <a:gd name="connsiteY37" fmla="*/ 288131 h 392906"/>
                                  <a:gd name="connsiteX38" fmla="*/ 416719 w 1164431"/>
                                  <a:gd name="connsiteY38" fmla="*/ 280987 h 392906"/>
                                  <a:gd name="connsiteX39" fmla="*/ 414337 w 1164431"/>
                                  <a:gd name="connsiteY39" fmla="*/ 273843 h 392906"/>
                                  <a:gd name="connsiteX40" fmla="*/ 459581 w 1164431"/>
                                  <a:gd name="connsiteY40" fmla="*/ 259556 h 392906"/>
                                  <a:gd name="connsiteX41" fmla="*/ 485775 w 1164431"/>
                                  <a:gd name="connsiteY41" fmla="*/ 257175 h 392906"/>
                                  <a:gd name="connsiteX42" fmla="*/ 500062 w 1164431"/>
                                  <a:gd name="connsiteY42" fmla="*/ 247650 h 392906"/>
                                  <a:gd name="connsiteX43" fmla="*/ 502444 w 1164431"/>
                                  <a:gd name="connsiteY43" fmla="*/ 240506 h 392906"/>
                                  <a:gd name="connsiteX44" fmla="*/ 481012 w 1164431"/>
                                  <a:gd name="connsiteY44" fmla="*/ 230981 h 392906"/>
                                  <a:gd name="connsiteX45" fmla="*/ 473869 w 1164431"/>
                                  <a:gd name="connsiteY45" fmla="*/ 228600 h 392906"/>
                                  <a:gd name="connsiteX46" fmla="*/ 466725 w 1164431"/>
                                  <a:gd name="connsiteY46" fmla="*/ 226218 h 392906"/>
                                  <a:gd name="connsiteX47" fmla="*/ 461962 w 1164431"/>
                                  <a:gd name="connsiteY47" fmla="*/ 211931 h 392906"/>
                                  <a:gd name="connsiteX48" fmla="*/ 466725 w 1164431"/>
                                  <a:gd name="connsiteY48" fmla="*/ 195262 h 392906"/>
                                  <a:gd name="connsiteX49" fmla="*/ 471487 w 1164431"/>
                                  <a:gd name="connsiteY49" fmla="*/ 180975 h 392906"/>
                                  <a:gd name="connsiteX50" fmla="*/ 473869 w 1164431"/>
                                  <a:gd name="connsiteY50" fmla="*/ 173831 h 392906"/>
                                  <a:gd name="connsiteX51" fmla="*/ 478631 w 1164431"/>
                                  <a:gd name="connsiteY51" fmla="*/ 166687 h 392906"/>
                                  <a:gd name="connsiteX52" fmla="*/ 492919 w 1164431"/>
                                  <a:gd name="connsiteY52" fmla="*/ 157162 h 392906"/>
                                  <a:gd name="connsiteX53" fmla="*/ 504825 w 1164431"/>
                                  <a:gd name="connsiteY53" fmla="*/ 145256 h 392906"/>
                                  <a:gd name="connsiteX54" fmla="*/ 519112 w 1164431"/>
                                  <a:gd name="connsiteY54" fmla="*/ 135731 h 392906"/>
                                  <a:gd name="connsiteX55" fmla="*/ 540544 w 1164431"/>
                                  <a:gd name="connsiteY55" fmla="*/ 126206 h 392906"/>
                                  <a:gd name="connsiteX56" fmla="*/ 547687 w 1164431"/>
                                  <a:gd name="connsiteY56" fmla="*/ 123825 h 392906"/>
                                  <a:gd name="connsiteX57" fmla="*/ 559594 w 1164431"/>
                                  <a:gd name="connsiteY57" fmla="*/ 126206 h 392906"/>
                                  <a:gd name="connsiteX58" fmla="*/ 569119 w 1164431"/>
                                  <a:gd name="connsiteY58" fmla="*/ 140493 h 392906"/>
                                  <a:gd name="connsiteX59" fmla="*/ 571500 w 1164431"/>
                                  <a:gd name="connsiteY59" fmla="*/ 150018 h 392906"/>
                                  <a:gd name="connsiteX60" fmla="*/ 573881 w 1164431"/>
                                  <a:gd name="connsiteY60" fmla="*/ 157162 h 392906"/>
                                  <a:gd name="connsiteX61" fmla="*/ 576262 w 1164431"/>
                                  <a:gd name="connsiteY61" fmla="*/ 176212 h 392906"/>
                                  <a:gd name="connsiteX62" fmla="*/ 583406 w 1164431"/>
                                  <a:gd name="connsiteY62" fmla="*/ 180975 h 392906"/>
                                  <a:gd name="connsiteX63" fmla="*/ 611981 w 1164431"/>
                                  <a:gd name="connsiteY63" fmla="*/ 185737 h 392906"/>
                                  <a:gd name="connsiteX64" fmla="*/ 619125 w 1164431"/>
                                  <a:gd name="connsiteY64" fmla="*/ 188118 h 392906"/>
                                  <a:gd name="connsiteX65" fmla="*/ 633412 w 1164431"/>
                                  <a:gd name="connsiteY65" fmla="*/ 183356 h 392906"/>
                                  <a:gd name="connsiteX66" fmla="*/ 640556 w 1164431"/>
                                  <a:gd name="connsiteY66" fmla="*/ 161925 h 392906"/>
                                  <a:gd name="connsiteX67" fmla="*/ 647700 w 1164431"/>
                                  <a:gd name="connsiteY67" fmla="*/ 147637 h 392906"/>
                                  <a:gd name="connsiteX68" fmla="*/ 654844 w 1164431"/>
                                  <a:gd name="connsiteY68" fmla="*/ 145256 h 392906"/>
                                  <a:gd name="connsiteX69" fmla="*/ 669131 w 1164431"/>
                                  <a:gd name="connsiteY69" fmla="*/ 147637 h 392906"/>
                                  <a:gd name="connsiteX70" fmla="*/ 676275 w 1164431"/>
                                  <a:gd name="connsiteY70" fmla="*/ 150018 h 392906"/>
                                  <a:gd name="connsiteX71" fmla="*/ 692944 w 1164431"/>
                                  <a:gd name="connsiteY71" fmla="*/ 147637 h 392906"/>
                                  <a:gd name="connsiteX72" fmla="*/ 704850 w 1164431"/>
                                  <a:gd name="connsiteY72" fmla="*/ 126206 h 392906"/>
                                  <a:gd name="connsiteX73" fmla="*/ 719137 w 1164431"/>
                                  <a:gd name="connsiteY73" fmla="*/ 121443 h 392906"/>
                                  <a:gd name="connsiteX74" fmla="*/ 733425 w 1164431"/>
                                  <a:gd name="connsiteY74" fmla="*/ 123825 h 392906"/>
                                  <a:gd name="connsiteX75" fmla="*/ 740569 w 1164431"/>
                                  <a:gd name="connsiteY75" fmla="*/ 128587 h 392906"/>
                                  <a:gd name="connsiteX76" fmla="*/ 747712 w 1164431"/>
                                  <a:gd name="connsiteY76" fmla="*/ 130968 h 392906"/>
                                  <a:gd name="connsiteX77" fmla="*/ 773906 w 1164431"/>
                                  <a:gd name="connsiteY77" fmla="*/ 128587 h 392906"/>
                                  <a:gd name="connsiteX78" fmla="*/ 788194 w 1164431"/>
                                  <a:gd name="connsiteY78" fmla="*/ 119062 h 392906"/>
                                  <a:gd name="connsiteX79" fmla="*/ 795337 w 1164431"/>
                                  <a:gd name="connsiteY79" fmla="*/ 116681 h 392906"/>
                                  <a:gd name="connsiteX80" fmla="*/ 802481 w 1164431"/>
                                  <a:gd name="connsiteY80" fmla="*/ 111918 h 392906"/>
                                  <a:gd name="connsiteX81" fmla="*/ 842962 w 1164431"/>
                                  <a:gd name="connsiteY81" fmla="*/ 111918 h 392906"/>
                                  <a:gd name="connsiteX82" fmla="*/ 890587 w 1164431"/>
                                  <a:gd name="connsiteY82" fmla="*/ 107156 h 392906"/>
                                  <a:gd name="connsiteX83" fmla="*/ 897731 w 1164431"/>
                                  <a:gd name="connsiteY83" fmla="*/ 104775 h 392906"/>
                                  <a:gd name="connsiteX84" fmla="*/ 904875 w 1164431"/>
                                  <a:gd name="connsiteY84" fmla="*/ 100012 h 392906"/>
                                  <a:gd name="connsiteX85" fmla="*/ 895350 w 1164431"/>
                                  <a:gd name="connsiteY85" fmla="*/ 73818 h 392906"/>
                                  <a:gd name="connsiteX86" fmla="*/ 888206 w 1164431"/>
                                  <a:gd name="connsiteY86" fmla="*/ 71437 h 392906"/>
                                  <a:gd name="connsiteX87" fmla="*/ 881062 w 1164431"/>
                                  <a:gd name="connsiteY87" fmla="*/ 57150 h 392906"/>
                                  <a:gd name="connsiteX88" fmla="*/ 878681 w 1164431"/>
                                  <a:gd name="connsiteY88" fmla="*/ 47625 h 392906"/>
                                  <a:gd name="connsiteX89" fmla="*/ 864394 w 1164431"/>
                                  <a:gd name="connsiteY89" fmla="*/ 42862 h 392906"/>
                                  <a:gd name="connsiteX90" fmla="*/ 857250 w 1164431"/>
                                  <a:gd name="connsiteY90" fmla="*/ 40481 h 392906"/>
                                  <a:gd name="connsiteX91" fmla="*/ 885825 w 1164431"/>
                                  <a:gd name="connsiteY91" fmla="*/ 30956 h 392906"/>
                                  <a:gd name="connsiteX92" fmla="*/ 900112 w 1164431"/>
                                  <a:gd name="connsiteY92" fmla="*/ 26193 h 392906"/>
                                  <a:gd name="connsiteX93" fmla="*/ 907256 w 1164431"/>
                                  <a:gd name="connsiteY93" fmla="*/ 23812 h 392906"/>
                                  <a:gd name="connsiteX94" fmla="*/ 914400 w 1164431"/>
                                  <a:gd name="connsiteY94" fmla="*/ 21431 h 392906"/>
                                  <a:gd name="connsiteX95" fmla="*/ 923925 w 1164431"/>
                                  <a:gd name="connsiteY95" fmla="*/ 19050 h 392906"/>
                                  <a:gd name="connsiteX96" fmla="*/ 931069 w 1164431"/>
                                  <a:gd name="connsiteY96" fmla="*/ 16668 h 392906"/>
                                  <a:gd name="connsiteX97" fmla="*/ 945356 w 1164431"/>
                                  <a:gd name="connsiteY97" fmla="*/ 14287 h 392906"/>
                                  <a:gd name="connsiteX98" fmla="*/ 954881 w 1164431"/>
                                  <a:gd name="connsiteY98" fmla="*/ 16668 h 392906"/>
                                  <a:gd name="connsiteX99" fmla="*/ 966787 w 1164431"/>
                                  <a:gd name="connsiteY99" fmla="*/ 28575 h 392906"/>
                                  <a:gd name="connsiteX100" fmla="*/ 973931 w 1164431"/>
                                  <a:gd name="connsiteY100" fmla="*/ 35718 h 392906"/>
                                  <a:gd name="connsiteX101" fmla="*/ 988219 w 1164431"/>
                                  <a:gd name="connsiteY101" fmla="*/ 40481 h 392906"/>
                                  <a:gd name="connsiteX102" fmla="*/ 1002506 w 1164431"/>
                                  <a:gd name="connsiteY102" fmla="*/ 30956 h 392906"/>
                                  <a:gd name="connsiteX103" fmla="*/ 1007269 w 1164431"/>
                                  <a:gd name="connsiteY103" fmla="*/ 23812 h 392906"/>
                                  <a:gd name="connsiteX104" fmla="*/ 1021556 w 1164431"/>
                                  <a:gd name="connsiteY104" fmla="*/ 9525 h 392906"/>
                                  <a:gd name="connsiteX105" fmla="*/ 1023937 w 1164431"/>
                                  <a:gd name="connsiteY105" fmla="*/ 2381 h 392906"/>
                                  <a:gd name="connsiteX106" fmla="*/ 1031081 w 1164431"/>
                                  <a:gd name="connsiteY106" fmla="*/ 0 h 392906"/>
                                  <a:gd name="connsiteX107" fmla="*/ 1062037 w 1164431"/>
                                  <a:gd name="connsiteY107" fmla="*/ 2381 h 392906"/>
                                  <a:gd name="connsiteX108" fmla="*/ 1076325 w 1164431"/>
                                  <a:gd name="connsiteY108" fmla="*/ 9525 h 392906"/>
                                  <a:gd name="connsiteX109" fmla="*/ 1088231 w 1164431"/>
                                  <a:gd name="connsiteY109" fmla="*/ 19050 h 392906"/>
                                  <a:gd name="connsiteX110" fmla="*/ 1102519 w 1164431"/>
                                  <a:gd name="connsiteY110" fmla="*/ 30956 h 392906"/>
                                  <a:gd name="connsiteX111" fmla="*/ 1114425 w 1164431"/>
                                  <a:gd name="connsiteY111" fmla="*/ 45243 h 392906"/>
                                  <a:gd name="connsiteX112" fmla="*/ 1121569 w 1164431"/>
                                  <a:gd name="connsiteY112" fmla="*/ 52387 h 392906"/>
                                  <a:gd name="connsiteX113" fmla="*/ 1123950 w 1164431"/>
                                  <a:gd name="connsiteY113" fmla="*/ 59531 h 392906"/>
                                  <a:gd name="connsiteX114" fmla="*/ 1133475 w 1164431"/>
                                  <a:gd name="connsiteY114" fmla="*/ 78581 h 392906"/>
                                  <a:gd name="connsiteX115" fmla="*/ 1143000 w 1164431"/>
                                  <a:gd name="connsiteY115" fmla="*/ 100012 h 392906"/>
                                  <a:gd name="connsiteX116" fmla="*/ 1152525 w 1164431"/>
                                  <a:gd name="connsiteY116" fmla="*/ 128587 h 392906"/>
                                  <a:gd name="connsiteX117" fmla="*/ 1154906 w 1164431"/>
                                  <a:gd name="connsiteY117" fmla="*/ 135731 h 392906"/>
                                  <a:gd name="connsiteX118" fmla="*/ 1159669 w 1164431"/>
                                  <a:gd name="connsiteY118" fmla="*/ 142875 h 392906"/>
                                  <a:gd name="connsiteX119" fmla="*/ 1164431 w 1164431"/>
                                  <a:gd name="connsiteY119" fmla="*/ 150018 h 392906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  <a:cxn ang="0">
                                    <a:pos x="connsiteX49" y="connsiteY49"/>
                                  </a:cxn>
                                  <a:cxn ang="0">
                                    <a:pos x="connsiteX50" y="connsiteY50"/>
                                  </a:cxn>
                                  <a:cxn ang="0">
                                    <a:pos x="connsiteX51" y="connsiteY51"/>
                                  </a:cxn>
                                  <a:cxn ang="0">
                                    <a:pos x="connsiteX52" y="connsiteY52"/>
                                  </a:cxn>
                                  <a:cxn ang="0">
                                    <a:pos x="connsiteX53" y="connsiteY53"/>
                                  </a:cxn>
                                  <a:cxn ang="0">
                                    <a:pos x="connsiteX54" y="connsiteY54"/>
                                  </a:cxn>
                                  <a:cxn ang="0">
                                    <a:pos x="connsiteX55" y="connsiteY55"/>
                                  </a:cxn>
                                  <a:cxn ang="0">
                                    <a:pos x="connsiteX56" y="connsiteY56"/>
                                  </a:cxn>
                                  <a:cxn ang="0">
                                    <a:pos x="connsiteX57" y="connsiteY57"/>
                                  </a:cxn>
                                  <a:cxn ang="0">
                                    <a:pos x="connsiteX58" y="connsiteY58"/>
                                  </a:cxn>
                                  <a:cxn ang="0">
                                    <a:pos x="connsiteX59" y="connsiteY59"/>
                                  </a:cxn>
                                  <a:cxn ang="0">
                                    <a:pos x="connsiteX60" y="connsiteY60"/>
                                  </a:cxn>
                                  <a:cxn ang="0">
                                    <a:pos x="connsiteX61" y="connsiteY61"/>
                                  </a:cxn>
                                  <a:cxn ang="0">
                                    <a:pos x="connsiteX62" y="connsiteY62"/>
                                  </a:cxn>
                                  <a:cxn ang="0">
                                    <a:pos x="connsiteX63" y="connsiteY63"/>
                                  </a:cxn>
                                  <a:cxn ang="0">
                                    <a:pos x="connsiteX64" y="connsiteY64"/>
                                  </a:cxn>
                                  <a:cxn ang="0">
                                    <a:pos x="connsiteX65" y="connsiteY65"/>
                                  </a:cxn>
                                  <a:cxn ang="0">
                                    <a:pos x="connsiteX66" y="connsiteY66"/>
                                  </a:cxn>
                                  <a:cxn ang="0">
                                    <a:pos x="connsiteX67" y="connsiteY67"/>
                                  </a:cxn>
                                  <a:cxn ang="0">
                                    <a:pos x="connsiteX68" y="connsiteY68"/>
                                  </a:cxn>
                                  <a:cxn ang="0">
                                    <a:pos x="connsiteX69" y="connsiteY69"/>
                                  </a:cxn>
                                  <a:cxn ang="0">
                                    <a:pos x="connsiteX70" y="connsiteY70"/>
                                  </a:cxn>
                                  <a:cxn ang="0">
                                    <a:pos x="connsiteX71" y="connsiteY71"/>
                                  </a:cxn>
                                  <a:cxn ang="0">
                                    <a:pos x="connsiteX72" y="connsiteY72"/>
                                  </a:cxn>
                                  <a:cxn ang="0">
                                    <a:pos x="connsiteX73" y="connsiteY73"/>
                                  </a:cxn>
                                  <a:cxn ang="0">
                                    <a:pos x="connsiteX74" y="connsiteY74"/>
                                  </a:cxn>
                                  <a:cxn ang="0">
                                    <a:pos x="connsiteX75" y="connsiteY75"/>
                                  </a:cxn>
                                  <a:cxn ang="0">
                                    <a:pos x="connsiteX76" y="connsiteY76"/>
                                  </a:cxn>
                                  <a:cxn ang="0">
                                    <a:pos x="connsiteX77" y="connsiteY77"/>
                                  </a:cxn>
                                  <a:cxn ang="0">
                                    <a:pos x="connsiteX78" y="connsiteY78"/>
                                  </a:cxn>
                                  <a:cxn ang="0">
                                    <a:pos x="connsiteX79" y="connsiteY79"/>
                                  </a:cxn>
                                  <a:cxn ang="0">
                                    <a:pos x="connsiteX80" y="connsiteY80"/>
                                  </a:cxn>
                                  <a:cxn ang="0">
                                    <a:pos x="connsiteX81" y="connsiteY81"/>
                                  </a:cxn>
                                  <a:cxn ang="0">
                                    <a:pos x="connsiteX82" y="connsiteY82"/>
                                  </a:cxn>
                                  <a:cxn ang="0">
                                    <a:pos x="connsiteX83" y="connsiteY83"/>
                                  </a:cxn>
                                  <a:cxn ang="0">
                                    <a:pos x="connsiteX84" y="connsiteY84"/>
                                  </a:cxn>
                                  <a:cxn ang="0">
                                    <a:pos x="connsiteX85" y="connsiteY85"/>
                                  </a:cxn>
                                  <a:cxn ang="0">
                                    <a:pos x="connsiteX86" y="connsiteY86"/>
                                  </a:cxn>
                                  <a:cxn ang="0">
                                    <a:pos x="connsiteX87" y="connsiteY87"/>
                                  </a:cxn>
                                  <a:cxn ang="0">
                                    <a:pos x="connsiteX88" y="connsiteY88"/>
                                  </a:cxn>
                                  <a:cxn ang="0">
                                    <a:pos x="connsiteX89" y="connsiteY89"/>
                                  </a:cxn>
                                  <a:cxn ang="0">
                                    <a:pos x="connsiteX90" y="connsiteY90"/>
                                  </a:cxn>
                                  <a:cxn ang="0">
                                    <a:pos x="connsiteX91" y="connsiteY91"/>
                                  </a:cxn>
                                  <a:cxn ang="0">
                                    <a:pos x="connsiteX92" y="connsiteY92"/>
                                  </a:cxn>
                                  <a:cxn ang="0">
                                    <a:pos x="connsiteX93" y="connsiteY93"/>
                                  </a:cxn>
                                  <a:cxn ang="0">
                                    <a:pos x="connsiteX94" y="connsiteY94"/>
                                  </a:cxn>
                                  <a:cxn ang="0">
                                    <a:pos x="connsiteX95" y="connsiteY95"/>
                                  </a:cxn>
                                  <a:cxn ang="0">
                                    <a:pos x="connsiteX96" y="connsiteY96"/>
                                  </a:cxn>
                                  <a:cxn ang="0">
                                    <a:pos x="connsiteX97" y="connsiteY97"/>
                                  </a:cxn>
                                  <a:cxn ang="0">
                                    <a:pos x="connsiteX98" y="connsiteY98"/>
                                  </a:cxn>
                                  <a:cxn ang="0">
                                    <a:pos x="connsiteX99" y="connsiteY99"/>
                                  </a:cxn>
                                  <a:cxn ang="0">
                                    <a:pos x="connsiteX100" y="connsiteY100"/>
                                  </a:cxn>
                                  <a:cxn ang="0">
                                    <a:pos x="connsiteX101" y="connsiteY101"/>
                                  </a:cxn>
                                  <a:cxn ang="0">
                                    <a:pos x="connsiteX102" y="connsiteY102"/>
                                  </a:cxn>
                                  <a:cxn ang="0">
                                    <a:pos x="connsiteX103" y="connsiteY103"/>
                                  </a:cxn>
                                  <a:cxn ang="0">
                                    <a:pos x="connsiteX104" y="connsiteY104"/>
                                  </a:cxn>
                                  <a:cxn ang="0">
                                    <a:pos x="connsiteX105" y="connsiteY105"/>
                                  </a:cxn>
                                  <a:cxn ang="0">
                                    <a:pos x="connsiteX106" y="connsiteY106"/>
                                  </a:cxn>
                                  <a:cxn ang="0">
                                    <a:pos x="connsiteX107" y="connsiteY107"/>
                                  </a:cxn>
                                  <a:cxn ang="0">
                                    <a:pos x="connsiteX108" y="connsiteY108"/>
                                  </a:cxn>
                                  <a:cxn ang="0">
                                    <a:pos x="connsiteX109" y="connsiteY109"/>
                                  </a:cxn>
                                  <a:cxn ang="0">
                                    <a:pos x="connsiteX110" y="connsiteY110"/>
                                  </a:cxn>
                                  <a:cxn ang="0">
                                    <a:pos x="connsiteX111" y="connsiteY111"/>
                                  </a:cxn>
                                  <a:cxn ang="0">
                                    <a:pos x="connsiteX112" y="connsiteY112"/>
                                  </a:cxn>
                                  <a:cxn ang="0">
                                    <a:pos x="connsiteX113" y="connsiteY113"/>
                                  </a:cxn>
                                  <a:cxn ang="0">
                                    <a:pos x="connsiteX114" y="connsiteY114"/>
                                  </a:cxn>
                                  <a:cxn ang="0">
                                    <a:pos x="connsiteX115" y="connsiteY115"/>
                                  </a:cxn>
                                  <a:cxn ang="0">
                                    <a:pos x="connsiteX116" y="connsiteY116"/>
                                  </a:cxn>
                                  <a:cxn ang="0">
                                    <a:pos x="connsiteX117" y="connsiteY117"/>
                                  </a:cxn>
                                  <a:cxn ang="0">
                                    <a:pos x="connsiteX118" y="connsiteY118"/>
                                  </a:cxn>
                                  <a:cxn ang="0">
                                    <a:pos x="connsiteX119" y="connsiteY119"/>
                                  </a:cxn>
                                </a:cxnLst>
                                <a:rect l="l" t="t" r="r" b="b"/>
                                <a:pathLst>
                                  <a:path w="1164431" h="392906">
                                    <a:moveTo>
                                      <a:pt x="0" y="250031"/>
                                    </a:moveTo>
                                    <a:cubicBezTo>
                                      <a:pt x="1716" y="250374"/>
                                      <a:pt x="15912" y="252701"/>
                                      <a:pt x="19050" y="254793"/>
                                    </a:cubicBezTo>
                                    <a:cubicBezTo>
                                      <a:pt x="30260" y="262266"/>
                                      <a:pt x="21656" y="261509"/>
                                      <a:pt x="33337" y="266700"/>
                                    </a:cubicBezTo>
                                    <a:cubicBezTo>
                                      <a:pt x="37925" y="268739"/>
                                      <a:pt x="42862" y="269875"/>
                                      <a:pt x="47625" y="271462"/>
                                    </a:cubicBezTo>
                                    <a:cubicBezTo>
                                      <a:pt x="50006" y="272256"/>
                                      <a:pt x="52293" y="273430"/>
                                      <a:pt x="54769" y="273843"/>
                                    </a:cubicBezTo>
                                    <a:cubicBezTo>
                                      <a:pt x="76146" y="277407"/>
                                      <a:pt x="64257" y="275692"/>
                                      <a:pt x="90487" y="278606"/>
                                    </a:cubicBezTo>
                                    <a:lnTo>
                                      <a:pt x="104775" y="283368"/>
                                    </a:lnTo>
                                    <a:cubicBezTo>
                                      <a:pt x="107156" y="284162"/>
                                      <a:pt x="109830" y="284358"/>
                                      <a:pt x="111919" y="285750"/>
                                    </a:cubicBezTo>
                                    <a:cubicBezTo>
                                      <a:pt x="116681" y="288925"/>
                                      <a:pt x="120776" y="293465"/>
                                      <a:pt x="126206" y="295275"/>
                                    </a:cubicBezTo>
                                    <a:cubicBezTo>
                                      <a:pt x="129245" y="296288"/>
                                      <a:pt x="144981" y="301938"/>
                                      <a:pt x="150019" y="302418"/>
                                    </a:cubicBezTo>
                                    <a:cubicBezTo>
                                      <a:pt x="163475" y="303700"/>
                                      <a:pt x="177006" y="304006"/>
                                      <a:pt x="190500" y="304800"/>
                                    </a:cubicBezTo>
                                    <a:cubicBezTo>
                                      <a:pt x="195596" y="306498"/>
                                      <a:pt x="200986" y="307598"/>
                                      <a:pt x="204787" y="311943"/>
                                    </a:cubicBezTo>
                                    <a:cubicBezTo>
                                      <a:pt x="208556" y="316251"/>
                                      <a:pt x="211137" y="321468"/>
                                      <a:pt x="214312" y="326231"/>
                                    </a:cubicBezTo>
                                    <a:cubicBezTo>
                                      <a:pt x="215900" y="328612"/>
                                      <a:pt x="216694" y="331787"/>
                                      <a:pt x="219075" y="333375"/>
                                    </a:cubicBezTo>
                                    <a:cubicBezTo>
                                      <a:pt x="223837" y="336550"/>
                                      <a:pt x="227932" y="341090"/>
                                      <a:pt x="233362" y="342900"/>
                                    </a:cubicBezTo>
                                    <a:lnTo>
                                      <a:pt x="261937" y="352425"/>
                                    </a:lnTo>
                                    <a:lnTo>
                                      <a:pt x="283369" y="359568"/>
                                    </a:lnTo>
                                    <a:cubicBezTo>
                                      <a:pt x="285750" y="360362"/>
                                      <a:pt x="288424" y="360558"/>
                                      <a:pt x="290512" y="361950"/>
                                    </a:cubicBezTo>
                                    <a:lnTo>
                                      <a:pt x="304800" y="371475"/>
                                    </a:lnTo>
                                    <a:lnTo>
                                      <a:pt x="311944" y="376237"/>
                                    </a:lnTo>
                                    <a:cubicBezTo>
                                      <a:pt x="313531" y="378618"/>
                                      <a:pt x="314471" y="381593"/>
                                      <a:pt x="316706" y="383381"/>
                                    </a:cubicBezTo>
                                    <a:cubicBezTo>
                                      <a:pt x="318666" y="384949"/>
                                      <a:pt x="321605" y="384639"/>
                                      <a:pt x="323850" y="385762"/>
                                    </a:cubicBezTo>
                                    <a:cubicBezTo>
                                      <a:pt x="342317" y="394996"/>
                                      <a:pt x="320181" y="386921"/>
                                      <a:pt x="338137" y="392906"/>
                                    </a:cubicBezTo>
                                    <a:cubicBezTo>
                                      <a:pt x="345282" y="391715"/>
                                      <a:pt x="360419" y="389957"/>
                                      <a:pt x="366712" y="385762"/>
                                    </a:cubicBezTo>
                                    <a:cubicBezTo>
                                      <a:pt x="375945" y="379608"/>
                                      <a:pt x="371141" y="381905"/>
                                      <a:pt x="381000" y="378618"/>
                                    </a:cubicBezTo>
                                    <a:cubicBezTo>
                                      <a:pt x="385683" y="371594"/>
                                      <a:pt x="386030" y="370061"/>
                                      <a:pt x="392906" y="364331"/>
                                    </a:cubicBezTo>
                                    <a:cubicBezTo>
                                      <a:pt x="395105" y="362499"/>
                                      <a:pt x="397237" y="360095"/>
                                      <a:pt x="400050" y="359568"/>
                                    </a:cubicBezTo>
                                    <a:cubicBezTo>
                                      <a:pt x="410222" y="357661"/>
                                      <a:pt x="420687" y="357981"/>
                                      <a:pt x="431006" y="357187"/>
                                    </a:cubicBezTo>
                                    <a:cubicBezTo>
                                      <a:pt x="429437" y="352479"/>
                                      <a:pt x="428060" y="346259"/>
                                      <a:pt x="423862" y="342900"/>
                                    </a:cubicBezTo>
                                    <a:cubicBezTo>
                                      <a:pt x="421902" y="341332"/>
                                      <a:pt x="419100" y="341312"/>
                                      <a:pt x="416719" y="340518"/>
                                    </a:cubicBezTo>
                                    <a:cubicBezTo>
                                      <a:pt x="415131" y="338137"/>
                                      <a:pt x="414191" y="335163"/>
                                      <a:pt x="411956" y="333375"/>
                                    </a:cubicBezTo>
                                    <a:cubicBezTo>
                                      <a:pt x="409996" y="331807"/>
                                      <a:pt x="404812" y="333503"/>
                                      <a:pt x="404812" y="330993"/>
                                    </a:cubicBezTo>
                                    <a:cubicBezTo>
                                      <a:pt x="404812" y="327916"/>
                                      <a:pt x="417339" y="324437"/>
                                      <a:pt x="419100" y="323850"/>
                                    </a:cubicBezTo>
                                    <a:cubicBezTo>
                                      <a:pt x="423862" y="320675"/>
                                      <a:pt x="427957" y="316135"/>
                                      <a:pt x="433387" y="314325"/>
                                    </a:cubicBezTo>
                                    <a:cubicBezTo>
                                      <a:pt x="454494" y="307289"/>
                                      <a:pt x="442685" y="310116"/>
                                      <a:pt x="469106" y="307181"/>
                                    </a:cubicBezTo>
                                    <a:cubicBezTo>
                                      <a:pt x="468312" y="304800"/>
                                      <a:pt x="468117" y="302126"/>
                                      <a:pt x="466725" y="300037"/>
                                    </a:cubicBezTo>
                                    <a:cubicBezTo>
                                      <a:pt x="464857" y="297235"/>
                                      <a:pt x="462168" y="295049"/>
                                      <a:pt x="459581" y="292893"/>
                                    </a:cubicBezTo>
                                    <a:cubicBezTo>
                                      <a:pt x="457382" y="291061"/>
                                      <a:pt x="455052" y="289293"/>
                                      <a:pt x="452437" y="288131"/>
                                    </a:cubicBezTo>
                                    <a:cubicBezTo>
                                      <a:pt x="438364" y="281876"/>
                                      <a:pt x="433071" y="282804"/>
                                      <a:pt x="416719" y="280987"/>
                                    </a:cubicBezTo>
                                    <a:cubicBezTo>
                                      <a:pt x="415925" y="278606"/>
                                      <a:pt x="414337" y="276353"/>
                                      <a:pt x="414337" y="273843"/>
                                    </a:cubicBezTo>
                                    <a:cubicBezTo>
                                      <a:pt x="414337" y="242765"/>
                                      <a:pt x="422350" y="257488"/>
                                      <a:pt x="459581" y="259556"/>
                                    </a:cubicBezTo>
                                    <a:cubicBezTo>
                                      <a:pt x="468312" y="258762"/>
                                      <a:pt x="477364" y="259649"/>
                                      <a:pt x="485775" y="257175"/>
                                    </a:cubicBezTo>
                                    <a:cubicBezTo>
                                      <a:pt x="491266" y="255560"/>
                                      <a:pt x="500062" y="247650"/>
                                      <a:pt x="500062" y="247650"/>
                                    </a:cubicBezTo>
                                    <a:cubicBezTo>
                                      <a:pt x="500856" y="245269"/>
                                      <a:pt x="503376" y="242837"/>
                                      <a:pt x="502444" y="240506"/>
                                    </a:cubicBezTo>
                                    <a:cubicBezTo>
                                      <a:pt x="500702" y="236151"/>
                                      <a:pt x="481213" y="231048"/>
                                      <a:pt x="481012" y="230981"/>
                                    </a:cubicBezTo>
                                    <a:lnTo>
                                      <a:pt x="473869" y="228600"/>
                                    </a:lnTo>
                                    <a:lnTo>
                                      <a:pt x="466725" y="226218"/>
                                    </a:lnTo>
                                    <a:cubicBezTo>
                                      <a:pt x="465137" y="221456"/>
                                      <a:pt x="460374" y="216693"/>
                                      <a:pt x="461962" y="211931"/>
                                    </a:cubicBezTo>
                                    <a:cubicBezTo>
                                      <a:pt x="469951" y="187970"/>
                                      <a:pt x="457774" y="225100"/>
                                      <a:pt x="466725" y="195262"/>
                                    </a:cubicBezTo>
                                    <a:cubicBezTo>
                                      <a:pt x="468167" y="190454"/>
                                      <a:pt x="469900" y="185737"/>
                                      <a:pt x="471487" y="180975"/>
                                    </a:cubicBezTo>
                                    <a:cubicBezTo>
                                      <a:pt x="472281" y="178594"/>
                                      <a:pt x="472477" y="175920"/>
                                      <a:pt x="473869" y="173831"/>
                                    </a:cubicBezTo>
                                    <a:cubicBezTo>
                                      <a:pt x="475456" y="171450"/>
                                      <a:pt x="476477" y="168572"/>
                                      <a:pt x="478631" y="166687"/>
                                    </a:cubicBezTo>
                                    <a:cubicBezTo>
                                      <a:pt x="482939" y="162918"/>
                                      <a:pt x="492919" y="157162"/>
                                      <a:pt x="492919" y="157162"/>
                                    </a:cubicBezTo>
                                    <a:cubicBezTo>
                                      <a:pt x="501649" y="144065"/>
                                      <a:pt x="492919" y="155177"/>
                                      <a:pt x="504825" y="145256"/>
                                    </a:cubicBezTo>
                                    <a:cubicBezTo>
                                      <a:pt x="516718" y="135346"/>
                                      <a:pt x="506558" y="139916"/>
                                      <a:pt x="519112" y="135731"/>
                                    </a:cubicBezTo>
                                    <a:cubicBezTo>
                                      <a:pt x="530433" y="128183"/>
                                      <a:pt x="523540" y="131873"/>
                                      <a:pt x="540544" y="126206"/>
                                    </a:cubicBezTo>
                                    <a:lnTo>
                                      <a:pt x="547687" y="123825"/>
                                    </a:lnTo>
                                    <a:cubicBezTo>
                                      <a:pt x="551656" y="124619"/>
                                      <a:pt x="556399" y="123721"/>
                                      <a:pt x="559594" y="126206"/>
                                    </a:cubicBezTo>
                                    <a:cubicBezTo>
                                      <a:pt x="564112" y="129720"/>
                                      <a:pt x="569119" y="140493"/>
                                      <a:pt x="569119" y="140493"/>
                                    </a:cubicBezTo>
                                    <a:cubicBezTo>
                                      <a:pt x="569913" y="143668"/>
                                      <a:pt x="570601" y="146871"/>
                                      <a:pt x="571500" y="150018"/>
                                    </a:cubicBezTo>
                                    <a:cubicBezTo>
                                      <a:pt x="572190" y="152432"/>
                                      <a:pt x="573432" y="154692"/>
                                      <a:pt x="573881" y="157162"/>
                                    </a:cubicBezTo>
                                    <a:cubicBezTo>
                                      <a:pt x="575026" y="163458"/>
                                      <a:pt x="573885" y="170270"/>
                                      <a:pt x="576262" y="176212"/>
                                    </a:cubicBezTo>
                                    <a:cubicBezTo>
                                      <a:pt x="577325" y="178869"/>
                                      <a:pt x="580846" y="179695"/>
                                      <a:pt x="583406" y="180975"/>
                                    </a:cubicBezTo>
                                    <a:cubicBezTo>
                                      <a:pt x="591383" y="184964"/>
                                      <a:pt x="605195" y="184983"/>
                                      <a:pt x="611981" y="185737"/>
                                    </a:cubicBezTo>
                                    <a:cubicBezTo>
                                      <a:pt x="614362" y="186531"/>
                                      <a:pt x="616630" y="188395"/>
                                      <a:pt x="619125" y="188118"/>
                                    </a:cubicBezTo>
                                    <a:cubicBezTo>
                                      <a:pt x="624114" y="187564"/>
                                      <a:pt x="633412" y="183356"/>
                                      <a:pt x="633412" y="183356"/>
                                    </a:cubicBezTo>
                                    <a:lnTo>
                                      <a:pt x="640556" y="161925"/>
                                    </a:lnTo>
                                    <a:cubicBezTo>
                                      <a:pt x="642125" y="157218"/>
                                      <a:pt x="643502" y="150995"/>
                                      <a:pt x="647700" y="147637"/>
                                    </a:cubicBezTo>
                                    <a:cubicBezTo>
                                      <a:pt x="649660" y="146069"/>
                                      <a:pt x="652463" y="146050"/>
                                      <a:pt x="654844" y="145256"/>
                                    </a:cubicBezTo>
                                    <a:cubicBezTo>
                                      <a:pt x="659606" y="146050"/>
                                      <a:pt x="664418" y="146590"/>
                                      <a:pt x="669131" y="147637"/>
                                    </a:cubicBezTo>
                                    <a:cubicBezTo>
                                      <a:pt x="671581" y="148181"/>
                                      <a:pt x="673765" y="150018"/>
                                      <a:pt x="676275" y="150018"/>
                                    </a:cubicBezTo>
                                    <a:cubicBezTo>
                                      <a:pt x="681888" y="150018"/>
                                      <a:pt x="687388" y="148431"/>
                                      <a:pt x="692944" y="147637"/>
                                    </a:cubicBezTo>
                                    <a:cubicBezTo>
                                      <a:pt x="695041" y="141346"/>
                                      <a:pt x="698708" y="128254"/>
                                      <a:pt x="704850" y="126206"/>
                                    </a:cubicBezTo>
                                    <a:lnTo>
                                      <a:pt x="719137" y="121443"/>
                                    </a:lnTo>
                                    <a:cubicBezTo>
                                      <a:pt x="723900" y="122237"/>
                                      <a:pt x="728844" y="122298"/>
                                      <a:pt x="733425" y="123825"/>
                                    </a:cubicBezTo>
                                    <a:cubicBezTo>
                                      <a:pt x="736140" y="124730"/>
                                      <a:pt x="738009" y="127307"/>
                                      <a:pt x="740569" y="128587"/>
                                    </a:cubicBezTo>
                                    <a:cubicBezTo>
                                      <a:pt x="742814" y="129709"/>
                                      <a:pt x="745331" y="130174"/>
                                      <a:pt x="747712" y="130968"/>
                                    </a:cubicBezTo>
                                    <a:cubicBezTo>
                                      <a:pt x="756443" y="130174"/>
                                      <a:pt x="765495" y="131061"/>
                                      <a:pt x="773906" y="128587"/>
                                    </a:cubicBezTo>
                                    <a:cubicBezTo>
                                      <a:pt x="779397" y="126972"/>
                                      <a:pt x="782764" y="120872"/>
                                      <a:pt x="788194" y="119062"/>
                                    </a:cubicBezTo>
                                    <a:lnTo>
                                      <a:pt x="795337" y="116681"/>
                                    </a:lnTo>
                                    <a:cubicBezTo>
                                      <a:pt x="797718" y="115093"/>
                                      <a:pt x="799921" y="113198"/>
                                      <a:pt x="802481" y="111918"/>
                                    </a:cubicBezTo>
                                    <a:cubicBezTo>
                                      <a:pt x="815026" y="105645"/>
                                      <a:pt x="830058" y="110996"/>
                                      <a:pt x="842962" y="111918"/>
                                    </a:cubicBezTo>
                                    <a:cubicBezTo>
                                      <a:pt x="859629" y="110728"/>
                                      <a:pt x="874622" y="110703"/>
                                      <a:pt x="890587" y="107156"/>
                                    </a:cubicBezTo>
                                    <a:cubicBezTo>
                                      <a:pt x="893037" y="106612"/>
                                      <a:pt x="895350" y="105569"/>
                                      <a:pt x="897731" y="104775"/>
                                    </a:cubicBezTo>
                                    <a:cubicBezTo>
                                      <a:pt x="900112" y="103187"/>
                                      <a:pt x="904363" y="102828"/>
                                      <a:pt x="904875" y="100012"/>
                                    </a:cubicBezTo>
                                    <a:cubicBezTo>
                                      <a:pt x="907781" y="84033"/>
                                      <a:pt x="906243" y="79265"/>
                                      <a:pt x="895350" y="73818"/>
                                    </a:cubicBezTo>
                                    <a:cubicBezTo>
                                      <a:pt x="893105" y="72695"/>
                                      <a:pt x="890587" y="72231"/>
                                      <a:pt x="888206" y="71437"/>
                                    </a:cubicBezTo>
                                    <a:cubicBezTo>
                                      <a:pt x="882991" y="63613"/>
                                      <a:pt x="883526" y="65773"/>
                                      <a:pt x="881062" y="57150"/>
                                    </a:cubicBezTo>
                                    <a:cubicBezTo>
                                      <a:pt x="880163" y="54003"/>
                                      <a:pt x="881166" y="49755"/>
                                      <a:pt x="878681" y="47625"/>
                                    </a:cubicBezTo>
                                    <a:cubicBezTo>
                                      <a:pt x="874870" y="44358"/>
                                      <a:pt x="869156" y="44450"/>
                                      <a:pt x="864394" y="42862"/>
                                    </a:cubicBezTo>
                                    <a:lnTo>
                                      <a:pt x="857250" y="40481"/>
                                    </a:lnTo>
                                    <a:cubicBezTo>
                                      <a:pt x="867074" y="25743"/>
                                      <a:pt x="857387" y="36288"/>
                                      <a:pt x="885825" y="30956"/>
                                    </a:cubicBezTo>
                                    <a:cubicBezTo>
                                      <a:pt x="890759" y="30031"/>
                                      <a:pt x="895350" y="27781"/>
                                      <a:pt x="900112" y="26193"/>
                                    </a:cubicBezTo>
                                    <a:lnTo>
                                      <a:pt x="907256" y="23812"/>
                                    </a:lnTo>
                                    <a:cubicBezTo>
                                      <a:pt x="909637" y="23018"/>
                                      <a:pt x="911965" y="22040"/>
                                      <a:pt x="914400" y="21431"/>
                                    </a:cubicBezTo>
                                    <a:cubicBezTo>
                                      <a:pt x="917575" y="20637"/>
                                      <a:pt x="920778" y="19949"/>
                                      <a:pt x="923925" y="19050"/>
                                    </a:cubicBezTo>
                                    <a:cubicBezTo>
                                      <a:pt x="926339" y="18360"/>
                                      <a:pt x="928619" y="17213"/>
                                      <a:pt x="931069" y="16668"/>
                                    </a:cubicBezTo>
                                    <a:cubicBezTo>
                                      <a:pt x="935782" y="15621"/>
                                      <a:pt x="940594" y="15081"/>
                                      <a:pt x="945356" y="14287"/>
                                    </a:cubicBezTo>
                                    <a:cubicBezTo>
                                      <a:pt x="948531" y="15081"/>
                                      <a:pt x="951873" y="15379"/>
                                      <a:pt x="954881" y="16668"/>
                                    </a:cubicBezTo>
                                    <a:cubicBezTo>
                                      <a:pt x="963937" y="20549"/>
                                      <a:pt x="960907" y="21519"/>
                                      <a:pt x="966787" y="28575"/>
                                    </a:cubicBezTo>
                                    <a:cubicBezTo>
                                      <a:pt x="968943" y="31162"/>
                                      <a:pt x="971550" y="33337"/>
                                      <a:pt x="973931" y="35718"/>
                                    </a:cubicBezTo>
                                    <a:cubicBezTo>
                                      <a:pt x="976935" y="44732"/>
                                      <a:pt x="974909" y="46531"/>
                                      <a:pt x="988219" y="40481"/>
                                    </a:cubicBezTo>
                                    <a:cubicBezTo>
                                      <a:pt x="993430" y="38113"/>
                                      <a:pt x="1002506" y="30956"/>
                                      <a:pt x="1002506" y="30956"/>
                                    </a:cubicBezTo>
                                    <a:cubicBezTo>
                                      <a:pt x="1004094" y="28575"/>
                                      <a:pt x="1005368" y="25951"/>
                                      <a:pt x="1007269" y="23812"/>
                                    </a:cubicBezTo>
                                    <a:cubicBezTo>
                                      <a:pt x="1011743" y="18778"/>
                                      <a:pt x="1021556" y="9525"/>
                                      <a:pt x="1021556" y="9525"/>
                                    </a:cubicBezTo>
                                    <a:cubicBezTo>
                                      <a:pt x="1022350" y="7144"/>
                                      <a:pt x="1022162" y="4156"/>
                                      <a:pt x="1023937" y="2381"/>
                                    </a:cubicBezTo>
                                    <a:cubicBezTo>
                                      <a:pt x="1025712" y="606"/>
                                      <a:pt x="1028571" y="0"/>
                                      <a:pt x="1031081" y="0"/>
                                    </a:cubicBezTo>
                                    <a:cubicBezTo>
                                      <a:pt x="1041430" y="0"/>
                                      <a:pt x="1051718" y="1587"/>
                                      <a:pt x="1062037" y="2381"/>
                                    </a:cubicBezTo>
                                    <a:cubicBezTo>
                                      <a:pt x="1067849" y="4318"/>
                                      <a:pt x="1071708" y="4908"/>
                                      <a:pt x="1076325" y="9525"/>
                                    </a:cubicBezTo>
                                    <a:cubicBezTo>
                                      <a:pt x="1087096" y="20296"/>
                                      <a:pt x="1074323" y="14413"/>
                                      <a:pt x="1088231" y="19050"/>
                                    </a:cubicBezTo>
                                    <a:cubicBezTo>
                                      <a:pt x="1109119" y="39935"/>
                                      <a:pt x="1082612" y="14365"/>
                                      <a:pt x="1102519" y="30956"/>
                                    </a:cubicBezTo>
                                    <a:cubicBezTo>
                                      <a:pt x="1113899" y="40440"/>
                                      <a:pt x="1105913" y="35030"/>
                                      <a:pt x="1114425" y="45243"/>
                                    </a:cubicBezTo>
                                    <a:cubicBezTo>
                                      <a:pt x="1116581" y="47830"/>
                                      <a:pt x="1119188" y="50006"/>
                                      <a:pt x="1121569" y="52387"/>
                                    </a:cubicBezTo>
                                    <a:cubicBezTo>
                                      <a:pt x="1122363" y="54768"/>
                                      <a:pt x="1122911" y="57246"/>
                                      <a:pt x="1123950" y="59531"/>
                                    </a:cubicBezTo>
                                    <a:cubicBezTo>
                                      <a:pt x="1126888" y="65994"/>
                                      <a:pt x="1131230" y="71846"/>
                                      <a:pt x="1133475" y="78581"/>
                                    </a:cubicBezTo>
                                    <a:cubicBezTo>
                                      <a:pt x="1139142" y="95583"/>
                                      <a:pt x="1135452" y="88691"/>
                                      <a:pt x="1143000" y="100012"/>
                                    </a:cubicBezTo>
                                    <a:lnTo>
                                      <a:pt x="1152525" y="128587"/>
                                    </a:lnTo>
                                    <a:cubicBezTo>
                                      <a:pt x="1153319" y="130968"/>
                                      <a:pt x="1153514" y="133643"/>
                                      <a:pt x="1154906" y="135731"/>
                                    </a:cubicBezTo>
                                    <a:lnTo>
                                      <a:pt x="1159669" y="142875"/>
                                    </a:lnTo>
                                    <a:cubicBezTo>
                                      <a:pt x="1162301" y="150771"/>
                                      <a:pt x="1159540" y="150018"/>
                                      <a:pt x="1164431" y="150018"/>
                                    </a:cubicBezTo>
                                  </a:path>
                                </a:pathLst>
                              </a:custGeom>
                              <a:noFill/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l-PL"/>
                              </a:p>
                            </p:txBody>
                          </p:sp>
                          <p:sp>
                            <p:nvSpPr>
                              <p:cNvPr id="207" name="Dowolny kształt 206"/>
                              <p:cNvSpPr/>
                              <p:nvPr/>
                            </p:nvSpPr>
                            <p:spPr>
                              <a:xfrm>
                                <a:off x="7948613" y="1502569"/>
                                <a:ext cx="536093" cy="1123950"/>
                              </a:xfrm>
                              <a:custGeom>
                                <a:avLst/>
                                <a:gdLst>
                                  <a:gd name="connsiteX0" fmla="*/ 0 w 536093"/>
                                  <a:gd name="connsiteY0" fmla="*/ 157162 h 1123950"/>
                                  <a:gd name="connsiteX1" fmla="*/ 11906 w 536093"/>
                                  <a:gd name="connsiteY1" fmla="*/ 166687 h 1123950"/>
                                  <a:gd name="connsiteX2" fmla="*/ 26193 w 536093"/>
                                  <a:gd name="connsiteY2" fmla="*/ 171450 h 1123950"/>
                                  <a:gd name="connsiteX3" fmla="*/ 33337 w 536093"/>
                                  <a:gd name="connsiteY3" fmla="*/ 176212 h 1123950"/>
                                  <a:gd name="connsiteX4" fmla="*/ 40481 w 536093"/>
                                  <a:gd name="connsiteY4" fmla="*/ 178594 h 1123950"/>
                                  <a:gd name="connsiteX5" fmla="*/ 54768 w 536093"/>
                                  <a:gd name="connsiteY5" fmla="*/ 188119 h 1123950"/>
                                  <a:gd name="connsiteX6" fmla="*/ 61912 w 536093"/>
                                  <a:gd name="connsiteY6" fmla="*/ 202406 h 1123950"/>
                                  <a:gd name="connsiteX7" fmla="*/ 64293 w 536093"/>
                                  <a:gd name="connsiteY7" fmla="*/ 219075 h 1123950"/>
                                  <a:gd name="connsiteX8" fmla="*/ 71437 w 536093"/>
                                  <a:gd name="connsiteY8" fmla="*/ 223837 h 1123950"/>
                                  <a:gd name="connsiteX9" fmla="*/ 92868 w 536093"/>
                                  <a:gd name="connsiteY9" fmla="*/ 221456 h 1123950"/>
                                  <a:gd name="connsiteX10" fmla="*/ 107156 w 536093"/>
                                  <a:gd name="connsiteY10" fmla="*/ 211931 h 1123950"/>
                                  <a:gd name="connsiteX11" fmla="*/ 114300 w 536093"/>
                                  <a:gd name="connsiteY11" fmla="*/ 207169 h 1123950"/>
                                  <a:gd name="connsiteX12" fmla="*/ 135731 w 536093"/>
                                  <a:gd name="connsiteY12" fmla="*/ 200025 h 1123950"/>
                                  <a:gd name="connsiteX13" fmla="*/ 142875 w 536093"/>
                                  <a:gd name="connsiteY13" fmla="*/ 197644 h 1123950"/>
                                  <a:gd name="connsiteX14" fmla="*/ 157162 w 536093"/>
                                  <a:gd name="connsiteY14" fmla="*/ 200025 h 1123950"/>
                                  <a:gd name="connsiteX15" fmla="*/ 171450 w 536093"/>
                                  <a:gd name="connsiteY15" fmla="*/ 209550 h 1123950"/>
                                  <a:gd name="connsiteX16" fmla="*/ 178593 w 536093"/>
                                  <a:gd name="connsiteY16" fmla="*/ 214312 h 1123950"/>
                                  <a:gd name="connsiteX17" fmla="*/ 192881 w 536093"/>
                                  <a:gd name="connsiteY17" fmla="*/ 226219 h 1123950"/>
                                  <a:gd name="connsiteX18" fmla="*/ 200025 w 536093"/>
                                  <a:gd name="connsiteY18" fmla="*/ 228600 h 1123950"/>
                                  <a:gd name="connsiteX19" fmla="*/ 214312 w 536093"/>
                                  <a:gd name="connsiteY19" fmla="*/ 226219 h 1123950"/>
                                  <a:gd name="connsiteX20" fmla="*/ 219075 w 536093"/>
                                  <a:gd name="connsiteY20" fmla="*/ 219075 h 1123950"/>
                                  <a:gd name="connsiteX21" fmla="*/ 228600 w 536093"/>
                                  <a:gd name="connsiteY21" fmla="*/ 207169 h 1123950"/>
                                  <a:gd name="connsiteX22" fmla="*/ 280987 w 536093"/>
                                  <a:gd name="connsiteY22" fmla="*/ 204787 h 1123950"/>
                                  <a:gd name="connsiteX23" fmla="*/ 288131 w 536093"/>
                                  <a:gd name="connsiteY23" fmla="*/ 200025 h 1123950"/>
                                  <a:gd name="connsiteX24" fmla="*/ 295275 w 536093"/>
                                  <a:gd name="connsiteY24" fmla="*/ 185737 h 1123950"/>
                                  <a:gd name="connsiteX25" fmla="*/ 297656 w 536093"/>
                                  <a:gd name="connsiteY25" fmla="*/ 128587 h 1123950"/>
                                  <a:gd name="connsiteX26" fmla="*/ 314325 w 536093"/>
                                  <a:gd name="connsiteY26" fmla="*/ 107156 h 1123950"/>
                                  <a:gd name="connsiteX27" fmla="*/ 319087 w 536093"/>
                                  <a:gd name="connsiteY27" fmla="*/ 100012 h 1123950"/>
                                  <a:gd name="connsiteX28" fmla="*/ 326231 w 536093"/>
                                  <a:gd name="connsiteY28" fmla="*/ 95250 h 1123950"/>
                                  <a:gd name="connsiteX29" fmla="*/ 328612 w 536093"/>
                                  <a:gd name="connsiteY29" fmla="*/ 88106 h 1123950"/>
                                  <a:gd name="connsiteX30" fmla="*/ 326231 w 536093"/>
                                  <a:gd name="connsiteY30" fmla="*/ 73819 h 1123950"/>
                                  <a:gd name="connsiteX31" fmla="*/ 311943 w 536093"/>
                                  <a:gd name="connsiteY31" fmla="*/ 66675 h 1123950"/>
                                  <a:gd name="connsiteX32" fmla="*/ 316706 w 536093"/>
                                  <a:gd name="connsiteY32" fmla="*/ 59531 h 1123950"/>
                                  <a:gd name="connsiteX33" fmla="*/ 330993 w 536093"/>
                                  <a:gd name="connsiteY33" fmla="*/ 50006 h 1123950"/>
                                  <a:gd name="connsiteX34" fmla="*/ 338137 w 536093"/>
                                  <a:gd name="connsiteY34" fmla="*/ 45244 h 1123950"/>
                                  <a:gd name="connsiteX35" fmla="*/ 345281 w 536093"/>
                                  <a:gd name="connsiteY35" fmla="*/ 42862 h 1123950"/>
                                  <a:gd name="connsiteX36" fmla="*/ 361950 w 536093"/>
                                  <a:gd name="connsiteY36" fmla="*/ 38100 h 1123950"/>
                                  <a:gd name="connsiteX37" fmla="*/ 373856 w 536093"/>
                                  <a:gd name="connsiteY37" fmla="*/ 26194 h 1123950"/>
                                  <a:gd name="connsiteX38" fmla="*/ 385762 w 536093"/>
                                  <a:gd name="connsiteY38" fmla="*/ 4762 h 1123950"/>
                                  <a:gd name="connsiteX39" fmla="*/ 392906 w 536093"/>
                                  <a:gd name="connsiteY39" fmla="*/ 0 h 1123950"/>
                                  <a:gd name="connsiteX40" fmla="*/ 397668 w 536093"/>
                                  <a:gd name="connsiteY40" fmla="*/ 16669 h 1123950"/>
                                  <a:gd name="connsiteX41" fmla="*/ 404812 w 536093"/>
                                  <a:gd name="connsiteY41" fmla="*/ 40481 h 1123950"/>
                                  <a:gd name="connsiteX42" fmla="*/ 407193 w 536093"/>
                                  <a:gd name="connsiteY42" fmla="*/ 47625 h 1123950"/>
                                  <a:gd name="connsiteX43" fmla="*/ 416718 w 536093"/>
                                  <a:gd name="connsiteY43" fmla="*/ 61912 h 1123950"/>
                                  <a:gd name="connsiteX44" fmla="*/ 421481 w 536093"/>
                                  <a:gd name="connsiteY44" fmla="*/ 69056 h 1123950"/>
                                  <a:gd name="connsiteX45" fmla="*/ 428625 w 536093"/>
                                  <a:gd name="connsiteY45" fmla="*/ 73819 h 1123950"/>
                                  <a:gd name="connsiteX46" fmla="*/ 438150 w 536093"/>
                                  <a:gd name="connsiteY46" fmla="*/ 88106 h 1123950"/>
                                  <a:gd name="connsiteX47" fmla="*/ 447675 w 536093"/>
                                  <a:gd name="connsiteY47" fmla="*/ 102394 h 1123950"/>
                                  <a:gd name="connsiteX48" fmla="*/ 454818 w 536093"/>
                                  <a:gd name="connsiteY48" fmla="*/ 119062 h 1123950"/>
                                  <a:gd name="connsiteX49" fmla="*/ 457200 w 536093"/>
                                  <a:gd name="connsiteY49" fmla="*/ 126206 h 1123950"/>
                                  <a:gd name="connsiteX50" fmla="*/ 461962 w 536093"/>
                                  <a:gd name="connsiteY50" fmla="*/ 133350 h 1123950"/>
                                  <a:gd name="connsiteX51" fmla="*/ 469106 w 536093"/>
                                  <a:gd name="connsiteY51" fmla="*/ 147637 h 1123950"/>
                                  <a:gd name="connsiteX52" fmla="*/ 471487 w 536093"/>
                                  <a:gd name="connsiteY52" fmla="*/ 157162 h 1123950"/>
                                  <a:gd name="connsiteX53" fmla="*/ 464343 w 536093"/>
                                  <a:gd name="connsiteY53" fmla="*/ 202406 h 1123950"/>
                                  <a:gd name="connsiteX54" fmla="*/ 459581 w 536093"/>
                                  <a:gd name="connsiteY54" fmla="*/ 216694 h 1123950"/>
                                  <a:gd name="connsiteX55" fmla="*/ 457200 w 536093"/>
                                  <a:gd name="connsiteY55" fmla="*/ 223837 h 1123950"/>
                                  <a:gd name="connsiteX56" fmla="*/ 452437 w 536093"/>
                                  <a:gd name="connsiteY56" fmla="*/ 230981 h 1123950"/>
                                  <a:gd name="connsiteX57" fmla="*/ 450056 w 536093"/>
                                  <a:gd name="connsiteY57" fmla="*/ 238125 h 1123950"/>
                                  <a:gd name="connsiteX58" fmla="*/ 440531 w 536093"/>
                                  <a:gd name="connsiteY58" fmla="*/ 252412 h 1123950"/>
                                  <a:gd name="connsiteX59" fmla="*/ 431006 w 536093"/>
                                  <a:gd name="connsiteY59" fmla="*/ 264319 h 1123950"/>
                                  <a:gd name="connsiteX60" fmla="*/ 426243 w 536093"/>
                                  <a:gd name="connsiteY60" fmla="*/ 271462 h 1123950"/>
                                  <a:gd name="connsiteX61" fmla="*/ 414337 w 536093"/>
                                  <a:gd name="connsiteY61" fmla="*/ 285750 h 1123950"/>
                                  <a:gd name="connsiteX62" fmla="*/ 416718 w 536093"/>
                                  <a:gd name="connsiteY62" fmla="*/ 300037 h 1123950"/>
                                  <a:gd name="connsiteX63" fmla="*/ 423862 w 536093"/>
                                  <a:gd name="connsiteY63" fmla="*/ 304800 h 1123950"/>
                                  <a:gd name="connsiteX64" fmla="*/ 428625 w 536093"/>
                                  <a:gd name="connsiteY64" fmla="*/ 319087 h 1123950"/>
                                  <a:gd name="connsiteX65" fmla="*/ 435768 w 536093"/>
                                  <a:gd name="connsiteY65" fmla="*/ 333375 h 1123950"/>
                                  <a:gd name="connsiteX66" fmla="*/ 440531 w 536093"/>
                                  <a:gd name="connsiteY66" fmla="*/ 340519 h 1123950"/>
                                  <a:gd name="connsiteX67" fmla="*/ 450056 w 536093"/>
                                  <a:gd name="connsiteY67" fmla="*/ 361950 h 1123950"/>
                                  <a:gd name="connsiteX68" fmla="*/ 454818 w 536093"/>
                                  <a:gd name="connsiteY68" fmla="*/ 376237 h 1123950"/>
                                  <a:gd name="connsiteX69" fmla="*/ 457200 w 536093"/>
                                  <a:gd name="connsiteY69" fmla="*/ 383381 h 1123950"/>
                                  <a:gd name="connsiteX70" fmla="*/ 459581 w 536093"/>
                                  <a:gd name="connsiteY70" fmla="*/ 392906 h 1123950"/>
                                  <a:gd name="connsiteX71" fmla="*/ 461962 w 536093"/>
                                  <a:gd name="connsiteY71" fmla="*/ 416719 h 1123950"/>
                                  <a:gd name="connsiteX72" fmla="*/ 461962 w 536093"/>
                                  <a:gd name="connsiteY72" fmla="*/ 609600 h 1123950"/>
                                  <a:gd name="connsiteX73" fmla="*/ 457200 w 536093"/>
                                  <a:gd name="connsiteY73" fmla="*/ 664369 h 1123950"/>
                                  <a:gd name="connsiteX74" fmla="*/ 452437 w 536093"/>
                                  <a:gd name="connsiteY74" fmla="*/ 678656 h 1123950"/>
                                  <a:gd name="connsiteX75" fmla="*/ 445293 w 536093"/>
                                  <a:gd name="connsiteY75" fmla="*/ 702469 h 1123950"/>
                                  <a:gd name="connsiteX76" fmla="*/ 442912 w 536093"/>
                                  <a:gd name="connsiteY76" fmla="*/ 709612 h 1123950"/>
                                  <a:gd name="connsiteX77" fmla="*/ 440531 w 536093"/>
                                  <a:gd name="connsiteY77" fmla="*/ 721519 h 1123950"/>
                                  <a:gd name="connsiteX78" fmla="*/ 433387 w 536093"/>
                                  <a:gd name="connsiteY78" fmla="*/ 747712 h 1123950"/>
                                  <a:gd name="connsiteX79" fmla="*/ 435768 w 536093"/>
                                  <a:gd name="connsiteY79" fmla="*/ 776287 h 1123950"/>
                                  <a:gd name="connsiteX80" fmla="*/ 457200 w 536093"/>
                                  <a:gd name="connsiteY80" fmla="*/ 795337 h 1123950"/>
                                  <a:gd name="connsiteX81" fmla="*/ 469106 w 536093"/>
                                  <a:gd name="connsiteY81" fmla="*/ 809625 h 1123950"/>
                                  <a:gd name="connsiteX82" fmla="*/ 476250 w 536093"/>
                                  <a:gd name="connsiteY82" fmla="*/ 814387 h 1123950"/>
                                  <a:gd name="connsiteX83" fmla="*/ 485775 w 536093"/>
                                  <a:gd name="connsiteY83" fmla="*/ 828675 h 1123950"/>
                                  <a:gd name="connsiteX84" fmla="*/ 495300 w 536093"/>
                                  <a:gd name="connsiteY84" fmla="*/ 840581 h 1123950"/>
                                  <a:gd name="connsiteX85" fmla="*/ 497681 w 536093"/>
                                  <a:gd name="connsiteY85" fmla="*/ 847725 h 1123950"/>
                                  <a:gd name="connsiteX86" fmla="*/ 507206 w 536093"/>
                                  <a:gd name="connsiteY86" fmla="*/ 862012 h 1123950"/>
                                  <a:gd name="connsiteX87" fmla="*/ 511968 w 536093"/>
                                  <a:gd name="connsiteY87" fmla="*/ 869156 h 1123950"/>
                                  <a:gd name="connsiteX88" fmla="*/ 521493 w 536093"/>
                                  <a:gd name="connsiteY88" fmla="*/ 883444 h 1123950"/>
                                  <a:gd name="connsiteX89" fmla="*/ 526256 w 536093"/>
                                  <a:gd name="connsiteY89" fmla="*/ 897731 h 1123950"/>
                                  <a:gd name="connsiteX90" fmla="*/ 528637 w 536093"/>
                                  <a:gd name="connsiteY90" fmla="*/ 904875 h 1123950"/>
                                  <a:gd name="connsiteX91" fmla="*/ 533400 w 536093"/>
                                  <a:gd name="connsiteY91" fmla="*/ 976312 h 1123950"/>
                                  <a:gd name="connsiteX92" fmla="*/ 535781 w 536093"/>
                                  <a:gd name="connsiteY92" fmla="*/ 992981 h 1123950"/>
                                  <a:gd name="connsiteX93" fmla="*/ 535781 w 536093"/>
                                  <a:gd name="connsiteY93" fmla="*/ 1123950 h 11239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  <a:cxn ang="0">
                                    <a:pos x="connsiteX49" y="connsiteY49"/>
                                  </a:cxn>
                                  <a:cxn ang="0">
                                    <a:pos x="connsiteX50" y="connsiteY50"/>
                                  </a:cxn>
                                  <a:cxn ang="0">
                                    <a:pos x="connsiteX51" y="connsiteY51"/>
                                  </a:cxn>
                                  <a:cxn ang="0">
                                    <a:pos x="connsiteX52" y="connsiteY52"/>
                                  </a:cxn>
                                  <a:cxn ang="0">
                                    <a:pos x="connsiteX53" y="connsiteY53"/>
                                  </a:cxn>
                                  <a:cxn ang="0">
                                    <a:pos x="connsiteX54" y="connsiteY54"/>
                                  </a:cxn>
                                  <a:cxn ang="0">
                                    <a:pos x="connsiteX55" y="connsiteY55"/>
                                  </a:cxn>
                                  <a:cxn ang="0">
                                    <a:pos x="connsiteX56" y="connsiteY56"/>
                                  </a:cxn>
                                  <a:cxn ang="0">
                                    <a:pos x="connsiteX57" y="connsiteY57"/>
                                  </a:cxn>
                                  <a:cxn ang="0">
                                    <a:pos x="connsiteX58" y="connsiteY58"/>
                                  </a:cxn>
                                  <a:cxn ang="0">
                                    <a:pos x="connsiteX59" y="connsiteY59"/>
                                  </a:cxn>
                                  <a:cxn ang="0">
                                    <a:pos x="connsiteX60" y="connsiteY60"/>
                                  </a:cxn>
                                  <a:cxn ang="0">
                                    <a:pos x="connsiteX61" y="connsiteY61"/>
                                  </a:cxn>
                                  <a:cxn ang="0">
                                    <a:pos x="connsiteX62" y="connsiteY62"/>
                                  </a:cxn>
                                  <a:cxn ang="0">
                                    <a:pos x="connsiteX63" y="connsiteY63"/>
                                  </a:cxn>
                                  <a:cxn ang="0">
                                    <a:pos x="connsiteX64" y="connsiteY64"/>
                                  </a:cxn>
                                  <a:cxn ang="0">
                                    <a:pos x="connsiteX65" y="connsiteY65"/>
                                  </a:cxn>
                                  <a:cxn ang="0">
                                    <a:pos x="connsiteX66" y="connsiteY66"/>
                                  </a:cxn>
                                  <a:cxn ang="0">
                                    <a:pos x="connsiteX67" y="connsiteY67"/>
                                  </a:cxn>
                                  <a:cxn ang="0">
                                    <a:pos x="connsiteX68" y="connsiteY68"/>
                                  </a:cxn>
                                  <a:cxn ang="0">
                                    <a:pos x="connsiteX69" y="connsiteY69"/>
                                  </a:cxn>
                                  <a:cxn ang="0">
                                    <a:pos x="connsiteX70" y="connsiteY70"/>
                                  </a:cxn>
                                  <a:cxn ang="0">
                                    <a:pos x="connsiteX71" y="connsiteY71"/>
                                  </a:cxn>
                                  <a:cxn ang="0">
                                    <a:pos x="connsiteX72" y="connsiteY72"/>
                                  </a:cxn>
                                  <a:cxn ang="0">
                                    <a:pos x="connsiteX73" y="connsiteY73"/>
                                  </a:cxn>
                                  <a:cxn ang="0">
                                    <a:pos x="connsiteX74" y="connsiteY74"/>
                                  </a:cxn>
                                  <a:cxn ang="0">
                                    <a:pos x="connsiteX75" y="connsiteY75"/>
                                  </a:cxn>
                                  <a:cxn ang="0">
                                    <a:pos x="connsiteX76" y="connsiteY76"/>
                                  </a:cxn>
                                  <a:cxn ang="0">
                                    <a:pos x="connsiteX77" y="connsiteY77"/>
                                  </a:cxn>
                                  <a:cxn ang="0">
                                    <a:pos x="connsiteX78" y="connsiteY78"/>
                                  </a:cxn>
                                  <a:cxn ang="0">
                                    <a:pos x="connsiteX79" y="connsiteY79"/>
                                  </a:cxn>
                                  <a:cxn ang="0">
                                    <a:pos x="connsiteX80" y="connsiteY80"/>
                                  </a:cxn>
                                  <a:cxn ang="0">
                                    <a:pos x="connsiteX81" y="connsiteY81"/>
                                  </a:cxn>
                                  <a:cxn ang="0">
                                    <a:pos x="connsiteX82" y="connsiteY82"/>
                                  </a:cxn>
                                  <a:cxn ang="0">
                                    <a:pos x="connsiteX83" y="connsiteY83"/>
                                  </a:cxn>
                                  <a:cxn ang="0">
                                    <a:pos x="connsiteX84" y="connsiteY84"/>
                                  </a:cxn>
                                  <a:cxn ang="0">
                                    <a:pos x="connsiteX85" y="connsiteY85"/>
                                  </a:cxn>
                                  <a:cxn ang="0">
                                    <a:pos x="connsiteX86" y="connsiteY86"/>
                                  </a:cxn>
                                  <a:cxn ang="0">
                                    <a:pos x="connsiteX87" y="connsiteY87"/>
                                  </a:cxn>
                                  <a:cxn ang="0">
                                    <a:pos x="connsiteX88" y="connsiteY88"/>
                                  </a:cxn>
                                  <a:cxn ang="0">
                                    <a:pos x="connsiteX89" y="connsiteY89"/>
                                  </a:cxn>
                                  <a:cxn ang="0">
                                    <a:pos x="connsiteX90" y="connsiteY90"/>
                                  </a:cxn>
                                  <a:cxn ang="0">
                                    <a:pos x="connsiteX91" y="connsiteY91"/>
                                  </a:cxn>
                                  <a:cxn ang="0">
                                    <a:pos x="connsiteX92" y="connsiteY92"/>
                                  </a:cxn>
                                  <a:cxn ang="0">
                                    <a:pos x="connsiteX93" y="connsiteY93"/>
                                  </a:cxn>
                                </a:cxnLst>
                                <a:rect l="l" t="t" r="r" b="b"/>
                                <a:pathLst>
                                  <a:path w="536093" h="1123950">
                                    <a:moveTo>
                                      <a:pt x="0" y="157162"/>
                                    </a:moveTo>
                                    <a:cubicBezTo>
                                      <a:pt x="3969" y="160337"/>
                                      <a:pt x="7444" y="164253"/>
                                      <a:pt x="11906" y="166687"/>
                                    </a:cubicBezTo>
                                    <a:cubicBezTo>
                                      <a:pt x="16313" y="169091"/>
                                      <a:pt x="22016" y="168666"/>
                                      <a:pt x="26193" y="171450"/>
                                    </a:cubicBezTo>
                                    <a:cubicBezTo>
                                      <a:pt x="28574" y="173037"/>
                                      <a:pt x="30777" y="174932"/>
                                      <a:pt x="33337" y="176212"/>
                                    </a:cubicBezTo>
                                    <a:cubicBezTo>
                                      <a:pt x="35582" y="177335"/>
                                      <a:pt x="38287" y="177375"/>
                                      <a:pt x="40481" y="178594"/>
                                    </a:cubicBezTo>
                                    <a:cubicBezTo>
                                      <a:pt x="45484" y="181374"/>
                                      <a:pt x="54768" y="188119"/>
                                      <a:pt x="54768" y="188119"/>
                                    </a:cubicBezTo>
                                    <a:cubicBezTo>
                                      <a:pt x="58783" y="194141"/>
                                      <a:pt x="60503" y="195362"/>
                                      <a:pt x="61912" y="202406"/>
                                    </a:cubicBezTo>
                                    <a:cubicBezTo>
                                      <a:pt x="63013" y="207910"/>
                                      <a:pt x="62013" y="213946"/>
                                      <a:pt x="64293" y="219075"/>
                                    </a:cubicBezTo>
                                    <a:cubicBezTo>
                                      <a:pt x="65455" y="221690"/>
                                      <a:pt x="69056" y="222250"/>
                                      <a:pt x="71437" y="223837"/>
                                    </a:cubicBezTo>
                                    <a:cubicBezTo>
                                      <a:pt x="78581" y="223043"/>
                                      <a:pt x="86049" y="223729"/>
                                      <a:pt x="92868" y="221456"/>
                                    </a:cubicBezTo>
                                    <a:cubicBezTo>
                                      <a:pt x="98298" y="219646"/>
                                      <a:pt x="102393" y="215106"/>
                                      <a:pt x="107156" y="211931"/>
                                    </a:cubicBezTo>
                                    <a:cubicBezTo>
                                      <a:pt x="109537" y="210344"/>
                                      <a:pt x="111585" y="208074"/>
                                      <a:pt x="114300" y="207169"/>
                                    </a:cubicBezTo>
                                    <a:lnTo>
                                      <a:pt x="135731" y="200025"/>
                                    </a:lnTo>
                                    <a:lnTo>
                                      <a:pt x="142875" y="197644"/>
                                    </a:lnTo>
                                    <a:cubicBezTo>
                                      <a:pt x="147637" y="198438"/>
                                      <a:pt x="152705" y="198168"/>
                                      <a:pt x="157162" y="200025"/>
                                    </a:cubicBezTo>
                                    <a:cubicBezTo>
                                      <a:pt x="162446" y="202226"/>
                                      <a:pt x="166687" y="206375"/>
                                      <a:pt x="171450" y="209550"/>
                                    </a:cubicBezTo>
                                    <a:cubicBezTo>
                                      <a:pt x="173831" y="211137"/>
                                      <a:pt x="176570" y="212289"/>
                                      <a:pt x="178593" y="214312"/>
                                    </a:cubicBezTo>
                                    <a:cubicBezTo>
                                      <a:pt x="183859" y="219578"/>
                                      <a:pt x="186251" y="222904"/>
                                      <a:pt x="192881" y="226219"/>
                                    </a:cubicBezTo>
                                    <a:cubicBezTo>
                                      <a:pt x="195126" y="227342"/>
                                      <a:pt x="197644" y="227806"/>
                                      <a:pt x="200025" y="228600"/>
                                    </a:cubicBezTo>
                                    <a:cubicBezTo>
                                      <a:pt x="204787" y="227806"/>
                                      <a:pt x="209994" y="228378"/>
                                      <a:pt x="214312" y="226219"/>
                                    </a:cubicBezTo>
                                    <a:cubicBezTo>
                                      <a:pt x="216872" y="224939"/>
                                      <a:pt x="217795" y="221635"/>
                                      <a:pt x="219075" y="219075"/>
                                    </a:cubicBezTo>
                                    <a:cubicBezTo>
                                      <a:pt x="221755" y="213715"/>
                                      <a:pt x="220058" y="208194"/>
                                      <a:pt x="228600" y="207169"/>
                                    </a:cubicBezTo>
                                    <a:cubicBezTo>
                                      <a:pt x="245956" y="205086"/>
                                      <a:pt x="263525" y="205581"/>
                                      <a:pt x="280987" y="204787"/>
                                    </a:cubicBezTo>
                                    <a:cubicBezTo>
                                      <a:pt x="283368" y="203200"/>
                                      <a:pt x="286107" y="202049"/>
                                      <a:pt x="288131" y="200025"/>
                                    </a:cubicBezTo>
                                    <a:cubicBezTo>
                                      <a:pt x="292745" y="195411"/>
                                      <a:pt x="293338" y="191545"/>
                                      <a:pt x="295275" y="185737"/>
                                    </a:cubicBezTo>
                                    <a:cubicBezTo>
                                      <a:pt x="296069" y="166687"/>
                                      <a:pt x="294522" y="147394"/>
                                      <a:pt x="297656" y="128587"/>
                                    </a:cubicBezTo>
                                    <a:cubicBezTo>
                                      <a:pt x="299161" y="119560"/>
                                      <a:pt x="308952" y="113604"/>
                                      <a:pt x="314325" y="107156"/>
                                    </a:cubicBezTo>
                                    <a:cubicBezTo>
                                      <a:pt x="316157" y="104957"/>
                                      <a:pt x="317063" y="102036"/>
                                      <a:pt x="319087" y="100012"/>
                                    </a:cubicBezTo>
                                    <a:cubicBezTo>
                                      <a:pt x="321111" y="97988"/>
                                      <a:pt x="323850" y="96837"/>
                                      <a:pt x="326231" y="95250"/>
                                    </a:cubicBezTo>
                                    <a:cubicBezTo>
                                      <a:pt x="327025" y="92869"/>
                                      <a:pt x="328612" y="90616"/>
                                      <a:pt x="328612" y="88106"/>
                                    </a:cubicBezTo>
                                    <a:cubicBezTo>
                                      <a:pt x="328612" y="83278"/>
                                      <a:pt x="328390" y="78137"/>
                                      <a:pt x="326231" y="73819"/>
                                    </a:cubicBezTo>
                                    <a:cubicBezTo>
                                      <a:pt x="324384" y="70125"/>
                                      <a:pt x="315325" y="67802"/>
                                      <a:pt x="311943" y="66675"/>
                                    </a:cubicBezTo>
                                    <a:cubicBezTo>
                                      <a:pt x="313531" y="64294"/>
                                      <a:pt x="314552" y="61416"/>
                                      <a:pt x="316706" y="59531"/>
                                    </a:cubicBezTo>
                                    <a:cubicBezTo>
                                      <a:pt x="321013" y="55762"/>
                                      <a:pt x="326231" y="53181"/>
                                      <a:pt x="330993" y="50006"/>
                                    </a:cubicBezTo>
                                    <a:cubicBezTo>
                                      <a:pt x="333374" y="48419"/>
                                      <a:pt x="335422" y="46149"/>
                                      <a:pt x="338137" y="45244"/>
                                    </a:cubicBezTo>
                                    <a:cubicBezTo>
                                      <a:pt x="340518" y="44450"/>
                                      <a:pt x="342867" y="43552"/>
                                      <a:pt x="345281" y="42862"/>
                                    </a:cubicBezTo>
                                    <a:cubicBezTo>
                                      <a:pt x="366238" y="36874"/>
                                      <a:pt x="344801" y="43816"/>
                                      <a:pt x="361950" y="38100"/>
                                    </a:cubicBezTo>
                                    <a:cubicBezTo>
                                      <a:pt x="369091" y="33338"/>
                                      <a:pt x="369888" y="34129"/>
                                      <a:pt x="373856" y="26194"/>
                                    </a:cubicBezTo>
                                    <a:cubicBezTo>
                                      <a:pt x="378199" y="17509"/>
                                      <a:pt x="374498" y="12270"/>
                                      <a:pt x="385762" y="4762"/>
                                    </a:cubicBezTo>
                                    <a:lnTo>
                                      <a:pt x="392906" y="0"/>
                                    </a:lnTo>
                                    <a:cubicBezTo>
                                      <a:pt x="400336" y="29724"/>
                                      <a:pt x="390846" y="-7204"/>
                                      <a:pt x="397668" y="16669"/>
                                    </a:cubicBezTo>
                                    <a:cubicBezTo>
                                      <a:pt x="404866" y="41859"/>
                                      <a:pt x="393497" y="6532"/>
                                      <a:pt x="404812" y="40481"/>
                                    </a:cubicBezTo>
                                    <a:cubicBezTo>
                                      <a:pt x="405606" y="42862"/>
                                      <a:pt x="405801" y="45536"/>
                                      <a:pt x="407193" y="47625"/>
                                    </a:cubicBezTo>
                                    <a:lnTo>
                                      <a:pt x="416718" y="61912"/>
                                    </a:lnTo>
                                    <a:cubicBezTo>
                                      <a:pt x="418306" y="64293"/>
                                      <a:pt x="419100" y="67468"/>
                                      <a:pt x="421481" y="69056"/>
                                    </a:cubicBezTo>
                                    <a:lnTo>
                                      <a:pt x="428625" y="73819"/>
                                    </a:lnTo>
                                    <a:cubicBezTo>
                                      <a:pt x="433179" y="87481"/>
                                      <a:pt x="427745" y="74727"/>
                                      <a:pt x="438150" y="88106"/>
                                    </a:cubicBezTo>
                                    <a:cubicBezTo>
                                      <a:pt x="441664" y="92624"/>
                                      <a:pt x="447675" y="102394"/>
                                      <a:pt x="447675" y="102394"/>
                                    </a:cubicBezTo>
                                    <a:cubicBezTo>
                                      <a:pt x="452629" y="122214"/>
                                      <a:pt x="446597" y="102622"/>
                                      <a:pt x="454818" y="119062"/>
                                    </a:cubicBezTo>
                                    <a:cubicBezTo>
                                      <a:pt x="455941" y="121307"/>
                                      <a:pt x="456077" y="123961"/>
                                      <a:pt x="457200" y="126206"/>
                                    </a:cubicBezTo>
                                    <a:cubicBezTo>
                                      <a:pt x="458480" y="128766"/>
                                      <a:pt x="460682" y="130790"/>
                                      <a:pt x="461962" y="133350"/>
                                    </a:cubicBezTo>
                                    <a:cubicBezTo>
                                      <a:pt x="471813" y="153054"/>
                                      <a:pt x="455466" y="127181"/>
                                      <a:pt x="469106" y="147637"/>
                                    </a:cubicBezTo>
                                    <a:cubicBezTo>
                                      <a:pt x="469900" y="150812"/>
                                      <a:pt x="471487" y="153889"/>
                                      <a:pt x="471487" y="157162"/>
                                    </a:cubicBezTo>
                                    <a:cubicBezTo>
                                      <a:pt x="471487" y="184831"/>
                                      <a:pt x="471038" y="182323"/>
                                      <a:pt x="464343" y="202406"/>
                                    </a:cubicBezTo>
                                    <a:lnTo>
                                      <a:pt x="459581" y="216694"/>
                                    </a:lnTo>
                                    <a:cubicBezTo>
                                      <a:pt x="458787" y="219075"/>
                                      <a:pt x="458592" y="221749"/>
                                      <a:pt x="457200" y="223837"/>
                                    </a:cubicBezTo>
                                    <a:lnTo>
                                      <a:pt x="452437" y="230981"/>
                                    </a:lnTo>
                                    <a:cubicBezTo>
                                      <a:pt x="451643" y="233362"/>
                                      <a:pt x="451275" y="235931"/>
                                      <a:pt x="450056" y="238125"/>
                                    </a:cubicBezTo>
                                    <a:cubicBezTo>
                                      <a:pt x="447276" y="243128"/>
                                      <a:pt x="440531" y="252412"/>
                                      <a:pt x="440531" y="252412"/>
                                    </a:cubicBezTo>
                                    <a:cubicBezTo>
                                      <a:pt x="435896" y="266318"/>
                                      <a:pt x="441776" y="253550"/>
                                      <a:pt x="431006" y="264319"/>
                                    </a:cubicBezTo>
                                    <a:cubicBezTo>
                                      <a:pt x="428982" y="266343"/>
                                      <a:pt x="428075" y="269264"/>
                                      <a:pt x="426243" y="271462"/>
                                    </a:cubicBezTo>
                                    <a:cubicBezTo>
                                      <a:pt x="410968" y="289791"/>
                                      <a:pt x="426159" y="268018"/>
                                      <a:pt x="414337" y="285750"/>
                                    </a:cubicBezTo>
                                    <a:cubicBezTo>
                                      <a:pt x="415131" y="290512"/>
                                      <a:pt x="414559" y="295719"/>
                                      <a:pt x="416718" y="300037"/>
                                    </a:cubicBezTo>
                                    <a:cubicBezTo>
                                      <a:pt x="417998" y="302597"/>
                                      <a:pt x="422345" y="302373"/>
                                      <a:pt x="423862" y="304800"/>
                                    </a:cubicBezTo>
                                    <a:cubicBezTo>
                                      <a:pt x="426523" y="309057"/>
                                      <a:pt x="425841" y="314910"/>
                                      <a:pt x="428625" y="319087"/>
                                    </a:cubicBezTo>
                                    <a:cubicBezTo>
                                      <a:pt x="442278" y="339570"/>
                                      <a:pt x="425905" y="313649"/>
                                      <a:pt x="435768" y="333375"/>
                                    </a:cubicBezTo>
                                    <a:cubicBezTo>
                                      <a:pt x="437048" y="335935"/>
                                      <a:pt x="438943" y="338138"/>
                                      <a:pt x="440531" y="340519"/>
                                    </a:cubicBezTo>
                                    <a:cubicBezTo>
                                      <a:pt x="446198" y="357521"/>
                                      <a:pt x="442508" y="350629"/>
                                      <a:pt x="450056" y="361950"/>
                                    </a:cubicBezTo>
                                    <a:lnTo>
                                      <a:pt x="454818" y="376237"/>
                                    </a:lnTo>
                                    <a:cubicBezTo>
                                      <a:pt x="455612" y="378618"/>
                                      <a:pt x="456591" y="380946"/>
                                      <a:pt x="457200" y="383381"/>
                                    </a:cubicBezTo>
                                    <a:lnTo>
                                      <a:pt x="459581" y="392906"/>
                                    </a:lnTo>
                                    <a:cubicBezTo>
                                      <a:pt x="460375" y="400844"/>
                                      <a:pt x="461630" y="408749"/>
                                      <a:pt x="461962" y="416719"/>
                                    </a:cubicBezTo>
                                    <a:cubicBezTo>
                                      <a:pt x="465388" y="498942"/>
                                      <a:pt x="464879" y="525009"/>
                                      <a:pt x="461962" y="609600"/>
                                    </a:cubicBezTo>
                                    <a:cubicBezTo>
                                      <a:pt x="461756" y="615561"/>
                                      <a:pt x="459666" y="652862"/>
                                      <a:pt x="457200" y="664369"/>
                                    </a:cubicBezTo>
                                    <a:cubicBezTo>
                                      <a:pt x="456148" y="669278"/>
                                      <a:pt x="453654" y="673786"/>
                                      <a:pt x="452437" y="678656"/>
                                    </a:cubicBezTo>
                                    <a:cubicBezTo>
                                      <a:pt x="448838" y="693053"/>
                                      <a:pt x="451091" y="685075"/>
                                      <a:pt x="445293" y="702469"/>
                                    </a:cubicBezTo>
                                    <a:cubicBezTo>
                                      <a:pt x="444499" y="704850"/>
                                      <a:pt x="443404" y="707151"/>
                                      <a:pt x="442912" y="709612"/>
                                    </a:cubicBezTo>
                                    <a:cubicBezTo>
                                      <a:pt x="442118" y="713581"/>
                                      <a:pt x="441596" y="717614"/>
                                      <a:pt x="440531" y="721519"/>
                                    </a:cubicBezTo>
                                    <a:cubicBezTo>
                                      <a:pt x="431466" y="754756"/>
                                      <a:pt x="439189" y="718701"/>
                                      <a:pt x="433387" y="747712"/>
                                    </a:cubicBezTo>
                                    <a:cubicBezTo>
                                      <a:pt x="434181" y="757237"/>
                                      <a:pt x="432304" y="767379"/>
                                      <a:pt x="435768" y="776287"/>
                                    </a:cubicBezTo>
                                    <a:cubicBezTo>
                                      <a:pt x="440211" y="787712"/>
                                      <a:pt x="449495" y="788916"/>
                                      <a:pt x="457200" y="795337"/>
                                    </a:cubicBezTo>
                                    <a:cubicBezTo>
                                      <a:pt x="480606" y="814842"/>
                                      <a:pt x="450373" y="790893"/>
                                      <a:pt x="469106" y="809625"/>
                                    </a:cubicBezTo>
                                    <a:cubicBezTo>
                                      <a:pt x="471130" y="811649"/>
                                      <a:pt x="473869" y="812800"/>
                                      <a:pt x="476250" y="814387"/>
                                    </a:cubicBezTo>
                                    <a:cubicBezTo>
                                      <a:pt x="481911" y="831374"/>
                                      <a:pt x="473884" y="810837"/>
                                      <a:pt x="485775" y="828675"/>
                                    </a:cubicBezTo>
                                    <a:cubicBezTo>
                                      <a:pt x="494976" y="842477"/>
                                      <a:pt x="479323" y="829931"/>
                                      <a:pt x="495300" y="840581"/>
                                    </a:cubicBezTo>
                                    <a:cubicBezTo>
                                      <a:pt x="496094" y="842962"/>
                                      <a:pt x="496462" y="845531"/>
                                      <a:pt x="497681" y="847725"/>
                                    </a:cubicBezTo>
                                    <a:cubicBezTo>
                                      <a:pt x="500461" y="852728"/>
                                      <a:pt x="504031" y="857250"/>
                                      <a:pt x="507206" y="862012"/>
                                    </a:cubicBezTo>
                                    <a:lnTo>
                                      <a:pt x="511968" y="869156"/>
                                    </a:lnTo>
                                    <a:lnTo>
                                      <a:pt x="521493" y="883444"/>
                                    </a:lnTo>
                                    <a:lnTo>
                                      <a:pt x="526256" y="897731"/>
                                    </a:lnTo>
                                    <a:lnTo>
                                      <a:pt x="528637" y="904875"/>
                                    </a:lnTo>
                                    <a:cubicBezTo>
                                      <a:pt x="534408" y="945278"/>
                                      <a:pt x="528149" y="897561"/>
                                      <a:pt x="533400" y="976312"/>
                                    </a:cubicBezTo>
                                    <a:cubicBezTo>
                                      <a:pt x="533773" y="981912"/>
                                      <a:pt x="535690" y="987369"/>
                                      <a:pt x="535781" y="992981"/>
                                    </a:cubicBezTo>
                                    <a:cubicBezTo>
                                      <a:pt x="536485" y="1036632"/>
                                      <a:pt x="535781" y="1080294"/>
                                      <a:pt x="535781" y="1123950"/>
                                    </a:cubicBezTo>
                                  </a:path>
                                </a:pathLst>
                              </a:custGeom>
                              <a:noFill/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l-PL"/>
                              </a:p>
                            </p:txBody>
                          </p:sp>
                        </p:grpSp>
                        <p:sp>
                          <p:nvSpPr>
                            <p:cNvPr id="204" name="Dowolny kształt 203"/>
                            <p:cNvSpPr/>
                            <p:nvPr/>
                          </p:nvSpPr>
                          <p:spPr>
                            <a:xfrm>
                              <a:off x="7298531" y="1607344"/>
                              <a:ext cx="626269" cy="1345406"/>
                            </a:xfrm>
                            <a:custGeom>
                              <a:avLst/>
                              <a:gdLst>
                                <a:gd name="connsiteX0" fmla="*/ 392907 w 626269"/>
                                <a:gd name="connsiteY0" fmla="*/ 0 h 1345406"/>
                                <a:gd name="connsiteX1" fmla="*/ 402432 w 626269"/>
                                <a:gd name="connsiteY1" fmla="*/ 11906 h 1345406"/>
                                <a:gd name="connsiteX2" fmla="*/ 409575 w 626269"/>
                                <a:gd name="connsiteY2" fmla="*/ 14287 h 1345406"/>
                                <a:gd name="connsiteX3" fmla="*/ 419100 w 626269"/>
                                <a:gd name="connsiteY3" fmla="*/ 28575 h 1345406"/>
                                <a:gd name="connsiteX4" fmla="*/ 423863 w 626269"/>
                                <a:gd name="connsiteY4" fmla="*/ 35719 h 1345406"/>
                                <a:gd name="connsiteX5" fmla="*/ 428625 w 626269"/>
                                <a:gd name="connsiteY5" fmla="*/ 42862 h 1345406"/>
                                <a:gd name="connsiteX6" fmla="*/ 431007 w 626269"/>
                                <a:gd name="connsiteY6" fmla="*/ 50006 h 1345406"/>
                                <a:gd name="connsiteX7" fmla="*/ 433388 w 626269"/>
                                <a:gd name="connsiteY7" fmla="*/ 61912 h 1345406"/>
                                <a:gd name="connsiteX8" fmla="*/ 450057 w 626269"/>
                                <a:gd name="connsiteY8" fmla="*/ 80962 h 1345406"/>
                                <a:gd name="connsiteX9" fmla="*/ 459582 w 626269"/>
                                <a:gd name="connsiteY9" fmla="*/ 95250 h 1345406"/>
                                <a:gd name="connsiteX10" fmla="*/ 469107 w 626269"/>
                                <a:gd name="connsiteY10" fmla="*/ 109537 h 1345406"/>
                                <a:gd name="connsiteX11" fmla="*/ 473869 w 626269"/>
                                <a:gd name="connsiteY11" fmla="*/ 116681 h 1345406"/>
                                <a:gd name="connsiteX12" fmla="*/ 481013 w 626269"/>
                                <a:gd name="connsiteY12" fmla="*/ 119062 h 1345406"/>
                                <a:gd name="connsiteX13" fmla="*/ 490538 w 626269"/>
                                <a:gd name="connsiteY13" fmla="*/ 130969 h 1345406"/>
                                <a:gd name="connsiteX14" fmla="*/ 500063 w 626269"/>
                                <a:gd name="connsiteY14" fmla="*/ 145256 h 1345406"/>
                                <a:gd name="connsiteX15" fmla="*/ 509588 w 626269"/>
                                <a:gd name="connsiteY15" fmla="*/ 159544 h 1345406"/>
                                <a:gd name="connsiteX16" fmla="*/ 514350 w 626269"/>
                                <a:gd name="connsiteY16" fmla="*/ 166687 h 1345406"/>
                                <a:gd name="connsiteX17" fmla="*/ 521494 w 626269"/>
                                <a:gd name="connsiteY17" fmla="*/ 173831 h 1345406"/>
                                <a:gd name="connsiteX18" fmla="*/ 533400 w 626269"/>
                                <a:gd name="connsiteY18" fmla="*/ 185737 h 1345406"/>
                                <a:gd name="connsiteX19" fmla="*/ 542925 w 626269"/>
                                <a:gd name="connsiteY19" fmla="*/ 200025 h 1345406"/>
                                <a:gd name="connsiteX20" fmla="*/ 547688 w 626269"/>
                                <a:gd name="connsiteY20" fmla="*/ 207169 h 1345406"/>
                                <a:gd name="connsiteX21" fmla="*/ 554832 w 626269"/>
                                <a:gd name="connsiteY21" fmla="*/ 211931 h 1345406"/>
                                <a:gd name="connsiteX22" fmla="*/ 595313 w 626269"/>
                                <a:gd name="connsiteY22" fmla="*/ 219075 h 1345406"/>
                                <a:gd name="connsiteX23" fmla="*/ 602457 w 626269"/>
                                <a:gd name="connsiteY23" fmla="*/ 221456 h 1345406"/>
                                <a:gd name="connsiteX24" fmla="*/ 616744 w 626269"/>
                                <a:gd name="connsiteY24" fmla="*/ 233362 h 1345406"/>
                                <a:gd name="connsiteX25" fmla="*/ 623888 w 626269"/>
                                <a:gd name="connsiteY25" fmla="*/ 238125 h 1345406"/>
                                <a:gd name="connsiteX26" fmla="*/ 626269 w 626269"/>
                                <a:gd name="connsiteY26" fmla="*/ 245269 h 1345406"/>
                                <a:gd name="connsiteX27" fmla="*/ 616744 w 626269"/>
                                <a:gd name="connsiteY27" fmla="*/ 259556 h 1345406"/>
                                <a:gd name="connsiteX28" fmla="*/ 607219 w 626269"/>
                                <a:gd name="connsiteY28" fmla="*/ 273844 h 1345406"/>
                                <a:gd name="connsiteX29" fmla="*/ 597694 w 626269"/>
                                <a:gd name="connsiteY29" fmla="*/ 285750 h 1345406"/>
                                <a:gd name="connsiteX30" fmla="*/ 581025 w 626269"/>
                                <a:gd name="connsiteY30" fmla="*/ 302419 h 1345406"/>
                                <a:gd name="connsiteX31" fmla="*/ 569119 w 626269"/>
                                <a:gd name="connsiteY31" fmla="*/ 314325 h 1345406"/>
                                <a:gd name="connsiteX32" fmla="*/ 561975 w 626269"/>
                                <a:gd name="connsiteY32" fmla="*/ 321469 h 1345406"/>
                                <a:gd name="connsiteX33" fmla="*/ 547688 w 626269"/>
                                <a:gd name="connsiteY33" fmla="*/ 330994 h 1345406"/>
                                <a:gd name="connsiteX34" fmla="*/ 540544 w 626269"/>
                                <a:gd name="connsiteY34" fmla="*/ 335756 h 1345406"/>
                                <a:gd name="connsiteX35" fmla="*/ 540544 w 626269"/>
                                <a:gd name="connsiteY35" fmla="*/ 359569 h 1345406"/>
                                <a:gd name="connsiteX36" fmla="*/ 542925 w 626269"/>
                                <a:gd name="connsiteY36" fmla="*/ 381000 h 1345406"/>
                                <a:gd name="connsiteX37" fmla="*/ 550069 w 626269"/>
                                <a:gd name="connsiteY37" fmla="*/ 385762 h 1345406"/>
                                <a:gd name="connsiteX38" fmla="*/ 559594 w 626269"/>
                                <a:gd name="connsiteY38" fmla="*/ 407194 h 1345406"/>
                                <a:gd name="connsiteX39" fmla="*/ 564357 w 626269"/>
                                <a:gd name="connsiteY39" fmla="*/ 426244 h 1345406"/>
                                <a:gd name="connsiteX40" fmla="*/ 571500 w 626269"/>
                                <a:gd name="connsiteY40" fmla="*/ 431006 h 1345406"/>
                                <a:gd name="connsiteX41" fmla="*/ 564357 w 626269"/>
                                <a:gd name="connsiteY41" fmla="*/ 433387 h 1345406"/>
                                <a:gd name="connsiteX42" fmla="*/ 547688 w 626269"/>
                                <a:gd name="connsiteY42" fmla="*/ 438150 h 1345406"/>
                                <a:gd name="connsiteX43" fmla="*/ 497682 w 626269"/>
                                <a:gd name="connsiteY43" fmla="*/ 435769 h 1345406"/>
                                <a:gd name="connsiteX44" fmla="*/ 473869 w 626269"/>
                                <a:gd name="connsiteY44" fmla="*/ 431006 h 1345406"/>
                                <a:gd name="connsiteX45" fmla="*/ 466725 w 626269"/>
                                <a:gd name="connsiteY45" fmla="*/ 426244 h 1345406"/>
                                <a:gd name="connsiteX46" fmla="*/ 454819 w 626269"/>
                                <a:gd name="connsiteY46" fmla="*/ 414337 h 1345406"/>
                                <a:gd name="connsiteX47" fmla="*/ 442913 w 626269"/>
                                <a:gd name="connsiteY47" fmla="*/ 402431 h 1345406"/>
                                <a:gd name="connsiteX48" fmla="*/ 428625 w 626269"/>
                                <a:gd name="connsiteY48" fmla="*/ 404812 h 1345406"/>
                                <a:gd name="connsiteX49" fmla="*/ 421482 w 626269"/>
                                <a:gd name="connsiteY49" fmla="*/ 407194 h 1345406"/>
                                <a:gd name="connsiteX50" fmla="*/ 416719 w 626269"/>
                                <a:gd name="connsiteY50" fmla="*/ 421481 h 1345406"/>
                                <a:gd name="connsiteX51" fmla="*/ 400050 w 626269"/>
                                <a:gd name="connsiteY51" fmla="*/ 442912 h 1345406"/>
                                <a:gd name="connsiteX52" fmla="*/ 397669 w 626269"/>
                                <a:gd name="connsiteY52" fmla="*/ 450056 h 1345406"/>
                                <a:gd name="connsiteX53" fmla="*/ 419100 w 626269"/>
                                <a:gd name="connsiteY53" fmla="*/ 461962 h 1345406"/>
                                <a:gd name="connsiteX54" fmla="*/ 416719 w 626269"/>
                                <a:gd name="connsiteY54" fmla="*/ 469106 h 1345406"/>
                                <a:gd name="connsiteX55" fmla="*/ 407194 w 626269"/>
                                <a:gd name="connsiteY55" fmla="*/ 471487 h 1345406"/>
                                <a:gd name="connsiteX56" fmla="*/ 392907 w 626269"/>
                                <a:gd name="connsiteY56" fmla="*/ 476250 h 1345406"/>
                                <a:gd name="connsiteX57" fmla="*/ 385763 w 626269"/>
                                <a:gd name="connsiteY57" fmla="*/ 478631 h 1345406"/>
                                <a:gd name="connsiteX58" fmla="*/ 378619 w 626269"/>
                                <a:gd name="connsiteY58" fmla="*/ 483394 h 1345406"/>
                                <a:gd name="connsiteX59" fmla="*/ 357188 w 626269"/>
                                <a:gd name="connsiteY59" fmla="*/ 490537 h 1345406"/>
                                <a:gd name="connsiteX60" fmla="*/ 330994 w 626269"/>
                                <a:gd name="connsiteY60" fmla="*/ 500062 h 1345406"/>
                                <a:gd name="connsiteX61" fmla="*/ 323850 w 626269"/>
                                <a:gd name="connsiteY61" fmla="*/ 504825 h 1345406"/>
                                <a:gd name="connsiteX62" fmla="*/ 319088 w 626269"/>
                                <a:gd name="connsiteY62" fmla="*/ 519112 h 1345406"/>
                                <a:gd name="connsiteX63" fmla="*/ 314325 w 626269"/>
                                <a:gd name="connsiteY63" fmla="*/ 533400 h 1345406"/>
                                <a:gd name="connsiteX64" fmla="*/ 304800 w 626269"/>
                                <a:gd name="connsiteY64" fmla="*/ 547687 h 1345406"/>
                                <a:gd name="connsiteX65" fmla="*/ 297657 w 626269"/>
                                <a:gd name="connsiteY65" fmla="*/ 550069 h 1345406"/>
                                <a:gd name="connsiteX66" fmla="*/ 285750 w 626269"/>
                                <a:gd name="connsiteY66" fmla="*/ 564356 h 1345406"/>
                                <a:gd name="connsiteX67" fmla="*/ 280988 w 626269"/>
                                <a:gd name="connsiteY67" fmla="*/ 581025 h 1345406"/>
                                <a:gd name="connsiteX68" fmla="*/ 288132 w 626269"/>
                                <a:gd name="connsiteY68" fmla="*/ 607219 h 1345406"/>
                                <a:gd name="connsiteX69" fmla="*/ 290513 w 626269"/>
                                <a:gd name="connsiteY69" fmla="*/ 614362 h 1345406"/>
                                <a:gd name="connsiteX70" fmla="*/ 300038 w 626269"/>
                                <a:gd name="connsiteY70" fmla="*/ 628650 h 1345406"/>
                                <a:gd name="connsiteX71" fmla="*/ 304800 w 626269"/>
                                <a:gd name="connsiteY71" fmla="*/ 635794 h 1345406"/>
                                <a:gd name="connsiteX72" fmla="*/ 309563 w 626269"/>
                                <a:gd name="connsiteY72" fmla="*/ 650081 h 1345406"/>
                                <a:gd name="connsiteX73" fmla="*/ 314325 w 626269"/>
                                <a:gd name="connsiteY73" fmla="*/ 657225 h 1345406"/>
                                <a:gd name="connsiteX74" fmla="*/ 319088 w 626269"/>
                                <a:gd name="connsiteY74" fmla="*/ 671512 h 1345406"/>
                                <a:gd name="connsiteX75" fmla="*/ 333375 w 626269"/>
                                <a:gd name="connsiteY75" fmla="*/ 683419 h 1345406"/>
                                <a:gd name="connsiteX76" fmla="*/ 340519 w 626269"/>
                                <a:gd name="connsiteY76" fmla="*/ 688181 h 1345406"/>
                                <a:gd name="connsiteX77" fmla="*/ 350044 w 626269"/>
                                <a:gd name="connsiteY77" fmla="*/ 702469 h 1345406"/>
                                <a:gd name="connsiteX78" fmla="*/ 354807 w 626269"/>
                                <a:gd name="connsiteY78" fmla="*/ 716756 h 1345406"/>
                                <a:gd name="connsiteX79" fmla="*/ 357188 w 626269"/>
                                <a:gd name="connsiteY79" fmla="*/ 728662 h 1345406"/>
                                <a:gd name="connsiteX80" fmla="*/ 361950 w 626269"/>
                                <a:gd name="connsiteY80" fmla="*/ 735806 h 1345406"/>
                                <a:gd name="connsiteX81" fmla="*/ 359569 w 626269"/>
                                <a:gd name="connsiteY81" fmla="*/ 766762 h 1345406"/>
                                <a:gd name="connsiteX82" fmla="*/ 354807 w 626269"/>
                                <a:gd name="connsiteY82" fmla="*/ 773906 h 1345406"/>
                                <a:gd name="connsiteX83" fmla="*/ 350044 w 626269"/>
                                <a:gd name="connsiteY83" fmla="*/ 788194 h 1345406"/>
                                <a:gd name="connsiteX84" fmla="*/ 347663 w 626269"/>
                                <a:gd name="connsiteY84" fmla="*/ 795337 h 1345406"/>
                                <a:gd name="connsiteX85" fmla="*/ 342900 w 626269"/>
                                <a:gd name="connsiteY85" fmla="*/ 802481 h 1345406"/>
                                <a:gd name="connsiteX86" fmla="*/ 350044 w 626269"/>
                                <a:gd name="connsiteY86" fmla="*/ 821531 h 1345406"/>
                                <a:gd name="connsiteX87" fmla="*/ 357188 w 626269"/>
                                <a:gd name="connsiteY87" fmla="*/ 823912 h 1345406"/>
                                <a:gd name="connsiteX88" fmla="*/ 369094 w 626269"/>
                                <a:gd name="connsiteY88" fmla="*/ 835819 h 1345406"/>
                                <a:gd name="connsiteX89" fmla="*/ 361950 w 626269"/>
                                <a:gd name="connsiteY89" fmla="*/ 840581 h 1345406"/>
                                <a:gd name="connsiteX90" fmla="*/ 347663 w 626269"/>
                                <a:gd name="connsiteY90" fmla="*/ 845344 h 1345406"/>
                                <a:gd name="connsiteX91" fmla="*/ 333375 w 626269"/>
                                <a:gd name="connsiteY91" fmla="*/ 852487 h 1345406"/>
                                <a:gd name="connsiteX92" fmla="*/ 326232 w 626269"/>
                                <a:gd name="connsiteY92" fmla="*/ 869156 h 1345406"/>
                                <a:gd name="connsiteX93" fmla="*/ 316707 w 626269"/>
                                <a:gd name="connsiteY93" fmla="*/ 883444 h 1345406"/>
                                <a:gd name="connsiteX94" fmla="*/ 285750 w 626269"/>
                                <a:gd name="connsiteY94" fmla="*/ 881062 h 1345406"/>
                                <a:gd name="connsiteX95" fmla="*/ 271463 w 626269"/>
                                <a:gd name="connsiteY95" fmla="*/ 881062 h 1345406"/>
                                <a:gd name="connsiteX96" fmla="*/ 261938 w 626269"/>
                                <a:gd name="connsiteY96" fmla="*/ 895350 h 1345406"/>
                                <a:gd name="connsiteX97" fmla="*/ 257175 w 626269"/>
                                <a:gd name="connsiteY97" fmla="*/ 902494 h 1345406"/>
                                <a:gd name="connsiteX98" fmla="*/ 254794 w 626269"/>
                                <a:gd name="connsiteY98" fmla="*/ 909637 h 1345406"/>
                                <a:gd name="connsiteX99" fmla="*/ 250032 w 626269"/>
                                <a:gd name="connsiteY99" fmla="*/ 916781 h 1345406"/>
                                <a:gd name="connsiteX100" fmla="*/ 247650 w 626269"/>
                                <a:gd name="connsiteY100" fmla="*/ 926306 h 1345406"/>
                                <a:gd name="connsiteX101" fmla="*/ 235744 w 626269"/>
                                <a:gd name="connsiteY101" fmla="*/ 940594 h 1345406"/>
                                <a:gd name="connsiteX102" fmla="*/ 230982 w 626269"/>
                                <a:gd name="connsiteY102" fmla="*/ 947737 h 1345406"/>
                                <a:gd name="connsiteX103" fmla="*/ 216694 w 626269"/>
                                <a:gd name="connsiteY103" fmla="*/ 959644 h 1345406"/>
                                <a:gd name="connsiteX104" fmla="*/ 214313 w 626269"/>
                                <a:gd name="connsiteY104" fmla="*/ 966787 h 1345406"/>
                                <a:gd name="connsiteX105" fmla="*/ 207169 w 626269"/>
                                <a:gd name="connsiteY105" fmla="*/ 973931 h 1345406"/>
                                <a:gd name="connsiteX106" fmla="*/ 211932 w 626269"/>
                                <a:gd name="connsiteY106" fmla="*/ 992981 h 1345406"/>
                                <a:gd name="connsiteX107" fmla="*/ 219075 w 626269"/>
                                <a:gd name="connsiteY107" fmla="*/ 997744 h 1345406"/>
                                <a:gd name="connsiteX108" fmla="*/ 226219 w 626269"/>
                                <a:gd name="connsiteY108" fmla="*/ 1019175 h 1345406"/>
                                <a:gd name="connsiteX109" fmla="*/ 221457 w 626269"/>
                                <a:gd name="connsiteY109" fmla="*/ 1133475 h 1345406"/>
                                <a:gd name="connsiteX110" fmla="*/ 219075 w 626269"/>
                                <a:gd name="connsiteY110" fmla="*/ 1150144 h 1345406"/>
                                <a:gd name="connsiteX111" fmla="*/ 216694 w 626269"/>
                                <a:gd name="connsiteY111" fmla="*/ 1188244 h 1345406"/>
                                <a:gd name="connsiteX112" fmla="*/ 204788 w 626269"/>
                                <a:gd name="connsiteY112" fmla="*/ 1185862 h 1345406"/>
                                <a:gd name="connsiteX113" fmla="*/ 197644 w 626269"/>
                                <a:gd name="connsiteY113" fmla="*/ 1183481 h 1345406"/>
                                <a:gd name="connsiteX114" fmla="*/ 173832 w 626269"/>
                                <a:gd name="connsiteY114" fmla="*/ 1176337 h 1345406"/>
                                <a:gd name="connsiteX115" fmla="*/ 166688 w 626269"/>
                                <a:gd name="connsiteY115" fmla="*/ 1173956 h 1345406"/>
                                <a:gd name="connsiteX116" fmla="*/ 152400 w 626269"/>
                                <a:gd name="connsiteY116" fmla="*/ 1176337 h 1345406"/>
                                <a:gd name="connsiteX117" fmla="*/ 150019 w 626269"/>
                                <a:gd name="connsiteY117" fmla="*/ 1185862 h 1345406"/>
                                <a:gd name="connsiteX118" fmla="*/ 142875 w 626269"/>
                                <a:gd name="connsiteY118" fmla="*/ 1212056 h 1345406"/>
                                <a:gd name="connsiteX119" fmla="*/ 135732 w 626269"/>
                                <a:gd name="connsiteY119" fmla="*/ 1214437 h 1345406"/>
                                <a:gd name="connsiteX120" fmla="*/ 114300 w 626269"/>
                                <a:gd name="connsiteY120" fmla="*/ 1231106 h 1345406"/>
                                <a:gd name="connsiteX121" fmla="*/ 107157 w 626269"/>
                                <a:gd name="connsiteY121" fmla="*/ 1233487 h 1345406"/>
                                <a:gd name="connsiteX122" fmla="*/ 92869 w 626269"/>
                                <a:gd name="connsiteY122" fmla="*/ 1243012 h 1345406"/>
                                <a:gd name="connsiteX123" fmla="*/ 95250 w 626269"/>
                                <a:gd name="connsiteY123" fmla="*/ 1259681 h 1345406"/>
                                <a:gd name="connsiteX124" fmla="*/ 100013 w 626269"/>
                                <a:gd name="connsiteY124" fmla="*/ 1273969 h 1345406"/>
                                <a:gd name="connsiteX125" fmla="*/ 61913 w 626269"/>
                                <a:gd name="connsiteY125" fmla="*/ 1281112 h 1345406"/>
                                <a:gd name="connsiteX126" fmla="*/ 59532 w 626269"/>
                                <a:gd name="connsiteY126" fmla="*/ 1288256 h 1345406"/>
                                <a:gd name="connsiteX127" fmla="*/ 57150 w 626269"/>
                                <a:gd name="connsiteY127" fmla="*/ 1297781 h 1345406"/>
                                <a:gd name="connsiteX128" fmla="*/ 47625 w 626269"/>
                                <a:gd name="connsiteY128" fmla="*/ 1300162 h 1345406"/>
                                <a:gd name="connsiteX129" fmla="*/ 40482 w 626269"/>
                                <a:gd name="connsiteY129" fmla="*/ 1302544 h 1345406"/>
                                <a:gd name="connsiteX130" fmla="*/ 35719 w 626269"/>
                                <a:gd name="connsiteY130" fmla="*/ 1309687 h 1345406"/>
                                <a:gd name="connsiteX131" fmla="*/ 28575 w 626269"/>
                                <a:gd name="connsiteY131" fmla="*/ 1323975 h 1345406"/>
                                <a:gd name="connsiteX132" fmla="*/ 21432 w 626269"/>
                                <a:gd name="connsiteY132" fmla="*/ 1326356 h 1345406"/>
                                <a:gd name="connsiteX133" fmla="*/ 14288 w 626269"/>
                                <a:gd name="connsiteY133" fmla="*/ 1340644 h 1345406"/>
                                <a:gd name="connsiteX134" fmla="*/ 0 w 626269"/>
                                <a:gd name="connsiteY134" fmla="*/ 1345406 h 134540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</a:cxnLst>
                              <a:rect l="l" t="t" r="r" b="b"/>
                              <a:pathLst>
                                <a:path w="626269" h="1345406">
                                  <a:moveTo>
                                    <a:pt x="392907" y="0"/>
                                  </a:moveTo>
                                  <a:cubicBezTo>
                                    <a:pt x="396082" y="3969"/>
                                    <a:pt x="398573" y="8598"/>
                                    <a:pt x="402432" y="11906"/>
                                  </a:cubicBezTo>
                                  <a:cubicBezTo>
                                    <a:pt x="404338" y="13539"/>
                                    <a:pt x="407800" y="12512"/>
                                    <a:pt x="409575" y="14287"/>
                                  </a:cubicBezTo>
                                  <a:cubicBezTo>
                                    <a:pt x="413622" y="18335"/>
                                    <a:pt x="415925" y="23812"/>
                                    <a:pt x="419100" y="28575"/>
                                  </a:cubicBezTo>
                                  <a:lnTo>
                                    <a:pt x="423863" y="35719"/>
                                  </a:lnTo>
                                  <a:cubicBezTo>
                                    <a:pt x="425450" y="38100"/>
                                    <a:pt x="427720" y="40147"/>
                                    <a:pt x="428625" y="42862"/>
                                  </a:cubicBezTo>
                                  <a:cubicBezTo>
                                    <a:pt x="429419" y="45243"/>
                                    <a:pt x="430398" y="47571"/>
                                    <a:pt x="431007" y="50006"/>
                                  </a:cubicBezTo>
                                  <a:cubicBezTo>
                                    <a:pt x="431989" y="53932"/>
                                    <a:pt x="431713" y="58228"/>
                                    <a:pt x="433388" y="61912"/>
                                  </a:cubicBezTo>
                                  <a:cubicBezTo>
                                    <a:pt x="439428" y="75200"/>
                                    <a:pt x="440686" y="74716"/>
                                    <a:pt x="450057" y="80962"/>
                                  </a:cubicBezTo>
                                  <a:cubicBezTo>
                                    <a:pt x="454610" y="94624"/>
                                    <a:pt x="449177" y="81873"/>
                                    <a:pt x="459582" y="95250"/>
                                  </a:cubicBezTo>
                                  <a:cubicBezTo>
                                    <a:pt x="463096" y="99768"/>
                                    <a:pt x="465932" y="104775"/>
                                    <a:pt x="469107" y="109537"/>
                                  </a:cubicBezTo>
                                  <a:cubicBezTo>
                                    <a:pt x="470694" y="111918"/>
                                    <a:pt x="471154" y="115776"/>
                                    <a:pt x="473869" y="116681"/>
                                  </a:cubicBezTo>
                                  <a:lnTo>
                                    <a:pt x="481013" y="119062"/>
                                  </a:lnTo>
                                  <a:cubicBezTo>
                                    <a:pt x="486374" y="135148"/>
                                    <a:pt x="478939" y="117713"/>
                                    <a:pt x="490538" y="130969"/>
                                  </a:cubicBezTo>
                                  <a:cubicBezTo>
                                    <a:pt x="494307" y="135276"/>
                                    <a:pt x="496888" y="140494"/>
                                    <a:pt x="500063" y="145256"/>
                                  </a:cubicBezTo>
                                  <a:lnTo>
                                    <a:pt x="509588" y="159544"/>
                                  </a:lnTo>
                                  <a:cubicBezTo>
                                    <a:pt x="511175" y="161925"/>
                                    <a:pt x="512327" y="164664"/>
                                    <a:pt x="514350" y="166687"/>
                                  </a:cubicBezTo>
                                  <a:cubicBezTo>
                                    <a:pt x="516731" y="169068"/>
                                    <a:pt x="519338" y="171244"/>
                                    <a:pt x="521494" y="173831"/>
                                  </a:cubicBezTo>
                                  <a:cubicBezTo>
                                    <a:pt x="531416" y="185737"/>
                                    <a:pt x="520305" y="177007"/>
                                    <a:pt x="533400" y="185737"/>
                                  </a:cubicBezTo>
                                  <a:lnTo>
                                    <a:pt x="542925" y="200025"/>
                                  </a:lnTo>
                                  <a:cubicBezTo>
                                    <a:pt x="544513" y="202406"/>
                                    <a:pt x="545307" y="205582"/>
                                    <a:pt x="547688" y="207169"/>
                                  </a:cubicBezTo>
                                  <a:cubicBezTo>
                                    <a:pt x="550069" y="208756"/>
                                    <a:pt x="552217" y="210769"/>
                                    <a:pt x="554832" y="211931"/>
                                  </a:cubicBezTo>
                                  <a:cubicBezTo>
                                    <a:pt x="570335" y="218821"/>
                                    <a:pt x="576522" y="217367"/>
                                    <a:pt x="595313" y="219075"/>
                                  </a:cubicBezTo>
                                  <a:cubicBezTo>
                                    <a:pt x="597694" y="219869"/>
                                    <a:pt x="600212" y="220333"/>
                                    <a:pt x="602457" y="221456"/>
                                  </a:cubicBezTo>
                                  <a:cubicBezTo>
                                    <a:pt x="611319" y="225887"/>
                                    <a:pt x="608850" y="226784"/>
                                    <a:pt x="616744" y="233362"/>
                                  </a:cubicBezTo>
                                  <a:cubicBezTo>
                                    <a:pt x="618943" y="235194"/>
                                    <a:pt x="621507" y="236537"/>
                                    <a:pt x="623888" y="238125"/>
                                  </a:cubicBezTo>
                                  <a:cubicBezTo>
                                    <a:pt x="624682" y="240506"/>
                                    <a:pt x="626269" y="242759"/>
                                    <a:pt x="626269" y="245269"/>
                                  </a:cubicBezTo>
                                  <a:cubicBezTo>
                                    <a:pt x="626269" y="253075"/>
                                    <a:pt x="621039" y="254034"/>
                                    <a:pt x="616744" y="259556"/>
                                  </a:cubicBezTo>
                                  <a:cubicBezTo>
                                    <a:pt x="613230" y="264074"/>
                                    <a:pt x="607219" y="273844"/>
                                    <a:pt x="607219" y="273844"/>
                                  </a:cubicBezTo>
                                  <a:cubicBezTo>
                                    <a:pt x="601857" y="289929"/>
                                    <a:pt x="609293" y="272494"/>
                                    <a:pt x="597694" y="285750"/>
                                  </a:cubicBezTo>
                                  <a:cubicBezTo>
                                    <a:pt x="581960" y="303732"/>
                                    <a:pt x="595711" y="297522"/>
                                    <a:pt x="581025" y="302419"/>
                                  </a:cubicBezTo>
                                  <a:cubicBezTo>
                                    <a:pt x="572295" y="315514"/>
                                    <a:pt x="581025" y="304403"/>
                                    <a:pt x="569119" y="314325"/>
                                  </a:cubicBezTo>
                                  <a:cubicBezTo>
                                    <a:pt x="566532" y="316481"/>
                                    <a:pt x="564633" y="319401"/>
                                    <a:pt x="561975" y="321469"/>
                                  </a:cubicBezTo>
                                  <a:cubicBezTo>
                                    <a:pt x="557457" y="324983"/>
                                    <a:pt x="552450" y="327819"/>
                                    <a:pt x="547688" y="330994"/>
                                  </a:cubicBezTo>
                                  <a:lnTo>
                                    <a:pt x="540544" y="335756"/>
                                  </a:lnTo>
                                  <a:cubicBezTo>
                                    <a:pt x="536277" y="348558"/>
                                    <a:pt x="538057" y="339669"/>
                                    <a:pt x="540544" y="359569"/>
                                  </a:cubicBezTo>
                                  <a:cubicBezTo>
                                    <a:pt x="541435" y="366701"/>
                                    <a:pt x="540469" y="374245"/>
                                    <a:pt x="542925" y="381000"/>
                                  </a:cubicBezTo>
                                  <a:cubicBezTo>
                                    <a:pt x="543903" y="383690"/>
                                    <a:pt x="547688" y="384175"/>
                                    <a:pt x="550069" y="385762"/>
                                  </a:cubicBezTo>
                                  <a:cubicBezTo>
                                    <a:pt x="555771" y="394314"/>
                                    <a:pt x="557165" y="395047"/>
                                    <a:pt x="559594" y="407194"/>
                                  </a:cubicBezTo>
                                  <a:cubicBezTo>
                                    <a:pt x="559713" y="407791"/>
                                    <a:pt x="562403" y="423801"/>
                                    <a:pt x="564357" y="426244"/>
                                  </a:cubicBezTo>
                                  <a:cubicBezTo>
                                    <a:pt x="566145" y="428479"/>
                                    <a:pt x="569119" y="429419"/>
                                    <a:pt x="571500" y="431006"/>
                                  </a:cubicBezTo>
                                  <a:cubicBezTo>
                                    <a:pt x="569119" y="431800"/>
                                    <a:pt x="566770" y="432697"/>
                                    <a:pt x="564357" y="433387"/>
                                  </a:cubicBezTo>
                                  <a:cubicBezTo>
                                    <a:pt x="543419" y="439370"/>
                                    <a:pt x="564823" y="432439"/>
                                    <a:pt x="547688" y="438150"/>
                                  </a:cubicBezTo>
                                  <a:cubicBezTo>
                                    <a:pt x="531019" y="437356"/>
                                    <a:pt x="514327" y="436958"/>
                                    <a:pt x="497682" y="435769"/>
                                  </a:cubicBezTo>
                                  <a:cubicBezTo>
                                    <a:pt x="492566" y="435404"/>
                                    <a:pt x="480060" y="434101"/>
                                    <a:pt x="473869" y="431006"/>
                                  </a:cubicBezTo>
                                  <a:cubicBezTo>
                                    <a:pt x="471309" y="429726"/>
                                    <a:pt x="469106" y="427831"/>
                                    <a:pt x="466725" y="426244"/>
                                  </a:cubicBezTo>
                                  <a:cubicBezTo>
                                    <a:pt x="454029" y="407198"/>
                                    <a:pt x="470691" y="430209"/>
                                    <a:pt x="454819" y="414337"/>
                                  </a:cubicBezTo>
                                  <a:cubicBezTo>
                                    <a:pt x="438944" y="398462"/>
                                    <a:pt x="461965" y="415133"/>
                                    <a:pt x="442913" y="402431"/>
                                  </a:cubicBezTo>
                                  <a:cubicBezTo>
                                    <a:pt x="438150" y="403225"/>
                                    <a:pt x="433338" y="403764"/>
                                    <a:pt x="428625" y="404812"/>
                                  </a:cubicBezTo>
                                  <a:cubicBezTo>
                                    <a:pt x="426175" y="405357"/>
                                    <a:pt x="422941" y="405152"/>
                                    <a:pt x="421482" y="407194"/>
                                  </a:cubicBezTo>
                                  <a:cubicBezTo>
                                    <a:pt x="418564" y="411279"/>
                                    <a:pt x="419504" y="417304"/>
                                    <a:pt x="416719" y="421481"/>
                                  </a:cubicBezTo>
                                  <a:cubicBezTo>
                                    <a:pt x="405326" y="438571"/>
                                    <a:pt x="411242" y="431722"/>
                                    <a:pt x="400050" y="442912"/>
                                  </a:cubicBezTo>
                                  <a:cubicBezTo>
                                    <a:pt x="399256" y="445293"/>
                                    <a:pt x="396210" y="448013"/>
                                    <a:pt x="397669" y="450056"/>
                                  </a:cubicBezTo>
                                  <a:cubicBezTo>
                                    <a:pt x="402787" y="457220"/>
                                    <a:pt x="411463" y="459416"/>
                                    <a:pt x="419100" y="461962"/>
                                  </a:cubicBezTo>
                                  <a:cubicBezTo>
                                    <a:pt x="418306" y="464343"/>
                                    <a:pt x="418679" y="467538"/>
                                    <a:pt x="416719" y="469106"/>
                                  </a:cubicBezTo>
                                  <a:cubicBezTo>
                                    <a:pt x="414163" y="471150"/>
                                    <a:pt x="410329" y="470547"/>
                                    <a:pt x="407194" y="471487"/>
                                  </a:cubicBezTo>
                                  <a:cubicBezTo>
                                    <a:pt x="402386" y="472930"/>
                                    <a:pt x="397669" y="474662"/>
                                    <a:pt x="392907" y="476250"/>
                                  </a:cubicBezTo>
                                  <a:lnTo>
                                    <a:pt x="385763" y="478631"/>
                                  </a:lnTo>
                                  <a:cubicBezTo>
                                    <a:pt x="383382" y="480219"/>
                                    <a:pt x="381234" y="482232"/>
                                    <a:pt x="378619" y="483394"/>
                                  </a:cubicBezTo>
                                  <a:cubicBezTo>
                                    <a:pt x="374321" y="485304"/>
                                    <a:pt x="362909" y="488392"/>
                                    <a:pt x="357188" y="490537"/>
                                  </a:cubicBezTo>
                                  <a:cubicBezTo>
                                    <a:pt x="335788" y="498562"/>
                                    <a:pt x="344572" y="495537"/>
                                    <a:pt x="330994" y="500062"/>
                                  </a:cubicBezTo>
                                  <a:cubicBezTo>
                                    <a:pt x="328613" y="501650"/>
                                    <a:pt x="325367" y="502398"/>
                                    <a:pt x="323850" y="504825"/>
                                  </a:cubicBezTo>
                                  <a:cubicBezTo>
                                    <a:pt x="321189" y="509082"/>
                                    <a:pt x="320675" y="514350"/>
                                    <a:pt x="319088" y="519112"/>
                                  </a:cubicBezTo>
                                  <a:lnTo>
                                    <a:pt x="314325" y="533400"/>
                                  </a:lnTo>
                                  <a:cubicBezTo>
                                    <a:pt x="311828" y="540891"/>
                                    <a:pt x="312447" y="542589"/>
                                    <a:pt x="304800" y="547687"/>
                                  </a:cubicBezTo>
                                  <a:cubicBezTo>
                                    <a:pt x="302712" y="549079"/>
                                    <a:pt x="300038" y="549275"/>
                                    <a:pt x="297657" y="550069"/>
                                  </a:cubicBezTo>
                                  <a:cubicBezTo>
                                    <a:pt x="292390" y="555335"/>
                                    <a:pt x="289065" y="557725"/>
                                    <a:pt x="285750" y="564356"/>
                                  </a:cubicBezTo>
                                  <a:cubicBezTo>
                                    <a:pt x="284042" y="567771"/>
                                    <a:pt x="281751" y="577975"/>
                                    <a:pt x="280988" y="581025"/>
                                  </a:cubicBezTo>
                                  <a:cubicBezTo>
                                    <a:pt x="285273" y="615305"/>
                                    <a:pt x="279126" y="589209"/>
                                    <a:pt x="288132" y="607219"/>
                                  </a:cubicBezTo>
                                  <a:cubicBezTo>
                                    <a:pt x="289254" y="609464"/>
                                    <a:pt x="289294" y="612168"/>
                                    <a:pt x="290513" y="614362"/>
                                  </a:cubicBezTo>
                                  <a:cubicBezTo>
                                    <a:pt x="293293" y="619366"/>
                                    <a:pt x="296863" y="623887"/>
                                    <a:pt x="300038" y="628650"/>
                                  </a:cubicBezTo>
                                  <a:cubicBezTo>
                                    <a:pt x="301625" y="631031"/>
                                    <a:pt x="303895" y="633079"/>
                                    <a:pt x="304800" y="635794"/>
                                  </a:cubicBezTo>
                                  <a:cubicBezTo>
                                    <a:pt x="306388" y="640556"/>
                                    <a:pt x="306779" y="645904"/>
                                    <a:pt x="309563" y="650081"/>
                                  </a:cubicBezTo>
                                  <a:cubicBezTo>
                                    <a:pt x="311150" y="652462"/>
                                    <a:pt x="313163" y="654610"/>
                                    <a:pt x="314325" y="657225"/>
                                  </a:cubicBezTo>
                                  <a:cubicBezTo>
                                    <a:pt x="316364" y="661812"/>
                                    <a:pt x="314911" y="668727"/>
                                    <a:pt x="319088" y="671512"/>
                                  </a:cubicBezTo>
                                  <a:cubicBezTo>
                                    <a:pt x="336832" y="683342"/>
                                    <a:pt x="315033" y="668134"/>
                                    <a:pt x="333375" y="683419"/>
                                  </a:cubicBezTo>
                                  <a:cubicBezTo>
                                    <a:pt x="335574" y="685251"/>
                                    <a:pt x="338138" y="686594"/>
                                    <a:pt x="340519" y="688181"/>
                                  </a:cubicBezTo>
                                  <a:cubicBezTo>
                                    <a:pt x="343694" y="692944"/>
                                    <a:pt x="348234" y="697039"/>
                                    <a:pt x="350044" y="702469"/>
                                  </a:cubicBezTo>
                                  <a:cubicBezTo>
                                    <a:pt x="351632" y="707231"/>
                                    <a:pt x="353823" y="711833"/>
                                    <a:pt x="354807" y="716756"/>
                                  </a:cubicBezTo>
                                  <a:cubicBezTo>
                                    <a:pt x="355601" y="720725"/>
                                    <a:pt x="355767" y="724872"/>
                                    <a:pt x="357188" y="728662"/>
                                  </a:cubicBezTo>
                                  <a:cubicBezTo>
                                    <a:pt x="358193" y="731342"/>
                                    <a:pt x="360363" y="733425"/>
                                    <a:pt x="361950" y="735806"/>
                                  </a:cubicBezTo>
                                  <a:cubicBezTo>
                                    <a:pt x="361156" y="746125"/>
                                    <a:pt x="361476" y="756590"/>
                                    <a:pt x="359569" y="766762"/>
                                  </a:cubicBezTo>
                                  <a:cubicBezTo>
                                    <a:pt x="359042" y="769575"/>
                                    <a:pt x="355969" y="771291"/>
                                    <a:pt x="354807" y="773906"/>
                                  </a:cubicBezTo>
                                  <a:cubicBezTo>
                                    <a:pt x="352768" y="778494"/>
                                    <a:pt x="351632" y="783431"/>
                                    <a:pt x="350044" y="788194"/>
                                  </a:cubicBezTo>
                                  <a:cubicBezTo>
                                    <a:pt x="349250" y="790575"/>
                                    <a:pt x="349055" y="793249"/>
                                    <a:pt x="347663" y="795337"/>
                                  </a:cubicBezTo>
                                  <a:lnTo>
                                    <a:pt x="342900" y="802481"/>
                                  </a:lnTo>
                                  <a:cubicBezTo>
                                    <a:pt x="344191" y="808933"/>
                                    <a:pt x="344206" y="816860"/>
                                    <a:pt x="350044" y="821531"/>
                                  </a:cubicBezTo>
                                  <a:cubicBezTo>
                                    <a:pt x="352004" y="823099"/>
                                    <a:pt x="354807" y="823118"/>
                                    <a:pt x="357188" y="823912"/>
                                  </a:cubicBezTo>
                                  <a:cubicBezTo>
                                    <a:pt x="359429" y="825406"/>
                                    <a:pt x="370028" y="831150"/>
                                    <a:pt x="369094" y="835819"/>
                                  </a:cubicBezTo>
                                  <a:cubicBezTo>
                                    <a:pt x="368533" y="838625"/>
                                    <a:pt x="364565" y="839419"/>
                                    <a:pt x="361950" y="840581"/>
                                  </a:cubicBezTo>
                                  <a:cubicBezTo>
                                    <a:pt x="357363" y="842620"/>
                                    <a:pt x="351840" y="842560"/>
                                    <a:pt x="347663" y="845344"/>
                                  </a:cubicBezTo>
                                  <a:cubicBezTo>
                                    <a:pt x="338430" y="851498"/>
                                    <a:pt x="343234" y="849201"/>
                                    <a:pt x="333375" y="852487"/>
                                  </a:cubicBezTo>
                                  <a:cubicBezTo>
                                    <a:pt x="316037" y="878497"/>
                                    <a:pt x="341612" y="838394"/>
                                    <a:pt x="326232" y="869156"/>
                                  </a:cubicBezTo>
                                  <a:cubicBezTo>
                                    <a:pt x="323672" y="874276"/>
                                    <a:pt x="316707" y="883444"/>
                                    <a:pt x="316707" y="883444"/>
                                  </a:cubicBezTo>
                                  <a:cubicBezTo>
                                    <a:pt x="306388" y="882650"/>
                                    <a:pt x="296020" y="882346"/>
                                    <a:pt x="285750" y="881062"/>
                                  </a:cubicBezTo>
                                  <a:cubicBezTo>
                                    <a:pt x="271896" y="879330"/>
                                    <a:pt x="285318" y="876444"/>
                                    <a:pt x="271463" y="881062"/>
                                  </a:cubicBezTo>
                                  <a:lnTo>
                                    <a:pt x="261938" y="895350"/>
                                  </a:lnTo>
                                  <a:lnTo>
                                    <a:pt x="257175" y="902494"/>
                                  </a:lnTo>
                                  <a:cubicBezTo>
                                    <a:pt x="256381" y="904875"/>
                                    <a:pt x="255916" y="907392"/>
                                    <a:pt x="254794" y="909637"/>
                                  </a:cubicBezTo>
                                  <a:cubicBezTo>
                                    <a:pt x="253514" y="912197"/>
                                    <a:pt x="251159" y="914151"/>
                                    <a:pt x="250032" y="916781"/>
                                  </a:cubicBezTo>
                                  <a:cubicBezTo>
                                    <a:pt x="248743" y="919789"/>
                                    <a:pt x="248939" y="923298"/>
                                    <a:pt x="247650" y="926306"/>
                                  </a:cubicBezTo>
                                  <a:cubicBezTo>
                                    <a:pt x="244519" y="933612"/>
                                    <a:pt x="240794" y="934534"/>
                                    <a:pt x="235744" y="940594"/>
                                  </a:cubicBezTo>
                                  <a:cubicBezTo>
                                    <a:pt x="233912" y="942792"/>
                                    <a:pt x="232814" y="945539"/>
                                    <a:pt x="230982" y="947737"/>
                                  </a:cubicBezTo>
                                  <a:cubicBezTo>
                                    <a:pt x="225252" y="954613"/>
                                    <a:pt x="223718" y="954961"/>
                                    <a:pt x="216694" y="959644"/>
                                  </a:cubicBezTo>
                                  <a:cubicBezTo>
                                    <a:pt x="215900" y="962025"/>
                                    <a:pt x="215705" y="964699"/>
                                    <a:pt x="214313" y="966787"/>
                                  </a:cubicBezTo>
                                  <a:cubicBezTo>
                                    <a:pt x="212445" y="969589"/>
                                    <a:pt x="207986" y="970664"/>
                                    <a:pt x="207169" y="973931"/>
                                  </a:cubicBezTo>
                                  <a:cubicBezTo>
                                    <a:pt x="207084" y="974272"/>
                                    <a:pt x="210105" y="990697"/>
                                    <a:pt x="211932" y="992981"/>
                                  </a:cubicBezTo>
                                  <a:cubicBezTo>
                                    <a:pt x="213720" y="995216"/>
                                    <a:pt x="216694" y="996156"/>
                                    <a:pt x="219075" y="997744"/>
                                  </a:cubicBezTo>
                                  <a:cubicBezTo>
                                    <a:pt x="229992" y="1014120"/>
                                    <a:pt x="230410" y="1006601"/>
                                    <a:pt x="226219" y="1019175"/>
                                  </a:cubicBezTo>
                                  <a:cubicBezTo>
                                    <a:pt x="225180" y="1052429"/>
                                    <a:pt x="224552" y="1097885"/>
                                    <a:pt x="221457" y="1133475"/>
                                  </a:cubicBezTo>
                                  <a:cubicBezTo>
                                    <a:pt x="220971" y="1139067"/>
                                    <a:pt x="219869" y="1144588"/>
                                    <a:pt x="219075" y="1150144"/>
                                  </a:cubicBezTo>
                                  <a:cubicBezTo>
                                    <a:pt x="218281" y="1162844"/>
                                    <a:pt x="221420" y="1176429"/>
                                    <a:pt x="216694" y="1188244"/>
                                  </a:cubicBezTo>
                                  <a:cubicBezTo>
                                    <a:pt x="215191" y="1192002"/>
                                    <a:pt x="208714" y="1186844"/>
                                    <a:pt x="204788" y="1185862"/>
                                  </a:cubicBezTo>
                                  <a:cubicBezTo>
                                    <a:pt x="202353" y="1185253"/>
                                    <a:pt x="200058" y="1184171"/>
                                    <a:pt x="197644" y="1183481"/>
                                  </a:cubicBezTo>
                                  <a:cubicBezTo>
                                    <a:pt x="172459" y="1176286"/>
                                    <a:pt x="207775" y="1187652"/>
                                    <a:pt x="173832" y="1176337"/>
                                  </a:cubicBezTo>
                                  <a:lnTo>
                                    <a:pt x="166688" y="1173956"/>
                                  </a:lnTo>
                                  <a:cubicBezTo>
                                    <a:pt x="161925" y="1174750"/>
                                    <a:pt x="156329" y="1173531"/>
                                    <a:pt x="152400" y="1176337"/>
                                  </a:cubicBezTo>
                                  <a:cubicBezTo>
                                    <a:pt x="149737" y="1178239"/>
                                    <a:pt x="150557" y="1182634"/>
                                    <a:pt x="150019" y="1185862"/>
                                  </a:cubicBezTo>
                                  <a:cubicBezTo>
                                    <a:pt x="148732" y="1193584"/>
                                    <a:pt x="150540" y="1205924"/>
                                    <a:pt x="142875" y="1212056"/>
                                  </a:cubicBezTo>
                                  <a:cubicBezTo>
                                    <a:pt x="140915" y="1213624"/>
                                    <a:pt x="138113" y="1213643"/>
                                    <a:pt x="135732" y="1214437"/>
                                  </a:cubicBezTo>
                                  <a:cubicBezTo>
                                    <a:pt x="129568" y="1220601"/>
                                    <a:pt x="122846" y="1228257"/>
                                    <a:pt x="114300" y="1231106"/>
                                  </a:cubicBezTo>
                                  <a:lnTo>
                                    <a:pt x="107157" y="1233487"/>
                                  </a:lnTo>
                                  <a:cubicBezTo>
                                    <a:pt x="102394" y="1236662"/>
                                    <a:pt x="92060" y="1237346"/>
                                    <a:pt x="92869" y="1243012"/>
                                  </a:cubicBezTo>
                                  <a:cubicBezTo>
                                    <a:pt x="93663" y="1248568"/>
                                    <a:pt x="93988" y="1254212"/>
                                    <a:pt x="95250" y="1259681"/>
                                  </a:cubicBezTo>
                                  <a:cubicBezTo>
                                    <a:pt x="96379" y="1264573"/>
                                    <a:pt x="100013" y="1273969"/>
                                    <a:pt x="100013" y="1273969"/>
                                  </a:cubicBezTo>
                                  <a:cubicBezTo>
                                    <a:pt x="79132" y="1287888"/>
                                    <a:pt x="114258" y="1266156"/>
                                    <a:pt x="61913" y="1281112"/>
                                  </a:cubicBezTo>
                                  <a:cubicBezTo>
                                    <a:pt x="59499" y="1281802"/>
                                    <a:pt x="60222" y="1285842"/>
                                    <a:pt x="59532" y="1288256"/>
                                  </a:cubicBezTo>
                                  <a:cubicBezTo>
                                    <a:pt x="58633" y="1291403"/>
                                    <a:pt x="59464" y="1295467"/>
                                    <a:pt x="57150" y="1297781"/>
                                  </a:cubicBezTo>
                                  <a:cubicBezTo>
                                    <a:pt x="54836" y="1300095"/>
                                    <a:pt x="50772" y="1299263"/>
                                    <a:pt x="47625" y="1300162"/>
                                  </a:cubicBezTo>
                                  <a:cubicBezTo>
                                    <a:pt x="45212" y="1300852"/>
                                    <a:pt x="42863" y="1301750"/>
                                    <a:pt x="40482" y="1302544"/>
                                  </a:cubicBezTo>
                                  <a:cubicBezTo>
                                    <a:pt x="38894" y="1304925"/>
                                    <a:pt x="36999" y="1307127"/>
                                    <a:pt x="35719" y="1309687"/>
                                  </a:cubicBezTo>
                                  <a:cubicBezTo>
                                    <a:pt x="32842" y="1315441"/>
                                    <a:pt x="34264" y="1319423"/>
                                    <a:pt x="28575" y="1323975"/>
                                  </a:cubicBezTo>
                                  <a:cubicBezTo>
                                    <a:pt x="26615" y="1325543"/>
                                    <a:pt x="23813" y="1325562"/>
                                    <a:pt x="21432" y="1326356"/>
                                  </a:cubicBezTo>
                                  <a:cubicBezTo>
                                    <a:pt x="20135" y="1330247"/>
                                    <a:pt x="18174" y="1338216"/>
                                    <a:pt x="14288" y="1340644"/>
                                  </a:cubicBezTo>
                                  <a:cubicBezTo>
                                    <a:pt x="10031" y="1343305"/>
                                    <a:pt x="0" y="1345406"/>
                                    <a:pt x="0" y="1345406"/>
                                  </a:cubicBezTo>
                                </a:path>
                              </a:pathLst>
                            </a:custGeom>
                            <a:noFill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l-PL"/>
                            </a:p>
                          </p:txBody>
                        </p:sp>
                      </p:grpSp>
                      <p:sp>
                        <p:nvSpPr>
                          <p:cNvPr id="202" name="Dowolny kształt 201"/>
                          <p:cNvSpPr/>
                          <p:nvPr/>
                        </p:nvSpPr>
                        <p:spPr>
                          <a:xfrm>
                            <a:off x="6438900" y="2619375"/>
                            <a:ext cx="873919" cy="328613"/>
                          </a:xfrm>
                          <a:custGeom>
                            <a:avLst/>
                            <a:gdLst>
                              <a:gd name="connsiteX0" fmla="*/ 873919 w 873919"/>
                              <a:gd name="connsiteY0" fmla="*/ 328613 h 328613"/>
                              <a:gd name="connsiteX1" fmla="*/ 862013 w 873919"/>
                              <a:gd name="connsiteY1" fmla="*/ 326231 h 328613"/>
                              <a:gd name="connsiteX2" fmla="*/ 800100 w 873919"/>
                              <a:gd name="connsiteY2" fmla="*/ 321469 h 328613"/>
                              <a:gd name="connsiteX3" fmla="*/ 792956 w 873919"/>
                              <a:gd name="connsiteY3" fmla="*/ 319088 h 328613"/>
                              <a:gd name="connsiteX4" fmla="*/ 788194 w 873919"/>
                              <a:gd name="connsiteY4" fmla="*/ 304800 h 328613"/>
                              <a:gd name="connsiteX5" fmla="*/ 785813 w 873919"/>
                              <a:gd name="connsiteY5" fmla="*/ 297656 h 328613"/>
                              <a:gd name="connsiteX6" fmla="*/ 783431 w 873919"/>
                              <a:gd name="connsiteY6" fmla="*/ 288131 h 328613"/>
                              <a:gd name="connsiteX7" fmla="*/ 778669 w 873919"/>
                              <a:gd name="connsiteY7" fmla="*/ 280988 h 328613"/>
                              <a:gd name="connsiteX8" fmla="*/ 766763 w 873919"/>
                              <a:gd name="connsiteY8" fmla="*/ 278606 h 328613"/>
                              <a:gd name="connsiteX9" fmla="*/ 752475 w 873919"/>
                              <a:gd name="connsiteY9" fmla="*/ 271463 h 328613"/>
                              <a:gd name="connsiteX10" fmla="*/ 742950 w 873919"/>
                              <a:gd name="connsiteY10" fmla="*/ 269081 h 328613"/>
                              <a:gd name="connsiteX11" fmla="*/ 733425 w 873919"/>
                              <a:gd name="connsiteY11" fmla="*/ 257175 h 328613"/>
                              <a:gd name="connsiteX12" fmla="*/ 728663 w 873919"/>
                              <a:gd name="connsiteY12" fmla="*/ 242888 h 328613"/>
                              <a:gd name="connsiteX13" fmla="*/ 719138 w 873919"/>
                              <a:gd name="connsiteY13" fmla="*/ 228600 h 328613"/>
                              <a:gd name="connsiteX14" fmla="*/ 714375 w 873919"/>
                              <a:gd name="connsiteY14" fmla="*/ 221456 h 328613"/>
                              <a:gd name="connsiteX15" fmla="*/ 704850 w 873919"/>
                              <a:gd name="connsiteY15" fmla="*/ 209550 h 328613"/>
                              <a:gd name="connsiteX16" fmla="*/ 702469 w 873919"/>
                              <a:gd name="connsiteY16" fmla="*/ 202406 h 328613"/>
                              <a:gd name="connsiteX17" fmla="*/ 704850 w 873919"/>
                              <a:gd name="connsiteY17" fmla="*/ 192881 h 328613"/>
                              <a:gd name="connsiteX18" fmla="*/ 719138 w 873919"/>
                              <a:gd name="connsiteY18" fmla="*/ 183356 h 328613"/>
                              <a:gd name="connsiteX19" fmla="*/ 723900 w 873919"/>
                              <a:gd name="connsiteY19" fmla="*/ 176213 h 328613"/>
                              <a:gd name="connsiteX20" fmla="*/ 738188 w 873919"/>
                              <a:gd name="connsiteY20" fmla="*/ 166688 h 328613"/>
                              <a:gd name="connsiteX21" fmla="*/ 738188 w 873919"/>
                              <a:gd name="connsiteY21" fmla="*/ 126206 h 328613"/>
                              <a:gd name="connsiteX22" fmla="*/ 731044 w 873919"/>
                              <a:gd name="connsiteY22" fmla="*/ 121444 h 328613"/>
                              <a:gd name="connsiteX23" fmla="*/ 707231 w 873919"/>
                              <a:gd name="connsiteY23" fmla="*/ 128588 h 328613"/>
                              <a:gd name="connsiteX24" fmla="*/ 692944 w 873919"/>
                              <a:gd name="connsiteY24" fmla="*/ 135731 h 328613"/>
                              <a:gd name="connsiteX25" fmla="*/ 685800 w 873919"/>
                              <a:gd name="connsiteY25" fmla="*/ 142875 h 328613"/>
                              <a:gd name="connsiteX26" fmla="*/ 676275 w 873919"/>
                              <a:gd name="connsiteY26" fmla="*/ 157163 h 328613"/>
                              <a:gd name="connsiteX27" fmla="*/ 669131 w 873919"/>
                              <a:gd name="connsiteY27" fmla="*/ 159544 h 328613"/>
                              <a:gd name="connsiteX28" fmla="*/ 647700 w 873919"/>
                              <a:gd name="connsiteY28" fmla="*/ 157163 h 328613"/>
                              <a:gd name="connsiteX29" fmla="*/ 650081 w 873919"/>
                              <a:gd name="connsiteY29" fmla="*/ 140494 h 328613"/>
                              <a:gd name="connsiteX30" fmla="*/ 654844 w 873919"/>
                              <a:gd name="connsiteY30" fmla="*/ 126206 h 328613"/>
                              <a:gd name="connsiteX31" fmla="*/ 659606 w 873919"/>
                              <a:gd name="connsiteY31" fmla="*/ 111919 h 328613"/>
                              <a:gd name="connsiteX32" fmla="*/ 664369 w 873919"/>
                              <a:gd name="connsiteY32" fmla="*/ 97631 h 328613"/>
                              <a:gd name="connsiteX33" fmla="*/ 666750 w 873919"/>
                              <a:gd name="connsiteY33" fmla="*/ 90488 h 328613"/>
                              <a:gd name="connsiteX34" fmla="*/ 657225 w 873919"/>
                              <a:gd name="connsiteY34" fmla="*/ 69056 h 328613"/>
                              <a:gd name="connsiteX35" fmla="*/ 650081 w 873919"/>
                              <a:gd name="connsiteY35" fmla="*/ 64294 h 328613"/>
                              <a:gd name="connsiteX36" fmla="*/ 645319 w 873919"/>
                              <a:gd name="connsiteY36" fmla="*/ 57150 h 328613"/>
                              <a:gd name="connsiteX37" fmla="*/ 635794 w 873919"/>
                              <a:gd name="connsiteY37" fmla="*/ 54769 h 328613"/>
                              <a:gd name="connsiteX38" fmla="*/ 621506 w 873919"/>
                              <a:gd name="connsiteY38" fmla="*/ 50006 h 328613"/>
                              <a:gd name="connsiteX39" fmla="*/ 607219 w 873919"/>
                              <a:gd name="connsiteY39" fmla="*/ 42863 h 328613"/>
                              <a:gd name="connsiteX40" fmla="*/ 600075 w 873919"/>
                              <a:gd name="connsiteY40" fmla="*/ 38100 h 328613"/>
                              <a:gd name="connsiteX41" fmla="*/ 581025 w 873919"/>
                              <a:gd name="connsiteY41" fmla="*/ 33338 h 328613"/>
                              <a:gd name="connsiteX42" fmla="*/ 571500 w 873919"/>
                              <a:gd name="connsiteY42" fmla="*/ 30956 h 328613"/>
                              <a:gd name="connsiteX43" fmla="*/ 557213 w 873919"/>
                              <a:gd name="connsiteY43" fmla="*/ 33338 h 328613"/>
                              <a:gd name="connsiteX44" fmla="*/ 552450 w 873919"/>
                              <a:gd name="connsiteY44" fmla="*/ 40481 h 328613"/>
                              <a:gd name="connsiteX45" fmla="*/ 545306 w 873919"/>
                              <a:gd name="connsiteY45" fmla="*/ 45244 h 328613"/>
                              <a:gd name="connsiteX46" fmla="*/ 523875 w 873919"/>
                              <a:gd name="connsiteY46" fmla="*/ 38100 h 328613"/>
                              <a:gd name="connsiteX47" fmla="*/ 514350 w 873919"/>
                              <a:gd name="connsiteY47" fmla="*/ 23813 h 328613"/>
                              <a:gd name="connsiteX48" fmla="*/ 509588 w 873919"/>
                              <a:gd name="connsiteY48" fmla="*/ 16669 h 328613"/>
                              <a:gd name="connsiteX49" fmla="*/ 502444 w 873919"/>
                              <a:gd name="connsiteY49" fmla="*/ 14288 h 328613"/>
                              <a:gd name="connsiteX50" fmla="*/ 495300 w 873919"/>
                              <a:gd name="connsiteY50" fmla="*/ 19050 h 328613"/>
                              <a:gd name="connsiteX51" fmla="*/ 492919 w 873919"/>
                              <a:gd name="connsiteY51" fmla="*/ 26194 h 328613"/>
                              <a:gd name="connsiteX52" fmla="*/ 485775 w 873919"/>
                              <a:gd name="connsiteY52" fmla="*/ 50006 h 328613"/>
                              <a:gd name="connsiteX53" fmla="*/ 476250 w 873919"/>
                              <a:gd name="connsiteY53" fmla="*/ 64294 h 328613"/>
                              <a:gd name="connsiteX54" fmla="*/ 469106 w 873919"/>
                              <a:gd name="connsiteY54" fmla="*/ 78581 h 328613"/>
                              <a:gd name="connsiteX55" fmla="*/ 461963 w 873919"/>
                              <a:gd name="connsiteY55" fmla="*/ 83344 h 328613"/>
                              <a:gd name="connsiteX56" fmla="*/ 459581 w 873919"/>
                              <a:gd name="connsiteY56" fmla="*/ 90488 h 328613"/>
                              <a:gd name="connsiteX57" fmla="*/ 452438 w 873919"/>
                              <a:gd name="connsiteY57" fmla="*/ 95250 h 328613"/>
                              <a:gd name="connsiteX58" fmla="*/ 435769 w 873919"/>
                              <a:gd name="connsiteY58" fmla="*/ 90488 h 328613"/>
                              <a:gd name="connsiteX59" fmla="*/ 433388 w 873919"/>
                              <a:gd name="connsiteY59" fmla="*/ 76200 h 328613"/>
                              <a:gd name="connsiteX60" fmla="*/ 440531 w 873919"/>
                              <a:gd name="connsiteY60" fmla="*/ 73819 h 328613"/>
                              <a:gd name="connsiteX61" fmla="*/ 450056 w 873919"/>
                              <a:gd name="connsiteY61" fmla="*/ 59531 h 328613"/>
                              <a:gd name="connsiteX62" fmla="*/ 452438 w 873919"/>
                              <a:gd name="connsiteY62" fmla="*/ 50006 h 328613"/>
                              <a:gd name="connsiteX63" fmla="*/ 445294 w 873919"/>
                              <a:gd name="connsiteY63" fmla="*/ 14288 h 328613"/>
                              <a:gd name="connsiteX64" fmla="*/ 442913 w 873919"/>
                              <a:gd name="connsiteY64" fmla="*/ 7144 h 328613"/>
                              <a:gd name="connsiteX65" fmla="*/ 428625 w 873919"/>
                              <a:gd name="connsiteY65" fmla="*/ 0 h 328613"/>
                              <a:gd name="connsiteX66" fmla="*/ 419100 w 873919"/>
                              <a:gd name="connsiteY66" fmla="*/ 21431 h 328613"/>
                              <a:gd name="connsiteX67" fmla="*/ 411956 w 873919"/>
                              <a:gd name="connsiteY67" fmla="*/ 35719 h 328613"/>
                              <a:gd name="connsiteX68" fmla="*/ 404813 w 873919"/>
                              <a:gd name="connsiteY68" fmla="*/ 38100 h 328613"/>
                              <a:gd name="connsiteX69" fmla="*/ 395288 w 873919"/>
                              <a:gd name="connsiteY69" fmla="*/ 42863 h 328613"/>
                              <a:gd name="connsiteX70" fmla="*/ 366713 w 873919"/>
                              <a:gd name="connsiteY70" fmla="*/ 40481 h 328613"/>
                              <a:gd name="connsiteX71" fmla="*/ 350044 w 873919"/>
                              <a:gd name="connsiteY71" fmla="*/ 35719 h 328613"/>
                              <a:gd name="connsiteX72" fmla="*/ 340519 w 873919"/>
                              <a:gd name="connsiteY72" fmla="*/ 33338 h 328613"/>
                              <a:gd name="connsiteX73" fmla="*/ 311944 w 873919"/>
                              <a:gd name="connsiteY73" fmla="*/ 40481 h 328613"/>
                              <a:gd name="connsiteX74" fmla="*/ 307181 w 873919"/>
                              <a:gd name="connsiteY74" fmla="*/ 54769 h 328613"/>
                              <a:gd name="connsiteX75" fmla="*/ 309563 w 873919"/>
                              <a:gd name="connsiteY75" fmla="*/ 83344 h 328613"/>
                              <a:gd name="connsiteX76" fmla="*/ 307181 w 873919"/>
                              <a:gd name="connsiteY76" fmla="*/ 92869 h 328613"/>
                              <a:gd name="connsiteX77" fmla="*/ 290513 w 873919"/>
                              <a:gd name="connsiteY77" fmla="*/ 100013 h 328613"/>
                              <a:gd name="connsiteX78" fmla="*/ 245269 w 873919"/>
                              <a:gd name="connsiteY78" fmla="*/ 102394 h 328613"/>
                              <a:gd name="connsiteX79" fmla="*/ 240506 w 873919"/>
                              <a:gd name="connsiteY79" fmla="*/ 109538 h 328613"/>
                              <a:gd name="connsiteX80" fmla="*/ 233363 w 873919"/>
                              <a:gd name="connsiteY80" fmla="*/ 123825 h 328613"/>
                              <a:gd name="connsiteX81" fmla="*/ 226219 w 873919"/>
                              <a:gd name="connsiteY81" fmla="*/ 126206 h 328613"/>
                              <a:gd name="connsiteX82" fmla="*/ 211931 w 873919"/>
                              <a:gd name="connsiteY82" fmla="*/ 123825 h 328613"/>
                              <a:gd name="connsiteX83" fmla="*/ 197644 w 873919"/>
                              <a:gd name="connsiteY83" fmla="*/ 111919 h 328613"/>
                              <a:gd name="connsiteX84" fmla="*/ 190500 w 873919"/>
                              <a:gd name="connsiteY84" fmla="*/ 109538 h 328613"/>
                              <a:gd name="connsiteX85" fmla="*/ 183356 w 873919"/>
                              <a:gd name="connsiteY85" fmla="*/ 111919 h 328613"/>
                              <a:gd name="connsiteX86" fmla="*/ 173831 w 873919"/>
                              <a:gd name="connsiteY86" fmla="*/ 142875 h 328613"/>
                              <a:gd name="connsiteX87" fmla="*/ 169069 w 873919"/>
                              <a:gd name="connsiteY87" fmla="*/ 157163 h 328613"/>
                              <a:gd name="connsiteX88" fmla="*/ 166688 w 873919"/>
                              <a:gd name="connsiteY88" fmla="*/ 164306 h 328613"/>
                              <a:gd name="connsiteX89" fmla="*/ 161925 w 873919"/>
                              <a:gd name="connsiteY89" fmla="*/ 171450 h 328613"/>
                              <a:gd name="connsiteX90" fmla="*/ 145256 w 873919"/>
                              <a:gd name="connsiteY90" fmla="*/ 169069 h 328613"/>
                              <a:gd name="connsiteX91" fmla="*/ 142875 w 873919"/>
                              <a:gd name="connsiteY91" fmla="*/ 161925 h 328613"/>
                              <a:gd name="connsiteX92" fmla="*/ 128588 w 873919"/>
                              <a:gd name="connsiteY92" fmla="*/ 152400 h 328613"/>
                              <a:gd name="connsiteX93" fmla="*/ 121444 w 873919"/>
                              <a:gd name="connsiteY93" fmla="*/ 157163 h 328613"/>
                              <a:gd name="connsiteX94" fmla="*/ 126206 w 873919"/>
                              <a:gd name="connsiteY94" fmla="*/ 178594 h 328613"/>
                              <a:gd name="connsiteX95" fmla="*/ 111919 w 873919"/>
                              <a:gd name="connsiteY95" fmla="*/ 183356 h 328613"/>
                              <a:gd name="connsiteX96" fmla="*/ 104775 w 873919"/>
                              <a:gd name="connsiteY96" fmla="*/ 185738 h 328613"/>
                              <a:gd name="connsiteX97" fmla="*/ 83344 w 873919"/>
                              <a:gd name="connsiteY97" fmla="*/ 195263 h 328613"/>
                              <a:gd name="connsiteX98" fmla="*/ 52388 w 873919"/>
                              <a:gd name="connsiteY98" fmla="*/ 197644 h 328613"/>
                              <a:gd name="connsiteX99" fmla="*/ 54769 w 873919"/>
                              <a:gd name="connsiteY99" fmla="*/ 214313 h 328613"/>
                              <a:gd name="connsiteX100" fmla="*/ 28575 w 873919"/>
                              <a:gd name="connsiteY100" fmla="*/ 216694 h 328613"/>
                              <a:gd name="connsiteX101" fmla="*/ 21431 w 873919"/>
                              <a:gd name="connsiteY101" fmla="*/ 211931 h 328613"/>
                              <a:gd name="connsiteX102" fmla="*/ 9525 w 873919"/>
                              <a:gd name="connsiteY102" fmla="*/ 192881 h 328613"/>
                              <a:gd name="connsiteX103" fmla="*/ 0 w 873919"/>
                              <a:gd name="connsiteY103" fmla="*/ 190500 h 3286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</a:cxnLst>
                            <a:rect l="l" t="t" r="r" b="b"/>
                            <a:pathLst>
                              <a:path w="873919" h="328613">
                                <a:moveTo>
                                  <a:pt x="873919" y="328613"/>
                                </a:moveTo>
                                <a:cubicBezTo>
                                  <a:pt x="869950" y="327819"/>
                                  <a:pt x="866048" y="326541"/>
                                  <a:pt x="862013" y="326231"/>
                                </a:cubicBezTo>
                                <a:cubicBezTo>
                                  <a:pt x="832480" y="323959"/>
                                  <a:pt x="822424" y="327049"/>
                                  <a:pt x="800100" y="321469"/>
                                </a:cubicBezTo>
                                <a:cubicBezTo>
                                  <a:pt x="797665" y="320860"/>
                                  <a:pt x="795337" y="319882"/>
                                  <a:pt x="792956" y="319088"/>
                                </a:cubicBezTo>
                                <a:lnTo>
                                  <a:pt x="788194" y="304800"/>
                                </a:lnTo>
                                <a:cubicBezTo>
                                  <a:pt x="787400" y="302419"/>
                                  <a:pt x="786422" y="300091"/>
                                  <a:pt x="785813" y="297656"/>
                                </a:cubicBezTo>
                                <a:cubicBezTo>
                                  <a:pt x="785019" y="294481"/>
                                  <a:pt x="784720" y="291139"/>
                                  <a:pt x="783431" y="288131"/>
                                </a:cubicBezTo>
                                <a:cubicBezTo>
                                  <a:pt x="782304" y="285501"/>
                                  <a:pt x="781154" y="282408"/>
                                  <a:pt x="778669" y="280988"/>
                                </a:cubicBezTo>
                                <a:cubicBezTo>
                                  <a:pt x="775155" y="278980"/>
                                  <a:pt x="770689" y="279588"/>
                                  <a:pt x="766763" y="278606"/>
                                </a:cubicBezTo>
                                <a:cubicBezTo>
                                  <a:pt x="750708" y="274592"/>
                                  <a:pt x="768772" y="278448"/>
                                  <a:pt x="752475" y="271463"/>
                                </a:cubicBezTo>
                                <a:cubicBezTo>
                                  <a:pt x="749467" y="270174"/>
                                  <a:pt x="746125" y="269875"/>
                                  <a:pt x="742950" y="269081"/>
                                </a:cubicBezTo>
                                <a:cubicBezTo>
                                  <a:pt x="734267" y="243031"/>
                                  <a:pt x="748812" y="281795"/>
                                  <a:pt x="733425" y="257175"/>
                                </a:cubicBezTo>
                                <a:cubicBezTo>
                                  <a:pt x="730764" y="252918"/>
                                  <a:pt x="731447" y="247065"/>
                                  <a:pt x="728663" y="242888"/>
                                </a:cubicBezTo>
                                <a:lnTo>
                                  <a:pt x="719138" y="228600"/>
                                </a:lnTo>
                                <a:lnTo>
                                  <a:pt x="714375" y="221456"/>
                                </a:lnTo>
                                <a:cubicBezTo>
                                  <a:pt x="708390" y="203501"/>
                                  <a:pt x="717160" y="224938"/>
                                  <a:pt x="704850" y="209550"/>
                                </a:cubicBezTo>
                                <a:cubicBezTo>
                                  <a:pt x="703282" y="207590"/>
                                  <a:pt x="703263" y="204787"/>
                                  <a:pt x="702469" y="202406"/>
                                </a:cubicBezTo>
                                <a:cubicBezTo>
                                  <a:pt x="703263" y="199231"/>
                                  <a:pt x="702695" y="195344"/>
                                  <a:pt x="704850" y="192881"/>
                                </a:cubicBezTo>
                                <a:cubicBezTo>
                                  <a:pt x="708619" y="188573"/>
                                  <a:pt x="719138" y="183356"/>
                                  <a:pt x="719138" y="183356"/>
                                </a:cubicBezTo>
                                <a:cubicBezTo>
                                  <a:pt x="720725" y="180975"/>
                                  <a:pt x="721746" y="178097"/>
                                  <a:pt x="723900" y="176213"/>
                                </a:cubicBezTo>
                                <a:cubicBezTo>
                                  <a:pt x="728208" y="172444"/>
                                  <a:pt x="738188" y="166688"/>
                                  <a:pt x="738188" y="166688"/>
                                </a:cubicBezTo>
                                <a:cubicBezTo>
                                  <a:pt x="742085" y="151097"/>
                                  <a:pt x="743962" y="147858"/>
                                  <a:pt x="738188" y="126206"/>
                                </a:cubicBezTo>
                                <a:cubicBezTo>
                                  <a:pt x="737451" y="123441"/>
                                  <a:pt x="733425" y="123031"/>
                                  <a:pt x="731044" y="121444"/>
                                </a:cubicBezTo>
                                <a:cubicBezTo>
                                  <a:pt x="716647" y="125043"/>
                                  <a:pt x="724625" y="122790"/>
                                  <a:pt x="707231" y="128588"/>
                                </a:cubicBezTo>
                                <a:cubicBezTo>
                                  <a:pt x="700073" y="130974"/>
                                  <a:pt x="699098" y="130603"/>
                                  <a:pt x="692944" y="135731"/>
                                </a:cubicBezTo>
                                <a:cubicBezTo>
                                  <a:pt x="690357" y="137887"/>
                                  <a:pt x="687868" y="140217"/>
                                  <a:pt x="685800" y="142875"/>
                                </a:cubicBezTo>
                                <a:cubicBezTo>
                                  <a:pt x="682286" y="147393"/>
                                  <a:pt x="681705" y="155353"/>
                                  <a:pt x="676275" y="157163"/>
                                </a:cubicBezTo>
                                <a:lnTo>
                                  <a:pt x="669131" y="159544"/>
                                </a:lnTo>
                                <a:cubicBezTo>
                                  <a:pt x="661987" y="158750"/>
                                  <a:pt x="652782" y="162245"/>
                                  <a:pt x="647700" y="157163"/>
                                </a:cubicBezTo>
                                <a:cubicBezTo>
                                  <a:pt x="643731" y="153194"/>
                                  <a:pt x="648819" y="145963"/>
                                  <a:pt x="650081" y="140494"/>
                                </a:cubicBezTo>
                                <a:cubicBezTo>
                                  <a:pt x="651210" y="135602"/>
                                  <a:pt x="653256" y="130969"/>
                                  <a:pt x="654844" y="126206"/>
                                </a:cubicBezTo>
                                <a:lnTo>
                                  <a:pt x="659606" y="111919"/>
                                </a:lnTo>
                                <a:lnTo>
                                  <a:pt x="664369" y="97631"/>
                                </a:lnTo>
                                <a:lnTo>
                                  <a:pt x="666750" y="90488"/>
                                </a:lnTo>
                                <a:cubicBezTo>
                                  <a:pt x="664392" y="83413"/>
                                  <a:pt x="662886" y="74717"/>
                                  <a:pt x="657225" y="69056"/>
                                </a:cubicBezTo>
                                <a:cubicBezTo>
                                  <a:pt x="655201" y="67032"/>
                                  <a:pt x="652462" y="65881"/>
                                  <a:pt x="650081" y="64294"/>
                                </a:cubicBezTo>
                                <a:cubicBezTo>
                                  <a:pt x="648494" y="61913"/>
                                  <a:pt x="647700" y="58738"/>
                                  <a:pt x="645319" y="57150"/>
                                </a:cubicBezTo>
                                <a:cubicBezTo>
                                  <a:pt x="642596" y="55335"/>
                                  <a:pt x="638929" y="55709"/>
                                  <a:pt x="635794" y="54769"/>
                                </a:cubicBezTo>
                                <a:cubicBezTo>
                                  <a:pt x="630985" y="53326"/>
                                  <a:pt x="625683" y="52791"/>
                                  <a:pt x="621506" y="50006"/>
                                </a:cubicBezTo>
                                <a:cubicBezTo>
                                  <a:pt x="612274" y="43852"/>
                                  <a:pt x="617078" y="46149"/>
                                  <a:pt x="607219" y="42863"/>
                                </a:cubicBezTo>
                                <a:cubicBezTo>
                                  <a:pt x="604838" y="41275"/>
                                  <a:pt x="602635" y="39380"/>
                                  <a:pt x="600075" y="38100"/>
                                </a:cubicBezTo>
                                <a:cubicBezTo>
                                  <a:pt x="594970" y="35547"/>
                                  <a:pt x="585914" y="34425"/>
                                  <a:pt x="581025" y="33338"/>
                                </a:cubicBezTo>
                                <a:cubicBezTo>
                                  <a:pt x="577830" y="32628"/>
                                  <a:pt x="574675" y="31750"/>
                                  <a:pt x="571500" y="30956"/>
                                </a:cubicBezTo>
                                <a:cubicBezTo>
                                  <a:pt x="566738" y="31750"/>
                                  <a:pt x="561531" y="31179"/>
                                  <a:pt x="557213" y="33338"/>
                                </a:cubicBezTo>
                                <a:cubicBezTo>
                                  <a:pt x="554653" y="34618"/>
                                  <a:pt x="554474" y="38457"/>
                                  <a:pt x="552450" y="40481"/>
                                </a:cubicBezTo>
                                <a:cubicBezTo>
                                  <a:pt x="550426" y="42505"/>
                                  <a:pt x="547687" y="43656"/>
                                  <a:pt x="545306" y="45244"/>
                                </a:cubicBezTo>
                                <a:cubicBezTo>
                                  <a:pt x="537379" y="43923"/>
                                  <a:pt x="529592" y="44634"/>
                                  <a:pt x="523875" y="38100"/>
                                </a:cubicBezTo>
                                <a:cubicBezTo>
                                  <a:pt x="520106" y="33793"/>
                                  <a:pt x="517525" y="28575"/>
                                  <a:pt x="514350" y="23813"/>
                                </a:cubicBezTo>
                                <a:cubicBezTo>
                                  <a:pt x="512763" y="21432"/>
                                  <a:pt x="512303" y="17574"/>
                                  <a:pt x="509588" y="16669"/>
                                </a:cubicBezTo>
                                <a:lnTo>
                                  <a:pt x="502444" y="14288"/>
                                </a:lnTo>
                                <a:cubicBezTo>
                                  <a:pt x="500063" y="15875"/>
                                  <a:pt x="497088" y="16815"/>
                                  <a:pt x="495300" y="19050"/>
                                </a:cubicBezTo>
                                <a:cubicBezTo>
                                  <a:pt x="493732" y="21010"/>
                                  <a:pt x="493609" y="23780"/>
                                  <a:pt x="492919" y="26194"/>
                                </a:cubicBezTo>
                                <a:cubicBezTo>
                                  <a:pt x="491255" y="32020"/>
                                  <a:pt x="488606" y="45759"/>
                                  <a:pt x="485775" y="50006"/>
                                </a:cubicBezTo>
                                <a:lnTo>
                                  <a:pt x="476250" y="64294"/>
                                </a:lnTo>
                                <a:cubicBezTo>
                                  <a:pt x="474313" y="70106"/>
                                  <a:pt x="473724" y="73963"/>
                                  <a:pt x="469106" y="78581"/>
                                </a:cubicBezTo>
                                <a:cubicBezTo>
                                  <a:pt x="467082" y="80605"/>
                                  <a:pt x="464344" y="81756"/>
                                  <a:pt x="461963" y="83344"/>
                                </a:cubicBezTo>
                                <a:cubicBezTo>
                                  <a:pt x="461169" y="85725"/>
                                  <a:pt x="461149" y="88528"/>
                                  <a:pt x="459581" y="90488"/>
                                </a:cubicBezTo>
                                <a:cubicBezTo>
                                  <a:pt x="457793" y="92723"/>
                                  <a:pt x="455271" y="94845"/>
                                  <a:pt x="452438" y="95250"/>
                                </a:cubicBezTo>
                                <a:cubicBezTo>
                                  <a:pt x="450345" y="95549"/>
                                  <a:pt x="438450" y="91381"/>
                                  <a:pt x="435769" y="90488"/>
                                </a:cubicBezTo>
                                <a:cubicBezTo>
                                  <a:pt x="432611" y="85751"/>
                                  <a:pt x="427472" y="82116"/>
                                  <a:pt x="433388" y="76200"/>
                                </a:cubicBezTo>
                                <a:cubicBezTo>
                                  <a:pt x="435163" y="74425"/>
                                  <a:pt x="438150" y="74613"/>
                                  <a:pt x="440531" y="73819"/>
                                </a:cubicBezTo>
                                <a:cubicBezTo>
                                  <a:pt x="447969" y="51512"/>
                                  <a:pt x="435785" y="84506"/>
                                  <a:pt x="450056" y="59531"/>
                                </a:cubicBezTo>
                                <a:cubicBezTo>
                                  <a:pt x="451680" y="56689"/>
                                  <a:pt x="451644" y="53181"/>
                                  <a:pt x="452438" y="50006"/>
                                </a:cubicBezTo>
                                <a:cubicBezTo>
                                  <a:pt x="449501" y="23585"/>
                                  <a:pt x="452329" y="35395"/>
                                  <a:pt x="445294" y="14288"/>
                                </a:cubicBezTo>
                                <a:cubicBezTo>
                                  <a:pt x="444500" y="11907"/>
                                  <a:pt x="445001" y="8536"/>
                                  <a:pt x="442913" y="7144"/>
                                </a:cubicBezTo>
                                <a:cubicBezTo>
                                  <a:pt x="433681" y="989"/>
                                  <a:pt x="438484" y="3286"/>
                                  <a:pt x="428625" y="0"/>
                                </a:cubicBezTo>
                                <a:cubicBezTo>
                                  <a:pt x="421079" y="11320"/>
                                  <a:pt x="424767" y="4431"/>
                                  <a:pt x="419100" y="21431"/>
                                </a:cubicBezTo>
                                <a:cubicBezTo>
                                  <a:pt x="417531" y="26139"/>
                                  <a:pt x="416154" y="32361"/>
                                  <a:pt x="411956" y="35719"/>
                                </a:cubicBezTo>
                                <a:cubicBezTo>
                                  <a:pt x="409996" y="37287"/>
                                  <a:pt x="407120" y="37111"/>
                                  <a:pt x="404813" y="38100"/>
                                </a:cubicBezTo>
                                <a:cubicBezTo>
                                  <a:pt x="401550" y="39498"/>
                                  <a:pt x="398463" y="41275"/>
                                  <a:pt x="395288" y="42863"/>
                                </a:cubicBezTo>
                                <a:cubicBezTo>
                                  <a:pt x="385763" y="42069"/>
                                  <a:pt x="376197" y="41667"/>
                                  <a:pt x="366713" y="40481"/>
                                </a:cubicBezTo>
                                <a:cubicBezTo>
                                  <a:pt x="360096" y="39654"/>
                                  <a:pt x="356195" y="37476"/>
                                  <a:pt x="350044" y="35719"/>
                                </a:cubicBezTo>
                                <a:cubicBezTo>
                                  <a:pt x="346897" y="34820"/>
                                  <a:pt x="343694" y="34132"/>
                                  <a:pt x="340519" y="33338"/>
                                </a:cubicBezTo>
                                <a:cubicBezTo>
                                  <a:pt x="336908" y="33739"/>
                                  <a:pt x="316841" y="32647"/>
                                  <a:pt x="311944" y="40481"/>
                                </a:cubicBezTo>
                                <a:cubicBezTo>
                                  <a:pt x="309283" y="44738"/>
                                  <a:pt x="307181" y="54769"/>
                                  <a:pt x="307181" y="54769"/>
                                </a:cubicBezTo>
                                <a:cubicBezTo>
                                  <a:pt x="307975" y="64294"/>
                                  <a:pt x="309563" y="73786"/>
                                  <a:pt x="309563" y="83344"/>
                                </a:cubicBezTo>
                                <a:cubicBezTo>
                                  <a:pt x="309563" y="86617"/>
                                  <a:pt x="308996" y="90146"/>
                                  <a:pt x="307181" y="92869"/>
                                </a:cubicBezTo>
                                <a:cubicBezTo>
                                  <a:pt x="304375" y="97078"/>
                                  <a:pt x="294740" y="99645"/>
                                  <a:pt x="290513" y="100013"/>
                                </a:cubicBezTo>
                                <a:cubicBezTo>
                                  <a:pt x="275468" y="101321"/>
                                  <a:pt x="260350" y="101600"/>
                                  <a:pt x="245269" y="102394"/>
                                </a:cubicBezTo>
                                <a:cubicBezTo>
                                  <a:pt x="243681" y="104775"/>
                                  <a:pt x="241786" y="106978"/>
                                  <a:pt x="240506" y="109538"/>
                                </a:cubicBezTo>
                                <a:cubicBezTo>
                                  <a:pt x="237630" y="115289"/>
                                  <a:pt x="239049" y="119276"/>
                                  <a:pt x="233363" y="123825"/>
                                </a:cubicBezTo>
                                <a:cubicBezTo>
                                  <a:pt x="231403" y="125393"/>
                                  <a:pt x="228600" y="125412"/>
                                  <a:pt x="226219" y="126206"/>
                                </a:cubicBezTo>
                                <a:cubicBezTo>
                                  <a:pt x="221456" y="125412"/>
                                  <a:pt x="216512" y="125352"/>
                                  <a:pt x="211931" y="123825"/>
                                </a:cubicBezTo>
                                <a:cubicBezTo>
                                  <a:pt x="204142" y="121229"/>
                                  <a:pt x="204275" y="116339"/>
                                  <a:pt x="197644" y="111919"/>
                                </a:cubicBezTo>
                                <a:cubicBezTo>
                                  <a:pt x="195555" y="110527"/>
                                  <a:pt x="192881" y="110332"/>
                                  <a:pt x="190500" y="109538"/>
                                </a:cubicBezTo>
                                <a:cubicBezTo>
                                  <a:pt x="188119" y="110332"/>
                                  <a:pt x="185316" y="110351"/>
                                  <a:pt x="183356" y="111919"/>
                                </a:cubicBezTo>
                                <a:cubicBezTo>
                                  <a:pt x="175338" y="118333"/>
                                  <a:pt x="175665" y="137371"/>
                                  <a:pt x="173831" y="142875"/>
                                </a:cubicBezTo>
                                <a:lnTo>
                                  <a:pt x="169069" y="157163"/>
                                </a:lnTo>
                                <a:cubicBezTo>
                                  <a:pt x="168275" y="159544"/>
                                  <a:pt x="168080" y="162218"/>
                                  <a:pt x="166688" y="164306"/>
                                </a:cubicBezTo>
                                <a:lnTo>
                                  <a:pt x="161925" y="171450"/>
                                </a:lnTo>
                                <a:cubicBezTo>
                                  <a:pt x="156369" y="170656"/>
                                  <a:pt x="150276" y="171579"/>
                                  <a:pt x="145256" y="169069"/>
                                </a:cubicBezTo>
                                <a:cubicBezTo>
                                  <a:pt x="143011" y="167946"/>
                                  <a:pt x="144650" y="163700"/>
                                  <a:pt x="142875" y="161925"/>
                                </a:cubicBezTo>
                                <a:cubicBezTo>
                                  <a:pt x="138828" y="157878"/>
                                  <a:pt x="128588" y="152400"/>
                                  <a:pt x="128588" y="152400"/>
                                </a:cubicBezTo>
                                <a:cubicBezTo>
                                  <a:pt x="126207" y="153988"/>
                                  <a:pt x="122138" y="154386"/>
                                  <a:pt x="121444" y="157163"/>
                                </a:cubicBezTo>
                                <a:cubicBezTo>
                                  <a:pt x="120247" y="161952"/>
                                  <a:pt x="124373" y="173095"/>
                                  <a:pt x="126206" y="178594"/>
                                </a:cubicBezTo>
                                <a:lnTo>
                                  <a:pt x="111919" y="183356"/>
                                </a:lnTo>
                                <a:cubicBezTo>
                                  <a:pt x="109538" y="184150"/>
                                  <a:pt x="106864" y="184346"/>
                                  <a:pt x="104775" y="185738"/>
                                </a:cubicBezTo>
                                <a:cubicBezTo>
                                  <a:pt x="97670" y="190474"/>
                                  <a:pt x="92951" y="194524"/>
                                  <a:pt x="83344" y="195263"/>
                                </a:cubicBezTo>
                                <a:lnTo>
                                  <a:pt x="52388" y="197644"/>
                                </a:lnTo>
                                <a:cubicBezTo>
                                  <a:pt x="53182" y="203200"/>
                                  <a:pt x="56544" y="208988"/>
                                  <a:pt x="54769" y="214313"/>
                                </a:cubicBezTo>
                                <a:cubicBezTo>
                                  <a:pt x="51794" y="223238"/>
                                  <a:pt x="30463" y="216964"/>
                                  <a:pt x="28575" y="216694"/>
                                </a:cubicBezTo>
                                <a:cubicBezTo>
                                  <a:pt x="26194" y="215106"/>
                                  <a:pt x="22948" y="214358"/>
                                  <a:pt x="21431" y="211931"/>
                                </a:cubicBezTo>
                                <a:cubicBezTo>
                                  <a:pt x="11560" y="196137"/>
                                  <a:pt x="23243" y="199740"/>
                                  <a:pt x="9525" y="192881"/>
                                </a:cubicBezTo>
                                <a:cubicBezTo>
                                  <a:pt x="4261" y="190249"/>
                                  <a:pt x="4059" y="190500"/>
                                  <a:pt x="0" y="190500"/>
                                </a:cubicBezTo>
                              </a:path>
                            </a:pathLst>
                          </a:cu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l-PL"/>
                          </a:p>
                        </p:txBody>
                      </p:sp>
                    </p:grpSp>
                    <p:sp>
                      <p:nvSpPr>
                        <p:cNvPr id="200" name="Dowolny kształt 199"/>
                        <p:cNvSpPr/>
                        <p:nvPr/>
                      </p:nvSpPr>
                      <p:spPr>
                        <a:xfrm>
                          <a:off x="5893594" y="1750219"/>
                          <a:ext cx="921544" cy="1295400"/>
                        </a:xfrm>
                        <a:custGeom>
                          <a:avLst/>
                          <a:gdLst>
                            <a:gd name="connsiteX0" fmla="*/ 552450 w 921544"/>
                            <a:gd name="connsiteY0" fmla="*/ 1066800 h 1295400"/>
                            <a:gd name="connsiteX1" fmla="*/ 535781 w 921544"/>
                            <a:gd name="connsiteY1" fmla="*/ 1088231 h 1295400"/>
                            <a:gd name="connsiteX2" fmla="*/ 533400 w 921544"/>
                            <a:gd name="connsiteY2" fmla="*/ 1095375 h 1295400"/>
                            <a:gd name="connsiteX3" fmla="*/ 531019 w 921544"/>
                            <a:gd name="connsiteY3" fmla="*/ 1102519 h 1295400"/>
                            <a:gd name="connsiteX4" fmla="*/ 528637 w 921544"/>
                            <a:gd name="connsiteY4" fmla="*/ 1154906 h 1295400"/>
                            <a:gd name="connsiteX5" fmla="*/ 521494 w 921544"/>
                            <a:gd name="connsiteY5" fmla="*/ 1159669 h 1295400"/>
                            <a:gd name="connsiteX6" fmla="*/ 507206 w 921544"/>
                            <a:gd name="connsiteY6" fmla="*/ 1154906 h 1295400"/>
                            <a:gd name="connsiteX7" fmla="*/ 495300 w 921544"/>
                            <a:gd name="connsiteY7" fmla="*/ 1135856 h 1295400"/>
                            <a:gd name="connsiteX8" fmla="*/ 492919 w 921544"/>
                            <a:gd name="connsiteY8" fmla="*/ 1162050 h 1295400"/>
                            <a:gd name="connsiteX9" fmla="*/ 490537 w 921544"/>
                            <a:gd name="connsiteY9" fmla="*/ 1193006 h 1295400"/>
                            <a:gd name="connsiteX10" fmla="*/ 485775 w 921544"/>
                            <a:gd name="connsiteY10" fmla="*/ 1207294 h 1295400"/>
                            <a:gd name="connsiteX11" fmla="*/ 464344 w 921544"/>
                            <a:gd name="connsiteY11" fmla="*/ 1223962 h 1295400"/>
                            <a:gd name="connsiteX12" fmla="*/ 457200 w 921544"/>
                            <a:gd name="connsiteY12" fmla="*/ 1228725 h 1295400"/>
                            <a:gd name="connsiteX13" fmla="*/ 450056 w 921544"/>
                            <a:gd name="connsiteY13" fmla="*/ 1233487 h 1295400"/>
                            <a:gd name="connsiteX14" fmla="*/ 442912 w 921544"/>
                            <a:gd name="connsiteY14" fmla="*/ 1240631 h 1295400"/>
                            <a:gd name="connsiteX15" fmla="*/ 428625 w 921544"/>
                            <a:gd name="connsiteY15" fmla="*/ 1250156 h 1295400"/>
                            <a:gd name="connsiteX16" fmla="*/ 423862 w 921544"/>
                            <a:gd name="connsiteY16" fmla="*/ 1257300 h 1295400"/>
                            <a:gd name="connsiteX17" fmla="*/ 416719 w 921544"/>
                            <a:gd name="connsiteY17" fmla="*/ 1259681 h 1295400"/>
                            <a:gd name="connsiteX18" fmla="*/ 407194 w 921544"/>
                            <a:gd name="connsiteY18" fmla="*/ 1269206 h 1295400"/>
                            <a:gd name="connsiteX19" fmla="*/ 395287 w 921544"/>
                            <a:gd name="connsiteY19" fmla="*/ 1283494 h 1295400"/>
                            <a:gd name="connsiteX20" fmla="*/ 381000 w 921544"/>
                            <a:gd name="connsiteY20" fmla="*/ 1281112 h 1295400"/>
                            <a:gd name="connsiteX21" fmla="*/ 371475 w 921544"/>
                            <a:gd name="connsiteY21" fmla="*/ 1283494 h 1295400"/>
                            <a:gd name="connsiteX22" fmla="*/ 364331 w 921544"/>
                            <a:gd name="connsiteY22" fmla="*/ 1290637 h 1295400"/>
                            <a:gd name="connsiteX23" fmla="*/ 357187 w 921544"/>
                            <a:gd name="connsiteY23" fmla="*/ 1295400 h 1295400"/>
                            <a:gd name="connsiteX24" fmla="*/ 333375 w 921544"/>
                            <a:gd name="connsiteY24" fmla="*/ 1285875 h 1295400"/>
                            <a:gd name="connsiteX25" fmla="*/ 319087 w 921544"/>
                            <a:gd name="connsiteY25" fmla="*/ 1278731 h 1295400"/>
                            <a:gd name="connsiteX26" fmla="*/ 250031 w 921544"/>
                            <a:gd name="connsiteY26" fmla="*/ 1276350 h 1295400"/>
                            <a:gd name="connsiteX27" fmla="*/ 235744 w 921544"/>
                            <a:gd name="connsiteY27" fmla="*/ 1271587 h 1295400"/>
                            <a:gd name="connsiteX28" fmla="*/ 219075 w 921544"/>
                            <a:gd name="connsiteY28" fmla="*/ 1264444 h 1295400"/>
                            <a:gd name="connsiteX29" fmla="*/ 138112 w 921544"/>
                            <a:gd name="connsiteY29" fmla="*/ 1269206 h 1295400"/>
                            <a:gd name="connsiteX30" fmla="*/ 123825 w 921544"/>
                            <a:gd name="connsiteY30" fmla="*/ 1271587 h 1295400"/>
                            <a:gd name="connsiteX31" fmla="*/ 109537 w 921544"/>
                            <a:gd name="connsiteY31" fmla="*/ 1278731 h 1295400"/>
                            <a:gd name="connsiteX32" fmla="*/ 100012 w 921544"/>
                            <a:gd name="connsiteY32" fmla="*/ 1283494 h 1295400"/>
                            <a:gd name="connsiteX33" fmla="*/ 92869 w 921544"/>
                            <a:gd name="connsiteY33" fmla="*/ 1285875 h 1295400"/>
                            <a:gd name="connsiteX34" fmla="*/ 85725 w 921544"/>
                            <a:gd name="connsiteY34" fmla="*/ 1290637 h 1295400"/>
                            <a:gd name="connsiteX35" fmla="*/ 33337 w 921544"/>
                            <a:gd name="connsiteY35" fmla="*/ 1288256 h 1295400"/>
                            <a:gd name="connsiteX36" fmla="*/ 16669 w 921544"/>
                            <a:gd name="connsiteY36" fmla="*/ 1285875 h 1295400"/>
                            <a:gd name="connsiteX37" fmla="*/ 9525 w 921544"/>
                            <a:gd name="connsiteY37" fmla="*/ 1281112 h 1295400"/>
                            <a:gd name="connsiteX38" fmla="*/ 7144 w 921544"/>
                            <a:gd name="connsiteY38" fmla="*/ 1273969 h 1295400"/>
                            <a:gd name="connsiteX39" fmla="*/ 2381 w 921544"/>
                            <a:gd name="connsiteY39" fmla="*/ 1233487 h 1295400"/>
                            <a:gd name="connsiteX40" fmla="*/ 0 w 921544"/>
                            <a:gd name="connsiteY40" fmla="*/ 1226344 h 1295400"/>
                            <a:gd name="connsiteX41" fmla="*/ 9525 w 921544"/>
                            <a:gd name="connsiteY41" fmla="*/ 1200150 h 1295400"/>
                            <a:gd name="connsiteX42" fmla="*/ 16669 w 921544"/>
                            <a:gd name="connsiteY42" fmla="*/ 1197769 h 1295400"/>
                            <a:gd name="connsiteX43" fmla="*/ 23812 w 921544"/>
                            <a:gd name="connsiteY43" fmla="*/ 1193006 h 1295400"/>
                            <a:gd name="connsiteX44" fmla="*/ 28575 w 921544"/>
                            <a:gd name="connsiteY44" fmla="*/ 1178719 h 1295400"/>
                            <a:gd name="connsiteX45" fmla="*/ 38100 w 921544"/>
                            <a:gd name="connsiteY45" fmla="*/ 1157287 h 1295400"/>
                            <a:gd name="connsiteX46" fmla="*/ 40481 w 921544"/>
                            <a:gd name="connsiteY46" fmla="*/ 1150144 h 1295400"/>
                            <a:gd name="connsiteX47" fmla="*/ 42862 w 921544"/>
                            <a:gd name="connsiteY47" fmla="*/ 1143000 h 1295400"/>
                            <a:gd name="connsiteX48" fmla="*/ 40481 w 921544"/>
                            <a:gd name="connsiteY48" fmla="*/ 1109662 h 1295400"/>
                            <a:gd name="connsiteX49" fmla="*/ 35719 w 921544"/>
                            <a:gd name="connsiteY49" fmla="*/ 1081087 h 1295400"/>
                            <a:gd name="connsiteX50" fmla="*/ 30956 w 921544"/>
                            <a:gd name="connsiteY50" fmla="*/ 1066800 h 1295400"/>
                            <a:gd name="connsiteX51" fmla="*/ 23812 w 921544"/>
                            <a:gd name="connsiteY51" fmla="*/ 1062037 h 1295400"/>
                            <a:gd name="connsiteX52" fmla="*/ 21431 w 921544"/>
                            <a:gd name="connsiteY52" fmla="*/ 1054894 h 1295400"/>
                            <a:gd name="connsiteX53" fmla="*/ 28575 w 921544"/>
                            <a:gd name="connsiteY53" fmla="*/ 1047750 h 1295400"/>
                            <a:gd name="connsiteX54" fmla="*/ 33337 w 921544"/>
                            <a:gd name="connsiteY54" fmla="*/ 1040606 h 1295400"/>
                            <a:gd name="connsiteX55" fmla="*/ 38100 w 921544"/>
                            <a:gd name="connsiteY55" fmla="*/ 1026319 h 1295400"/>
                            <a:gd name="connsiteX56" fmla="*/ 33337 w 921544"/>
                            <a:gd name="connsiteY56" fmla="*/ 1009650 h 1295400"/>
                            <a:gd name="connsiteX57" fmla="*/ 30956 w 921544"/>
                            <a:gd name="connsiteY57" fmla="*/ 1000125 h 1295400"/>
                            <a:gd name="connsiteX58" fmla="*/ 23812 w 921544"/>
                            <a:gd name="connsiteY58" fmla="*/ 976312 h 1295400"/>
                            <a:gd name="connsiteX59" fmla="*/ 30956 w 921544"/>
                            <a:gd name="connsiteY59" fmla="*/ 914400 h 1295400"/>
                            <a:gd name="connsiteX60" fmla="*/ 38100 w 921544"/>
                            <a:gd name="connsiteY60" fmla="*/ 909637 h 1295400"/>
                            <a:gd name="connsiteX61" fmla="*/ 42862 w 921544"/>
                            <a:gd name="connsiteY61" fmla="*/ 902494 h 1295400"/>
                            <a:gd name="connsiteX62" fmla="*/ 73819 w 921544"/>
                            <a:gd name="connsiteY62" fmla="*/ 907256 h 1295400"/>
                            <a:gd name="connsiteX63" fmla="*/ 97631 w 921544"/>
                            <a:gd name="connsiteY63" fmla="*/ 897731 h 1295400"/>
                            <a:gd name="connsiteX64" fmla="*/ 100012 w 921544"/>
                            <a:gd name="connsiteY64" fmla="*/ 890587 h 1295400"/>
                            <a:gd name="connsiteX65" fmla="*/ 135731 w 921544"/>
                            <a:gd name="connsiteY65" fmla="*/ 883444 h 1295400"/>
                            <a:gd name="connsiteX66" fmla="*/ 140494 w 921544"/>
                            <a:gd name="connsiteY66" fmla="*/ 876300 h 1295400"/>
                            <a:gd name="connsiteX67" fmla="*/ 140494 w 921544"/>
                            <a:gd name="connsiteY67" fmla="*/ 850106 h 1295400"/>
                            <a:gd name="connsiteX68" fmla="*/ 126206 w 921544"/>
                            <a:gd name="connsiteY68" fmla="*/ 828675 h 1295400"/>
                            <a:gd name="connsiteX69" fmla="*/ 121444 w 921544"/>
                            <a:gd name="connsiteY69" fmla="*/ 821531 h 1295400"/>
                            <a:gd name="connsiteX70" fmla="*/ 119062 w 921544"/>
                            <a:gd name="connsiteY70" fmla="*/ 814387 h 1295400"/>
                            <a:gd name="connsiteX71" fmla="*/ 114300 w 921544"/>
                            <a:gd name="connsiteY71" fmla="*/ 790575 h 1295400"/>
                            <a:gd name="connsiteX72" fmla="*/ 107156 w 921544"/>
                            <a:gd name="connsiteY72" fmla="*/ 776287 h 1295400"/>
                            <a:gd name="connsiteX73" fmla="*/ 100012 w 921544"/>
                            <a:gd name="connsiteY73" fmla="*/ 771525 h 1295400"/>
                            <a:gd name="connsiteX74" fmla="*/ 107156 w 921544"/>
                            <a:gd name="connsiteY74" fmla="*/ 752475 h 1295400"/>
                            <a:gd name="connsiteX75" fmla="*/ 109537 w 921544"/>
                            <a:gd name="connsiteY75" fmla="*/ 745331 h 1295400"/>
                            <a:gd name="connsiteX76" fmla="*/ 116681 w 921544"/>
                            <a:gd name="connsiteY76" fmla="*/ 740569 h 1295400"/>
                            <a:gd name="connsiteX77" fmla="*/ 121444 w 921544"/>
                            <a:gd name="connsiteY77" fmla="*/ 733425 h 1295400"/>
                            <a:gd name="connsiteX78" fmla="*/ 114300 w 921544"/>
                            <a:gd name="connsiteY78" fmla="*/ 716756 h 1295400"/>
                            <a:gd name="connsiteX79" fmla="*/ 107156 w 921544"/>
                            <a:gd name="connsiteY79" fmla="*/ 711994 h 1295400"/>
                            <a:gd name="connsiteX80" fmla="*/ 104775 w 921544"/>
                            <a:gd name="connsiteY80" fmla="*/ 704850 h 1295400"/>
                            <a:gd name="connsiteX81" fmla="*/ 100012 w 921544"/>
                            <a:gd name="connsiteY81" fmla="*/ 697706 h 1295400"/>
                            <a:gd name="connsiteX82" fmla="*/ 102394 w 921544"/>
                            <a:gd name="connsiteY82" fmla="*/ 654844 h 1295400"/>
                            <a:gd name="connsiteX83" fmla="*/ 109537 w 921544"/>
                            <a:gd name="connsiteY83" fmla="*/ 652462 h 1295400"/>
                            <a:gd name="connsiteX84" fmla="*/ 116681 w 921544"/>
                            <a:gd name="connsiteY84" fmla="*/ 647700 h 1295400"/>
                            <a:gd name="connsiteX85" fmla="*/ 130969 w 921544"/>
                            <a:gd name="connsiteY85" fmla="*/ 642937 h 1295400"/>
                            <a:gd name="connsiteX86" fmla="*/ 138112 w 921544"/>
                            <a:gd name="connsiteY86" fmla="*/ 640556 h 1295400"/>
                            <a:gd name="connsiteX87" fmla="*/ 154781 w 921544"/>
                            <a:gd name="connsiteY87" fmla="*/ 638175 h 1295400"/>
                            <a:gd name="connsiteX88" fmla="*/ 166687 w 921544"/>
                            <a:gd name="connsiteY88" fmla="*/ 626269 h 1295400"/>
                            <a:gd name="connsiteX89" fmla="*/ 171450 w 921544"/>
                            <a:gd name="connsiteY89" fmla="*/ 611981 h 1295400"/>
                            <a:gd name="connsiteX90" fmla="*/ 178594 w 921544"/>
                            <a:gd name="connsiteY90" fmla="*/ 604837 h 1295400"/>
                            <a:gd name="connsiteX91" fmla="*/ 192881 w 921544"/>
                            <a:gd name="connsiteY91" fmla="*/ 600075 h 1295400"/>
                            <a:gd name="connsiteX92" fmla="*/ 200025 w 921544"/>
                            <a:gd name="connsiteY92" fmla="*/ 585787 h 1295400"/>
                            <a:gd name="connsiteX93" fmla="*/ 216694 w 921544"/>
                            <a:gd name="connsiteY93" fmla="*/ 588169 h 1295400"/>
                            <a:gd name="connsiteX94" fmla="*/ 233362 w 921544"/>
                            <a:gd name="connsiteY94" fmla="*/ 588169 h 1295400"/>
                            <a:gd name="connsiteX95" fmla="*/ 230981 w 921544"/>
                            <a:gd name="connsiteY95" fmla="*/ 573881 h 1295400"/>
                            <a:gd name="connsiteX96" fmla="*/ 226219 w 921544"/>
                            <a:gd name="connsiteY96" fmla="*/ 557212 h 1295400"/>
                            <a:gd name="connsiteX97" fmla="*/ 216694 w 921544"/>
                            <a:gd name="connsiteY97" fmla="*/ 542925 h 1295400"/>
                            <a:gd name="connsiteX98" fmla="*/ 211931 w 921544"/>
                            <a:gd name="connsiteY98" fmla="*/ 535781 h 1295400"/>
                            <a:gd name="connsiteX99" fmla="*/ 204787 w 921544"/>
                            <a:gd name="connsiteY99" fmla="*/ 533400 h 1295400"/>
                            <a:gd name="connsiteX100" fmla="*/ 216694 w 921544"/>
                            <a:gd name="connsiteY100" fmla="*/ 523875 h 1295400"/>
                            <a:gd name="connsiteX101" fmla="*/ 230981 w 921544"/>
                            <a:gd name="connsiteY101" fmla="*/ 514350 h 1295400"/>
                            <a:gd name="connsiteX102" fmla="*/ 238125 w 921544"/>
                            <a:gd name="connsiteY102" fmla="*/ 500062 h 1295400"/>
                            <a:gd name="connsiteX103" fmla="*/ 235744 w 921544"/>
                            <a:gd name="connsiteY103" fmla="*/ 485775 h 1295400"/>
                            <a:gd name="connsiteX104" fmla="*/ 238125 w 921544"/>
                            <a:gd name="connsiteY104" fmla="*/ 452437 h 1295400"/>
                            <a:gd name="connsiteX105" fmla="*/ 240506 w 921544"/>
                            <a:gd name="connsiteY105" fmla="*/ 442912 h 1295400"/>
                            <a:gd name="connsiteX106" fmla="*/ 242887 w 921544"/>
                            <a:gd name="connsiteY106" fmla="*/ 423862 h 1295400"/>
                            <a:gd name="connsiteX107" fmla="*/ 247650 w 921544"/>
                            <a:gd name="connsiteY107" fmla="*/ 409575 h 1295400"/>
                            <a:gd name="connsiteX108" fmla="*/ 261937 w 921544"/>
                            <a:gd name="connsiteY108" fmla="*/ 400050 h 1295400"/>
                            <a:gd name="connsiteX109" fmla="*/ 264319 w 921544"/>
                            <a:gd name="connsiteY109" fmla="*/ 366712 h 1295400"/>
                            <a:gd name="connsiteX110" fmla="*/ 259556 w 921544"/>
                            <a:gd name="connsiteY110" fmla="*/ 359569 h 1295400"/>
                            <a:gd name="connsiteX111" fmla="*/ 250031 w 921544"/>
                            <a:gd name="connsiteY111" fmla="*/ 347662 h 1295400"/>
                            <a:gd name="connsiteX112" fmla="*/ 240506 w 921544"/>
                            <a:gd name="connsiteY112" fmla="*/ 333375 h 1295400"/>
                            <a:gd name="connsiteX113" fmla="*/ 235744 w 921544"/>
                            <a:gd name="connsiteY113" fmla="*/ 326231 h 1295400"/>
                            <a:gd name="connsiteX114" fmla="*/ 242887 w 921544"/>
                            <a:gd name="connsiteY114" fmla="*/ 309562 h 1295400"/>
                            <a:gd name="connsiteX115" fmla="*/ 250031 w 921544"/>
                            <a:gd name="connsiteY115" fmla="*/ 307181 h 1295400"/>
                            <a:gd name="connsiteX116" fmla="*/ 257175 w 921544"/>
                            <a:gd name="connsiteY116" fmla="*/ 300037 h 1295400"/>
                            <a:gd name="connsiteX117" fmla="*/ 259556 w 921544"/>
                            <a:gd name="connsiteY117" fmla="*/ 292894 h 1295400"/>
                            <a:gd name="connsiteX118" fmla="*/ 273844 w 921544"/>
                            <a:gd name="connsiteY118" fmla="*/ 283369 h 1295400"/>
                            <a:gd name="connsiteX119" fmla="*/ 295275 w 921544"/>
                            <a:gd name="connsiteY119" fmla="*/ 285750 h 1295400"/>
                            <a:gd name="connsiteX120" fmla="*/ 297656 w 921544"/>
                            <a:gd name="connsiteY120" fmla="*/ 302419 h 1295400"/>
                            <a:gd name="connsiteX121" fmla="*/ 319087 w 921544"/>
                            <a:gd name="connsiteY121" fmla="*/ 314325 h 1295400"/>
                            <a:gd name="connsiteX122" fmla="*/ 338137 w 921544"/>
                            <a:gd name="connsiteY122" fmla="*/ 311944 h 1295400"/>
                            <a:gd name="connsiteX123" fmla="*/ 361950 w 921544"/>
                            <a:gd name="connsiteY123" fmla="*/ 302419 h 1295400"/>
                            <a:gd name="connsiteX124" fmla="*/ 376237 w 921544"/>
                            <a:gd name="connsiteY124" fmla="*/ 292894 h 1295400"/>
                            <a:gd name="connsiteX125" fmla="*/ 385762 w 921544"/>
                            <a:gd name="connsiteY125" fmla="*/ 295275 h 1295400"/>
                            <a:gd name="connsiteX126" fmla="*/ 407194 w 921544"/>
                            <a:gd name="connsiteY126" fmla="*/ 307181 h 1295400"/>
                            <a:gd name="connsiteX127" fmla="*/ 421481 w 921544"/>
                            <a:gd name="connsiteY127" fmla="*/ 304800 h 1295400"/>
                            <a:gd name="connsiteX128" fmla="*/ 428625 w 921544"/>
                            <a:gd name="connsiteY128" fmla="*/ 290512 h 1295400"/>
                            <a:gd name="connsiteX129" fmla="*/ 442912 w 921544"/>
                            <a:gd name="connsiteY129" fmla="*/ 285750 h 1295400"/>
                            <a:gd name="connsiteX130" fmla="*/ 469106 w 921544"/>
                            <a:gd name="connsiteY130" fmla="*/ 290512 h 1295400"/>
                            <a:gd name="connsiteX131" fmla="*/ 476250 w 921544"/>
                            <a:gd name="connsiteY131" fmla="*/ 292894 h 1295400"/>
                            <a:gd name="connsiteX132" fmla="*/ 481012 w 921544"/>
                            <a:gd name="connsiteY132" fmla="*/ 300037 h 1295400"/>
                            <a:gd name="connsiteX133" fmla="*/ 495300 w 921544"/>
                            <a:gd name="connsiteY133" fmla="*/ 311944 h 1295400"/>
                            <a:gd name="connsiteX134" fmla="*/ 511969 w 921544"/>
                            <a:gd name="connsiteY134" fmla="*/ 330994 h 1295400"/>
                            <a:gd name="connsiteX135" fmla="*/ 519112 w 921544"/>
                            <a:gd name="connsiteY135" fmla="*/ 333375 h 1295400"/>
                            <a:gd name="connsiteX136" fmla="*/ 545306 w 921544"/>
                            <a:gd name="connsiteY136" fmla="*/ 326231 h 1295400"/>
                            <a:gd name="connsiteX137" fmla="*/ 550069 w 921544"/>
                            <a:gd name="connsiteY137" fmla="*/ 311944 h 1295400"/>
                            <a:gd name="connsiteX138" fmla="*/ 552450 w 921544"/>
                            <a:gd name="connsiteY138" fmla="*/ 266700 h 1295400"/>
                            <a:gd name="connsiteX139" fmla="*/ 559594 w 921544"/>
                            <a:gd name="connsiteY139" fmla="*/ 261937 h 1295400"/>
                            <a:gd name="connsiteX140" fmla="*/ 571500 w 921544"/>
                            <a:gd name="connsiteY140" fmla="*/ 252412 h 1295400"/>
                            <a:gd name="connsiteX141" fmla="*/ 576262 w 921544"/>
                            <a:gd name="connsiteY141" fmla="*/ 245269 h 1295400"/>
                            <a:gd name="connsiteX142" fmla="*/ 576262 w 921544"/>
                            <a:gd name="connsiteY142" fmla="*/ 211931 h 1295400"/>
                            <a:gd name="connsiteX143" fmla="*/ 578644 w 921544"/>
                            <a:gd name="connsiteY143" fmla="*/ 185737 h 1295400"/>
                            <a:gd name="connsiteX144" fmla="*/ 585787 w 921544"/>
                            <a:gd name="connsiteY144" fmla="*/ 180975 h 1295400"/>
                            <a:gd name="connsiteX145" fmla="*/ 597694 w 921544"/>
                            <a:gd name="connsiteY145" fmla="*/ 159544 h 1295400"/>
                            <a:gd name="connsiteX146" fmla="*/ 602456 w 921544"/>
                            <a:gd name="connsiteY146" fmla="*/ 121444 h 1295400"/>
                            <a:gd name="connsiteX147" fmla="*/ 609600 w 921544"/>
                            <a:gd name="connsiteY147" fmla="*/ 107156 h 1295400"/>
                            <a:gd name="connsiteX148" fmla="*/ 616744 w 921544"/>
                            <a:gd name="connsiteY148" fmla="*/ 102394 h 1295400"/>
                            <a:gd name="connsiteX149" fmla="*/ 621506 w 921544"/>
                            <a:gd name="connsiteY149" fmla="*/ 95250 h 1295400"/>
                            <a:gd name="connsiteX150" fmla="*/ 635794 w 921544"/>
                            <a:gd name="connsiteY150" fmla="*/ 88106 h 1295400"/>
                            <a:gd name="connsiteX151" fmla="*/ 652462 w 921544"/>
                            <a:gd name="connsiteY151" fmla="*/ 80962 h 1295400"/>
                            <a:gd name="connsiteX152" fmla="*/ 659606 w 921544"/>
                            <a:gd name="connsiteY152" fmla="*/ 76200 h 1295400"/>
                            <a:gd name="connsiteX153" fmla="*/ 666750 w 921544"/>
                            <a:gd name="connsiteY153" fmla="*/ 73819 h 1295400"/>
                            <a:gd name="connsiteX154" fmla="*/ 676275 w 921544"/>
                            <a:gd name="connsiteY154" fmla="*/ 59531 h 1295400"/>
                            <a:gd name="connsiteX155" fmla="*/ 683419 w 921544"/>
                            <a:gd name="connsiteY155" fmla="*/ 45244 h 1295400"/>
                            <a:gd name="connsiteX156" fmla="*/ 685800 w 921544"/>
                            <a:gd name="connsiteY156" fmla="*/ 38100 h 1295400"/>
                            <a:gd name="connsiteX157" fmla="*/ 702469 w 921544"/>
                            <a:gd name="connsiteY157" fmla="*/ 21431 h 1295400"/>
                            <a:gd name="connsiteX158" fmla="*/ 771525 w 921544"/>
                            <a:gd name="connsiteY158" fmla="*/ 19050 h 1295400"/>
                            <a:gd name="connsiteX159" fmla="*/ 797719 w 921544"/>
                            <a:gd name="connsiteY159" fmla="*/ 14287 h 1295400"/>
                            <a:gd name="connsiteX160" fmla="*/ 804862 w 921544"/>
                            <a:gd name="connsiteY160" fmla="*/ 11906 h 1295400"/>
                            <a:gd name="connsiteX161" fmla="*/ 814387 w 921544"/>
                            <a:gd name="connsiteY161" fmla="*/ 9525 h 1295400"/>
                            <a:gd name="connsiteX162" fmla="*/ 835819 w 921544"/>
                            <a:gd name="connsiteY162" fmla="*/ 2381 h 1295400"/>
                            <a:gd name="connsiteX163" fmla="*/ 842962 w 921544"/>
                            <a:gd name="connsiteY163" fmla="*/ 0 h 1295400"/>
                            <a:gd name="connsiteX164" fmla="*/ 892969 w 921544"/>
                            <a:gd name="connsiteY164" fmla="*/ 2381 h 1295400"/>
                            <a:gd name="connsiteX165" fmla="*/ 900112 w 921544"/>
                            <a:gd name="connsiteY165" fmla="*/ 4762 h 1295400"/>
                            <a:gd name="connsiteX166" fmla="*/ 921544 w 921544"/>
                            <a:gd name="connsiteY166" fmla="*/ 7144 h 12954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</a:cxnLst>
                          <a:rect l="l" t="t" r="r" b="b"/>
                          <a:pathLst>
                            <a:path w="921544" h="1295400">
                              <a:moveTo>
                                <a:pt x="552450" y="1066800"/>
                              </a:moveTo>
                              <a:cubicBezTo>
                                <a:pt x="536240" y="1076526"/>
                                <a:pt x="542007" y="1069554"/>
                                <a:pt x="535781" y="1088231"/>
                              </a:cubicBezTo>
                              <a:lnTo>
                                <a:pt x="533400" y="1095375"/>
                              </a:lnTo>
                              <a:lnTo>
                                <a:pt x="531019" y="1102519"/>
                              </a:lnTo>
                              <a:cubicBezTo>
                                <a:pt x="530225" y="1119981"/>
                                <a:pt x="531511" y="1137663"/>
                                <a:pt x="528637" y="1154906"/>
                              </a:cubicBezTo>
                              <a:cubicBezTo>
                                <a:pt x="528167" y="1157729"/>
                                <a:pt x="524356" y="1159669"/>
                                <a:pt x="521494" y="1159669"/>
                              </a:cubicBezTo>
                              <a:cubicBezTo>
                                <a:pt x="516474" y="1159669"/>
                                <a:pt x="507206" y="1154906"/>
                                <a:pt x="507206" y="1154906"/>
                              </a:cubicBezTo>
                              <a:cubicBezTo>
                                <a:pt x="501539" y="1137904"/>
                                <a:pt x="506621" y="1143404"/>
                                <a:pt x="495300" y="1135856"/>
                              </a:cubicBezTo>
                              <a:cubicBezTo>
                                <a:pt x="485763" y="1150161"/>
                                <a:pt x="492919" y="1136055"/>
                                <a:pt x="492919" y="1162050"/>
                              </a:cubicBezTo>
                              <a:cubicBezTo>
                                <a:pt x="492919" y="1172399"/>
                                <a:pt x="492151" y="1182783"/>
                                <a:pt x="490537" y="1193006"/>
                              </a:cubicBezTo>
                              <a:cubicBezTo>
                                <a:pt x="489754" y="1197965"/>
                                <a:pt x="489325" y="1203744"/>
                                <a:pt x="485775" y="1207294"/>
                              </a:cubicBezTo>
                              <a:cubicBezTo>
                                <a:pt x="474583" y="1218484"/>
                                <a:pt x="481433" y="1212569"/>
                                <a:pt x="464344" y="1223962"/>
                              </a:cubicBezTo>
                              <a:lnTo>
                                <a:pt x="457200" y="1228725"/>
                              </a:lnTo>
                              <a:cubicBezTo>
                                <a:pt x="454819" y="1230312"/>
                                <a:pt x="452080" y="1231463"/>
                                <a:pt x="450056" y="1233487"/>
                              </a:cubicBezTo>
                              <a:cubicBezTo>
                                <a:pt x="447675" y="1235868"/>
                                <a:pt x="445570" y="1238563"/>
                                <a:pt x="442912" y="1240631"/>
                              </a:cubicBezTo>
                              <a:cubicBezTo>
                                <a:pt x="438394" y="1244145"/>
                                <a:pt x="428625" y="1250156"/>
                                <a:pt x="428625" y="1250156"/>
                              </a:cubicBezTo>
                              <a:cubicBezTo>
                                <a:pt x="427037" y="1252537"/>
                                <a:pt x="426097" y="1255512"/>
                                <a:pt x="423862" y="1257300"/>
                              </a:cubicBezTo>
                              <a:cubicBezTo>
                                <a:pt x="421902" y="1258868"/>
                                <a:pt x="418494" y="1257906"/>
                                <a:pt x="416719" y="1259681"/>
                              </a:cubicBezTo>
                              <a:cubicBezTo>
                                <a:pt x="404020" y="1272380"/>
                                <a:pt x="426240" y="1262857"/>
                                <a:pt x="407194" y="1269206"/>
                              </a:cubicBezTo>
                              <a:cubicBezTo>
                                <a:pt x="405306" y="1272038"/>
                                <a:pt x="398874" y="1282697"/>
                                <a:pt x="395287" y="1283494"/>
                              </a:cubicBezTo>
                              <a:cubicBezTo>
                                <a:pt x="390574" y="1284541"/>
                                <a:pt x="385762" y="1281906"/>
                                <a:pt x="381000" y="1281112"/>
                              </a:cubicBezTo>
                              <a:cubicBezTo>
                                <a:pt x="377825" y="1281906"/>
                                <a:pt x="374317" y="1281870"/>
                                <a:pt x="371475" y="1283494"/>
                              </a:cubicBezTo>
                              <a:cubicBezTo>
                                <a:pt x="368551" y="1285165"/>
                                <a:pt x="366918" y="1288481"/>
                                <a:pt x="364331" y="1290637"/>
                              </a:cubicBezTo>
                              <a:cubicBezTo>
                                <a:pt x="362132" y="1292469"/>
                                <a:pt x="359568" y="1293812"/>
                                <a:pt x="357187" y="1295400"/>
                              </a:cubicBezTo>
                              <a:cubicBezTo>
                                <a:pt x="345484" y="1291498"/>
                                <a:pt x="343182" y="1291479"/>
                                <a:pt x="333375" y="1285875"/>
                              </a:cubicBezTo>
                              <a:cubicBezTo>
                                <a:pt x="328395" y="1283030"/>
                                <a:pt x="325216" y="1279114"/>
                                <a:pt x="319087" y="1278731"/>
                              </a:cubicBezTo>
                              <a:cubicBezTo>
                                <a:pt x="296099" y="1277294"/>
                                <a:pt x="273050" y="1277144"/>
                                <a:pt x="250031" y="1276350"/>
                              </a:cubicBezTo>
                              <a:cubicBezTo>
                                <a:pt x="245269" y="1274762"/>
                                <a:pt x="239921" y="1274371"/>
                                <a:pt x="235744" y="1271587"/>
                              </a:cubicBezTo>
                              <a:cubicBezTo>
                                <a:pt x="225877" y="1265010"/>
                                <a:pt x="231376" y="1267519"/>
                                <a:pt x="219075" y="1264444"/>
                              </a:cubicBezTo>
                              <a:cubicBezTo>
                                <a:pt x="200429" y="1265376"/>
                                <a:pt x="159193" y="1267098"/>
                                <a:pt x="138112" y="1269206"/>
                              </a:cubicBezTo>
                              <a:cubicBezTo>
                                <a:pt x="133308" y="1269686"/>
                                <a:pt x="128587" y="1270793"/>
                                <a:pt x="123825" y="1271587"/>
                              </a:cubicBezTo>
                              <a:cubicBezTo>
                                <a:pt x="110728" y="1275954"/>
                                <a:pt x="122461" y="1271346"/>
                                <a:pt x="109537" y="1278731"/>
                              </a:cubicBezTo>
                              <a:cubicBezTo>
                                <a:pt x="106455" y="1280492"/>
                                <a:pt x="103275" y="1282096"/>
                                <a:pt x="100012" y="1283494"/>
                              </a:cubicBezTo>
                              <a:cubicBezTo>
                                <a:pt x="97705" y="1284483"/>
                                <a:pt x="95114" y="1284753"/>
                                <a:pt x="92869" y="1285875"/>
                              </a:cubicBezTo>
                              <a:cubicBezTo>
                                <a:pt x="90309" y="1287155"/>
                                <a:pt x="88106" y="1289050"/>
                                <a:pt x="85725" y="1290637"/>
                              </a:cubicBezTo>
                              <a:cubicBezTo>
                                <a:pt x="68262" y="1289843"/>
                                <a:pt x="50776" y="1289459"/>
                                <a:pt x="33337" y="1288256"/>
                              </a:cubicBezTo>
                              <a:cubicBezTo>
                                <a:pt x="27738" y="1287870"/>
                                <a:pt x="22045" y="1287488"/>
                                <a:pt x="16669" y="1285875"/>
                              </a:cubicBezTo>
                              <a:cubicBezTo>
                                <a:pt x="13928" y="1285053"/>
                                <a:pt x="11906" y="1282700"/>
                                <a:pt x="9525" y="1281112"/>
                              </a:cubicBezTo>
                              <a:cubicBezTo>
                                <a:pt x="8731" y="1278731"/>
                                <a:pt x="7636" y="1276430"/>
                                <a:pt x="7144" y="1273969"/>
                              </a:cubicBezTo>
                              <a:cubicBezTo>
                                <a:pt x="3484" y="1255673"/>
                                <a:pt x="5533" y="1253974"/>
                                <a:pt x="2381" y="1233487"/>
                              </a:cubicBezTo>
                              <a:cubicBezTo>
                                <a:pt x="1999" y="1231006"/>
                                <a:pt x="794" y="1228725"/>
                                <a:pt x="0" y="1226344"/>
                              </a:cubicBezTo>
                              <a:cubicBezTo>
                                <a:pt x="1791" y="1212016"/>
                                <a:pt x="-1614" y="1207576"/>
                                <a:pt x="9525" y="1200150"/>
                              </a:cubicBezTo>
                              <a:cubicBezTo>
                                <a:pt x="11614" y="1198758"/>
                                <a:pt x="14288" y="1198563"/>
                                <a:pt x="16669" y="1197769"/>
                              </a:cubicBezTo>
                              <a:cubicBezTo>
                                <a:pt x="19050" y="1196181"/>
                                <a:pt x="22295" y="1195433"/>
                                <a:pt x="23812" y="1193006"/>
                              </a:cubicBezTo>
                              <a:cubicBezTo>
                                <a:pt x="26473" y="1188749"/>
                                <a:pt x="25791" y="1182896"/>
                                <a:pt x="28575" y="1178719"/>
                              </a:cubicBezTo>
                              <a:cubicBezTo>
                                <a:pt x="36121" y="1167398"/>
                                <a:pt x="32432" y="1174290"/>
                                <a:pt x="38100" y="1157287"/>
                              </a:cubicBezTo>
                              <a:lnTo>
                                <a:pt x="40481" y="1150144"/>
                              </a:lnTo>
                              <a:lnTo>
                                <a:pt x="42862" y="1143000"/>
                              </a:lnTo>
                              <a:cubicBezTo>
                                <a:pt x="42068" y="1131887"/>
                                <a:pt x="41490" y="1120757"/>
                                <a:pt x="40481" y="1109662"/>
                              </a:cubicBezTo>
                              <a:cubicBezTo>
                                <a:pt x="39454" y="1098361"/>
                                <a:pt x="38752" y="1091196"/>
                                <a:pt x="35719" y="1081087"/>
                              </a:cubicBezTo>
                              <a:cubicBezTo>
                                <a:pt x="34276" y="1076279"/>
                                <a:pt x="35133" y="1069585"/>
                                <a:pt x="30956" y="1066800"/>
                              </a:cubicBezTo>
                              <a:lnTo>
                                <a:pt x="23812" y="1062037"/>
                              </a:lnTo>
                              <a:cubicBezTo>
                                <a:pt x="23018" y="1059656"/>
                                <a:pt x="20637" y="1057275"/>
                                <a:pt x="21431" y="1054894"/>
                              </a:cubicBezTo>
                              <a:cubicBezTo>
                                <a:pt x="22496" y="1051699"/>
                                <a:pt x="26419" y="1050337"/>
                                <a:pt x="28575" y="1047750"/>
                              </a:cubicBezTo>
                              <a:cubicBezTo>
                                <a:pt x="30407" y="1045551"/>
                                <a:pt x="32175" y="1043221"/>
                                <a:pt x="33337" y="1040606"/>
                              </a:cubicBezTo>
                              <a:cubicBezTo>
                                <a:pt x="35376" y="1036019"/>
                                <a:pt x="38100" y="1026319"/>
                                <a:pt x="38100" y="1026319"/>
                              </a:cubicBezTo>
                              <a:cubicBezTo>
                                <a:pt x="30657" y="996544"/>
                                <a:pt x="40170" y="1033563"/>
                                <a:pt x="33337" y="1009650"/>
                              </a:cubicBezTo>
                              <a:cubicBezTo>
                                <a:pt x="32438" y="1006503"/>
                                <a:pt x="31896" y="1003260"/>
                                <a:pt x="30956" y="1000125"/>
                              </a:cubicBezTo>
                              <a:cubicBezTo>
                                <a:pt x="22253" y="971113"/>
                                <a:pt x="29306" y="998282"/>
                                <a:pt x="23812" y="976312"/>
                              </a:cubicBezTo>
                              <a:cubicBezTo>
                                <a:pt x="24155" y="968420"/>
                                <a:pt x="16398" y="928960"/>
                                <a:pt x="30956" y="914400"/>
                              </a:cubicBezTo>
                              <a:cubicBezTo>
                                <a:pt x="32980" y="912376"/>
                                <a:pt x="35719" y="911225"/>
                                <a:pt x="38100" y="909637"/>
                              </a:cubicBezTo>
                              <a:cubicBezTo>
                                <a:pt x="39687" y="907256"/>
                                <a:pt x="40056" y="903055"/>
                                <a:pt x="42862" y="902494"/>
                              </a:cubicBezTo>
                              <a:cubicBezTo>
                                <a:pt x="47186" y="901629"/>
                                <a:pt x="67491" y="905991"/>
                                <a:pt x="73819" y="907256"/>
                              </a:cubicBezTo>
                              <a:cubicBezTo>
                                <a:pt x="84929" y="905405"/>
                                <a:pt x="90074" y="906800"/>
                                <a:pt x="97631" y="897731"/>
                              </a:cubicBezTo>
                              <a:cubicBezTo>
                                <a:pt x="99238" y="895803"/>
                                <a:pt x="97969" y="892046"/>
                                <a:pt x="100012" y="890587"/>
                              </a:cubicBezTo>
                              <a:cubicBezTo>
                                <a:pt x="107787" y="885034"/>
                                <a:pt x="128398" y="884259"/>
                                <a:pt x="135731" y="883444"/>
                              </a:cubicBezTo>
                              <a:cubicBezTo>
                                <a:pt x="137319" y="881063"/>
                                <a:pt x="139214" y="878860"/>
                                <a:pt x="140494" y="876300"/>
                              </a:cubicBezTo>
                              <a:cubicBezTo>
                                <a:pt x="144672" y="867944"/>
                                <a:pt x="143763" y="859260"/>
                                <a:pt x="140494" y="850106"/>
                              </a:cubicBezTo>
                              <a:cubicBezTo>
                                <a:pt x="140493" y="850103"/>
                                <a:pt x="128588" y="832248"/>
                                <a:pt x="126206" y="828675"/>
                              </a:cubicBezTo>
                              <a:cubicBezTo>
                                <a:pt x="124619" y="826294"/>
                                <a:pt x="122349" y="824246"/>
                                <a:pt x="121444" y="821531"/>
                              </a:cubicBezTo>
                              <a:cubicBezTo>
                                <a:pt x="120650" y="819150"/>
                                <a:pt x="119626" y="816833"/>
                                <a:pt x="119062" y="814387"/>
                              </a:cubicBezTo>
                              <a:cubicBezTo>
                                <a:pt x="117242" y="806500"/>
                                <a:pt x="116859" y="798254"/>
                                <a:pt x="114300" y="790575"/>
                              </a:cubicBezTo>
                              <a:cubicBezTo>
                                <a:pt x="112363" y="784764"/>
                                <a:pt x="111773" y="780904"/>
                                <a:pt x="107156" y="776287"/>
                              </a:cubicBezTo>
                              <a:cubicBezTo>
                                <a:pt x="105132" y="774263"/>
                                <a:pt x="102393" y="773112"/>
                                <a:pt x="100012" y="771525"/>
                              </a:cubicBezTo>
                              <a:cubicBezTo>
                                <a:pt x="104608" y="748551"/>
                                <a:pt x="98980" y="768828"/>
                                <a:pt x="107156" y="752475"/>
                              </a:cubicBezTo>
                              <a:cubicBezTo>
                                <a:pt x="108278" y="750230"/>
                                <a:pt x="107969" y="747291"/>
                                <a:pt x="109537" y="745331"/>
                              </a:cubicBezTo>
                              <a:cubicBezTo>
                                <a:pt x="111325" y="743096"/>
                                <a:pt x="114300" y="742156"/>
                                <a:pt x="116681" y="740569"/>
                              </a:cubicBezTo>
                              <a:cubicBezTo>
                                <a:pt x="118269" y="738188"/>
                                <a:pt x="121039" y="736258"/>
                                <a:pt x="121444" y="733425"/>
                              </a:cubicBezTo>
                              <a:cubicBezTo>
                                <a:pt x="122127" y="728645"/>
                                <a:pt x="117590" y="720046"/>
                                <a:pt x="114300" y="716756"/>
                              </a:cubicBezTo>
                              <a:cubicBezTo>
                                <a:pt x="112276" y="714732"/>
                                <a:pt x="109537" y="713581"/>
                                <a:pt x="107156" y="711994"/>
                              </a:cubicBezTo>
                              <a:cubicBezTo>
                                <a:pt x="106362" y="709613"/>
                                <a:pt x="105898" y="707095"/>
                                <a:pt x="104775" y="704850"/>
                              </a:cubicBezTo>
                              <a:cubicBezTo>
                                <a:pt x="103495" y="702290"/>
                                <a:pt x="100148" y="700565"/>
                                <a:pt x="100012" y="697706"/>
                              </a:cubicBezTo>
                              <a:cubicBezTo>
                                <a:pt x="99331" y="683413"/>
                                <a:pt x="99446" y="668846"/>
                                <a:pt x="102394" y="654844"/>
                              </a:cubicBezTo>
                              <a:cubicBezTo>
                                <a:pt x="102911" y="652388"/>
                                <a:pt x="107292" y="653585"/>
                                <a:pt x="109537" y="652462"/>
                              </a:cubicBezTo>
                              <a:cubicBezTo>
                                <a:pt x="112097" y="651182"/>
                                <a:pt x="114066" y="648862"/>
                                <a:pt x="116681" y="647700"/>
                              </a:cubicBezTo>
                              <a:cubicBezTo>
                                <a:pt x="121269" y="645661"/>
                                <a:pt x="126206" y="644525"/>
                                <a:pt x="130969" y="642937"/>
                              </a:cubicBezTo>
                              <a:cubicBezTo>
                                <a:pt x="133350" y="642143"/>
                                <a:pt x="135627" y="640911"/>
                                <a:pt x="138112" y="640556"/>
                              </a:cubicBezTo>
                              <a:lnTo>
                                <a:pt x="154781" y="638175"/>
                              </a:lnTo>
                              <a:cubicBezTo>
                                <a:pt x="161298" y="633830"/>
                                <a:pt x="163345" y="633788"/>
                                <a:pt x="166687" y="626269"/>
                              </a:cubicBezTo>
                              <a:cubicBezTo>
                                <a:pt x="168726" y="621681"/>
                                <a:pt x="167900" y="615531"/>
                                <a:pt x="171450" y="611981"/>
                              </a:cubicBezTo>
                              <a:cubicBezTo>
                                <a:pt x="173831" y="609600"/>
                                <a:pt x="175650" y="606472"/>
                                <a:pt x="178594" y="604837"/>
                              </a:cubicBezTo>
                              <a:cubicBezTo>
                                <a:pt x="182982" y="602399"/>
                                <a:pt x="192881" y="600075"/>
                                <a:pt x="192881" y="600075"/>
                              </a:cubicBezTo>
                              <a:cubicBezTo>
                                <a:pt x="193684" y="597665"/>
                                <a:pt x="196700" y="586526"/>
                                <a:pt x="200025" y="585787"/>
                              </a:cubicBezTo>
                              <a:cubicBezTo>
                                <a:pt x="205504" y="584570"/>
                                <a:pt x="211138" y="587375"/>
                                <a:pt x="216694" y="588169"/>
                              </a:cubicBezTo>
                              <a:cubicBezTo>
                                <a:pt x="219776" y="589196"/>
                                <a:pt x="230746" y="594273"/>
                                <a:pt x="233362" y="588169"/>
                              </a:cubicBezTo>
                              <a:cubicBezTo>
                                <a:pt x="235264" y="583731"/>
                                <a:pt x="231928" y="578616"/>
                                <a:pt x="230981" y="573881"/>
                              </a:cubicBezTo>
                              <a:cubicBezTo>
                                <a:pt x="230596" y="571955"/>
                                <a:pt x="227637" y="559765"/>
                                <a:pt x="226219" y="557212"/>
                              </a:cubicBezTo>
                              <a:cubicBezTo>
                                <a:pt x="223439" y="552209"/>
                                <a:pt x="219869" y="547687"/>
                                <a:pt x="216694" y="542925"/>
                              </a:cubicBezTo>
                              <a:cubicBezTo>
                                <a:pt x="215106" y="540544"/>
                                <a:pt x="214646" y="536686"/>
                                <a:pt x="211931" y="535781"/>
                              </a:cubicBezTo>
                              <a:lnTo>
                                <a:pt x="204787" y="533400"/>
                              </a:lnTo>
                              <a:cubicBezTo>
                                <a:pt x="213588" y="520199"/>
                                <a:pt x="204514" y="530641"/>
                                <a:pt x="216694" y="523875"/>
                              </a:cubicBezTo>
                              <a:cubicBezTo>
                                <a:pt x="221697" y="521095"/>
                                <a:pt x="230981" y="514350"/>
                                <a:pt x="230981" y="514350"/>
                              </a:cubicBezTo>
                              <a:cubicBezTo>
                                <a:pt x="233390" y="510737"/>
                                <a:pt x="238125" y="504993"/>
                                <a:pt x="238125" y="500062"/>
                              </a:cubicBezTo>
                              <a:cubicBezTo>
                                <a:pt x="238125" y="495234"/>
                                <a:pt x="236538" y="490537"/>
                                <a:pt x="235744" y="485775"/>
                              </a:cubicBezTo>
                              <a:cubicBezTo>
                                <a:pt x="236538" y="474662"/>
                                <a:pt x="236895" y="463510"/>
                                <a:pt x="238125" y="452437"/>
                              </a:cubicBezTo>
                              <a:cubicBezTo>
                                <a:pt x="238486" y="449184"/>
                                <a:pt x="239968" y="446140"/>
                                <a:pt x="240506" y="442912"/>
                              </a:cubicBezTo>
                              <a:cubicBezTo>
                                <a:pt x="241558" y="436600"/>
                                <a:pt x="241546" y="430119"/>
                                <a:pt x="242887" y="423862"/>
                              </a:cubicBezTo>
                              <a:cubicBezTo>
                                <a:pt x="243939" y="418953"/>
                                <a:pt x="243473" y="412360"/>
                                <a:pt x="247650" y="409575"/>
                              </a:cubicBezTo>
                              <a:lnTo>
                                <a:pt x="261937" y="400050"/>
                              </a:lnTo>
                              <a:cubicBezTo>
                                <a:pt x="267192" y="384287"/>
                                <a:pt x="269276" y="384885"/>
                                <a:pt x="264319" y="366712"/>
                              </a:cubicBezTo>
                              <a:cubicBezTo>
                                <a:pt x="263566" y="363951"/>
                                <a:pt x="261144" y="361950"/>
                                <a:pt x="259556" y="359569"/>
                              </a:cubicBezTo>
                              <a:cubicBezTo>
                                <a:pt x="254195" y="343483"/>
                                <a:pt x="261630" y="360918"/>
                                <a:pt x="250031" y="347662"/>
                              </a:cubicBezTo>
                              <a:cubicBezTo>
                                <a:pt x="246262" y="343355"/>
                                <a:pt x="243681" y="338137"/>
                                <a:pt x="240506" y="333375"/>
                              </a:cubicBezTo>
                              <a:lnTo>
                                <a:pt x="235744" y="326231"/>
                              </a:lnTo>
                              <a:cubicBezTo>
                                <a:pt x="237174" y="320512"/>
                                <a:pt x="237749" y="313673"/>
                                <a:pt x="242887" y="309562"/>
                              </a:cubicBezTo>
                              <a:cubicBezTo>
                                <a:pt x="244847" y="307994"/>
                                <a:pt x="247650" y="307975"/>
                                <a:pt x="250031" y="307181"/>
                              </a:cubicBezTo>
                              <a:cubicBezTo>
                                <a:pt x="252412" y="304800"/>
                                <a:pt x="255307" y="302839"/>
                                <a:pt x="257175" y="300037"/>
                              </a:cubicBezTo>
                              <a:cubicBezTo>
                                <a:pt x="258567" y="297949"/>
                                <a:pt x="257781" y="294669"/>
                                <a:pt x="259556" y="292894"/>
                              </a:cubicBezTo>
                              <a:cubicBezTo>
                                <a:pt x="263604" y="288847"/>
                                <a:pt x="273844" y="283369"/>
                                <a:pt x="273844" y="283369"/>
                              </a:cubicBezTo>
                              <a:cubicBezTo>
                                <a:pt x="280988" y="284163"/>
                                <a:pt x="289662" y="281260"/>
                                <a:pt x="295275" y="285750"/>
                              </a:cubicBezTo>
                              <a:cubicBezTo>
                                <a:pt x="299658" y="289256"/>
                                <a:pt x="294643" y="297684"/>
                                <a:pt x="297656" y="302419"/>
                              </a:cubicBezTo>
                              <a:cubicBezTo>
                                <a:pt x="302065" y="309347"/>
                                <a:pt x="311761" y="311883"/>
                                <a:pt x="319087" y="314325"/>
                              </a:cubicBezTo>
                              <a:cubicBezTo>
                                <a:pt x="325437" y="313531"/>
                                <a:pt x="331880" y="313285"/>
                                <a:pt x="338137" y="311944"/>
                              </a:cubicBezTo>
                              <a:cubicBezTo>
                                <a:pt x="345201" y="310430"/>
                                <a:pt x="355424" y="306335"/>
                                <a:pt x="361950" y="302419"/>
                              </a:cubicBezTo>
                              <a:cubicBezTo>
                                <a:pt x="366858" y="299474"/>
                                <a:pt x="376237" y="292894"/>
                                <a:pt x="376237" y="292894"/>
                              </a:cubicBezTo>
                              <a:cubicBezTo>
                                <a:pt x="379412" y="293688"/>
                                <a:pt x="382835" y="293811"/>
                                <a:pt x="385762" y="295275"/>
                              </a:cubicBezTo>
                              <a:cubicBezTo>
                                <a:pt x="418512" y="311649"/>
                                <a:pt x="387439" y="300597"/>
                                <a:pt x="407194" y="307181"/>
                              </a:cubicBezTo>
                              <a:cubicBezTo>
                                <a:pt x="411956" y="306387"/>
                                <a:pt x="417163" y="306959"/>
                                <a:pt x="421481" y="304800"/>
                              </a:cubicBezTo>
                              <a:cubicBezTo>
                                <a:pt x="438885" y="296098"/>
                                <a:pt x="415474" y="299906"/>
                                <a:pt x="428625" y="290512"/>
                              </a:cubicBezTo>
                              <a:cubicBezTo>
                                <a:pt x="432710" y="287594"/>
                                <a:pt x="442912" y="285750"/>
                                <a:pt x="442912" y="285750"/>
                              </a:cubicBezTo>
                              <a:cubicBezTo>
                                <a:pt x="451643" y="287337"/>
                                <a:pt x="460429" y="288653"/>
                                <a:pt x="469106" y="290512"/>
                              </a:cubicBezTo>
                              <a:cubicBezTo>
                                <a:pt x="471560" y="291038"/>
                                <a:pt x="474290" y="291326"/>
                                <a:pt x="476250" y="292894"/>
                              </a:cubicBezTo>
                              <a:cubicBezTo>
                                <a:pt x="478485" y="294682"/>
                                <a:pt x="478989" y="298014"/>
                                <a:pt x="481012" y="300037"/>
                              </a:cubicBezTo>
                              <a:cubicBezTo>
                                <a:pt x="494770" y="313795"/>
                                <a:pt x="481647" y="294390"/>
                                <a:pt x="495300" y="311944"/>
                              </a:cubicBezTo>
                              <a:cubicBezTo>
                                <a:pt x="504392" y="323633"/>
                                <a:pt x="501073" y="325546"/>
                                <a:pt x="511969" y="330994"/>
                              </a:cubicBezTo>
                              <a:cubicBezTo>
                                <a:pt x="514214" y="332116"/>
                                <a:pt x="516731" y="332581"/>
                                <a:pt x="519112" y="333375"/>
                              </a:cubicBezTo>
                              <a:cubicBezTo>
                                <a:pt x="523363" y="332844"/>
                                <a:pt x="540726" y="333558"/>
                                <a:pt x="545306" y="326231"/>
                              </a:cubicBezTo>
                              <a:cubicBezTo>
                                <a:pt x="547967" y="321974"/>
                                <a:pt x="550069" y="311944"/>
                                <a:pt x="550069" y="311944"/>
                              </a:cubicBezTo>
                              <a:cubicBezTo>
                                <a:pt x="550863" y="296863"/>
                                <a:pt x="549624" y="281535"/>
                                <a:pt x="552450" y="266700"/>
                              </a:cubicBezTo>
                              <a:cubicBezTo>
                                <a:pt x="552986" y="263888"/>
                                <a:pt x="557570" y="263961"/>
                                <a:pt x="559594" y="261937"/>
                              </a:cubicBezTo>
                              <a:cubicBezTo>
                                <a:pt x="570365" y="251166"/>
                                <a:pt x="557592" y="257049"/>
                                <a:pt x="571500" y="252412"/>
                              </a:cubicBezTo>
                              <a:cubicBezTo>
                                <a:pt x="573087" y="250031"/>
                                <a:pt x="574982" y="247828"/>
                                <a:pt x="576262" y="245269"/>
                              </a:cubicBezTo>
                              <a:cubicBezTo>
                                <a:pt x="581814" y="234167"/>
                                <a:pt x="577487" y="225401"/>
                                <a:pt x="576262" y="211931"/>
                              </a:cubicBezTo>
                              <a:cubicBezTo>
                                <a:pt x="577056" y="203200"/>
                                <a:pt x="576066" y="194117"/>
                                <a:pt x="578644" y="185737"/>
                              </a:cubicBezTo>
                              <a:cubicBezTo>
                                <a:pt x="579486" y="183002"/>
                                <a:pt x="583903" y="183129"/>
                                <a:pt x="585787" y="180975"/>
                              </a:cubicBezTo>
                              <a:cubicBezTo>
                                <a:pt x="594603" y="170899"/>
                                <a:pt x="594422" y="169354"/>
                                <a:pt x="597694" y="159544"/>
                              </a:cubicBezTo>
                              <a:cubicBezTo>
                                <a:pt x="599540" y="137395"/>
                                <a:pt x="598033" y="136925"/>
                                <a:pt x="602456" y="121444"/>
                              </a:cubicBezTo>
                              <a:cubicBezTo>
                                <a:pt x="604005" y="116020"/>
                                <a:pt x="605425" y="111331"/>
                                <a:pt x="609600" y="107156"/>
                              </a:cubicBezTo>
                              <a:cubicBezTo>
                                <a:pt x="611624" y="105132"/>
                                <a:pt x="614363" y="103981"/>
                                <a:pt x="616744" y="102394"/>
                              </a:cubicBezTo>
                              <a:cubicBezTo>
                                <a:pt x="618331" y="100013"/>
                                <a:pt x="619482" y="97274"/>
                                <a:pt x="621506" y="95250"/>
                              </a:cubicBezTo>
                              <a:cubicBezTo>
                                <a:pt x="626123" y="90633"/>
                                <a:pt x="629983" y="90043"/>
                                <a:pt x="635794" y="88106"/>
                              </a:cubicBezTo>
                              <a:cubicBezTo>
                                <a:pt x="653724" y="76153"/>
                                <a:pt x="630938" y="90187"/>
                                <a:pt x="652462" y="80962"/>
                              </a:cubicBezTo>
                              <a:cubicBezTo>
                                <a:pt x="655092" y="79835"/>
                                <a:pt x="657046" y="77480"/>
                                <a:pt x="659606" y="76200"/>
                              </a:cubicBezTo>
                              <a:cubicBezTo>
                                <a:pt x="661851" y="75078"/>
                                <a:pt x="664369" y="74613"/>
                                <a:pt x="666750" y="73819"/>
                              </a:cubicBezTo>
                              <a:cubicBezTo>
                                <a:pt x="669925" y="69056"/>
                                <a:pt x="674465" y="64961"/>
                                <a:pt x="676275" y="59531"/>
                              </a:cubicBezTo>
                              <a:cubicBezTo>
                                <a:pt x="679561" y="49672"/>
                                <a:pt x="677263" y="54475"/>
                                <a:pt x="683419" y="45244"/>
                              </a:cubicBezTo>
                              <a:cubicBezTo>
                                <a:pt x="684213" y="42863"/>
                                <a:pt x="684581" y="40294"/>
                                <a:pt x="685800" y="38100"/>
                              </a:cubicBezTo>
                              <a:cubicBezTo>
                                <a:pt x="690364" y="29885"/>
                                <a:pt x="692681" y="22043"/>
                                <a:pt x="702469" y="21431"/>
                              </a:cubicBezTo>
                              <a:cubicBezTo>
                                <a:pt x="725457" y="19994"/>
                                <a:pt x="748506" y="19844"/>
                                <a:pt x="771525" y="19050"/>
                              </a:cubicBezTo>
                              <a:cubicBezTo>
                                <a:pt x="777906" y="17987"/>
                                <a:pt x="791053" y="15954"/>
                                <a:pt x="797719" y="14287"/>
                              </a:cubicBezTo>
                              <a:cubicBezTo>
                                <a:pt x="800154" y="13678"/>
                                <a:pt x="802449" y="12595"/>
                                <a:pt x="804862" y="11906"/>
                              </a:cubicBezTo>
                              <a:cubicBezTo>
                                <a:pt x="808009" y="11007"/>
                                <a:pt x="811252" y="10465"/>
                                <a:pt x="814387" y="9525"/>
                              </a:cubicBezTo>
                              <a:cubicBezTo>
                                <a:pt x="821600" y="7361"/>
                                <a:pt x="828675" y="4762"/>
                                <a:pt x="835819" y="2381"/>
                              </a:cubicBezTo>
                              <a:lnTo>
                                <a:pt x="842962" y="0"/>
                              </a:lnTo>
                              <a:cubicBezTo>
                                <a:pt x="859631" y="794"/>
                                <a:pt x="876339" y="995"/>
                                <a:pt x="892969" y="2381"/>
                              </a:cubicBezTo>
                              <a:cubicBezTo>
                                <a:pt x="895470" y="2589"/>
                                <a:pt x="897651" y="4270"/>
                                <a:pt x="900112" y="4762"/>
                              </a:cubicBezTo>
                              <a:cubicBezTo>
                                <a:pt x="913143" y="7369"/>
                                <a:pt x="912642" y="7144"/>
                                <a:pt x="921544" y="7144"/>
                              </a:cubicBezTo>
                            </a:path>
                          </a:pathLst>
                        </a:cu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sp>
                    <p:nvSpPr>
                      <p:cNvPr id="198" name="Dowolny kształt 197"/>
                      <p:cNvSpPr/>
                      <p:nvPr/>
                    </p:nvSpPr>
                    <p:spPr>
                      <a:xfrm>
                        <a:off x="5903119" y="3031331"/>
                        <a:ext cx="154781" cy="711994"/>
                      </a:xfrm>
                      <a:custGeom>
                        <a:avLst/>
                        <a:gdLst>
                          <a:gd name="connsiteX0" fmla="*/ 71437 w 154781"/>
                          <a:gd name="connsiteY0" fmla="*/ 711994 h 711994"/>
                          <a:gd name="connsiteX1" fmla="*/ 50006 w 154781"/>
                          <a:gd name="connsiteY1" fmla="*/ 707232 h 711994"/>
                          <a:gd name="connsiteX2" fmla="*/ 42862 w 154781"/>
                          <a:gd name="connsiteY2" fmla="*/ 704850 h 711994"/>
                          <a:gd name="connsiteX3" fmla="*/ 33337 w 154781"/>
                          <a:gd name="connsiteY3" fmla="*/ 702469 h 711994"/>
                          <a:gd name="connsiteX4" fmla="*/ 19050 w 154781"/>
                          <a:gd name="connsiteY4" fmla="*/ 697707 h 711994"/>
                          <a:gd name="connsiteX5" fmla="*/ 11906 w 154781"/>
                          <a:gd name="connsiteY5" fmla="*/ 692944 h 711994"/>
                          <a:gd name="connsiteX6" fmla="*/ 26194 w 154781"/>
                          <a:gd name="connsiteY6" fmla="*/ 683419 h 711994"/>
                          <a:gd name="connsiteX7" fmla="*/ 30956 w 154781"/>
                          <a:gd name="connsiteY7" fmla="*/ 676275 h 711994"/>
                          <a:gd name="connsiteX8" fmla="*/ 23812 w 154781"/>
                          <a:gd name="connsiteY8" fmla="*/ 661988 h 711994"/>
                          <a:gd name="connsiteX9" fmla="*/ 26194 w 154781"/>
                          <a:gd name="connsiteY9" fmla="*/ 638175 h 711994"/>
                          <a:gd name="connsiteX10" fmla="*/ 28575 w 154781"/>
                          <a:gd name="connsiteY10" fmla="*/ 631032 h 711994"/>
                          <a:gd name="connsiteX11" fmla="*/ 26194 w 154781"/>
                          <a:gd name="connsiteY11" fmla="*/ 616744 h 711994"/>
                          <a:gd name="connsiteX12" fmla="*/ 28575 w 154781"/>
                          <a:gd name="connsiteY12" fmla="*/ 604838 h 711994"/>
                          <a:gd name="connsiteX13" fmla="*/ 35719 w 154781"/>
                          <a:gd name="connsiteY13" fmla="*/ 600075 h 711994"/>
                          <a:gd name="connsiteX14" fmla="*/ 40481 w 154781"/>
                          <a:gd name="connsiteY14" fmla="*/ 592932 h 711994"/>
                          <a:gd name="connsiteX15" fmla="*/ 50006 w 154781"/>
                          <a:gd name="connsiteY15" fmla="*/ 583407 h 711994"/>
                          <a:gd name="connsiteX16" fmla="*/ 57150 w 154781"/>
                          <a:gd name="connsiteY16" fmla="*/ 588169 h 711994"/>
                          <a:gd name="connsiteX17" fmla="*/ 73819 w 154781"/>
                          <a:gd name="connsiteY17" fmla="*/ 592932 h 711994"/>
                          <a:gd name="connsiteX18" fmla="*/ 80962 w 154781"/>
                          <a:gd name="connsiteY18" fmla="*/ 597694 h 711994"/>
                          <a:gd name="connsiteX19" fmla="*/ 85725 w 154781"/>
                          <a:gd name="connsiteY19" fmla="*/ 604838 h 711994"/>
                          <a:gd name="connsiteX20" fmla="*/ 107156 w 154781"/>
                          <a:gd name="connsiteY20" fmla="*/ 616744 h 711994"/>
                          <a:gd name="connsiteX21" fmla="*/ 121444 w 154781"/>
                          <a:gd name="connsiteY21" fmla="*/ 609600 h 711994"/>
                          <a:gd name="connsiteX22" fmla="*/ 138112 w 154781"/>
                          <a:gd name="connsiteY22" fmla="*/ 592932 h 711994"/>
                          <a:gd name="connsiteX23" fmla="*/ 140494 w 154781"/>
                          <a:gd name="connsiteY23" fmla="*/ 571500 h 711994"/>
                          <a:gd name="connsiteX24" fmla="*/ 135731 w 154781"/>
                          <a:gd name="connsiteY24" fmla="*/ 557213 h 711994"/>
                          <a:gd name="connsiteX25" fmla="*/ 133350 w 154781"/>
                          <a:gd name="connsiteY25" fmla="*/ 550069 h 711994"/>
                          <a:gd name="connsiteX26" fmla="*/ 130969 w 154781"/>
                          <a:gd name="connsiteY26" fmla="*/ 507207 h 711994"/>
                          <a:gd name="connsiteX27" fmla="*/ 126206 w 154781"/>
                          <a:gd name="connsiteY27" fmla="*/ 492919 h 711994"/>
                          <a:gd name="connsiteX28" fmla="*/ 123825 w 154781"/>
                          <a:gd name="connsiteY28" fmla="*/ 485775 h 711994"/>
                          <a:gd name="connsiteX29" fmla="*/ 130969 w 154781"/>
                          <a:gd name="connsiteY29" fmla="*/ 469107 h 711994"/>
                          <a:gd name="connsiteX30" fmla="*/ 138112 w 154781"/>
                          <a:gd name="connsiteY30" fmla="*/ 464344 h 711994"/>
                          <a:gd name="connsiteX31" fmla="*/ 142875 w 154781"/>
                          <a:gd name="connsiteY31" fmla="*/ 457200 h 711994"/>
                          <a:gd name="connsiteX32" fmla="*/ 147637 w 154781"/>
                          <a:gd name="connsiteY32" fmla="*/ 442913 h 711994"/>
                          <a:gd name="connsiteX33" fmla="*/ 150019 w 154781"/>
                          <a:gd name="connsiteY33" fmla="*/ 435769 h 711994"/>
                          <a:gd name="connsiteX34" fmla="*/ 152400 w 154781"/>
                          <a:gd name="connsiteY34" fmla="*/ 428625 h 711994"/>
                          <a:gd name="connsiteX35" fmla="*/ 154781 w 154781"/>
                          <a:gd name="connsiteY35" fmla="*/ 421482 h 711994"/>
                          <a:gd name="connsiteX36" fmla="*/ 140494 w 154781"/>
                          <a:gd name="connsiteY36" fmla="*/ 411957 h 711994"/>
                          <a:gd name="connsiteX37" fmla="*/ 128587 w 154781"/>
                          <a:gd name="connsiteY37" fmla="*/ 402432 h 711994"/>
                          <a:gd name="connsiteX38" fmla="*/ 121444 w 154781"/>
                          <a:gd name="connsiteY38" fmla="*/ 395288 h 711994"/>
                          <a:gd name="connsiteX39" fmla="*/ 114300 w 154781"/>
                          <a:gd name="connsiteY39" fmla="*/ 390525 h 711994"/>
                          <a:gd name="connsiteX40" fmla="*/ 104775 w 154781"/>
                          <a:gd name="connsiteY40" fmla="*/ 378619 h 711994"/>
                          <a:gd name="connsiteX41" fmla="*/ 90487 w 154781"/>
                          <a:gd name="connsiteY41" fmla="*/ 373857 h 711994"/>
                          <a:gd name="connsiteX42" fmla="*/ 69056 w 154781"/>
                          <a:gd name="connsiteY42" fmla="*/ 359569 h 711994"/>
                          <a:gd name="connsiteX43" fmla="*/ 61912 w 154781"/>
                          <a:gd name="connsiteY43" fmla="*/ 354807 h 711994"/>
                          <a:gd name="connsiteX44" fmla="*/ 40481 w 154781"/>
                          <a:gd name="connsiteY44" fmla="*/ 342900 h 711994"/>
                          <a:gd name="connsiteX45" fmla="*/ 26194 w 154781"/>
                          <a:gd name="connsiteY45" fmla="*/ 333375 h 711994"/>
                          <a:gd name="connsiteX46" fmla="*/ 19050 w 154781"/>
                          <a:gd name="connsiteY46" fmla="*/ 328613 h 711994"/>
                          <a:gd name="connsiteX47" fmla="*/ 7144 w 154781"/>
                          <a:gd name="connsiteY47" fmla="*/ 314325 h 711994"/>
                          <a:gd name="connsiteX48" fmla="*/ 4762 w 154781"/>
                          <a:gd name="connsiteY48" fmla="*/ 307182 h 711994"/>
                          <a:gd name="connsiteX49" fmla="*/ 7144 w 154781"/>
                          <a:gd name="connsiteY49" fmla="*/ 283369 h 711994"/>
                          <a:gd name="connsiteX50" fmla="*/ 11906 w 154781"/>
                          <a:gd name="connsiteY50" fmla="*/ 266700 h 711994"/>
                          <a:gd name="connsiteX51" fmla="*/ 11906 w 154781"/>
                          <a:gd name="connsiteY51" fmla="*/ 190500 h 711994"/>
                          <a:gd name="connsiteX52" fmla="*/ 16669 w 154781"/>
                          <a:gd name="connsiteY52" fmla="*/ 150019 h 711994"/>
                          <a:gd name="connsiteX53" fmla="*/ 21431 w 154781"/>
                          <a:gd name="connsiteY53" fmla="*/ 135732 h 711994"/>
                          <a:gd name="connsiteX54" fmla="*/ 26194 w 154781"/>
                          <a:gd name="connsiteY54" fmla="*/ 121444 h 711994"/>
                          <a:gd name="connsiteX55" fmla="*/ 28575 w 154781"/>
                          <a:gd name="connsiteY55" fmla="*/ 114300 h 711994"/>
                          <a:gd name="connsiteX56" fmla="*/ 38100 w 154781"/>
                          <a:gd name="connsiteY56" fmla="*/ 92869 h 711994"/>
                          <a:gd name="connsiteX57" fmla="*/ 40481 w 154781"/>
                          <a:gd name="connsiteY57" fmla="*/ 85725 h 711994"/>
                          <a:gd name="connsiteX58" fmla="*/ 42862 w 154781"/>
                          <a:gd name="connsiteY58" fmla="*/ 78582 h 711994"/>
                          <a:gd name="connsiteX59" fmla="*/ 26194 w 154781"/>
                          <a:gd name="connsiteY59" fmla="*/ 57150 h 711994"/>
                          <a:gd name="connsiteX60" fmla="*/ 19050 w 154781"/>
                          <a:gd name="connsiteY60" fmla="*/ 52388 h 711994"/>
                          <a:gd name="connsiteX61" fmla="*/ 16669 w 154781"/>
                          <a:gd name="connsiteY61" fmla="*/ 45244 h 711994"/>
                          <a:gd name="connsiteX62" fmla="*/ 11906 w 154781"/>
                          <a:gd name="connsiteY62" fmla="*/ 38100 h 711994"/>
                          <a:gd name="connsiteX63" fmla="*/ 7144 w 154781"/>
                          <a:gd name="connsiteY63" fmla="*/ 21432 h 711994"/>
                          <a:gd name="connsiteX64" fmla="*/ 2381 w 154781"/>
                          <a:gd name="connsiteY64" fmla="*/ 14288 h 711994"/>
                          <a:gd name="connsiteX65" fmla="*/ 0 w 154781"/>
                          <a:gd name="connsiteY65" fmla="*/ 0 h 7119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</a:cxnLst>
                        <a:rect l="l" t="t" r="r" b="b"/>
                        <a:pathLst>
                          <a:path w="154781" h="711994">
                            <a:moveTo>
                              <a:pt x="71437" y="711994"/>
                            </a:moveTo>
                            <a:cubicBezTo>
                              <a:pt x="63260" y="710359"/>
                              <a:pt x="57847" y="709473"/>
                              <a:pt x="50006" y="707232"/>
                            </a:cubicBezTo>
                            <a:cubicBezTo>
                              <a:pt x="47592" y="706542"/>
                              <a:pt x="45276" y="705540"/>
                              <a:pt x="42862" y="704850"/>
                            </a:cubicBezTo>
                            <a:cubicBezTo>
                              <a:pt x="39715" y="703951"/>
                              <a:pt x="36472" y="703409"/>
                              <a:pt x="33337" y="702469"/>
                            </a:cubicBezTo>
                            <a:cubicBezTo>
                              <a:pt x="28529" y="701027"/>
                              <a:pt x="19050" y="697707"/>
                              <a:pt x="19050" y="697707"/>
                            </a:cubicBezTo>
                            <a:cubicBezTo>
                              <a:pt x="16669" y="696119"/>
                              <a:pt x="11906" y="695806"/>
                              <a:pt x="11906" y="692944"/>
                            </a:cubicBezTo>
                            <a:cubicBezTo>
                              <a:pt x="11906" y="686998"/>
                              <a:pt x="22503" y="684649"/>
                              <a:pt x="26194" y="683419"/>
                            </a:cubicBezTo>
                            <a:cubicBezTo>
                              <a:pt x="27781" y="681038"/>
                              <a:pt x="30486" y="679098"/>
                              <a:pt x="30956" y="676275"/>
                            </a:cubicBezTo>
                            <a:cubicBezTo>
                              <a:pt x="31613" y="672331"/>
                              <a:pt x="25470" y="664476"/>
                              <a:pt x="23812" y="661988"/>
                            </a:cubicBezTo>
                            <a:cubicBezTo>
                              <a:pt x="24606" y="654050"/>
                              <a:pt x="24981" y="646059"/>
                              <a:pt x="26194" y="638175"/>
                            </a:cubicBezTo>
                            <a:cubicBezTo>
                              <a:pt x="26576" y="635694"/>
                              <a:pt x="28575" y="633542"/>
                              <a:pt x="28575" y="631032"/>
                            </a:cubicBezTo>
                            <a:cubicBezTo>
                              <a:pt x="28575" y="626204"/>
                              <a:pt x="26988" y="621507"/>
                              <a:pt x="26194" y="616744"/>
                            </a:cubicBezTo>
                            <a:cubicBezTo>
                              <a:pt x="26988" y="612775"/>
                              <a:pt x="26567" y="608352"/>
                              <a:pt x="28575" y="604838"/>
                            </a:cubicBezTo>
                            <a:cubicBezTo>
                              <a:pt x="29995" y="602353"/>
                              <a:pt x="33695" y="602099"/>
                              <a:pt x="35719" y="600075"/>
                            </a:cubicBezTo>
                            <a:cubicBezTo>
                              <a:pt x="37742" y="598052"/>
                              <a:pt x="38894" y="595313"/>
                              <a:pt x="40481" y="592932"/>
                            </a:cubicBezTo>
                            <a:cubicBezTo>
                              <a:pt x="42152" y="587918"/>
                              <a:pt x="41984" y="582070"/>
                              <a:pt x="50006" y="583407"/>
                            </a:cubicBezTo>
                            <a:cubicBezTo>
                              <a:pt x="52829" y="583877"/>
                              <a:pt x="54590" y="586889"/>
                              <a:pt x="57150" y="588169"/>
                            </a:cubicBezTo>
                            <a:cubicBezTo>
                              <a:pt x="60563" y="589875"/>
                              <a:pt x="70772" y="592170"/>
                              <a:pt x="73819" y="592932"/>
                            </a:cubicBezTo>
                            <a:cubicBezTo>
                              <a:pt x="76200" y="594519"/>
                              <a:pt x="78939" y="595671"/>
                              <a:pt x="80962" y="597694"/>
                            </a:cubicBezTo>
                            <a:cubicBezTo>
                              <a:pt x="82986" y="599718"/>
                              <a:pt x="83571" y="602953"/>
                              <a:pt x="85725" y="604838"/>
                            </a:cubicBezTo>
                            <a:cubicBezTo>
                              <a:pt x="95803" y="613657"/>
                              <a:pt x="97344" y="613474"/>
                              <a:pt x="107156" y="616744"/>
                            </a:cubicBezTo>
                            <a:cubicBezTo>
                              <a:pt x="112253" y="615045"/>
                              <a:pt x="117641" y="613946"/>
                              <a:pt x="121444" y="609600"/>
                            </a:cubicBezTo>
                            <a:cubicBezTo>
                              <a:pt x="137177" y="591619"/>
                              <a:pt x="123427" y="597827"/>
                              <a:pt x="138112" y="592932"/>
                            </a:cubicBezTo>
                            <a:cubicBezTo>
                              <a:pt x="144938" y="582693"/>
                              <a:pt x="144383" y="587055"/>
                              <a:pt x="140494" y="571500"/>
                            </a:cubicBezTo>
                            <a:cubicBezTo>
                              <a:pt x="139276" y="566630"/>
                              <a:pt x="137319" y="561975"/>
                              <a:pt x="135731" y="557213"/>
                            </a:cubicBezTo>
                            <a:lnTo>
                              <a:pt x="133350" y="550069"/>
                            </a:lnTo>
                            <a:cubicBezTo>
                              <a:pt x="132556" y="535782"/>
                              <a:pt x="132744" y="521406"/>
                              <a:pt x="130969" y="507207"/>
                            </a:cubicBezTo>
                            <a:cubicBezTo>
                              <a:pt x="130346" y="502225"/>
                              <a:pt x="127794" y="497682"/>
                              <a:pt x="126206" y="492919"/>
                            </a:cubicBezTo>
                            <a:lnTo>
                              <a:pt x="123825" y="485775"/>
                            </a:lnTo>
                            <a:cubicBezTo>
                              <a:pt x="125647" y="478486"/>
                              <a:pt x="125486" y="474590"/>
                              <a:pt x="130969" y="469107"/>
                            </a:cubicBezTo>
                            <a:cubicBezTo>
                              <a:pt x="132993" y="467083"/>
                              <a:pt x="135731" y="465932"/>
                              <a:pt x="138112" y="464344"/>
                            </a:cubicBezTo>
                            <a:cubicBezTo>
                              <a:pt x="139700" y="461963"/>
                              <a:pt x="141713" y="459815"/>
                              <a:pt x="142875" y="457200"/>
                            </a:cubicBezTo>
                            <a:cubicBezTo>
                              <a:pt x="144914" y="452613"/>
                              <a:pt x="146050" y="447675"/>
                              <a:pt x="147637" y="442913"/>
                            </a:cubicBezTo>
                            <a:lnTo>
                              <a:pt x="150019" y="435769"/>
                            </a:lnTo>
                            <a:lnTo>
                              <a:pt x="152400" y="428625"/>
                            </a:lnTo>
                            <a:lnTo>
                              <a:pt x="154781" y="421482"/>
                            </a:lnTo>
                            <a:cubicBezTo>
                              <a:pt x="150019" y="418307"/>
                              <a:pt x="143669" y="416719"/>
                              <a:pt x="140494" y="411957"/>
                            </a:cubicBezTo>
                            <a:cubicBezTo>
                              <a:pt x="134339" y="402725"/>
                              <a:pt x="138446" y="405718"/>
                              <a:pt x="128587" y="402432"/>
                            </a:cubicBezTo>
                            <a:cubicBezTo>
                              <a:pt x="126206" y="400051"/>
                              <a:pt x="124031" y="397444"/>
                              <a:pt x="121444" y="395288"/>
                            </a:cubicBezTo>
                            <a:cubicBezTo>
                              <a:pt x="119245" y="393456"/>
                              <a:pt x="116088" y="392760"/>
                              <a:pt x="114300" y="390525"/>
                            </a:cubicBezTo>
                            <a:cubicBezTo>
                              <a:pt x="106109" y="380287"/>
                              <a:pt x="119601" y="385208"/>
                              <a:pt x="104775" y="378619"/>
                            </a:cubicBezTo>
                            <a:cubicBezTo>
                              <a:pt x="100187" y="376580"/>
                              <a:pt x="90487" y="373857"/>
                              <a:pt x="90487" y="373857"/>
                            </a:cubicBezTo>
                            <a:lnTo>
                              <a:pt x="69056" y="359569"/>
                            </a:lnTo>
                            <a:cubicBezTo>
                              <a:pt x="66675" y="357982"/>
                              <a:pt x="64627" y="355712"/>
                              <a:pt x="61912" y="354807"/>
                            </a:cubicBezTo>
                            <a:cubicBezTo>
                              <a:pt x="49339" y="350614"/>
                              <a:pt x="56859" y="353818"/>
                              <a:pt x="40481" y="342900"/>
                            </a:cubicBezTo>
                            <a:lnTo>
                              <a:pt x="26194" y="333375"/>
                            </a:lnTo>
                            <a:cubicBezTo>
                              <a:pt x="23813" y="331787"/>
                              <a:pt x="21074" y="330637"/>
                              <a:pt x="19050" y="328613"/>
                            </a:cubicBezTo>
                            <a:cubicBezTo>
                              <a:pt x="13781" y="323344"/>
                              <a:pt x="10461" y="320958"/>
                              <a:pt x="7144" y="314325"/>
                            </a:cubicBezTo>
                            <a:cubicBezTo>
                              <a:pt x="6021" y="312080"/>
                              <a:pt x="5556" y="309563"/>
                              <a:pt x="4762" y="307182"/>
                            </a:cubicBezTo>
                            <a:cubicBezTo>
                              <a:pt x="5556" y="299244"/>
                              <a:pt x="6016" y="291266"/>
                              <a:pt x="7144" y="283369"/>
                            </a:cubicBezTo>
                            <a:cubicBezTo>
                              <a:pt x="7892" y="278136"/>
                              <a:pt x="10210" y="271789"/>
                              <a:pt x="11906" y="266700"/>
                            </a:cubicBezTo>
                            <a:cubicBezTo>
                              <a:pt x="7752" y="229308"/>
                              <a:pt x="8591" y="246856"/>
                              <a:pt x="11906" y="190500"/>
                            </a:cubicBezTo>
                            <a:cubicBezTo>
                              <a:pt x="12356" y="182844"/>
                              <a:pt x="14149" y="160097"/>
                              <a:pt x="16669" y="150019"/>
                            </a:cubicBezTo>
                            <a:cubicBezTo>
                              <a:pt x="17887" y="145149"/>
                              <a:pt x="19844" y="140494"/>
                              <a:pt x="21431" y="135732"/>
                            </a:cubicBezTo>
                            <a:lnTo>
                              <a:pt x="26194" y="121444"/>
                            </a:lnTo>
                            <a:cubicBezTo>
                              <a:pt x="26988" y="119063"/>
                              <a:pt x="27183" y="116389"/>
                              <a:pt x="28575" y="114300"/>
                            </a:cubicBezTo>
                            <a:cubicBezTo>
                              <a:pt x="36121" y="102981"/>
                              <a:pt x="32433" y="109871"/>
                              <a:pt x="38100" y="92869"/>
                            </a:cubicBezTo>
                            <a:lnTo>
                              <a:pt x="40481" y="85725"/>
                            </a:lnTo>
                            <a:lnTo>
                              <a:pt x="42862" y="78582"/>
                            </a:lnTo>
                            <a:cubicBezTo>
                              <a:pt x="39359" y="61063"/>
                              <a:pt x="43849" y="68919"/>
                              <a:pt x="26194" y="57150"/>
                            </a:cubicBezTo>
                            <a:lnTo>
                              <a:pt x="19050" y="52388"/>
                            </a:lnTo>
                            <a:cubicBezTo>
                              <a:pt x="18256" y="50007"/>
                              <a:pt x="17792" y="47489"/>
                              <a:pt x="16669" y="45244"/>
                            </a:cubicBezTo>
                            <a:cubicBezTo>
                              <a:pt x="15389" y="42684"/>
                              <a:pt x="13033" y="40731"/>
                              <a:pt x="11906" y="38100"/>
                            </a:cubicBezTo>
                            <a:cubicBezTo>
                              <a:pt x="7329" y="27420"/>
                              <a:pt x="11777" y="30698"/>
                              <a:pt x="7144" y="21432"/>
                            </a:cubicBezTo>
                            <a:cubicBezTo>
                              <a:pt x="5864" y="18872"/>
                              <a:pt x="3969" y="16669"/>
                              <a:pt x="2381" y="14288"/>
                            </a:cubicBez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l-PL"/>
                      </a:p>
                    </p:txBody>
                  </p:sp>
                </p:grpSp>
                <p:grpSp>
                  <p:nvGrpSpPr>
                    <p:cNvPr id="194" name="Grupa 193"/>
                    <p:cNvGrpSpPr/>
                    <p:nvPr/>
                  </p:nvGrpSpPr>
                  <p:grpSpPr>
                    <a:xfrm>
                      <a:off x="4953000" y="1190625"/>
                      <a:ext cx="1045485" cy="1454944"/>
                      <a:chOff x="4953000" y="1190625"/>
                      <a:chExt cx="1045485" cy="1454944"/>
                    </a:xfrm>
                  </p:grpSpPr>
                  <p:sp>
                    <p:nvSpPr>
                      <p:cNvPr id="195" name="Dowolny kształt 194"/>
                      <p:cNvSpPr/>
                      <p:nvPr/>
                    </p:nvSpPr>
                    <p:spPr>
                      <a:xfrm>
                        <a:off x="4953000" y="1190625"/>
                        <a:ext cx="583406" cy="1445431"/>
                      </a:xfrm>
                      <a:custGeom>
                        <a:avLst/>
                        <a:gdLst>
                          <a:gd name="connsiteX0" fmla="*/ 223838 w 583406"/>
                          <a:gd name="connsiteY0" fmla="*/ 0 h 1445431"/>
                          <a:gd name="connsiteX1" fmla="*/ 226219 w 583406"/>
                          <a:gd name="connsiteY1" fmla="*/ 11906 h 1445431"/>
                          <a:gd name="connsiteX2" fmla="*/ 230981 w 583406"/>
                          <a:gd name="connsiteY2" fmla="*/ 40481 h 1445431"/>
                          <a:gd name="connsiteX3" fmla="*/ 245269 w 583406"/>
                          <a:gd name="connsiteY3" fmla="*/ 45244 h 1445431"/>
                          <a:gd name="connsiteX4" fmla="*/ 252413 w 583406"/>
                          <a:gd name="connsiteY4" fmla="*/ 47625 h 1445431"/>
                          <a:gd name="connsiteX5" fmla="*/ 264319 w 583406"/>
                          <a:gd name="connsiteY5" fmla="*/ 57150 h 1445431"/>
                          <a:gd name="connsiteX6" fmla="*/ 271463 w 583406"/>
                          <a:gd name="connsiteY6" fmla="*/ 64294 h 1445431"/>
                          <a:gd name="connsiteX7" fmla="*/ 285750 w 583406"/>
                          <a:gd name="connsiteY7" fmla="*/ 69056 h 1445431"/>
                          <a:gd name="connsiteX8" fmla="*/ 314325 w 583406"/>
                          <a:gd name="connsiteY8" fmla="*/ 88106 h 1445431"/>
                          <a:gd name="connsiteX9" fmla="*/ 321469 w 583406"/>
                          <a:gd name="connsiteY9" fmla="*/ 92869 h 1445431"/>
                          <a:gd name="connsiteX10" fmla="*/ 328613 w 583406"/>
                          <a:gd name="connsiteY10" fmla="*/ 97631 h 1445431"/>
                          <a:gd name="connsiteX11" fmla="*/ 333375 w 583406"/>
                          <a:gd name="connsiteY11" fmla="*/ 111919 h 1445431"/>
                          <a:gd name="connsiteX12" fmla="*/ 326231 w 583406"/>
                          <a:gd name="connsiteY12" fmla="*/ 140494 h 1445431"/>
                          <a:gd name="connsiteX13" fmla="*/ 321469 w 583406"/>
                          <a:gd name="connsiteY13" fmla="*/ 147638 h 1445431"/>
                          <a:gd name="connsiteX14" fmla="*/ 307181 w 583406"/>
                          <a:gd name="connsiteY14" fmla="*/ 159544 h 1445431"/>
                          <a:gd name="connsiteX15" fmla="*/ 295275 w 583406"/>
                          <a:gd name="connsiteY15" fmla="*/ 171450 h 1445431"/>
                          <a:gd name="connsiteX16" fmla="*/ 288131 w 583406"/>
                          <a:gd name="connsiteY16" fmla="*/ 173831 h 1445431"/>
                          <a:gd name="connsiteX17" fmla="*/ 278606 w 583406"/>
                          <a:gd name="connsiteY17" fmla="*/ 178594 h 1445431"/>
                          <a:gd name="connsiteX18" fmla="*/ 276225 w 583406"/>
                          <a:gd name="connsiteY18" fmla="*/ 197644 h 1445431"/>
                          <a:gd name="connsiteX19" fmla="*/ 290513 w 583406"/>
                          <a:gd name="connsiteY19" fmla="*/ 207169 h 1445431"/>
                          <a:gd name="connsiteX20" fmla="*/ 300038 w 583406"/>
                          <a:gd name="connsiteY20" fmla="*/ 221456 h 1445431"/>
                          <a:gd name="connsiteX21" fmla="*/ 304800 w 583406"/>
                          <a:gd name="connsiteY21" fmla="*/ 228600 h 1445431"/>
                          <a:gd name="connsiteX22" fmla="*/ 302419 w 583406"/>
                          <a:gd name="connsiteY22" fmla="*/ 235744 h 1445431"/>
                          <a:gd name="connsiteX23" fmla="*/ 285750 w 583406"/>
                          <a:gd name="connsiteY23" fmla="*/ 233363 h 1445431"/>
                          <a:gd name="connsiteX24" fmla="*/ 269081 w 583406"/>
                          <a:gd name="connsiteY24" fmla="*/ 228600 h 1445431"/>
                          <a:gd name="connsiteX25" fmla="*/ 250031 w 583406"/>
                          <a:gd name="connsiteY25" fmla="*/ 211931 h 1445431"/>
                          <a:gd name="connsiteX26" fmla="*/ 247650 w 583406"/>
                          <a:gd name="connsiteY26" fmla="*/ 204788 h 1445431"/>
                          <a:gd name="connsiteX27" fmla="*/ 240506 w 583406"/>
                          <a:gd name="connsiteY27" fmla="*/ 202406 h 1445431"/>
                          <a:gd name="connsiteX28" fmla="*/ 216694 w 583406"/>
                          <a:gd name="connsiteY28" fmla="*/ 204788 h 1445431"/>
                          <a:gd name="connsiteX29" fmla="*/ 202406 w 583406"/>
                          <a:gd name="connsiteY29" fmla="*/ 209550 h 1445431"/>
                          <a:gd name="connsiteX30" fmla="*/ 185738 w 583406"/>
                          <a:gd name="connsiteY30" fmla="*/ 214313 h 1445431"/>
                          <a:gd name="connsiteX31" fmla="*/ 178594 w 583406"/>
                          <a:gd name="connsiteY31" fmla="*/ 219075 h 1445431"/>
                          <a:gd name="connsiteX32" fmla="*/ 164306 w 583406"/>
                          <a:gd name="connsiteY32" fmla="*/ 223838 h 1445431"/>
                          <a:gd name="connsiteX33" fmla="*/ 150019 w 583406"/>
                          <a:gd name="connsiteY33" fmla="*/ 228600 h 1445431"/>
                          <a:gd name="connsiteX34" fmla="*/ 142875 w 583406"/>
                          <a:gd name="connsiteY34" fmla="*/ 230981 h 1445431"/>
                          <a:gd name="connsiteX35" fmla="*/ 135731 w 583406"/>
                          <a:gd name="connsiteY35" fmla="*/ 235744 h 1445431"/>
                          <a:gd name="connsiteX36" fmla="*/ 111919 w 583406"/>
                          <a:gd name="connsiteY36" fmla="*/ 242888 h 1445431"/>
                          <a:gd name="connsiteX37" fmla="*/ 90488 w 583406"/>
                          <a:gd name="connsiteY37" fmla="*/ 250031 h 1445431"/>
                          <a:gd name="connsiteX38" fmla="*/ 83344 w 583406"/>
                          <a:gd name="connsiteY38" fmla="*/ 252413 h 1445431"/>
                          <a:gd name="connsiteX39" fmla="*/ 76200 w 583406"/>
                          <a:gd name="connsiteY39" fmla="*/ 254794 h 1445431"/>
                          <a:gd name="connsiteX40" fmla="*/ 54769 w 583406"/>
                          <a:gd name="connsiteY40" fmla="*/ 266700 h 1445431"/>
                          <a:gd name="connsiteX41" fmla="*/ 47625 w 583406"/>
                          <a:gd name="connsiteY41" fmla="*/ 271463 h 1445431"/>
                          <a:gd name="connsiteX42" fmla="*/ 35719 w 583406"/>
                          <a:gd name="connsiteY42" fmla="*/ 283369 h 1445431"/>
                          <a:gd name="connsiteX43" fmla="*/ 33338 w 583406"/>
                          <a:gd name="connsiteY43" fmla="*/ 290513 h 1445431"/>
                          <a:gd name="connsiteX44" fmla="*/ 28575 w 583406"/>
                          <a:gd name="connsiteY44" fmla="*/ 297656 h 1445431"/>
                          <a:gd name="connsiteX45" fmla="*/ 14288 w 583406"/>
                          <a:gd name="connsiteY45" fmla="*/ 304800 h 1445431"/>
                          <a:gd name="connsiteX46" fmla="*/ 2381 w 583406"/>
                          <a:gd name="connsiteY46" fmla="*/ 319088 h 1445431"/>
                          <a:gd name="connsiteX47" fmla="*/ 0 w 583406"/>
                          <a:gd name="connsiteY47" fmla="*/ 328613 h 1445431"/>
                          <a:gd name="connsiteX48" fmla="*/ 2381 w 583406"/>
                          <a:gd name="connsiteY48" fmla="*/ 350044 h 1445431"/>
                          <a:gd name="connsiteX49" fmla="*/ 9525 w 583406"/>
                          <a:gd name="connsiteY49" fmla="*/ 357188 h 1445431"/>
                          <a:gd name="connsiteX50" fmla="*/ 14288 w 583406"/>
                          <a:gd name="connsiteY50" fmla="*/ 364331 h 1445431"/>
                          <a:gd name="connsiteX51" fmla="*/ 14288 w 583406"/>
                          <a:gd name="connsiteY51" fmla="*/ 378619 h 1445431"/>
                          <a:gd name="connsiteX52" fmla="*/ 16669 w 583406"/>
                          <a:gd name="connsiteY52" fmla="*/ 388144 h 1445431"/>
                          <a:gd name="connsiteX53" fmla="*/ 33338 w 583406"/>
                          <a:gd name="connsiteY53" fmla="*/ 404813 h 1445431"/>
                          <a:gd name="connsiteX54" fmla="*/ 40481 w 583406"/>
                          <a:gd name="connsiteY54" fmla="*/ 409575 h 1445431"/>
                          <a:gd name="connsiteX55" fmla="*/ 54769 w 583406"/>
                          <a:gd name="connsiteY55" fmla="*/ 414338 h 1445431"/>
                          <a:gd name="connsiteX56" fmla="*/ 61913 w 583406"/>
                          <a:gd name="connsiteY56" fmla="*/ 419100 h 1445431"/>
                          <a:gd name="connsiteX57" fmla="*/ 76200 w 583406"/>
                          <a:gd name="connsiteY57" fmla="*/ 423863 h 1445431"/>
                          <a:gd name="connsiteX58" fmla="*/ 85725 w 583406"/>
                          <a:gd name="connsiteY58" fmla="*/ 440531 h 1445431"/>
                          <a:gd name="connsiteX59" fmla="*/ 95250 w 583406"/>
                          <a:gd name="connsiteY59" fmla="*/ 454819 h 1445431"/>
                          <a:gd name="connsiteX60" fmla="*/ 100013 w 583406"/>
                          <a:gd name="connsiteY60" fmla="*/ 461963 h 1445431"/>
                          <a:gd name="connsiteX61" fmla="*/ 100013 w 583406"/>
                          <a:gd name="connsiteY61" fmla="*/ 521494 h 1445431"/>
                          <a:gd name="connsiteX62" fmla="*/ 90488 w 583406"/>
                          <a:gd name="connsiteY62" fmla="*/ 535781 h 1445431"/>
                          <a:gd name="connsiteX63" fmla="*/ 83344 w 583406"/>
                          <a:gd name="connsiteY63" fmla="*/ 557213 h 1445431"/>
                          <a:gd name="connsiteX64" fmla="*/ 80963 w 583406"/>
                          <a:gd name="connsiteY64" fmla="*/ 564356 h 1445431"/>
                          <a:gd name="connsiteX65" fmla="*/ 83344 w 583406"/>
                          <a:gd name="connsiteY65" fmla="*/ 595313 h 1445431"/>
                          <a:gd name="connsiteX66" fmla="*/ 85725 w 583406"/>
                          <a:gd name="connsiteY66" fmla="*/ 602456 h 1445431"/>
                          <a:gd name="connsiteX67" fmla="*/ 107156 w 583406"/>
                          <a:gd name="connsiteY67" fmla="*/ 611981 h 1445431"/>
                          <a:gd name="connsiteX68" fmla="*/ 114300 w 583406"/>
                          <a:gd name="connsiteY68" fmla="*/ 614363 h 1445431"/>
                          <a:gd name="connsiteX69" fmla="*/ 121444 w 583406"/>
                          <a:gd name="connsiteY69" fmla="*/ 616744 h 1445431"/>
                          <a:gd name="connsiteX70" fmla="*/ 123825 w 583406"/>
                          <a:gd name="connsiteY70" fmla="*/ 688181 h 1445431"/>
                          <a:gd name="connsiteX71" fmla="*/ 126206 w 583406"/>
                          <a:gd name="connsiteY71" fmla="*/ 702469 h 1445431"/>
                          <a:gd name="connsiteX72" fmla="*/ 176213 w 583406"/>
                          <a:gd name="connsiteY72" fmla="*/ 702469 h 1445431"/>
                          <a:gd name="connsiteX73" fmla="*/ 190500 w 583406"/>
                          <a:gd name="connsiteY73" fmla="*/ 707231 h 1445431"/>
                          <a:gd name="connsiteX74" fmla="*/ 204788 w 583406"/>
                          <a:gd name="connsiteY74" fmla="*/ 716756 h 1445431"/>
                          <a:gd name="connsiteX75" fmla="*/ 211931 w 583406"/>
                          <a:gd name="connsiteY75" fmla="*/ 719138 h 1445431"/>
                          <a:gd name="connsiteX76" fmla="*/ 226219 w 583406"/>
                          <a:gd name="connsiteY76" fmla="*/ 728663 h 1445431"/>
                          <a:gd name="connsiteX77" fmla="*/ 247650 w 583406"/>
                          <a:gd name="connsiteY77" fmla="*/ 742950 h 1445431"/>
                          <a:gd name="connsiteX78" fmla="*/ 269081 w 583406"/>
                          <a:gd name="connsiteY78" fmla="*/ 757238 h 1445431"/>
                          <a:gd name="connsiteX79" fmla="*/ 276225 w 583406"/>
                          <a:gd name="connsiteY79" fmla="*/ 762000 h 1445431"/>
                          <a:gd name="connsiteX80" fmla="*/ 283369 w 583406"/>
                          <a:gd name="connsiteY80" fmla="*/ 766763 h 1445431"/>
                          <a:gd name="connsiteX81" fmla="*/ 290513 w 583406"/>
                          <a:gd name="connsiteY81" fmla="*/ 769144 h 1445431"/>
                          <a:gd name="connsiteX82" fmla="*/ 314325 w 583406"/>
                          <a:gd name="connsiteY82" fmla="*/ 766763 h 1445431"/>
                          <a:gd name="connsiteX83" fmla="*/ 328613 w 583406"/>
                          <a:gd name="connsiteY83" fmla="*/ 762000 h 1445431"/>
                          <a:gd name="connsiteX84" fmla="*/ 335756 w 583406"/>
                          <a:gd name="connsiteY84" fmla="*/ 754856 h 1445431"/>
                          <a:gd name="connsiteX85" fmla="*/ 342900 w 583406"/>
                          <a:gd name="connsiteY85" fmla="*/ 750094 h 1445431"/>
                          <a:gd name="connsiteX86" fmla="*/ 354806 w 583406"/>
                          <a:gd name="connsiteY86" fmla="*/ 740569 h 1445431"/>
                          <a:gd name="connsiteX87" fmla="*/ 361950 w 583406"/>
                          <a:gd name="connsiteY87" fmla="*/ 735806 h 1445431"/>
                          <a:gd name="connsiteX88" fmla="*/ 407194 w 583406"/>
                          <a:gd name="connsiteY88" fmla="*/ 735806 h 1445431"/>
                          <a:gd name="connsiteX89" fmla="*/ 411956 w 583406"/>
                          <a:gd name="connsiteY89" fmla="*/ 742950 h 1445431"/>
                          <a:gd name="connsiteX90" fmla="*/ 416719 w 583406"/>
                          <a:gd name="connsiteY90" fmla="*/ 757238 h 1445431"/>
                          <a:gd name="connsiteX91" fmla="*/ 414338 w 583406"/>
                          <a:gd name="connsiteY91" fmla="*/ 766763 h 1445431"/>
                          <a:gd name="connsiteX92" fmla="*/ 407194 w 583406"/>
                          <a:gd name="connsiteY92" fmla="*/ 771525 h 1445431"/>
                          <a:gd name="connsiteX93" fmla="*/ 402431 w 583406"/>
                          <a:gd name="connsiteY93" fmla="*/ 778669 h 1445431"/>
                          <a:gd name="connsiteX94" fmla="*/ 400050 w 583406"/>
                          <a:gd name="connsiteY94" fmla="*/ 785813 h 1445431"/>
                          <a:gd name="connsiteX95" fmla="*/ 392906 w 583406"/>
                          <a:gd name="connsiteY95" fmla="*/ 790575 h 1445431"/>
                          <a:gd name="connsiteX96" fmla="*/ 388144 w 583406"/>
                          <a:gd name="connsiteY96" fmla="*/ 804863 h 1445431"/>
                          <a:gd name="connsiteX97" fmla="*/ 385763 w 583406"/>
                          <a:gd name="connsiteY97" fmla="*/ 838200 h 1445431"/>
                          <a:gd name="connsiteX98" fmla="*/ 371475 w 583406"/>
                          <a:gd name="connsiteY98" fmla="*/ 845344 h 1445431"/>
                          <a:gd name="connsiteX99" fmla="*/ 364331 w 583406"/>
                          <a:gd name="connsiteY99" fmla="*/ 850106 h 1445431"/>
                          <a:gd name="connsiteX100" fmla="*/ 350044 w 583406"/>
                          <a:gd name="connsiteY100" fmla="*/ 854869 h 1445431"/>
                          <a:gd name="connsiteX101" fmla="*/ 345281 w 583406"/>
                          <a:gd name="connsiteY101" fmla="*/ 862013 h 1445431"/>
                          <a:gd name="connsiteX102" fmla="*/ 338138 w 583406"/>
                          <a:gd name="connsiteY102" fmla="*/ 866775 h 1445431"/>
                          <a:gd name="connsiteX103" fmla="*/ 330994 w 583406"/>
                          <a:gd name="connsiteY103" fmla="*/ 873919 h 1445431"/>
                          <a:gd name="connsiteX104" fmla="*/ 323850 w 583406"/>
                          <a:gd name="connsiteY104" fmla="*/ 888206 h 1445431"/>
                          <a:gd name="connsiteX105" fmla="*/ 316706 w 583406"/>
                          <a:gd name="connsiteY105" fmla="*/ 892969 h 1445431"/>
                          <a:gd name="connsiteX106" fmla="*/ 311944 w 583406"/>
                          <a:gd name="connsiteY106" fmla="*/ 907256 h 1445431"/>
                          <a:gd name="connsiteX107" fmla="*/ 309563 w 583406"/>
                          <a:gd name="connsiteY107" fmla="*/ 914400 h 1445431"/>
                          <a:gd name="connsiteX108" fmla="*/ 319088 w 583406"/>
                          <a:gd name="connsiteY108" fmla="*/ 921544 h 1445431"/>
                          <a:gd name="connsiteX109" fmla="*/ 333375 w 583406"/>
                          <a:gd name="connsiteY109" fmla="*/ 926306 h 1445431"/>
                          <a:gd name="connsiteX110" fmla="*/ 352425 w 583406"/>
                          <a:gd name="connsiteY110" fmla="*/ 931069 h 1445431"/>
                          <a:gd name="connsiteX111" fmla="*/ 361950 w 583406"/>
                          <a:gd name="connsiteY111" fmla="*/ 933450 h 1445431"/>
                          <a:gd name="connsiteX112" fmla="*/ 383381 w 583406"/>
                          <a:gd name="connsiteY112" fmla="*/ 940594 h 1445431"/>
                          <a:gd name="connsiteX113" fmla="*/ 390525 w 583406"/>
                          <a:gd name="connsiteY113" fmla="*/ 942975 h 1445431"/>
                          <a:gd name="connsiteX114" fmla="*/ 402431 w 583406"/>
                          <a:gd name="connsiteY114" fmla="*/ 969169 h 1445431"/>
                          <a:gd name="connsiteX115" fmla="*/ 421481 w 583406"/>
                          <a:gd name="connsiteY115" fmla="*/ 985838 h 1445431"/>
                          <a:gd name="connsiteX116" fmla="*/ 435769 w 583406"/>
                          <a:gd name="connsiteY116" fmla="*/ 1000125 h 1445431"/>
                          <a:gd name="connsiteX117" fmla="*/ 452438 w 583406"/>
                          <a:gd name="connsiteY117" fmla="*/ 1019175 h 1445431"/>
                          <a:gd name="connsiteX118" fmla="*/ 459581 w 583406"/>
                          <a:gd name="connsiteY118" fmla="*/ 1021556 h 1445431"/>
                          <a:gd name="connsiteX119" fmla="*/ 469106 w 583406"/>
                          <a:gd name="connsiteY119" fmla="*/ 1019175 h 1445431"/>
                          <a:gd name="connsiteX120" fmla="*/ 483394 w 583406"/>
                          <a:gd name="connsiteY120" fmla="*/ 1014413 h 1445431"/>
                          <a:gd name="connsiteX121" fmla="*/ 511969 w 583406"/>
                          <a:gd name="connsiteY121" fmla="*/ 1019175 h 1445431"/>
                          <a:gd name="connsiteX122" fmla="*/ 526256 w 583406"/>
                          <a:gd name="connsiteY122" fmla="*/ 1023938 h 1445431"/>
                          <a:gd name="connsiteX123" fmla="*/ 509588 w 583406"/>
                          <a:gd name="connsiteY123" fmla="*/ 1035844 h 1445431"/>
                          <a:gd name="connsiteX124" fmla="*/ 495300 w 583406"/>
                          <a:gd name="connsiteY124" fmla="*/ 1040606 h 1445431"/>
                          <a:gd name="connsiteX125" fmla="*/ 488156 w 583406"/>
                          <a:gd name="connsiteY125" fmla="*/ 1045369 h 1445431"/>
                          <a:gd name="connsiteX126" fmla="*/ 481013 w 583406"/>
                          <a:gd name="connsiteY126" fmla="*/ 1047750 h 1445431"/>
                          <a:gd name="connsiteX127" fmla="*/ 478631 w 583406"/>
                          <a:gd name="connsiteY127" fmla="*/ 1054894 h 1445431"/>
                          <a:gd name="connsiteX128" fmla="*/ 476250 w 583406"/>
                          <a:gd name="connsiteY128" fmla="*/ 1076325 h 1445431"/>
                          <a:gd name="connsiteX129" fmla="*/ 471488 w 583406"/>
                          <a:gd name="connsiteY129" fmla="*/ 1121569 h 1445431"/>
                          <a:gd name="connsiteX130" fmla="*/ 435769 w 583406"/>
                          <a:gd name="connsiteY130" fmla="*/ 1119188 h 1445431"/>
                          <a:gd name="connsiteX131" fmla="*/ 421481 w 583406"/>
                          <a:gd name="connsiteY131" fmla="*/ 1114425 h 1445431"/>
                          <a:gd name="connsiteX132" fmla="*/ 414338 w 583406"/>
                          <a:gd name="connsiteY132" fmla="*/ 1152525 h 1445431"/>
                          <a:gd name="connsiteX133" fmla="*/ 407194 w 583406"/>
                          <a:gd name="connsiteY133" fmla="*/ 1166813 h 1445431"/>
                          <a:gd name="connsiteX134" fmla="*/ 400050 w 583406"/>
                          <a:gd name="connsiteY134" fmla="*/ 1181100 h 1445431"/>
                          <a:gd name="connsiteX135" fmla="*/ 402431 w 583406"/>
                          <a:gd name="connsiteY135" fmla="*/ 1195388 h 1445431"/>
                          <a:gd name="connsiteX136" fmla="*/ 409575 w 583406"/>
                          <a:gd name="connsiteY136" fmla="*/ 1197769 h 1445431"/>
                          <a:gd name="connsiteX137" fmla="*/ 426244 w 583406"/>
                          <a:gd name="connsiteY137" fmla="*/ 1195388 h 1445431"/>
                          <a:gd name="connsiteX138" fmla="*/ 454819 w 583406"/>
                          <a:gd name="connsiteY138" fmla="*/ 1193006 h 1445431"/>
                          <a:gd name="connsiteX139" fmla="*/ 450056 w 583406"/>
                          <a:gd name="connsiteY139" fmla="*/ 1209675 h 1445431"/>
                          <a:gd name="connsiteX140" fmla="*/ 445294 w 583406"/>
                          <a:gd name="connsiteY140" fmla="*/ 1216819 h 1445431"/>
                          <a:gd name="connsiteX141" fmla="*/ 440531 w 583406"/>
                          <a:gd name="connsiteY141" fmla="*/ 1231106 h 1445431"/>
                          <a:gd name="connsiteX142" fmla="*/ 433388 w 583406"/>
                          <a:gd name="connsiteY142" fmla="*/ 1271588 h 1445431"/>
                          <a:gd name="connsiteX143" fmla="*/ 426244 w 583406"/>
                          <a:gd name="connsiteY143" fmla="*/ 1273969 h 1445431"/>
                          <a:gd name="connsiteX144" fmla="*/ 423863 w 583406"/>
                          <a:gd name="connsiteY144" fmla="*/ 1281113 h 1445431"/>
                          <a:gd name="connsiteX145" fmla="*/ 419100 w 583406"/>
                          <a:gd name="connsiteY145" fmla="*/ 1288256 h 1445431"/>
                          <a:gd name="connsiteX146" fmla="*/ 414338 w 583406"/>
                          <a:gd name="connsiteY146" fmla="*/ 1302544 h 1445431"/>
                          <a:gd name="connsiteX147" fmla="*/ 411956 w 583406"/>
                          <a:gd name="connsiteY147" fmla="*/ 1319213 h 1445431"/>
                          <a:gd name="connsiteX148" fmla="*/ 411956 w 583406"/>
                          <a:gd name="connsiteY148" fmla="*/ 1340644 h 1445431"/>
                          <a:gd name="connsiteX149" fmla="*/ 419100 w 583406"/>
                          <a:gd name="connsiteY149" fmla="*/ 1345406 h 1445431"/>
                          <a:gd name="connsiteX150" fmla="*/ 421481 w 583406"/>
                          <a:gd name="connsiteY150" fmla="*/ 1376363 h 1445431"/>
                          <a:gd name="connsiteX151" fmla="*/ 423863 w 583406"/>
                          <a:gd name="connsiteY151" fmla="*/ 1385888 h 1445431"/>
                          <a:gd name="connsiteX152" fmla="*/ 431006 w 583406"/>
                          <a:gd name="connsiteY152" fmla="*/ 1383506 h 1445431"/>
                          <a:gd name="connsiteX153" fmla="*/ 435769 w 583406"/>
                          <a:gd name="connsiteY153" fmla="*/ 1376363 h 1445431"/>
                          <a:gd name="connsiteX154" fmla="*/ 442913 w 583406"/>
                          <a:gd name="connsiteY154" fmla="*/ 1369219 h 1445431"/>
                          <a:gd name="connsiteX155" fmla="*/ 447675 w 583406"/>
                          <a:gd name="connsiteY155" fmla="*/ 1362075 h 1445431"/>
                          <a:gd name="connsiteX156" fmla="*/ 457200 w 583406"/>
                          <a:gd name="connsiteY156" fmla="*/ 1359694 h 1445431"/>
                          <a:gd name="connsiteX157" fmla="*/ 464344 w 583406"/>
                          <a:gd name="connsiteY157" fmla="*/ 1357313 h 1445431"/>
                          <a:gd name="connsiteX158" fmla="*/ 473869 w 583406"/>
                          <a:gd name="connsiteY158" fmla="*/ 1345406 h 1445431"/>
                          <a:gd name="connsiteX159" fmla="*/ 481013 w 583406"/>
                          <a:gd name="connsiteY159" fmla="*/ 1340644 h 1445431"/>
                          <a:gd name="connsiteX160" fmla="*/ 519113 w 583406"/>
                          <a:gd name="connsiteY160" fmla="*/ 1345406 h 1445431"/>
                          <a:gd name="connsiteX161" fmla="*/ 526256 w 583406"/>
                          <a:gd name="connsiteY161" fmla="*/ 1347788 h 1445431"/>
                          <a:gd name="connsiteX162" fmla="*/ 545306 w 583406"/>
                          <a:gd name="connsiteY162" fmla="*/ 1352550 h 1445431"/>
                          <a:gd name="connsiteX163" fmla="*/ 557213 w 583406"/>
                          <a:gd name="connsiteY163" fmla="*/ 1373981 h 1445431"/>
                          <a:gd name="connsiteX164" fmla="*/ 554831 w 583406"/>
                          <a:gd name="connsiteY164" fmla="*/ 1385888 h 1445431"/>
                          <a:gd name="connsiteX165" fmla="*/ 550069 w 583406"/>
                          <a:gd name="connsiteY165" fmla="*/ 1400175 h 1445431"/>
                          <a:gd name="connsiteX166" fmla="*/ 547688 w 583406"/>
                          <a:gd name="connsiteY166" fmla="*/ 1414463 h 1445431"/>
                          <a:gd name="connsiteX167" fmla="*/ 550069 w 583406"/>
                          <a:gd name="connsiteY167" fmla="*/ 1433513 h 1445431"/>
                          <a:gd name="connsiteX168" fmla="*/ 557213 w 583406"/>
                          <a:gd name="connsiteY168" fmla="*/ 1435894 h 1445431"/>
                          <a:gd name="connsiteX169" fmla="*/ 564356 w 583406"/>
                          <a:gd name="connsiteY169" fmla="*/ 1440656 h 1445431"/>
                          <a:gd name="connsiteX170" fmla="*/ 583406 w 583406"/>
                          <a:gd name="connsiteY170" fmla="*/ 1445419 h 14454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  <a:cxn ang="0">
                            <a:pos x="connsiteX170" y="connsiteY170"/>
                          </a:cxn>
                        </a:cxnLst>
                        <a:rect l="l" t="t" r="r" b="b"/>
                        <a:pathLst>
                          <a:path w="583406" h="1445431">
                            <a:moveTo>
                              <a:pt x="223838" y="0"/>
                            </a:moveTo>
                            <a:cubicBezTo>
                              <a:pt x="224632" y="3969"/>
                              <a:pt x="225516" y="7920"/>
                              <a:pt x="226219" y="11906"/>
                            </a:cubicBezTo>
                            <a:cubicBezTo>
                              <a:pt x="227897" y="21415"/>
                              <a:pt x="221820" y="37427"/>
                              <a:pt x="230981" y="40481"/>
                            </a:cubicBezTo>
                            <a:lnTo>
                              <a:pt x="245269" y="45244"/>
                            </a:lnTo>
                            <a:lnTo>
                              <a:pt x="252413" y="47625"/>
                            </a:lnTo>
                            <a:cubicBezTo>
                              <a:pt x="263063" y="63602"/>
                              <a:pt x="250517" y="47949"/>
                              <a:pt x="264319" y="57150"/>
                            </a:cubicBezTo>
                            <a:cubicBezTo>
                              <a:pt x="267121" y="59018"/>
                              <a:pt x="268519" y="62659"/>
                              <a:pt x="271463" y="64294"/>
                            </a:cubicBezTo>
                            <a:cubicBezTo>
                              <a:pt x="275851" y="66732"/>
                              <a:pt x="285750" y="69056"/>
                              <a:pt x="285750" y="69056"/>
                            </a:cubicBezTo>
                            <a:lnTo>
                              <a:pt x="314325" y="88106"/>
                            </a:lnTo>
                            <a:lnTo>
                              <a:pt x="321469" y="92869"/>
                            </a:lnTo>
                            <a:lnTo>
                              <a:pt x="328613" y="97631"/>
                            </a:lnTo>
                            <a:cubicBezTo>
                              <a:pt x="330200" y="102394"/>
                              <a:pt x="334200" y="106967"/>
                              <a:pt x="333375" y="111919"/>
                            </a:cubicBezTo>
                            <a:cubicBezTo>
                              <a:pt x="332184" y="119063"/>
                              <a:pt x="330425" y="134202"/>
                              <a:pt x="326231" y="140494"/>
                            </a:cubicBezTo>
                            <a:cubicBezTo>
                              <a:pt x="324644" y="142875"/>
                              <a:pt x="323493" y="145614"/>
                              <a:pt x="321469" y="147638"/>
                            </a:cubicBezTo>
                            <a:cubicBezTo>
                              <a:pt x="302737" y="166370"/>
                              <a:pt x="326687" y="136136"/>
                              <a:pt x="307181" y="159544"/>
                            </a:cubicBezTo>
                            <a:cubicBezTo>
                              <a:pt x="300377" y="167709"/>
                              <a:pt x="305255" y="166461"/>
                              <a:pt x="295275" y="171450"/>
                            </a:cubicBezTo>
                            <a:cubicBezTo>
                              <a:pt x="293030" y="172572"/>
                              <a:pt x="290438" y="172842"/>
                              <a:pt x="288131" y="173831"/>
                            </a:cubicBezTo>
                            <a:cubicBezTo>
                              <a:pt x="284868" y="175229"/>
                              <a:pt x="281781" y="177006"/>
                              <a:pt x="278606" y="178594"/>
                            </a:cubicBezTo>
                            <a:cubicBezTo>
                              <a:pt x="274373" y="184944"/>
                              <a:pt x="269360" y="188817"/>
                              <a:pt x="276225" y="197644"/>
                            </a:cubicBezTo>
                            <a:cubicBezTo>
                              <a:pt x="279739" y="202162"/>
                              <a:pt x="290513" y="207169"/>
                              <a:pt x="290513" y="207169"/>
                            </a:cubicBezTo>
                            <a:lnTo>
                              <a:pt x="300038" y="221456"/>
                            </a:lnTo>
                            <a:lnTo>
                              <a:pt x="304800" y="228600"/>
                            </a:lnTo>
                            <a:cubicBezTo>
                              <a:pt x="304006" y="230981"/>
                              <a:pt x="304854" y="235135"/>
                              <a:pt x="302419" y="235744"/>
                            </a:cubicBezTo>
                            <a:cubicBezTo>
                              <a:pt x="296974" y="237105"/>
                              <a:pt x="291272" y="234367"/>
                              <a:pt x="285750" y="233363"/>
                            </a:cubicBezTo>
                            <a:cubicBezTo>
                              <a:pt x="279179" y="232168"/>
                              <a:pt x="275197" y="230638"/>
                              <a:pt x="269081" y="228600"/>
                            </a:cubicBezTo>
                            <a:cubicBezTo>
                              <a:pt x="252413" y="217487"/>
                              <a:pt x="257969" y="223837"/>
                              <a:pt x="250031" y="211931"/>
                            </a:cubicBezTo>
                            <a:cubicBezTo>
                              <a:pt x="249237" y="209550"/>
                              <a:pt x="249425" y="206563"/>
                              <a:pt x="247650" y="204788"/>
                            </a:cubicBezTo>
                            <a:cubicBezTo>
                              <a:pt x="245875" y="203013"/>
                              <a:pt x="243016" y="202406"/>
                              <a:pt x="240506" y="202406"/>
                            </a:cubicBezTo>
                            <a:cubicBezTo>
                              <a:pt x="232529" y="202406"/>
                              <a:pt x="224631" y="203994"/>
                              <a:pt x="216694" y="204788"/>
                            </a:cubicBezTo>
                            <a:cubicBezTo>
                              <a:pt x="211931" y="206375"/>
                              <a:pt x="207276" y="208333"/>
                              <a:pt x="202406" y="209550"/>
                            </a:cubicBezTo>
                            <a:cubicBezTo>
                              <a:pt x="199346" y="210315"/>
                              <a:pt x="189160" y="212602"/>
                              <a:pt x="185738" y="214313"/>
                            </a:cubicBezTo>
                            <a:cubicBezTo>
                              <a:pt x="183178" y="215593"/>
                              <a:pt x="181209" y="217913"/>
                              <a:pt x="178594" y="219075"/>
                            </a:cubicBezTo>
                            <a:cubicBezTo>
                              <a:pt x="174006" y="221114"/>
                              <a:pt x="169069" y="222250"/>
                              <a:pt x="164306" y="223838"/>
                            </a:cubicBezTo>
                            <a:lnTo>
                              <a:pt x="150019" y="228600"/>
                            </a:lnTo>
                            <a:lnTo>
                              <a:pt x="142875" y="230981"/>
                            </a:lnTo>
                            <a:cubicBezTo>
                              <a:pt x="140494" y="232569"/>
                              <a:pt x="138346" y="234582"/>
                              <a:pt x="135731" y="235744"/>
                            </a:cubicBezTo>
                            <a:cubicBezTo>
                              <a:pt x="124089" y="240918"/>
                              <a:pt x="122565" y="239694"/>
                              <a:pt x="111919" y="242888"/>
                            </a:cubicBezTo>
                            <a:cubicBezTo>
                              <a:pt x="111906" y="242892"/>
                              <a:pt x="94067" y="248838"/>
                              <a:pt x="90488" y="250031"/>
                            </a:cubicBezTo>
                            <a:lnTo>
                              <a:pt x="83344" y="252413"/>
                            </a:lnTo>
                            <a:cubicBezTo>
                              <a:pt x="80963" y="253207"/>
                              <a:pt x="78289" y="253402"/>
                              <a:pt x="76200" y="254794"/>
                            </a:cubicBezTo>
                            <a:cubicBezTo>
                              <a:pt x="59824" y="265711"/>
                              <a:pt x="67343" y="262509"/>
                              <a:pt x="54769" y="266700"/>
                            </a:cubicBezTo>
                            <a:cubicBezTo>
                              <a:pt x="52388" y="268288"/>
                              <a:pt x="49649" y="269439"/>
                              <a:pt x="47625" y="271463"/>
                            </a:cubicBezTo>
                            <a:cubicBezTo>
                              <a:pt x="31750" y="287338"/>
                              <a:pt x="54771" y="270667"/>
                              <a:pt x="35719" y="283369"/>
                            </a:cubicBezTo>
                            <a:cubicBezTo>
                              <a:pt x="34925" y="285750"/>
                              <a:pt x="34461" y="288268"/>
                              <a:pt x="33338" y="290513"/>
                            </a:cubicBezTo>
                            <a:cubicBezTo>
                              <a:pt x="32058" y="293073"/>
                              <a:pt x="30599" y="295632"/>
                              <a:pt x="28575" y="297656"/>
                            </a:cubicBezTo>
                            <a:cubicBezTo>
                              <a:pt x="23958" y="302273"/>
                              <a:pt x="20099" y="302863"/>
                              <a:pt x="14288" y="304800"/>
                            </a:cubicBezTo>
                            <a:cubicBezTo>
                              <a:pt x="9997" y="309091"/>
                              <a:pt x="4867" y="313287"/>
                              <a:pt x="2381" y="319088"/>
                            </a:cubicBezTo>
                            <a:cubicBezTo>
                              <a:pt x="1092" y="322096"/>
                              <a:pt x="794" y="325438"/>
                              <a:pt x="0" y="328613"/>
                            </a:cubicBezTo>
                            <a:cubicBezTo>
                              <a:pt x="794" y="335757"/>
                              <a:pt x="108" y="343225"/>
                              <a:pt x="2381" y="350044"/>
                            </a:cubicBezTo>
                            <a:cubicBezTo>
                              <a:pt x="3446" y="353239"/>
                              <a:pt x="7369" y="354601"/>
                              <a:pt x="9525" y="357188"/>
                            </a:cubicBezTo>
                            <a:cubicBezTo>
                              <a:pt x="11357" y="359386"/>
                              <a:pt x="12700" y="361950"/>
                              <a:pt x="14288" y="364331"/>
                            </a:cubicBezTo>
                            <a:cubicBezTo>
                              <a:pt x="6557" y="375927"/>
                              <a:pt x="9318" y="367023"/>
                              <a:pt x="14288" y="378619"/>
                            </a:cubicBezTo>
                            <a:cubicBezTo>
                              <a:pt x="15577" y="381627"/>
                              <a:pt x="15205" y="385217"/>
                              <a:pt x="16669" y="388144"/>
                            </a:cubicBezTo>
                            <a:cubicBezTo>
                              <a:pt x="27131" y="409069"/>
                              <a:pt x="20964" y="398625"/>
                              <a:pt x="33338" y="404813"/>
                            </a:cubicBezTo>
                            <a:cubicBezTo>
                              <a:pt x="35897" y="406093"/>
                              <a:pt x="37866" y="408413"/>
                              <a:pt x="40481" y="409575"/>
                            </a:cubicBezTo>
                            <a:cubicBezTo>
                              <a:pt x="45069" y="411614"/>
                              <a:pt x="50592" y="411553"/>
                              <a:pt x="54769" y="414338"/>
                            </a:cubicBezTo>
                            <a:cubicBezTo>
                              <a:pt x="57150" y="415925"/>
                              <a:pt x="59298" y="417938"/>
                              <a:pt x="61913" y="419100"/>
                            </a:cubicBezTo>
                            <a:cubicBezTo>
                              <a:pt x="66500" y="421139"/>
                              <a:pt x="76200" y="423863"/>
                              <a:pt x="76200" y="423863"/>
                            </a:cubicBezTo>
                            <a:cubicBezTo>
                              <a:pt x="99633" y="455106"/>
                              <a:pt x="72741" y="417159"/>
                              <a:pt x="85725" y="440531"/>
                            </a:cubicBezTo>
                            <a:cubicBezTo>
                              <a:pt x="88505" y="445535"/>
                              <a:pt x="92075" y="450056"/>
                              <a:pt x="95250" y="454819"/>
                            </a:cubicBezTo>
                            <a:lnTo>
                              <a:pt x="100013" y="461963"/>
                            </a:lnTo>
                            <a:cubicBezTo>
                              <a:pt x="107239" y="483640"/>
                              <a:pt x="107266" y="480874"/>
                              <a:pt x="100013" y="521494"/>
                            </a:cubicBezTo>
                            <a:cubicBezTo>
                              <a:pt x="99007" y="527129"/>
                              <a:pt x="92298" y="530351"/>
                              <a:pt x="90488" y="535781"/>
                            </a:cubicBezTo>
                            <a:lnTo>
                              <a:pt x="83344" y="557213"/>
                            </a:lnTo>
                            <a:lnTo>
                              <a:pt x="80963" y="564356"/>
                            </a:lnTo>
                            <a:cubicBezTo>
                              <a:pt x="81757" y="574675"/>
                              <a:pt x="82060" y="585043"/>
                              <a:pt x="83344" y="595313"/>
                            </a:cubicBezTo>
                            <a:cubicBezTo>
                              <a:pt x="83655" y="597803"/>
                              <a:pt x="84157" y="600496"/>
                              <a:pt x="85725" y="602456"/>
                            </a:cubicBezTo>
                            <a:cubicBezTo>
                              <a:pt x="89843" y="607603"/>
                              <a:pt x="102788" y="610525"/>
                              <a:pt x="107156" y="611981"/>
                            </a:cubicBezTo>
                            <a:lnTo>
                              <a:pt x="114300" y="614363"/>
                            </a:lnTo>
                            <a:lnTo>
                              <a:pt x="121444" y="616744"/>
                            </a:lnTo>
                            <a:cubicBezTo>
                              <a:pt x="138433" y="642231"/>
                              <a:pt x="123825" y="617297"/>
                              <a:pt x="123825" y="688181"/>
                            </a:cubicBezTo>
                            <a:cubicBezTo>
                              <a:pt x="123825" y="693009"/>
                              <a:pt x="125412" y="697706"/>
                              <a:pt x="126206" y="702469"/>
                            </a:cubicBezTo>
                            <a:cubicBezTo>
                              <a:pt x="149074" y="699928"/>
                              <a:pt x="151197" y="698300"/>
                              <a:pt x="176213" y="702469"/>
                            </a:cubicBezTo>
                            <a:cubicBezTo>
                              <a:pt x="181165" y="703294"/>
                              <a:pt x="190500" y="707231"/>
                              <a:pt x="190500" y="707231"/>
                            </a:cubicBezTo>
                            <a:cubicBezTo>
                              <a:pt x="195263" y="710406"/>
                              <a:pt x="199358" y="714945"/>
                              <a:pt x="204788" y="716756"/>
                            </a:cubicBezTo>
                            <a:cubicBezTo>
                              <a:pt x="207169" y="717550"/>
                              <a:pt x="209737" y="717919"/>
                              <a:pt x="211931" y="719138"/>
                            </a:cubicBezTo>
                            <a:cubicBezTo>
                              <a:pt x="216935" y="721918"/>
                              <a:pt x="221456" y="725488"/>
                              <a:pt x="226219" y="728663"/>
                            </a:cubicBezTo>
                            <a:lnTo>
                              <a:pt x="247650" y="742950"/>
                            </a:lnTo>
                            <a:lnTo>
                              <a:pt x="269081" y="757238"/>
                            </a:lnTo>
                            <a:lnTo>
                              <a:pt x="276225" y="762000"/>
                            </a:lnTo>
                            <a:cubicBezTo>
                              <a:pt x="278606" y="763588"/>
                              <a:pt x="280654" y="765858"/>
                              <a:pt x="283369" y="766763"/>
                            </a:cubicBezTo>
                            <a:lnTo>
                              <a:pt x="290513" y="769144"/>
                            </a:lnTo>
                            <a:cubicBezTo>
                              <a:pt x="298450" y="768350"/>
                              <a:pt x="306485" y="768233"/>
                              <a:pt x="314325" y="766763"/>
                            </a:cubicBezTo>
                            <a:cubicBezTo>
                              <a:pt x="319259" y="765838"/>
                              <a:pt x="328613" y="762000"/>
                              <a:pt x="328613" y="762000"/>
                            </a:cubicBezTo>
                            <a:cubicBezTo>
                              <a:pt x="330994" y="759619"/>
                              <a:pt x="333169" y="757012"/>
                              <a:pt x="335756" y="754856"/>
                            </a:cubicBezTo>
                            <a:cubicBezTo>
                              <a:pt x="337955" y="753024"/>
                              <a:pt x="340876" y="752118"/>
                              <a:pt x="342900" y="750094"/>
                            </a:cubicBezTo>
                            <a:cubicBezTo>
                              <a:pt x="353672" y="739323"/>
                              <a:pt x="340899" y="745205"/>
                              <a:pt x="354806" y="740569"/>
                            </a:cubicBezTo>
                            <a:cubicBezTo>
                              <a:pt x="357187" y="738981"/>
                              <a:pt x="359270" y="736811"/>
                              <a:pt x="361950" y="735806"/>
                            </a:cubicBezTo>
                            <a:cubicBezTo>
                              <a:pt x="375830" y="730601"/>
                              <a:pt x="394459" y="734896"/>
                              <a:pt x="407194" y="735806"/>
                            </a:cubicBezTo>
                            <a:cubicBezTo>
                              <a:pt x="408781" y="738187"/>
                              <a:pt x="410794" y="740335"/>
                              <a:pt x="411956" y="742950"/>
                            </a:cubicBezTo>
                            <a:cubicBezTo>
                              <a:pt x="413995" y="747538"/>
                              <a:pt x="416719" y="757238"/>
                              <a:pt x="416719" y="757238"/>
                            </a:cubicBezTo>
                            <a:cubicBezTo>
                              <a:pt x="415925" y="760413"/>
                              <a:pt x="416153" y="764040"/>
                              <a:pt x="414338" y="766763"/>
                            </a:cubicBezTo>
                            <a:cubicBezTo>
                              <a:pt x="412750" y="769144"/>
                              <a:pt x="409218" y="769501"/>
                              <a:pt x="407194" y="771525"/>
                            </a:cubicBezTo>
                            <a:cubicBezTo>
                              <a:pt x="405170" y="773549"/>
                              <a:pt x="404019" y="776288"/>
                              <a:pt x="402431" y="778669"/>
                            </a:cubicBezTo>
                            <a:cubicBezTo>
                              <a:pt x="401637" y="781050"/>
                              <a:pt x="401618" y="783853"/>
                              <a:pt x="400050" y="785813"/>
                            </a:cubicBezTo>
                            <a:cubicBezTo>
                              <a:pt x="398262" y="788048"/>
                              <a:pt x="394423" y="788148"/>
                              <a:pt x="392906" y="790575"/>
                            </a:cubicBezTo>
                            <a:cubicBezTo>
                              <a:pt x="390245" y="794832"/>
                              <a:pt x="388144" y="804863"/>
                              <a:pt x="388144" y="804863"/>
                            </a:cubicBezTo>
                            <a:cubicBezTo>
                              <a:pt x="387350" y="815975"/>
                              <a:pt x="388465" y="827392"/>
                              <a:pt x="385763" y="838200"/>
                            </a:cubicBezTo>
                            <a:cubicBezTo>
                              <a:pt x="384788" y="842101"/>
                              <a:pt x="374092" y="844036"/>
                              <a:pt x="371475" y="845344"/>
                            </a:cubicBezTo>
                            <a:cubicBezTo>
                              <a:pt x="368915" y="846624"/>
                              <a:pt x="366946" y="848944"/>
                              <a:pt x="364331" y="850106"/>
                            </a:cubicBezTo>
                            <a:cubicBezTo>
                              <a:pt x="359744" y="852145"/>
                              <a:pt x="350044" y="854869"/>
                              <a:pt x="350044" y="854869"/>
                            </a:cubicBezTo>
                            <a:cubicBezTo>
                              <a:pt x="348456" y="857250"/>
                              <a:pt x="347305" y="859989"/>
                              <a:pt x="345281" y="862013"/>
                            </a:cubicBezTo>
                            <a:cubicBezTo>
                              <a:pt x="343258" y="864036"/>
                              <a:pt x="340336" y="864943"/>
                              <a:pt x="338138" y="866775"/>
                            </a:cubicBezTo>
                            <a:cubicBezTo>
                              <a:pt x="335551" y="868931"/>
                              <a:pt x="333375" y="871538"/>
                              <a:pt x="330994" y="873919"/>
                            </a:cubicBezTo>
                            <a:cubicBezTo>
                              <a:pt x="329057" y="879731"/>
                              <a:pt x="328468" y="883589"/>
                              <a:pt x="323850" y="888206"/>
                            </a:cubicBezTo>
                            <a:cubicBezTo>
                              <a:pt x="321826" y="890230"/>
                              <a:pt x="319087" y="891381"/>
                              <a:pt x="316706" y="892969"/>
                            </a:cubicBezTo>
                            <a:lnTo>
                              <a:pt x="311944" y="907256"/>
                            </a:lnTo>
                            <a:lnTo>
                              <a:pt x="309563" y="914400"/>
                            </a:lnTo>
                            <a:cubicBezTo>
                              <a:pt x="312738" y="916781"/>
                              <a:pt x="315538" y="919769"/>
                              <a:pt x="319088" y="921544"/>
                            </a:cubicBezTo>
                            <a:cubicBezTo>
                              <a:pt x="323578" y="923789"/>
                              <a:pt x="328505" y="925088"/>
                              <a:pt x="333375" y="926306"/>
                            </a:cubicBezTo>
                            <a:lnTo>
                              <a:pt x="352425" y="931069"/>
                            </a:lnTo>
                            <a:cubicBezTo>
                              <a:pt x="355600" y="931863"/>
                              <a:pt x="358845" y="932415"/>
                              <a:pt x="361950" y="933450"/>
                            </a:cubicBezTo>
                            <a:lnTo>
                              <a:pt x="383381" y="940594"/>
                            </a:lnTo>
                            <a:lnTo>
                              <a:pt x="390525" y="942975"/>
                            </a:lnTo>
                            <a:cubicBezTo>
                              <a:pt x="412208" y="975501"/>
                              <a:pt x="391918" y="941136"/>
                              <a:pt x="402431" y="969169"/>
                            </a:cubicBezTo>
                            <a:cubicBezTo>
                              <a:pt x="407590" y="982926"/>
                              <a:pt x="410370" y="971024"/>
                              <a:pt x="421481" y="985838"/>
                            </a:cubicBezTo>
                            <a:cubicBezTo>
                              <a:pt x="430342" y="997652"/>
                              <a:pt x="425323" y="993162"/>
                              <a:pt x="435769" y="1000125"/>
                            </a:cubicBezTo>
                            <a:cubicBezTo>
                              <a:pt x="442914" y="1010843"/>
                              <a:pt x="442515" y="1014214"/>
                              <a:pt x="452438" y="1019175"/>
                            </a:cubicBezTo>
                            <a:cubicBezTo>
                              <a:pt x="454683" y="1020297"/>
                              <a:pt x="457200" y="1020762"/>
                              <a:pt x="459581" y="1021556"/>
                            </a:cubicBezTo>
                            <a:cubicBezTo>
                              <a:pt x="462756" y="1020762"/>
                              <a:pt x="465971" y="1020115"/>
                              <a:pt x="469106" y="1019175"/>
                            </a:cubicBezTo>
                            <a:cubicBezTo>
                              <a:pt x="473915" y="1017733"/>
                              <a:pt x="483394" y="1014413"/>
                              <a:pt x="483394" y="1014413"/>
                            </a:cubicBezTo>
                            <a:cubicBezTo>
                              <a:pt x="496895" y="1016100"/>
                              <a:pt x="500734" y="1015804"/>
                              <a:pt x="511969" y="1019175"/>
                            </a:cubicBezTo>
                            <a:cubicBezTo>
                              <a:pt x="516777" y="1020618"/>
                              <a:pt x="526256" y="1023938"/>
                              <a:pt x="526256" y="1023938"/>
                            </a:cubicBezTo>
                            <a:cubicBezTo>
                              <a:pt x="524985" y="1024891"/>
                              <a:pt x="512430" y="1034581"/>
                              <a:pt x="509588" y="1035844"/>
                            </a:cubicBezTo>
                            <a:cubicBezTo>
                              <a:pt x="505000" y="1037883"/>
                              <a:pt x="495300" y="1040606"/>
                              <a:pt x="495300" y="1040606"/>
                            </a:cubicBezTo>
                            <a:cubicBezTo>
                              <a:pt x="492919" y="1042194"/>
                              <a:pt x="490716" y="1044089"/>
                              <a:pt x="488156" y="1045369"/>
                            </a:cubicBezTo>
                            <a:cubicBezTo>
                              <a:pt x="485911" y="1046491"/>
                              <a:pt x="482788" y="1045975"/>
                              <a:pt x="481013" y="1047750"/>
                            </a:cubicBezTo>
                            <a:cubicBezTo>
                              <a:pt x="479238" y="1049525"/>
                              <a:pt x="479425" y="1052513"/>
                              <a:pt x="478631" y="1054894"/>
                            </a:cubicBezTo>
                            <a:cubicBezTo>
                              <a:pt x="477837" y="1062038"/>
                              <a:pt x="476823" y="1069160"/>
                              <a:pt x="476250" y="1076325"/>
                            </a:cubicBezTo>
                            <a:cubicBezTo>
                              <a:pt x="472778" y="1119735"/>
                              <a:pt x="478077" y="1101800"/>
                              <a:pt x="471488" y="1121569"/>
                            </a:cubicBezTo>
                            <a:cubicBezTo>
                              <a:pt x="459582" y="1120775"/>
                              <a:pt x="447582" y="1120876"/>
                              <a:pt x="435769" y="1119188"/>
                            </a:cubicBezTo>
                            <a:cubicBezTo>
                              <a:pt x="430799" y="1118478"/>
                              <a:pt x="421481" y="1114425"/>
                              <a:pt x="421481" y="1114425"/>
                            </a:cubicBezTo>
                            <a:cubicBezTo>
                              <a:pt x="410425" y="1131011"/>
                              <a:pt x="418940" y="1115713"/>
                              <a:pt x="414338" y="1152525"/>
                            </a:cubicBezTo>
                            <a:cubicBezTo>
                              <a:pt x="413341" y="1160502"/>
                              <a:pt x="410738" y="1159725"/>
                              <a:pt x="407194" y="1166813"/>
                            </a:cubicBezTo>
                            <a:cubicBezTo>
                              <a:pt x="397340" y="1186522"/>
                              <a:pt x="413695" y="1160634"/>
                              <a:pt x="400050" y="1181100"/>
                            </a:cubicBezTo>
                            <a:cubicBezTo>
                              <a:pt x="400844" y="1185863"/>
                              <a:pt x="400035" y="1191196"/>
                              <a:pt x="402431" y="1195388"/>
                            </a:cubicBezTo>
                            <a:cubicBezTo>
                              <a:pt x="403676" y="1197567"/>
                              <a:pt x="407065" y="1197769"/>
                              <a:pt x="409575" y="1197769"/>
                            </a:cubicBezTo>
                            <a:cubicBezTo>
                              <a:pt x="415188" y="1197769"/>
                              <a:pt x="420688" y="1196182"/>
                              <a:pt x="426244" y="1195388"/>
                            </a:cubicBezTo>
                            <a:cubicBezTo>
                              <a:pt x="445112" y="1189098"/>
                              <a:pt x="435579" y="1189800"/>
                              <a:pt x="454819" y="1193006"/>
                            </a:cubicBezTo>
                            <a:cubicBezTo>
                              <a:pt x="454054" y="1196064"/>
                              <a:pt x="451766" y="1206254"/>
                              <a:pt x="450056" y="1209675"/>
                            </a:cubicBezTo>
                            <a:cubicBezTo>
                              <a:pt x="448776" y="1212235"/>
                              <a:pt x="446456" y="1214204"/>
                              <a:pt x="445294" y="1216819"/>
                            </a:cubicBezTo>
                            <a:cubicBezTo>
                              <a:pt x="443255" y="1221406"/>
                              <a:pt x="440531" y="1231106"/>
                              <a:pt x="440531" y="1231106"/>
                            </a:cubicBezTo>
                            <a:cubicBezTo>
                              <a:pt x="440205" y="1235668"/>
                              <a:pt x="443749" y="1263299"/>
                              <a:pt x="433388" y="1271588"/>
                            </a:cubicBezTo>
                            <a:cubicBezTo>
                              <a:pt x="431428" y="1273156"/>
                              <a:pt x="428625" y="1273175"/>
                              <a:pt x="426244" y="1273969"/>
                            </a:cubicBezTo>
                            <a:cubicBezTo>
                              <a:pt x="425450" y="1276350"/>
                              <a:pt x="424986" y="1278868"/>
                              <a:pt x="423863" y="1281113"/>
                            </a:cubicBezTo>
                            <a:cubicBezTo>
                              <a:pt x="422583" y="1283673"/>
                              <a:pt x="420262" y="1285641"/>
                              <a:pt x="419100" y="1288256"/>
                            </a:cubicBezTo>
                            <a:cubicBezTo>
                              <a:pt x="417061" y="1292844"/>
                              <a:pt x="414338" y="1302544"/>
                              <a:pt x="414338" y="1302544"/>
                            </a:cubicBezTo>
                            <a:cubicBezTo>
                              <a:pt x="413544" y="1308100"/>
                              <a:pt x="412879" y="1313677"/>
                              <a:pt x="411956" y="1319213"/>
                            </a:cubicBezTo>
                            <a:cubicBezTo>
                              <a:pt x="410722" y="1326614"/>
                              <a:pt x="407147" y="1333430"/>
                              <a:pt x="411956" y="1340644"/>
                            </a:cubicBezTo>
                            <a:cubicBezTo>
                              <a:pt x="413544" y="1343025"/>
                              <a:pt x="416719" y="1343819"/>
                              <a:pt x="419100" y="1345406"/>
                            </a:cubicBezTo>
                            <a:cubicBezTo>
                              <a:pt x="425638" y="1365019"/>
                              <a:pt x="424573" y="1354724"/>
                              <a:pt x="421481" y="1376363"/>
                            </a:cubicBezTo>
                            <a:cubicBezTo>
                              <a:pt x="422275" y="1379538"/>
                              <a:pt x="421245" y="1383924"/>
                              <a:pt x="423863" y="1385888"/>
                            </a:cubicBezTo>
                            <a:cubicBezTo>
                              <a:pt x="425871" y="1387394"/>
                              <a:pt x="429046" y="1385074"/>
                              <a:pt x="431006" y="1383506"/>
                            </a:cubicBezTo>
                            <a:cubicBezTo>
                              <a:pt x="433241" y="1381718"/>
                              <a:pt x="433937" y="1378561"/>
                              <a:pt x="435769" y="1376363"/>
                            </a:cubicBezTo>
                            <a:cubicBezTo>
                              <a:pt x="437925" y="1373776"/>
                              <a:pt x="440757" y="1371806"/>
                              <a:pt x="442913" y="1369219"/>
                            </a:cubicBezTo>
                            <a:cubicBezTo>
                              <a:pt x="444745" y="1367020"/>
                              <a:pt x="445294" y="1363663"/>
                              <a:pt x="447675" y="1362075"/>
                            </a:cubicBezTo>
                            <a:cubicBezTo>
                              <a:pt x="450398" y="1360260"/>
                              <a:pt x="454053" y="1360593"/>
                              <a:pt x="457200" y="1359694"/>
                            </a:cubicBezTo>
                            <a:cubicBezTo>
                              <a:pt x="459614" y="1359004"/>
                              <a:pt x="461963" y="1358107"/>
                              <a:pt x="464344" y="1357313"/>
                            </a:cubicBezTo>
                            <a:cubicBezTo>
                              <a:pt x="484821" y="1343661"/>
                              <a:pt x="460721" y="1361840"/>
                              <a:pt x="473869" y="1345406"/>
                            </a:cubicBezTo>
                            <a:cubicBezTo>
                              <a:pt x="475657" y="1343171"/>
                              <a:pt x="478632" y="1342231"/>
                              <a:pt x="481013" y="1340644"/>
                            </a:cubicBezTo>
                            <a:cubicBezTo>
                              <a:pt x="504487" y="1346512"/>
                              <a:pt x="473620" y="1339340"/>
                              <a:pt x="519113" y="1345406"/>
                            </a:cubicBezTo>
                            <a:cubicBezTo>
                              <a:pt x="521601" y="1345738"/>
                              <a:pt x="523821" y="1347179"/>
                              <a:pt x="526256" y="1347788"/>
                            </a:cubicBezTo>
                            <a:lnTo>
                              <a:pt x="545306" y="1352550"/>
                            </a:lnTo>
                            <a:cubicBezTo>
                              <a:pt x="556223" y="1368926"/>
                              <a:pt x="553020" y="1361408"/>
                              <a:pt x="557213" y="1373981"/>
                            </a:cubicBezTo>
                            <a:cubicBezTo>
                              <a:pt x="556419" y="1377950"/>
                              <a:pt x="555896" y="1381983"/>
                              <a:pt x="554831" y="1385888"/>
                            </a:cubicBezTo>
                            <a:cubicBezTo>
                              <a:pt x="553510" y="1390731"/>
                              <a:pt x="550894" y="1395223"/>
                              <a:pt x="550069" y="1400175"/>
                            </a:cubicBezTo>
                            <a:lnTo>
                              <a:pt x="547688" y="1414463"/>
                            </a:lnTo>
                            <a:cubicBezTo>
                              <a:pt x="548482" y="1420813"/>
                              <a:pt x="547470" y="1427665"/>
                              <a:pt x="550069" y="1433513"/>
                            </a:cubicBezTo>
                            <a:cubicBezTo>
                              <a:pt x="551088" y="1435807"/>
                              <a:pt x="554968" y="1434772"/>
                              <a:pt x="557213" y="1435894"/>
                            </a:cubicBezTo>
                            <a:cubicBezTo>
                              <a:pt x="559773" y="1437174"/>
                              <a:pt x="561741" y="1439494"/>
                              <a:pt x="564356" y="1440656"/>
                            </a:cubicBezTo>
                            <a:cubicBezTo>
                              <a:pt x="576202" y="1445921"/>
                              <a:pt x="574872" y="1445419"/>
                              <a:pt x="583406" y="1445419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l-PL"/>
                      </a:p>
                    </p:txBody>
                  </p:sp>
                  <p:sp>
                    <p:nvSpPr>
                      <p:cNvPr id="196" name="Dowolny kształt 195"/>
                      <p:cNvSpPr/>
                      <p:nvPr/>
                    </p:nvSpPr>
                    <p:spPr>
                      <a:xfrm>
                        <a:off x="5534025" y="2521744"/>
                        <a:ext cx="464460" cy="123825"/>
                      </a:xfrm>
                      <a:custGeom>
                        <a:avLst/>
                        <a:gdLst>
                          <a:gd name="connsiteX0" fmla="*/ 0 w 464460"/>
                          <a:gd name="connsiteY0" fmla="*/ 114300 h 123825"/>
                          <a:gd name="connsiteX1" fmla="*/ 11906 w 464460"/>
                          <a:gd name="connsiteY1" fmla="*/ 104775 h 123825"/>
                          <a:gd name="connsiteX2" fmla="*/ 14288 w 464460"/>
                          <a:gd name="connsiteY2" fmla="*/ 97631 h 123825"/>
                          <a:gd name="connsiteX3" fmla="*/ 28575 w 464460"/>
                          <a:gd name="connsiteY3" fmla="*/ 92869 h 123825"/>
                          <a:gd name="connsiteX4" fmla="*/ 40481 w 464460"/>
                          <a:gd name="connsiteY4" fmla="*/ 95250 h 123825"/>
                          <a:gd name="connsiteX5" fmla="*/ 54769 w 464460"/>
                          <a:gd name="connsiteY5" fmla="*/ 104775 h 123825"/>
                          <a:gd name="connsiteX6" fmla="*/ 64294 w 464460"/>
                          <a:gd name="connsiteY6" fmla="*/ 119062 h 123825"/>
                          <a:gd name="connsiteX7" fmla="*/ 78581 w 464460"/>
                          <a:gd name="connsiteY7" fmla="*/ 123825 h 123825"/>
                          <a:gd name="connsiteX8" fmla="*/ 88106 w 464460"/>
                          <a:gd name="connsiteY8" fmla="*/ 121444 h 123825"/>
                          <a:gd name="connsiteX9" fmla="*/ 102394 w 464460"/>
                          <a:gd name="connsiteY9" fmla="*/ 116681 h 123825"/>
                          <a:gd name="connsiteX10" fmla="*/ 107156 w 464460"/>
                          <a:gd name="connsiteY10" fmla="*/ 109537 h 123825"/>
                          <a:gd name="connsiteX11" fmla="*/ 121444 w 464460"/>
                          <a:gd name="connsiteY11" fmla="*/ 104775 h 123825"/>
                          <a:gd name="connsiteX12" fmla="*/ 140494 w 464460"/>
                          <a:gd name="connsiteY12" fmla="*/ 104775 h 123825"/>
                          <a:gd name="connsiteX13" fmla="*/ 145256 w 464460"/>
                          <a:gd name="connsiteY13" fmla="*/ 90487 h 123825"/>
                          <a:gd name="connsiteX14" fmla="*/ 161925 w 464460"/>
                          <a:gd name="connsiteY14" fmla="*/ 71437 h 123825"/>
                          <a:gd name="connsiteX15" fmla="*/ 171450 w 464460"/>
                          <a:gd name="connsiteY15" fmla="*/ 45244 h 123825"/>
                          <a:gd name="connsiteX16" fmla="*/ 183356 w 464460"/>
                          <a:gd name="connsiteY16" fmla="*/ 47625 h 123825"/>
                          <a:gd name="connsiteX17" fmla="*/ 211931 w 464460"/>
                          <a:gd name="connsiteY17" fmla="*/ 52387 h 123825"/>
                          <a:gd name="connsiteX18" fmla="*/ 226219 w 464460"/>
                          <a:gd name="connsiteY18" fmla="*/ 57150 h 123825"/>
                          <a:gd name="connsiteX19" fmla="*/ 235744 w 464460"/>
                          <a:gd name="connsiteY19" fmla="*/ 59531 h 123825"/>
                          <a:gd name="connsiteX20" fmla="*/ 311944 w 464460"/>
                          <a:gd name="connsiteY20" fmla="*/ 57150 h 123825"/>
                          <a:gd name="connsiteX21" fmla="*/ 316706 w 464460"/>
                          <a:gd name="connsiteY21" fmla="*/ 42862 h 123825"/>
                          <a:gd name="connsiteX22" fmla="*/ 323850 w 464460"/>
                          <a:gd name="connsiteY22" fmla="*/ 28575 h 123825"/>
                          <a:gd name="connsiteX23" fmla="*/ 330994 w 464460"/>
                          <a:gd name="connsiteY23" fmla="*/ 26194 h 123825"/>
                          <a:gd name="connsiteX24" fmla="*/ 352425 w 464460"/>
                          <a:gd name="connsiteY24" fmla="*/ 16669 h 123825"/>
                          <a:gd name="connsiteX25" fmla="*/ 359569 w 464460"/>
                          <a:gd name="connsiteY25" fmla="*/ 14287 h 123825"/>
                          <a:gd name="connsiteX26" fmla="*/ 361950 w 464460"/>
                          <a:gd name="connsiteY26" fmla="*/ 7144 h 123825"/>
                          <a:gd name="connsiteX27" fmla="*/ 371475 w 464460"/>
                          <a:gd name="connsiteY27" fmla="*/ 4762 h 123825"/>
                          <a:gd name="connsiteX28" fmla="*/ 383381 w 464460"/>
                          <a:gd name="connsiteY28" fmla="*/ 2381 h 123825"/>
                          <a:gd name="connsiteX29" fmla="*/ 421481 w 464460"/>
                          <a:gd name="connsiteY29" fmla="*/ 4762 h 123825"/>
                          <a:gd name="connsiteX30" fmla="*/ 435769 w 464460"/>
                          <a:gd name="connsiteY30" fmla="*/ 14287 h 123825"/>
                          <a:gd name="connsiteX31" fmla="*/ 442913 w 464460"/>
                          <a:gd name="connsiteY31" fmla="*/ 16669 h 123825"/>
                          <a:gd name="connsiteX32" fmla="*/ 464344 w 464460"/>
                          <a:gd name="connsiteY32" fmla="*/ 4762 h 123825"/>
                          <a:gd name="connsiteX33" fmla="*/ 464344 w 464460"/>
                          <a:gd name="connsiteY33" fmla="*/ 0 h 1238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464460" h="123825">
                            <a:moveTo>
                              <a:pt x="0" y="114300"/>
                            </a:moveTo>
                            <a:cubicBezTo>
                              <a:pt x="3969" y="111125"/>
                              <a:pt x="8598" y="108634"/>
                              <a:pt x="11906" y="104775"/>
                            </a:cubicBezTo>
                            <a:cubicBezTo>
                              <a:pt x="13540" y="102869"/>
                              <a:pt x="12245" y="99090"/>
                              <a:pt x="14288" y="97631"/>
                            </a:cubicBezTo>
                            <a:cubicBezTo>
                              <a:pt x="18373" y="94713"/>
                              <a:pt x="28575" y="92869"/>
                              <a:pt x="28575" y="92869"/>
                            </a:cubicBezTo>
                            <a:cubicBezTo>
                              <a:pt x="32544" y="93663"/>
                              <a:pt x="36797" y="93575"/>
                              <a:pt x="40481" y="95250"/>
                            </a:cubicBezTo>
                            <a:cubicBezTo>
                              <a:pt x="45692" y="97619"/>
                              <a:pt x="54769" y="104775"/>
                              <a:pt x="54769" y="104775"/>
                            </a:cubicBezTo>
                            <a:cubicBezTo>
                              <a:pt x="57007" y="111489"/>
                              <a:pt x="56996" y="115007"/>
                              <a:pt x="64294" y="119062"/>
                            </a:cubicBezTo>
                            <a:cubicBezTo>
                              <a:pt x="68682" y="121500"/>
                              <a:pt x="78581" y="123825"/>
                              <a:pt x="78581" y="123825"/>
                            </a:cubicBezTo>
                            <a:cubicBezTo>
                              <a:pt x="81756" y="123031"/>
                              <a:pt x="84971" y="122384"/>
                              <a:pt x="88106" y="121444"/>
                            </a:cubicBezTo>
                            <a:cubicBezTo>
                              <a:pt x="92915" y="120001"/>
                              <a:pt x="102394" y="116681"/>
                              <a:pt x="102394" y="116681"/>
                            </a:cubicBezTo>
                            <a:cubicBezTo>
                              <a:pt x="103981" y="114300"/>
                              <a:pt x="104729" y="111054"/>
                              <a:pt x="107156" y="109537"/>
                            </a:cubicBezTo>
                            <a:cubicBezTo>
                              <a:pt x="111413" y="106876"/>
                              <a:pt x="121444" y="104775"/>
                              <a:pt x="121444" y="104775"/>
                            </a:cubicBezTo>
                            <a:cubicBezTo>
                              <a:pt x="125926" y="105895"/>
                              <a:pt x="136012" y="110004"/>
                              <a:pt x="140494" y="104775"/>
                            </a:cubicBezTo>
                            <a:cubicBezTo>
                              <a:pt x="143761" y="100963"/>
                              <a:pt x="142471" y="94664"/>
                              <a:pt x="145256" y="90487"/>
                            </a:cubicBezTo>
                            <a:cubicBezTo>
                              <a:pt x="156369" y="73819"/>
                              <a:pt x="150019" y="79375"/>
                              <a:pt x="161925" y="71437"/>
                            </a:cubicBezTo>
                            <a:cubicBezTo>
                              <a:pt x="167382" y="49611"/>
                              <a:pt x="163057" y="57833"/>
                              <a:pt x="171450" y="45244"/>
                            </a:cubicBezTo>
                            <a:cubicBezTo>
                              <a:pt x="175419" y="46038"/>
                              <a:pt x="179364" y="46960"/>
                              <a:pt x="183356" y="47625"/>
                            </a:cubicBezTo>
                            <a:cubicBezTo>
                              <a:pt x="192115" y="49085"/>
                              <a:pt x="203114" y="49982"/>
                              <a:pt x="211931" y="52387"/>
                            </a:cubicBezTo>
                            <a:cubicBezTo>
                              <a:pt x="216774" y="53708"/>
                              <a:pt x="221349" y="55933"/>
                              <a:pt x="226219" y="57150"/>
                            </a:cubicBezTo>
                            <a:lnTo>
                              <a:pt x="235744" y="59531"/>
                            </a:lnTo>
                            <a:cubicBezTo>
                              <a:pt x="261144" y="58737"/>
                              <a:pt x="287054" y="62275"/>
                              <a:pt x="311944" y="57150"/>
                            </a:cubicBezTo>
                            <a:cubicBezTo>
                              <a:pt x="316861" y="56138"/>
                              <a:pt x="315118" y="47625"/>
                              <a:pt x="316706" y="42862"/>
                            </a:cubicBezTo>
                            <a:cubicBezTo>
                              <a:pt x="318274" y="38159"/>
                              <a:pt x="319657" y="31930"/>
                              <a:pt x="323850" y="28575"/>
                            </a:cubicBezTo>
                            <a:cubicBezTo>
                              <a:pt x="325810" y="27007"/>
                              <a:pt x="328613" y="26988"/>
                              <a:pt x="330994" y="26194"/>
                            </a:cubicBezTo>
                            <a:cubicBezTo>
                              <a:pt x="342316" y="18646"/>
                              <a:pt x="335421" y="22337"/>
                              <a:pt x="352425" y="16669"/>
                            </a:cubicBezTo>
                            <a:lnTo>
                              <a:pt x="359569" y="14287"/>
                            </a:lnTo>
                            <a:cubicBezTo>
                              <a:pt x="360363" y="11906"/>
                              <a:pt x="359990" y="8712"/>
                              <a:pt x="361950" y="7144"/>
                            </a:cubicBezTo>
                            <a:cubicBezTo>
                              <a:pt x="364506" y="5099"/>
                              <a:pt x="368280" y="5472"/>
                              <a:pt x="371475" y="4762"/>
                            </a:cubicBezTo>
                            <a:cubicBezTo>
                              <a:pt x="375426" y="3884"/>
                              <a:pt x="379412" y="3175"/>
                              <a:pt x="383381" y="2381"/>
                            </a:cubicBezTo>
                            <a:cubicBezTo>
                              <a:pt x="396081" y="3175"/>
                              <a:pt x="409073" y="1942"/>
                              <a:pt x="421481" y="4762"/>
                            </a:cubicBezTo>
                            <a:cubicBezTo>
                              <a:pt x="427063" y="6031"/>
                              <a:pt x="430339" y="12476"/>
                              <a:pt x="435769" y="14287"/>
                            </a:cubicBezTo>
                            <a:lnTo>
                              <a:pt x="442913" y="16669"/>
                            </a:lnTo>
                            <a:cubicBezTo>
                              <a:pt x="462593" y="14208"/>
                              <a:pt x="461750" y="20328"/>
                              <a:pt x="464344" y="4762"/>
                            </a:cubicBezTo>
                            <a:cubicBezTo>
                              <a:pt x="464605" y="3196"/>
                              <a:pt x="464344" y="1587"/>
                              <a:pt x="464344" y="0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l-PL"/>
                      </a:p>
                    </p:txBody>
                  </p:sp>
                </p:grpSp>
              </p:grpSp>
              <p:sp>
                <p:nvSpPr>
                  <p:cNvPr id="192" name="Dowolny kształt 191"/>
                  <p:cNvSpPr/>
                  <p:nvPr/>
                </p:nvSpPr>
                <p:spPr>
                  <a:xfrm>
                    <a:off x="5185166" y="840110"/>
                    <a:ext cx="1603778" cy="900584"/>
                  </a:xfrm>
                  <a:custGeom>
                    <a:avLst/>
                    <a:gdLst>
                      <a:gd name="connsiteX0" fmla="*/ 5959 w 1603778"/>
                      <a:gd name="connsiteY0" fmla="*/ 350515 h 900584"/>
                      <a:gd name="connsiteX1" fmla="*/ 3578 w 1603778"/>
                      <a:gd name="connsiteY1" fmla="*/ 324321 h 900584"/>
                      <a:gd name="connsiteX2" fmla="*/ 17865 w 1603778"/>
                      <a:gd name="connsiteY2" fmla="*/ 329084 h 900584"/>
                      <a:gd name="connsiteX3" fmla="*/ 25009 w 1603778"/>
                      <a:gd name="connsiteY3" fmla="*/ 331465 h 900584"/>
                      <a:gd name="connsiteX4" fmla="*/ 46440 w 1603778"/>
                      <a:gd name="connsiteY4" fmla="*/ 340990 h 900584"/>
                      <a:gd name="connsiteX5" fmla="*/ 53584 w 1603778"/>
                      <a:gd name="connsiteY5" fmla="*/ 343371 h 900584"/>
                      <a:gd name="connsiteX6" fmla="*/ 63109 w 1603778"/>
                      <a:gd name="connsiteY6" fmla="*/ 340990 h 900584"/>
                      <a:gd name="connsiteX7" fmla="*/ 65490 w 1603778"/>
                      <a:gd name="connsiteY7" fmla="*/ 333846 h 900584"/>
                      <a:gd name="connsiteX8" fmla="*/ 79778 w 1603778"/>
                      <a:gd name="connsiteY8" fmla="*/ 319559 h 900584"/>
                      <a:gd name="connsiteX9" fmla="*/ 84540 w 1603778"/>
                      <a:gd name="connsiteY9" fmla="*/ 312415 h 900584"/>
                      <a:gd name="connsiteX10" fmla="*/ 101209 w 1603778"/>
                      <a:gd name="connsiteY10" fmla="*/ 302890 h 900584"/>
                      <a:gd name="connsiteX11" fmla="*/ 98828 w 1603778"/>
                      <a:gd name="connsiteY11" fmla="*/ 293365 h 900584"/>
                      <a:gd name="connsiteX12" fmla="*/ 89303 w 1603778"/>
                      <a:gd name="connsiteY12" fmla="*/ 281459 h 900584"/>
                      <a:gd name="connsiteX13" fmla="*/ 91684 w 1603778"/>
                      <a:gd name="connsiteY13" fmla="*/ 269553 h 900584"/>
                      <a:gd name="connsiteX14" fmla="*/ 117878 w 1603778"/>
                      <a:gd name="connsiteY14" fmla="*/ 269553 h 900584"/>
                      <a:gd name="connsiteX15" fmla="*/ 125022 w 1603778"/>
                      <a:gd name="connsiteY15" fmla="*/ 283840 h 900584"/>
                      <a:gd name="connsiteX16" fmla="*/ 129784 w 1603778"/>
                      <a:gd name="connsiteY16" fmla="*/ 290984 h 900584"/>
                      <a:gd name="connsiteX17" fmla="*/ 134547 w 1603778"/>
                      <a:gd name="connsiteY17" fmla="*/ 305271 h 900584"/>
                      <a:gd name="connsiteX18" fmla="*/ 136928 w 1603778"/>
                      <a:gd name="connsiteY18" fmla="*/ 312415 h 900584"/>
                      <a:gd name="connsiteX19" fmla="*/ 144072 w 1603778"/>
                      <a:gd name="connsiteY19" fmla="*/ 326703 h 900584"/>
                      <a:gd name="connsiteX20" fmla="*/ 144072 w 1603778"/>
                      <a:gd name="connsiteY20" fmla="*/ 379090 h 900584"/>
                      <a:gd name="connsiteX21" fmla="*/ 148834 w 1603778"/>
                      <a:gd name="connsiteY21" fmla="*/ 386234 h 900584"/>
                      <a:gd name="connsiteX22" fmla="*/ 175028 w 1603778"/>
                      <a:gd name="connsiteY22" fmla="*/ 383853 h 900584"/>
                      <a:gd name="connsiteX23" fmla="*/ 182172 w 1603778"/>
                      <a:gd name="connsiteY23" fmla="*/ 379090 h 900584"/>
                      <a:gd name="connsiteX24" fmla="*/ 196459 w 1603778"/>
                      <a:gd name="connsiteY24" fmla="*/ 374328 h 900584"/>
                      <a:gd name="connsiteX25" fmla="*/ 225034 w 1603778"/>
                      <a:gd name="connsiteY25" fmla="*/ 369565 h 900584"/>
                      <a:gd name="connsiteX26" fmla="*/ 234559 w 1603778"/>
                      <a:gd name="connsiteY26" fmla="*/ 367184 h 900584"/>
                      <a:gd name="connsiteX27" fmla="*/ 248847 w 1603778"/>
                      <a:gd name="connsiteY27" fmla="*/ 362421 h 900584"/>
                      <a:gd name="connsiteX28" fmla="*/ 265515 w 1603778"/>
                      <a:gd name="connsiteY28" fmla="*/ 357659 h 900584"/>
                      <a:gd name="connsiteX29" fmla="*/ 275040 w 1603778"/>
                      <a:gd name="connsiteY29" fmla="*/ 343371 h 900584"/>
                      <a:gd name="connsiteX30" fmla="*/ 267897 w 1603778"/>
                      <a:gd name="connsiteY30" fmla="*/ 338609 h 900584"/>
                      <a:gd name="connsiteX31" fmla="*/ 253609 w 1603778"/>
                      <a:gd name="connsiteY31" fmla="*/ 333846 h 900584"/>
                      <a:gd name="connsiteX32" fmla="*/ 251228 w 1603778"/>
                      <a:gd name="connsiteY32" fmla="*/ 326703 h 900584"/>
                      <a:gd name="connsiteX33" fmla="*/ 255990 w 1603778"/>
                      <a:gd name="connsiteY33" fmla="*/ 319559 h 900584"/>
                      <a:gd name="connsiteX34" fmla="*/ 272659 w 1603778"/>
                      <a:gd name="connsiteY34" fmla="*/ 310034 h 900584"/>
                      <a:gd name="connsiteX35" fmla="*/ 317903 w 1603778"/>
                      <a:gd name="connsiteY35" fmla="*/ 312415 h 900584"/>
                      <a:gd name="connsiteX36" fmla="*/ 334572 w 1603778"/>
                      <a:gd name="connsiteY36" fmla="*/ 305271 h 900584"/>
                      <a:gd name="connsiteX37" fmla="*/ 348859 w 1603778"/>
                      <a:gd name="connsiteY37" fmla="*/ 300509 h 900584"/>
                      <a:gd name="connsiteX38" fmla="*/ 370290 w 1603778"/>
                      <a:gd name="connsiteY38" fmla="*/ 283840 h 900584"/>
                      <a:gd name="connsiteX39" fmla="*/ 377434 w 1603778"/>
                      <a:gd name="connsiteY39" fmla="*/ 279078 h 900584"/>
                      <a:gd name="connsiteX40" fmla="*/ 382197 w 1603778"/>
                      <a:gd name="connsiteY40" fmla="*/ 271934 h 900584"/>
                      <a:gd name="connsiteX41" fmla="*/ 386959 w 1603778"/>
                      <a:gd name="connsiteY41" fmla="*/ 257646 h 900584"/>
                      <a:gd name="connsiteX42" fmla="*/ 391722 w 1603778"/>
                      <a:gd name="connsiteY42" fmla="*/ 250503 h 900584"/>
                      <a:gd name="connsiteX43" fmla="*/ 398865 w 1603778"/>
                      <a:gd name="connsiteY43" fmla="*/ 233834 h 900584"/>
                      <a:gd name="connsiteX44" fmla="*/ 406009 w 1603778"/>
                      <a:gd name="connsiteY44" fmla="*/ 226690 h 900584"/>
                      <a:gd name="connsiteX45" fmla="*/ 415534 w 1603778"/>
                      <a:gd name="connsiteY45" fmla="*/ 198115 h 900584"/>
                      <a:gd name="connsiteX46" fmla="*/ 417915 w 1603778"/>
                      <a:gd name="connsiteY46" fmla="*/ 190971 h 900584"/>
                      <a:gd name="connsiteX47" fmla="*/ 422678 w 1603778"/>
                      <a:gd name="connsiteY47" fmla="*/ 183828 h 900584"/>
                      <a:gd name="connsiteX48" fmla="*/ 432203 w 1603778"/>
                      <a:gd name="connsiteY48" fmla="*/ 155253 h 900584"/>
                      <a:gd name="connsiteX49" fmla="*/ 434584 w 1603778"/>
                      <a:gd name="connsiteY49" fmla="*/ 148109 h 900584"/>
                      <a:gd name="connsiteX50" fmla="*/ 436965 w 1603778"/>
                      <a:gd name="connsiteY50" fmla="*/ 140965 h 900584"/>
                      <a:gd name="connsiteX51" fmla="*/ 434584 w 1603778"/>
                      <a:gd name="connsiteY51" fmla="*/ 93340 h 900584"/>
                      <a:gd name="connsiteX52" fmla="*/ 427440 w 1603778"/>
                      <a:gd name="connsiteY52" fmla="*/ 57621 h 900584"/>
                      <a:gd name="connsiteX53" fmla="*/ 420297 w 1603778"/>
                      <a:gd name="connsiteY53" fmla="*/ 52859 h 900584"/>
                      <a:gd name="connsiteX54" fmla="*/ 413153 w 1603778"/>
                      <a:gd name="connsiteY54" fmla="*/ 50478 h 900584"/>
                      <a:gd name="connsiteX55" fmla="*/ 403628 w 1603778"/>
                      <a:gd name="connsiteY55" fmla="*/ 36190 h 900584"/>
                      <a:gd name="connsiteX56" fmla="*/ 398865 w 1603778"/>
                      <a:gd name="connsiteY56" fmla="*/ 29046 h 900584"/>
                      <a:gd name="connsiteX57" fmla="*/ 401247 w 1603778"/>
                      <a:gd name="connsiteY57" fmla="*/ 471 h 900584"/>
                      <a:gd name="connsiteX58" fmla="*/ 429822 w 1603778"/>
                      <a:gd name="connsiteY58" fmla="*/ 7615 h 900584"/>
                      <a:gd name="connsiteX59" fmla="*/ 446490 w 1603778"/>
                      <a:gd name="connsiteY59" fmla="*/ 12378 h 900584"/>
                      <a:gd name="connsiteX60" fmla="*/ 453634 w 1603778"/>
                      <a:gd name="connsiteY60" fmla="*/ 17140 h 900584"/>
                      <a:gd name="connsiteX61" fmla="*/ 467922 w 1603778"/>
                      <a:gd name="connsiteY61" fmla="*/ 21903 h 900584"/>
                      <a:gd name="connsiteX62" fmla="*/ 475065 w 1603778"/>
                      <a:gd name="connsiteY62" fmla="*/ 26665 h 900584"/>
                      <a:gd name="connsiteX63" fmla="*/ 489353 w 1603778"/>
                      <a:gd name="connsiteY63" fmla="*/ 31428 h 900584"/>
                      <a:gd name="connsiteX64" fmla="*/ 508403 w 1603778"/>
                      <a:gd name="connsiteY64" fmla="*/ 43334 h 900584"/>
                      <a:gd name="connsiteX65" fmla="*/ 522690 w 1603778"/>
                      <a:gd name="connsiteY65" fmla="*/ 50478 h 900584"/>
                      <a:gd name="connsiteX66" fmla="*/ 529834 w 1603778"/>
                      <a:gd name="connsiteY66" fmla="*/ 55240 h 900584"/>
                      <a:gd name="connsiteX67" fmla="*/ 544122 w 1603778"/>
                      <a:gd name="connsiteY67" fmla="*/ 60003 h 900584"/>
                      <a:gd name="connsiteX68" fmla="*/ 560790 w 1603778"/>
                      <a:gd name="connsiteY68" fmla="*/ 67146 h 900584"/>
                      <a:gd name="connsiteX69" fmla="*/ 575078 w 1603778"/>
                      <a:gd name="connsiteY69" fmla="*/ 76671 h 900584"/>
                      <a:gd name="connsiteX70" fmla="*/ 584603 w 1603778"/>
                      <a:gd name="connsiteY70" fmla="*/ 90959 h 900584"/>
                      <a:gd name="connsiteX71" fmla="*/ 589365 w 1603778"/>
                      <a:gd name="connsiteY71" fmla="*/ 105246 h 900584"/>
                      <a:gd name="connsiteX72" fmla="*/ 613178 w 1603778"/>
                      <a:gd name="connsiteY72" fmla="*/ 126678 h 900584"/>
                      <a:gd name="connsiteX73" fmla="*/ 622703 w 1603778"/>
                      <a:gd name="connsiteY73" fmla="*/ 136203 h 900584"/>
                      <a:gd name="connsiteX74" fmla="*/ 627465 w 1603778"/>
                      <a:gd name="connsiteY74" fmla="*/ 145728 h 900584"/>
                      <a:gd name="connsiteX75" fmla="*/ 629847 w 1603778"/>
                      <a:gd name="connsiteY75" fmla="*/ 152871 h 900584"/>
                      <a:gd name="connsiteX76" fmla="*/ 620322 w 1603778"/>
                      <a:gd name="connsiteY76" fmla="*/ 157634 h 900584"/>
                      <a:gd name="connsiteX77" fmla="*/ 610797 w 1603778"/>
                      <a:gd name="connsiteY77" fmla="*/ 167159 h 900584"/>
                      <a:gd name="connsiteX78" fmla="*/ 608415 w 1603778"/>
                      <a:gd name="connsiteY78" fmla="*/ 174303 h 900584"/>
                      <a:gd name="connsiteX79" fmla="*/ 594128 w 1603778"/>
                      <a:gd name="connsiteY79" fmla="*/ 183828 h 900584"/>
                      <a:gd name="connsiteX80" fmla="*/ 591747 w 1603778"/>
                      <a:gd name="connsiteY80" fmla="*/ 193353 h 900584"/>
                      <a:gd name="connsiteX81" fmla="*/ 577459 w 1603778"/>
                      <a:gd name="connsiteY81" fmla="*/ 207640 h 900584"/>
                      <a:gd name="connsiteX82" fmla="*/ 572697 w 1603778"/>
                      <a:gd name="connsiteY82" fmla="*/ 217165 h 900584"/>
                      <a:gd name="connsiteX83" fmla="*/ 556028 w 1603778"/>
                      <a:gd name="connsiteY83" fmla="*/ 240978 h 900584"/>
                      <a:gd name="connsiteX84" fmla="*/ 544122 w 1603778"/>
                      <a:gd name="connsiteY84" fmla="*/ 257646 h 900584"/>
                      <a:gd name="connsiteX85" fmla="*/ 532215 w 1603778"/>
                      <a:gd name="connsiteY85" fmla="*/ 269553 h 900584"/>
                      <a:gd name="connsiteX86" fmla="*/ 525072 w 1603778"/>
                      <a:gd name="connsiteY86" fmla="*/ 279078 h 900584"/>
                      <a:gd name="connsiteX87" fmla="*/ 510784 w 1603778"/>
                      <a:gd name="connsiteY87" fmla="*/ 293365 h 900584"/>
                      <a:gd name="connsiteX88" fmla="*/ 501259 w 1603778"/>
                      <a:gd name="connsiteY88" fmla="*/ 307653 h 900584"/>
                      <a:gd name="connsiteX89" fmla="*/ 503640 w 1603778"/>
                      <a:gd name="connsiteY89" fmla="*/ 319559 h 900584"/>
                      <a:gd name="connsiteX90" fmla="*/ 510784 w 1603778"/>
                      <a:gd name="connsiteY90" fmla="*/ 321940 h 900584"/>
                      <a:gd name="connsiteX91" fmla="*/ 534597 w 1603778"/>
                      <a:gd name="connsiteY91" fmla="*/ 333846 h 900584"/>
                      <a:gd name="connsiteX92" fmla="*/ 541740 w 1603778"/>
                      <a:gd name="connsiteY92" fmla="*/ 336228 h 900584"/>
                      <a:gd name="connsiteX93" fmla="*/ 548884 w 1603778"/>
                      <a:gd name="connsiteY93" fmla="*/ 338609 h 900584"/>
                      <a:gd name="connsiteX94" fmla="*/ 560790 w 1603778"/>
                      <a:gd name="connsiteY94" fmla="*/ 348134 h 900584"/>
                      <a:gd name="connsiteX95" fmla="*/ 565553 w 1603778"/>
                      <a:gd name="connsiteY95" fmla="*/ 355278 h 900584"/>
                      <a:gd name="connsiteX96" fmla="*/ 579840 w 1603778"/>
                      <a:gd name="connsiteY96" fmla="*/ 364803 h 900584"/>
                      <a:gd name="connsiteX97" fmla="*/ 594128 w 1603778"/>
                      <a:gd name="connsiteY97" fmla="*/ 379090 h 900584"/>
                      <a:gd name="connsiteX98" fmla="*/ 610797 w 1603778"/>
                      <a:gd name="connsiteY98" fmla="*/ 390996 h 900584"/>
                      <a:gd name="connsiteX99" fmla="*/ 620322 w 1603778"/>
                      <a:gd name="connsiteY99" fmla="*/ 395759 h 900584"/>
                      <a:gd name="connsiteX100" fmla="*/ 636990 w 1603778"/>
                      <a:gd name="connsiteY100" fmla="*/ 405284 h 900584"/>
                      <a:gd name="connsiteX101" fmla="*/ 644134 w 1603778"/>
                      <a:gd name="connsiteY101" fmla="*/ 412428 h 900584"/>
                      <a:gd name="connsiteX102" fmla="*/ 648897 w 1603778"/>
                      <a:gd name="connsiteY102" fmla="*/ 419571 h 900584"/>
                      <a:gd name="connsiteX103" fmla="*/ 656040 w 1603778"/>
                      <a:gd name="connsiteY103" fmla="*/ 424334 h 900584"/>
                      <a:gd name="connsiteX104" fmla="*/ 679853 w 1603778"/>
                      <a:gd name="connsiteY104" fmla="*/ 443384 h 900584"/>
                      <a:gd name="connsiteX105" fmla="*/ 691759 w 1603778"/>
                      <a:gd name="connsiteY105" fmla="*/ 452909 h 900584"/>
                      <a:gd name="connsiteX106" fmla="*/ 698903 w 1603778"/>
                      <a:gd name="connsiteY106" fmla="*/ 460053 h 900584"/>
                      <a:gd name="connsiteX107" fmla="*/ 710809 w 1603778"/>
                      <a:gd name="connsiteY107" fmla="*/ 462434 h 900584"/>
                      <a:gd name="connsiteX108" fmla="*/ 725097 w 1603778"/>
                      <a:gd name="connsiteY108" fmla="*/ 467196 h 900584"/>
                      <a:gd name="connsiteX109" fmla="*/ 746528 w 1603778"/>
                      <a:gd name="connsiteY109" fmla="*/ 474340 h 900584"/>
                      <a:gd name="connsiteX110" fmla="*/ 753672 w 1603778"/>
                      <a:gd name="connsiteY110" fmla="*/ 476721 h 900584"/>
                      <a:gd name="connsiteX111" fmla="*/ 767959 w 1603778"/>
                      <a:gd name="connsiteY111" fmla="*/ 486246 h 900584"/>
                      <a:gd name="connsiteX112" fmla="*/ 775103 w 1603778"/>
                      <a:gd name="connsiteY112" fmla="*/ 491009 h 900584"/>
                      <a:gd name="connsiteX113" fmla="*/ 777484 w 1603778"/>
                      <a:gd name="connsiteY113" fmla="*/ 500534 h 900584"/>
                      <a:gd name="connsiteX114" fmla="*/ 775103 w 1603778"/>
                      <a:gd name="connsiteY114" fmla="*/ 510059 h 900584"/>
                      <a:gd name="connsiteX115" fmla="*/ 770340 w 1603778"/>
                      <a:gd name="connsiteY115" fmla="*/ 524346 h 900584"/>
                      <a:gd name="connsiteX116" fmla="*/ 767959 w 1603778"/>
                      <a:gd name="connsiteY116" fmla="*/ 533871 h 900584"/>
                      <a:gd name="connsiteX117" fmla="*/ 763197 w 1603778"/>
                      <a:gd name="connsiteY117" fmla="*/ 541015 h 900584"/>
                      <a:gd name="connsiteX118" fmla="*/ 756053 w 1603778"/>
                      <a:gd name="connsiteY118" fmla="*/ 574353 h 900584"/>
                      <a:gd name="connsiteX119" fmla="*/ 751290 w 1603778"/>
                      <a:gd name="connsiteY119" fmla="*/ 593403 h 900584"/>
                      <a:gd name="connsiteX120" fmla="*/ 748909 w 1603778"/>
                      <a:gd name="connsiteY120" fmla="*/ 636265 h 900584"/>
                      <a:gd name="connsiteX121" fmla="*/ 746528 w 1603778"/>
                      <a:gd name="connsiteY121" fmla="*/ 683890 h 900584"/>
                      <a:gd name="connsiteX122" fmla="*/ 744147 w 1603778"/>
                      <a:gd name="connsiteY122" fmla="*/ 693415 h 900584"/>
                      <a:gd name="connsiteX123" fmla="*/ 741765 w 1603778"/>
                      <a:gd name="connsiteY123" fmla="*/ 707703 h 900584"/>
                      <a:gd name="connsiteX124" fmla="*/ 737003 w 1603778"/>
                      <a:gd name="connsiteY124" fmla="*/ 733896 h 900584"/>
                      <a:gd name="connsiteX125" fmla="*/ 767959 w 1603778"/>
                      <a:gd name="connsiteY125" fmla="*/ 733896 h 900584"/>
                      <a:gd name="connsiteX126" fmla="*/ 775103 w 1603778"/>
                      <a:gd name="connsiteY126" fmla="*/ 731515 h 900584"/>
                      <a:gd name="connsiteX127" fmla="*/ 798915 w 1603778"/>
                      <a:gd name="connsiteY127" fmla="*/ 729134 h 900584"/>
                      <a:gd name="connsiteX128" fmla="*/ 817965 w 1603778"/>
                      <a:gd name="connsiteY128" fmla="*/ 724371 h 900584"/>
                      <a:gd name="connsiteX129" fmla="*/ 891784 w 1603778"/>
                      <a:gd name="connsiteY129" fmla="*/ 726753 h 900584"/>
                      <a:gd name="connsiteX130" fmla="*/ 927503 w 1603778"/>
                      <a:gd name="connsiteY130" fmla="*/ 729134 h 900584"/>
                      <a:gd name="connsiteX131" fmla="*/ 994178 w 1603778"/>
                      <a:gd name="connsiteY131" fmla="*/ 726753 h 900584"/>
                      <a:gd name="connsiteX132" fmla="*/ 1075140 w 1603778"/>
                      <a:gd name="connsiteY132" fmla="*/ 721990 h 900584"/>
                      <a:gd name="connsiteX133" fmla="*/ 1082284 w 1603778"/>
                      <a:gd name="connsiteY133" fmla="*/ 719609 h 900584"/>
                      <a:gd name="connsiteX134" fmla="*/ 1094190 w 1603778"/>
                      <a:gd name="connsiteY134" fmla="*/ 717228 h 900584"/>
                      <a:gd name="connsiteX135" fmla="*/ 1101334 w 1603778"/>
                      <a:gd name="connsiteY135" fmla="*/ 714846 h 900584"/>
                      <a:gd name="connsiteX136" fmla="*/ 1127528 w 1603778"/>
                      <a:gd name="connsiteY136" fmla="*/ 712465 h 900584"/>
                      <a:gd name="connsiteX137" fmla="*/ 1151340 w 1603778"/>
                      <a:gd name="connsiteY137" fmla="*/ 707703 h 900584"/>
                      <a:gd name="connsiteX138" fmla="*/ 1453759 w 1603778"/>
                      <a:gd name="connsiteY138" fmla="*/ 700559 h 900584"/>
                      <a:gd name="connsiteX139" fmla="*/ 1470428 w 1603778"/>
                      <a:gd name="connsiteY139" fmla="*/ 698178 h 900584"/>
                      <a:gd name="connsiteX140" fmla="*/ 1489478 w 1603778"/>
                      <a:gd name="connsiteY140" fmla="*/ 695796 h 900584"/>
                      <a:gd name="connsiteX141" fmla="*/ 1501384 w 1603778"/>
                      <a:gd name="connsiteY141" fmla="*/ 693415 h 900584"/>
                      <a:gd name="connsiteX142" fmla="*/ 1529959 w 1603778"/>
                      <a:gd name="connsiteY142" fmla="*/ 691034 h 900584"/>
                      <a:gd name="connsiteX143" fmla="*/ 1525197 w 1603778"/>
                      <a:gd name="connsiteY143" fmla="*/ 700559 h 900584"/>
                      <a:gd name="connsiteX144" fmla="*/ 1518053 w 1603778"/>
                      <a:gd name="connsiteY144" fmla="*/ 705321 h 900584"/>
                      <a:gd name="connsiteX145" fmla="*/ 1510909 w 1603778"/>
                      <a:gd name="connsiteY145" fmla="*/ 712465 h 900584"/>
                      <a:gd name="connsiteX146" fmla="*/ 1506147 w 1603778"/>
                      <a:gd name="connsiteY146" fmla="*/ 721990 h 900584"/>
                      <a:gd name="connsiteX147" fmla="*/ 1501384 w 1603778"/>
                      <a:gd name="connsiteY147" fmla="*/ 729134 h 900584"/>
                      <a:gd name="connsiteX148" fmla="*/ 1491859 w 1603778"/>
                      <a:gd name="connsiteY148" fmla="*/ 750565 h 900584"/>
                      <a:gd name="connsiteX149" fmla="*/ 1494240 w 1603778"/>
                      <a:gd name="connsiteY149" fmla="*/ 769615 h 900584"/>
                      <a:gd name="connsiteX150" fmla="*/ 1501384 w 1603778"/>
                      <a:gd name="connsiteY150" fmla="*/ 776759 h 900584"/>
                      <a:gd name="connsiteX151" fmla="*/ 1506147 w 1603778"/>
                      <a:gd name="connsiteY151" fmla="*/ 783903 h 900584"/>
                      <a:gd name="connsiteX152" fmla="*/ 1513290 w 1603778"/>
                      <a:gd name="connsiteY152" fmla="*/ 786284 h 900584"/>
                      <a:gd name="connsiteX153" fmla="*/ 1529959 w 1603778"/>
                      <a:gd name="connsiteY153" fmla="*/ 791046 h 900584"/>
                      <a:gd name="connsiteX154" fmla="*/ 1572822 w 1603778"/>
                      <a:gd name="connsiteY154" fmla="*/ 791046 h 900584"/>
                      <a:gd name="connsiteX155" fmla="*/ 1577584 w 1603778"/>
                      <a:gd name="connsiteY155" fmla="*/ 798190 h 900584"/>
                      <a:gd name="connsiteX156" fmla="*/ 1584728 w 1603778"/>
                      <a:gd name="connsiteY156" fmla="*/ 841053 h 900584"/>
                      <a:gd name="connsiteX157" fmla="*/ 1596634 w 1603778"/>
                      <a:gd name="connsiteY157" fmla="*/ 855340 h 900584"/>
                      <a:gd name="connsiteX158" fmla="*/ 1601397 w 1603778"/>
                      <a:gd name="connsiteY158" fmla="*/ 862484 h 900584"/>
                      <a:gd name="connsiteX159" fmla="*/ 1603778 w 1603778"/>
                      <a:gd name="connsiteY159" fmla="*/ 869628 h 900584"/>
                      <a:gd name="connsiteX160" fmla="*/ 1596634 w 1603778"/>
                      <a:gd name="connsiteY160" fmla="*/ 891059 h 900584"/>
                      <a:gd name="connsiteX161" fmla="*/ 1594253 w 1603778"/>
                      <a:gd name="connsiteY161" fmla="*/ 900584 h 900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603778" h="900584">
                        <a:moveTo>
                          <a:pt x="5959" y="350515"/>
                        </a:moveTo>
                        <a:cubicBezTo>
                          <a:pt x="4229" y="346190"/>
                          <a:pt x="-4956" y="329198"/>
                          <a:pt x="3578" y="324321"/>
                        </a:cubicBezTo>
                        <a:cubicBezTo>
                          <a:pt x="7937" y="321830"/>
                          <a:pt x="13103" y="327496"/>
                          <a:pt x="17865" y="329084"/>
                        </a:cubicBezTo>
                        <a:lnTo>
                          <a:pt x="25009" y="331465"/>
                        </a:lnTo>
                        <a:cubicBezTo>
                          <a:pt x="36329" y="339013"/>
                          <a:pt x="29438" y="335323"/>
                          <a:pt x="46440" y="340990"/>
                        </a:cubicBezTo>
                        <a:lnTo>
                          <a:pt x="53584" y="343371"/>
                        </a:lnTo>
                        <a:cubicBezTo>
                          <a:pt x="56759" y="342577"/>
                          <a:pt x="60553" y="343034"/>
                          <a:pt x="63109" y="340990"/>
                        </a:cubicBezTo>
                        <a:cubicBezTo>
                          <a:pt x="65069" y="339422"/>
                          <a:pt x="64367" y="336091"/>
                          <a:pt x="65490" y="333846"/>
                        </a:cubicBezTo>
                        <a:cubicBezTo>
                          <a:pt x="69668" y="325491"/>
                          <a:pt x="71829" y="325521"/>
                          <a:pt x="79778" y="319559"/>
                        </a:cubicBezTo>
                        <a:cubicBezTo>
                          <a:pt x="81365" y="317178"/>
                          <a:pt x="82055" y="313835"/>
                          <a:pt x="84540" y="312415"/>
                        </a:cubicBezTo>
                        <a:cubicBezTo>
                          <a:pt x="105138" y="300645"/>
                          <a:pt x="90041" y="319644"/>
                          <a:pt x="101209" y="302890"/>
                        </a:cubicBezTo>
                        <a:cubicBezTo>
                          <a:pt x="100415" y="299715"/>
                          <a:pt x="100643" y="296088"/>
                          <a:pt x="98828" y="293365"/>
                        </a:cubicBezTo>
                        <a:cubicBezTo>
                          <a:pt x="84467" y="271825"/>
                          <a:pt x="97086" y="304813"/>
                          <a:pt x="89303" y="281459"/>
                        </a:cubicBezTo>
                        <a:cubicBezTo>
                          <a:pt x="90097" y="277490"/>
                          <a:pt x="89093" y="272662"/>
                          <a:pt x="91684" y="269553"/>
                        </a:cubicBezTo>
                        <a:cubicBezTo>
                          <a:pt x="96065" y="264296"/>
                          <a:pt x="116130" y="269303"/>
                          <a:pt x="117878" y="269553"/>
                        </a:cubicBezTo>
                        <a:cubicBezTo>
                          <a:pt x="131521" y="290017"/>
                          <a:pt x="115166" y="264128"/>
                          <a:pt x="125022" y="283840"/>
                        </a:cubicBezTo>
                        <a:cubicBezTo>
                          <a:pt x="126302" y="286400"/>
                          <a:pt x="128622" y="288369"/>
                          <a:pt x="129784" y="290984"/>
                        </a:cubicBezTo>
                        <a:cubicBezTo>
                          <a:pt x="131823" y="295571"/>
                          <a:pt x="132959" y="300509"/>
                          <a:pt x="134547" y="305271"/>
                        </a:cubicBezTo>
                        <a:cubicBezTo>
                          <a:pt x="135341" y="307652"/>
                          <a:pt x="135536" y="310326"/>
                          <a:pt x="136928" y="312415"/>
                        </a:cubicBezTo>
                        <a:cubicBezTo>
                          <a:pt x="143082" y="321648"/>
                          <a:pt x="140785" y="316844"/>
                          <a:pt x="144072" y="326703"/>
                        </a:cubicBezTo>
                        <a:cubicBezTo>
                          <a:pt x="143605" y="335101"/>
                          <a:pt x="137739" y="364313"/>
                          <a:pt x="144072" y="379090"/>
                        </a:cubicBezTo>
                        <a:cubicBezTo>
                          <a:pt x="145199" y="381720"/>
                          <a:pt x="147247" y="383853"/>
                          <a:pt x="148834" y="386234"/>
                        </a:cubicBezTo>
                        <a:cubicBezTo>
                          <a:pt x="157565" y="385440"/>
                          <a:pt x="166455" y="385690"/>
                          <a:pt x="175028" y="383853"/>
                        </a:cubicBezTo>
                        <a:cubicBezTo>
                          <a:pt x="177827" y="383253"/>
                          <a:pt x="179557" y="380252"/>
                          <a:pt x="182172" y="379090"/>
                        </a:cubicBezTo>
                        <a:cubicBezTo>
                          <a:pt x="186759" y="377051"/>
                          <a:pt x="191490" y="375038"/>
                          <a:pt x="196459" y="374328"/>
                        </a:cubicBezTo>
                        <a:cubicBezTo>
                          <a:pt x="210370" y="372340"/>
                          <a:pt x="212502" y="372350"/>
                          <a:pt x="225034" y="369565"/>
                        </a:cubicBezTo>
                        <a:cubicBezTo>
                          <a:pt x="228229" y="368855"/>
                          <a:pt x="231424" y="368124"/>
                          <a:pt x="234559" y="367184"/>
                        </a:cubicBezTo>
                        <a:cubicBezTo>
                          <a:pt x="239368" y="365741"/>
                          <a:pt x="243977" y="363638"/>
                          <a:pt x="248847" y="362421"/>
                        </a:cubicBezTo>
                        <a:cubicBezTo>
                          <a:pt x="260807" y="359431"/>
                          <a:pt x="255267" y="361075"/>
                          <a:pt x="265515" y="357659"/>
                        </a:cubicBezTo>
                        <a:cubicBezTo>
                          <a:pt x="268690" y="352896"/>
                          <a:pt x="279803" y="346546"/>
                          <a:pt x="275040" y="343371"/>
                        </a:cubicBezTo>
                        <a:cubicBezTo>
                          <a:pt x="272659" y="341784"/>
                          <a:pt x="270512" y="339771"/>
                          <a:pt x="267897" y="338609"/>
                        </a:cubicBezTo>
                        <a:cubicBezTo>
                          <a:pt x="263309" y="336570"/>
                          <a:pt x="253609" y="333846"/>
                          <a:pt x="253609" y="333846"/>
                        </a:cubicBezTo>
                        <a:cubicBezTo>
                          <a:pt x="252815" y="331465"/>
                          <a:pt x="250815" y="329179"/>
                          <a:pt x="251228" y="326703"/>
                        </a:cubicBezTo>
                        <a:cubicBezTo>
                          <a:pt x="251698" y="323880"/>
                          <a:pt x="254158" y="321758"/>
                          <a:pt x="255990" y="319559"/>
                        </a:cubicBezTo>
                        <a:cubicBezTo>
                          <a:pt x="263456" y="310599"/>
                          <a:pt x="261802" y="312748"/>
                          <a:pt x="272659" y="310034"/>
                        </a:cubicBezTo>
                        <a:cubicBezTo>
                          <a:pt x="300215" y="316922"/>
                          <a:pt x="285190" y="315389"/>
                          <a:pt x="317903" y="312415"/>
                        </a:cubicBezTo>
                        <a:cubicBezTo>
                          <a:pt x="340894" y="304752"/>
                          <a:pt x="305154" y="317039"/>
                          <a:pt x="334572" y="305271"/>
                        </a:cubicBezTo>
                        <a:cubicBezTo>
                          <a:pt x="339233" y="303407"/>
                          <a:pt x="348859" y="300509"/>
                          <a:pt x="348859" y="300509"/>
                        </a:cubicBezTo>
                        <a:cubicBezTo>
                          <a:pt x="360049" y="289319"/>
                          <a:pt x="353203" y="295231"/>
                          <a:pt x="370290" y="283840"/>
                        </a:cubicBezTo>
                        <a:lnTo>
                          <a:pt x="377434" y="279078"/>
                        </a:lnTo>
                        <a:cubicBezTo>
                          <a:pt x="379022" y="276697"/>
                          <a:pt x="381035" y="274549"/>
                          <a:pt x="382197" y="271934"/>
                        </a:cubicBezTo>
                        <a:cubicBezTo>
                          <a:pt x="384236" y="267346"/>
                          <a:pt x="384174" y="261823"/>
                          <a:pt x="386959" y="257646"/>
                        </a:cubicBezTo>
                        <a:lnTo>
                          <a:pt x="391722" y="250503"/>
                        </a:lnTo>
                        <a:cubicBezTo>
                          <a:pt x="393665" y="244674"/>
                          <a:pt x="395187" y="238983"/>
                          <a:pt x="398865" y="233834"/>
                        </a:cubicBezTo>
                        <a:cubicBezTo>
                          <a:pt x="400822" y="231094"/>
                          <a:pt x="403628" y="229071"/>
                          <a:pt x="406009" y="226690"/>
                        </a:cubicBezTo>
                        <a:lnTo>
                          <a:pt x="415534" y="198115"/>
                        </a:lnTo>
                        <a:cubicBezTo>
                          <a:pt x="416328" y="195734"/>
                          <a:pt x="416522" y="193059"/>
                          <a:pt x="417915" y="190971"/>
                        </a:cubicBezTo>
                        <a:lnTo>
                          <a:pt x="422678" y="183828"/>
                        </a:lnTo>
                        <a:lnTo>
                          <a:pt x="432203" y="155253"/>
                        </a:lnTo>
                        <a:lnTo>
                          <a:pt x="434584" y="148109"/>
                        </a:lnTo>
                        <a:lnTo>
                          <a:pt x="436965" y="140965"/>
                        </a:lnTo>
                        <a:cubicBezTo>
                          <a:pt x="436171" y="125090"/>
                          <a:pt x="435575" y="109204"/>
                          <a:pt x="434584" y="93340"/>
                        </a:cubicBezTo>
                        <a:cubicBezTo>
                          <a:pt x="433784" y="80534"/>
                          <a:pt x="436961" y="67142"/>
                          <a:pt x="427440" y="57621"/>
                        </a:cubicBezTo>
                        <a:cubicBezTo>
                          <a:pt x="425417" y="55598"/>
                          <a:pt x="422857" y="54139"/>
                          <a:pt x="420297" y="52859"/>
                        </a:cubicBezTo>
                        <a:cubicBezTo>
                          <a:pt x="418052" y="51737"/>
                          <a:pt x="415534" y="51272"/>
                          <a:pt x="413153" y="50478"/>
                        </a:cubicBezTo>
                        <a:lnTo>
                          <a:pt x="403628" y="36190"/>
                        </a:lnTo>
                        <a:lnTo>
                          <a:pt x="398865" y="29046"/>
                        </a:lnTo>
                        <a:cubicBezTo>
                          <a:pt x="399659" y="19521"/>
                          <a:pt x="396115" y="8535"/>
                          <a:pt x="401247" y="471"/>
                        </a:cubicBezTo>
                        <a:cubicBezTo>
                          <a:pt x="402956" y="-2215"/>
                          <a:pt x="429181" y="7455"/>
                          <a:pt x="429822" y="7615"/>
                        </a:cubicBezTo>
                        <a:cubicBezTo>
                          <a:pt x="432882" y="8380"/>
                          <a:pt x="443068" y="10667"/>
                          <a:pt x="446490" y="12378"/>
                        </a:cubicBezTo>
                        <a:cubicBezTo>
                          <a:pt x="449050" y="13658"/>
                          <a:pt x="451019" y="15978"/>
                          <a:pt x="453634" y="17140"/>
                        </a:cubicBezTo>
                        <a:cubicBezTo>
                          <a:pt x="458222" y="19179"/>
                          <a:pt x="463745" y="19118"/>
                          <a:pt x="467922" y="21903"/>
                        </a:cubicBezTo>
                        <a:cubicBezTo>
                          <a:pt x="470303" y="23490"/>
                          <a:pt x="472450" y="25503"/>
                          <a:pt x="475065" y="26665"/>
                        </a:cubicBezTo>
                        <a:cubicBezTo>
                          <a:pt x="479653" y="28704"/>
                          <a:pt x="489353" y="31428"/>
                          <a:pt x="489353" y="31428"/>
                        </a:cubicBezTo>
                        <a:cubicBezTo>
                          <a:pt x="500775" y="48560"/>
                          <a:pt x="484602" y="27469"/>
                          <a:pt x="508403" y="43334"/>
                        </a:cubicBezTo>
                        <a:cubicBezTo>
                          <a:pt x="528877" y="56982"/>
                          <a:pt x="502973" y="40619"/>
                          <a:pt x="522690" y="50478"/>
                        </a:cubicBezTo>
                        <a:cubicBezTo>
                          <a:pt x="525250" y="51758"/>
                          <a:pt x="527219" y="54078"/>
                          <a:pt x="529834" y="55240"/>
                        </a:cubicBezTo>
                        <a:cubicBezTo>
                          <a:pt x="534422" y="57279"/>
                          <a:pt x="539632" y="57758"/>
                          <a:pt x="544122" y="60003"/>
                        </a:cubicBezTo>
                        <a:cubicBezTo>
                          <a:pt x="555892" y="65887"/>
                          <a:pt x="550279" y="63642"/>
                          <a:pt x="560790" y="67146"/>
                        </a:cubicBezTo>
                        <a:cubicBezTo>
                          <a:pt x="565553" y="70321"/>
                          <a:pt x="571903" y="71908"/>
                          <a:pt x="575078" y="76671"/>
                        </a:cubicBezTo>
                        <a:lnTo>
                          <a:pt x="584603" y="90959"/>
                        </a:lnTo>
                        <a:cubicBezTo>
                          <a:pt x="586190" y="95721"/>
                          <a:pt x="585349" y="102234"/>
                          <a:pt x="589365" y="105246"/>
                        </a:cubicBezTo>
                        <a:cubicBezTo>
                          <a:pt x="604278" y="116431"/>
                          <a:pt x="596084" y="109584"/>
                          <a:pt x="613178" y="126678"/>
                        </a:cubicBezTo>
                        <a:lnTo>
                          <a:pt x="622703" y="136203"/>
                        </a:lnTo>
                        <a:cubicBezTo>
                          <a:pt x="624290" y="139378"/>
                          <a:pt x="626067" y="142465"/>
                          <a:pt x="627465" y="145728"/>
                        </a:cubicBezTo>
                        <a:cubicBezTo>
                          <a:pt x="628454" y="148035"/>
                          <a:pt x="631138" y="150719"/>
                          <a:pt x="629847" y="152871"/>
                        </a:cubicBezTo>
                        <a:cubicBezTo>
                          <a:pt x="628021" y="155915"/>
                          <a:pt x="623497" y="156046"/>
                          <a:pt x="620322" y="157634"/>
                        </a:cubicBezTo>
                        <a:cubicBezTo>
                          <a:pt x="613969" y="176686"/>
                          <a:pt x="623498" y="154458"/>
                          <a:pt x="610797" y="167159"/>
                        </a:cubicBezTo>
                        <a:cubicBezTo>
                          <a:pt x="609022" y="168934"/>
                          <a:pt x="610190" y="172528"/>
                          <a:pt x="608415" y="174303"/>
                        </a:cubicBezTo>
                        <a:cubicBezTo>
                          <a:pt x="604368" y="178350"/>
                          <a:pt x="594128" y="183828"/>
                          <a:pt x="594128" y="183828"/>
                        </a:cubicBezTo>
                        <a:cubicBezTo>
                          <a:pt x="593334" y="187003"/>
                          <a:pt x="593624" y="190672"/>
                          <a:pt x="591747" y="193353"/>
                        </a:cubicBezTo>
                        <a:cubicBezTo>
                          <a:pt x="587885" y="198871"/>
                          <a:pt x="577459" y="207640"/>
                          <a:pt x="577459" y="207640"/>
                        </a:cubicBezTo>
                        <a:cubicBezTo>
                          <a:pt x="575872" y="210815"/>
                          <a:pt x="574578" y="214155"/>
                          <a:pt x="572697" y="217165"/>
                        </a:cubicBezTo>
                        <a:cubicBezTo>
                          <a:pt x="565224" y="229122"/>
                          <a:pt x="563276" y="226485"/>
                          <a:pt x="556028" y="240978"/>
                        </a:cubicBezTo>
                        <a:cubicBezTo>
                          <a:pt x="547214" y="258603"/>
                          <a:pt x="556189" y="243166"/>
                          <a:pt x="544122" y="257646"/>
                        </a:cubicBezTo>
                        <a:cubicBezTo>
                          <a:pt x="534200" y="269553"/>
                          <a:pt x="545312" y="260821"/>
                          <a:pt x="532215" y="269553"/>
                        </a:cubicBezTo>
                        <a:cubicBezTo>
                          <a:pt x="529834" y="272728"/>
                          <a:pt x="527727" y="276128"/>
                          <a:pt x="525072" y="279078"/>
                        </a:cubicBezTo>
                        <a:cubicBezTo>
                          <a:pt x="520566" y="284084"/>
                          <a:pt x="514520" y="287761"/>
                          <a:pt x="510784" y="293365"/>
                        </a:cubicBezTo>
                        <a:lnTo>
                          <a:pt x="501259" y="307653"/>
                        </a:lnTo>
                        <a:cubicBezTo>
                          <a:pt x="502053" y="311622"/>
                          <a:pt x="501395" y="316192"/>
                          <a:pt x="503640" y="319559"/>
                        </a:cubicBezTo>
                        <a:cubicBezTo>
                          <a:pt x="505032" y="321648"/>
                          <a:pt x="508605" y="320695"/>
                          <a:pt x="510784" y="321940"/>
                        </a:cubicBezTo>
                        <a:cubicBezTo>
                          <a:pt x="534488" y="335485"/>
                          <a:pt x="503689" y="323543"/>
                          <a:pt x="534597" y="333846"/>
                        </a:cubicBezTo>
                        <a:lnTo>
                          <a:pt x="541740" y="336228"/>
                        </a:lnTo>
                        <a:lnTo>
                          <a:pt x="548884" y="338609"/>
                        </a:lnTo>
                        <a:cubicBezTo>
                          <a:pt x="552853" y="341784"/>
                          <a:pt x="557196" y="344540"/>
                          <a:pt x="560790" y="348134"/>
                        </a:cubicBezTo>
                        <a:cubicBezTo>
                          <a:pt x="562814" y="350158"/>
                          <a:pt x="563399" y="353393"/>
                          <a:pt x="565553" y="355278"/>
                        </a:cubicBezTo>
                        <a:cubicBezTo>
                          <a:pt x="569860" y="359047"/>
                          <a:pt x="575793" y="360756"/>
                          <a:pt x="579840" y="364803"/>
                        </a:cubicBezTo>
                        <a:cubicBezTo>
                          <a:pt x="584603" y="369565"/>
                          <a:pt x="588740" y="375049"/>
                          <a:pt x="594128" y="379090"/>
                        </a:cubicBezTo>
                        <a:cubicBezTo>
                          <a:pt x="598225" y="382163"/>
                          <a:pt x="605916" y="388207"/>
                          <a:pt x="610797" y="390996"/>
                        </a:cubicBezTo>
                        <a:cubicBezTo>
                          <a:pt x="613879" y="392757"/>
                          <a:pt x="617312" y="393878"/>
                          <a:pt x="620322" y="395759"/>
                        </a:cubicBezTo>
                        <a:cubicBezTo>
                          <a:pt x="636796" y="406056"/>
                          <a:pt x="622957" y="400606"/>
                          <a:pt x="636990" y="405284"/>
                        </a:cubicBezTo>
                        <a:cubicBezTo>
                          <a:pt x="639371" y="407665"/>
                          <a:pt x="641978" y="409841"/>
                          <a:pt x="644134" y="412428"/>
                        </a:cubicBezTo>
                        <a:cubicBezTo>
                          <a:pt x="645966" y="414626"/>
                          <a:pt x="646873" y="417547"/>
                          <a:pt x="648897" y="419571"/>
                        </a:cubicBezTo>
                        <a:cubicBezTo>
                          <a:pt x="650921" y="421595"/>
                          <a:pt x="653913" y="422420"/>
                          <a:pt x="656040" y="424334"/>
                        </a:cubicBezTo>
                        <a:cubicBezTo>
                          <a:pt x="677737" y="443862"/>
                          <a:pt x="664215" y="438172"/>
                          <a:pt x="679853" y="443384"/>
                        </a:cubicBezTo>
                        <a:cubicBezTo>
                          <a:pt x="690503" y="459361"/>
                          <a:pt x="677957" y="443708"/>
                          <a:pt x="691759" y="452909"/>
                        </a:cubicBezTo>
                        <a:cubicBezTo>
                          <a:pt x="694561" y="454777"/>
                          <a:pt x="695891" y="458547"/>
                          <a:pt x="698903" y="460053"/>
                        </a:cubicBezTo>
                        <a:cubicBezTo>
                          <a:pt x="702523" y="461863"/>
                          <a:pt x="706904" y="461369"/>
                          <a:pt x="710809" y="462434"/>
                        </a:cubicBezTo>
                        <a:cubicBezTo>
                          <a:pt x="715652" y="463755"/>
                          <a:pt x="720334" y="465608"/>
                          <a:pt x="725097" y="467196"/>
                        </a:cubicBezTo>
                        <a:lnTo>
                          <a:pt x="746528" y="474340"/>
                        </a:lnTo>
                        <a:lnTo>
                          <a:pt x="753672" y="476721"/>
                        </a:lnTo>
                        <a:lnTo>
                          <a:pt x="767959" y="486246"/>
                        </a:lnTo>
                        <a:lnTo>
                          <a:pt x="775103" y="491009"/>
                        </a:lnTo>
                        <a:cubicBezTo>
                          <a:pt x="775897" y="494184"/>
                          <a:pt x="777484" y="497261"/>
                          <a:pt x="777484" y="500534"/>
                        </a:cubicBezTo>
                        <a:cubicBezTo>
                          <a:pt x="777484" y="503807"/>
                          <a:pt x="776043" y="506924"/>
                          <a:pt x="775103" y="510059"/>
                        </a:cubicBezTo>
                        <a:cubicBezTo>
                          <a:pt x="773660" y="514867"/>
                          <a:pt x="771557" y="519476"/>
                          <a:pt x="770340" y="524346"/>
                        </a:cubicBezTo>
                        <a:cubicBezTo>
                          <a:pt x="769546" y="527521"/>
                          <a:pt x="769248" y="530863"/>
                          <a:pt x="767959" y="533871"/>
                        </a:cubicBezTo>
                        <a:cubicBezTo>
                          <a:pt x="766832" y="536502"/>
                          <a:pt x="764784" y="538634"/>
                          <a:pt x="763197" y="541015"/>
                        </a:cubicBezTo>
                        <a:cubicBezTo>
                          <a:pt x="758851" y="558394"/>
                          <a:pt x="761457" y="547329"/>
                          <a:pt x="756053" y="574353"/>
                        </a:cubicBezTo>
                        <a:cubicBezTo>
                          <a:pt x="753180" y="588720"/>
                          <a:pt x="754952" y="582420"/>
                          <a:pt x="751290" y="593403"/>
                        </a:cubicBezTo>
                        <a:cubicBezTo>
                          <a:pt x="750496" y="607690"/>
                          <a:pt x="749661" y="621975"/>
                          <a:pt x="748909" y="636265"/>
                        </a:cubicBezTo>
                        <a:cubicBezTo>
                          <a:pt x="748074" y="652138"/>
                          <a:pt x="747848" y="668050"/>
                          <a:pt x="746528" y="683890"/>
                        </a:cubicBezTo>
                        <a:cubicBezTo>
                          <a:pt x="746256" y="687151"/>
                          <a:pt x="744789" y="690206"/>
                          <a:pt x="744147" y="693415"/>
                        </a:cubicBezTo>
                        <a:cubicBezTo>
                          <a:pt x="743200" y="698150"/>
                          <a:pt x="742712" y="702968"/>
                          <a:pt x="741765" y="707703"/>
                        </a:cubicBezTo>
                        <a:cubicBezTo>
                          <a:pt x="736154" y="735754"/>
                          <a:pt x="743051" y="691554"/>
                          <a:pt x="737003" y="733896"/>
                        </a:cubicBezTo>
                        <a:cubicBezTo>
                          <a:pt x="752003" y="737647"/>
                          <a:pt x="746565" y="737462"/>
                          <a:pt x="767959" y="733896"/>
                        </a:cubicBezTo>
                        <a:cubicBezTo>
                          <a:pt x="770435" y="733483"/>
                          <a:pt x="772622" y="731897"/>
                          <a:pt x="775103" y="731515"/>
                        </a:cubicBezTo>
                        <a:cubicBezTo>
                          <a:pt x="782987" y="730302"/>
                          <a:pt x="791008" y="730188"/>
                          <a:pt x="798915" y="729134"/>
                        </a:cubicBezTo>
                        <a:cubicBezTo>
                          <a:pt x="808499" y="727856"/>
                          <a:pt x="809949" y="727044"/>
                          <a:pt x="817965" y="724371"/>
                        </a:cubicBezTo>
                        <a:lnTo>
                          <a:pt x="891784" y="726753"/>
                        </a:lnTo>
                        <a:cubicBezTo>
                          <a:pt x="903705" y="727271"/>
                          <a:pt x="915570" y="729134"/>
                          <a:pt x="927503" y="729134"/>
                        </a:cubicBezTo>
                        <a:cubicBezTo>
                          <a:pt x="949742" y="729134"/>
                          <a:pt x="971953" y="727547"/>
                          <a:pt x="994178" y="726753"/>
                        </a:cubicBezTo>
                        <a:cubicBezTo>
                          <a:pt x="1031285" y="719329"/>
                          <a:pt x="987154" y="727489"/>
                          <a:pt x="1075140" y="721990"/>
                        </a:cubicBezTo>
                        <a:cubicBezTo>
                          <a:pt x="1077645" y="721833"/>
                          <a:pt x="1079849" y="720218"/>
                          <a:pt x="1082284" y="719609"/>
                        </a:cubicBezTo>
                        <a:cubicBezTo>
                          <a:pt x="1086210" y="718627"/>
                          <a:pt x="1090264" y="718210"/>
                          <a:pt x="1094190" y="717228"/>
                        </a:cubicBezTo>
                        <a:cubicBezTo>
                          <a:pt x="1096625" y="716619"/>
                          <a:pt x="1098849" y="715201"/>
                          <a:pt x="1101334" y="714846"/>
                        </a:cubicBezTo>
                        <a:cubicBezTo>
                          <a:pt x="1110013" y="713606"/>
                          <a:pt x="1118821" y="713489"/>
                          <a:pt x="1127528" y="712465"/>
                        </a:cubicBezTo>
                        <a:cubicBezTo>
                          <a:pt x="1138555" y="711168"/>
                          <a:pt x="1141529" y="710156"/>
                          <a:pt x="1151340" y="707703"/>
                        </a:cubicBezTo>
                        <a:cubicBezTo>
                          <a:pt x="1248351" y="659192"/>
                          <a:pt x="1152879" y="705187"/>
                          <a:pt x="1453759" y="700559"/>
                        </a:cubicBezTo>
                        <a:cubicBezTo>
                          <a:pt x="1459371" y="700473"/>
                          <a:pt x="1464865" y="698920"/>
                          <a:pt x="1470428" y="698178"/>
                        </a:cubicBezTo>
                        <a:cubicBezTo>
                          <a:pt x="1476771" y="697332"/>
                          <a:pt x="1483153" y="696769"/>
                          <a:pt x="1489478" y="695796"/>
                        </a:cubicBezTo>
                        <a:cubicBezTo>
                          <a:pt x="1493478" y="695181"/>
                          <a:pt x="1497364" y="693888"/>
                          <a:pt x="1501384" y="693415"/>
                        </a:cubicBezTo>
                        <a:cubicBezTo>
                          <a:pt x="1510877" y="692298"/>
                          <a:pt x="1520434" y="691828"/>
                          <a:pt x="1529959" y="691034"/>
                        </a:cubicBezTo>
                        <a:cubicBezTo>
                          <a:pt x="1528372" y="694209"/>
                          <a:pt x="1527469" y="697832"/>
                          <a:pt x="1525197" y="700559"/>
                        </a:cubicBezTo>
                        <a:cubicBezTo>
                          <a:pt x="1523365" y="702758"/>
                          <a:pt x="1520252" y="703489"/>
                          <a:pt x="1518053" y="705321"/>
                        </a:cubicBezTo>
                        <a:cubicBezTo>
                          <a:pt x="1515466" y="707477"/>
                          <a:pt x="1513290" y="710084"/>
                          <a:pt x="1510909" y="712465"/>
                        </a:cubicBezTo>
                        <a:cubicBezTo>
                          <a:pt x="1509322" y="715640"/>
                          <a:pt x="1507908" y="718908"/>
                          <a:pt x="1506147" y="721990"/>
                        </a:cubicBezTo>
                        <a:cubicBezTo>
                          <a:pt x="1504727" y="724475"/>
                          <a:pt x="1502546" y="726519"/>
                          <a:pt x="1501384" y="729134"/>
                        </a:cubicBezTo>
                        <a:cubicBezTo>
                          <a:pt x="1490049" y="754638"/>
                          <a:pt x="1502638" y="734397"/>
                          <a:pt x="1491859" y="750565"/>
                        </a:cubicBezTo>
                        <a:cubicBezTo>
                          <a:pt x="1492653" y="756915"/>
                          <a:pt x="1492053" y="763601"/>
                          <a:pt x="1494240" y="769615"/>
                        </a:cubicBezTo>
                        <a:cubicBezTo>
                          <a:pt x="1495391" y="772780"/>
                          <a:pt x="1499228" y="774172"/>
                          <a:pt x="1501384" y="776759"/>
                        </a:cubicBezTo>
                        <a:cubicBezTo>
                          <a:pt x="1503216" y="778958"/>
                          <a:pt x="1503912" y="782115"/>
                          <a:pt x="1506147" y="783903"/>
                        </a:cubicBezTo>
                        <a:cubicBezTo>
                          <a:pt x="1508107" y="785471"/>
                          <a:pt x="1510877" y="785595"/>
                          <a:pt x="1513290" y="786284"/>
                        </a:cubicBezTo>
                        <a:cubicBezTo>
                          <a:pt x="1534228" y="792266"/>
                          <a:pt x="1512824" y="785335"/>
                          <a:pt x="1529959" y="791046"/>
                        </a:cubicBezTo>
                        <a:cubicBezTo>
                          <a:pt x="1532641" y="790840"/>
                          <a:pt x="1563403" y="785664"/>
                          <a:pt x="1572822" y="791046"/>
                        </a:cubicBezTo>
                        <a:cubicBezTo>
                          <a:pt x="1575307" y="792466"/>
                          <a:pt x="1575997" y="795809"/>
                          <a:pt x="1577584" y="798190"/>
                        </a:cubicBezTo>
                        <a:cubicBezTo>
                          <a:pt x="1578408" y="804781"/>
                          <a:pt x="1581950" y="836885"/>
                          <a:pt x="1584728" y="841053"/>
                        </a:cubicBezTo>
                        <a:cubicBezTo>
                          <a:pt x="1596550" y="858786"/>
                          <a:pt x="1581357" y="837008"/>
                          <a:pt x="1596634" y="855340"/>
                        </a:cubicBezTo>
                        <a:cubicBezTo>
                          <a:pt x="1598466" y="857539"/>
                          <a:pt x="1599809" y="860103"/>
                          <a:pt x="1601397" y="862484"/>
                        </a:cubicBezTo>
                        <a:cubicBezTo>
                          <a:pt x="1602191" y="864865"/>
                          <a:pt x="1603778" y="867118"/>
                          <a:pt x="1603778" y="869628"/>
                        </a:cubicBezTo>
                        <a:cubicBezTo>
                          <a:pt x="1603778" y="882461"/>
                          <a:pt x="1602385" y="882433"/>
                          <a:pt x="1596634" y="891059"/>
                        </a:cubicBezTo>
                        <a:cubicBezTo>
                          <a:pt x="1594002" y="898956"/>
                          <a:pt x="1594253" y="895693"/>
                          <a:pt x="1594253" y="900584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190" name="Dowolny kształt 189"/>
                <p:cNvSpPr/>
                <p:nvPr/>
              </p:nvSpPr>
              <p:spPr>
                <a:xfrm>
                  <a:off x="4205288" y="1092994"/>
                  <a:ext cx="971550" cy="261937"/>
                </a:xfrm>
                <a:custGeom>
                  <a:avLst/>
                  <a:gdLst>
                    <a:gd name="connsiteX0" fmla="*/ 0 w 971550"/>
                    <a:gd name="connsiteY0" fmla="*/ 142875 h 261937"/>
                    <a:gd name="connsiteX1" fmla="*/ 30956 w 971550"/>
                    <a:gd name="connsiteY1" fmla="*/ 142875 h 261937"/>
                    <a:gd name="connsiteX2" fmla="*/ 45243 w 971550"/>
                    <a:gd name="connsiteY2" fmla="*/ 133350 h 261937"/>
                    <a:gd name="connsiteX3" fmla="*/ 52387 w 971550"/>
                    <a:gd name="connsiteY3" fmla="*/ 109537 h 261937"/>
                    <a:gd name="connsiteX4" fmla="*/ 50006 w 971550"/>
                    <a:gd name="connsiteY4" fmla="*/ 102394 h 261937"/>
                    <a:gd name="connsiteX5" fmla="*/ 47625 w 971550"/>
                    <a:gd name="connsiteY5" fmla="*/ 92869 h 261937"/>
                    <a:gd name="connsiteX6" fmla="*/ 61912 w 971550"/>
                    <a:gd name="connsiteY6" fmla="*/ 88106 h 261937"/>
                    <a:gd name="connsiteX7" fmla="*/ 76200 w 971550"/>
                    <a:gd name="connsiteY7" fmla="*/ 78581 h 261937"/>
                    <a:gd name="connsiteX8" fmla="*/ 80962 w 971550"/>
                    <a:gd name="connsiteY8" fmla="*/ 71437 h 261937"/>
                    <a:gd name="connsiteX9" fmla="*/ 85725 w 971550"/>
                    <a:gd name="connsiteY9" fmla="*/ 57150 h 261937"/>
                    <a:gd name="connsiteX10" fmla="*/ 92868 w 971550"/>
                    <a:gd name="connsiteY10" fmla="*/ 42862 h 261937"/>
                    <a:gd name="connsiteX11" fmla="*/ 100012 w 971550"/>
                    <a:gd name="connsiteY11" fmla="*/ 38100 h 261937"/>
                    <a:gd name="connsiteX12" fmla="*/ 107156 w 971550"/>
                    <a:gd name="connsiteY12" fmla="*/ 30956 h 261937"/>
                    <a:gd name="connsiteX13" fmla="*/ 121443 w 971550"/>
                    <a:gd name="connsiteY13" fmla="*/ 21431 h 261937"/>
                    <a:gd name="connsiteX14" fmla="*/ 126206 w 971550"/>
                    <a:gd name="connsiteY14" fmla="*/ 14287 h 261937"/>
                    <a:gd name="connsiteX15" fmla="*/ 140493 w 971550"/>
                    <a:gd name="connsiteY15" fmla="*/ 7144 h 261937"/>
                    <a:gd name="connsiteX16" fmla="*/ 157162 w 971550"/>
                    <a:gd name="connsiteY16" fmla="*/ 14287 h 261937"/>
                    <a:gd name="connsiteX17" fmla="*/ 159543 w 971550"/>
                    <a:gd name="connsiteY17" fmla="*/ 21431 h 261937"/>
                    <a:gd name="connsiteX18" fmla="*/ 171450 w 971550"/>
                    <a:gd name="connsiteY18" fmla="*/ 35719 h 261937"/>
                    <a:gd name="connsiteX19" fmla="*/ 183356 w 971550"/>
                    <a:gd name="connsiteY19" fmla="*/ 47625 h 261937"/>
                    <a:gd name="connsiteX20" fmla="*/ 192881 w 971550"/>
                    <a:gd name="connsiteY20" fmla="*/ 50006 h 261937"/>
                    <a:gd name="connsiteX21" fmla="*/ 247650 w 971550"/>
                    <a:gd name="connsiteY21" fmla="*/ 54769 h 261937"/>
                    <a:gd name="connsiteX22" fmla="*/ 264318 w 971550"/>
                    <a:gd name="connsiteY22" fmla="*/ 59531 h 261937"/>
                    <a:gd name="connsiteX23" fmla="*/ 271462 w 971550"/>
                    <a:gd name="connsiteY23" fmla="*/ 64294 h 261937"/>
                    <a:gd name="connsiteX24" fmla="*/ 278606 w 971550"/>
                    <a:gd name="connsiteY24" fmla="*/ 100012 h 261937"/>
                    <a:gd name="connsiteX25" fmla="*/ 280987 w 971550"/>
                    <a:gd name="connsiteY25" fmla="*/ 135731 h 261937"/>
                    <a:gd name="connsiteX26" fmla="*/ 288131 w 971550"/>
                    <a:gd name="connsiteY26" fmla="*/ 140494 h 261937"/>
                    <a:gd name="connsiteX27" fmla="*/ 314325 w 971550"/>
                    <a:gd name="connsiteY27" fmla="*/ 147637 h 261937"/>
                    <a:gd name="connsiteX28" fmla="*/ 328612 w 971550"/>
                    <a:gd name="connsiteY28" fmla="*/ 152400 h 261937"/>
                    <a:gd name="connsiteX29" fmla="*/ 335756 w 971550"/>
                    <a:gd name="connsiteY29" fmla="*/ 154781 h 261937"/>
                    <a:gd name="connsiteX30" fmla="*/ 352425 w 971550"/>
                    <a:gd name="connsiteY30" fmla="*/ 152400 h 261937"/>
                    <a:gd name="connsiteX31" fmla="*/ 357187 w 971550"/>
                    <a:gd name="connsiteY31" fmla="*/ 128587 h 261937"/>
                    <a:gd name="connsiteX32" fmla="*/ 371475 w 971550"/>
                    <a:gd name="connsiteY32" fmla="*/ 133350 h 261937"/>
                    <a:gd name="connsiteX33" fmla="*/ 378618 w 971550"/>
                    <a:gd name="connsiteY33" fmla="*/ 135731 h 261937"/>
                    <a:gd name="connsiteX34" fmla="*/ 390525 w 971550"/>
                    <a:gd name="connsiteY34" fmla="*/ 138112 h 261937"/>
                    <a:gd name="connsiteX35" fmla="*/ 411956 w 971550"/>
                    <a:gd name="connsiteY35" fmla="*/ 145256 h 261937"/>
                    <a:gd name="connsiteX36" fmla="*/ 428625 w 971550"/>
                    <a:gd name="connsiteY36" fmla="*/ 150019 h 261937"/>
                    <a:gd name="connsiteX37" fmla="*/ 447675 w 971550"/>
                    <a:gd name="connsiteY37" fmla="*/ 152400 h 261937"/>
                    <a:gd name="connsiteX38" fmla="*/ 459581 w 971550"/>
                    <a:gd name="connsiteY38" fmla="*/ 154781 h 261937"/>
                    <a:gd name="connsiteX39" fmla="*/ 481012 w 971550"/>
                    <a:gd name="connsiteY39" fmla="*/ 157162 h 261937"/>
                    <a:gd name="connsiteX40" fmla="*/ 488156 w 971550"/>
                    <a:gd name="connsiteY40" fmla="*/ 159544 h 261937"/>
                    <a:gd name="connsiteX41" fmla="*/ 492918 w 971550"/>
                    <a:gd name="connsiteY41" fmla="*/ 166687 h 261937"/>
                    <a:gd name="connsiteX42" fmla="*/ 500062 w 971550"/>
                    <a:gd name="connsiteY42" fmla="*/ 171450 h 261937"/>
                    <a:gd name="connsiteX43" fmla="*/ 502443 w 971550"/>
                    <a:gd name="connsiteY43" fmla="*/ 178594 h 261937"/>
                    <a:gd name="connsiteX44" fmla="*/ 507206 w 971550"/>
                    <a:gd name="connsiteY44" fmla="*/ 185737 h 261937"/>
                    <a:gd name="connsiteX45" fmla="*/ 504825 w 971550"/>
                    <a:gd name="connsiteY45" fmla="*/ 200025 h 261937"/>
                    <a:gd name="connsiteX46" fmla="*/ 497681 w 971550"/>
                    <a:gd name="connsiteY46" fmla="*/ 214312 h 261937"/>
                    <a:gd name="connsiteX47" fmla="*/ 490537 w 971550"/>
                    <a:gd name="connsiteY47" fmla="*/ 219075 h 261937"/>
                    <a:gd name="connsiteX48" fmla="*/ 535781 w 971550"/>
                    <a:gd name="connsiteY48" fmla="*/ 223837 h 261937"/>
                    <a:gd name="connsiteX49" fmla="*/ 561975 w 971550"/>
                    <a:gd name="connsiteY49" fmla="*/ 230981 h 261937"/>
                    <a:gd name="connsiteX50" fmla="*/ 569118 w 971550"/>
                    <a:gd name="connsiteY50" fmla="*/ 233362 h 261937"/>
                    <a:gd name="connsiteX51" fmla="*/ 576262 w 971550"/>
                    <a:gd name="connsiteY51" fmla="*/ 235744 h 261937"/>
                    <a:gd name="connsiteX52" fmla="*/ 585787 w 971550"/>
                    <a:gd name="connsiteY52" fmla="*/ 238125 h 261937"/>
                    <a:gd name="connsiteX53" fmla="*/ 590550 w 971550"/>
                    <a:gd name="connsiteY53" fmla="*/ 245269 h 261937"/>
                    <a:gd name="connsiteX54" fmla="*/ 597693 w 971550"/>
                    <a:gd name="connsiteY54" fmla="*/ 250031 h 261937"/>
                    <a:gd name="connsiteX55" fmla="*/ 607218 w 971550"/>
                    <a:gd name="connsiteY55" fmla="*/ 261937 h 261937"/>
                    <a:gd name="connsiteX56" fmla="*/ 626268 w 971550"/>
                    <a:gd name="connsiteY56" fmla="*/ 259556 h 261937"/>
                    <a:gd name="connsiteX57" fmla="*/ 633412 w 971550"/>
                    <a:gd name="connsiteY57" fmla="*/ 235744 h 261937"/>
                    <a:gd name="connsiteX58" fmla="*/ 645318 w 971550"/>
                    <a:gd name="connsiteY58" fmla="*/ 233362 h 261937"/>
                    <a:gd name="connsiteX59" fmla="*/ 647700 w 971550"/>
                    <a:gd name="connsiteY59" fmla="*/ 223837 h 261937"/>
                    <a:gd name="connsiteX60" fmla="*/ 642937 w 971550"/>
                    <a:gd name="connsiteY60" fmla="*/ 195262 h 261937"/>
                    <a:gd name="connsiteX61" fmla="*/ 645318 w 971550"/>
                    <a:gd name="connsiteY61" fmla="*/ 185737 h 261937"/>
                    <a:gd name="connsiteX62" fmla="*/ 664368 w 971550"/>
                    <a:gd name="connsiteY62" fmla="*/ 185737 h 261937"/>
                    <a:gd name="connsiteX63" fmla="*/ 671512 w 971550"/>
                    <a:gd name="connsiteY63" fmla="*/ 190500 h 261937"/>
                    <a:gd name="connsiteX64" fmla="*/ 683418 w 971550"/>
                    <a:gd name="connsiteY64" fmla="*/ 204787 h 261937"/>
                    <a:gd name="connsiteX65" fmla="*/ 700087 w 971550"/>
                    <a:gd name="connsiteY65" fmla="*/ 223837 h 261937"/>
                    <a:gd name="connsiteX66" fmla="*/ 716756 w 971550"/>
                    <a:gd name="connsiteY66" fmla="*/ 221456 h 261937"/>
                    <a:gd name="connsiteX67" fmla="*/ 731043 w 971550"/>
                    <a:gd name="connsiteY67" fmla="*/ 211931 h 261937"/>
                    <a:gd name="connsiteX68" fmla="*/ 735806 w 971550"/>
                    <a:gd name="connsiteY68" fmla="*/ 197644 h 261937"/>
                    <a:gd name="connsiteX69" fmla="*/ 738187 w 971550"/>
                    <a:gd name="connsiteY69" fmla="*/ 190500 h 261937"/>
                    <a:gd name="connsiteX70" fmla="*/ 745331 w 971550"/>
                    <a:gd name="connsiteY70" fmla="*/ 188119 h 261937"/>
                    <a:gd name="connsiteX71" fmla="*/ 747712 w 971550"/>
                    <a:gd name="connsiteY71" fmla="*/ 180975 h 261937"/>
                    <a:gd name="connsiteX72" fmla="*/ 740568 w 971550"/>
                    <a:gd name="connsiteY72" fmla="*/ 154781 h 261937"/>
                    <a:gd name="connsiteX73" fmla="*/ 733425 w 971550"/>
                    <a:gd name="connsiteY73" fmla="*/ 147637 h 261937"/>
                    <a:gd name="connsiteX74" fmla="*/ 723900 w 971550"/>
                    <a:gd name="connsiteY74" fmla="*/ 133350 h 261937"/>
                    <a:gd name="connsiteX75" fmla="*/ 719137 w 971550"/>
                    <a:gd name="connsiteY75" fmla="*/ 126206 h 261937"/>
                    <a:gd name="connsiteX76" fmla="*/ 714375 w 971550"/>
                    <a:gd name="connsiteY76" fmla="*/ 119062 h 261937"/>
                    <a:gd name="connsiteX77" fmla="*/ 711993 w 971550"/>
                    <a:gd name="connsiteY77" fmla="*/ 111919 h 261937"/>
                    <a:gd name="connsiteX78" fmla="*/ 707231 w 971550"/>
                    <a:gd name="connsiteY78" fmla="*/ 104775 h 261937"/>
                    <a:gd name="connsiteX79" fmla="*/ 700087 w 971550"/>
                    <a:gd name="connsiteY79" fmla="*/ 80962 h 261937"/>
                    <a:gd name="connsiteX80" fmla="*/ 695325 w 971550"/>
                    <a:gd name="connsiteY80" fmla="*/ 66675 h 261937"/>
                    <a:gd name="connsiteX81" fmla="*/ 697706 w 971550"/>
                    <a:gd name="connsiteY81" fmla="*/ 42862 h 261937"/>
                    <a:gd name="connsiteX82" fmla="*/ 704850 w 971550"/>
                    <a:gd name="connsiteY82" fmla="*/ 40481 h 261937"/>
                    <a:gd name="connsiteX83" fmla="*/ 726281 w 971550"/>
                    <a:gd name="connsiteY83" fmla="*/ 38100 h 261937"/>
                    <a:gd name="connsiteX84" fmla="*/ 735806 w 971550"/>
                    <a:gd name="connsiteY84" fmla="*/ 23812 h 261937"/>
                    <a:gd name="connsiteX85" fmla="*/ 742950 w 971550"/>
                    <a:gd name="connsiteY85" fmla="*/ 16669 h 261937"/>
                    <a:gd name="connsiteX86" fmla="*/ 754856 w 971550"/>
                    <a:gd name="connsiteY86" fmla="*/ 0 h 261937"/>
                    <a:gd name="connsiteX87" fmla="*/ 771525 w 971550"/>
                    <a:gd name="connsiteY87" fmla="*/ 7144 h 261937"/>
                    <a:gd name="connsiteX88" fmla="*/ 778668 w 971550"/>
                    <a:gd name="connsiteY88" fmla="*/ 14287 h 261937"/>
                    <a:gd name="connsiteX89" fmla="*/ 800100 w 971550"/>
                    <a:gd name="connsiteY89" fmla="*/ 26194 h 261937"/>
                    <a:gd name="connsiteX90" fmla="*/ 847725 w 971550"/>
                    <a:gd name="connsiteY90" fmla="*/ 28575 h 261937"/>
                    <a:gd name="connsiteX91" fmla="*/ 854868 w 971550"/>
                    <a:gd name="connsiteY91" fmla="*/ 30956 h 261937"/>
                    <a:gd name="connsiteX92" fmla="*/ 859631 w 971550"/>
                    <a:gd name="connsiteY92" fmla="*/ 38100 h 261937"/>
                    <a:gd name="connsiteX93" fmla="*/ 866775 w 971550"/>
                    <a:gd name="connsiteY93" fmla="*/ 45244 h 261937"/>
                    <a:gd name="connsiteX94" fmla="*/ 871537 w 971550"/>
                    <a:gd name="connsiteY94" fmla="*/ 59531 h 261937"/>
                    <a:gd name="connsiteX95" fmla="*/ 873918 w 971550"/>
                    <a:gd name="connsiteY95" fmla="*/ 66675 h 261937"/>
                    <a:gd name="connsiteX96" fmla="*/ 878681 w 971550"/>
                    <a:gd name="connsiteY96" fmla="*/ 73819 h 261937"/>
                    <a:gd name="connsiteX97" fmla="*/ 888206 w 971550"/>
                    <a:gd name="connsiteY97" fmla="*/ 85725 h 261937"/>
                    <a:gd name="connsiteX98" fmla="*/ 890587 w 971550"/>
                    <a:gd name="connsiteY98" fmla="*/ 92869 h 261937"/>
                    <a:gd name="connsiteX99" fmla="*/ 897731 w 971550"/>
                    <a:gd name="connsiteY99" fmla="*/ 95250 h 261937"/>
                    <a:gd name="connsiteX100" fmla="*/ 904875 w 971550"/>
                    <a:gd name="connsiteY100" fmla="*/ 100012 h 261937"/>
                    <a:gd name="connsiteX101" fmla="*/ 912018 w 971550"/>
                    <a:gd name="connsiteY101" fmla="*/ 102394 h 261937"/>
                    <a:gd name="connsiteX102" fmla="*/ 919162 w 971550"/>
                    <a:gd name="connsiteY102" fmla="*/ 107156 h 261937"/>
                    <a:gd name="connsiteX103" fmla="*/ 933450 w 971550"/>
                    <a:gd name="connsiteY103" fmla="*/ 111919 h 261937"/>
                    <a:gd name="connsiteX104" fmla="*/ 942975 w 971550"/>
                    <a:gd name="connsiteY104" fmla="*/ 140494 h 261937"/>
                    <a:gd name="connsiteX105" fmla="*/ 945356 w 971550"/>
                    <a:gd name="connsiteY105" fmla="*/ 147637 h 261937"/>
                    <a:gd name="connsiteX106" fmla="*/ 952500 w 971550"/>
                    <a:gd name="connsiteY106" fmla="*/ 152400 h 261937"/>
                    <a:gd name="connsiteX107" fmla="*/ 964406 w 971550"/>
                    <a:gd name="connsiteY107" fmla="*/ 150019 h 261937"/>
                    <a:gd name="connsiteX108" fmla="*/ 971550 w 971550"/>
                    <a:gd name="connsiteY108" fmla="*/ 138112 h 261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971550" h="261937">
                      <a:moveTo>
                        <a:pt x="0" y="142875"/>
                      </a:moveTo>
                      <a:cubicBezTo>
                        <a:pt x="12102" y="145295"/>
                        <a:pt x="17502" y="147680"/>
                        <a:pt x="30956" y="142875"/>
                      </a:cubicBezTo>
                      <a:cubicBezTo>
                        <a:pt x="36346" y="140950"/>
                        <a:pt x="45243" y="133350"/>
                        <a:pt x="45243" y="133350"/>
                      </a:cubicBezTo>
                      <a:cubicBezTo>
                        <a:pt x="51041" y="115957"/>
                        <a:pt x="48789" y="123932"/>
                        <a:pt x="52387" y="109537"/>
                      </a:cubicBezTo>
                      <a:cubicBezTo>
                        <a:pt x="51593" y="107156"/>
                        <a:pt x="51781" y="104169"/>
                        <a:pt x="50006" y="102394"/>
                      </a:cubicBezTo>
                      <a:cubicBezTo>
                        <a:pt x="47098" y="99486"/>
                        <a:pt x="33545" y="101669"/>
                        <a:pt x="47625" y="92869"/>
                      </a:cubicBezTo>
                      <a:cubicBezTo>
                        <a:pt x="51882" y="90208"/>
                        <a:pt x="57735" y="90891"/>
                        <a:pt x="61912" y="88106"/>
                      </a:cubicBezTo>
                      <a:lnTo>
                        <a:pt x="76200" y="78581"/>
                      </a:lnTo>
                      <a:cubicBezTo>
                        <a:pt x="77787" y="76200"/>
                        <a:pt x="79800" y="74052"/>
                        <a:pt x="80962" y="71437"/>
                      </a:cubicBezTo>
                      <a:cubicBezTo>
                        <a:pt x="83001" y="66850"/>
                        <a:pt x="84137" y="61912"/>
                        <a:pt x="85725" y="57150"/>
                      </a:cubicBezTo>
                      <a:cubicBezTo>
                        <a:pt x="87662" y="51340"/>
                        <a:pt x="88252" y="47478"/>
                        <a:pt x="92868" y="42862"/>
                      </a:cubicBezTo>
                      <a:cubicBezTo>
                        <a:pt x="94892" y="40838"/>
                        <a:pt x="97813" y="39932"/>
                        <a:pt x="100012" y="38100"/>
                      </a:cubicBezTo>
                      <a:cubicBezTo>
                        <a:pt x="102599" y="35944"/>
                        <a:pt x="104498" y="33024"/>
                        <a:pt x="107156" y="30956"/>
                      </a:cubicBezTo>
                      <a:cubicBezTo>
                        <a:pt x="111674" y="27442"/>
                        <a:pt x="121443" y="21431"/>
                        <a:pt x="121443" y="21431"/>
                      </a:cubicBezTo>
                      <a:cubicBezTo>
                        <a:pt x="123031" y="19050"/>
                        <a:pt x="124182" y="16311"/>
                        <a:pt x="126206" y="14287"/>
                      </a:cubicBezTo>
                      <a:cubicBezTo>
                        <a:pt x="130821" y="9672"/>
                        <a:pt x="134684" y="9080"/>
                        <a:pt x="140493" y="7144"/>
                      </a:cubicBezTo>
                      <a:cubicBezTo>
                        <a:pt x="146212" y="8574"/>
                        <a:pt x="153051" y="9149"/>
                        <a:pt x="157162" y="14287"/>
                      </a:cubicBezTo>
                      <a:cubicBezTo>
                        <a:pt x="158730" y="16247"/>
                        <a:pt x="158420" y="19186"/>
                        <a:pt x="159543" y="21431"/>
                      </a:cubicBezTo>
                      <a:cubicBezTo>
                        <a:pt x="163977" y="30298"/>
                        <a:pt x="164868" y="27821"/>
                        <a:pt x="171450" y="35719"/>
                      </a:cubicBezTo>
                      <a:cubicBezTo>
                        <a:pt x="177329" y="42774"/>
                        <a:pt x="174302" y="43744"/>
                        <a:pt x="183356" y="47625"/>
                      </a:cubicBezTo>
                      <a:cubicBezTo>
                        <a:pt x="186364" y="48914"/>
                        <a:pt x="189661" y="49421"/>
                        <a:pt x="192881" y="50006"/>
                      </a:cubicBezTo>
                      <a:cubicBezTo>
                        <a:pt x="212588" y="53589"/>
                        <a:pt x="225619" y="53392"/>
                        <a:pt x="247650" y="54769"/>
                      </a:cubicBezTo>
                      <a:cubicBezTo>
                        <a:pt x="250702" y="55532"/>
                        <a:pt x="260902" y="57823"/>
                        <a:pt x="264318" y="59531"/>
                      </a:cubicBezTo>
                      <a:cubicBezTo>
                        <a:pt x="266878" y="60811"/>
                        <a:pt x="269081" y="62706"/>
                        <a:pt x="271462" y="64294"/>
                      </a:cubicBezTo>
                      <a:cubicBezTo>
                        <a:pt x="284974" y="84561"/>
                        <a:pt x="281619" y="72892"/>
                        <a:pt x="278606" y="100012"/>
                      </a:cubicBezTo>
                      <a:cubicBezTo>
                        <a:pt x="279400" y="111918"/>
                        <a:pt x="278254" y="124115"/>
                        <a:pt x="280987" y="135731"/>
                      </a:cubicBezTo>
                      <a:cubicBezTo>
                        <a:pt x="281643" y="138517"/>
                        <a:pt x="285516" y="139332"/>
                        <a:pt x="288131" y="140494"/>
                      </a:cubicBezTo>
                      <a:cubicBezTo>
                        <a:pt x="303371" y="147267"/>
                        <a:pt x="299824" y="143682"/>
                        <a:pt x="314325" y="147637"/>
                      </a:cubicBezTo>
                      <a:cubicBezTo>
                        <a:pt x="319168" y="148958"/>
                        <a:pt x="323850" y="150812"/>
                        <a:pt x="328612" y="152400"/>
                      </a:cubicBezTo>
                      <a:lnTo>
                        <a:pt x="335756" y="154781"/>
                      </a:lnTo>
                      <a:cubicBezTo>
                        <a:pt x="341312" y="153987"/>
                        <a:pt x="349537" y="157213"/>
                        <a:pt x="352425" y="152400"/>
                      </a:cubicBezTo>
                      <a:cubicBezTo>
                        <a:pt x="371035" y="121382"/>
                        <a:pt x="335796" y="135719"/>
                        <a:pt x="357187" y="128587"/>
                      </a:cubicBezTo>
                      <a:lnTo>
                        <a:pt x="371475" y="133350"/>
                      </a:lnTo>
                      <a:cubicBezTo>
                        <a:pt x="373856" y="134144"/>
                        <a:pt x="376157" y="135239"/>
                        <a:pt x="378618" y="135731"/>
                      </a:cubicBezTo>
                      <a:cubicBezTo>
                        <a:pt x="382587" y="136525"/>
                        <a:pt x="386620" y="137047"/>
                        <a:pt x="390525" y="138112"/>
                      </a:cubicBezTo>
                      <a:cubicBezTo>
                        <a:pt x="397790" y="140093"/>
                        <a:pt x="404812" y="142875"/>
                        <a:pt x="411956" y="145256"/>
                      </a:cubicBezTo>
                      <a:cubicBezTo>
                        <a:pt x="417613" y="147141"/>
                        <a:pt x="422652" y="149023"/>
                        <a:pt x="428625" y="150019"/>
                      </a:cubicBezTo>
                      <a:cubicBezTo>
                        <a:pt x="434937" y="151071"/>
                        <a:pt x="441350" y="151427"/>
                        <a:pt x="447675" y="152400"/>
                      </a:cubicBezTo>
                      <a:cubicBezTo>
                        <a:pt x="451675" y="153015"/>
                        <a:pt x="455574" y="154209"/>
                        <a:pt x="459581" y="154781"/>
                      </a:cubicBezTo>
                      <a:cubicBezTo>
                        <a:pt x="466696" y="155797"/>
                        <a:pt x="473868" y="156368"/>
                        <a:pt x="481012" y="157162"/>
                      </a:cubicBezTo>
                      <a:cubicBezTo>
                        <a:pt x="483393" y="157956"/>
                        <a:pt x="486196" y="157976"/>
                        <a:pt x="488156" y="159544"/>
                      </a:cubicBezTo>
                      <a:cubicBezTo>
                        <a:pt x="490391" y="161332"/>
                        <a:pt x="490895" y="164664"/>
                        <a:pt x="492918" y="166687"/>
                      </a:cubicBezTo>
                      <a:cubicBezTo>
                        <a:pt x="494942" y="168711"/>
                        <a:pt x="497681" y="169862"/>
                        <a:pt x="500062" y="171450"/>
                      </a:cubicBezTo>
                      <a:cubicBezTo>
                        <a:pt x="500856" y="173831"/>
                        <a:pt x="501320" y="176349"/>
                        <a:pt x="502443" y="178594"/>
                      </a:cubicBezTo>
                      <a:cubicBezTo>
                        <a:pt x="503723" y="181154"/>
                        <a:pt x="506890" y="182893"/>
                        <a:pt x="507206" y="185737"/>
                      </a:cubicBezTo>
                      <a:cubicBezTo>
                        <a:pt x="507739" y="190536"/>
                        <a:pt x="505872" y="195312"/>
                        <a:pt x="504825" y="200025"/>
                      </a:cubicBezTo>
                      <a:cubicBezTo>
                        <a:pt x="503719" y="205004"/>
                        <a:pt x="501349" y="210644"/>
                        <a:pt x="497681" y="214312"/>
                      </a:cubicBezTo>
                      <a:cubicBezTo>
                        <a:pt x="495657" y="216336"/>
                        <a:pt x="492918" y="217487"/>
                        <a:pt x="490537" y="219075"/>
                      </a:cubicBezTo>
                      <a:cubicBezTo>
                        <a:pt x="514016" y="224944"/>
                        <a:pt x="488127" y="219071"/>
                        <a:pt x="535781" y="223837"/>
                      </a:cubicBezTo>
                      <a:cubicBezTo>
                        <a:pt x="545391" y="224798"/>
                        <a:pt x="552801" y="227923"/>
                        <a:pt x="561975" y="230981"/>
                      </a:cubicBezTo>
                      <a:lnTo>
                        <a:pt x="569118" y="233362"/>
                      </a:lnTo>
                      <a:cubicBezTo>
                        <a:pt x="571499" y="234156"/>
                        <a:pt x="573827" y="235135"/>
                        <a:pt x="576262" y="235744"/>
                      </a:cubicBezTo>
                      <a:lnTo>
                        <a:pt x="585787" y="238125"/>
                      </a:lnTo>
                      <a:cubicBezTo>
                        <a:pt x="587375" y="240506"/>
                        <a:pt x="588526" y="243245"/>
                        <a:pt x="590550" y="245269"/>
                      </a:cubicBezTo>
                      <a:cubicBezTo>
                        <a:pt x="592573" y="247292"/>
                        <a:pt x="595905" y="247796"/>
                        <a:pt x="597693" y="250031"/>
                      </a:cubicBezTo>
                      <a:cubicBezTo>
                        <a:pt x="610837" y="266461"/>
                        <a:pt x="586749" y="248291"/>
                        <a:pt x="607218" y="261937"/>
                      </a:cubicBezTo>
                      <a:cubicBezTo>
                        <a:pt x="613568" y="261143"/>
                        <a:pt x="620674" y="262664"/>
                        <a:pt x="626268" y="259556"/>
                      </a:cubicBezTo>
                      <a:cubicBezTo>
                        <a:pt x="634967" y="254724"/>
                        <a:pt x="619794" y="238468"/>
                        <a:pt x="633412" y="235744"/>
                      </a:cubicBezTo>
                      <a:lnTo>
                        <a:pt x="645318" y="233362"/>
                      </a:lnTo>
                      <a:cubicBezTo>
                        <a:pt x="646112" y="230187"/>
                        <a:pt x="647700" y="227110"/>
                        <a:pt x="647700" y="223837"/>
                      </a:cubicBezTo>
                      <a:cubicBezTo>
                        <a:pt x="647700" y="207890"/>
                        <a:pt x="646662" y="206438"/>
                        <a:pt x="642937" y="195262"/>
                      </a:cubicBezTo>
                      <a:cubicBezTo>
                        <a:pt x="643731" y="192087"/>
                        <a:pt x="643274" y="188293"/>
                        <a:pt x="645318" y="185737"/>
                      </a:cubicBezTo>
                      <a:cubicBezTo>
                        <a:pt x="649358" y="180688"/>
                        <a:pt x="661197" y="185103"/>
                        <a:pt x="664368" y="185737"/>
                      </a:cubicBezTo>
                      <a:cubicBezTo>
                        <a:pt x="666749" y="187325"/>
                        <a:pt x="669680" y="188301"/>
                        <a:pt x="671512" y="190500"/>
                      </a:cubicBezTo>
                      <a:cubicBezTo>
                        <a:pt x="686618" y="208626"/>
                        <a:pt x="666016" y="193185"/>
                        <a:pt x="683418" y="204787"/>
                      </a:cubicBezTo>
                      <a:cubicBezTo>
                        <a:pt x="694530" y="221456"/>
                        <a:pt x="688180" y="215900"/>
                        <a:pt x="700087" y="223837"/>
                      </a:cubicBezTo>
                      <a:cubicBezTo>
                        <a:pt x="705643" y="223043"/>
                        <a:pt x="711517" y="223471"/>
                        <a:pt x="716756" y="221456"/>
                      </a:cubicBezTo>
                      <a:cubicBezTo>
                        <a:pt x="722098" y="219401"/>
                        <a:pt x="731043" y="211931"/>
                        <a:pt x="731043" y="211931"/>
                      </a:cubicBezTo>
                      <a:lnTo>
                        <a:pt x="735806" y="197644"/>
                      </a:lnTo>
                      <a:cubicBezTo>
                        <a:pt x="736600" y="195263"/>
                        <a:pt x="735806" y="191294"/>
                        <a:pt x="738187" y="190500"/>
                      </a:cubicBezTo>
                      <a:lnTo>
                        <a:pt x="745331" y="188119"/>
                      </a:lnTo>
                      <a:cubicBezTo>
                        <a:pt x="746125" y="185738"/>
                        <a:pt x="747712" y="183485"/>
                        <a:pt x="747712" y="180975"/>
                      </a:cubicBezTo>
                      <a:cubicBezTo>
                        <a:pt x="747712" y="167941"/>
                        <a:pt x="747657" y="163289"/>
                        <a:pt x="740568" y="154781"/>
                      </a:cubicBezTo>
                      <a:cubicBezTo>
                        <a:pt x="738412" y="152194"/>
                        <a:pt x="735492" y="150295"/>
                        <a:pt x="733425" y="147637"/>
                      </a:cubicBezTo>
                      <a:cubicBezTo>
                        <a:pt x="729911" y="143119"/>
                        <a:pt x="727075" y="138112"/>
                        <a:pt x="723900" y="133350"/>
                      </a:cubicBezTo>
                      <a:lnTo>
                        <a:pt x="719137" y="126206"/>
                      </a:lnTo>
                      <a:cubicBezTo>
                        <a:pt x="717550" y="123825"/>
                        <a:pt x="715280" y="121777"/>
                        <a:pt x="714375" y="119062"/>
                      </a:cubicBezTo>
                      <a:cubicBezTo>
                        <a:pt x="713581" y="116681"/>
                        <a:pt x="713116" y="114164"/>
                        <a:pt x="711993" y="111919"/>
                      </a:cubicBezTo>
                      <a:cubicBezTo>
                        <a:pt x="710713" y="109359"/>
                        <a:pt x="708393" y="107390"/>
                        <a:pt x="707231" y="104775"/>
                      </a:cubicBezTo>
                      <a:cubicBezTo>
                        <a:pt x="702048" y="93112"/>
                        <a:pt x="703285" y="91622"/>
                        <a:pt x="700087" y="80962"/>
                      </a:cubicBezTo>
                      <a:cubicBezTo>
                        <a:pt x="698645" y="76154"/>
                        <a:pt x="695325" y="66675"/>
                        <a:pt x="695325" y="66675"/>
                      </a:cubicBezTo>
                      <a:cubicBezTo>
                        <a:pt x="696119" y="58737"/>
                        <a:pt x="694980" y="50359"/>
                        <a:pt x="697706" y="42862"/>
                      </a:cubicBezTo>
                      <a:cubicBezTo>
                        <a:pt x="698564" y="40503"/>
                        <a:pt x="702374" y="40894"/>
                        <a:pt x="704850" y="40481"/>
                      </a:cubicBezTo>
                      <a:cubicBezTo>
                        <a:pt x="711940" y="39299"/>
                        <a:pt x="719137" y="38894"/>
                        <a:pt x="726281" y="38100"/>
                      </a:cubicBezTo>
                      <a:cubicBezTo>
                        <a:pt x="749075" y="15306"/>
                        <a:pt x="722018" y="44493"/>
                        <a:pt x="735806" y="23812"/>
                      </a:cubicBezTo>
                      <a:cubicBezTo>
                        <a:pt x="737674" y="21010"/>
                        <a:pt x="740569" y="19050"/>
                        <a:pt x="742950" y="16669"/>
                      </a:cubicBezTo>
                      <a:cubicBezTo>
                        <a:pt x="748506" y="0"/>
                        <a:pt x="742949" y="3968"/>
                        <a:pt x="754856" y="0"/>
                      </a:cubicBezTo>
                      <a:cubicBezTo>
                        <a:pt x="763935" y="2269"/>
                        <a:pt x="764476" y="1270"/>
                        <a:pt x="771525" y="7144"/>
                      </a:cubicBezTo>
                      <a:cubicBezTo>
                        <a:pt x="774112" y="9300"/>
                        <a:pt x="776010" y="12220"/>
                        <a:pt x="778668" y="14287"/>
                      </a:cubicBezTo>
                      <a:cubicBezTo>
                        <a:pt x="782181" y="17019"/>
                        <a:pt x="793167" y="25591"/>
                        <a:pt x="800100" y="26194"/>
                      </a:cubicBezTo>
                      <a:cubicBezTo>
                        <a:pt x="815935" y="27571"/>
                        <a:pt x="831850" y="27781"/>
                        <a:pt x="847725" y="28575"/>
                      </a:cubicBezTo>
                      <a:cubicBezTo>
                        <a:pt x="850106" y="29369"/>
                        <a:pt x="852908" y="29388"/>
                        <a:pt x="854868" y="30956"/>
                      </a:cubicBezTo>
                      <a:cubicBezTo>
                        <a:pt x="857103" y="32744"/>
                        <a:pt x="857799" y="35901"/>
                        <a:pt x="859631" y="38100"/>
                      </a:cubicBezTo>
                      <a:cubicBezTo>
                        <a:pt x="861787" y="40687"/>
                        <a:pt x="864394" y="42863"/>
                        <a:pt x="866775" y="45244"/>
                      </a:cubicBezTo>
                      <a:lnTo>
                        <a:pt x="871537" y="59531"/>
                      </a:lnTo>
                      <a:cubicBezTo>
                        <a:pt x="872331" y="61912"/>
                        <a:pt x="872526" y="64587"/>
                        <a:pt x="873918" y="66675"/>
                      </a:cubicBezTo>
                      <a:lnTo>
                        <a:pt x="878681" y="73819"/>
                      </a:lnTo>
                      <a:cubicBezTo>
                        <a:pt x="884666" y="91774"/>
                        <a:pt x="875896" y="70337"/>
                        <a:pt x="888206" y="85725"/>
                      </a:cubicBezTo>
                      <a:cubicBezTo>
                        <a:pt x="889774" y="87685"/>
                        <a:pt x="888812" y="91094"/>
                        <a:pt x="890587" y="92869"/>
                      </a:cubicBezTo>
                      <a:cubicBezTo>
                        <a:pt x="892362" y="94644"/>
                        <a:pt x="895486" y="94128"/>
                        <a:pt x="897731" y="95250"/>
                      </a:cubicBezTo>
                      <a:cubicBezTo>
                        <a:pt x="900291" y="96530"/>
                        <a:pt x="902315" y="98732"/>
                        <a:pt x="904875" y="100012"/>
                      </a:cubicBezTo>
                      <a:cubicBezTo>
                        <a:pt x="907120" y="101135"/>
                        <a:pt x="909773" y="101271"/>
                        <a:pt x="912018" y="102394"/>
                      </a:cubicBezTo>
                      <a:cubicBezTo>
                        <a:pt x="914578" y="103674"/>
                        <a:pt x="916547" y="105994"/>
                        <a:pt x="919162" y="107156"/>
                      </a:cubicBezTo>
                      <a:cubicBezTo>
                        <a:pt x="923750" y="109195"/>
                        <a:pt x="933450" y="111919"/>
                        <a:pt x="933450" y="111919"/>
                      </a:cubicBezTo>
                      <a:lnTo>
                        <a:pt x="942975" y="140494"/>
                      </a:lnTo>
                      <a:cubicBezTo>
                        <a:pt x="943769" y="142875"/>
                        <a:pt x="943268" y="146245"/>
                        <a:pt x="945356" y="147637"/>
                      </a:cubicBezTo>
                      <a:lnTo>
                        <a:pt x="952500" y="152400"/>
                      </a:lnTo>
                      <a:cubicBezTo>
                        <a:pt x="956469" y="151606"/>
                        <a:pt x="960892" y="152027"/>
                        <a:pt x="964406" y="150019"/>
                      </a:cubicBezTo>
                      <a:cubicBezTo>
                        <a:pt x="966415" y="148871"/>
                        <a:pt x="970206" y="140799"/>
                        <a:pt x="971550" y="138112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sp>
            <p:nvSpPr>
              <p:cNvPr id="187" name="Dowolny kształt 186"/>
              <p:cNvSpPr/>
              <p:nvPr/>
            </p:nvSpPr>
            <p:spPr>
              <a:xfrm>
                <a:off x="3902869" y="1759744"/>
                <a:ext cx="1181100" cy="681037"/>
              </a:xfrm>
              <a:custGeom>
                <a:avLst/>
                <a:gdLst>
                  <a:gd name="connsiteX0" fmla="*/ 0 w 1181100"/>
                  <a:gd name="connsiteY0" fmla="*/ 61912 h 681037"/>
                  <a:gd name="connsiteX1" fmla="*/ 2381 w 1181100"/>
                  <a:gd name="connsiteY1" fmla="*/ 90487 h 681037"/>
                  <a:gd name="connsiteX2" fmla="*/ 9525 w 1181100"/>
                  <a:gd name="connsiteY2" fmla="*/ 92869 h 681037"/>
                  <a:gd name="connsiteX3" fmla="*/ 47625 w 1181100"/>
                  <a:gd name="connsiteY3" fmla="*/ 90487 h 681037"/>
                  <a:gd name="connsiteX4" fmla="*/ 50006 w 1181100"/>
                  <a:gd name="connsiteY4" fmla="*/ 83344 h 681037"/>
                  <a:gd name="connsiteX5" fmla="*/ 47625 w 1181100"/>
                  <a:gd name="connsiteY5" fmla="*/ 59531 h 681037"/>
                  <a:gd name="connsiteX6" fmla="*/ 42862 w 1181100"/>
                  <a:gd name="connsiteY6" fmla="*/ 52387 h 681037"/>
                  <a:gd name="connsiteX7" fmla="*/ 28575 w 1181100"/>
                  <a:gd name="connsiteY7" fmla="*/ 40481 h 681037"/>
                  <a:gd name="connsiteX8" fmla="*/ 30956 w 1181100"/>
                  <a:gd name="connsiteY8" fmla="*/ 33337 h 681037"/>
                  <a:gd name="connsiteX9" fmla="*/ 40481 w 1181100"/>
                  <a:gd name="connsiteY9" fmla="*/ 28575 h 681037"/>
                  <a:gd name="connsiteX10" fmla="*/ 90487 w 1181100"/>
                  <a:gd name="connsiteY10" fmla="*/ 23812 h 681037"/>
                  <a:gd name="connsiteX11" fmla="*/ 92869 w 1181100"/>
                  <a:gd name="connsiteY11" fmla="*/ 16669 h 681037"/>
                  <a:gd name="connsiteX12" fmla="*/ 104775 w 1181100"/>
                  <a:gd name="connsiteY12" fmla="*/ 4762 h 681037"/>
                  <a:gd name="connsiteX13" fmla="*/ 119062 w 1181100"/>
                  <a:gd name="connsiteY13" fmla="*/ 0 h 681037"/>
                  <a:gd name="connsiteX14" fmla="*/ 166687 w 1181100"/>
                  <a:gd name="connsiteY14" fmla="*/ 2381 h 681037"/>
                  <a:gd name="connsiteX15" fmla="*/ 176212 w 1181100"/>
                  <a:gd name="connsiteY15" fmla="*/ 4762 h 681037"/>
                  <a:gd name="connsiteX16" fmla="*/ 188119 w 1181100"/>
                  <a:gd name="connsiteY16" fmla="*/ 7144 h 681037"/>
                  <a:gd name="connsiteX17" fmla="*/ 204787 w 1181100"/>
                  <a:gd name="connsiteY17" fmla="*/ 11906 h 681037"/>
                  <a:gd name="connsiteX18" fmla="*/ 209550 w 1181100"/>
                  <a:gd name="connsiteY18" fmla="*/ 19050 h 681037"/>
                  <a:gd name="connsiteX19" fmla="*/ 214312 w 1181100"/>
                  <a:gd name="connsiteY19" fmla="*/ 33337 h 681037"/>
                  <a:gd name="connsiteX20" fmla="*/ 216694 w 1181100"/>
                  <a:gd name="connsiteY20" fmla="*/ 40481 h 681037"/>
                  <a:gd name="connsiteX21" fmla="*/ 223837 w 1181100"/>
                  <a:gd name="connsiteY21" fmla="*/ 54769 h 681037"/>
                  <a:gd name="connsiteX22" fmla="*/ 238125 w 1181100"/>
                  <a:gd name="connsiteY22" fmla="*/ 61912 h 681037"/>
                  <a:gd name="connsiteX23" fmla="*/ 228600 w 1181100"/>
                  <a:gd name="connsiteY23" fmla="*/ 73819 h 681037"/>
                  <a:gd name="connsiteX24" fmla="*/ 204787 w 1181100"/>
                  <a:gd name="connsiteY24" fmla="*/ 92869 h 681037"/>
                  <a:gd name="connsiteX25" fmla="*/ 197644 w 1181100"/>
                  <a:gd name="connsiteY25" fmla="*/ 102394 h 681037"/>
                  <a:gd name="connsiteX26" fmla="*/ 190500 w 1181100"/>
                  <a:gd name="connsiteY26" fmla="*/ 109537 h 681037"/>
                  <a:gd name="connsiteX27" fmla="*/ 185737 w 1181100"/>
                  <a:gd name="connsiteY27" fmla="*/ 119062 h 681037"/>
                  <a:gd name="connsiteX28" fmla="*/ 180975 w 1181100"/>
                  <a:gd name="connsiteY28" fmla="*/ 126206 h 681037"/>
                  <a:gd name="connsiteX29" fmla="*/ 173831 w 1181100"/>
                  <a:gd name="connsiteY29" fmla="*/ 140494 h 681037"/>
                  <a:gd name="connsiteX30" fmla="*/ 164306 w 1181100"/>
                  <a:gd name="connsiteY30" fmla="*/ 150019 h 681037"/>
                  <a:gd name="connsiteX31" fmla="*/ 154781 w 1181100"/>
                  <a:gd name="connsiteY31" fmla="*/ 159544 h 681037"/>
                  <a:gd name="connsiteX32" fmla="*/ 145256 w 1181100"/>
                  <a:gd name="connsiteY32" fmla="*/ 171450 h 681037"/>
                  <a:gd name="connsiteX33" fmla="*/ 142875 w 1181100"/>
                  <a:gd name="connsiteY33" fmla="*/ 178594 h 681037"/>
                  <a:gd name="connsiteX34" fmla="*/ 157162 w 1181100"/>
                  <a:gd name="connsiteY34" fmla="*/ 185737 h 681037"/>
                  <a:gd name="connsiteX35" fmla="*/ 173831 w 1181100"/>
                  <a:gd name="connsiteY35" fmla="*/ 192881 h 681037"/>
                  <a:gd name="connsiteX36" fmla="*/ 180975 w 1181100"/>
                  <a:gd name="connsiteY36" fmla="*/ 197644 h 681037"/>
                  <a:gd name="connsiteX37" fmla="*/ 190500 w 1181100"/>
                  <a:gd name="connsiteY37" fmla="*/ 204787 h 681037"/>
                  <a:gd name="connsiteX38" fmla="*/ 197644 w 1181100"/>
                  <a:gd name="connsiteY38" fmla="*/ 207169 h 681037"/>
                  <a:gd name="connsiteX39" fmla="*/ 211931 w 1181100"/>
                  <a:gd name="connsiteY39" fmla="*/ 214312 h 681037"/>
                  <a:gd name="connsiteX40" fmla="*/ 226219 w 1181100"/>
                  <a:gd name="connsiteY40" fmla="*/ 223837 h 681037"/>
                  <a:gd name="connsiteX41" fmla="*/ 233362 w 1181100"/>
                  <a:gd name="connsiteY41" fmla="*/ 228600 h 681037"/>
                  <a:gd name="connsiteX42" fmla="*/ 247650 w 1181100"/>
                  <a:gd name="connsiteY42" fmla="*/ 233362 h 681037"/>
                  <a:gd name="connsiteX43" fmla="*/ 261937 w 1181100"/>
                  <a:gd name="connsiteY43" fmla="*/ 238125 h 681037"/>
                  <a:gd name="connsiteX44" fmla="*/ 269081 w 1181100"/>
                  <a:gd name="connsiteY44" fmla="*/ 240506 h 681037"/>
                  <a:gd name="connsiteX45" fmla="*/ 276225 w 1181100"/>
                  <a:gd name="connsiteY45" fmla="*/ 245269 h 681037"/>
                  <a:gd name="connsiteX46" fmla="*/ 283369 w 1181100"/>
                  <a:gd name="connsiteY46" fmla="*/ 252412 h 681037"/>
                  <a:gd name="connsiteX47" fmla="*/ 300037 w 1181100"/>
                  <a:gd name="connsiteY47" fmla="*/ 257175 h 681037"/>
                  <a:gd name="connsiteX48" fmla="*/ 330994 w 1181100"/>
                  <a:gd name="connsiteY48" fmla="*/ 252412 h 681037"/>
                  <a:gd name="connsiteX49" fmla="*/ 338137 w 1181100"/>
                  <a:gd name="connsiteY49" fmla="*/ 247650 h 681037"/>
                  <a:gd name="connsiteX50" fmla="*/ 354806 w 1181100"/>
                  <a:gd name="connsiteY50" fmla="*/ 228600 h 681037"/>
                  <a:gd name="connsiteX51" fmla="*/ 361950 w 1181100"/>
                  <a:gd name="connsiteY51" fmla="*/ 226219 h 681037"/>
                  <a:gd name="connsiteX52" fmla="*/ 366712 w 1181100"/>
                  <a:gd name="connsiteY52" fmla="*/ 219075 h 681037"/>
                  <a:gd name="connsiteX53" fmla="*/ 369094 w 1181100"/>
                  <a:gd name="connsiteY53" fmla="*/ 211931 h 681037"/>
                  <a:gd name="connsiteX54" fmla="*/ 390525 w 1181100"/>
                  <a:gd name="connsiteY54" fmla="*/ 202406 h 681037"/>
                  <a:gd name="connsiteX55" fmla="*/ 397669 w 1181100"/>
                  <a:gd name="connsiteY55" fmla="*/ 200025 h 681037"/>
                  <a:gd name="connsiteX56" fmla="*/ 404812 w 1181100"/>
                  <a:gd name="connsiteY56" fmla="*/ 197644 h 681037"/>
                  <a:gd name="connsiteX57" fmla="*/ 440531 w 1181100"/>
                  <a:gd name="connsiteY57" fmla="*/ 200025 h 681037"/>
                  <a:gd name="connsiteX58" fmla="*/ 450056 w 1181100"/>
                  <a:gd name="connsiteY58" fmla="*/ 202406 h 681037"/>
                  <a:gd name="connsiteX59" fmla="*/ 457200 w 1181100"/>
                  <a:gd name="connsiteY59" fmla="*/ 209550 h 681037"/>
                  <a:gd name="connsiteX60" fmla="*/ 464344 w 1181100"/>
                  <a:gd name="connsiteY60" fmla="*/ 214312 h 681037"/>
                  <a:gd name="connsiteX61" fmla="*/ 469106 w 1181100"/>
                  <a:gd name="connsiteY61" fmla="*/ 221456 h 681037"/>
                  <a:gd name="connsiteX62" fmla="*/ 471487 w 1181100"/>
                  <a:gd name="connsiteY62" fmla="*/ 228600 h 681037"/>
                  <a:gd name="connsiteX63" fmla="*/ 481012 w 1181100"/>
                  <a:gd name="connsiteY63" fmla="*/ 242887 h 681037"/>
                  <a:gd name="connsiteX64" fmla="*/ 483394 w 1181100"/>
                  <a:gd name="connsiteY64" fmla="*/ 250031 h 681037"/>
                  <a:gd name="connsiteX65" fmla="*/ 490537 w 1181100"/>
                  <a:gd name="connsiteY65" fmla="*/ 254794 h 681037"/>
                  <a:gd name="connsiteX66" fmla="*/ 504825 w 1181100"/>
                  <a:gd name="connsiteY66" fmla="*/ 269081 h 681037"/>
                  <a:gd name="connsiteX67" fmla="*/ 509587 w 1181100"/>
                  <a:gd name="connsiteY67" fmla="*/ 276225 h 681037"/>
                  <a:gd name="connsiteX68" fmla="*/ 521494 w 1181100"/>
                  <a:gd name="connsiteY68" fmla="*/ 290512 h 681037"/>
                  <a:gd name="connsiteX69" fmla="*/ 521494 w 1181100"/>
                  <a:gd name="connsiteY69" fmla="*/ 376237 h 681037"/>
                  <a:gd name="connsiteX70" fmla="*/ 514350 w 1181100"/>
                  <a:gd name="connsiteY70" fmla="*/ 381000 h 681037"/>
                  <a:gd name="connsiteX71" fmla="*/ 511969 w 1181100"/>
                  <a:gd name="connsiteY71" fmla="*/ 416719 h 681037"/>
                  <a:gd name="connsiteX72" fmla="*/ 516731 w 1181100"/>
                  <a:gd name="connsiteY72" fmla="*/ 423862 h 681037"/>
                  <a:gd name="connsiteX73" fmla="*/ 523875 w 1181100"/>
                  <a:gd name="connsiteY73" fmla="*/ 428625 h 681037"/>
                  <a:gd name="connsiteX74" fmla="*/ 531019 w 1181100"/>
                  <a:gd name="connsiteY74" fmla="*/ 442912 h 681037"/>
                  <a:gd name="connsiteX75" fmla="*/ 526256 w 1181100"/>
                  <a:gd name="connsiteY75" fmla="*/ 476250 h 681037"/>
                  <a:gd name="connsiteX76" fmla="*/ 521494 w 1181100"/>
                  <a:gd name="connsiteY76" fmla="*/ 483394 h 681037"/>
                  <a:gd name="connsiteX77" fmla="*/ 521494 w 1181100"/>
                  <a:gd name="connsiteY77" fmla="*/ 511969 h 681037"/>
                  <a:gd name="connsiteX78" fmla="*/ 540544 w 1181100"/>
                  <a:gd name="connsiteY78" fmla="*/ 516731 h 681037"/>
                  <a:gd name="connsiteX79" fmla="*/ 578644 w 1181100"/>
                  <a:gd name="connsiteY79" fmla="*/ 514350 h 681037"/>
                  <a:gd name="connsiteX80" fmla="*/ 585787 w 1181100"/>
                  <a:gd name="connsiteY80" fmla="*/ 511969 h 681037"/>
                  <a:gd name="connsiteX81" fmla="*/ 588169 w 1181100"/>
                  <a:gd name="connsiteY81" fmla="*/ 561975 h 681037"/>
                  <a:gd name="connsiteX82" fmla="*/ 590550 w 1181100"/>
                  <a:gd name="connsiteY82" fmla="*/ 576262 h 681037"/>
                  <a:gd name="connsiteX83" fmla="*/ 597694 w 1181100"/>
                  <a:gd name="connsiteY83" fmla="*/ 604837 h 681037"/>
                  <a:gd name="connsiteX84" fmla="*/ 619125 w 1181100"/>
                  <a:gd name="connsiteY84" fmla="*/ 614362 h 681037"/>
                  <a:gd name="connsiteX85" fmla="*/ 626269 w 1181100"/>
                  <a:gd name="connsiteY85" fmla="*/ 616744 h 681037"/>
                  <a:gd name="connsiteX86" fmla="*/ 738187 w 1181100"/>
                  <a:gd name="connsiteY86" fmla="*/ 619125 h 681037"/>
                  <a:gd name="connsiteX87" fmla="*/ 740569 w 1181100"/>
                  <a:gd name="connsiteY87" fmla="*/ 652462 h 681037"/>
                  <a:gd name="connsiteX88" fmla="*/ 750094 w 1181100"/>
                  <a:gd name="connsiteY88" fmla="*/ 678656 h 681037"/>
                  <a:gd name="connsiteX89" fmla="*/ 757237 w 1181100"/>
                  <a:gd name="connsiteY89" fmla="*/ 676275 h 681037"/>
                  <a:gd name="connsiteX90" fmla="*/ 778669 w 1181100"/>
                  <a:gd name="connsiteY90" fmla="*/ 657225 h 681037"/>
                  <a:gd name="connsiteX91" fmla="*/ 792956 w 1181100"/>
                  <a:gd name="connsiteY91" fmla="*/ 652462 h 681037"/>
                  <a:gd name="connsiteX92" fmla="*/ 819150 w 1181100"/>
                  <a:gd name="connsiteY92" fmla="*/ 657225 h 681037"/>
                  <a:gd name="connsiteX93" fmla="*/ 826294 w 1181100"/>
                  <a:gd name="connsiteY93" fmla="*/ 659606 h 681037"/>
                  <a:gd name="connsiteX94" fmla="*/ 842962 w 1181100"/>
                  <a:gd name="connsiteY94" fmla="*/ 664369 h 681037"/>
                  <a:gd name="connsiteX95" fmla="*/ 854869 w 1181100"/>
                  <a:gd name="connsiteY95" fmla="*/ 681037 h 681037"/>
                  <a:gd name="connsiteX96" fmla="*/ 883444 w 1181100"/>
                  <a:gd name="connsiteY96" fmla="*/ 671512 h 681037"/>
                  <a:gd name="connsiteX97" fmla="*/ 890587 w 1181100"/>
                  <a:gd name="connsiteY97" fmla="*/ 669131 h 681037"/>
                  <a:gd name="connsiteX98" fmla="*/ 904875 w 1181100"/>
                  <a:gd name="connsiteY98" fmla="*/ 657225 h 681037"/>
                  <a:gd name="connsiteX99" fmla="*/ 909637 w 1181100"/>
                  <a:gd name="connsiteY99" fmla="*/ 642937 h 681037"/>
                  <a:gd name="connsiteX100" fmla="*/ 912019 w 1181100"/>
                  <a:gd name="connsiteY100" fmla="*/ 635794 h 681037"/>
                  <a:gd name="connsiteX101" fmla="*/ 919162 w 1181100"/>
                  <a:gd name="connsiteY101" fmla="*/ 631031 h 681037"/>
                  <a:gd name="connsiteX102" fmla="*/ 928687 w 1181100"/>
                  <a:gd name="connsiteY102" fmla="*/ 616744 h 681037"/>
                  <a:gd name="connsiteX103" fmla="*/ 931069 w 1181100"/>
                  <a:gd name="connsiteY103" fmla="*/ 609600 h 681037"/>
                  <a:gd name="connsiteX104" fmla="*/ 935831 w 1181100"/>
                  <a:gd name="connsiteY104" fmla="*/ 588169 h 681037"/>
                  <a:gd name="connsiteX105" fmla="*/ 933450 w 1181100"/>
                  <a:gd name="connsiteY105" fmla="*/ 578644 h 681037"/>
                  <a:gd name="connsiteX106" fmla="*/ 938212 w 1181100"/>
                  <a:gd name="connsiteY106" fmla="*/ 552450 h 681037"/>
                  <a:gd name="connsiteX107" fmla="*/ 935831 w 1181100"/>
                  <a:gd name="connsiteY107" fmla="*/ 542925 h 681037"/>
                  <a:gd name="connsiteX108" fmla="*/ 926306 w 1181100"/>
                  <a:gd name="connsiteY108" fmla="*/ 540544 h 681037"/>
                  <a:gd name="connsiteX109" fmla="*/ 895350 w 1181100"/>
                  <a:gd name="connsiteY109" fmla="*/ 538162 h 681037"/>
                  <a:gd name="connsiteX110" fmla="*/ 885825 w 1181100"/>
                  <a:gd name="connsiteY110" fmla="*/ 533400 h 681037"/>
                  <a:gd name="connsiteX111" fmla="*/ 871537 w 1181100"/>
                  <a:gd name="connsiteY111" fmla="*/ 523875 h 681037"/>
                  <a:gd name="connsiteX112" fmla="*/ 857250 w 1181100"/>
                  <a:gd name="connsiteY112" fmla="*/ 500062 h 681037"/>
                  <a:gd name="connsiteX113" fmla="*/ 854869 w 1181100"/>
                  <a:gd name="connsiteY113" fmla="*/ 492919 h 681037"/>
                  <a:gd name="connsiteX114" fmla="*/ 850106 w 1181100"/>
                  <a:gd name="connsiteY114" fmla="*/ 466725 h 681037"/>
                  <a:gd name="connsiteX115" fmla="*/ 852487 w 1181100"/>
                  <a:gd name="connsiteY115" fmla="*/ 454819 h 681037"/>
                  <a:gd name="connsiteX116" fmla="*/ 859631 w 1181100"/>
                  <a:gd name="connsiteY116" fmla="*/ 450056 h 681037"/>
                  <a:gd name="connsiteX117" fmla="*/ 864394 w 1181100"/>
                  <a:gd name="connsiteY117" fmla="*/ 442912 h 681037"/>
                  <a:gd name="connsiteX118" fmla="*/ 873919 w 1181100"/>
                  <a:gd name="connsiteY118" fmla="*/ 421481 h 681037"/>
                  <a:gd name="connsiteX119" fmla="*/ 876300 w 1181100"/>
                  <a:gd name="connsiteY119" fmla="*/ 414337 h 681037"/>
                  <a:gd name="connsiteX120" fmla="*/ 871537 w 1181100"/>
                  <a:gd name="connsiteY120" fmla="*/ 383381 h 681037"/>
                  <a:gd name="connsiteX121" fmla="*/ 873919 w 1181100"/>
                  <a:gd name="connsiteY121" fmla="*/ 361950 h 681037"/>
                  <a:gd name="connsiteX122" fmla="*/ 888206 w 1181100"/>
                  <a:gd name="connsiteY122" fmla="*/ 333375 h 681037"/>
                  <a:gd name="connsiteX123" fmla="*/ 892969 w 1181100"/>
                  <a:gd name="connsiteY123" fmla="*/ 326231 h 681037"/>
                  <a:gd name="connsiteX124" fmla="*/ 914400 w 1181100"/>
                  <a:gd name="connsiteY124" fmla="*/ 314325 h 681037"/>
                  <a:gd name="connsiteX125" fmla="*/ 945356 w 1181100"/>
                  <a:gd name="connsiteY125" fmla="*/ 304800 h 681037"/>
                  <a:gd name="connsiteX126" fmla="*/ 959644 w 1181100"/>
                  <a:gd name="connsiteY126" fmla="*/ 300037 h 681037"/>
                  <a:gd name="connsiteX127" fmla="*/ 973931 w 1181100"/>
                  <a:gd name="connsiteY127" fmla="*/ 292894 h 681037"/>
                  <a:gd name="connsiteX128" fmla="*/ 983456 w 1181100"/>
                  <a:gd name="connsiteY128" fmla="*/ 278606 h 681037"/>
                  <a:gd name="connsiteX129" fmla="*/ 990600 w 1181100"/>
                  <a:gd name="connsiteY129" fmla="*/ 252412 h 681037"/>
                  <a:gd name="connsiteX130" fmla="*/ 997744 w 1181100"/>
                  <a:gd name="connsiteY130" fmla="*/ 221456 h 681037"/>
                  <a:gd name="connsiteX131" fmla="*/ 1016794 w 1181100"/>
                  <a:gd name="connsiteY131" fmla="*/ 197644 h 681037"/>
                  <a:gd name="connsiteX132" fmla="*/ 1023937 w 1181100"/>
                  <a:gd name="connsiteY132" fmla="*/ 192881 h 681037"/>
                  <a:gd name="connsiteX133" fmla="*/ 1028700 w 1181100"/>
                  <a:gd name="connsiteY133" fmla="*/ 185737 h 681037"/>
                  <a:gd name="connsiteX134" fmla="*/ 1042987 w 1181100"/>
                  <a:gd name="connsiteY134" fmla="*/ 173831 h 681037"/>
                  <a:gd name="connsiteX135" fmla="*/ 1050131 w 1181100"/>
                  <a:gd name="connsiteY135" fmla="*/ 171450 h 681037"/>
                  <a:gd name="connsiteX136" fmla="*/ 1069181 w 1181100"/>
                  <a:gd name="connsiteY136" fmla="*/ 173831 h 681037"/>
                  <a:gd name="connsiteX137" fmla="*/ 1073944 w 1181100"/>
                  <a:gd name="connsiteY137" fmla="*/ 180975 h 681037"/>
                  <a:gd name="connsiteX138" fmla="*/ 1076325 w 1181100"/>
                  <a:gd name="connsiteY138" fmla="*/ 204787 h 681037"/>
                  <a:gd name="connsiteX139" fmla="*/ 1088231 w 1181100"/>
                  <a:gd name="connsiteY139" fmla="*/ 207169 h 681037"/>
                  <a:gd name="connsiteX140" fmla="*/ 1123950 w 1181100"/>
                  <a:gd name="connsiteY140" fmla="*/ 204787 h 681037"/>
                  <a:gd name="connsiteX141" fmla="*/ 1126331 w 1181100"/>
                  <a:gd name="connsiteY141" fmla="*/ 195262 h 681037"/>
                  <a:gd name="connsiteX142" fmla="*/ 1128712 w 1181100"/>
                  <a:gd name="connsiteY142" fmla="*/ 157162 h 681037"/>
                  <a:gd name="connsiteX143" fmla="*/ 1133475 w 1181100"/>
                  <a:gd name="connsiteY143" fmla="*/ 150019 h 681037"/>
                  <a:gd name="connsiteX144" fmla="*/ 1150144 w 1181100"/>
                  <a:gd name="connsiteY144" fmla="*/ 140494 h 681037"/>
                  <a:gd name="connsiteX145" fmla="*/ 1157287 w 1181100"/>
                  <a:gd name="connsiteY145" fmla="*/ 135731 h 681037"/>
                  <a:gd name="connsiteX146" fmla="*/ 1166812 w 1181100"/>
                  <a:gd name="connsiteY146" fmla="*/ 133350 h 681037"/>
                  <a:gd name="connsiteX147" fmla="*/ 1173956 w 1181100"/>
                  <a:gd name="connsiteY147" fmla="*/ 130969 h 681037"/>
                  <a:gd name="connsiteX148" fmla="*/ 1181100 w 1181100"/>
                  <a:gd name="connsiteY148" fmla="*/ 126206 h 68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181100" h="681037">
                    <a:moveTo>
                      <a:pt x="0" y="61912"/>
                    </a:moveTo>
                    <a:cubicBezTo>
                      <a:pt x="794" y="71437"/>
                      <a:pt x="-430" y="81352"/>
                      <a:pt x="2381" y="90487"/>
                    </a:cubicBezTo>
                    <a:cubicBezTo>
                      <a:pt x="3119" y="92886"/>
                      <a:pt x="7015" y="92869"/>
                      <a:pt x="9525" y="92869"/>
                    </a:cubicBezTo>
                    <a:cubicBezTo>
                      <a:pt x="22250" y="92869"/>
                      <a:pt x="34925" y="91281"/>
                      <a:pt x="47625" y="90487"/>
                    </a:cubicBezTo>
                    <a:cubicBezTo>
                      <a:pt x="48419" y="88106"/>
                      <a:pt x="50006" y="85854"/>
                      <a:pt x="50006" y="83344"/>
                    </a:cubicBezTo>
                    <a:cubicBezTo>
                      <a:pt x="50006" y="75367"/>
                      <a:pt x="49419" y="67304"/>
                      <a:pt x="47625" y="59531"/>
                    </a:cubicBezTo>
                    <a:cubicBezTo>
                      <a:pt x="46981" y="56742"/>
                      <a:pt x="44694" y="54586"/>
                      <a:pt x="42862" y="52387"/>
                    </a:cubicBezTo>
                    <a:cubicBezTo>
                      <a:pt x="37133" y="45512"/>
                      <a:pt x="35599" y="45164"/>
                      <a:pt x="28575" y="40481"/>
                    </a:cubicBezTo>
                    <a:cubicBezTo>
                      <a:pt x="29369" y="38100"/>
                      <a:pt x="29181" y="35112"/>
                      <a:pt x="30956" y="33337"/>
                    </a:cubicBezTo>
                    <a:cubicBezTo>
                      <a:pt x="33466" y="30827"/>
                      <a:pt x="37081" y="29595"/>
                      <a:pt x="40481" y="28575"/>
                    </a:cubicBezTo>
                    <a:cubicBezTo>
                      <a:pt x="51647" y="25226"/>
                      <a:pt x="86756" y="24061"/>
                      <a:pt x="90487" y="23812"/>
                    </a:cubicBezTo>
                    <a:cubicBezTo>
                      <a:pt x="91281" y="21431"/>
                      <a:pt x="91746" y="18914"/>
                      <a:pt x="92869" y="16669"/>
                    </a:cubicBezTo>
                    <a:cubicBezTo>
                      <a:pt x="95818" y="10772"/>
                      <a:pt x="98651" y="7484"/>
                      <a:pt x="104775" y="4762"/>
                    </a:cubicBezTo>
                    <a:cubicBezTo>
                      <a:pt x="109362" y="2723"/>
                      <a:pt x="119062" y="0"/>
                      <a:pt x="119062" y="0"/>
                    </a:cubicBezTo>
                    <a:cubicBezTo>
                      <a:pt x="134937" y="794"/>
                      <a:pt x="150847" y="1061"/>
                      <a:pt x="166687" y="2381"/>
                    </a:cubicBezTo>
                    <a:cubicBezTo>
                      <a:pt x="169948" y="2653"/>
                      <a:pt x="173017" y="4052"/>
                      <a:pt x="176212" y="4762"/>
                    </a:cubicBezTo>
                    <a:cubicBezTo>
                      <a:pt x="180163" y="5640"/>
                      <a:pt x="184168" y="6266"/>
                      <a:pt x="188119" y="7144"/>
                    </a:cubicBezTo>
                    <a:cubicBezTo>
                      <a:pt x="197093" y="9138"/>
                      <a:pt x="196829" y="9253"/>
                      <a:pt x="204787" y="11906"/>
                    </a:cubicBezTo>
                    <a:cubicBezTo>
                      <a:pt x="206375" y="14287"/>
                      <a:pt x="208388" y="16435"/>
                      <a:pt x="209550" y="19050"/>
                    </a:cubicBezTo>
                    <a:cubicBezTo>
                      <a:pt x="211589" y="23637"/>
                      <a:pt x="212725" y="28575"/>
                      <a:pt x="214312" y="33337"/>
                    </a:cubicBezTo>
                    <a:lnTo>
                      <a:pt x="216694" y="40481"/>
                    </a:lnTo>
                    <a:cubicBezTo>
                      <a:pt x="218631" y="46291"/>
                      <a:pt x="219221" y="50153"/>
                      <a:pt x="223837" y="54769"/>
                    </a:cubicBezTo>
                    <a:cubicBezTo>
                      <a:pt x="228452" y="59384"/>
                      <a:pt x="232316" y="59976"/>
                      <a:pt x="238125" y="61912"/>
                    </a:cubicBezTo>
                    <a:cubicBezTo>
                      <a:pt x="233987" y="74327"/>
                      <a:pt x="238804" y="64749"/>
                      <a:pt x="228600" y="73819"/>
                    </a:cubicBezTo>
                    <a:cubicBezTo>
                      <a:pt x="207003" y="93016"/>
                      <a:pt x="222865" y="83829"/>
                      <a:pt x="204787" y="92869"/>
                    </a:cubicBezTo>
                    <a:cubicBezTo>
                      <a:pt x="202406" y="96044"/>
                      <a:pt x="200227" y="99381"/>
                      <a:pt x="197644" y="102394"/>
                    </a:cubicBezTo>
                    <a:cubicBezTo>
                      <a:pt x="195452" y="104951"/>
                      <a:pt x="192457" y="106797"/>
                      <a:pt x="190500" y="109537"/>
                    </a:cubicBezTo>
                    <a:cubicBezTo>
                      <a:pt x="188437" y="112426"/>
                      <a:pt x="187498" y="115980"/>
                      <a:pt x="185737" y="119062"/>
                    </a:cubicBezTo>
                    <a:cubicBezTo>
                      <a:pt x="184317" y="121547"/>
                      <a:pt x="182255" y="123646"/>
                      <a:pt x="180975" y="126206"/>
                    </a:cubicBezTo>
                    <a:cubicBezTo>
                      <a:pt x="171121" y="145916"/>
                      <a:pt x="187475" y="120029"/>
                      <a:pt x="173831" y="140494"/>
                    </a:cubicBezTo>
                    <a:cubicBezTo>
                      <a:pt x="167482" y="159540"/>
                      <a:pt x="177005" y="137320"/>
                      <a:pt x="164306" y="150019"/>
                    </a:cubicBezTo>
                    <a:cubicBezTo>
                      <a:pt x="151605" y="162720"/>
                      <a:pt x="173833" y="153191"/>
                      <a:pt x="154781" y="159544"/>
                    </a:cubicBezTo>
                    <a:cubicBezTo>
                      <a:pt x="148796" y="177499"/>
                      <a:pt x="157566" y="156062"/>
                      <a:pt x="145256" y="171450"/>
                    </a:cubicBezTo>
                    <a:cubicBezTo>
                      <a:pt x="143688" y="173410"/>
                      <a:pt x="143669" y="176213"/>
                      <a:pt x="142875" y="178594"/>
                    </a:cubicBezTo>
                    <a:cubicBezTo>
                      <a:pt x="156608" y="187748"/>
                      <a:pt x="143357" y="179820"/>
                      <a:pt x="157162" y="185737"/>
                    </a:cubicBezTo>
                    <a:cubicBezTo>
                      <a:pt x="177754" y="194563"/>
                      <a:pt x="157081" y="187298"/>
                      <a:pt x="173831" y="192881"/>
                    </a:cubicBezTo>
                    <a:cubicBezTo>
                      <a:pt x="176212" y="194469"/>
                      <a:pt x="178646" y="195980"/>
                      <a:pt x="180975" y="197644"/>
                    </a:cubicBezTo>
                    <a:cubicBezTo>
                      <a:pt x="184204" y="199951"/>
                      <a:pt x="187054" y="202818"/>
                      <a:pt x="190500" y="204787"/>
                    </a:cubicBezTo>
                    <a:cubicBezTo>
                      <a:pt x="192679" y="206032"/>
                      <a:pt x="195399" y="206046"/>
                      <a:pt x="197644" y="207169"/>
                    </a:cubicBezTo>
                    <a:cubicBezTo>
                      <a:pt x="216101" y="216398"/>
                      <a:pt x="193980" y="208329"/>
                      <a:pt x="211931" y="214312"/>
                    </a:cubicBezTo>
                    <a:lnTo>
                      <a:pt x="226219" y="223837"/>
                    </a:lnTo>
                    <a:cubicBezTo>
                      <a:pt x="228600" y="225424"/>
                      <a:pt x="230647" y="227695"/>
                      <a:pt x="233362" y="228600"/>
                    </a:cubicBezTo>
                    <a:lnTo>
                      <a:pt x="247650" y="233362"/>
                    </a:lnTo>
                    <a:lnTo>
                      <a:pt x="261937" y="238125"/>
                    </a:lnTo>
                    <a:lnTo>
                      <a:pt x="269081" y="240506"/>
                    </a:lnTo>
                    <a:cubicBezTo>
                      <a:pt x="271462" y="242094"/>
                      <a:pt x="274026" y="243437"/>
                      <a:pt x="276225" y="245269"/>
                    </a:cubicBezTo>
                    <a:cubicBezTo>
                      <a:pt x="278812" y="247425"/>
                      <a:pt x="280567" y="250544"/>
                      <a:pt x="283369" y="252412"/>
                    </a:cubicBezTo>
                    <a:cubicBezTo>
                      <a:pt x="285422" y="253781"/>
                      <a:pt x="298762" y="256856"/>
                      <a:pt x="300037" y="257175"/>
                    </a:cubicBezTo>
                    <a:cubicBezTo>
                      <a:pt x="302987" y="256806"/>
                      <a:pt x="325535" y="254459"/>
                      <a:pt x="330994" y="252412"/>
                    </a:cubicBezTo>
                    <a:cubicBezTo>
                      <a:pt x="333673" y="251407"/>
                      <a:pt x="335756" y="249237"/>
                      <a:pt x="338137" y="247650"/>
                    </a:cubicBezTo>
                    <a:cubicBezTo>
                      <a:pt x="345281" y="236933"/>
                      <a:pt x="344883" y="233561"/>
                      <a:pt x="354806" y="228600"/>
                    </a:cubicBezTo>
                    <a:cubicBezTo>
                      <a:pt x="357051" y="227478"/>
                      <a:pt x="359569" y="227013"/>
                      <a:pt x="361950" y="226219"/>
                    </a:cubicBezTo>
                    <a:cubicBezTo>
                      <a:pt x="363537" y="223838"/>
                      <a:pt x="365432" y="221635"/>
                      <a:pt x="366712" y="219075"/>
                    </a:cubicBezTo>
                    <a:cubicBezTo>
                      <a:pt x="367835" y="216830"/>
                      <a:pt x="367526" y="213891"/>
                      <a:pt x="369094" y="211931"/>
                    </a:cubicBezTo>
                    <a:cubicBezTo>
                      <a:pt x="373210" y="206786"/>
                      <a:pt x="386161" y="203861"/>
                      <a:pt x="390525" y="202406"/>
                    </a:cubicBezTo>
                    <a:lnTo>
                      <a:pt x="397669" y="200025"/>
                    </a:lnTo>
                    <a:lnTo>
                      <a:pt x="404812" y="197644"/>
                    </a:lnTo>
                    <a:cubicBezTo>
                      <a:pt x="416718" y="198438"/>
                      <a:pt x="428664" y="198776"/>
                      <a:pt x="440531" y="200025"/>
                    </a:cubicBezTo>
                    <a:cubicBezTo>
                      <a:pt x="443786" y="200368"/>
                      <a:pt x="447214" y="200782"/>
                      <a:pt x="450056" y="202406"/>
                    </a:cubicBezTo>
                    <a:cubicBezTo>
                      <a:pt x="452980" y="204077"/>
                      <a:pt x="454613" y="207394"/>
                      <a:pt x="457200" y="209550"/>
                    </a:cubicBezTo>
                    <a:cubicBezTo>
                      <a:pt x="459399" y="211382"/>
                      <a:pt x="461963" y="212725"/>
                      <a:pt x="464344" y="214312"/>
                    </a:cubicBezTo>
                    <a:cubicBezTo>
                      <a:pt x="465931" y="216693"/>
                      <a:pt x="467826" y="218896"/>
                      <a:pt x="469106" y="221456"/>
                    </a:cubicBezTo>
                    <a:cubicBezTo>
                      <a:pt x="470228" y="223701"/>
                      <a:pt x="470268" y="226406"/>
                      <a:pt x="471487" y="228600"/>
                    </a:cubicBezTo>
                    <a:cubicBezTo>
                      <a:pt x="474267" y="233603"/>
                      <a:pt x="479202" y="237457"/>
                      <a:pt x="481012" y="242887"/>
                    </a:cubicBezTo>
                    <a:cubicBezTo>
                      <a:pt x="481806" y="245268"/>
                      <a:pt x="481826" y="248071"/>
                      <a:pt x="483394" y="250031"/>
                    </a:cubicBezTo>
                    <a:cubicBezTo>
                      <a:pt x="485182" y="252266"/>
                      <a:pt x="488513" y="252770"/>
                      <a:pt x="490537" y="254794"/>
                    </a:cubicBezTo>
                    <a:cubicBezTo>
                      <a:pt x="508252" y="272510"/>
                      <a:pt x="487994" y="257862"/>
                      <a:pt x="504825" y="269081"/>
                    </a:cubicBezTo>
                    <a:cubicBezTo>
                      <a:pt x="506412" y="271462"/>
                      <a:pt x="507755" y="274026"/>
                      <a:pt x="509587" y="276225"/>
                    </a:cubicBezTo>
                    <a:cubicBezTo>
                      <a:pt x="524876" y="294573"/>
                      <a:pt x="509661" y="272766"/>
                      <a:pt x="521494" y="290512"/>
                    </a:cubicBezTo>
                    <a:cubicBezTo>
                      <a:pt x="524140" y="322272"/>
                      <a:pt x="526902" y="341087"/>
                      <a:pt x="521494" y="376237"/>
                    </a:cubicBezTo>
                    <a:cubicBezTo>
                      <a:pt x="521059" y="379066"/>
                      <a:pt x="516731" y="379412"/>
                      <a:pt x="514350" y="381000"/>
                    </a:cubicBezTo>
                    <a:cubicBezTo>
                      <a:pt x="508778" y="397714"/>
                      <a:pt x="506936" y="396587"/>
                      <a:pt x="511969" y="416719"/>
                    </a:cubicBezTo>
                    <a:cubicBezTo>
                      <a:pt x="512663" y="419495"/>
                      <a:pt x="514708" y="421839"/>
                      <a:pt x="516731" y="423862"/>
                    </a:cubicBezTo>
                    <a:cubicBezTo>
                      <a:pt x="518755" y="425886"/>
                      <a:pt x="521494" y="427037"/>
                      <a:pt x="523875" y="428625"/>
                    </a:cubicBezTo>
                    <a:cubicBezTo>
                      <a:pt x="526281" y="432234"/>
                      <a:pt x="531019" y="437986"/>
                      <a:pt x="531019" y="442912"/>
                    </a:cubicBezTo>
                    <a:cubicBezTo>
                      <a:pt x="531019" y="448385"/>
                      <a:pt x="530662" y="467437"/>
                      <a:pt x="526256" y="476250"/>
                    </a:cubicBezTo>
                    <a:cubicBezTo>
                      <a:pt x="524976" y="478810"/>
                      <a:pt x="523081" y="481013"/>
                      <a:pt x="521494" y="483394"/>
                    </a:cubicBezTo>
                    <a:cubicBezTo>
                      <a:pt x="520141" y="490155"/>
                      <a:pt x="515585" y="506060"/>
                      <a:pt x="521494" y="511969"/>
                    </a:cubicBezTo>
                    <a:cubicBezTo>
                      <a:pt x="526122" y="516597"/>
                      <a:pt x="540544" y="516731"/>
                      <a:pt x="540544" y="516731"/>
                    </a:cubicBezTo>
                    <a:cubicBezTo>
                      <a:pt x="553244" y="515937"/>
                      <a:pt x="565989" y="515682"/>
                      <a:pt x="578644" y="514350"/>
                    </a:cubicBezTo>
                    <a:cubicBezTo>
                      <a:pt x="581140" y="514087"/>
                      <a:pt x="585295" y="509508"/>
                      <a:pt x="585787" y="511969"/>
                    </a:cubicBezTo>
                    <a:cubicBezTo>
                      <a:pt x="589060" y="528333"/>
                      <a:pt x="586936" y="545333"/>
                      <a:pt x="588169" y="561975"/>
                    </a:cubicBezTo>
                    <a:cubicBezTo>
                      <a:pt x="588526" y="566790"/>
                      <a:pt x="589912" y="571476"/>
                      <a:pt x="590550" y="576262"/>
                    </a:cubicBezTo>
                    <a:cubicBezTo>
                      <a:pt x="592180" y="588489"/>
                      <a:pt x="589368" y="596511"/>
                      <a:pt x="597694" y="604837"/>
                    </a:cubicBezTo>
                    <a:cubicBezTo>
                      <a:pt x="603357" y="610500"/>
                      <a:pt x="612045" y="612002"/>
                      <a:pt x="619125" y="614362"/>
                    </a:cubicBezTo>
                    <a:cubicBezTo>
                      <a:pt x="621506" y="615156"/>
                      <a:pt x="623759" y="616691"/>
                      <a:pt x="626269" y="616744"/>
                    </a:cubicBezTo>
                    <a:lnTo>
                      <a:pt x="738187" y="619125"/>
                    </a:lnTo>
                    <a:cubicBezTo>
                      <a:pt x="744974" y="639483"/>
                      <a:pt x="743573" y="628431"/>
                      <a:pt x="740569" y="652462"/>
                    </a:cubicBezTo>
                    <a:cubicBezTo>
                      <a:pt x="741642" y="663190"/>
                      <a:pt x="735872" y="678656"/>
                      <a:pt x="750094" y="678656"/>
                    </a:cubicBezTo>
                    <a:cubicBezTo>
                      <a:pt x="752604" y="678656"/>
                      <a:pt x="754856" y="677069"/>
                      <a:pt x="757237" y="676275"/>
                    </a:cubicBezTo>
                    <a:cubicBezTo>
                      <a:pt x="761552" y="671960"/>
                      <a:pt x="771018" y="660626"/>
                      <a:pt x="778669" y="657225"/>
                    </a:cubicBezTo>
                    <a:cubicBezTo>
                      <a:pt x="783256" y="655186"/>
                      <a:pt x="792956" y="652462"/>
                      <a:pt x="792956" y="652462"/>
                    </a:cubicBezTo>
                    <a:cubicBezTo>
                      <a:pt x="821164" y="659516"/>
                      <a:pt x="776538" y="648704"/>
                      <a:pt x="819150" y="657225"/>
                    </a:cubicBezTo>
                    <a:cubicBezTo>
                      <a:pt x="821611" y="657717"/>
                      <a:pt x="823880" y="658916"/>
                      <a:pt x="826294" y="659606"/>
                    </a:cubicBezTo>
                    <a:cubicBezTo>
                      <a:pt x="847189" y="665575"/>
                      <a:pt x="825862" y="658667"/>
                      <a:pt x="842962" y="664369"/>
                    </a:cubicBezTo>
                    <a:cubicBezTo>
                      <a:pt x="848519" y="681037"/>
                      <a:pt x="842963" y="677069"/>
                      <a:pt x="854869" y="681037"/>
                    </a:cubicBezTo>
                    <a:lnTo>
                      <a:pt x="883444" y="671512"/>
                    </a:lnTo>
                    <a:cubicBezTo>
                      <a:pt x="885825" y="670718"/>
                      <a:pt x="888499" y="670523"/>
                      <a:pt x="890587" y="669131"/>
                    </a:cubicBezTo>
                    <a:cubicBezTo>
                      <a:pt x="900533" y="662501"/>
                      <a:pt x="895707" y="666393"/>
                      <a:pt x="904875" y="657225"/>
                    </a:cubicBezTo>
                    <a:lnTo>
                      <a:pt x="909637" y="642937"/>
                    </a:lnTo>
                    <a:cubicBezTo>
                      <a:pt x="910431" y="640556"/>
                      <a:pt x="909931" y="637186"/>
                      <a:pt x="912019" y="635794"/>
                    </a:cubicBezTo>
                    <a:lnTo>
                      <a:pt x="919162" y="631031"/>
                    </a:lnTo>
                    <a:cubicBezTo>
                      <a:pt x="922337" y="626269"/>
                      <a:pt x="926877" y="622174"/>
                      <a:pt x="928687" y="616744"/>
                    </a:cubicBezTo>
                    <a:cubicBezTo>
                      <a:pt x="929481" y="614363"/>
                      <a:pt x="930379" y="612014"/>
                      <a:pt x="931069" y="609600"/>
                    </a:cubicBezTo>
                    <a:cubicBezTo>
                      <a:pt x="933310" y="601759"/>
                      <a:pt x="934196" y="596346"/>
                      <a:pt x="935831" y="588169"/>
                    </a:cubicBezTo>
                    <a:cubicBezTo>
                      <a:pt x="935037" y="584994"/>
                      <a:pt x="933450" y="581917"/>
                      <a:pt x="933450" y="578644"/>
                    </a:cubicBezTo>
                    <a:cubicBezTo>
                      <a:pt x="933450" y="565181"/>
                      <a:pt x="934864" y="562497"/>
                      <a:pt x="938212" y="552450"/>
                    </a:cubicBezTo>
                    <a:cubicBezTo>
                      <a:pt x="937418" y="549275"/>
                      <a:pt x="938145" y="545239"/>
                      <a:pt x="935831" y="542925"/>
                    </a:cubicBezTo>
                    <a:cubicBezTo>
                      <a:pt x="933517" y="540611"/>
                      <a:pt x="929556" y="540926"/>
                      <a:pt x="926306" y="540544"/>
                    </a:cubicBezTo>
                    <a:cubicBezTo>
                      <a:pt x="916028" y="539335"/>
                      <a:pt x="905669" y="538956"/>
                      <a:pt x="895350" y="538162"/>
                    </a:cubicBezTo>
                    <a:cubicBezTo>
                      <a:pt x="892175" y="536575"/>
                      <a:pt x="888869" y="535226"/>
                      <a:pt x="885825" y="533400"/>
                    </a:cubicBezTo>
                    <a:cubicBezTo>
                      <a:pt x="880917" y="530455"/>
                      <a:pt x="871537" y="523875"/>
                      <a:pt x="871537" y="523875"/>
                    </a:cubicBezTo>
                    <a:cubicBezTo>
                      <a:pt x="864764" y="513715"/>
                      <a:pt x="861644" y="510315"/>
                      <a:pt x="857250" y="500062"/>
                    </a:cubicBezTo>
                    <a:cubicBezTo>
                      <a:pt x="856261" y="497755"/>
                      <a:pt x="855559" y="495332"/>
                      <a:pt x="854869" y="492919"/>
                    </a:cubicBezTo>
                    <a:cubicBezTo>
                      <a:pt x="851659" y="481686"/>
                      <a:pt x="852034" y="480225"/>
                      <a:pt x="850106" y="466725"/>
                    </a:cubicBezTo>
                    <a:cubicBezTo>
                      <a:pt x="850900" y="462756"/>
                      <a:pt x="850479" y="458333"/>
                      <a:pt x="852487" y="454819"/>
                    </a:cubicBezTo>
                    <a:cubicBezTo>
                      <a:pt x="853907" y="452334"/>
                      <a:pt x="857607" y="452080"/>
                      <a:pt x="859631" y="450056"/>
                    </a:cubicBezTo>
                    <a:cubicBezTo>
                      <a:pt x="861655" y="448032"/>
                      <a:pt x="862806" y="445293"/>
                      <a:pt x="864394" y="442912"/>
                    </a:cubicBezTo>
                    <a:cubicBezTo>
                      <a:pt x="870061" y="425910"/>
                      <a:pt x="866371" y="432802"/>
                      <a:pt x="873919" y="421481"/>
                    </a:cubicBezTo>
                    <a:cubicBezTo>
                      <a:pt x="874713" y="419100"/>
                      <a:pt x="876300" y="416847"/>
                      <a:pt x="876300" y="414337"/>
                    </a:cubicBezTo>
                    <a:cubicBezTo>
                      <a:pt x="876300" y="400619"/>
                      <a:pt x="874414" y="394886"/>
                      <a:pt x="871537" y="383381"/>
                    </a:cubicBezTo>
                    <a:cubicBezTo>
                      <a:pt x="872331" y="376237"/>
                      <a:pt x="872509" y="368998"/>
                      <a:pt x="873919" y="361950"/>
                    </a:cubicBezTo>
                    <a:cubicBezTo>
                      <a:pt x="876736" y="347863"/>
                      <a:pt x="880177" y="345418"/>
                      <a:pt x="888206" y="333375"/>
                    </a:cubicBezTo>
                    <a:cubicBezTo>
                      <a:pt x="889794" y="330994"/>
                      <a:pt x="890588" y="327819"/>
                      <a:pt x="892969" y="326231"/>
                    </a:cubicBezTo>
                    <a:cubicBezTo>
                      <a:pt x="909345" y="315314"/>
                      <a:pt x="901826" y="318516"/>
                      <a:pt x="914400" y="314325"/>
                    </a:cubicBezTo>
                    <a:cubicBezTo>
                      <a:pt x="932044" y="302561"/>
                      <a:pt x="908088" y="317224"/>
                      <a:pt x="945356" y="304800"/>
                    </a:cubicBezTo>
                    <a:cubicBezTo>
                      <a:pt x="950119" y="303212"/>
                      <a:pt x="955467" y="302822"/>
                      <a:pt x="959644" y="300037"/>
                    </a:cubicBezTo>
                    <a:cubicBezTo>
                      <a:pt x="968876" y="293883"/>
                      <a:pt x="964072" y="296180"/>
                      <a:pt x="973931" y="292894"/>
                    </a:cubicBezTo>
                    <a:cubicBezTo>
                      <a:pt x="977106" y="288131"/>
                      <a:pt x="981646" y="284036"/>
                      <a:pt x="983456" y="278606"/>
                    </a:cubicBezTo>
                    <a:cubicBezTo>
                      <a:pt x="988109" y="264650"/>
                      <a:pt x="988356" y="265879"/>
                      <a:pt x="990600" y="252412"/>
                    </a:cubicBezTo>
                    <a:cubicBezTo>
                      <a:pt x="991942" y="244358"/>
                      <a:pt x="992770" y="228918"/>
                      <a:pt x="997744" y="221456"/>
                    </a:cubicBezTo>
                    <a:cubicBezTo>
                      <a:pt x="1003386" y="212992"/>
                      <a:pt x="1008881" y="204238"/>
                      <a:pt x="1016794" y="197644"/>
                    </a:cubicBezTo>
                    <a:cubicBezTo>
                      <a:pt x="1018992" y="195812"/>
                      <a:pt x="1021556" y="194469"/>
                      <a:pt x="1023937" y="192881"/>
                    </a:cubicBezTo>
                    <a:cubicBezTo>
                      <a:pt x="1025525" y="190500"/>
                      <a:pt x="1026868" y="187936"/>
                      <a:pt x="1028700" y="185737"/>
                    </a:cubicBezTo>
                    <a:cubicBezTo>
                      <a:pt x="1032459" y="181227"/>
                      <a:pt x="1037639" y="176505"/>
                      <a:pt x="1042987" y="173831"/>
                    </a:cubicBezTo>
                    <a:cubicBezTo>
                      <a:pt x="1045232" y="172708"/>
                      <a:pt x="1047750" y="172244"/>
                      <a:pt x="1050131" y="171450"/>
                    </a:cubicBezTo>
                    <a:cubicBezTo>
                      <a:pt x="1056481" y="172244"/>
                      <a:pt x="1063239" y="171454"/>
                      <a:pt x="1069181" y="173831"/>
                    </a:cubicBezTo>
                    <a:cubicBezTo>
                      <a:pt x="1071838" y="174894"/>
                      <a:pt x="1073300" y="178186"/>
                      <a:pt x="1073944" y="180975"/>
                    </a:cubicBezTo>
                    <a:cubicBezTo>
                      <a:pt x="1075738" y="188748"/>
                      <a:pt x="1072505" y="197784"/>
                      <a:pt x="1076325" y="204787"/>
                    </a:cubicBezTo>
                    <a:cubicBezTo>
                      <a:pt x="1078263" y="208340"/>
                      <a:pt x="1084262" y="206375"/>
                      <a:pt x="1088231" y="207169"/>
                    </a:cubicBezTo>
                    <a:cubicBezTo>
                      <a:pt x="1100137" y="206375"/>
                      <a:pt x="1112560" y="208346"/>
                      <a:pt x="1123950" y="204787"/>
                    </a:cubicBezTo>
                    <a:cubicBezTo>
                      <a:pt x="1127074" y="203811"/>
                      <a:pt x="1126005" y="198518"/>
                      <a:pt x="1126331" y="195262"/>
                    </a:cubicBezTo>
                    <a:cubicBezTo>
                      <a:pt x="1127597" y="182600"/>
                      <a:pt x="1126727" y="169731"/>
                      <a:pt x="1128712" y="157162"/>
                    </a:cubicBezTo>
                    <a:cubicBezTo>
                      <a:pt x="1129158" y="154335"/>
                      <a:pt x="1131451" y="152043"/>
                      <a:pt x="1133475" y="150019"/>
                    </a:cubicBezTo>
                    <a:cubicBezTo>
                      <a:pt x="1140685" y="142810"/>
                      <a:pt x="1141969" y="143219"/>
                      <a:pt x="1150144" y="140494"/>
                    </a:cubicBezTo>
                    <a:cubicBezTo>
                      <a:pt x="1152525" y="138906"/>
                      <a:pt x="1154657" y="136858"/>
                      <a:pt x="1157287" y="135731"/>
                    </a:cubicBezTo>
                    <a:cubicBezTo>
                      <a:pt x="1160295" y="134442"/>
                      <a:pt x="1163665" y="134249"/>
                      <a:pt x="1166812" y="133350"/>
                    </a:cubicBezTo>
                    <a:cubicBezTo>
                      <a:pt x="1169226" y="132660"/>
                      <a:pt x="1171575" y="131763"/>
                      <a:pt x="1173956" y="130969"/>
                    </a:cubicBezTo>
                    <a:lnTo>
                      <a:pt x="1181100" y="12620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1" name="Grupa 180"/>
            <p:cNvGrpSpPr/>
            <p:nvPr/>
          </p:nvGrpSpPr>
          <p:grpSpPr>
            <a:xfrm>
              <a:off x="3585795" y="2593181"/>
              <a:ext cx="752843" cy="686444"/>
              <a:chOff x="3585795" y="2593181"/>
              <a:chExt cx="752843" cy="686444"/>
            </a:xfrm>
          </p:grpSpPr>
          <p:sp>
            <p:nvSpPr>
              <p:cNvPr id="182" name="Dowolny kształt 181"/>
              <p:cNvSpPr/>
              <p:nvPr/>
            </p:nvSpPr>
            <p:spPr>
              <a:xfrm>
                <a:off x="3585795" y="2745194"/>
                <a:ext cx="752843" cy="534431"/>
              </a:xfrm>
              <a:custGeom>
                <a:avLst/>
                <a:gdLst>
                  <a:gd name="connsiteX0" fmla="*/ 36086 w 752843"/>
                  <a:gd name="connsiteY0" fmla="*/ 86112 h 534431"/>
                  <a:gd name="connsiteX1" fmla="*/ 33705 w 752843"/>
                  <a:gd name="connsiteY1" fmla="*/ 98019 h 534431"/>
                  <a:gd name="connsiteX2" fmla="*/ 38468 w 752843"/>
                  <a:gd name="connsiteY2" fmla="*/ 124212 h 534431"/>
                  <a:gd name="connsiteX3" fmla="*/ 43230 w 752843"/>
                  <a:gd name="connsiteY3" fmla="*/ 131356 h 534431"/>
                  <a:gd name="connsiteX4" fmla="*/ 38468 w 752843"/>
                  <a:gd name="connsiteY4" fmla="*/ 152787 h 534431"/>
                  <a:gd name="connsiteX5" fmla="*/ 31324 w 752843"/>
                  <a:gd name="connsiteY5" fmla="*/ 157550 h 534431"/>
                  <a:gd name="connsiteX6" fmla="*/ 24180 w 752843"/>
                  <a:gd name="connsiteY6" fmla="*/ 171837 h 534431"/>
                  <a:gd name="connsiteX7" fmla="*/ 9893 w 752843"/>
                  <a:gd name="connsiteY7" fmla="*/ 176600 h 534431"/>
                  <a:gd name="connsiteX8" fmla="*/ 2749 w 752843"/>
                  <a:gd name="connsiteY8" fmla="*/ 181362 h 534431"/>
                  <a:gd name="connsiteX9" fmla="*/ 2749 w 752843"/>
                  <a:gd name="connsiteY9" fmla="*/ 212319 h 534431"/>
                  <a:gd name="connsiteX10" fmla="*/ 5130 w 752843"/>
                  <a:gd name="connsiteY10" fmla="*/ 264706 h 534431"/>
                  <a:gd name="connsiteX11" fmla="*/ 9893 w 752843"/>
                  <a:gd name="connsiteY11" fmla="*/ 271850 h 534431"/>
                  <a:gd name="connsiteX12" fmla="*/ 43230 w 752843"/>
                  <a:gd name="connsiteY12" fmla="*/ 278994 h 534431"/>
                  <a:gd name="connsiteX13" fmla="*/ 57518 w 752843"/>
                  <a:gd name="connsiteY13" fmla="*/ 283756 h 534431"/>
                  <a:gd name="connsiteX14" fmla="*/ 69424 w 752843"/>
                  <a:gd name="connsiteY14" fmla="*/ 298044 h 534431"/>
                  <a:gd name="connsiteX15" fmla="*/ 74186 w 752843"/>
                  <a:gd name="connsiteY15" fmla="*/ 312331 h 534431"/>
                  <a:gd name="connsiteX16" fmla="*/ 76568 w 752843"/>
                  <a:gd name="connsiteY16" fmla="*/ 319475 h 534431"/>
                  <a:gd name="connsiteX17" fmla="*/ 78949 w 752843"/>
                  <a:gd name="connsiteY17" fmla="*/ 326619 h 534431"/>
                  <a:gd name="connsiteX18" fmla="*/ 107524 w 752843"/>
                  <a:gd name="connsiteY18" fmla="*/ 340906 h 534431"/>
                  <a:gd name="connsiteX19" fmla="*/ 114668 w 752843"/>
                  <a:gd name="connsiteY19" fmla="*/ 343287 h 534431"/>
                  <a:gd name="connsiteX20" fmla="*/ 121811 w 752843"/>
                  <a:gd name="connsiteY20" fmla="*/ 348050 h 534431"/>
                  <a:gd name="connsiteX21" fmla="*/ 131336 w 752843"/>
                  <a:gd name="connsiteY21" fmla="*/ 362337 h 534431"/>
                  <a:gd name="connsiteX22" fmla="*/ 138480 w 752843"/>
                  <a:gd name="connsiteY22" fmla="*/ 383769 h 534431"/>
                  <a:gd name="connsiteX23" fmla="*/ 143243 w 752843"/>
                  <a:gd name="connsiteY23" fmla="*/ 398056 h 534431"/>
                  <a:gd name="connsiteX24" fmla="*/ 152768 w 752843"/>
                  <a:gd name="connsiteY24" fmla="*/ 419487 h 534431"/>
                  <a:gd name="connsiteX25" fmla="*/ 155149 w 752843"/>
                  <a:gd name="connsiteY25" fmla="*/ 431394 h 534431"/>
                  <a:gd name="connsiteX26" fmla="*/ 162293 w 752843"/>
                  <a:gd name="connsiteY26" fmla="*/ 452825 h 534431"/>
                  <a:gd name="connsiteX27" fmla="*/ 169436 w 752843"/>
                  <a:gd name="connsiteY27" fmla="*/ 457587 h 534431"/>
                  <a:gd name="connsiteX28" fmla="*/ 183724 w 752843"/>
                  <a:gd name="connsiteY28" fmla="*/ 448062 h 534431"/>
                  <a:gd name="connsiteX29" fmla="*/ 188486 w 752843"/>
                  <a:gd name="connsiteY29" fmla="*/ 440919 h 534431"/>
                  <a:gd name="connsiteX30" fmla="*/ 195630 w 752843"/>
                  <a:gd name="connsiteY30" fmla="*/ 438537 h 534431"/>
                  <a:gd name="connsiteX31" fmla="*/ 202774 w 752843"/>
                  <a:gd name="connsiteY31" fmla="*/ 433775 h 534431"/>
                  <a:gd name="connsiteX32" fmla="*/ 217061 w 752843"/>
                  <a:gd name="connsiteY32" fmla="*/ 429012 h 534431"/>
                  <a:gd name="connsiteX33" fmla="*/ 224205 w 752843"/>
                  <a:gd name="connsiteY33" fmla="*/ 424250 h 534431"/>
                  <a:gd name="connsiteX34" fmla="*/ 238493 w 752843"/>
                  <a:gd name="connsiteY34" fmla="*/ 419487 h 534431"/>
                  <a:gd name="connsiteX35" fmla="*/ 276593 w 752843"/>
                  <a:gd name="connsiteY35" fmla="*/ 421869 h 534431"/>
                  <a:gd name="connsiteX36" fmla="*/ 290880 w 752843"/>
                  <a:gd name="connsiteY36" fmla="*/ 426631 h 534431"/>
                  <a:gd name="connsiteX37" fmla="*/ 298024 w 752843"/>
                  <a:gd name="connsiteY37" fmla="*/ 431394 h 534431"/>
                  <a:gd name="connsiteX38" fmla="*/ 298024 w 752843"/>
                  <a:gd name="connsiteY38" fmla="*/ 452825 h 534431"/>
                  <a:gd name="connsiteX39" fmla="*/ 293261 w 752843"/>
                  <a:gd name="connsiteY39" fmla="*/ 459969 h 534431"/>
                  <a:gd name="connsiteX40" fmla="*/ 326599 w 752843"/>
                  <a:gd name="connsiteY40" fmla="*/ 457587 h 534431"/>
                  <a:gd name="connsiteX41" fmla="*/ 333743 w 752843"/>
                  <a:gd name="connsiteY41" fmla="*/ 452825 h 534431"/>
                  <a:gd name="connsiteX42" fmla="*/ 340886 w 752843"/>
                  <a:gd name="connsiteY42" fmla="*/ 438537 h 534431"/>
                  <a:gd name="connsiteX43" fmla="*/ 348030 w 752843"/>
                  <a:gd name="connsiteY43" fmla="*/ 436156 h 534431"/>
                  <a:gd name="connsiteX44" fmla="*/ 369461 w 752843"/>
                  <a:gd name="connsiteY44" fmla="*/ 438537 h 534431"/>
                  <a:gd name="connsiteX45" fmla="*/ 371843 w 752843"/>
                  <a:gd name="connsiteY45" fmla="*/ 445681 h 534431"/>
                  <a:gd name="connsiteX46" fmla="*/ 374224 w 752843"/>
                  <a:gd name="connsiteY46" fmla="*/ 457587 h 534431"/>
                  <a:gd name="connsiteX47" fmla="*/ 376605 w 752843"/>
                  <a:gd name="connsiteY47" fmla="*/ 467112 h 534431"/>
                  <a:gd name="connsiteX48" fmla="*/ 378986 w 752843"/>
                  <a:gd name="connsiteY48" fmla="*/ 479019 h 534431"/>
                  <a:gd name="connsiteX49" fmla="*/ 383749 w 752843"/>
                  <a:gd name="connsiteY49" fmla="*/ 493306 h 534431"/>
                  <a:gd name="connsiteX50" fmla="*/ 388511 w 752843"/>
                  <a:gd name="connsiteY50" fmla="*/ 500450 h 534431"/>
                  <a:gd name="connsiteX51" fmla="*/ 393274 w 752843"/>
                  <a:gd name="connsiteY51" fmla="*/ 519500 h 534431"/>
                  <a:gd name="connsiteX52" fmla="*/ 395655 w 752843"/>
                  <a:gd name="connsiteY52" fmla="*/ 526644 h 534431"/>
                  <a:gd name="connsiteX53" fmla="*/ 400418 w 752843"/>
                  <a:gd name="connsiteY53" fmla="*/ 533787 h 534431"/>
                  <a:gd name="connsiteX54" fmla="*/ 395655 w 752843"/>
                  <a:gd name="connsiteY54" fmla="*/ 524262 h 534431"/>
                  <a:gd name="connsiteX55" fmla="*/ 400418 w 752843"/>
                  <a:gd name="connsiteY55" fmla="*/ 509975 h 534431"/>
                  <a:gd name="connsiteX56" fmla="*/ 402799 w 752843"/>
                  <a:gd name="connsiteY56" fmla="*/ 502831 h 534431"/>
                  <a:gd name="connsiteX57" fmla="*/ 409943 w 752843"/>
                  <a:gd name="connsiteY57" fmla="*/ 498069 h 534431"/>
                  <a:gd name="connsiteX58" fmla="*/ 412324 w 752843"/>
                  <a:gd name="connsiteY58" fmla="*/ 490925 h 534431"/>
                  <a:gd name="connsiteX59" fmla="*/ 417086 w 752843"/>
                  <a:gd name="connsiteY59" fmla="*/ 483781 h 534431"/>
                  <a:gd name="connsiteX60" fmla="*/ 419468 w 752843"/>
                  <a:gd name="connsiteY60" fmla="*/ 438537 h 534431"/>
                  <a:gd name="connsiteX61" fmla="*/ 421849 w 752843"/>
                  <a:gd name="connsiteY61" fmla="*/ 424250 h 534431"/>
                  <a:gd name="connsiteX62" fmla="*/ 431374 w 752843"/>
                  <a:gd name="connsiteY62" fmla="*/ 426631 h 534431"/>
                  <a:gd name="connsiteX63" fmla="*/ 448043 w 752843"/>
                  <a:gd name="connsiteY63" fmla="*/ 448062 h 534431"/>
                  <a:gd name="connsiteX64" fmla="*/ 452805 w 752843"/>
                  <a:gd name="connsiteY64" fmla="*/ 455206 h 534431"/>
                  <a:gd name="connsiteX65" fmla="*/ 457568 w 752843"/>
                  <a:gd name="connsiteY65" fmla="*/ 471875 h 534431"/>
                  <a:gd name="connsiteX66" fmla="*/ 464711 w 752843"/>
                  <a:gd name="connsiteY66" fmla="*/ 476637 h 534431"/>
                  <a:gd name="connsiteX67" fmla="*/ 471855 w 752843"/>
                  <a:gd name="connsiteY67" fmla="*/ 469494 h 534431"/>
                  <a:gd name="connsiteX68" fmla="*/ 476618 w 752843"/>
                  <a:gd name="connsiteY68" fmla="*/ 459969 h 534431"/>
                  <a:gd name="connsiteX69" fmla="*/ 483761 w 752843"/>
                  <a:gd name="connsiteY69" fmla="*/ 457587 h 534431"/>
                  <a:gd name="connsiteX70" fmla="*/ 493286 w 752843"/>
                  <a:gd name="connsiteY70" fmla="*/ 443300 h 534431"/>
                  <a:gd name="connsiteX71" fmla="*/ 498049 w 752843"/>
                  <a:gd name="connsiteY71" fmla="*/ 429012 h 534431"/>
                  <a:gd name="connsiteX72" fmla="*/ 486143 w 752843"/>
                  <a:gd name="connsiteY72" fmla="*/ 386150 h 534431"/>
                  <a:gd name="connsiteX73" fmla="*/ 478999 w 752843"/>
                  <a:gd name="connsiteY73" fmla="*/ 379006 h 534431"/>
                  <a:gd name="connsiteX74" fmla="*/ 474236 w 752843"/>
                  <a:gd name="connsiteY74" fmla="*/ 371862 h 534431"/>
                  <a:gd name="connsiteX75" fmla="*/ 490905 w 752843"/>
                  <a:gd name="connsiteY75" fmla="*/ 374244 h 534431"/>
                  <a:gd name="connsiteX76" fmla="*/ 498049 w 752843"/>
                  <a:gd name="connsiteY76" fmla="*/ 376625 h 534431"/>
                  <a:gd name="connsiteX77" fmla="*/ 505193 w 752843"/>
                  <a:gd name="connsiteY77" fmla="*/ 381387 h 534431"/>
                  <a:gd name="connsiteX78" fmla="*/ 519480 w 752843"/>
                  <a:gd name="connsiteY78" fmla="*/ 386150 h 534431"/>
                  <a:gd name="connsiteX79" fmla="*/ 524243 w 752843"/>
                  <a:gd name="connsiteY79" fmla="*/ 338525 h 534431"/>
                  <a:gd name="connsiteX80" fmla="*/ 529005 w 752843"/>
                  <a:gd name="connsiteY80" fmla="*/ 331381 h 534431"/>
                  <a:gd name="connsiteX81" fmla="*/ 536149 w 752843"/>
                  <a:gd name="connsiteY81" fmla="*/ 329000 h 534431"/>
                  <a:gd name="connsiteX82" fmla="*/ 543293 w 752843"/>
                  <a:gd name="connsiteY82" fmla="*/ 324237 h 534431"/>
                  <a:gd name="connsiteX83" fmla="*/ 550436 w 752843"/>
                  <a:gd name="connsiteY83" fmla="*/ 321856 h 534431"/>
                  <a:gd name="connsiteX84" fmla="*/ 552818 w 752843"/>
                  <a:gd name="connsiteY84" fmla="*/ 314712 h 534431"/>
                  <a:gd name="connsiteX85" fmla="*/ 562343 w 752843"/>
                  <a:gd name="connsiteY85" fmla="*/ 300425 h 534431"/>
                  <a:gd name="connsiteX86" fmla="*/ 567105 w 752843"/>
                  <a:gd name="connsiteY86" fmla="*/ 293281 h 534431"/>
                  <a:gd name="connsiteX87" fmla="*/ 581393 w 752843"/>
                  <a:gd name="connsiteY87" fmla="*/ 281375 h 534431"/>
                  <a:gd name="connsiteX88" fmla="*/ 583774 w 752843"/>
                  <a:gd name="connsiteY88" fmla="*/ 274231 h 534431"/>
                  <a:gd name="connsiteX89" fmla="*/ 598061 w 752843"/>
                  <a:gd name="connsiteY89" fmla="*/ 259944 h 534431"/>
                  <a:gd name="connsiteX90" fmla="*/ 598061 w 752843"/>
                  <a:gd name="connsiteY90" fmla="*/ 231369 h 534431"/>
                  <a:gd name="connsiteX91" fmla="*/ 590918 w 752843"/>
                  <a:gd name="connsiteY91" fmla="*/ 224225 h 534431"/>
                  <a:gd name="connsiteX92" fmla="*/ 579011 w 752843"/>
                  <a:gd name="connsiteY92" fmla="*/ 214700 h 534431"/>
                  <a:gd name="connsiteX93" fmla="*/ 574249 w 752843"/>
                  <a:gd name="connsiteY93" fmla="*/ 207556 h 534431"/>
                  <a:gd name="connsiteX94" fmla="*/ 581393 w 752843"/>
                  <a:gd name="connsiteY94" fmla="*/ 202794 h 534431"/>
                  <a:gd name="connsiteX95" fmla="*/ 605205 w 752843"/>
                  <a:gd name="connsiteY95" fmla="*/ 195650 h 534431"/>
                  <a:gd name="connsiteX96" fmla="*/ 640924 w 752843"/>
                  <a:gd name="connsiteY96" fmla="*/ 198031 h 534431"/>
                  <a:gd name="connsiteX97" fmla="*/ 648068 w 752843"/>
                  <a:gd name="connsiteY97" fmla="*/ 200412 h 534431"/>
                  <a:gd name="connsiteX98" fmla="*/ 662355 w 752843"/>
                  <a:gd name="connsiteY98" fmla="*/ 214700 h 534431"/>
                  <a:gd name="connsiteX99" fmla="*/ 669499 w 752843"/>
                  <a:gd name="connsiteY99" fmla="*/ 221844 h 534431"/>
                  <a:gd name="connsiteX100" fmla="*/ 676643 w 752843"/>
                  <a:gd name="connsiteY100" fmla="*/ 226606 h 534431"/>
                  <a:gd name="connsiteX101" fmla="*/ 690930 w 752843"/>
                  <a:gd name="connsiteY101" fmla="*/ 224225 h 534431"/>
                  <a:gd name="connsiteX102" fmla="*/ 698074 w 752843"/>
                  <a:gd name="connsiteY102" fmla="*/ 219462 h 534431"/>
                  <a:gd name="connsiteX103" fmla="*/ 705218 w 752843"/>
                  <a:gd name="connsiteY103" fmla="*/ 217081 h 534431"/>
                  <a:gd name="connsiteX104" fmla="*/ 721886 w 752843"/>
                  <a:gd name="connsiteY104" fmla="*/ 209937 h 534431"/>
                  <a:gd name="connsiteX105" fmla="*/ 724268 w 752843"/>
                  <a:gd name="connsiteY105" fmla="*/ 202794 h 534431"/>
                  <a:gd name="connsiteX106" fmla="*/ 750461 w 752843"/>
                  <a:gd name="connsiteY106" fmla="*/ 195650 h 534431"/>
                  <a:gd name="connsiteX107" fmla="*/ 752843 w 752843"/>
                  <a:gd name="connsiteY107" fmla="*/ 188506 h 534431"/>
                  <a:gd name="connsiteX108" fmla="*/ 745699 w 752843"/>
                  <a:gd name="connsiteY108" fmla="*/ 171837 h 534431"/>
                  <a:gd name="connsiteX109" fmla="*/ 743318 w 752843"/>
                  <a:gd name="connsiteY109" fmla="*/ 164694 h 534431"/>
                  <a:gd name="connsiteX110" fmla="*/ 738555 w 752843"/>
                  <a:gd name="connsiteY110" fmla="*/ 155169 h 534431"/>
                  <a:gd name="connsiteX111" fmla="*/ 736174 w 752843"/>
                  <a:gd name="connsiteY111" fmla="*/ 143262 h 534431"/>
                  <a:gd name="connsiteX112" fmla="*/ 731411 w 752843"/>
                  <a:gd name="connsiteY112" fmla="*/ 133737 h 534431"/>
                  <a:gd name="connsiteX113" fmla="*/ 729030 w 752843"/>
                  <a:gd name="connsiteY113" fmla="*/ 124212 h 534431"/>
                  <a:gd name="connsiteX114" fmla="*/ 726649 w 752843"/>
                  <a:gd name="connsiteY114" fmla="*/ 76587 h 534431"/>
                  <a:gd name="connsiteX115" fmla="*/ 719505 w 752843"/>
                  <a:gd name="connsiteY115" fmla="*/ 74206 h 534431"/>
                  <a:gd name="connsiteX116" fmla="*/ 705218 w 752843"/>
                  <a:gd name="connsiteY116" fmla="*/ 67062 h 534431"/>
                  <a:gd name="connsiteX117" fmla="*/ 683786 w 752843"/>
                  <a:gd name="connsiteY117" fmla="*/ 69444 h 534431"/>
                  <a:gd name="connsiteX118" fmla="*/ 676643 w 752843"/>
                  <a:gd name="connsiteY118" fmla="*/ 74206 h 534431"/>
                  <a:gd name="connsiteX119" fmla="*/ 652830 w 752843"/>
                  <a:gd name="connsiteY119" fmla="*/ 90875 h 534431"/>
                  <a:gd name="connsiteX120" fmla="*/ 638543 w 752843"/>
                  <a:gd name="connsiteY120" fmla="*/ 95637 h 534431"/>
                  <a:gd name="connsiteX121" fmla="*/ 621874 w 752843"/>
                  <a:gd name="connsiteY121" fmla="*/ 100400 h 534431"/>
                  <a:gd name="connsiteX122" fmla="*/ 612349 w 752843"/>
                  <a:gd name="connsiteY122" fmla="*/ 90875 h 534431"/>
                  <a:gd name="connsiteX123" fmla="*/ 607586 w 752843"/>
                  <a:gd name="connsiteY123" fmla="*/ 31344 h 534431"/>
                  <a:gd name="connsiteX124" fmla="*/ 621874 w 752843"/>
                  <a:gd name="connsiteY124" fmla="*/ 19437 h 534431"/>
                  <a:gd name="connsiteX125" fmla="*/ 624255 w 752843"/>
                  <a:gd name="connsiteY125" fmla="*/ 12294 h 534431"/>
                  <a:gd name="connsiteX126" fmla="*/ 636161 w 752843"/>
                  <a:gd name="connsiteY126" fmla="*/ 387 h 534431"/>
                  <a:gd name="connsiteX127" fmla="*/ 645686 w 752843"/>
                  <a:gd name="connsiteY127" fmla="*/ 387 h 53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52843" h="534431">
                    <a:moveTo>
                      <a:pt x="36086" y="86112"/>
                    </a:moveTo>
                    <a:cubicBezTo>
                      <a:pt x="35292" y="90081"/>
                      <a:pt x="33705" y="93971"/>
                      <a:pt x="33705" y="98019"/>
                    </a:cubicBezTo>
                    <a:cubicBezTo>
                      <a:pt x="33705" y="102953"/>
                      <a:pt x="35118" y="117511"/>
                      <a:pt x="38468" y="124212"/>
                    </a:cubicBezTo>
                    <a:cubicBezTo>
                      <a:pt x="39748" y="126772"/>
                      <a:pt x="41643" y="128975"/>
                      <a:pt x="43230" y="131356"/>
                    </a:cubicBezTo>
                    <a:cubicBezTo>
                      <a:pt x="43206" y="131502"/>
                      <a:pt x="40936" y="149702"/>
                      <a:pt x="38468" y="152787"/>
                    </a:cubicBezTo>
                    <a:cubicBezTo>
                      <a:pt x="36680" y="155022"/>
                      <a:pt x="33705" y="155962"/>
                      <a:pt x="31324" y="157550"/>
                    </a:cubicBezTo>
                    <a:cubicBezTo>
                      <a:pt x="30026" y="161444"/>
                      <a:pt x="28069" y="169406"/>
                      <a:pt x="24180" y="171837"/>
                    </a:cubicBezTo>
                    <a:cubicBezTo>
                      <a:pt x="19923" y="174498"/>
                      <a:pt x="14070" y="173816"/>
                      <a:pt x="9893" y="176600"/>
                    </a:cubicBezTo>
                    <a:lnTo>
                      <a:pt x="2749" y="181362"/>
                    </a:lnTo>
                    <a:cubicBezTo>
                      <a:pt x="-2416" y="196858"/>
                      <a:pt x="949" y="183516"/>
                      <a:pt x="2749" y="212319"/>
                    </a:cubicBezTo>
                    <a:cubicBezTo>
                      <a:pt x="3839" y="229765"/>
                      <a:pt x="3047" y="247350"/>
                      <a:pt x="5130" y="264706"/>
                    </a:cubicBezTo>
                    <a:cubicBezTo>
                      <a:pt x="5471" y="267548"/>
                      <a:pt x="7333" y="270570"/>
                      <a:pt x="9893" y="271850"/>
                    </a:cubicBezTo>
                    <a:cubicBezTo>
                      <a:pt x="19259" y="276533"/>
                      <a:pt x="33085" y="276458"/>
                      <a:pt x="43230" y="278994"/>
                    </a:cubicBezTo>
                    <a:cubicBezTo>
                      <a:pt x="48100" y="280212"/>
                      <a:pt x="57518" y="283756"/>
                      <a:pt x="57518" y="283756"/>
                    </a:cubicBezTo>
                    <a:cubicBezTo>
                      <a:pt x="62002" y="288241"/>
                      <a:pt x="66773" y="292078"/>
                      <a:pt x="69424" y="298044"/>
                    </a:cubicBezTo>
                    <a:cubicBezTo>
                      <a:pt x="71463" y="302631"/>
                      <a:pt x="72599" y="307569"/>
                      <a:pt x="74186" y="312331"/>
                    </a:cubicBezTo>
                    <a:lnTo>
                      <a:pt x="76568" y="319475"/>
                    </a:lnTo>
                    <a:cubicBezTo>
                      <a:pt x="77362" y="321856"/>
                      <a:pt x="76860" y="325227"/>
                      <a:pt x="78949" y="326619"/>
                    </a:cubicBezTo>
                    <a:cubicBezTo>
                      <a:pt x="97413" y="338929"/>
                      <a:pt x="87806" y="334334"/>
                      <a:pt x="107524" y="340906"/>
                    </a:cubicBezTo>
                    <a:lnTo>
                      <a:pt x="114668" y="343287"/>
                    </a:lnTo>
                    <a:cubicBezTo>
                      <a:pt x="117049" y="344875"/>
                      <a:pt x="119927" y="345896"/>
                      <a:pt x="121811" y="348050"/>
                    </a:cubicBezTo>
                    <a:cubicBezTo>
                      <a:pt x="125580" y="352358"/>
                      <a:pt x="129526" y="356907"/>
                      <a:pt x="131336" y="362337"/>
                    </a:cubicBezTo>
                    <a:lnTo>
                      <a:pt x="138480" y="383769"/>
                    </a:lnTo>
                    <a:cubicBezTo>
                      <a:pt x="138481" y="383773"/>
                      <a:pt x="143241" y="398053"/>
                      <a:pt x="143243" y="398056"/>
                    </a:cubicBezTo>
                    <a:cubicBezTo>
                      <a:pt x="148942" y="406606"/>
                      <a:pt x="150340" y="407346"/>
                      <a:pt x="152768" y="419487"/>
                    </a:cubicBezTo>
                    <a:cubicBezTo>
                      <a:pt x="153562" y="423456"/>
                      <a:pt x="154425" y="427412"/>
                      <a:pt x="155149" y="431394"/>
                    </a:cubicBezTo>
                    <a:cubicBezTo>
                      <a:pt x="156923" y="441152"/>
                      <a:pt x="155491" y="446023"/>
                      <a:pt x="162293" y="452825"/>
                    </a:cubicBezTo>
                    <a:cubicBezTo>
                      <a:pt x="164316" y="454848"/>
                      <a:pt x="167055" y="456000"/>
                      <a:pt x="169436" y="457587"/>
                    </a:cubicBezTo>
                    <a:cubicBezTo>
                      <a:pt x="174199" y="454412"/>
                      <a:pt x="180549" y="452825"/>
                      <a:pt x="183724" y="448062"/>
                    </a:cubicBezTo>
                    <a:cubicBezTo>
                      <a:pt x="185311" y="445681"/>
                      <a:pt x="186251" y="442707"/>
                      <a:pt x="188486" y="440919"/>
                    </a:cubicBezTo>
                    <a:cubicBezTo>
                      <a:pt x="190446" y="439351"/>
                      <a:pt x="193385" y="439660"/>
                      <a:pt x="195630" y="438537"/>
                    </a:cubicBezTo>
                    <a:cubicBezTo>
                      <a:pt x="198190" y="437257"/>
                      <a:pt x="200159" y="434937"/>
                      <a:pt x="202774" y="433775"/>
                    </a:cubicBezTo>
                    <a:cubicBezTo>
                      <a:pt x="207361" y="431736"/>
                      <a:pt x="212884" y="431796"/>
                      <a:pt x="217061" y="429012"/>
                    </a:cubicBezTo>
                    <a:cubicBezTo>
                      <a:pt x="219442" y="427425"/>
                      <a:pt x="221590" y="425412"/>
                      <a:pt x="224205" y="424250"/>
                    </a:cubicBezTo>
                    <a:cubicBezTo>
                      <a:pt x="228793" y="422211"/>
                      <a:pt x="238493" y="419487"/>
                      <a:pt x="238493" y="419487"/>
                    </a:cubicBezTo>
                    <a:cubicBezTo>
                      <a:pt x="251193" y="420281"/>
                      <a:pt x="263985" y="420150"/>
                      <a:pt x="276593" y="421869"/>
                    </a:cubicBezTo>
                    <a:cubicBezTo>
                      <a:pt x="281567" y="422547"/>
                      <a:pt x="290880" y="426631"/>
                      <a:pt x="290880" y="426631"/>
                    </a:cubicBezTo>
                    <a:cubicBezTo>
                      <a:pt x="293261" y="428219"/>
                      <a:pt x="296236" y="429159"/>
                      <a:pt x="298024" y="431394"/>
                    </a:cubicBezTo>
                    <a:cubicBezTo>
                      <a:pt x="302516" y="437009"/>
                      <a:pt x="299694" y="447814"/>
                      <a:pt x="298024" y="452825"/>
                    </a:cubicBezTo>
                    <a:cubicBezTo>
                      <a:pt x="297119" y="455540"/>
                      <a:pt x="290438" y="459499"/>
                      <a:pt x="293261" y="459969"/>
                    </a:cubicBezTo>
                    <a:cubicBezTo>
                      <a:pt x="304250" y="461800"/>
                      <a:pt x="315486" y="458381"/>
                      <a:pt x="326599" y="457587"/>
                    </a:cubicBezTo>
                    <a:cubicBezTo>
                      <a:pt x="328980" y="456000"/>
                      <a:pt x="331955" y="455060"/>
                      <a:pt x="333743" y="452825"/>
                    </a:cubicBezTo>
                    <a:cubicBezTo>
                      <a:pt x="341412" y="443239"/>
                      <a:pt x="329734" y="447459"/>
                      <a:pt x="340886" y="438537"/>
                    </a:cubicBezTo>
                    <a:cubicBezTo>
                      <a:pt x="342846" y="436969"/>
                      <a:pt x="345649" y="436950"/>
                      <a:pt x="348030" y="436156"/>
                    </a:cubicBezTo>
                    <a:cubicBezTo>
                      <a:pt x="355174" y="436950"/>
                      <a:pt x="362787" y="435868"/>
                      <a:pt x="369461" y="438537"/>
                    </a:cubicBezTo>
                    <a:cubicBezTo>
                      <a:pt x="371792" y="439469"/>
                      <a:pt x="371234" y="443246"/>
                      <a:pt x="371843" y="445681"/>
                    </a:cubicBezTo>
                    <a:cubicBezTo>
                      <a:pt x="372825" y="449607"/>
                      <a:pt x="373346" y="453636"/>
                      <a:pt x="374224" y="457587"/>
                    </a:cubicBezTo>
                    <a:cubicBezTo>
                      <a:pt x="374934" y="460782"/>
                      <a:pt x="375895" y="463917"/>
                      <a:pt x="376605" y="467112"/>
                    </a:cubicBezTo>
                    <a:cubicBezTo>
                      <a:pt x="377483" y="471063"/>
                      <a:pt x="377921" y="475114"/>
                      <a:pt x="378986" y="479019"/>
                    </a:cubicBezTo>
                    <a:cubicBezTo>
                      <a:pt x="380307" y="483862"/>
                      <a:pt x="380965" y="489129"/>
                      <a:pt x="383749" y="493306"/>
                    </a:cubicBezTo>
                    <a:lnTo>
                      <a:pt x="388511" y="500450"/>
                    </a:lnTo>
                    <a:cubicBezTo>
                      <a:pt x="390099" y="506800"/>
                      <a:pt x="391204" y="513290"/>
                      <a:pt x="393274" y="519500"/>
                    </a:cubicBezTo>
                    <a:cubicBezTo>
                      <a:pt x="394068" y="521881"/>
                      <a:pt x="394532" y="524399"/>
                      <a:pt x="395655" y="526644"/>
                    </a:cubicBezTo>
                    <a:cubicBezTo>
                      <a:pt x="396935" y="529204"/>
                      <a:pt x="400418" y="536649"/>
                      <a:pt x="400418" y="533787"/>
                    </a:cubicBezTo>
                    <a:cubicBezTo>
                      <a:pt x="400418" y="530237"/>
                      <a:pt x="397243" y="527437"/>
                      <a:pt x="395655" y="524262"/>
                    </a:cubicBezTo>
                    <a:lnTo>
                      <a:pt x="400418" y="509975"/>
                    </a:lnTo>
                    <a:cubicBezTo>
                      <a:pt x="401212" y="507594"/>
                      <a:pt x="400710" y="504223"/>
                      <a:pt x="402799" y="502831"/>
                    </a:cubicBezTo>
                    <a:lnTo>
                      <a:pt x="409943" y="498069"/>
                    </a:lnTo>
                    <a:cubicBezTo>
                      <a:pt x="410737" y="495688"/>
                      <a:pt x="411202" y="493170"/>
                      <a:pt x="412324" y="490925"/>
                    </a:cubicBezTo>
                    <a:cubicBezTo>
                      <a:pt x="413604" y="488365"/>
                      <a:pt x="416699" y="486617"/>
                      <a:pt x="417086" y="483781"/>
                    </a:cubicBezTo>
                    <a:cubicBezTo>
                      <a:pt x="419127" y="468817"/>
                      <a:pt x="418264" y="453591"/>
                      <a:pt x="419468" y="438537"/>
                    </a:cubicBezTo>
                    <a:cubicBezTo>
                      <a:pt x="419853" y="433724"/>
                      <a:pt x="421055" y="429012"/>
                      <a:pt x="421849" y="424250"/>
                    </a:cubicBezTo>
                    <a:cubicBezTo>
                      <a:pt x="425024" y="425044"/>
                      <a:pt x="428532" y="425007"/>
                      <a:pt x="431374" y="426631"/>
                    </a:cubicBezTo>
                    <a:cubicBezTo>
                      <a:pt x="437400" y="430074"/>
                      <a:pt x="445429" y="444141"/>
                      <a:pt x="448043" y="448062"/>
                    </a:cubicBezTo>
                    <a:lnTo>
                      <a:pt x="452805" y="455206"/>
                    </a:lnTo>
                    <a:cubicBezTo>
                      <a:pt x="452961" y="455832"/>
                      <a:pt x="456324" y="470320"/>
                      <a:pt x="457568" y="471875"/>
                    </a:cubicBezTo>
                    <a:cubicBezTo>
                      <a:pt x="459356" y="474110"/>
                      <a:pt x="462330" y="475050"/>
                      <a:pt x="464711" y="476637"/>
                    </a:cubicBezTo>
                    <a:cubicBezTo>
                      <a:pt x="467092" y="474256"/>
                      <a:pt x="469898" y="472234"/>
                      <a:pt x="471855" y="469494"/>
                    </a:cubicBezTo>
                    <a:cubicBezTo>
                      <a:pt x="473918" y="466605"/>
                      <a:pt x="474108" y="462479"/>
                      <a:pt x="476618" y="459969"/>
                    </a:cubicBezTo>
                    <a:cubicBezTo>
                      <a:pt x="478393" y="458194"/>
                      <a:pt x="481380" y="458381"/>
                      <a:pt x="483761" y="457587"/>
                    </a:cubicBezTo>
                    <a:cubicBezTo>
                      <a:pt x="486936" y="452825"/>
                      <a:pt x="491476" y="448730"/>
                      <a:pt x="493286" y="443300"/>
                    </a:cubicBezTo>
                    <a:lnTo>
                      <a:pt x="498049" y="429012"/>
                    </a:lnTo>
                    <a:cubicBezTo>
                      <a:pt x="496318" y="408237"/>
                      <a:pt x="500296" y="400303"/>
                      <a:pt x="486143" y="386150"/>
                    </a:cubicBezTo>
                    <a:cubicBezTo>
                      <a:pt x="483762" y="383769"/>
                      <a:pt x="481155" y="381593"/>
                      <a:pt x="478999" y="379006"/>
                    </a:cubicBezTo>
                    <a:cubicBezTo>
                      <a:pt x="477167" y="376807"/>
                      <a:pt x="471579" y="372925"/>
                      <a:pt x="474236" y="371862"/>
                    </a:cubicBezTo>
                    <a:cubicBezTo>
                      <a:pt x="479447" y="369778"/>
                      <a:pt x="485349" y="373450"/>
                      <a:pt x="490905" y="374244"/>
                    </a:cubicBezTo>
                    <a:cubicBezTo>
                      <a:pt x="493286" y="375038"/>
                      <a:pt x="495804" y="375503"/>
                      <a:pt x="498049" y="376625"/>
                    </a:cubicBezTo>
                    <a:cubicBezTo>
                      <a:pt x="500609" y="377905"/>
                      <a:pt x="502578" y="380225"/>
                      <a:pt x="505193" y="381387"/>
                    </a:cubicBezTo>
                    <a:cubicBezTo>
                      <a:pt x="509780" y="383426"/>
                      <a:pt x="519480" y="386150"/>
                      <a:pt x="519480" y="386150"/>
                    </a:cubicBezTo>
                    <a:cubicBezTo>
                      <a:pt x="519621" y="383758"/>
                      <a:pt x="518029" y="350953"/>
                      <a:pt x="524243" y="338525"/>
                    </a:cubicBezTo>
                    <a:cubicBezTo>
                      <a:pt x="525523" y="335965"/>
                      <a:pt x="526770" y="333169"/>
                      <a:pt x="529005" y="331381"/>
                    </a:cubicBezTo>
                    <a:cubicBezTo>
                      <a:pt x="530965" y="329813"/>
                      <a:pt x="533768" y="329794"/>
                      <a:pt x="536149" y="329000"/>
                    </a:cubicBezTo>
                    <a:cubicBezTo>
                      <a:pt x="538530" y="327412"/>
                      <a:pt x="540733" y="325517"/>
                      <a:pt x="543293" y="324237"/>
                    </a:cubicBezTo>
                    <a:cubicBezTo>
                      <a:pt x="545538" y="323115"/>
                      <a:pt x="548661" y="323631"/>
                      <a:pt x="550436" y="321856"/>
                    </a:cubicBezTo>
                    <a:cubicBezTo>
                      <a:pt x="552211" y="320081"/>
                      <a:pt x="551599" y="316906"/>
                      <a:pt x="552818" y="314712"/>
                    </a:cubicBezTo>
                    <a:cubicBezTo>
                      <a:pt x="555598" y="309709"/>
                      <a:pt x="559168" y="305187"/>
                      <a:pt x="562343" y="300425"/>
                    </a:cubicBezTo>
                    <a:cubicBezTo>
                      <a:pt x="563930" y="298044"/>
                      <a:pt x="564724" y="294868"/>
                      <a:pt x="567105" y="293281"/>
                    </a:cubicBezTo>
                    <a:cubicBezTo>
                      <a:pt x="577051" y="286651"/>
                      <a:pt x="572225" y="290543"/>
                      <a:pt x="581393" y="281375"/>
                    </a:cubicBezTo>
                    <a:cubicBezTo>
                      <a:pt x="582187" y="278994"/>
                      <a:pt x="582233" y="276212"/>
                      <a:pt x="583774" y="274231"/>
                    </a:cubicBezTo>
                    <a:cubicBezTo>
                      <a:pt x="587909" y="268915"/>
                      <a:pt x="598061" y="259944"/>
                      <a:pt x="598061" y="259944"/>
                    </a:cubicBezTo>
                    <a:cubicBezTo>
                      <a:pt x="601788" y="248766"/>
                      <a:pt x="603379" y="247322"/>
                      <a:pt x="598061" y="231369"/>
                    </a:cubicBezTo>
                    <a:cubicBezTo>
                      <a:pt x="596996" y="228174"/>
                      <a:pt x="593074" y="226812"/>
                      <a:pt x="590918" y="224225"/>
                    </a:cubicBezTo>
                    <a:cubicBezTo>
                      <a:pt x="582633" y="214283"/>
                      <a:pt x="590738" y="218608"/>
                      <a:pt x="579011" y="214700"/>
                    </a:cubicBezTo>
                    <a:cubicBezTo>
                      <a:pt x="577424" y="212319"/>
                      <a:pt x="573688" y="210362"/>
                      <a:pt x="574249" y="207556"/>
                    </a:cubicBezTo>
                    <a:cubicBezTo>
                      <a:pt x="574810" y="204750"/>
                      <a:pt x="578778" y="203956"/>
                      <a:pt x="581393" y="202794"/>
                    </a:cubicBezTo>
                    <a:cubicBezTo>
                      <a:pt x="588852" y="199479"/>
                      <a:pt x="597285" y="197630"/>
                      <a:pt x="605205" y="195650"/>
                    </a:cubicBezTo>
                    <a:cubicBezTo>
                      <a:pt x="617111" y="196444"/>
                      <a:pt x="629064" y="196713"/>
                      <a:pt x="640924" y="198031"/>
                    </a:cubicBezTo>
                    <a:cubicBezTo>
                      <a:pt x="643419" y="198308"/>
                      <a:pt x="646087" y="198871"/>
                      <a:pt x="648068" y="200412"/>
                    </a:cubicBezTo>
                    <a:cubicBezTo>
                      <a:pt x="653384" y="204547"/>
                      <a:pt x="657593" y="209937"/>
                      <a:pt x="662355" y="214700"/>
                    </a:cubicBezTo>
                    <a:cubicBezTo>
                      <a:pt x="664736" y="217081"/>
                      <a:pt x="666697" y="219976"/>
                      <a:pt x="669499" y="221844"/>
                    </a:cubicBezTo>
                    <a:lnTo>
                      <a:pt x="676643" y="226606"/>
                    </a:lnTo>
                    <a:cubicBezTo>
                      <a:pt x="681405" y="225812"/>
                      <a:pt x="686350" y="225752"/>
                      <a:pt x="690930" y="224225"/>
                    </a:cubicBezTo>
                    <a:cubicBezTo>
                      <a:pt x="693645" y="223320"/>
                      <a:pt x="695514" y="220742"/>
                      <a:pt x="698074" y="219462"/>
                    </a:cubicBezTo>
                    <a:cubicBezTo>
                      <a:pt x="700319" y="218339"/>
                      <a:pt x="702911" y="218070"/>
                      <a:pt x="705218" y="217081"/>
                    </a:cubicBezTo>
                    <a:cubicBezTo>
                      <a:pt x="725833" y="208247"/>
                      <a:pt x="705121" y="215528"/>
                      <a:pt x="721886" y="209937"/>
                    </a:cubicBezTo>
                    <a:cubicBezTo>
                      <a:pt x="722680" y="207556"/>
                      <a:pt x="722226" y="204253"/>
                      <a:pt x="724268" y="202794"/>
                    </a:cubicBezTo>
                    <a:cubicBezTo>
                      <a:pt x="728970" y="199436"/>
                      <a:pt x="744456" y="196851"/>
                      <a:pt x="750461" y="195650"/>
                    </a:cubicBezTo>
                    <a:cubicBezTo>
                      <a:pt x="751255" y="193269"/>
                      <a:pt x="752843" y="191016"/>
                      <a:pt x="752843" y="188506"/>
                    </a:cubicBezTo>
                    <a:cubicBezTo>
                      <a:pt x="752843" y="184786"/>
                      <a:pt x="746627" y="174003"/>
                      <a:pt x="745699" y="171837"/>
                    </a:cubicBezTo>
                    <a:cubicBezTo>
                      <a:pt x="744710" y="169530"/>
                      <a:pt x="744307" y="167001"/>
                      <a:pt x="743318" y="164694"/>
                    </a:cubicBezTo>
                    <a:cubicBezTo>
                      <a:pt x="741920" y="161431"/>
                      <a:pt x="740143" y="158344"/>
                      <a:pt x="738555" y="155169"/>
                    </a:cubicBezTo>
                    <a:cubicBezTo>
                      <a:pt x="737761" y="151200"/>
                      <a:pt x="737454" y="147102"/>
                      <a:pt x="736174" y="143262"/>
                    </a:cubicBezTo>
                    <a:cubicBezTo>
                      <a:pt x="735051" y="139894"/>
                      <a:pt x="732657" y="137061"/>
                      <a:pt x="731411" y="133737"/>
                    </a:cubicBezTo>
                    <a:cubicBezTo>
                      <a:pt x="730262" y="130673"/>
                      <a:pt x="729824" y="127387"/>
                      <a:pt x="729030" y="124212"/>
                    </a:cubicBezTo>
                    <a:cubicBezTo>
                      <a:pt x="728236" y="108337"/>
                      <a:pt x="729623" y="92201"/>
                      <a:pt x="726649" y="76587"/>
                    </a:cubicBezTo>
                    <a:cubicBezTo>
                      <a:pt x="726179" y="74121"/>
                      <a:pt x="721750" y="75328"/>
                      <a:pt x="719505" y="74206"/>
                    </a:cubicBezTo>
                    <a:cubicBezTo>
                      <a:pt x="701030" y="64970"/>
                      <a:pt x="723182" y="73052"/>
                      <a:pt x="705218" y="67062"/>
                    </a:cubicBezTo>
                    <a:cubicBezTo>
                      <a:pt x="698074" y="67856"/>
                      <a:pt x="690759" y="67701"/>
                      <a:pt x="683786" y="69444"/>
                    </a:cubicBezTo>
                    <a:cubicBezTo>
                      <a:pt x="681010" y="70138"/>
                      <a:pt x="678972" y="72543"/>
                      <a:pt x="676643" y="74206"/>
                    </a:cubicBezTo>
                    <a:cubicBezTo>
                      <a:pt x="671887" y="77603"/>
                      <a:pt x="656938" y="89506"/>
                      <a:pt x="652830" y="90875"/>
                    </a:cubicBezTo>
                    <a:cubicBezTo>
                      <a:pt x="648068" y="92462"/>
                      <a:pt x="643413" y="94419"/>
                      <a:pt x="638543" y="95637"/>
                    </a:cubicBezTo>
                    <a:cubicBezTo>
                      <a:pt x="626583" y="98628"/>
                      <a:pt x="632123" y="96984"/>
                      <a:pt x="621874" y="100400"/>
                    </a:cubicBezTo>
                    <a:cubicBezTo>
                      <a:pt x="614765" y="98031"/>
                      <a:pt x="613107" y="99595"/>
                      <a:pt x="612349" y="90875"/>
                    </a:cubicBezTo>
                    <a:cubicBezTo>
                      <a:pt x="606389" y="22330"/>
                      <a:pt x="613946" y="63134"/>
                      <a:pt x="607586" y="31344"/>
                    </a:cubicBezTo>
                    <a:cubicBezTo>
                      <a:pt x="612857" y="27830"/>
                      <a:pt x="618207" y="24937"/>
                      <a:pt x="621874" y="19437"/>
                    </a:cubicBezTo>
                    <a:cubicBezTo>
                      <a:pt x="623266" y="17349"/>
                      <a:pt x="623133" y="14539"/>
                      <a:pt x="624255" y="12294"/>
                    </a:cubicBezTo>
                    <a:cubicBezTo>
                      <a:pt x="626636" y="7533"/>
                      <a:pt x="630606" y="1974"/>
                      <a:pt x="636161" y="387"/>
                    </a:cubicBezTo>
                    <a:cubicBezTo>
                      <a:pt x="639214" y="-485"/>
                      <a:pt x="642511" y="387"/>
                      <a:pt x="645686" y="38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3" name="Dowolny kształt 182"/>
              <p:cNvSpPr/>
              <p:nvPr/>
            </p:nvSpPr>
            <p:spPr>
              <a:xfrm>
                <a:off x="3617119" y="2593181"/>
                <a:ext cx="623887" cy="242888"/>
              </a:xfrm>
              <a:custGeom>
                <a:avLst/>
                <a:gdLst>
                  <a:gd name="connsiteX0" fmla="*/ 0 w 623887"/>
                  <a:gd name="connsiteY0" fmla="*/ 235744 h 242888"/>
                  <a:gd name="connsiteX1" fmla="*/ 2381 w 623887"/>
                  <a:gd name="connsiteY1" fmla="*/ 223838 h 242888"/>
                  <a:gd name="connsiteX2" fmla="*/ 16669 w 623887"/>
                  <a:gd name="connsiteY2" fmla="*/ 216694 h 242888"/>
                  <a:gd name="connsiteX3" fmla="*/ 38100 w 623887"/>
                  <a:gd name="connsiteY3" fmla="*/ 223838 h 242888"/>
                  <a:gd name="connsiteX4" fmla="*/ 52387 w 623887"/>
                  <a:gd name="connsiteY4" fmla="*/ 228600 h 242888"/>
                  <a:gd name="connsiteX5" fmla="*/ 66675 w 623887"/>
                  <a:gd name="connsiteY5" fmla="*/ 238125 h 242888"/>
                  <a:gd name="connsiteX6" fmla="*/ 73819 w 623887"/>
                  <a:gd name="connsiteY6" fmla="*/ 242888 h 242888"/>
                  <a:gd name="connsiteX7" fmla="*/ 92869 w 623887"/>
                  <a:gd name="connsiteY7" fmla="*/ 233363 h 242888"/>
                  <a:gd name="connsiteX8" fmla="*/ 97631 w 623887"/>
                  <a:gd name="connsiteY8" fmla="*/ 219075 h 242888"/>
                  <a:gd name="connsiteX9" fmla="*/ 76200 w 623887"/>
                  <a:gd name="connsiteY9" fmla="*/ 207169 h 242888"/>
                  <a:gd name="connsiteX10" fmla="*/ 69056 w 623887"/>
                  <a:gd name="connsiteY10" fmla="*/ 202407 h 242888"/>
                  <a:gd name="connsiteX11" fmla="*/ 57150 w 623887"/>
                  <a:gd name="connsiteY11" fmla="*/ 190500 h 242888"/>
                  <a:gd name="connsiteX12" fmla="*/ 45244 w 623887"/>
                  <a:gd name="connsiteY12" fmla="*/ 180975 h 242888"/>
                  <a:gd name="connsiteX13" fmla="*/ 45244 w 623887"/>
                  <a:gd name="connsiteY13" fmla="*/ 152400 h 242888"/>
                  <a:gd name="connsiteX14" fmla="*/ 50006 w 623887"/>
                  <a:gd name="connsiteY14" fmla="*/ 145257 h 242888"/>
                  <a:gd name="connsiteX15" fmla="*/ 52387 w 623887"/>
                  <a:gd name="connsiteY15" fmla="*/ 138113 h 242888"/>
                  <a:gd name="connsiteX16" fmla="*/ 64294 w 623887"/>
                  <a:gd name="connsiteY16" fmla="*/ 123825 h 242888"/>
                  <a:gd name="connsiteX17" fmla="*/ 71437 w 623887"/>
                  <a:gd name="connsiteY17" fmla="*/ 121444 h 242888"/>
                  <a:gd name="connsiteX18" fmla="*/ 78581 w 623887"/>
                  <a:gd name="connsiteY18" fmla="*/ 116682 h 242888"/>
                  <a:gd name="connsiteX19" fmla="*/ 85725 w 623887"/>
                  <a:gd name="connsiteY19" fmla="*/ 102394 h 242888"/>
                  <a:gd name="connsiteX20" fmla="*/ 88106 w 623887"/>
                  <a:gd name="connsiteY20" fmla="*/ 85725 h 242888"/>
                  <a:gd name="connsiteX21" fmla="*/ 90487 w 623887"/>
                  <a:gd name="connsiteY21" fmla="*/ 78582 h 242888"/>
                  <a:gd name="connsiteX22" fmla="*/ 128587 w 623887"/>
                  <a:gd name="connsiteY22" fmla="*/ 69057 h 242888"/>
                  <a:gd name="connsiteX23" fmla="*/ 138112 w 623887"/>
                  <a:gd name="connsiteY23" fmla="*/ 66675 h 242888"/>
                  <a:gd name="connsiteX24" fmla="*/ 161925 w 623887"/>
                  <a:gd name="connsiteY24" fmla="*/ 61913 h 242888"/>
                  <a:gd name="connsiteX25" fmla="*/ 176212 w 623887"/>
                  <a:gd name="connsiteY25" fmla="*/ 57150 h 242888"/>
                  <a:gd name="connsiteX26" fmla="*/ 183356 w 623887"/>
                  <a:gd name="connsiteY26" fmla="*/ 52388 h 242888"/>
                  <a:gd name="connsiteX27" fmla="*/ 188119 w 623887"/>
                  <a:gd name="connsiteY27" fmla="*/ 45244 h 242888"/>
                  <a:gd name="connsiteX28" fmla="*/ 202406 w 623887"/>
                  <a:gd name="connsiteY28" fmla="*/ 38100 h 242888"/>
                  <a:gd name="connsiteX29" fmla="*/ 211931 w 623887"/>
                  <a:gd name="connsiteY29" fmla="*/ 35719 h 242888"/>
                  <a:gd name="connsiteX30" fmla="*/ 242887 w 623887"/>
                  <a:gd name="connsiteY30" fmla="*/ 30957 h 242888"/>
                  <a:gd name="connsiteX31" fmla="*/ 257175 w 623887"/>
                  <a:gd name="connsiteY31" fmla="*/ 23813 h 242888"/>
                  <a:gd name="connsiteX32" fmla="*/ 278606 w 623887"/>
                  <a:gd name="connsiteY32" fmla="*/ 16669 h 242888"/>
                  <a:gd name="connsiteX33" fmla="*/ 292894 w 623887"/>
                  <a:gd name="connsiteY33" fmla="*/ 11907 h 242888"/>
                  <a:gd name="connsiteX34" fmla="*/ 300037 w 623887"/>
                  <a:gd name="connsiteY34" fmla="*/ 9525 h 242888"/>
                  <a:gd name="connsiteX35" fmla="*/ 307181 w 623887"/>
                  <a:gd name="connsiteY35" fmla="*/ 4763 h 242888"/>
                  <a:gd name="connsiteX36" fmla="*/ 326231 w 623887"/>
                  <a:gd name="connsiteY36" fmla="*/ 0 h 242888"/>
                  <a:gd name="connsiteX37" fmla="*/ 342900 w 623887"/>
                  <a:gd name="connsiteY37" fmla="*/ 4763 h 242888"/>
                  <a:gd name="connsiteX38" fmla="*/ 354806 w 623887"/>
                  <a:gd name="connsiteY38" fmla="*/ 19050 h 242888"/>
                  <a:gd name="connsiteX39" fmla="*/ 357187 w 623887"/>
                  <a:gd name="connsiteY39" fmla="*/ 26194 h 242888"/>
                  <a:gd name="connsiteX40" fmla="*/ 385762 w 623887"/>
                  <a:gd name="connsiteY40" fmla="*/ 28575 h 242888"/>
                  <a:gd name="connsiteX41" fmla="*/ 390525 w 623887"/>
                  <a:gd name="connsiteY41" fmla="*/ 21432 h 242888"/>
                  <a:gd name="connsiteX42" fmla="*/ 404812 w 623887"/>
                  <a:gd name="connsiteY42" fmla="*/ 11907 h 242888"/>
                  <a:gd name="connsiteX43" fmla="*/ 409575 w 623887"/>
                  <a:gd name="connsiteY43" fmla="*/ 4763 h 242888"/>
                  <a:gd name="connsiteX44" fmla="*/ 423862 w 623887"/>
                  <a:gd name="connsiteY44" fmla="*/ 0 h 242888"/>
                  <a:gd name="connsiteX45" fmla="*/ 433387 w 623887"/>
                  <a:gd name="connsiteY45" fmla="*/ 2382 h 242888"/>
                  <a:gd name="connsiteX46" fmla="*/ 447675 w 623887"/>
                  <a:gd name="connsiteY46" fmla="*/ 14288 h 242888"/>
                  <a:gd name="connsiteX47" fmla="*/ 457200 w 623887"/>
                  <a:gd name="connsiteY47" fmla="*/ 26194 h 242888"/>
                  <a:gd name="connsiteX48" fmla="*/ 459581 w 623887"/>
                  <a:gd name="connsiteY48" fmla="*/ 33338 h 242888"/>
                  <a:gd name="connsiteX49" fmla="*/ 481012 w 623887"/>
                  <a:gd name="connsiteY49" fmla="*/ 45244 h 242888"/>
                  <a:gd name="connsiteX50" fmla="*/ 507206 w 623887"/>
                  <a:gd name="connsiteY50" fmla="*/ 28575 h 242888"/>
                  <a:gd name="connsiteX51" fmla="*/ 521494 w 623887"/>
                  <a:gd name="connsiteY51" fmla="*/ 19050 h 242888"/>
                  <a:gd name="connsiteX52" fmla="*/ 533400 w 623887"/>
                  <a:gd name="connsiteY52" fmla="*/ 21432 h 242888"/>
                  <a:gd name="connsiteX53" fmla="*/ 547687 w 623887"/>
                  <a:gd name="connsiteY53" fmla="*/ 26194 h 242888"/>
                  <a:gd name="connsiteX54" fmla="*/ 564356 w 623887"/>
                  <a:gd name="connsiteY54" fmla="*/ 38100 h 242888"/>
                  <a:gd name="connsiteX55" fmla="*/ 571500 w 623887"/>
                  <a:gd name="connsiteY55" fmla="*/ 42863 h 242888"/>
                  <a:gd name="connsiteX56" fmla="*/ 600075 w 623887"/>
                  <a:gd name="connsiteY56" fmla="*/ 50007 h 242888"/>
                  <a:gd name="connsiteX57" fmla="*/ 607219 w 623887"/>
                  <a:gd name="connsiteY57" fmla="*/ 54769 h 242888"/>
                  <a:gd name="connsiteX58" fmla="*/ 609600 w 623887"/>
                  <a:gd name="connsiteY58" fmla="*/ 61913 h 242888"/>
                  <a:gd name="connsiteX59" fmla="*/ 607219 w 623887"/>
                  <a:gd name="connsiteY59" fmla="*/ 76200 h 242888"/>
                  <a:gd name="connsiteX60" fmla="*/ 595312 w 623887"/>
                  <a:gd name="connsiteY60" fmla="*/ 90488 h 242888"/>
                  <a:gd name="connsiteX61" fmla="*/ 592931 w 623887"/>
                  <a:gd name="connsiteY61" fmla="*/ 97632 h 242888"/>
                  <a:gd name="connsiteX62" fmla="*/ 602456 w 623887"/>
                  <a:gd name="connsiteY62" fmla="*/ 109538 h 242888"/>
                  <a:gd name="connsiteX63" fmla="*/ 623887 w 623887"/>
                  <a:gd name="connsiteY63" fmla="*/ 116682 h 242888"/>
                  <a:gd name="connsiteX64" fmla="*/ 621506 w 623887"/>
                  <a:gd name="connsiteY64" fmla="*/ 133350 h 242888"/>
                  <a:gd name="connsiteX65" fmla="*/ 614362 w 623887"/>
                  <a:gd name="connsiteY65" fmla="*/ 138113 h 242888"/>
                  <a:gd name="connsiteX66" fmla="*/ 607219 w 623887"/>
                  <a:gd name="connsiteY66" fmla="*/ 152400 h 242888"/>
                  <a:gd name="connsiteX67" fmla="*/ 602456 w 623887"/>
                  <a:gd name="connsiteY67" fmla="*/ 164307 h 24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23887" h="242888">
                    <a:moveTo>
                      <a:pt x="0" y="235744"/>
                    </a:moveTo>
                    <a:cubicBezTo>
                      <a:pt x="794" y="231775"/>
                      <a:pt x="373" y="227352"/>
                      <a:pt x="2381" y="223838"/>
                    </a:cubicBezTo>
                    <a:cubicBezTo>
                      <a:pt x="4554" y="220035"/>
                      <a:pt x="13001" y="217916"/>
                      <a:pt x="16669" y="216694"/>
                    </a:cubicBezTo>
                    <a:cubicBezTo>
                      <a:pt x="48843" y="222056"/>
                      <a:pt x="18009" y="214909"/>
                      <a:pt x="38100" y="223838"/>
                    </a:cubicBezTo>
                    <a:cubicBezTo>
                      <a:pt x="42687" y="225877"/>
                      <a:pt x="52387" y="228600"/>
                      <a:pt x="52387" y="228600"/>
                    </a:cubicBezTo>
                    <a:lnTo>
                      <a:pt x="66675" y="238125"/>
                    </a:lnTo>
                    <a:lnTo>
                      <a:pt x="73819" y="242888"/>
                    </a:lnTo>
                    <a:cubicBezTo>
                      <a:pt x="86409" y="240790"/>
                      <a:pt x="88107" y="244078"/>
                      <a:pt x="92869" y="233363"/>
                    </a:cubicBezTo>
                    <a:cubicBezTo>
                      <a:pt x="94908" y="228775"/>
                      <a:pt x="97631" y="219075"/>
                      <a:pt x="97631" y="219075"/>
                    </a:cubicBezTo>
                    <a:cubicBezTo>
                      <a:pt x="85056" y="214884"/>
                      <a:pt x="92577" y="218087"/>
                      <a:pt x="76200" y="207169"/>
                    </a:cubicBezTo>
                    <a:lnTo>
                      <a:pt x="69056" y="202407"/>
                    </a:lnTo>
                    <a:cubicBezTo>
                      <a:pt x="56363" y="183365"/>
                      <a:pt x="73019" y="206368"/>
                      <a:pt x="57150" y="190500"/>
                    </a:cubicBezTo>
                    <a:cubicBezTo>
                      <a:pt x="46379" y="179729"/>
                      <a:pt x="59150" y="185612"/>
                      <a:pt x="45244" y="180975"/>
                    </a:cubicBezTo>
                    <a:cubicBezTo>
                      <a:pt x="41251" y="169002"/>
                      <a:pt x="40686" y="170632"/>
                      <a:pt x="45244" y="152400"/>
                    </a:cubicBezTo>
                    <a:cubicBezTo>
                      <a:pt x="45938" y="149624"/>
                      <a:pt x="48419" y="147638"/>
                      <a:pt x="50006" y="145257"/>
                    </a:cubicBezTo>
                    <a:cubicBezTo>
                      <a:pt x="50800" y="142876"/>
                      <a:pt x="51264" y="140358"/>
                      <a:pt x="52387" y="138113"/>
                    </a:cubicBezTo>
                    <a:cubicBezTo>
                      <a:pt x="54583" y="133721"/>
                      <a:pt x="60345" y="126458"/>
                      <a:pt x="64294" y="123825"/>
                    </a:cubicBezTo>
                    <a:cubicBezTo>
                      <a:pt x="66382" y="122433"/>
                      <a:pt x="69192" y="122566"/>
                      <a:pt x="71437" y="121444"/>
                    </a:cubicBezTo>
                    <a:cubicBezTo>
                      <a:pt x="73997" y="120164"/>
                      <a:pt x="76200" y="118269"/>
                      <a:pt x="78581" y="116682"/>
                    </a:cubicBezTo>
                    <a:cubicBezTo>
                      <a:pt x="82596" y="110660"/>
                      <a:pt x="84317" y="109437"/>
                      <a:pt x="85725" y="102394"/>
                    </a:cubicBezTo>
                    <a:cubicBezTo>
                      <a:pt x="86826" y="96890"/>
                      <a:pt x="87005" y="91229"/>
                      <a:pt x="88106" y="85725"/>
                    </a:cubicBezTo>
                    <a:cubicBezTo>
                      <a:pt x="88598" y="83264"/>
                      <a:pt x="88445" y="80041"/>
                      <a:pt x="90487" y="78582"/>
                    </a:cubicBezTo>
                    <a:cubicBezTo>
                      <a:pt x="96351" y="74393"/>
                      <a:pt x="125815" y="69750"/>
                      <a:pt x="128587" y="69057"/>
                    </a:cubicBezTo>
                    <a:cubicBezTo>
                      <a:pt x="131762" y="68263"/>
                      <a:pt x="134903" y="67317"/>
                      <a:pt x="138112" y="66675"/>
                    </a:cubicBezTo>
                    <a:cubicBezTo>
                      <a:pt x="150983" y="64101"/>
                      <a:pt x="150864" y="65231"/>
                      <a:pt x="161925" y="61913"/>
                    </a:cubicBezTo>
                    <a:cubicBezTo>
                      <a:pt x="166733" y="60470"/>
                      <a:pt x="172035" y="59934"/>
                      <a:pt x="176212" y="57150"/>
                    </a:cubicBezTo>
                    <a:lnTo>
                      <a:pt x="183356" y="52388"/>
                    </a:lnTo>
                    <a:cubicBezTo>
                      <a:pt x="184944" y="50007"/>
                      <a:pt x="186095" y="47268"/>
                      <a:pt x="188119" y="45244"/>
                    </a:cubicBezTo>
                    <a:cubicBezTo>
                      <a:pt x="192292" y="41071"/>
                      <a:pt x="196985" y="39649"/>
                      <a:pt x="202406" y="38100"/>
                    </a:cubicBezTo>
                    <a:cubicBezTo>
                      <a:pt x="205553" y="37201"/>
                      <a:pt x="208703" y="36257"/>
                      <a:pt x="211931" y="35719"/>
                    </a:cubicBezTo>
                    <a:cubicBezTo>
                      <a:pt x="229268" y="32830"/>
                      <a:pt x="228329" y="34597"/>
                      <a:pt x="242887" y="30957"/>
                    </a:cubicBezTo>
                    <a:cubicBezTo>
                      <a:pt x="257769" y="27236"/>
                      <a:pt x="242216" y="30462"/>
                      <a:pt x="257175" y="23813"/>
                    </a:cubicBezTo>
                    <a:cubicBezTo>
                      <a:pt x="257189" y="23807"/>
                      <a:pt x="275027" y="17862"/>
                      <a:pt x="278606" y="16669"/>
                    </a:cubicBezTo>
                    <a:lnTo>
                      <a:pt x="292894" y="11907"/>
                    </a:lnTo>
                    <a:cubicBezTo>
                      <a:pt x="295275" y="11113"/>
                      <a:pt x="297949" y="10917"/>
                      <a:pt x="300037" y="9525"/>
                    </a:cubicBezTo>
                    <a:cubicBezTo>
                      <a:pt x="302418" y="7938"/>
                      <a:pt x="304491" y="5741"/>
                      <a:pt x="307181" y="4763"/>
                    </a:cubicBezTo>
                    <a:cubicBezTo>
                      <a:pt x="313332" y="2526"/>
                      <a:pt x="326231" y="0"/>
                      <a:pt x="326231" y="0"/>
                    </a:cubicBezTo>
                    <a:cubicBezTo>
                      <a:pt x="327497" y="317"/>
                      <a:pt x="340853" y="3398"/>
                      <a:pt x="342900" y="4763"/>
                    </a:cubicBezTo>
                    <a:cubicBezTo>
                      <a:pt x="348400" y="8430"/>
                      <a:pt x="351292" y="13779"/>
                      <a:pt x="354806" y="19050"/>
                    </a:cubicBezTo>
                    <a:cubicBezTo>
                      <a:pt x="355600" y="21431"/>
                      <a:pt x="355619" y="24234"/>
                      <a:pt x="357187" y="26194"/>
                    </a:cubicBezTo>
                    <a:cubicBezTo>
                      <a:pt x="364687" y="35569"/>
                      <a:pt x="375612" y="29703"/>
                      <a:pt x="385762" y="28575"/>
                    </a:cubicBezTo>
                    <a:cubicBezTo>
                      <a:pt x="387350" y="26194"/>
                      <a:pt x="388371" y="23316"/>
                      <a:pt x="390525" y="21432"/>
                    </a:cubicBezTo>
                    <a:cubicBezTo>
                      <a:pt x="394833" y="17663"/>
                      <a:pt x="404812" y="11907"/>
                      <a:pt x="404812" y="11907"/>
                    </a:cubicBezTo>
                    <a:cubicBezTo>
                      <a:pt x="406400" y="9526"/>
                      <a:pt x="407148" y="6280"/>
                      <a:pt x="409575" y="4763"/>
                    </a:cubicBezTo>
                    <a:cubicBezTo>
                      <a:pt x="413832" y="2102"/>
                      <a:pt x="423862" y="0"/>
                      <a:pt x="423862" y="0"/>
                    </a:cubicBezTo>
                    <a:cubicBezTo>
                      <a:pt x="427037" y="794"/>
                      <a:pt x="430379" y="1093"/>
                      <a:pt x="433387" y="2382"/>
                    </a:cubicBezTo>
                    <a:cubicBezTo>
                      <a:pt x="439191" y="4869"/>
                      <a:pt x="443382" y="9995"/>
                      <a:pt x="447675" y="14288"/>
                    </a:cubicBezTo>
                    <a:cubicBezTo>
                      <a:pt x="453660" y="32245"/>
                      <a:pt x="444890" y="10807"/>
                      <a:pt x="457200" y="26194"/>
                    </a:cubicBezTo>
                    <a:cubicBezTo>
                      <a:pt x="458768" y="28154"/>
                      <a:pt x="457806" y="31563"/>
                      <a:pt x="459581" y="33338"/>
                    </a:cubicBezTo>
                    <a:cubicBezTo>
                      <a:pt x="467769" y="41526"/>
                      <a:pt x="472029" y="42250"/>
                      <a:pt x="481012" y="45244"/>
                    </a:cubicBezTo>
                    <a:cubicBezTo>
                      <a:pt x="523065" y="39237"/>
                      <a:pt x="474459" y="50405"/>
                      <a:pt x="507206" y="28575"/>
                    </a:cubicBezTo>
                    <a:lnTo>
                      <a:pt x="521494" y="19050"/>
                    </a:lnTo>
                    <a:cubicBezTo>
                      <a:pt x="525463" y="19844"/>
                      <a:pt x="529495" y="20367"/>
                      <a:pt x="533400" y="21432"/>
                    </a:cubicBezTo>
                    <a:cubicBezTo>
                      <a:pt x="538243" y="22753"/>
                      <a:pt x="547687" y="26194"/>
                      <a:pt x="547687" y="26194"/>
                    </a:cubicBezTo>
                    <a:cubicBezTo>
                      <a:pt x="564524" y="37419"/>
                      <a:pt x="543680" y="23332"/>
                      <a:pt x="564356" y="38100"/>
                    </a:cubicBezTo>
                    <a:cubicBezTo>
                      <a:pt x="566685" y="39764"/>
                      <a:pt x="568885" y="41701"/>
                      <a:pt x="571500" y="42863"/>
                    </a:cubicBezTo>
                    <a:cubicBezTo>
                      <a:pt x="582818" y="47893"/>
                      <a:pt x="588098" y="48010"/>
                      <a:pt x="600075" y="50007"/>
                    </a:cubicBezTo>
                    <a:cubicBezTo>
                      <a:pt x="602456" y="51594"/>
                      <a:pt x="605431" y="52534"/>
                      <a:pt x="607219" y="54769"/>
                    </a:cubicBezTo>
                    <a:cubicBezTo>
                      <a:pt x="608787" y="56729"/>
                      <a:pt x="609600" y="59403"/>
                      <a:pt x="609600" y="61913"/>
                    </a:cubicBezTo>
                    <a:cubicBezTo>
                      <a:pt x="609600" y="66741"/>
                      <a:pt x="608746" y="71620"/>
                      <a:pt x="607219" y="76200"/>
                    </a:cubicBezTo>
                    <a:cubicBezTo>
                      <a:pt x="605561" y="81172"/>
                      <a:pt x="598627" y="87173"/>
                      <a:pt x="595312" y="90488"/>
                    </a:cubicBezTo>
                    <a:cubicBezTo>
                      <a:pt x="594518" y="92869"/>
                      <a:pt x="592931" y="95122"/>
                      <a:pt x="592931" y="97632"/>
                    </a:cubicBezTo>
                    <a:cubicBezTo>
                      <a:pt x="592931" y="104097"/>
                      <a:pt x="596971" y="107252"/>
                      <a:pt x="602456" y="109538"/>
                    </a:cubicBezTo>
                    <a:cubicBezTo>
                      <a:pt x="609407" y="112434"/>
                      <a:pt x="623887" y="116682"/>
                      <a:pt x="623887" y="116682"/>
                    </a:cubicBezTo>
                    <a:cubicBezTo>
                      <a:pt x="623093" y="122238"/>
                      <a:pt x="623785" y="128221"/>
                      <a:pt x="621506" y="133350"/>
                    </a:cubicBezTo>
                    <a:cubicBezTo>
                      <a:pt x="620344" y="135965"/>
                      <a:pt x="616386" y="136089"/>
                      <a:pt x="614362" y="138113"/>
                    </a:cubicBezTo>
                    <a:cubicBezTo>
                      <a:pt x="607538" y="144937"/>
                      <a:pt x="611092" y="144654"/>
                      <a:pt x="607219" y="152400"/>
                    </a:cubicBezTo>
                    <a:cubicBezTo>
                      <a:pt x="601575" y="163687"/>
                      <a:pt x="602456" y="155117"/>
                      <a:pt x="602456" y="1643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Dowolny kształt 1"/>
          <p:cNvSpPr/>
          <p:nvPr/>
        </p:nvSpPr>
        <p:spPr>
          <a:xfrm>
            <a:off x="6538913" y="4295775"/>
            <a:ext cx="862012" cy="1085850"/>
          </a:xfrm>
          <a:custGeom>
            <a:avLst/>
            <a:gdLst>
              <a:gd name="connsiteX0" fmla="*/ 500062 w 862012"/>
              <a:gd name="connsiteY0" fmla="*/ 0 h 1085850"/>
              <a:gd name="connsiteX1" fmla="*/ 509587 w 862012"/>
              <a:gd name="connsiteY1" fmla="*/ 38100 h 1085850"/>
              <a:gd name="connsiteX2" fmla="*/ 523875 w 862012"/>
              <a:gd name="connsiteY2" fmla="*/ 47625 h 1085850"/>
              <a:gd name="connsiteX3" fmla="*/ 552450 w 862012"/>
              <a:gd name="connsiteY3" fmla="*/ 57150 h 1085850"/>
              <a:gd name="connsiteX4" fmla="*/ 566737 w 862012"/>
              <a:gd name="connsiteY4" fmla="*/ 61913 h 1085850"/>
              <a:gd name="connsiteX5" fmla="*/ 581025 w 862012"/>
              <a:gd name="connsiteY5" fmla="*/ 66675 h 1085850"/>
              <a:gd name="connsiteX6" fmla="*/ 600075 w 862012"/>
              <a:gd name="connsiteY6" fmla="*/ 119063 h 1085850"/>
              <a:gd name="connsiteX7" fmla="*/ 614362 w 862012"/>
              <a:gd name="connsiteY7" fmla="*/ 133350 h 1085850"/>
              <a:gd name="connsiteX8" fmla="*/ 623887 w 862012"/>
              <a:gd name="connsiteY8" fmla="*/ 152400 h 1085850"/>
              <a:gd name="connsiteX9" fmla="*/ 681037 w 862012"/>
              <a:gd name="connsiteY9" fmla="*/ 166688 h 1085850"/>
              <a:gd name="connsiteX10" fmla="*/ 700087 w 862012"/>
              <a:gd name="connsiteY10" fmla="*/ 185738 h 1085850"/>
              <a:gd name="connsiteX11" fmla="*/ 695325 w 862012"/>
              <a:gd name="connsiteY11" fmla="*/ 200025 h 1085850"/>
              <a:gd name="connsiteX12" fmla="*/ 676275 w 862012"/>
              <a:gd name="connsiteY12" fmla="*/ 228600 h 1085850"/>
              <a:gd name="connsiteX13" fmla="*/ 681037 w 862012"/>
              <a:gd name="connsiteY13" fmla="*/ 242888 h 1085850"/>
              <a:gd name="connsiteX14" fmla="*/ 700087 w 862012"/>
              <a:gd name="connsiteY14" fmla="*/ 271463 h 1085850"/>
              <a:gd name="connsiteX15" fmla="*/ 704850 w 862012"/>
              <a:gd name="connsiteY15" fmla="*/ 304800 h 1085850"/>
              <a:gd name="connsiteX16" fmla="*/ 752475 w 862012"/>
              <a:gd name="connsiteY16" fmla="*/ 319088 h 1085850"/>
              <a:gd name="connsiteX17" fmla="*/ 762000 w 862012"/>
              <a:gd name="connsiteY17" fmla="*/ 333375 h 1085850"/>
              <a:gd name="connsiteX18" fmla="*/ 766762 w 862012"/>
              <a:gd name="connsiteY18" fmla="*/ 347663 h 1085850"/>
              <a:gd name="connsiteX19" fmla="*/ 795337 w 862012"/>
              <a:gd name="connsiteY19" fmla="*/ 361950 h 1085850"/>
              <a:gd name="connsiteX20" fmla="*/ 828675 w 862012"/>
              <a:gd name="connsiteY20" fmla="*/ 376238 h 1085850"/>
              <a:gd name="connsiteX21" fmla="*/ 842962 w 862012"/>
              <a:gd name="connsiteY21" fmla="*/ 385763 h 1085850"/>
              <a:gd name="connsiteX22" fmla="*/ 862012 w 862012"/>
              <a:gd name="connsiteY22" fmla="*/ 428625 h 1085850"/>
              <a:gd name="connsiteX23" fmla="*/ 857250 w 862012"/>
              <a:gd name="connsiteY23" fmla="*/ 457200 h 1085850"/>
              <a:gd name="connsiteX24" fmla="*/ 842962 w 862012"/>
              <a:gd name="connsiteY24" fmla="*/ 461963 h 1085850"/>
              <a:gd name="connsiteX25" fmla="*/ 795337 w 862012"/>
              <a:gd name="connsiteY25" fmla="*/ 476250 h 1085850"/>
              <a:gd name="connsiteX26" fmla="*/ 781050 w 862012"/>
              <a:gd name="connsiteY26" fmla="*/ 490538 h 1085850"/>
              <a:gd name="connsiteX27" fmla="*/ 771525 w 862012"/>
              <a:gd name="connsiteY27" fmla="*/ 504825 h 1085850"/>
              <a:gd name="connsiteX28" fmla="*/ 752475 w 862012"/>
              <a:gd name="connsiteY28" fmla="*/ 514350 h 1085850"/>
              <a:gd name="connsiteX29" fmla="*/ 695325 w 862012"/>
              <a:gd name="connsiteY29" fmla="*/ 523875 h 1085850"/>
              <a:gd name="connsiteX30" fmla="*/ 666750 w 862012"/>
              <a:gd name="connsiteY30" fmla="*/ 533400 h 1085850"/>
              <a:gd name="connsiteX31" fmla="*/ 628650 w 862012"/>
              <a:gd name="connsiteY31" fmla="*/ 542925 h 1085850"/>
              <a:gd name="connsiteX32" fmla="*/ 609600 w 862012"/>
              <a:gd name="connsiteY32" fmla="*/ 552450 h 1085850"/>
              <a:gd name="connsiteX33" fmla="*/ 595312 w 862012"/>
              <a:gd name="connsiteY33" fmla="*/ 566738 h 1085850"/>
              <a:gd name="connsiteX34" fmla="*/ 600075 w 862012"/>
              <a:gd name="connsiteY34" fmla="*/ 638175 h 1085850"/>
              <a:gd name="connsiteX35" fmla="*/ 609600 w 862012"/>
              <a:gd name="connsiteY35" fmla="*/ 666750 h 1085850"/>
              <a:gd name="connsiteX36" fmla="*/ 604837 w 862012"/>
              <a:gd name="connsiteY36" fmla="*/ 747713 h 1085850"/>
              <a:gd name="connsiteX37" fmla="*/ 585787 w 862012"/>
              <a:gd name="connsiteY37" fmla="*/ 776288 h 1085850"/>
              <a:gd name="connsiteX38" fmla="*/ 552450 w 862012"/>
              <a:gd name="connsiteY38" fmla="*/ 790575 h 1085850"/>
              <a:gd name="connsiteX39" fmla="*/ 504825 w 862012"/>
              <a:gd name="connsiteY39" fmla="*/ 804863 h 1085850"/>
              <a:gd name="connsiteX40" fmla="*/ 490537 w 862012"/>
              <a:gd name="connsiteY40" fmla="*/ 814388 h 1085850"/>
              <a:gd name="connsiteX41" fmla="*/ 461962 w 862012"/>
              <a:gd name="connsiteY41" fmla="*/ 828675 h 1085850"/>
              <a:gd name="connsiteX42" fmla="*/ 433387 w 862012"/>
              <a:gd name="connsiteY42" fmla="*/ 857250 h 1085850"/>
              <a:gd name="connsiteX43" fmla="*/ 381000 w 862012"/>
              <a:gd name="connsiteY43" fmla="*/ 866775 h 1085850"/>
              <a:gd name="connsiteX44" fmla="*/ 261937 w 862012"/>
              <a:gd name="connsiteY44" fmla="*/ 871538 h 1085850"/>
              <a:gd name="connsiteX45" fmla="*/ 242887 w 862012"/>
              <a:gd name="connsiteY45" fmla="*/ 876300 h 1085850"/>
              <a:gd name="connsiteX46" fmla="*/ 233362 w 862012"/>
              <a:gd name="connsiteY46" fmla="*/ 890588 h 1085850"/>
              <a:gd name="connsiteX47" fmla="*/ 219075 w 862012"/>
              <a:gd name="connsiteY47" fmla="*/ 904875 h 1085850"/>
              <a:gd name="connsiteX48" fmla="*/ 204787 w 862012"/>
              <a:gd name="connsiteY48" fmla="*/ 914400 h 1085850"/>
              <a:gd name="connsiteX49" fmla="*/ 190500 w 862012"/>
              <a:gd name="connsiteY49" fmla="*/ 928688 h 1085850"/>
              <a:gd name="connsiteX50" fmla="*/ 157162 w 862012"/>
              <a:gd name="connsiteY50" fmla="*/ 942975 h 1085850"/>
              <a:gd name="connsiteX51" fmla="*/ 123825 w 862012"/>
              <a:gd name="connsiteY51" fmla="*/ 966788 h 1085850"/>
              <a:gd name="connsiteX52" fmla="*/ 95250 w 862012"/>
              <a:gd name="connsiteY52" fmla="*/ 985838 h 1085850"/>
              <a:gd name="connsiteX53" fmla="*/ 76200 w 862012"/>
              <a:gd name="connsiteY53" fmla="*/ 990600 h 1085850"/>
              <a:gd name="connsiteX54" fmla="*/ 57150 w 862012"/>
              <a:gd name="connsiteY54" fmla="*/ 1000125 h 1085850"/>
              <a:gd name="connsiteX55" fmla="*/ 42862 w 862012"/>
              <a:gd name="connsiteY55" fmla="*/ 1004888 h 1085850"/>
              <a:gd name="connsiteX56" fmla="*/ 33337 w 862012"/>
              <a:gd name="connsiteY56" fmla="*/ 1033463 h 1085850"/>
              <a:gd name="connsiteX57" fmla="*/ 28575 w 862012"/>
              <a:gd name="connsiteY57" fmla="*/ 1047750 h 1085850"/>
              <a:gd name="connsiteX58" fmla="*/ 19050 w 862012"/>
              <a:gd name="connsiteY58" fmla="*/ 1062038 h 1085850"/>
              <a:gd name="connsiteX59" fmla="*/ 0 w 862012"/>
              <a:gd name="connsiteY59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62012" h="1085850">
                <a:moveTo>
                  <a:pt x="500062" y="0"/>
                </a:moveTo>
                <a:cubicBezTo>
                  <a:pt x="500298" y="1182"/>
                  <a:pt x="505683" y="33220"/>
                  <a:pt x="509587" y="38100"/>
                </a:cubicBezTo>
                <a:cubicBezTo>
                  <a:pt x="513163" y="42570"/>
                  <a:pt x="518644" y="45300"/>
                  <a:pt x="523875" y="47625"/>
                </a:cubicBezTo>
                <a:cubicBezTo>
                  <a:pt x="533050" y="51703"/>
                  <a:pt x="542925" y="53975"/>
                  <a:pt x="552450" y="57150"/>
                </a:cubicBezTo>
                <a:lnTo>
                  <a:pt x="566737" y="61913"/>
                </a:lnTo>
                <a:lnTo>
                  <a:pt x="581025" y="66675"/>
                </a:lnTo>
                <a:cubicBezTo>
                  <a:pt x="612796" y="87856"/>
                  <a:pt x="580808" y="61263"/>
                  <a:pt x="600075" y="119063"/>
                </a:cubicBezTo>
                <a:cubicBezTo>
                  <a:pt x="602205" y="125452"/>
                  <a:pt x="610447" y="127870"/>
                  <a:pt x="614362" y="133350"/>
                </a:cubicBezTo>
                <a:cubicBezTo>
                  <a:pt x="618488" y="139127"/>
                  <a:pt x="619342" y="146946"/>
                  <a:pt x="623887" y="152400"/>
                </a:cubicBezTo>
                <a:cubicBezTo>
                  <a:pt x="637279" y="168470"/>
                  <a:pt x="664776" y="164881"/>
                  <a:pt x="681037" y="166688"/>
                </a:cubicBezTo>
                <a:cubicBezTo>
                  <a:pt x="693738" y="170921"/>
                  <a:pt x="700087" y="168803"/>
                  <a:pt x="700087" y="185738"/>
                </a:cubicBezTo>
                <a:cubicBezTo>
                  <a:pt x="700087" y="190758"/>
                  <a:pt x="697763" y="195637"/>
                  <a:pt x="695325" y="200025"/>
                </a:cubicBezTo>
                <a:cubicBezTo>
                  <a:pt x="689766" y="210032"/>
                  <a:pt x="676275" y="228600"/>
                  <a:pt x="676275" y="228600"/>
                </a:cubicBezTo>
                <a:cubicBezTo>
                  <a:pt x="677862" y="233363"/>
                  <a:pt x="678599" y="238500"/>
                  <a:pt x="681037" y="242888"/>
                </a:cubicBezTo>
                <a:cubicBezTo>
                  <a:pt x="686596" y="252895"/>
                  <a:pt x="700087" y="271463"/>
                  <a:pt x="700087" y="271463"/>
                </a:cubicBezTo>
                <a:cubicBezTo>
                  <a:pt x="701675" y="282575"/>
                  <a:pt x="697958" y="295939"/>
                  <a:pt x="704850" y="304800"/>
                </a:cubicBezTo>
                <a:cubicBezTo>
                  <a:pt x="707648" y="308397"/>
                  <a:pt x="744537" y="317103"/>
                  <a:pt x="752475" y="319088"/>
                </a:cubicBezTo>
                <a:cubicBezTo>
                  <a:pt x="755650" y="323850"/>
                  <a:pt x="759440" y="328256"/>
                  <a:pt x="762000" y="333375"/>
                </a:cubicBezTo>
                <a:cubicBezTo>
                  <a:pt x="764245" y="337865"/>
                  <a:pt x="763626" y="343743"/>
                  <a:pt x="766762" y="347663"/>
                </a:cubicBezTo>
                <a:cubicBezTo>
                  <a:pt x="773476" y="356056"/>
                  <a:pt x="785925" y="358813"/>
                  <a:pt x="795337" y="361950"/>
                </a:cubicBezTo>
                <a:cubicBezTo>
                  <a:pt x="831210" y="385865"/>
                  <a:pt x="785617" y="357784"/>
                  <a:pt x="828675" y="376238"/>
                </a:cubicBezTo>
                <a:cubicBezTo>
                  <a:pt x="833936" y="378493"/>
                  <a:pt x="838200" y="382588"/>
                  <a:pt x="842962" y="385763"/>
                </a:cubicBezTo>
                <a:cubicBezTo>
                  <a:pt x="854297" y="419768"/>
                  <a:pt x="846918" y="405984"/>
                  <a:pt x="862012" y="428625"/>
                </a:cubicBezTo>
                <a:cubicBezTo>
                  <a:pt x="860425" y="438150"/>
                  <a:pt x="862041" y="448816"/>
                  <a:pt x="857250" y="457200"/>
                </a:cubicBezTo>
                <a:cubicBezTo>
                  <a:pt x="854759" y="461559"/>
                  <a:pt x="847771" y="460520"/>
                  <a:pt x="842962" y="461963"/>
                </a:cubicBezTo>
                <a:cubicBezTo>
                  <a:pt x="788407" y="478330"/>
                  <a:pt x="827709" y="465461"/>
                  <a:pt x="795337" y="476250"/>
                </a:cubicBezTo>
                <a:cubicBezTo>
                  <a:pt x="790575" y="481013"/>
                  <a:pt x="785362" y="485364"/>
                  <a:pt x="781050" y="490538"/>
                </a:cubicBezTo>
                <a:cubicBezTo>
                  <a:pt x="777386" y="494935"/>
                  <a:pt x="775922" y="501161"/>
                  <a:pt x="771525" y="504825"/>
                </a:cubicBezTo>
                <a:cubicBezTo>
                  <a:pt x="766071" y="509370"/>
                  <a:pt x="759122" y="511857"/>
                  <a:pt x="752475" y="514350"/>
                </a:cubicBezTo>
                <a:cubicBezTo>
                  <a:pt x="736738" y="520251"/>
                  <a:pt x="709162" y="522146"/>
                  <a:pt x="695325" y="523875"/>
                </a:cubicBezTo>
                <a:cubicBezTo>
                  <a:pt x="685800" y="527050"/>
                  <a:pt x="676595" y="531431"/>
                  <a:pt x="666750" y="533400"/>
                </a:cubicBezTo>
                <a:cubicBezTo>
                  <a:pt x="652778" y="536195"/>
                  <a:pt x="641461" y="537435"/>
                  <a:pt x="628650" y="542925"/>
                </a:cubicBezTo>
                <a:cubicBezTo>
                  <a:pt x="622124" y="545722"/>
                  <a:pt x="615377" y="548323"/>
                  <a:pt x="609600" y="552450"/>
                </a:cubicBezTo>
                <a:cubicBezTo>
                  <a:pt x="604119" y="556365"/>
                  <a:pt x="600075" y="561975"/>
                  <a:pt x="595312" y="566738"/>
                </a:cubicBezTo>
                <a:cubicBezTo>
                  <a:pt x="596900" y="590550"/>
                  <a:pt x="596700" y="614550"/>
                  <a:pt x="600075" y="638175"/>
                </a:cubicBezTo>
                <a:cubicBezTo>
                  <a:pt x="601495" y="648114"/>
                  <a:pt x="609600" y="666750"/>
                  <a:pt x="609600" y="666750"/>
                </a:cubicBezTo>
                <a:cubicBezTo>
                  <a:pt x="608012" y="693738"/>
                  <a:pt x="607527" y="720813"/>
                  <a:pt x="604837" y="747713"/>
                </a:cubicBezTo>
                <a:cubicBezTo>
                  <a:pt x="603450" y="761587"/>
                  <a:pt x="596239" y="767578"/>
                  <a:pt x="585787" y="776288"/>
                </a:cubicBezTo>
                <a:cubicBezTo>
                  <a:pt x="570203" y="789275"/>
                  <a:pt x="572309" y="784618"/>
                  <a:pt x="552450" y="790575"/>
                </a:cubicBezTo>
                <a:cubicBezTo>
                  <a:pt x="494451" y="807974"/>
                  <a:pt x="548749" y="793881"/>
                  <a:pt x="504825" y="804863"/>
                </a:cubicBezTo>
                <a:cubicBezTo>
                  <a:pt x="500062" y="808038"/>
                  <a:pt x="495657" y="811828"/>
                  <a:pt x="490537" y="814388"/>
                </a:cubicBezTo>
                <a:cubicBezTo>
                  <a:pt x="471623" y="823845"/>
                  <a:pt x="479511" y="813076"/>
                  <a:pt x="461962" y="828675"/>
                </a:cubicBezTo>
                <a:cubicBezTo>
                  <a:pt x="451894" y="837624"/>
                  <a:pt x="446166" y="852990"/>
                  <a:pt x="433387" y="857250"/>
                </a:cubicBezTo>
                <a:cubicBezTo>
                  <a:pt x="410946" y="864731"/>
                  <a:pt x="413913" y="864780"/>
                  <a:pt x="381000" y="866775"/>
                </a:cubicBezTo>
                <a:cubicBezTo>
                  <a:pt x="341353" y="869178"/>
                  <a:pt x="301625" y="869950"/>
                  <a:pt x="261937" y="871538"/>
                </a:cubicBezTo>
                <a:cubicBezTo>
                  <a:pt x="255587" y="873125"/>
                  <a:pt x="248333" y="872669"/>
                  <a:pt x="242887" y="876300"/>
                </a:cubicBezTo>
                <a:cubicBezTo>
                  <a:pt x="238124" y="879475"/>
                  <a:pt x="237026" y="886191"/>
                  <a:pt x="233362" y="890588"/>
                </a:cubicBezTo>
                <a:cubicBezTo>
                  <a:pt x="229050" y="895762"/>
                  <a:pt x="224249" y="900563"/>
                  <a:pt x="219075" y="904875"/>
                </a:cubicBezTo>
                <a:cubicBezTo>
                  <a:pt x="214678" y="908539"/>
                  <a:pt x="209184" y="910736"/>
                  <a:pt x="204787" y="914400"/>
                </a:cubicBezTo>
                <a:cubicBezTo>
                  <a:pt x="199613" y="918712"/>
                  <a:pt x="195981" y="924773"/>
                  <a:pt x="190500" y="928688"/>
                </a:cubicBezTo>
                <a:cubicBezTo>
                  <a:pt x="180200" y="936045"/>
                  <a:pt x="168823" y="939089"/>
                  <a:pt x="157162" y="942975"/>
                </a:cubicBezTo>
                <a:cubicBezTo>
                  <a:pt x="110695" y="973954"/>
                  <a:pt x="182922" y="925419"/>
                  <a:pt x="123825" y="966788"/>
                </a:cubicBezTo>
                <a:cubicBezTo>
                  <a:pt x="114447" y="973353"/>
                  <a:pt x="106356" y="983062"/>
                  <a:pt x="95250" y="985838"/>
                </a:cubicBezTo>
                <a:lnTo>
                  <a:pt x="76200" y="990600"/>
                </a:lnTo>
                <a:cubicBezTo>
                  <a:pt x="69850" y="993775"/>
                  <a:pt x="63675" y="997328"/>
                  <a:pt x="57150" y="1000125"/>
                </a:cubicBezTo>
                <a:cubicBezTo>
                  <a:pt x="52536" y="1002103"/>
                  <a:pt x="45780" y="1000803"/>
                  <a:pt x="42862" y="1004888"/>
                </a:cubicBezTo>
                <a:cubicBezTo>
                  <a:pt x="37026" y="1013058"/>
                  <a:pt x="36512" y="1023938"/>
                  <a:pt x="33337" y="1033463"/>
                </a:cubicBezTo>
                <a:cubicBezTo>
                  <a:pt x="31750" y="1038225"/>
                  <a:pt x="31359" y="1043573"/>
                  <a:pt x="28575" y="1047750"/>
                </a:cubicBezTo>
                <a:cubicBezTo>
                  <a:pt x="25400" y="1052513"/>
                  <a:pt x="22714" y="1057641"/>
                  <a:pt x="19050" y="1062038"/>
                </a:cubicBezTo>
                <a:cubicBezTo>
                  <a:pt x="-1947" y="1087234"/>
                  <a:pt x="9987" y="1065874"/>
                  <a:pt x="0" y="10858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Dowolny kształt 4"/>
          <p:cNvSpPr/>
          <p:nvPr/>
        </p:nvSpPr>
        <p:spPr>
          <a:xfrm>
            <a:off x="6000750" y="5381625"/>
            <a:ext cx="538624" cy="438150"/>
          </a:xfrm>
          <a:custGeom>
            <a:avLst/>
            <a:gdLst>
              <a:gd name="connsiteX0" fmla="*/ 528638 w 538624"/>
              <a:gd name="connsiteY0" fmla="*/ 0 h 438150"/>
              <a:gd name="connsiteX1" fmla="*/ 504825 w 538624"/>
              <a:gd name="connsiteY1" fmla="*/ 4763 h 438150"/>
              <a:gd name="connsiteX2" fmla="*/ 504825 w 538624"/>
              <a:gd name="connsiteY2" fmla="*/ 33338 h 438150"/>
              <a:gd name="connsiteX3" fmla="*/ 528638 w 538624"/>
              <a:gd name="connsiteY3" fmla="*/ 38100 h 438150"/>
              <a:gd name="connsiteX4" fmla="*/ 538163 w 538624"/>
              <a:gd name="connsiteY4" fmla="*/ 52388 h 438150"/>
              <a:gd name="connsiteX5" fmla="*/ 452438 w 538624"/>
              <a:gd name="connsiteY5" fmla="*/ 80963 h 438150"/>
              <a:gd name="connsiteX6" fmla="*/ 438150 w 538624"/>
              <a:gd name="connsiteY6" fmla="*/ 109538 h 438150"/>
              <a:gd name="connsiteX7" fmla="*/ 433388 w 538624"/>
              <a:gd name="connsiteY7" fmla="*/ 142875 h 438150"/>
              <a:gd name="connsiteX8" fmla="*/ 419100 w 538624"/>
              <a:gd name="connsiteY8" fmla="*/ 152400 h 438150"/>
              <a:gd name="connsiteX9" fmla="*/ 390525 w 538624"/>
              <a:gd name="connsiteY9" fmla="*/ 176213 h 438150"/>
              <a:gd name="connsiteX10" fmla="*/ 366713 w 538624"/>
              <a:gd name="connsiteY10" fmla="*/ 180975 h 438150"/>
              <a:gd name="connsiteX11" fmla="*/ 333375 w 538624"/>
              <a:gd name="connsiteY11" fmla="*/ 219075 h 438150"/>
              <a:gd name="connsiteX12" fmla="*/ 323850 w 538624"/>
              <a:gd name="connsiteY12" fmla="*/ 233363 h 438150"/>
              <a:gd name="connsiteX13" fmla="*/ 319088 w 538624"/>
              <a:gd name="connsiteY13" fmla="*/ 257175 h 438150"/>
              <a:gd name="connsiteX14" fmla="*/ 300038 w 538624"/>
              <a:gd name="connsiteY14" fmla="*/ 266700 h 438150"/>
              <a:gd name="connsiteX15" fmla="*/ 252413 w 538624"/>
              <a:gd name="connsiteY15" fmla="*/ 280988 h 438150"/>
              <a:gd name="connsiteX16" fmla="*/ 200025 w 538624"/>
              <a:gd name="connsiteY16" fmla="*/ 314325 h 438150"/>
              <a:gd name="connsiteX17" fmla="*/ 190500 w 538624"/>
              <a:gd name="connsiteY17" fmla="*/ 328613 h 438150"/>
              <a:gd name="connsiteX18" fmla="*/ 185738 w 538624"/>
              <a:gd name="connsiteY18" fmla="*/ 342900 h 438150"/>
              <a:gd name="connsiteX19" fmla="*/ 176213 w 538624"/>
              <a:gd name="connsiteY19" fmla="*/ 376238 h 438150"/>
              <a:gd name="connsiteX20" fmla="*/ 171450 w 538624"/>
              <a:gd name="connsiteY20" fmla="*/ 419100 h 438150"/>
              <a:gd name="connsiteX21" fmla="*/ 166688 w 538624"/>
              <a:gd name="connsiteY21" fmla="*/ 433388 h 438150"/>
              <a:gd name="connsiteX22" fmla="*/ 142875 w 538624"/>
              <a:gd name="connsiteY22" fmla="*/ 438150 h 438150"/>
              <a:gd name="connsiteX23" fmla="*/ 128588 w 538624"/>
              <a:gd name="connsiteY23" fmla="*/ 433388 h 438150"/>
              <a:gd name="connsiteX24" fmla="*/ 95250 w 538624"/>
              <a:gd name="connsiteY24" fmla="*/ 395288 h 438150"/>
              <a:gd name="connsiteX25" fmla="*/ 66675 w 538624"/>
              <a:gd name="connsiteY25" fmla="*/ 352425 h 438150"/>
              <a:gd name="connsiteX26" fmla="*/ 57150 w 538624"/>
              <a:gd name="connsiteY26" fmla="*/ 338138 h 438150"/>
              <a:gd name="connsiteX27" fmla="*/ 42863 w 538624"/>
              <a:gd name="connsiteY27" fmla="*/ 323850 h 438150"/>
              <a:gd name="connsiteX28" fmla="*/ 33338 w 538624"/>
              <a:gd name="connsiteY28" fmla="*/ 309563 h 438150"/>
              <a:gd name="connsiteX29" fmla="*/ 14288 w 538624"/>
              <a:gd name="connsiteY29" fmla="*/ 300038 h 438150"/>
              <a:gd name="connsiteX30" fmla="*/ 0 w 538624"/>
              <a:gd name="connsiteY30" fmla="*/ 3143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8624" h="438150">
                <a:moveTo>
                  <a:pt x="528638" y="0"/>
                </a:moveTo>
                <a:cubicBezTo>
                  <a:pt x="520700" y="1588"/>
                  <a:pt x="511560" y="273"/>
                  <a:pt x="504825" y="4763"/>
                </a:cubicBezTo>
                <a:cubicBezTo>
                  <a:pt x="498476" y="8996"/>
                  <a:pt x="498476" y="29105"/>
                  <a:pt x="504825" y="33338"/>
                </a:cubicBezTo>
                <a:cubicBezTo>
                  <a:pt x="511560" y="37828"/>
                  <a:pt x="520700" y="36513"/>
                  <a:pt x="528638" y="38100"/>
                </a:cubicBezTo>
                <a:cubicBezTo>
                  <a:pt x="531813" y="42863"/>
                  <a:pt x="537453" y="46708"/>
                  <a:pt x="538163" y="52388"/>
                </a:cubicBezTo>
                <a:cubicBezTo>
                  <a:pt x="544333" y="101754"/>
                  <a:pt x="487258" y="78915"/>
                  <a:pt x="452438" y="80963"/>
                </a:cubicBezTo>
                <a:cubicBezTo>
                  <a:pt x="444411" y="93003"/>
                  <a:pt x="440967" y="95454"/>
                  <a:pt x="438150" y="109538"/>
                </a:cubicBezTo>
                <a:cubicBezTo>
                  <a:pt x="435949" y="120545"/>
                  <a:pt x="437947" y="132617"/>
                  <a:pt x="433388" y="142875"/>
                </a:cubicBezTo>
                <a:cubicBezTo>
                  <a:pt x="431063" y="148106"/>
                  <a:pt x="423497" y="148736"/>
                  <a:pt x="419100" y="152400"/>
                </a:cubicBezTo>
                <a:cubicBezTo>
                  <a:pt x="408990" y="160825"/>
                  <a:pt x="403427" y="171375"/>
                  <a:pt x="390525" y="176213"/>
                </a:cubicBezTo>
                <a:cubicBezTo>
                  <a:pt x="382946" y="179055"/>
                  <a:pt x="374650" y="179388"/>
                  <a:pt x="366713" y="180975"/>
                </a:cubicBezTo>
                <a:cubicBezTo>
                  <a:pt x="342900" y="196850"/>
                  <a:pt x="355600" y="185738"/>
                  <a:pt x="333375" y="219075"/>
                </a:cubicBezTo>
                <a:lnTo>
                  <a:pt x="323850" y="233363"/>
                </a:lnTo>
                <a:cubicBezTo>
                  <a:pt x="322263" y="241300"/>
                  <a:pt x="323793" y="250588"/>
                  <a:pt x="319088" y="257175"/>
                </a:cubicBezTo>
                <a:cubicBezTo>
                  <a:pt x="314962" y="262952"/>
                  <a:pt x="306685" y="264207"/>
                  <a:pt x="300038" y="266700"/>
                </a:cubicBezTo>
                <a:cubicBezTo>
                  <a:pt x="272696" y="276954"/>
                  <a:pt x="284975" y="264707"/>
                  <a:pt x="252413" y="280988"/>
                </a:cubicBezTo>
                <a:cubicBezTo>
                  <a:pt x="222947" y="295721"/>
                  <a:pt x="217401" y="293475"/>
                  <a:pt x="200025" y="314325"/>
                </a:cubicBezTo>
                <a:cubicBezTo>
                  <a:pt x="196361" y="318722"/>
                  <a:pt x="193675" y="323850"/>
                  <a:pt x="190500" y="328613"/>
                </a:cubicBezTo>
                <a:cubicBezTo>
                  <a:pt x="188913" y="333375"/>
                  <a:pt x="187117" y="338073"/>
                  <a:pt x="185738" y="342900"/>
                </a:cubicBezTo>
                <a:cubicBezTo>
                  <a:pt x="173775" y="384769"/>
                  <a:pt x="187633" y="341974"/>
                  <a:pt x="176213" y="376238"/>
                </a:cubicBezTo>
                <a:cubicBezTo>
                  <a:pt x="174625" y="390525"/>
                  <a:pt x="173813" y="404920"/>
                  <a:pt x="171450" y="419100"/>
                </a:cubicBezTo>
                <a:cubicBezTo>
                  <a:pt x="170625" y="424052"/>
                  <a:pt x="170865" y="430603"/>
                  <a:pt x="166688" y="433388"/>
                </a:cubicBezTo>
                <a:cubicBezTo>
                  <a:pt x="159953" y="437878"/>
                  <a:pt x="150813" y="436563"/>
                  <a:pt x="142875" y="438150"/>
                </a:cubicBezTo>
                <a:cubicBezTo>
                  <a:pt x="138113" y="436563"/>
                  <a:pt x="133078" y="435633"/>
                  <a:pt x="128588" y="433388"/>
                </a:cubicBezTo>
                <a:cubicBezTo>
                  <a:pt x="108744" y="423466"/>
                  <a:pt x="109538" y="416720"/>
                  <a:pt x="95250" y="395288"/>
                </a:cubicBezTo>
                <a:lnTo>
                  <a:pt x="66675" y="352425"/>
                </a:lnTo>
                <a:cubicBezTo>
                  <a:pt x="63500" y="347663"/>
                  <a:pt x="61197" y="342185"/>
                  <a:pt x="57150" y="338138"/>
                </a:cubicBezTo>
                <a:cubicBezTo>
                  <a:pt x="52388" y="333375"/>
                  <a:pt x="47175" y="329024"/>
                  <a:pt x="42863" y="323850"/>
                </a:cubicBezTo>
                <a:cubicBezTo>
                  <a:pt x="39199" y="319453"/>
                  <a:pt x="37735" y="313227"/>
                  <a:pt x="33338" y="309563"/>
                </a:cubicBezTo>
                <a:cubicBezTo>
                  <a:pt x="27884" y="305018"/>
                  <a:pt x="20638" y="303213"/>
                  <a:pt x="14288" y="300038"/>
                </a:cubicBezTo>
                <a:lnTo>
                  <a:pt x="0" y="3143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owolny kształt 5"/>
          <p:cNvSpPr/>
          <p:nvPr/>
        </p:nvSpPr>
        <p:spPr>
          <a:xfrm>
            <a:off x="3142813" y="6438900"/>
            <a:ext cx="443350" cy="238125"/>
          </a:xfrm>
          <a:custGeom>
            <a:avLst/>
            <a:gdLst>
              <a:gd name="connsiteX0" fmla="*/ 81400 w 443350"/>
              <a:gd name="connsiteY0" fmla="*/ 0 h 238125"/>
              <a:gd name="connsiteX1" fmla="*/ 57587 w 443350"/>
              <a:gd name="connsiteY1" fmla="*/ 4763 h 238125"/>
              <a:gd name="connsiteX2" fmla="*/ 43300 w 443350"/>
              <a:gd name="connsiteY2" fmla="*/ 14288 h 238125"/>
              <a:gd name="connsiteX3" fmla="*/ 9962 w 443350"/>
              <a:gd name="connsiteY3" fmla="*/ 33338 h 238125"/>
              <a:gd name="connsiteX4" fmla="*/ 437 w 443350"/>
              <a:gd name="connsiteY4" fmla="*/ 47625 h 238125"/>
              <a:gd name="connsiteX5" fmla="*/ 9962 w 443350"/>
              <a:gd name="connsiteY5" fmla="*/ 147638 h 238125"/>
              <a:gd name="connsiteX6" fmla="*/ 19487 w 443350"/>
              <a:gd name="connsiteY6" fmla="*/ 161925 h 238125"/>
              <a:gd name="connsiteX7" fmla="*/ 86162 w 443350"/>
              <a:gd name="connsiteY7" fmla="*/ 157163 h 238125"/>
              <a:gd name="connsiteX8" fmla="*/ 105212 w 443350"/>
              <a:gd name="connsiteY8" fmla="*/ 152400 h 238125"/>
              <a:gd name="connsiteX9" fmla="*/ 133787 w 443350"/>
              <a:gd name="connsiteY9" fmla="*/ 147638 h 238125"/>
              <a:gd name="connsiteX10" fmla="*/ 152837 w 443350"/>
              <a:gd name="connsiteY10" fmla="*/ 152400 h 238125"/>
              <a:gd name="connsiteX11" fmla="*/ 157600 w 443350"/>
              <a:gd name="connsiteY11" fmla="*/ 185738 h 238125"/>
              <a:gd name="connsiteX12" fmla="*/ 138550 w 443350"/>
              <a:gd name="connsiteY12" fmla="*/ 228600 h 238125"/>
              <a:gd name="connsiteX13" fmla="*/ 224275 w 443350"/>
              <a:gd name="connsiteY13" fmla="*/ 223838 h 238125"/>
              <a:gd name="connsiteX14" fmla="*/ 243325 w 443350"/>
              <a:gd name="connsiteY14" fmla="*/ 219075 h 238125"/>
              <a:gd name="connsiteX15" fmla="*/ 267137 w 443350"/>
              <a:gd name="connsiteY15" fmla="*/ 209550 h 238125"/>
              <a:gd name="connsiteX16" fmla="*/ 338575 w 443350"/>
              <a:gd name="connsiteY16" fmla="*/ 214313 h 238125"/>
              <a:gd name="connsiteX17" fmla="*/ 352862 w 443350"/>
              <a:gd name="connsiteY17" fmla="*/ 223838 h 238125"/>
              <a:gd name="connsiteX18" fmla="*/ 362387 w 443350"/>
              <a:gd name="connsiteY18" fmla="*/ 238125 h 238125"/>
              <a:gd name="connsiteX19" fmla="*/ 386200 w 443350"/>
              <a:gd name="connsiteY19" fmla="*/ 209550 h 238125"/>
              <a:gd name="connsiteX20" fmla="*/ 390962 w 443350"/>
              <a:gd name="connsiteY20" fmla="*/ 195263 h 238125"/>
              <a:gd name="connsiteX21" fmla="*/ 400487 w 443350"/>
              <a:gd name="connsiteY21" fmla="*/ 209550 h 238125"/>
              <a:gd name="connsiteX22" fmla="*/ 443350 w 443350"/>
              <a:gd name="connsiteY22" fmla="*/ 20955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3350" h="238125">
                <a:moveTo>
                  <a:pt x="81400" y="0"/>
                </a:moveTo>
                <a:cubicBezTo>
                  <a:pt x="73462" y="1588"/>
                  <a:pt x="65166" y="1921"/>
                  <a:pt x="57587" y="4763"/>
                </a:cubicBezTo>
                <a:cubicBezTo>
                  <a:pt x="52228" y="6773"/>
                  <a:pt x="48270" y="11448"/>
                  <a:pt x="43300" y="14288"/>
                </a:cubicBezTo>
                <a:cubicBezTo>
                  <a:pt x="995" y="38463"/>
                  <a:pt x="44779" y="10128"/>
                  <a:pt x="9962" y="33338"/>
                </a:cubicBezTo>
                <a:cubicBezTo>
                  <a:pt x="6787" y="38100"/>
                  <a:pt x="709" y="41908"/>
                  <a:pt x="437" y="47625"/>
                </a:cubicBezTo>
                <a:cubicBezTo>
                  <a:pt x="355" y="49354"/>
                  <a:pt x="-2950" y="121813"/>
                  <a:pt x="9962" y="147638"/>
                </a:cubicBezTo>
                <a:cubicBezTo>
                  <a:pt x="12522" y="152757"/>
                  <a:pt x="16312" y="157163"/>
                  <a:pt x="19487" y="161925"/>
                </a:cubicBezTo>
                <a:cubicBezTo>
                  <a:pt x="41712" y="160338"/>
                  <a:pt x="64017" y="159624"/>
                  <a:pt x="86162" y="157163"/>
                </a:cubicBezTo>
                <a:cubicBezTo>
                  <a:pt x="92667" y="156440"/>
                  <a:pt x="98794" y="153684"/>
                  <a:pt x="105212" y="152400"/>
                </a:cubicBezTo>
                <a:cubicBezTo>
                  <a:pt x="114681" y="150506"/>
                  <a:pt x="124262" y="149225"/>
                  <a:pt x="133787" y="147638"/>
                </a:cubicBezTo>
                <a:cubicBezTo>
                  <a:pt x="140137" y="149225"/>
                  <a:pt x="147391" y="148769"/>
                  <a:pt x="152837" y="152400"/>
                </a:cubicBezTo>
                <a:cubicBezTo>
                  <a:pt x="166659" y="161614"/>
                  <a:pt x="162989" y="173164"/>
                  <a:pt x="157600" y="185738"/>
                </a:cubicBezTo>
                <a:cubicBezTo>
                  <a:pt x="156381" y="188582"/>
                  <a:pt x="125545" y="229322"/>
                  <a:pt x="138550" y="228600"/>
                </a:cubicBezTo>
                <a:lnTo>
                  <a:pt x="224275" y="223838"/>
                </a:lnTo>
                <a:cubicBezTo>
                  <a:pt x="230625" y="222250"/>
                  <a:pt x="237115" y="221145"/>
                  <a:pt x="243325" y="219075"/>
                </a:cubicBezTo>
                <a:cubicBezTo>
                  <a:pt x="251435" y="216372"/>
                  <a:pt x="258599" y="209977"/>
                  <a:pt x="267137" y="209550"/>
                </a:cubicBezTo>
                <a:cubicBezTo>
                  <a:pt x="290973" y="208358"/>
                  <a:pt x="314762" y="212725"/>
                  <a:pt x="338575" y="214313"/>
                </a:cubicBezTo>
                <a:cubicBezTo>
                  <a:pt x="343337" y="217488"/>
                  <a:pt x="348815" y="219791"/>
                  <a:pt x="352862" y="223838"/>
                </a:cubicBezTo>
                <a:cubicBezTo>
                  <a:pt x="356909" y="227885"/>
                  <a:pt x="356663" y="238125"/>
                  <a:pt x="362387" y="238125"/>
                </a:cubicBezTo>
                <a:cubicBezTo>
                  <a:pt x="368500" y="238125"/>
                  <a:pt x="383326" y="213861"/>
                  <a:pt x="386200" y="209550"/>
                </a:cubicBezTo>
                <a:cubicBezTo>
                  <a:pt x="387787" y="204788"/>
                  <a:pt x="385942" y="195263"/>
                  <a:pt x="390962" y="195263"/>
                </a:cubicBezTo>
                <a:cubicBezTo>
                  <a:pt x="396686" y="195263"/>
                  <a:pt x="394965" y="208044"/>
                  <a:pt x="400487" y="209550"/>
                </a:cubicBezTo>
                <a:cubicBezTo>
                  <a:pt x="414271" y="213309"/>
                  <a:pt x="429062" y="209550"/>
                  <a:pt x="443350" y="209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2" name="Oval 128"/>
          <p:cNvSpPr>
            <a:spLocks noChangeArrowheads="1"/>
          </p:cNvSpPr>
          <p:nvPr/>
        </p:nvSpPr>
        <p:spPr bwMode="auto">
          <a:xfrm>
            <a:off x="8154195" y="3678368"/>
            <a:ext cx="144462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89" name="Text Box 172"/>
          <p:cNvSpPr txBox="1">
            <a:spLocks noChangeArrowheads="1"/>
          </p:cNvSpPr>
          <p:nvPr/>
        </p:nvSpPr>
        <p:spPr bwMode="auto">
          <a:xfrm>
            <a:off x="3525647" y="2547874"/>
            <a:ext cx="92054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400" b="1" dirty="0">
                <a:latin typeface="Arial Black" pitchFamily="34" charset="0"/>
              </a:rPr>
              <a:t>KIELCE</a:t>
            </a:r>
            <a:endParaRPr lang="pl-PL" sz="1100" b="1" dirty="0">
              <a:latin typeface="Arial Black" pitchFamily="34" charset="0"/>
            </a:endParaRPr>
          </a:p>
        </p:txBody>
      </p:sp>
      <p:sp>
        <p:nvSpPr>
          <p:cNvPr id="263" name="Text Box 129"/>
          <p:cNvSpPr txBox="1">
            <a:spLocks noChangeArrowheads="1"/>
          </p:cNvSpPr>
          <p:nvPr/>
        </p:nvSpPr>
        <p:spPr bwMode="auto">
          <a:xfrm>
            <a:off x="7312025" y="3656013"/>
            <a:ext cx="901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/>
              <a:t>Sandomierz</a:t>
            </a:r>
          </a:p>
        </p:txBody>
      </p:sp>
      <p:sp>
        <p:nvSpPr>
          <p:cNvPr id="264" name="Oval 125"/>
          <p:cNvSpPr>
            <a:spLocks noChangeArrowheads="1"/>
          </p:cNvSpPr>
          <p:nvPr/>
        </p:nvSpPr>
        <p:spPr bwMode="auto">
          <a:xfrm>
            <a:off x="5568948" y="1729979"/>
            <a:ext cx="144463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265" name="Oval 125"/>
          <p:cNvSpPr>
            <a:spLocks noChangeArrowheads="1"/>
          </p:cNvSpPr>
          <p:nvPr/>
        </p:nvSpPr>
        <p:spPr bwMode="auto">
          <a:xfrm>
            <a:off x="4739766" y="1339850"/>
            <a:ext cx="144463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266" name="Oval 125"/>
          <p:cNvSpPr>
            <a:spLocks noChangeArrowheads="1"/>
          </p:cNvSpPr>
          <p:nvPr/>
        </p:nvSpPr>
        <p:spPr bwMode="auto">
          <a:xfrm>
            <a:off x="3113222" y="900113"/>
            <a:ext cx="144463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267" name="Oval 125"/>
          <p:cNvSpPr>
            <a:spLocks noChangeArrowheads="1"/>
          </p:cNvSpPr>
          <p:nvPr/>
        </p:nvSpPr>
        <p:spPr bwMode="auto">
          <a:xfrm>
            <a:off x="1547018" y="2898247"/>
            <a:ext cx="144463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endParaRPr lang="pl-PL" b="1"/>
          </a:p>
        </p:txBody>
      </p:sp>
      <p:sp>
        <p:nvSpPr>
          <p:cNvPr id="181286" name="Text Box 169"/>
          <p:cNvSpPr txBox="1">
            <a:spLocks noChangeArrowheads="1"/>
          </p:cNvSpPr>
          <p:nvPr/>
        </p:nvSpPr>
        <p:spPr bwMode="auto">
          <a:xfrm>
            <a:off x="4043912" y="5070577"/>
            <a:ext cx="939649" cy="2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pl-PL" sz="1000" b="1" dirty="0" smtClean="0"/>
              <a:t>Busko-Zdrój</a:t>
            </a:r>
            <a:endParaRPr lang="pl-PL" sz="10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30350" y="1357313"/>
            <a:ext cx="7399338" cy="532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lipsa 3"/>
          <p:cNvSpPr/>
          <p:nvPr/>
        </p:nvSpPr>
        <p:spPr>
          <a:xfrm>
            <a:off x="3889496" y="3011615"/>
            <a:ext cx="3060000" cy="3060000"/>
          </a:xfrm>
          <a:prstGeom prst="ellipse">
            <a:avLst/>
          </a:prstGeom>
          <a:blipFill dpi="0" rotWithShape="1">
            <a:blip r:embed="rId4" cstate="print">
              <a:alphaModFix amt="15000"/>
            </a:blip>
            <a:srcRect/>
            <a:stretch>
              <a:fillRect l="-9000" t="-9000" r="-9000" b="-9000"/>
            </a:stretch>
          </a:blipFill>
          <a:ln>
            <a:solidFill>
              <a:srgbClr val="000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Freeform 2"/>
          <p:cNvSpPr>
            <a:spLocks noChangeAspect="1"/>
          </p:cNvSpPr>
          <p:nvPr/>
        </p:nvSpPr>
        <p:spPr bwMode="auto">
          <a:xfrm>
            <a:off x="5087938" y="4249738"/>
            <a:ext cx="661987" cy="536575"/>
          </a:xfrm>
          <a:custGeom>
            <a:avLst/>
            <a:gdLst>
              <a:gd name="T0" fmla="*/ 2147483647 w 754"/>
              <a:gd name="T1" fmla="*/ 2147483647 h 626"/>
              <a:gd name="T2" fmla="*/ 2147483647 w 754"/>
              <a:gd name="T3" fmla="*/ 2147483647 h 626"/>
              <a:gd name="T4" fmla="*/ 2147483647 w 754"/>
              <a:gd name="T5" fmla="*/ 2147483647 h 626"/>
              <a:gd name="T6" fmla="*/ 2147483647 w 754"/>
              <a:gd name="T7" fmla="*/ 2147483647 h 626"/>
              <a:gd name="T8" fmla="*/ 2147483647 w 754"/>
              <a:gd name="T9" fmla="*/ 2147483647 h 626"/>
              <a:gd name="T10" fmla="*/ 2147483647 w 754"/>
              <a:gd name="T11" fmla="*/ 2147483647 h 626"/>
              <a:gd name="T12" fmla="*/ 2147483647 w 754"/>
              <a:gd name="T13" fmla="*/ 2147483647 h 626"/>
              <a:gd name="T14" fmla="*/ 2147483647 w 754"/>
              <a:gd name="T15" fmla="*/ 2147483647 h 626"/>
              <a:gd name="T16" fmla="*/ 2147483647 w 754"/>
              <a:gd name="T17" fmla="*/ 2147483647 h 626"/>
              <a:gd name="T18" fmla="*/ 2147483647 w 754"/>
              <a:gd name="T19" fmla="*/ 2147483647 h 626"/>
              <a:gd name="T20" fmla="*/ 2147483647 w 754"/>
              <a:gd name="T21" fmla="*/ 2147483647 h 626"/>
              <a:gd name="T22" fmla="*/ 2147483647 w 754"/>
              <a:gd name="T23" fmla="*/ 2147483647 h 626"/>
              <a:gd name="T24" fmla="*/ 2147483647 w 754"/>
              <a:gd name="T25" fmla="*/ 2147483647 h 626"/>
              <a:gd name="T26" fmla="*/ 2147483647 w 754"/>
              <a:gd name="T27" fmla="*/ 2147483647 h 626"/>
              <a:gd name="T28" fmla="*/ 2147483647 w 754"/>
              <a:gd name="T29" fmla="*/ 2147483647 h 626"/>
              <a:gd name="T30" fmla="*/ 2147483647 w 754"/>
              <a:gd name="T31" fmla="*/ 2147483647 h 626"/>
              <a:gd name="T32" fmla="*/ 2147483647 w 754"/>
              <a:gd name="T33" fmla="*/ 2147483647 h 626"/>
              <a:gd name="T34" fmla="*/ 2147483647 w 754"/>
              <a:gd name="T35" fmla="*/ 2147483647 h 626"/>
              <a:gd name="T36" fmla="*/ 2147483647 w 754"/>
              <a:gd name="T37" fmla="*/ 2147483647 h 626"/>
              <a:gd name="T38" fmla="*/ 2147483647 w 754"/>
              <a:gd name="T39" fmla="*/ 2147483647 h 626"/>
              <a:gd name="T40" fmla="*/ 2147483647 w 754"/>
              <a:gd name="T41" fmla="*/ 2147483647 h 626"/>
              <a:gd name="T42" fmla="*/ 2147483647 w 754"/>
              <a:gd name="T43" fmla="*/ 2147483647 h 626"/>
              <a:gd name="T44" fmla="*/ 2147483647 w 754"/>
              <a:gd name="T45" fmla="*/ 2147483647 h 626"/>
              <a:gd name="T46" fmla="*/ 2147483647 w 754"/>
              <a:gd name="T47" fmla="*/ 2147483647 h 626"/>
              <a:gd name="T48" fmla="*/ 2147483647 w 754"/>
              <a:gd name="T49" fmla="*/ 2147483647 h 626"/>
              <a:gd name="T50" fmla="*/ 2147483647 w 754"/>
              <a:gd name="T51" fmla="*/ 2147483647 h 626"/>
              <a:gd name="T52" fmla="*/ 2147483647 w 754"/>
              <a:gd name="T53" fmla="*/ 2147483647 h 626"/>
              <a:gd name="T54" fmla="*/ 2147483647 w 754"/>
              <a:gd name="T55" fmla="*/ 2147483647 h 626"/>
              <a:gd name="T56" fmla="*/ 2147483647 w 754"/>
              <a:gd name="T57" fmla="*/ 2147483647 h 626"/>
              <a:gd name="T58" fmla="*/ 2147483647 w 754"/>
              <a:gd name="T59" fmla="*/ 2147483647 h 626"/>
              <a:gd name="T60" fmla="*/ 2147483647 w 754"/>
              <a:gd name="T61" fmla="*/ 2147483647 h 626"/>
              <a:gd name="T62" fmla="*/ 2147483647 w 754"/>
              <a:gd name="T63" fmla="*/ 2147483647 h 626"/>
              <a:gd name="T64" fmla="*/ 2147483647 w 754"/>
              <a:gd name="T65" fmla="*/ 2147483647 h 626"/>
              <a:gd name="T66" fmla="*/ 2147483647 w 754"/>
              <a:gd name="T67" fmla="*/ 2147483647 h 626"/>
              <a:gd name="T68" fmla="*/ 2147483647 w 754"/>
              <a:gd name="T69" fmla="*/ 2147483647 h 626"/>
              <a:gd name="T70" fmla="*/ 2147483647 w 754"/>
              <a:gd name="T71" fmla="*/ 2147483647 h 626"/>
              <a:gd name="T72" fmla="*/ 2147483647 w 754"/>
              <a:gd name="T73" fmla="*/ 2147483647 h 626"/>
              <a:gd name="T74" fmla="*/ 2147483647 w 754"/>
              <a:gd name="T75" fmla="*/ 2147483647 h 626"/>
              <a:gd name="T76" fmla="*/ 2147483647 w 754"/>
              <a:gd name="T77" fmla="*/ 2147483647 h 626"/>
              <a:gd name="T78" fmla="*/ 2147483647 w 754"/>
              <a:gd name="T79" fmla="*/ 2147483647 h 626"/>
              <a:gd name="T80" fmla="*/ 2147483647 w 754"/>
              <a:gd name="T81" fmla="*/ 2147483647 h 626"/>
              <a:gd name="T82" fmla="*/ 2147483647 w 754"/>
              <a:gd name="T83" fmla="*/ 2147483647 h 626"/>
              <a:gd name="T84" fmla="*/ 2147483647 w 754"/>
              <a:gd name="T85" fmla="*/ 2147483647 h 626"/>
              <a:gd name="T86" fmla="*/ 2147483647 w 754"/>
              <a:gd name="T87" fmla="*/ 2147483647 h 626"/>
              <a:gd name="T88" fmla="*/ 2147483647 w 754"/>
              <a:gd name="T89" fmla="*/ 2147483647 h 626"/>
              <a:gd name="T90" fmla="*/ 2147483647 w 754"/>
              <a:gd name="T91" fmla="*/ 2147483647 h 626"/>
              <a:gd name="T92" fmla="*/ 2147483647 w 754"/>
              <a:gd name="T93" fmla="*/ 2147483647 h 626"/>
              <a:gd name="T94" fmla="*/ 2147483647 w 754"/>
              <a:gd name="T95" fmla="*/ 2147483647 h 626"/>
              <a:gd name="T96" fmla="*/ 2147483647 w 754"/>
              <a:gd name="T97" fmla="*/ 2147483647 h 626"/>
              <a:gd name="T98" fmla="*/ 2147483647 w 754"/>
              <a:gd name="T99" fmla="*/ 2147483647 h 626"/>
              <a:gd name="T100" fmla="*/ 2147483647 w 754"/>
              <a:gd name="T101" fmla="*/ 2147483647 h 626"/>
              <a:gd name="T102" fmla="*/ 2147483647 w 754"/>
              <a:gd name="T103" fmla="*/ 2147483647 h 626"/>
              <a:gd name="T104" fmla="*/ 2147483647 w 754"/>
              <a:gd name="T105" fmla="*/ 2147483647 h 626"/>
              <a:gd name="T106" fmla="*/ 2147483647 w 754"/>
              <a:gd name="T107" fmla="*/ 2147483647 h 626"/>
              <a:gd name="T108" fmla="*/ 2147483647 w 754"/>
              <a:gd name="T109" fmla="*/ 2147483647 h 626"/>
              <a:gd name="T110" fmla="*/ 2147483647 w 754"/>
              <a:gd name="T111" fmla="*/ 2147483647 h 626"/>
              <a:gd name="T112" fmla="*/ 2147483647 w 754"/>
              <a:gd name="T113" fmla="*/ 2147483647 h 626"/>
              <a:gd name="T114" fmla="*/ 2147483647 w 754"/>
              <a:gd name="T115" fmla="*/ 2147483647 h 626"/>
              <a:gd name="T116" fmla="*/ 2147483647 w 754"/>
              <a:gd name="T117" fmla="*/ 2147483647 h 626"/>
              <a:gd name="T118" fmla="*/ 2147483647 w 754"/>
              <a:gd name="T119" fmla="*/ 2147483647 h 626"/>
              <a:gd name="T120" fmla="*/ 2147483647 w 754"/>
              <a:gd name="T121" fmla="*/ 2147483647 h 626"/>
              <a:gd name="T122" fmla="*/ 2147483647 w 754"/>
              <a:gd name="T123" fmla="*/ 2147483647 h 6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4"/>
              <a:gd name="T187" fmla="*/ 0 h 626"/>
              <a:gd name="T188" fmla="*/ 754 w 754"/>
              <a:gd name="T189" fmla="*/ 626 h 6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4" h="626">
                <a:moveTo>
                  <a:pt x="249" y="1"/>
                </a:moveTo>
                <a:cubicBezTo>
                  <a:pt x="250" y="1"/>
                  <a:pt x="251" y="2"/>
                  <a:pt x="251" y="3"/>
                </a:cubicBezTo>
                <a:cubicBezTo>
                  <a:pt x="251" y="3"/>
                  <a:pt x="251" y="3"/>
                  <a:pt x="251" y="3"/>
                </a:cubicBezTo>
                <a:lnTo>
                  <a:pt x="253" y="3"/>
                </a:lnTo>
                <a:cubicBezTo>
                  <a:pt x="253" y="3"/>
                  <a:pt x="253" y="3"/>
                  <a:pt x="253" y="3"/>
                </a:cubicBezTo>
                <a:cubicBezTo>
                  <a:pt x="254" y="3"/>
                  <a:pt x="254" y="2"/>
                  <a:pt x="255" y="2"/>
                </a:cubicBezTo>
                <a:cubicBezTo>
                  <a:pt x="255" y="2"/>
                  <a:pt x="255" y="2"/>
                  <a:pt x="255" y="2"/>
                </a:cubicBezTo>
                <a:cubicBezTo>
                  <a:pt x="255" y="3"/>
                  <a:pt x="256" y="3"/>
                  <a:pt x="256" y="4"/>
                </a:cubicBezTo>
                <a:cubicBezTo>
                  <a:pt x="256" y="4"/>
                  <a:pt x="256" y="4"/>
                  <a:pt x="256" y="4"/>
                </a:cubicBezTo>
                <a:cubicBezTo>
                  <a:pt x="257" y="4"/>
                  <a:pt x="257" y="5"/>
                  <a:pt x="257" y="5"/>
                </a:cubicBezTo>
                <a:cubicBezTo>
                  <a:pt x="257" y="5"/>
                  <a:pt x="257" y="5"/>
                  <a:pt x="257" y="5"/>
                </a:cubicBezTo>
                <a:cubicBezTo>
                  <a:pt x="258" y="5"/>
                  <a:pt x="260" y="6"/>
                  <a:pt x="261" y="6"/>
                </a:cubicBezTo>
                <a:lnTo>
                  <a:pt x="262" y="5"/>
                </a:lnTo>
                <a:cubicBezTo>
                  <a:pt x="265" y="5"/>
                  <a:pt x="269" y="5"/>
                  <a:pt x="272" y="5"/>
                </a:cubicBezTo>
                <a:cubicBezTo>
                  <a:pt x="272" y="5"/>
                  <a:pt x="273" y="6"/>
                  <a:pt x="273" y="6"/>
                </a:cubicBezTo>
                <a:cubicBezTo>
                  <a:pt x="273" y="6"/>
                  <a:pt x="273" y="6"/>
                  <a:pt x="273" y="6"/>
                </a:cubicBezTo>
                <a:cubicBezTo>
                  <a:pt x="273" y="6"/>
                  <a:pt x="273" y="7"/>
                  <a:pt x="273" y="7"/>
                </a:cubicBezTo>
                <a:cubicBezTo>
                  <a:pt x="273" y="7"/>
                  <a:pt x="273" y="8"/>
                  <a:pt x="273" y="8"/>
                </a:cubicBezTo>
                <a:cubicBezTo>
                  <a:pt x="274" y="8"/>
                  <a:pt x="275" y="9"/>
                  <a:pt x="276" y="9"/>
                </a:cubicBezTo>
                <a:cubicBezTo>
                  <a:pt x="276" y="9"/>
                  <a:pt x="276" y="10"/>
                  <a:pt x="276" y="10"/>
                </a:cubicBezTo>
                <a:lnTo>
                  <a:pt x="276" y="11"/>
                </a:lnTo>
                <a:cubicBezTo>
                  <a:pt x="276" y="11"/>
                  <a:pt x="276" y="12"/>
                  <a:pt x="276" y="13"/>
                </a:cubicBezTo>
                <a:cubicBezTo>
                  <a:pt x="276" y="13"/>
                  <a:pt x="276" y="13"/>
                  <a:pt x="276" y="13"/>
                </a:cubicBezTo>
                <a:cubicBezTo>
                  <a:pt x="275" y="13"/>
                  <a:pt x="275" y="14"/>
                  <a:pt x="274" y="14"/>
                </a:cubicBezTo>
                <a:cubicBezTo>
                  <a:pt x="274" y="15"/>
                  <a:pt x="274" y="17"/>
                  <a:pt x="274" y="18"/>
                </a:cubicBezTo>
                <a:cubicBezTo>
                  <a:pt x="274" y="18"/>
                  <a:pt x="273" y="18"/>
                  <a:pt x="272" y="18"/>
                </a:cubicBezTo>
                <a:cubicBezTo>
                  <a:pt x="272" y="18"/>
                  <a:pt x="272" y="18"/>
                  <a:pt x="272" y="18"/>
                </a:cubicBezTo>
                <a:cubicBezTo>
                  <a:pt x="272" y="18"/>
                  <a:pt x="270" y="18"/>
                  <a:pt x="269" y="18"/>
                </a:cubicBezTo>
                <a:cubicBezTo>
                  <a:pt x="269" y="18"/>
                  <a:pt x="269" y="18"/>
                  <a:pt x="269" y="18"/>
                </a:cubicBezTo>
                <a:cubicBezTo>
                  <a:pt x="269" y="18"/>
                  <a:pt x="269" y="19"/>
                  <a:pt x="269" y="19"/>
                </a:cubicBezTo>
                <a:lnTo>
                  <a:pt x="269" y="25"/>
                </a:lnTo>
                <a:cubicBezTo>
                  <a:pt x="269" y="25"/>
                  <a:pt x="269" y="25"/>
                  <a:pt x="269" y="25"/>
                </a:cubicBezTo>
                <a:lnTo>
                  <a:pt x="269" y="26"/>
                </a:lnTo>
                <a:cubicBezTo>
                  <a:pt x="269" y="25"/>
                  <a:pt x="269" y="26"/>
                  <a:pt x="270" y="26"/>
                </a:cubicBezTo>
                <a:cubicBezTo>
                  <a:pt x="270" y="26"/>
                  <a:pt x="271" y="26"/>
                  <a:pt x="271" y="26"/>
                </a:cubicBezTo>
                <a:cubicBezTo>
                  <a:pt x="271" y="25"/>
                  <a:pt x="272" y="24"/>
                  <a:pt x="272" y="24"/>
                </a:cubicBezTo>
                <a:cubicBezTo>
                  <a:pt x="273" y="24"/>
                  <a:pt x="273" y="23"/>
                  <a:pt x="273" y="23"/>
                </a:cubicBezTo>
                <a:cubicBezTo>
                  <a:pt x="273" y="24"/>
                  <a:pt x="274" y="24"/>
                  <a:pt x="274" y="24"/>
                </a:cubicBezTo>
                <a:cubicBezTo>
                  <a:pt x="274" y="24"/>
                  <a:pt x="274" y="24"/>
                  <a:pt x="274" y="24"/>
                </a:cubicBezTo>
                <a:cubicBezTo>
                  <a:pt x="274" y="24"/>
                  <a:pt x="275" y="26"/>
                  <a:pt x="275" y="26"/>
                </a:cubicBezTo>
                <a:cubicBezTo>
                  <a:pt x="274" y="26"/>
                  <a:pt x="273" y="27"/>
                  <a:pt x="273" y="27"/>
                </a:cubicBezTo>
                <a:lnTo>
                  <a:pt x="272" y="27"/>
                </a:lnTo>
                <a:cubicBezTo>
                  <a:pt x="272" y="27"/>
                  <a:pt x="272" y="27"/>
                  <a:pt x="272" y="27"/>
                </a:cubicBezTo>
                <a:lnTo>
                  <a:pt x="272" y="28"/>
                </a:lnTo>
                <a:cubicBezTo>
                  <a:pt x="272" y="31"/>
                  <a:pt x="273" y="32"/>
                  <a:pt x="277" y="32"/>
                </a:cubicBezTo>
                <a:lnTo>
                  <a:pt x="277" y="33"/>
                </a:lnTo>
                <a:cubicBezTo>
                  <a:pt x="277" y="33"/>
                  <a:pt x="277" y="33"/>
                  <a:pt x="277" y="33"/>
                </a:cubicBezTo>
                <a:cubicBezTo>
                  <a:pt x="277" y="33"/>
                  <a:pt x="277" y="33"/>
                  <a:pt x="277" y="33"/>
                </a:cubicBezTo>
                <a:lnTo>
                  <a:pt x="277" y="34"/>
                </a:lnTo>
                <a:cubicBezTo>
                  <a:pt x="277" y="34"/>
                  <a:pt x="278" y="34"/>
                  <a:pt x="278" y="34"/>
                </a:cubicBezTo>
                <a:cubicBezTo>
                  <a:pt x="278" y="33"/>
                  <a:pt x="278" y="33"/>
                  <a:pt x="278" y="33"/>
                </a:cubicBezTo>
                <a:cubicBezTo>
                  <a:pt x="278" y="33"/>
                  <a:pt x="278" y="32"/>
                  <a:pt x="279" y="32"/>
                </a:cubicBezTo>
                <a:lnTo>
                  <a:pt x="279" y="31"/>
                </a:lnTo>
                <a:cubicBezTo>
                  <a:pt x="279" y="31"/>
                  <a:pt x="279" y="31"/>
                  <a:pt x="279" y="31"/>
                </a:cubicBezTo>
                <a:lnTo>
                  <a:pt x="282" y="31"/>
                </a:lnTo>
                <a:cubicBezTo>
                  <a:pt x="282" y="31"/>
                  <a:pt x="283" y="32"/>
                  <a:pt x="283" y="32"/>
                </a:cubicBezTo>
                <a:cubicBezTo>
                  <a:pt x="283" y="32"/>
                  <a:pt x="284" y="33"/>
                  <a:pt x="284" y="33"/>
                </a:cubicBezTo>
                <a:cubicBezTo>
                  <a:pt x="283" y="32"/>
                  <a:pt x="284" y="33"/>
                  <a:pt x="284" y="33"/>
                </a:cubicBezTo>
                <a:cubicBezTo>
                  <a:pt x="284" y="33"/>
                  <a:pt x="285" y="33"/>
                  <a:pt x="286" y="33"/>
                </a:cubicBezTo>
                <a:cubicBezTo>
                  <a:pt x="284" y="33"/>
                  <a:pt x="285" y="33"/>
                  <a:pt x="286" y="34"/>
                </a:cubicBezTo>
                <a:cubicBezTo>
                  <a:pt x="286" y="34"/>
                  <a:pt x="286" y="35"/>
                  <a:pt x="286" y="35"/>
                </a:cubicBezTo>
                <a:cubicBezTo>
                  <a:pt x="285" y="35"/>
                  <a:pt x="285" y="36"/>
                  <a:pt x="284" y="36"/>
                </a:cubicBezTo>
                <a:cubicBezTo>
                  <a:pt x="284" y="36"/>
                  <a:pt x="284" y="37"/>
                  <a:pt x="283" y="37"/>
                </a:cubicBezTo>
                <a:cubicBezTo>
                  <a:pt x="283" y="37"/>
                  <a:pt x="283" y="38"/>
                  <a:pt x="283" y="38"/>
                </a:cubicBezTo>
                <a:cubicBezTo>
                  <a:pt x="283" y="38"/>
                  <a:pt x="282" y="39"/>
                  <a:pt x="282" y="40"/>
                </a:cubicBezTo>
                <a:cubicBezTo>
                  <a:pt x="282" y="41"/>
                  <a:pt x="281" y="41"/>
                  <a:pt x="281" y="41"/>
                </a:cubicBezTo>
                <a:cubicBezTo>
                  <a:pt x="280" y="41"/>
                  <a:pt x="279" y="44"/>
                  <a:pt x="279" y="45"/>
                </a:cubicBezTo>
                <a:cubicBezTo>
                  <a:pt x="279" y="45"/>
                  <a:pt x="279" y="45"/>
                  <a:pt x="279" y="45"/>
                </a:cubicBezTo>
                <a:lnTo>
                  <a:pt x="281" y="45"/>
                </a:lnTo>
                <a:cubicBezTo>
                  <a:pt x="282" y="45"/>
                  <a:pt x="282" y="45"/>
                  <a:pt x="283" y="45"/>
                </a:cubicBezTo>
                <a:lnTo>
                  <a:pt x="283" y="46"/>
                </a:lnTo>
                <a:cubicBezTo>
                  <a:pt x="283" y="47"/>
                  <a:pt x="282" y="47"/>
                  <a:pt x="282" y="47"/>
                </a:cubicBezTo>
                <a:cubicBezTo>
                  <a:pt x="281" y="47"/>
                  <a:pt x="280" y="49"/>
                  <a:pt x="279" y="49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78" y="50"/>
                  <a:pt x="278" y="50"/>
                  <a:pt x="278" y="50"/>
                </a:cubicBezTo>
                <a:lnTo>
                  <a:pt x="278" y="51"/>
                </a:lnTo>
                <a:cubicBezTo>
                  <a:pt x="278" y="51"/>
                  <a:pt x="279" y="52"/>
                  <a:pt x="279" y="52"/>
                </a:cubicBezTo>
                <a:lnTo>
                  <a:pt x="279" y="53"/>
                </a:lnTo>
                <a:cubicBezTo>
                  <a:pt x="279" y="52"/>
                  <a:pt x="279" y="53"/>
                  <a:pt x="279" y="53"/>
                </a:cubicBezTo>
                <a:cubicBezTo>
                  <a:pt x="279" y="52"/>
                  <a:pt x="279" y="53"/>
                  <a:pt x="279" y="53"/>
                </a:cubicBezTo>
                <a:cubicBezTo>
                  <a:pt x="279" y="52"/>
                  <a:pt x="279" y="53"/>
                  <a:pt x="279" y="53"/>
                </a:cubicBezTo>
                <a:lnTo>
                  <a:pt x="280" y="54"/>
                </a:lnTo>
                <a:cubicBezTo>
                  <a:pt x="280" y="54"/>
                  <a:pt x="280" y="54"/>
                  <a:pt x="280" y="54"/>
                </a:cubicBezTo>
                <a:cubicBezTo>
                  <a:pt x="280" y="54"/>
                  <a:pt x="280" y="54"/>
                  <a:pt x="280" y="54"/>
                </a:cubicBezTo>
                <a:cubicBezTo>
                  <a:pt x="280" y="54"/>
                  <a:pt x="280" y="55"/>
                  <a:pt x="280" y="55"/>
                </a:cubicBezTo>
                <a:lnTo>
                  <a:pt x="281" y="55"/>
                </a:lnTo>
                <a:cubicBezTo>
                  <a:pt x="281" y="55"/>
                  <a:pt x="281" y="55"/>
                  <a:pt x="281" y="55"/>
                </a:cubicBezTo>
                <a:lnTo>
                  <a:pt x="283" y="55"/>
                </a:lnTo>
                <a:cubicBezTo>
                  <a:pt x="283" y="54"/>
                  <a:pt x="284" y="53"/>
                  <a:pt x="285" y="52"/>
                </a:cubicBezTo>
                <a:cubicBezTo>
                  <a:pt x="285" y="52"/>
                  <a:pt x="288" y="51"/>
                  <a:pt x="288" y="50"/>
                </a:cubicBezTo>
                <a:cubicBezTo>
                  <a:pt x="289" y="50"/>
                  <a:pt x="290" y="50"/>
                  <a:pt x="290" y="50"/>
                </a:cubicBezTo>
                <a:cubicBezTo>
                  <a:pt x="291" y="50"/>
                  <a:pt x="291" y="52"/>
                  <a:pt x="291" y="53"/>
                </a:cubicBezTo>
                <a:lnTo>
                  <a:pt x="290" y="53"/>
                </a:lnTo>
                <a:cubicBezTo>
                  <a:pt x="290" y="54"/>
                  <a:pt x="290" y="54"/>
                  <a:pt x="290" y="54"/>
                </a:cubicBezTo>
                <a:cubicBezTo>
                  <a:pt x="290" y="54"/>
                  <a:pt x="291" y="55"/>
                  <a:pt x="291" y="56"/>
                </a:cubicBezTo>
                <a:cubicBezTo>
                  <a:pt x="292" y="56"/>
                  <a:pt x="294" y="56"/>
                  <a:pt x="294" y="55"/>
                </a:cubicBezTo>
                <a:cubicBezTo>
                  <a:pt x="294" y="55"/>
                  <a:pt x="295" y="55"/>
                  <a:pt x="295" y="55"/>
                </a:cubicBezTo>
                <a:cubicBezTo>
                  <a:pt x="295" y="55"/>
                  <a:pt x="295" y="55"/>
                  <a:pt x="295" y="55"/>
                </a:cubicBezTo>
                <a:cubicBezTo>
                  <a:pt x="296" y="55"/>
                  <a:pt x="296" y="54"/>
                  <a:pt x="296" y="54"/>
                </a:cubicBezTo>
                <a:cubicBezTo>
                  <a:pt x="297" y="54"/>
                  <a:pt x="297" y="54"/>
                  <a:pt x="297" y="54"/>
                </a:cubicBezTo>
                <a:cubicBezTo>
                  <a:pt x="298" y="53"/>
                  <a:pt x="299" y="53"/>
                  <a:pt x="299" y="51"/>
                </a:cubicBezTo>
                <a:cubicBezTo>
                  <a:pt x="301" y="51"/>
                  <a:pt x="303" y="52"/>
                  <a:pt x="304" y="52"/>
                </a:cubicBezTo>
                <a:cubicBezTo>
                  <a:pt x="305" y="51"/>
                  <a:pt x="305" y="51"/>
                  <a:pt x="305" y="51"/>
                </a:cubicBezTo>
                <a:cubicBezTo>
                  <a:pt x="305" y="51"/>
                  <a:pt x="305" y="51"/>
                  <a:pt x="305" y="50"/>
                </a:cubicBezTo>
                <a:lnTo>
                  <a:pt x="306" y="50"/>
                </a:lnTo>
                <a:cubicBezTo>
                  <a:pt x="306" y="50"/>
                  <a:pt x="306" y="50"/>
                  <a:pt x="306" y="50"/>
                </a:cubicBezTo>
                <a:cubicBezTo>
                  <a:pt x="307" y="50"/>
                  <a:pt x="308" y="49"/>
                  <a:pt x="310" y="49"/>
                </a:cubicBezTo>
                <a:lnTo>
                  <a:pt x="311" y="50"/>
                </a:lnTo>
                <a:cubicBezTo>
                  <a:pt x="311" y="51"/>
                  <a:pt x="310" y="51"/>
                  <a:pt x="310" y="52"/>
                </a:cubicBezTo>
                <a:cubicBezTo>
                  <a:pt x="311" y="52"/>
                  <a:pt x="311" y="53"/>
                  <a:pt x="311" y="53"/>
                </a:cubicBezTo>
                <a:cubicBezTo>
                  <a:pt x="311" y="53"/>
                  <a:pt x="311" y="54"/>
                  <a:pt x="311" y="54"/>
                </a:cubicBezTo>
                <a:cubicBezTo>
                  <a:pt x="311" y="54"/>
                  <a:pt x="311" y="55"/>
                  <a:pt x="311" y="55"/>
                </a:cubicBezTo>
                <a:cubicBezTo>
                  <a:pt x="312" y="55"/>
                  <a:pt x="311" y="55"/>
                  <a:pt x="312" y="55"/>
                </a:cubicBezTo>
                <a:cubicBezTo>
                  <a:pt x="312" y="55"/>
                  <a:pt x="311" y="55"/>
                  <a:pt x="312" y="55"/>
                </a:cubicBezTo>
                <a:cubicBezTo>
                  <a:pt x="312" y="55"/>
                  <a:pt x="312" y="56"/>
                  <a:pt x="312" y="56"/>
                </a:cubicBezTo>
                <a:cubicBezTo>
                  <a:pt x="312" y="56"/>
                  <a:pt x="313" y="56"/>
                  <a:pt x="313" y="56"/>
                </a:cubicBezTo>
                <a:cubicBezTo>
                  <a:pt x="313" y="56"/>
                  <a:pt x="313" y="57"/>
                  <a:pt x="314" y="57"/>
                </a:cubicBezTo>
                <a:cubicBezTo>
                  <a:pt x="314" y="57"/>
                  <a:pt x="314" y="57"/>
                  <a:pt x="314" y="57"/>
                </a:cubicBezTo>
                <a:cubicBezTo>
                  <a:pt x="314" y="57"/>
                  <a:pt x="314" y="57"/>
                  <a:pt x="314" y="57"/>
                </a:cubicBezTo>
                <a:cubicBezTo>
                  <a:pt x="315" y="57"/>
                  <a:pt x="315" y="58"/>
                  <a:pt x="315" y="58"/>
                </a:cubicBezTo>
                <a:lnTo>
                  <a:pt x="316" y="59"/>
                </a:lnTo>
                <a:cubicBezTo>
                  <a:pt x="316" y="59"/>
                  <a:pt x="316" y="59"/>
                  <a:pt x="316" y="59"/>
                </a:cubicBezTo>
                <a:cubicBezTo>
                  <a:pt x="316" y="59"/>
                  <a:pt x="317" y="61"/>
                  <a:pt x="317" y="61"/>
                </a:cubicBezTo>
                <a:cubicBezTo>
                  <a:pt x="317" y="61"/>
                  <a:pt x="318" y="62"/>
                  <a:pt x="318" y="62"/>
                </a:cubicBezTo>
                <a:cubicBezTo>
                  <a:pt x="318" y="62"/>
                  <a:pt x="319" y="62"/>
                  <a:pt x="319" y="63"/>
                </a:cubicBezTo>
                <a:cubicBezTo>
                  <a:pt x="319" y="63"/>
                  <a:pt x="321" y="64"/>
                  <a:pt x="321" y="65"/>
                </a:cubicBezTo>
                <a:cubicBezTo>
                  <a:pt x="319" y="63"/>
                  <a:pt x="321" y="64"/>
                  <a:pt x="322" y="65"/>
                </a:cubicBezTo>
                <a:cubicBezTo>
                  <a:pt x="322" y="66"/>
                  <a:pt x="324" y="66"/>
                  <a:pt x="324" y="66"/>
                </a:cubicBezTo>
                <a:lnTo>
                  <a:pt x="325" y="65"/>
                </a:lnTo>
                <a:cubicBezTo>
                  <a:pt x="326" y="65"/>
                  <a:pt x="328" y="66"/>
                  <a:pt x="329" y="66"/>
                </a:cubicBezTo>
                <a:cubicBezTo>
                  <a:pt x="329" y="67"/>
                  <a:pt x="330" y="68"/>
                  <a:pt x="330" y="68"/>
                </a:cubicBezTo>
                <a:cubicBezTo>
                  <a:pt x="330" y="68"/>
                  <a:pt x="332" y="69"/>
                  <a:pt x="332" y="69"/>
                </a:cubicBezTo>
                <a:cubicBezTo>
                  <a:pt x="332" y="70"/>
                  <a:pt x="332" y="69"/>
                  <a:pt x="332" y="70"/>
                </a:cubicBezTo>
                <a:lnTo>
                  <a:pt x="333" y="70"/>
                </a:lnTo>
                <a:cubicBezTo>
                  <a:pt x="333" y="70"/>
                  <a:pt x="337" y="71"/>
                  <a:pt x="338" y="71"/>
                </a:cubicBezTo>
                <a:lnTo>
                  <a:pt x="338" y="72"/>
                </a:lnTo>
                <a:cubicBezTo>
                  <a:pt x="338" y="72"/>
                  <a:pt x="338" y="72"/>
                  <a:pt x="338" y="72"/>
                </a:cubicBezTo>
                <a:cubicBezTo>
                  <a:pt x="338" y="72"/>
                  <a:pt x="338" y="72"/>
                  <a:pt x="338" y="72"/>
                </a:cubicBezTo>
                <a:cubicBezTo>
                  <a:pt x="337" y="72"/>
                  <a:pt x="337" y="73"/>
                  <a:pt x="337" y="73"/>
                </a:cubicBezTo>
                <a:cubicBezTo>
                  <a:pt x="337" y="72"/>
                  <a:pt x="337" y="73"/>
                  <a:pt x="337" y="73"/>
                </a:cubicBezTo>
                <a:cubicBezTo>
                  <a:pt x="337" y="73"/>
                  <a:pt x="337" y="74"/>
                  <a:pt x="337" y="75"/>
                </a:cubicBezTo>
                <a:lnTo>
                  <a:pt x="342" y="78"/>
                </a:lnTo>
                <a:cubicBezTo>
                  <a:pt x="342" y="80"/>
                  <a:pt x="342" y="82"/>
                  <a:pt x="342" y="84"/>
                </a:cubicBezTo>
                <a:cubicBezTo>
                  <a:pt x="342" y="84"/>
                  <a:pt x="342" y="84"/>
                  <a:pt x="342" y="85"/>
                </a:cubicBezTo>
                <a:cubicBezTo>
                  <a:pt x="342" y="85"/>
                  <a:pt x="339" y="86"/>
                  <a:pt x="338" y="87"/>
                </a:cubicBezTo>
                <a:cubicBezTo>
                  <a:pt x="342" y="85"/>
                  <a:pt x="339" y="86"/>
                  <a:pt x="338" y="87"/>
                </a:cubicBezTo>
                <a:cubicBezTo>
                  <a:pt x="338" y="87"/>
                  <a:pt x="337" y="95"/>
                  <a:pt x="338" y="95"/>
                </a:cubicBezTo>
                <a:lnTo>
                  <a:pt x="338" y="96"/>
                </a:lnTo>
                <a:cubicBezTo>
                  <a:pt x="338" y="96"/>
                  <a:pt x="338" y="99"/>
                  <a:pt x="338" y="99"/>
                </a:cubicBezTo>
                <a:cubicBezTo>
                  <a:pt x="338" y="96"/>
                  <a:pt x="338" y="99"/>
                  <a:pt x="338" y="99"/>
                </a:cubicBezTo>
                <a:lnTo>
                  <a:pt x="337" y="99"/>
                </a:lnTo>
                <a:cubicBezTo>
                  <a:pt x="337" y="99"/>
                  <a:pt x="337" y="100"/>
                  <a:pt x="337" y="100"/>
                </a:cubicBezTo>
                <a:cubicBezTo>
                  <a:pt x="337" y="100"/>
                  <a:pt x="337" y="100"/>
                  <a:pt x="337" y="100"/>
                </a:cubicBezTo>
                <a:cubicBezTo>
                  <a:pt x="337" y="100"/>
                  <a:pt x="342" y="101"/>
                  <a:pt x="342" y="100"/>
                </a:cubicBezTo>
                <a:cubicBezTo>
                  <a:pt x="337" y="100"/>
                  <a:pt x="342" y="101"/>
                  <a:pt x="343" y="100"/>
                </a:cubicBezTo>
                <a:lnTo>
                  <a:pt x="343" y="96"/>
                </a:lnTo>
                <a:cubicBezTo>
                  <a:pt x="343" y="96"/>
                  <a:pt x="343" y="96"/>
                  <a:pt x="343" y="96"/>
                </a:cubicBezTo>
                <a:cubicBezTo>
                  <a:pt x="344" y="95"/>
                  <a:pt x="344" y="94"/>
                  <a:pt x="345" y="94"/>
                </a:cubicBezTo>
                <a:cubicBezTo>
                  <a:pt x="345" y="94"/>
                  <a:pt x="346" y="93"/>
                  <a:pt x="346" y="93"/>
                </a:cubicBezTo>
                <a:cubicBezTo>
                  <a:pt x="345" y="94"/>
                  <a:pt x="346" y="93"/>
                  <a:pt x="346" y="93"/>
                </a:cubicBezTo>
                <a:cubicBezTo>
                  <a:pt x="347" y="93"/>
                  <a:pt x="348" y="92"/>
                  <a:pt x="348" y="92"/>
                </a:cubicBezTo>
                <a:cubicBezTo>
                  <a:pt x="348" y="91"/>
                  <a:pt x="349" y="90"/>
                  <a:pt x="349" y="89"/>
                </a:cubicBezTo>
                <a:cubicBezTo>
                  <a:pt x="349" y="89"/>
                  <a:pt x="349" y="88"/>
                  <a:pt x="349" y="88"/>
                </a:cubicBezTo>
                <a:cubicBezTo>
                  <a:pt x="350" y="88"/>
                  <a:pt x="350" y="88"/>
                  <a:pt x="350" y="88"/>
                </a:cubicBezTo>
                <a:cubicBezTo>
                  <a:pt x="350" y="88"/>
                  <a:pt x="350" y="88"/>
                  <a:pt x="350" y="88"/>
                </a:cubicBezTo>
                <a:cubicBezTo>
                  <a:pt x="350" y="88"/>
                  <a:pt x="350" y="88"/>
                  <a:pt x="351" y="88"/>
                </a:cubicBezTo>
                <a:cubicBezTo>
                  <a:pt x="351" y="89"/>
                  <a:pt x="353" y="90"/>
                  <a:pt x="354" y="91"/>
                </a:cubicBezTo>
                <a:cubicBezTo>
                  <a:pt x="354" y="91"/>
                  <a:pt x="359" y="92"/>
                  <a:pt x="359" y="92"/>
                </a:cubicBezTo>
                <a:cubicBezTo>
                  <a:pt x="354" y="91"/>
                  <a:pt x="359" y="92"/>
                  <a:pt x="359" y="92"/>
                </a:cubicBezTo>
                <a:cubicBezTo>
                  <a:pt x="360" y="93"/>
                  <a:pt x="361" y="94"/>
                  <a:pt x="362" y="94"/>
                </a:cubicBezTo>
                <a:cubicBezTo>
                  <a:pt x="362" y="94"/>
                  <a:pt x="363" y="94"/>
                  <a:pt x="363" y="94"/>
                </a:cubicBezTo>
                <a:cubicBezTo>
                  <a:pt x="363" y="94"/>
                  <a:pt x="364" y="95"/>
                  <a:pt x="365" y="95"/>
                </a:cubicBezTo>
                <a:lnTo>
                  <a:pt x="365" y="99"/>
                </a:lnTo>
                <a:cubicBezTo>
                  <a:pt x="365" y="99"/>
                  <a:pt x="365" y="100"/>
                  <a:pt x="365" y="100"/>
                </a:cubicBezTo>
                <a:cubicBezTo>
                  <a:pt x="365" y="101"/>
                  <a:pt x="365" y="101"/>
                  <a:pt x="365" y="101"/>
                </a:cubicBezTo>
                <a:cubicBezTo>
                  <a:pt x="367" y="101"/>
                  <a:pt x="369" y="103"/>
                  <a:pt x="371" y="103"/>
                </a:cubicBezTo>
                <a:cubicBezTo>
                  <a:pt x="371" y="103"/>
                  <a:pt x="371" y="102"/>
                  <a:pt x="371" y="102"/>
                </a:cubicBezTo>
                <a:lnTo>
                  <a:pt x="371" y="99"/>
                </a:lnTo>
                <a:cubicBezTo>
                  <a:pt x="371" y="99"/>
                  <a:pt x="372" y="98"/>
                  <a:pt x="372" y="98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372" y="98"/>
                  <a:pt x="373" y="98"/>
                  <a:pt x="373" y="98"/>
                </a:cubicBezTo>
                <a:cubicBezTo>
                  <a:pt x="375" y="100"/>
                  <a:pt x="380" y="102"/>
                  <a:pt x="382" y="102"/>
                </a:cubicBezTo>
                <a:cubicBezTo>
                  <a:pt x="382" y="102"/>
                  <a:pt x="382" y="102"/>
                  <a:pt x="382" y="102"/>
                </a:cubicBezTo>
                <a:cubicBezTo>
                  <a:pt x="383" y="102"/>
                  <a:pt x="384" y="103"/>
                  <a:pt x="384" y="103"/>
                </a:cubicBezTo>
                <a:cubicBezTo>
                  <a:pt x="385" y="103"/>
                  <a:pt x="385" y="106"/>
                  <a:pt x="385" y="106"/>
                </a:cubicBezTo>
                <a:cubicBezTo>
                  <a:pt x="385" y="106"/>
                  <a:pt x="385" y="106"/>
                  <a:pt x="385" y="107"/>
                </a:cubicBezTo>
                <a:cubicBezTo>
                  <a:pt x="384" y="107"/>
                  <a:pt x="384" y="108"/>
                  <a:pt x="384" y="108"/>
                </a:cubicBezTo>
                <a:cubicBezTo>
                  <a:pt x="386" y="108"/>
                  <a:pt x="387" y="108"/>
                  <a:pt x="389" y="108"/>
                </a:cubicBezTo>
                <a:cubicBezTo>
                  <a:pt x="389" y="108"/>
                  <a:pt x="391" y="109"/>
                  <a:pt x="391" y="109"/>
                </a:cubicBezTo>
                <a:lnTo>
                  <a:pt x="392" y="110"/>
                </a:lnTo>
                <a:cubicBezTo>
                  <a:pt x="392" y="110"/>
                  <a:pt x="393" y="110"/>
                  <a:pt x="393" y="111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4" y="111"/>
                  <a:pt x="394" y="111"/>
                  <a:pt x="394" y="112"/>
                </a:cubicBezTo>
                <a:cubicBezTo>
                  <a:pt x="394" y="111"/>
                  <a:pt x="394" y="111"/>
                  <a:pt x="394" y="112"/>
                </a:cubicBezTo>
                <a:cubicBezTo>
                  <a:pt x="394" y="112"/>
                  <a:pt x="394" y="112"/>
                  <a:pt x="395" y="112"/>
                </a:cubicBezTo>
                <a:cubicBezTo>
                  <a:pt x="395" y="112"/>
                  <a:pt x="397" y="112"/>
                  <a:pt x="397" y="112"/>
                </a:cubicBezTo>
                <a:cubicBezTo>
                  <a:pt x="397" y="112"/>
                  <a:pt x="397" y="112"/>
                  <a:pt x="398" y="112"/>
                </a:cubicBezTo>
                <a:cubicBezTo>
                  <a:pt x="398" y="111"/>
                  <a:pt x="398" y="111"/>
                  <a:pt x="398" y="111"/>
                </a:cubicBezTo>
                <a:cubicBezTo>
                  <a:pt x="398" y="111"/>
                  <a:pt x="398" y="110"/>
                  <a:pt x="398" y="110"/>
                </a:cubicBezTo>
                <a:cubicBezTo>
                  <a:pt x="398" y="110"/>
                  <a:pt x="398" y="109"/>
                  <a:pt x="398" y="109"/>
                </a:cubicBezTo>
                <a:cubicBezTo>
                  <a:pt x="399" y="109"/>
                  <a:pt x="399" y="107"/>
                  <a:pt x="398" y="107"/>
                </a:cubicBezTo>
                <a:lnTo>
                  <a:pt x="398" y="106"/>
                </a:lnTo>
                <a:cubicBezTo>
                  <a:pt x="398" y="106"/>
                  <a:pt x="398" y="105"/>
                  <a:pt x="398" y="104"/>
                </a:cubicBezTo>
                <a:cubicBezTo>
                  <a:pt x="398" y="104"/>
                  <a:pt x="398" y="104"/>
                  <a:pt x="398" y="104"/>
                </a:cubicBezTo>
                <a:lnTo>
                  <a:pt x="399" y="104"/>
                </a:lnTo>
                <a:cubicBezTo>
                  <a:pt x="399" y="104"/>
                  <a:pt x="399" y="104"/>
                  <a:pt x="399" y="104"/>
                </a:cubicBezTo>
                <a:lnTo>
                  <a:pt x="400" y="104"/>
                </a:lnTo>
                <a:cubicBezTo>
                  <a:pt x="399" y="104"/>
                  <a:pt x="400" y="104"/>
                  <a:pt x="400" y="104"/>
                </a:cubicBezTo>
                <a:cubicBezTo>
                  <a:pt x="400" y="104"/>
                  <a:pt x="401" y="105"/>
                  <a:pt x="401" y="105"/>
                </a:cubicBezTo>
                <a:cubicBezTo>
                  <a:pt x="400" y="104"/>
                  <a:pt x="401" y="105"/>
                  <a:pt x="401" y="105"/>
                </a:cubicBezTo>
                <a:cubicBezTo>
                  <a:pt x="400" y="104"/>
                  <a:pt x="401" y="105"/>
                  <a:pt x="401" y="105"/>
                </a:cubicBezTo>
                <a:cubicBezTo>
                  <a:pt x="402" y="105"/>
                  <a:pt x="402" y="108"/>
                  <a:pt x="403" y="108"/>
                </a:cubicBezTo>
                <a:cubicBezTo>
                  <a:pt x="402" y="105"/>
                  <a:pt x="402" y="108"/>
                  <a:pt x="403" y="108"/>
                </a:cubicBezTo>
                <a:cubicBezTo>
                  <a:pt x="402" y="105"/>
                  <a:pt x="402" y="108"/>
                  <a:pt x="403" y="108"/>
                </a:cubicBezTo>
                <a:cubicBezTo>
                  <a:pt x="403" y="108"/>
                  <a:pt x="404" y="109"/>
                  <a:pt x="404" y="109"/>
                </a:cubicBezTo>
                <a:cubicBezTo>
                  <a:pt x="404" y="109"/>
                  <a:pt x="405" y="109"/>
                  <a:pt x="405" y="109"/>
                </a:cubicBezTo>
                <a:cubicBezTo>
                  <a:pt x="406" y="109"/>
                  <a:pt x="407" y="109"/>
                  <a:pt x="408" y="109"/>
                </a:cubicBezTo>
                <a:cubicBezTo>
                  <a:pt x="408" y="107"/>
                  <a:pt x="409" y="104"/>
                  <a:pt x="409" y="102"/>
                </a:cubicBezTo>
                <a:cubicBezTo>
                  <a:pt x="408" y="101"/>
                  <a:pt x="406" y="100"/>
                  <a:pt x="405" y="100"/>
                </a:cubicBezTo>
                <a:cubicBezTo>
                  <a:pt x="405" y="99"/>
                  <a:pt x="404" y="97"/>
                  <a:pt x="404" y="96"/>
                </a:cubicBezTo>
                <a:cubicBezTo>
                  <a:pt x="404" y="96"/>
                  <a:pt x="404" y="95"/>
                  <a:pt x="404" y="95"/>
                </a:cubicBezTo>
                <a:cubicBezTo>
                  <a:pt x="404" y="95"/>
                  <a:pt x="404" y="94"/>
                  <a:pt x="404" y="94"/>
                </a:cubicBezTo>
                <a:cubicBezTo>
                  <a:pt x="405" y="94"/>
                  <a:pt x="405" y="92"/>
                  <a:pt x="405" y="92"/>
                </a:cubicBezTo>
                <a:cubicBezTo>
                  <a:pt x="405" y="91"/>
                  <a:pt x="407" y="89"/>
                  <a:pt x="407" y="88"/>
                </a:cubicBezTo>
                <a:cubicBezTo>
                  <a:pt x="408" y="88"/>
                  <a:pt x="409" y="87"/>
                  <a:pt x="409" y="87"/>
                </a:cubicBezTo>
                <a:cubicBezTo>
                  <a:pt x="409" y="87"/>
                  <a:pt x="409" y="86"/>
                  <a:pt x="409" y="86"/>
                </a:cubicBezTo>
                <a:cubicBezTo>
                  <a:pt x="410" y="86"/>
                  <a:pt x="410" y="86"/>
                  <a:pt x="410" y="86"/>
                </a:cubicBezTo>
                <a:cubicBezTo>
                  <a:pt x="411" y="86"/>
                  <a:pt x="411" y="87"/>
                  <a:pt x="411" y="88"/>
                </a:cubicBezTo>
                <a:lnTo>
                  <a:pt x="412" y="88"/>
                </a:lnTo>
                <a:cubicBezTo>
                  <a:pt x="413" y="88"/>
                  <a:pt x="415" y="89"/>
                  <a:pt x="416" y="89"/>
                </a:cubicBezTo>
                <a:cubicBezTo>
                  <a:pt x="416" y="89"/>
                  <a:pt x="416" y="89"/>
                  <a:pt x="416" y="89"/>
                </a:cubicBezTo>
                <a:cubicBezTo>
                  <a:pt x="416" y="89"/>
                  <a:pt x="416" y="89"/>
                  <a:pt x="417" y="89"/>
                </a:cubicBezTo>
                <a:lnTo>
                  <a:pt x="417" y="90"/>
                </a:lnTo>
                <a:cubicBezTo>
                  <a:pt x="417" y="90"/>
                  <a:pt x="417" y="90"/>
                  <a:pt x="417" y="90"/>
                </a:cubicBezTo>
                <a:cubicBezTo>
                  <a:pt x="418" y="90"/>
                  <a:pt x="418" y="90"/>
                  <a:pt x="418" y="90"/>
                </a:cubicBezTo>
                <a:cubicBezTo>
                  <a:pt x="418" y="91"/>
                  <a:pt x="420" y="92"/>
                  <a:pt x="420" y="92"/>
                </a:cubicBezTo>
                <a:cubicBezTo>
                  <a:pt x="420" y="93"/>
                  <a:pt x="421" y="95"/>
                  <a:pt x="421" y="95"/>
                </a:cubicBezTo>
                <a:cubicBezTo>
                  <a:pt x="421" y="95"/>
                  <a:pt x="421" y="95"/>
                  <a:pt x="421" y="96"/>
                </a:cubicBezTo>
                <a:cubicBezTo>
                  <a:pt x="422" y="96"/>
                  <a:pt x="422" y="96"/>
                  <a:pt x="422" y="97"/>
                </a:cubicBezTo>
                <a:cubicBezTo>
                  <a:pt x="423" y="97"/>
                  <a:pt x="423" y="97"/>
                  <a:pt x="423" y="97"/>
                </a:cubicBezTo>
                <a:cubicBezTo>
                  <a:pt x="424" y="97"/>
                  <a:pt x="424" y="97"/>
                  <a:pt x="424" y="97"/>
                </a:cubicBezTo>
                <a:cubicBezTo>
                  <a:pt x="424" y="97"/>
                  <a:pt x="424" y="97"/>
                  <a:pt x="425" y="97"/>
                </a:cubicBezTo>
                <a:cubicBezTo>
                  <a:pt x="425" y="97"/>
                  <a:pt x="425" y="97"/>
                  <a:pt x="425" y="97"/>
                </a:cubicBezTo>
                <a:cubicBezTo>
                  <a:pt x="426" y="98"/>
                  <a:pt x="426" y="100"/>
                  <a:pt x="426" y="102"/>
                </a:cubicBezTo>
                <a:cubicBezTo>
                  <a:pt x="427" y="102"/>
                  <a:pt x="428" y="101"/>
                  <a:pt x="429" y="101"/>
                </a:cubicBezTo>
                <a:cubicBezTo>
                  <a:pt x="427" y="102"/>
                  <a:pt x="428" y="101"/>
                  <a:pt x="429" y="101"/>
                </a:cubicBezTo>
                <a:cubicBezTo>
                  <a:pt x="429" y="101"/>
                  <a:pt x="429" y="100"/>
                  <a:pt x="429" y="100"/>
                </a:cubicBezTo>
                <a:lnTo>
                  <a:pt x="429" y="98"/>
                </a:lnTo>
                <a:cubicBezTo>
                  <a:pt x="429" y="98"/>
                  <a:pt x="429" y="95"/>
                  <a:pt x="429" y="95"/>
                </a:cubicBezTo>
                <a:lnTo>
                  <a:pt x="434" y="95"/>
                </a:lnTo>
                <a:cubicBezTo>
                  <a:pt x="434" y="95"/>
                  <a:pt x="434" y="96"/>
                  <a:pt x="434" y="96"/>
                </a:cubicBezTo>
                <a:cubicBezTo>
                  <a:pt x="435" y="96"/>
                  <a:pt x="438" y="95"/>
                  <a:pt x="438" y="93"/>
                </a:cubicBezTo>
                <a:cubicBezTo>
                  <a:pt x="438" y="93"/>
                  <a:pt x="438" y="93"/>
                  <a:pt x="438" y="93"/>
                </a:cubicBezTo>
                <a:cubicBezTo>
                  <a:pt x="439" y="93"/>
                  <a:pt x="438" y="88"/>
                  <a:pt x="440" y="87"/>
                </a:cubicBezTo>
                <a:cubicBezTo>
                  <a:pt x="441" y="87"/>
                  <a:pt x="443" y="91"/>
                  <a:pt x="445" y="91"/>
                </a:cubicBezTo>
                <a:lnTo>
                  <a:pt x="445" y="96"/>
                </a:lnTo>
                <a:cubicBezTo>
                  <a:pt x="445" y="96"/>
                  <a:pt x="444" y="99"/>
                  <a:pt x="444" y="99"/>
                </a:cubicBezTo>
                <a:cubicBezTo>
                  <a:pt x="448" y="99"/>
                  <a:pt x="451" y="97"/>
                  <a:pt x="456" y="97"/>
                </a:cubicBezTo>
                <a:cubicBezTo>
                  <a:pt x="456" y="96"/>
                  <a:pt x="454" y="94"/>
                  <a:pt x="453" y="94"/>
                </a:cubicBezTo>
                <a:cubicBezTo>
                  <a:pt x="453" y="91"/>
                  <a:pt x="458" y="91"/>
                  <a:pt x="458" y="93"/>
                </a:cubicBezTo>
                <a:cubicBezTo>
                  <a:pt x="470" y="93"/>
                  <a:pt x="468" y="83"/>
                  <a:pt x="470" y="75"/>
                </a:cubicBezTo>
                <a:cubicBezTo>
                  <a:pt x="472" y="71"/>
                  <a:pt x="469" y="69"/>
                  <a:pt x="468" y="66"/>
                </a:cubicBezTo>
                <a:cubicBezTo>
                  <a:pt x="466" y="62"/>
                  <a:pt x="473" y="63"/>
                  <a:pt x="473" y="65"/>
                </a:cubicBezTo>
                <a:cubicBezTo>
                  <a:pt x="466" y="62"/>
                  <a:pt x="473" y="63"/>
                  <a:pt x="474" y="65"/>
                </a:cubicBezTo>
                <a:cubicBezTo>
                  <a:pt x="466" y="62"/>
                  <a:pt x="473" y="63"/>
                  <a:pt x="474" y="65"/>
                </a:cubicBezTo>
                <a:cubicBezTo>
                  <a:pt x="475" y="65"/>
                  <a:pt x="479" y="65"/>
                  <a:pt x="479" y="66"/>
                </a:cubicBezTo>
                <a:cubicBezTo>
                  <a:pt x="475" y="65"/>
                  <a:pt x="479" y="65"/>
                  <a:pt x="479" y="66"/>
                </a:cubicBezTo>
                <a:cubicBezTo>
                  <a:pt x="480" y="67"/>
                  <a:pt x="481" y="68"/>
                  <a:pt x="481" y="68"/>
                </a:cubicBezTo>
                <a:cubicBezTo>
                  <a:pt x="483" y="68"/>
                  <a:pt x="484" y="70"/>
                  <a:pt x="484" y="70"/>
                </a:cubicBezTo>
                <a:cubicBezTo>
                  <a:pt x="484" y="71"/>
                  <a:pt x="484" y="71"/>
                  <a:pt x="484" y="72"/>
                </a:cubicBezTo>
                <a:cubicBezTo>
                  <a:pt x="487" y="72"/>
                  <a:pt x="488" y="76"/>
                  <a:pt x="488" y="79"/>
                </a:cubicBezTo>
                <a:cubicBezTo>
                  <a:pt x="488" y="79"/>
                  <a:pt x="488" y="79"/>
                  <a:pt x="488" y="79"/>
                </a:cubicBezTo>
                <a:cubicBezTo>
                  <a:pt x="487" y="79"/>
                  <a:pt x="483" y="83"/>
                  <a:pt x="483" y="84"/>
                </a:cubicBezTo>
                <a:cubicBezTo>
                  <a:pt x="483" y="87"/>
                  <a:pt x="475" y="91"/>
                  <a:pt x="479" y="94"/>
                </a:cubicBezTo>
                <a:cubicBezTo>
                  <a:pt x="481" y="96"/>
                  <a:pt x="485" y="97"/>
                  <a:pt x="487" y="98"/>
                </a:cubicBezTo>
                <a:cubicBezTo>
                  <a:pt x="488" y="99"/>
                  <a:pt x="492" y="103"/>
                  <a:pt x="492" y="103"/>
                </a:cubicBezTo>
                <a:cubicBezTo>
                  <a:pt x="492" y="104"/>
                  <a:pt x="493" y="104"/>
                  <a:pt x="493" y="104"/>
                </a:cubicBezTo>
                <a:cubicBezTo>
                  <a:pt x="492" y="104"/>
                  <a:pt x="493" y="104"/>
                  <a:pt x="493" y="105"/>
                </a:cubicBezTo>
                <a:cubicBezTo>
                  <a:pt x="492" y="104"/>
                  <a:pt x="493" y="104"/>
                  <a:pt x="494" y="105"/>
                </a:cubicBezTo>
                <a:cubicBezTo>
                  <a:pt x="494" y="105"/>
                  <a:pt x="494" y="106"/>
                  <a:pt x="494" y="106"/>
                </a:cubicBezTo>
                <a:cubicBezTo>
                  <a:pt x="494" y="106"/>
                  <a:pt x="494" y="107"/>
                  <a:pt x="494" y="107"/>
                </a:cubicBezTo>
                <a:cubicBezTo>
                  <a:pt x="495" y="107"/>
                  <a:pt x="502" y="107"/>
                  <a:pt x="502" y="108"/>
                </a:cubicBezTo>
                <a:cubicBezTo>
                  <a:pt x="502" y="108"/>
                  <a:pt x="503" y="108"/>
                  <a:pt x="503" y="108"/>
                </a:cubicBezTo>
                <a:cubicBezTo>
                  <a:pt x="503" y="108"/>
                  <a:pt x="503" y="108"/>
                  <a:pt x="503" y="109"/>
                </a:cubicBezTo>
                <a:cubicBezTo>
                  <a:pt x="503" y="109"/>
                  <a:pt x="503" y="110"/>
                  <a:pt x="503" y="111"/>
                </a:cubicBezTo>
                <a:cubicBezTo>
                  <a:pt x="502" y="111"/>
                  <a:pt x="502" y="121"/>
                  <a:pt x="502" y="122"/>
                </a:cubicBezTo>
                <a:cubicBezTo>
                  <a:pt x="501" y="126"/>
                  <a:pt x="498" y="129"/>
                  <a:pt x="498" y="133"/>
                </a:cubicBezTo>
                <a:lnTo>
                  <a:pt x="499" y="134"/>
                </a:lnTo>
                <a:cubicBezTo>
                  <a:pt x="500" y="134"/>
                  <a:pt x="501" y="134"/>
                  <a:pt x="502" y="134"/>
                </a:cubicBezTo>
                <a:cubicBezTo>
                  <a:pt x="502" y="133"/>
                  <a:pt x="508" y="132"/>
                  <a:pt x="510" y="132"/>
                </a:cubicBezTo>
                <a:cubicBezTo>
                  <a:pt x="531" y="132"/>
                  <a:pt x="551" y="128"/>
                  <a:pt x="572" y="128"/>
                </a:cubicBezTo>
                <a:cubicBezTo>
                  <a:pt x="572" y="129"/>
                  <a:pt x="572" y="132"/>
                  <a:pt x="571" y="132"/>
                </a:cubicBezTo>
                <a:lnTo>
                  <a:pt x="569" y="135"/>
                </a:lnTo>
                <a:cubicBezTo>
                  <a:pt x="569" y="137"/>
                  <a:pt x="570" y="138"/>
                  <a:pt x="571" y="138"/>
                </a:cubicBezTo>
                <a:cubicBezTo>
                  <a:pt x="571" y="138"/>
                  <a:pt x="572" y="138"/>
                  <a:pt x="572" y="138"/>
                </a:cubicBezTo>
                <a:cubicBezTo>
                  <a:pt x="573" y="138"/>
                  <a:pt x="574" y="139"/>
                  <a:pt x="575" y="139"/>
                </a:cubicBezTo>
                <a:cubicBezTo>
                  <a:pt x="575" y="139"/>
                  <a:pt x="575" y="138"/>
                  <a:pt x="575" y="137"/>
                </a:cubicBezTo>
                <a:cubicBezTo>
                  <a:pt x="576" y="137"/>
                  <a:pt x="576" y="137"/>
                  <a:pt x="576" y="137"/>
                </a:cubicBezTo>
                <a:cubicBezTo>
                  <a:pt x="576" y="137"/>
                  <a:pt x="576" y="137"/>
                  <a:pt x="576" y="137"/>
                </a:cubicBezTo>
                <a:cubicBezTo>
                  <a:pt x="576" y="137"/>
                  <a:pt x="577" y="137"/>
                  <a:pt x="577" y="137"/>
                </a:cubicBezTo>
                <a:cubicBezTo>
                  <a:pt x="577" y="137"/>
                  <a:pt x="577" y="138"/>
                  <a:pt x="577" y="139"/>
                </a:cubicBezTo>
                <a:lnTo>
                  <a:pt x="578" y="140"/>
                </a:lnTo>
                <a:cubicBezTo>
                  <a:pt x="579" y="140"/>
                  <a:pt x="580" y="140"/>
                  <a:pt x="581" y="140"/>
                </a:cubicBezTo>
                <a:cubicBezTo>
                  <a:pt x="581" y="143"/>
                  <a:pt x="581" y="148"/>
                  <a:pt x="581" y="151"/>
                </a:cubicBezTo>
                <a:lnTo>
                  <a:pt x="582" y="152"/>
                </a:lnTo>
                <a:cubicBezTo>
                  <a:pt x="582" y="151"/>
                  <a:pt x="583" y="151"/>
                  <a:pt x="583" y="151"/>
                </a:cubicBezTo>
                <a:lnTo>
                  <a:pt x="588" y="153"/>
                </a:lnTo>
                <a:cubicBezTo>
                  <a:pt x="588" y="154"/>
                  <a:pt x="598" y="156"/>
                  <a:pt x="599" y="156"/>
                </a:cubicBezTo>
                <a:lnTo>
                  <a:pt x="599" y="159"/>
                </a:lnTo>
                <a:cubicBezTo>
                  <a:pt x="602" y="159"/>
                  <a:pt x="604" y="161"/>
                  <a:pt x="607" y="161"/>
                </a:cubicBezTo>
                <a:cubicBezTo>
                  <a:pt x="607" y="162"/>
                  <a:pt x="608" y="162"/>
                  <a:pt x="609" y="162"/>
                </a:cubicBezTo>
                <a:cubicBezTo>
                  <a:pt x="609" y="163"/>
                  <a:pt x="609" y="163"/>
                  <a:pt x="610" y="163"/>
                </a:cubicBezTo>
                <a:cubicBezTo>
                  <a:pt x="610" y="164"/>
                  <a:pt x="613" y="164"/>
                  <a:pt x="614" y="164"/>
                </a:cubicBezTo>
                <a:lnTo>
                  <a:pt x="614" y="163"/>
                </a:lnTo>
                <a:cubicBezTo>
                  <a:pt x="615" y="163"/>
                  <a:pt x="617" y="162"/>
                  <a:pt x="618" y="162"/>
                </a:cubicBezTo>
                <a:cubicBezTo>
                  <a:pt x="618" y="162"/>
                  <a:pt x="619" y="162"/>
                  <a:pt x="619" y="162"/>
                </a:cubicBezTo>
                <a:cubicBezTo>
                  <a:pt x="618" y="162"/>
                  <a:pt x="619" y="162"/>
                  <a:pt x="619" y="161"/>
                </a:cubicBezTo>
                <a:lnTo>
                  <a:pt x="620" y="161"/>
                </a:lnTo>
                <a:cubicBezTo>
                  <a:pt x="619" y="161"/>
                  <a:pt x="620" y="161"/>
                  <a:pt x="620" y="161"/>
                </a:cubicBezTo>
                <a:cubicBezTo>
                  <a:pt x="620" y="160"/>
                  <a:pt x="620" y="160"/>
                  <a:pt x="620" y="159"/>
                </a:cubicBezTo>
                <a:cubicBezTo>
                  <a:pt x="620" y="159"/>
                  <a:pt x="619" y="159"/>
                  <a:pt x="619" y="159"/>
                </a:cubicBezTo>
                <a:cubicBezTo>
                  <a:pt x="619" y="159"/>
                  <a:pt x="619" y="159"/>
                  <a:pt x="619" y="159"/>
                </a:cubicBezTo>
                <a:cubicBezTo>
                  <a:pt x="619" y="158"/>
                  <a:pt x="619" y="158"/>
                  <a:pt x="619" y="157"/>
                </a:cubicBezTo>
                <a:cubicBezTo>
                  <a:pt x="620" y="157"/>
                  <a:pt x="623" y="157"/>
                  <a:pt x="624" y="156"/>
                </a:cubicBezTo>
                <a:cubicBezTo>
                  <a:pt x="624" y="156"/>
                  <a:pt x="624" y="156"/>
                  <a:pt x="624" y="155"/>
                </a:cubicBezTo>
                <a:cubicBezTo>
                  <a:pt x="624" y="155"/>
                  <a:pt x="624" y="155"/>
                  <a:pt x="624" y="155"/>
                </a:cubicBezTo>
                <a:cubicBezTo>
                  <a:pt x="623" y="155"/>
                  <a:pt x="622" y="155"/>
                  <a:pt x="621" y="155"/>
                </a:cubicBezTo>
                <a:cubicBezTo>
                  <a:pt x="620" y="154"/>
                  <a:pt x="620" y="153"/>
                  <a:pt x="620" y="152"/>
                </a:cubicBezTo>
                <a:cubicBezTo>
                  <a:pt x="620" y="152"/>
                  <a:pt x="620" y="151"/>
                  <a:pt x="620" y="151"/>
                </a:cubicBezTo>
                <a:cubicBezTo>
                  <a:pt x="620" y="151"/>
                  <a:pt x="620" y="151"/>
                  <a:pt x="620" y="151"/>
                </a:cubicBezTo>
                <a:cubicBezTo>
                  <a:pt x="620" y="151"/>
                  <a:pt x="621" y="150"/>
                  <a:pt x="621" y="150"/>
                </a:cubicBezTo>
                <a:cubicBezTo>
                  <a:pt x="622" y="150"/>
                  <a:pt x="624" y="151"/>
                  <a:pt x="624" y="152"/>
                </a:cubicBezTo>
                <a:cubicBezTo>
                  <a:pt x="625" y="152"/>
                  <a:pt x="626" y="152"/>
                  <a:pt x="627" y="152"/>
                </a:cubicBezTo>
                <a:lnTo>
                  <a:pt x="627" y="150"/>
                </a:lnTo>
                <a:cubicBezTo>
                  <a:pt x="627" y="150"/>
                  <a:pt x="626" y="149"/>
                  <a:pt x="626" y="149"/>
                </a:cubicBezTo>
                <a:cubicBezTo>
                  <a:pt x="626" y="149"/>
                  <a:pt x="625" y="149"/>
                  <a:pt x="625" y="149"/>
                </a:cubicBezTo>
                <a:cubicBezTo>
                  <a:pt x="626" y="149"/>
                  <a:pt x="625" y="149"/>
                  <a:pt x="625" y="149"/>
                </a:cubicBezTo>
                <a:cubicBezTo>
                  <a:pt x="625" y="148"/>
                  <a:pt x="625" y="148"/>
                  <a:pt x="625" y="148"/>
                </a:cubicBezTo>
                <a:lnTo>
                  <a:pt x="625" y="144"/>
                </a:lnTo>
                <a:cubicBezTo>
                  <a:pt x="625" y="144"/>
                  <a:pt x="626" y="142"/>
                  <a:pt x="626" y="142"/>
                </a:cubicBezTo>
                <a:cubicBezTo>
                  <a:pt x="627" y="142"/>
                  <a:pt x="631" y="139"/>
                  <a:pt x="631" y="139"/>
                </a:cubicBezTo>
                <a:cubicBezTo>
                  <a:pt x="633" y="139"/>
                  <a:pt x="636" y="141"/>
                  <a:pt x="636" y="143"/>
                </a:cubicBezTo>
                <a:cubicBezTo>
                  <a:pt x="636" y="143"/>
                  <a:pt x="636" y="144"/>
                  <a:pt x="636" y="144"/>
                </a:cubicBezTo>
                <a:cubicBezTo>
                  <a:pt x="636" y="144"/>
                  <a:pt x="637" y="145"/>
                  <a:pt x="637" y="145"/>
                </a:cubicBezTo>
                <a:cubicBezTo>
                  <a:pt x="639" y="146"/>
                  <a:pt x="640" y="144"/>
                  <a:pt x="642" y="144"/>
                </a:cubicBezTo>
                <a:lnTo>
                  <a:pt x="642" y="143"/>
                </a:lnTo>
                <a:cubicBezTo>
                  <a:pt x="642" y="143"/>
                  <a:pt x="642" y="143"/>
                  <a:pt x="642" y="143"/>
                </a:cubicBezTo>
                <a:cubicBezTo>
                  <a:pt x="642" y="143"/>
                  <a:pt x="642" y="143"/>
                  <a:pt x="642" y="143"/>
                </a:cubicBezTo>
                <a:cubicBezTo>
                  <a:pt x="642" y="143"/>
                  <a:pt x="642" y="141"/>
                  <a:pt x="642" y="141"/>
                </a:cubicBezTo>
                <a:lnTo>
                  <a:pt x="642" y="140"/>
                </a:lnTo>
                <a:cubicBezTo>
                  <a:pt x="642" y="141"/>
                  <a:pt x="642" y="140"/>
                  <a:pt x="643" y="140"/>
                </a:cubicBezTo>
                <a:cubicBezTo>
                  <a:pt x="643" y="140"/>
                  <a:pt x="646" y="140"/>
                  <a:pt x="646" y="140"/>
                </a:cubicBezTo>
                <a:cubicBezTo>
                  <a:pt x="646" y="141"/>
                  <a:pt x="646" y="141"/>
                  <a:pt x="646" y="141"/>
                </a:cubicBezTo>
                <a:cubicBezTo>
                  <a:pt x="646" y="140"/>
                  <a:pt x="647" y="140"/>
                  <a:pt x="647" y="139"/>
                </a:cubicBezTo>
                <a:cubicBezTo>
                  <a:pt x="647" y="139"/>
                  <a:pt x="648" y="138"/>
                  <a:pt x="648" y="138"/>
                </a:cubicBezTo>
                <a:cubicBezTo>
                  <a:pt x="648" y="138"/>
                  <a:pt x="650" y="139"/>
                  <a:pt x="651" y="139"/>
                </a:cubicBezTo>
                <a:cubicBezTo>
                  <a:pt x="648" y="138"/>
                  <a:pt x="650" y="139"/>
                  <a:pt x="651" y="139"/>
                </a:cubicBezTo>
                <a:cubicBezTo>
                  <a:pt x="651" y="139"/>
                  <a:pt x="653" y="139"/>
                  <a:pt x="654" y="139"/>
                </a:cubicBezTo>
                <a:cubicBezTo>
                  <a:pt x="654" y="139"/>
                  <a:pt x="656" y="137"/>
                  <a:pt x="657" y="137"/>
                </a:cubicBezTo>
                <a:cubicBezTo>
                  <a:pt x="658" y="137"/>
                  <a:pt x="658" y="136"/>
                  <a:pt x="658" y="136"/>
                </a:cubicBezTo>
                <a:cubicBezTo>
                  <a:pt x="658" y="137"/>
                  <a:pt x="658" y="136"/>
                  <a:pt x="658" y="136"/>
                </a:cubicBezTo>
                <a:cubicBezTo>
                  <a:pt x="659" y="136"/>
                  <a:pt x="659" y="136"/>
                  <a:pt x="660" y="136"/>
                </a:cubicBezTo>
                <a:cubicBezTo>
                  <a:pt x="660" y="136"/>
                  <a:pt x="661" y="137"/>
                  <a:pt x="661" y="137"/>
                </a:cubicBezTo>
                <a:cubicBezTo>
                  <a:pt x="662" y="137"/>
                  <a:pt x="663" y="138"/>
                  <a:pt x="663" y="138"/>
                </a:cubicBezTo>
                <a:cubicBezTo>
                  <a:pt x="663" y="138"/>
                  <a:pt x="663" y="138"/>
                  <a:pt x="664" y="138"/>
                </a:cubicBezTo>
                <a:cubicBezTo>
                  <a:pt x="664" y="138"/>
                  <a:pt x="664" y="138"/>
                  <a:pt x="664" y="137"/>
                </a:cubicBezTo>
                <a:cubicBezTo>
                  <a:pt x="664" y="137"/>
                  <a:pt x="665" y="136"/>
                  <a:pt x="665" y="136"/>
                </a:cubicBezTo>
                <a:cubicBezTo>
                  <a:pt x="664" y="137"/>
                  <a:pt x="665" y="136"/>
                  <a:pt x="666" y="136"/>
                </a:cubicBezTo>
                <a:cubicBezTo>
                  <a:pt x="666" y="136"/>
                  <a:pt x="666" y="136"/>
                  <a:pt x="666" y="136"/>
                </a:cubicBezTo>
                <a:lnTo>
                  <a:pt x="667" y="136"/>
                </a:lnTo>
                <a:cubicBezTo>
                  <a:pt x="667" y="136"/>
                  <a:pt x="667" y="136"/>
                  <a:pt x="667" y="136"/>
                </a:cubicBezTo>
                <a:lnTo>
                  <a:pt x="667" y="135"/>
                </a:lnTo>
                <a:cubicBezTo>
                  <a:pt x="666" y="135"/>
                  <a:pt x="666" y="134"/>
                  <a:pt x="666" y="134"/>
                </a:cubicBezTo>
                <a:cubicBezTo>
                  <a:pt x="665" y="134"/>
                  <a:pt x="665" y="134"/>
                  <a:pt x="665" y="134"/>
                </a:cubicBezTo>
                <a:lnTo>
                  <a:pt x="664" y="134"/>
                </a:lnTo>
                <a:cubicBezTo>
                  <a:pt x="664" y="133"/>
                  <a:pt x="664" y="133"/>
                  <a:pt x="664" y="132"/>
                </a:cubicBezTo>
                <a:lnTo>
                  <a:pt x="663" y="132"/>
                </a:lnTo>
                <a:cubicBezTo>
                  <a:pt x="663" y="132"/>
                  <a:pt x="663" y="132"/>
                  <a:pt x="663" y="132"/>
                </a:cubicBezTo>
                <a:lnTo>
                  <a:pt x="662" y="131"/>
                </a:lnTo>
                <a:cubicBezTo>
                  <a:pt x="663" y="132"/>
                  <a:pt x="662" y="131"/>
                  <a:pt x="662" y="131"/>
                </a:cubicBezTo>
                <a:cubicBezTo>
                  <a:pt x="662" y="131"/>
                  <a:pt x="661" y="131"/>
                  <a:pt x="661" y="131"/>
                </a:cubicBezTo>
                <a:cubicBezTo>
                  <a:pt x="661" y="131"/>
                  <a:pt x="661" y="130"/>
                  <a:pt x="661" y="130"/>
                </a:cubicBezTo>
                <a:lnTo>
                  <a:pt x="660" y="130"/>
                </a:lnTo>
                <a:cubicBezTo>
                  <a:pt x="660" y="130"/>
                  <a:pt x="660" y="129"/>
                  <a:pt x="660" y="129"/>
                </a:cubicBezTo>
                <a:cubicBezTo>
                  <a:pt x="664" y="129"/>
                  <a:pt x="667" y="128"/>
                  <a:pt x="671" y="128"/>
                </a:cubicBezTo>
                <a:cubicBezTo>
                  <a:pt x="671" y="128"/>
                  <a:pt x="671" y="129"/>
                  <a:pt x="671" y="129"/>
                </a:cubicBezTo>
                <a:cubicBezTo>
                  <a:pt x="671" y="128"/>
                  <a:pt x="671" y="129"/>
                  <a:pt x="671" y="130"/>
                </a:cubicBezTo>
                <a:cubicBezTo>
                  <a:pt x="672" y="130"/>
                  <a:pt x="672" y="130"/>
                  <a:pt x="672" y="130"/>
                </a:cubicBezTo>
                <a:cubicBezTo>
                  <a:pt x="672" y="130"/>
                  <a:pt x="672" y="131"/>
                  <a:pt x="672" y="131"/>
                </a:cubicBezTo>
                <a:cubicBezTo>
                  <a:pt x="673" y="131"/>
                  <a:pt x="673" y="131"/>
                  <a:pt x="674" y="131"/>
                </a:cubicBezTo>
                <a:cubicBezTo>
                  <a:pt x="674" y="131"/>
                  <a:pt x="674" y="130"/>
                  <a:pt x="674" y="130"/>
                </a:cubicBezTo>
                <a:cubicBezTo>
                  <a:pt x="674" y="130"/>
                  <a:pt x="675" y="130"/>
                  <a:pt x="675" y="130"/>
                </a:cubicBezTo>
                <a:cubicBezTo>
                  <a:pt x="675" y="130"/>
                  <a:pt x="675" y="129"/>
                  <a:pt x="675" y="129"/>
                </a:cubicBezTo>
                <a:cubicBezTo>
                  <a:pt x="676" y="129"/>
                  <a:pt x="676" y="128"/>
                  <a:pt x="676" y="128"/>
                </a:cubicBezTo>
                <a:cubicBezTo>
                  <a:pt x="676" y="128"/>
                  <a:pt x="676" y="128"/>
                  <a:pt x="676" y="128"/>
                </a:cubicBezTo>
                <a:cubicBezTo>
                  <a:pt x="677" y="128"/>
                  <a:pt x="677" y="128"/>
                  <a:pt x="677" y="128"/>
                </a:cubicBezTo>
                <a:cubicBezTo>
                  <a:pt x="678" y="128"/>
                  <a:pt x="679" y="127"/>
                  <a:pt x="680" y="127"/>
                </a:cubicBezTo>
                <a:cubicBezTo>
                  <a:pt x="683" y="129"/>
                  <a:pt x="686" y="129"/>
                  <a:pt x="686" y="133"/>
                </a:cubicBezTo>
                <a:cubicBezTo>
                  <a:pt x="686" y="135"/>
                  <a:pt x="688" y="138"/>
                  <a:pt x="688" y="140"/>
                </a:cubicBezTo>
                <a:cubicBezTo>
                  <a:pt x="688" y="142"/>
                  <a:pt x="692" y="142"/>
                  <a:pt x="693" y="143"/>
                </a:cubicBezTo>
                <a:cubicBezTo>
                  <a:pt x="695" y="145"/>
                  <a:pt x="692" y="147"/>
                  <a:pt x="698" y="147"/>
                </a:cubicBezTo>
                <a:cubicBezTo>
                  <a:pt x="698" y="147"/>
                  <a:pt x="702" y="145"/>
                  <a:pt x="702" y="144"/>
                </a:cubicBezTo>
                <a:cubicBezTo>
                  <a:pt x="703" y="144"/>
                  <a:pt x="706" y="147"/>
                  <a:pt x="707" y="147"/>
                </a:cubicBezTo>
                <a:cubicBezTo>
                  <a:pt x="710" y="148"/>
                  <a:pt x="710" y="150"/>
                  <a:pt x="711" y="146"/>
                </a:cubicBezTo>
                <a:cubicBezTo>
                  <a:pt x="711" y="143"/>
                  <a:pt x="720" y="147"/>
                  <a:pt x="717" y="142"/>
                </a:cubicBezTo>
                <a:cubicBezTo>
                  <a:pt x="716" y="139"/>
                  <a:pt x="721" y="139"/>
                  <a:pt x="721" y="136"/>
                </a:cubicBezTo>
                <a:cubicBezTo>
                  <a:pt x="721" y="136"/>
                  <a:pt x="719" y="135"/>
                  <a:pt x="719" y="134"/>
                </a:cubicBezTo>
                <a:cubicBezTo>
                  <a:pt x="719" y="131"/>
                  <a:pt x="720" y="133"/>
                  <a:pt x="722" y="131"/>
                </a:cubicBezTo>
                <a:cubicBezTo>
                  <a:pt x="723" y="131"/>
                  <a:pt x="725" y="128"/>
                  <a:pt x="725" y="127"/>
                </a:cubicBezTo>
                <a:cubicBezTo>
                  <a:pt x="725" y="125"/>
                  <a:pt x="727" y="130"/>
                  <a:pt x="727" y="131"/>
                </a:cubicBezTo>
                <a:cubicBezTo>
                  <a:pt x="729" y="135"/>
                  <a:pt x="733" y="135"/>
                  <a:pt x="733" y="140"/>
                </a:cubicBezTo>
                <a:cubicBezTo>
                  <a:pt x="733" y="143"/>
                  <a:pt x="734" y="148"/>
                  <a:pt x="732" y="150"/>
                </a:cubicBezTo>
                <a:cubicBezTo>
                  <a:pt x="730" y="151"/>
                  <a:pt x="728" y="152"/>
                  <a:pt x="728" y="155"/>
                </a:cubicBezTo>
                <a:cubicBezTo>
                  <a:pt x="728" y="158"/>
                  <a:pt x="732" y="159"/>
                  <a:pt x="732" y="163"/>
                </a:cubicBezTo>
                <a:cubicBezTo>
                  <a:pt x="732" y="164"/>
                  <a:pt x="732" y="171"/>
                  <a:pt x="734" y="171"/>
                </a:cubicBezTo>
                <a:cubicBezTo>
                  <a:pt x="734" y="171"/>
                  <a:pt x="734" y="171"/>
                  <a:pt x="733" y="171"/>
                </a:cubicBezTo>
                <a:cubicBezTo>
                  <a:pt x="734" y="172"/>
                  <a:pt x="734" y="174"/>
                  <a:pt x="734" y="176"/>
                </a:cubicBezTo>
                <a:cubicBezTo>
                  <a:pt x="734" y="176"/>
                  <a:pt x="733" y="177"/>
                  <a:pt x="733" y="177"/>
                </a:cubicBezTo>
                <a:cubicBezTo>
                  <a:pt x="733" y="177"/>
                  <a:pt x="732" y="178"/>
                  <a:pt x="732" y="178"/>
                </a:cubicBezTo>
                <a:cubicBezTo>
                  <a:pt x="732" y="181"/>
                  <a:pt x="734" y="183"/>
                  <a:pt x="734" y="185"/>
                </a:cubicBezTo>
                <a:cubicBezTo>
                  <a:pt x="734" y="190"/>
                  <a:pt x="731" y="193"/>
                  <a:pt x="731" y="198"/>
                </a:cubicBezTo>
                <a:cubicBezTo>
                  <a:pt x="731" y="202"/>
                  <a:pt x="738" y="207"/>
                  <a:pt x="738" y="211"/>
                </a:cubicBezTo>
                <a:cubicBezTo>
                  <a:pt x="738" y="211"/>
                  <a:pt x="738" y="217"/>
                  <a:pt x="738" y="217"/>
                </a:cubicBezTo>
                <a:cubicBezTo>
                  <a:pt x="738" y="220"/>
                  <a:pt x="740" y="223"/>
                  <a:pt x="740" y="226"/>
                </a:cubicBezTo>
                <a:lnTo>
                  <a:pt x="739" y="234"/>
                </a:lnTo>
                <a:cubicBezTo>
                  <a:pt x="739" y="234"/>
                  <a:pt x="740" y="235"/>
                  <a:pt x="740" y="235"/>
                </a:cubicBezTo>
                <a:cubicBezTo>
                  <a:pt x="747" y="235"/>
                  <a:pt x="746" y="242"/>
                  <a:pt x="746" y="247"/>
                </a:cubicBezTo>
                <a:cubicBezTo>
                  <a:pt x="746" y="247"/>
                  <a:pt x="745" y="248"/>
                  <a:pt x="745" y="249"/>
                </a:cubicBezTo>
                <a:cubicBezTo>
                  <a:pt x="745" y="249"/>
                  <a:pt x="745" y="251"/>
                  <a:pt x="745" y="252"/>
                </a:cubicBezTo>
                <a:cubicBezTo>
                  <a:pt x="745" y="253"/>
                  <a:pt x="750" y="259"/>
                  <a:pt x="751" y="260"/>
                </a:cubicBezTo>
                <a:cubicBezTo>
                  <a:pt x="754" y="262"/>
                  <a:pt x="754" y="269"/>
                  <a:pt x="754" y="273"/>
                </a:cubicBezTo>
                <a:cubicBezTo>
                  <a:pt x="754" y="277"/>
                  <a:pt x="752" y="281"/>
                  <a:pt x="752" y="284"/>
                </a:cubicBezTo>
                <a:cubicBezTo>
                  <a:pt x="751" y="284"/>
                  <a:pt x="751" y="285"/>
                  <a:pt x="751" y="286"/>
                </a:cubicBezTo>
                <a:cubicBezTo>
                  <a:pt x="751" y="286"/>
                  <a:pt x="751" y="286"/>
                  <a:pt x="751" y="286"/>
                </a:cubicBezTo>
                <a:cubicBezTo>
                  <a:pt x="751" y="286"/>
                  <a:pt x="751" y="286"/>
                  <a:pt x="751" y="286"/>
                </a:cubicBezTo>
                <a:cubicBezTo>
                  <a:pt x="750" y="289"/>
                  <a:pt x="747" y="290"/>
                  <a:pt x="747" y="293"/>
                </a:cubicBezTo>
                <a:cubicBezTo>
                  <a:pt x="747" y="297"/>
                  <a:pt x="747" y="301"/>
                  <a:pt x="747" y="305"/>
                </a:cubicBezTo>
                <a:cubicBezTo>
                  <a:pt x="748" y="308"/>
                  <a:pt x="748" y="316"/>
                  <a:pt x="745" y="317"/>
                </a:cubicBezTo>
                <a:cubicBezTo>
                  <a:pt x="745" y="319"/>
                  <a:pt x="743" y="322"/>
                  <a:pt x="742" y="324"/>
                </a:cubicBezTo>
                <a:cubicBezTo>
                  <a:pt x="742" y="325"/>
                  <a:pt x="742" y="330"/>
                  <a:pt x="741" y="330"/>
                </a:cubicBezTo>
                <a:cubicBezTo>
                  <a:pt x="741" y="331"/>
                  <a:pt x="741" y="333"/>
                  <a:pt x="741" y="333"/>
                </a:cubicBezTo>
                <a:cubicBezTo>
                  <a:pt x="739" y="334"/>
                  <a:pt x="738" y="336"/>
                  <a:pt x="736" y="336"/>
                </a:cubicBezTo>
                <a:cubicBezTo>
                  <a:pt x="736" y="337"/>
                  <a:pt x="731" y="338"/>
                  <a:pt x="730" y="338"/>
                </a:cubicBezTo>
                <a:cubicBezTo>
                  <a:pt x="736" y="337"/>
                  <a:pt x="731" y="338"/>
                  <a:pt x="730" y="338"/>
                </a:cubicBezTo>
                <a:cubicBezTo>
                  <a:pt x="736" y="337"/>
                  <a:pt x="731" y="338"/>
                  <a:pt x="730" y="338"/>
                </a:cubicBezTo>
                <a:lnTo>
                  <a:pt x="730" y="341"/>
                </a:lnTo>
                <a:cubicBezTo>
                  <a:pt x="730" y="341"/>
                  <a:pt x="729" y="342"/>
                  <a:pt x="729" y="342"/>
                </a:cubicBezTo>
                <a:cubicBezTo>
                  <a:pt x="727" y="342"/>
                  <a:pt x="728" y="349"/>
                  <a:pt x="728" y="351"/>
                </a:cubicBezTo>
                <a:lnTo>
                  <a:pt x="728" y="359"/>
                </a:lnTo>
                <a:cubicBezTo>
                  <a:pt x="726" y="359"/>
                  <a:pt x="724" y="359"/>
                  <a:pt x="722" y="359"/>
                </a:cubicBezTo>
                <a:cubicBezTo>
                  <a:pt x="722" y="357"/>
                  <a:pt x="718" y="355"/>
                  <a:pt x="716" y="355"/>
                </a:cubicBezTo>
                <a:cubicBezTo>
                  <a:pt x="716" y="355"/>
                  <a:pt x="716" y="356"/>
                  <a:pt x="716" y="357"/>
                </a:cubicBezTo>
                <a:cubicBezTo>
                  <a:pt x="715" y="357"/>
                  <a:pt x="713" y="358"/>
                  <a:pt x="711" y="358"/>
                </a:cubicBezTo>
                <a:cubicBezTo>
                  <a:pt x="711" y="358"/>
                  <a:pt x="712" y="359"/>
                  <a:pt x="712" y="360"/>
                </a:cubicBezTo>
                <a:cubicBezTo>
                  <a:pt x="712" y="360"/>
                  <a:pt x="712" y="361"/>
                  <a:pt x="713" y="361"/>
                </a:cubicBezTo>
                <a:cubicBezTo>
                  <a:pt x="713" y="361"/>
                  <a:pt x="713" y="363"/>
                  <a:pt x="713" y="364"/>
                </a:cubicBezTo>
                <a:cubicBezTo>
                  <a:pt x="712" y="364"/>
                  <a:pt x="710" y="363"/>
                  <a:pt x="709" y="364"/>
                </a:cubicBezTo>
                <a:cubicBezTo>
                  <a:pt x="708" y="364"/>
                  <a:pt x="707" y="368"/>
                  <a:pt x="705" y="368"/>
                </a:cubicBezTo>
                <a:cubicBezTo>
                  <a:pt x="705" y="369"/>
                  <a:pt x="700" y="376"/>
                  <a:pt x="699" y="376"/>
                </a:cubicBezTo>
                <a:cubicBezTo>
                  <a:pt x="699" y="378"/>
                  <a:pt x="694" y="380"/>
                  <a:pt x="694" y="381"/>
                </a:cubicBezTo>
                <a:cubicBezTo>
                  <a:pt x="693" y="381"/>
                  <a:pt x="692" y="383"/>
                  <a:pt x="691" y="383"/>
                </a:cubicBezTo>
                <a:cubicBezTo>
                  <a:pt x="691" y="386"/>
                  <a:pt x="688" y="391"/>
                  <a:pt x="688" y="395"/>
                </a:cubicBezTo>
                <a:cubicBezTo>
                  <a:pt x="688" y="397"/>
                  <a:pt x="687" y="400"/>
                  <a:pt x="687" y="402"/>
                </a:cubicBezTo>
                <a:cubicBezTo>
                  <a:pt x="686" y="403"/>
                  <a:pt x="684" y="406"/>
                  <a:pt x="684" y="407"/>
                </a:cubicBezTo>
                <a:cubicBezTo>
                  <a:pt x="683" y="407"/>
                  <a:pt x="682" y="408"/>
                  <a:pt x="682" y="408"/>
                </a:cubicBezTo>
                <a:cubicBezTo>
                  <a:pt x="682" y="408"/>
                  <a:pt x="682" y="409"/>
                  <a:pt x="681" y="409"/>
                </a:cubicBezTo>
                <a:cubicBezTo>
                  <a:pt x="681" y="411"/>
                  <a:pt x="675" y="414"/>
                  <a:pt x="675" y="417"/>
                </a:cubicBezTo>
                <a:cubicBezTo>
                  <a:pt x="674" y="417"/>
                  <a:pt x="671" y="422"/>
                  <a:pt x="671" y="423"/>
                </a:cubicBezTo>
                <a:cubicBezTo>
                  <a:pt x="670" y="423"/>
                  <a:pt x="671" y="430"/>
                  <a:pt x="669" y="430"/>
                </a:cubicBezTo>
                <a:cubicBezTo>
                  <a:pt x="669" y="430"/>
                  <a:pt x="668" y="431"/>
                  <a:pt x="668" y="431"/>
                </a:cubicBezTo>
                <a:cubicBezTo>
                  <a:pt x="668" y="431"/>
                  <a:pt x="666" y="431"/>
                  <a:pt x="666" y="431"/>
                </a:cubicBezTo>
                <a:cubicBezTo>
                  <a:pt x="666" y="430"/>
                  <a:pt x="660" y="430"/>
                  <a:pt x="659" y="430"/>
                </a:cubicBezTo>
                <a:cubicBezTo>
                  <a:pt x="658" y="430"/>
                  <a:pt x="653" y="430"/>
                  <a:pt x="653" y="431"/>
                </a:cubicBezTo>
                <a:cubicBezTo>
                  <a:pt x="650" y="431"/>
                  <a:pt x="647" y="433"/>
                  <a:pt x="644" y="433"/>
                </a:cubicBezTo>
                <a:cubicBezTo>
                  <a:pt x="644" y="434"/>
                  <a:pt x="643" y="434"/>
                  <a:pt x="643" y="434"/>
                </a:cubicBezTo>
                <a:cubicBezTo>
                  <a:pt x="644" y="434"/>
                  <a:pt x="643" y="434"/>
                  <a:pt x="643" y="435"/>
                </a:cubicBezTo>
                <a:cubicBezTo>
                  <a:pt x="642" y="435"/>
                  <a:pt x="640" y="438"/>
                  <a:pt x="639" y="438"/>
                </a:cubicBezTo>
                <a:cubicBezTo>
                  <a:pt x="639" y="439"/>
                  <a:pt x="633" y="440"/>
                  <a:pt x="633" y="441"/>
                </a:cubicBezTo>
                <a:cubicBezTo>
                  <a:pt x="628" y="446"/>
                  <a:pt x="621" y="445"/>
                  <a:pt x="615" y="447"/>
                </a:cubicBezTo>
                <a:cubicBezTo>
                  <a:pt x="628" y="446"/>
                  <a:pt x="621" y="445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8"/>
                  <a:pt x="611" y="455"/>
                  <a:pt x="614" y="455"/>
                </a:cubicBezTo>
                <a:cubicBezTo>
                  <a:pt x="614" y="455"/>
                  <a:pt x="614" y="455"/>
                  <a:pt x="614" y="455"/>
                </a:cubicBezTo>
                <a:cubicBezTo>
                  <a:pt x="614" y="457"/>
                  <a:pt x="616" y="460"/>
                  <a:pt x="616" y="463"/>
                </a:cubicBezTo>
                <a:cubicBezTo>
                  <a:pt x="616" y="465"/>
                  <a:pt x="611" y="470"/>
                  <a:pt x="609" y="470"/>
                </a:cubicBezTo>
                <a:cubicBezTo>
                  <a:pt x="609" y="471"/>
                  <a:pt x="603" y="475"/>
                  <a:pt x="602" y="475"/>
                </a:cubicBezTo>
                <a:cubicBezTo>
                  <a:pt x="602" y="476"/>
                  <a:pt x="601" y="476"/>
                  <a:pt x="601" y="476"/>
                </a:cubicBezTo>
                <a:cubicBezTo>
                  <a:pt x="601" y="476"/>
                  <a:pt x="601" y="476"/>
                  <a:pt x="601" y="476"/>
                </a:cubicBezTo>
                <a:cubicBezTo>
                  <a:pt x="601" y="476"/>
                  <a:pt x="600" y="476"/>
                  <a:pt x="600" y="477"/>
                </a:cubicBezTo>
                <a:cubicBezTo>
                  <a:pt x="599" y="477"/>
                  <a:pt x="598" y="477"/>
                  <a:pt x="597" y="477"/>
                </a:cubicBezTo>
                <a:cubicBezTo>
                  <a:pt x="597" y="478"/>
                  <a:pt x="591" y="477"/>
                  <a:pt x="590" y="477"/>
                </a:cubicBezTo>
                <a:cubicBezTo>
                  <a:pt x="590" y="477"/>
                  <a:pt x="586" y="477"/>
                  <a:pt x="585" y="477"/>
                </a:cubicBezTo>
                <a:cubicBezTo>
                  <a:pt x="584" y="477"/>
                  <a:pt x="584" y="477"/>
                  <a:pt x="583" y="477"/>
                </a:cubicBezTo>
                <a:cubicBezTo>
                  <a:pt x="583" y="477"/>
                  <a:pt x="582" y="478"/>
                  <a:pt x="581" y="478"/>
                </a:cubicBezTo>
                <a:cubicBezTo>
                  <a:pt x="581" y="479"/>
                  <a:pt x="580" y="480"/>
                  <a:pt x="580" y="481"/>
                </a:cubicBezTo>
                <a:cubicBezTo>
                  <a:pt x="580" y="481"/>
                  <a:pt x="580" y="481"/>
                  <a:pt x="579" y="481"/>
                </a:cubicBezTo>
                <a:cubicBezTo>
                  <a:pt x="579" y="482"/>
                  <a:pt x="578" y="483"/>
                  <a:pt x="577" y="483"/>
                </a:cubicBezTo>
                <a:cubicBezTo>
                  <a:pt x="577" y="483"/>
                  <a:pt x="576" y="483"/>
                  <a:pt x="576" y="484"/>
                </a:cubicBezTo>
                <a:cubicBezTo>
                  <a:pt x="577" y="483"/>
                  <a:pt x="576" y="483"/>
                  <a:pt x="575" y="484"/>
                </a:cubicBezTo>
                <a:cubicBezTo>
                  <a:pt x="575" y="485"/>
                  <a:pt x="573" y="485"/>
                  <a:pt x="572" y="486"/>
                </a:cubicBezTo>
                <a:cubicBezTo>
                  <a:pt x="572" y="486"/>
                  <a:pt x="571" y="486"/>
                  <a:pt x="571" y="486"/>
                </a:cubicBezTo>
                <a:cubicBezTo>
                  <a:pt x="571" y="486"/>
                  <a:pt x="570" y="486"/>
                  <a:pt x="570" y="486"/>
                </a:cubicBezTo>
                <a:cubicBezTo>
                  <a:pt x="570" y="487"/>
                  <a:pt x="570" y="487"/>
                  <a:pt x="569" y="487"/>
                </a:cubicBezTo>
                <a:cubicBezTo>
                  <a:pt x="569" y="487"/>
                  <a:pt x="569" y="487"/>
                  <a:pt x="569" y="487"/>
                </a:cubicBezTo>
                <a:cubicBezTo>
                  <a:pt x="569" y="488"/>
                  <a:pt x="567" y="488"/>
                  <a:pt x="567" y="488"/>
                </a:cubicBezTo>
                <a:lnTo>
                  <a:pt x="567" y="489"/>
                </a:lnTo>
                <a:cubicBezTo>
                  <a:pt x="567" y="489"/>
                  <a:pt x="565" y="490"/>
                  <a:pt x="565" y="490"/>
                </a:cubicBezTo>
                <a:cubicBezTo>
                  <a:pt x="567" y="489"/>
                  <a:pt x="565" y="490"/>
                  <a:pt x="565" y="490"/>
                </a:cubicBezTo>
                <a:lnTo>
                  <a:pt x="565" y="491"/>
                </a:lnTo>
                <a:cubicBezTo>
                  <a:pt x="565" y="491"/>
                  <a:pt x="564" y="491"/>
                  <a:pt x="564" y="491"/>
                </a:cubicBezTo>
                <a:cubicBezTo>
                  <a:pt x="564" y="491"/>
                  <a:pt x="563" y="492"/>
                  <a:pt x="563" y="493"/>
                </a:cubicBezTo>
                <a:cubicBezTo>
                  <a:pt x="562" y="493"/>
                  <a:pt x="562" y="493"/>
                  <a:pt x="561" y="493"/>
                </a:cubicBezTo>
                <a:cubicBezTo>
                  <a:pt x="560" y="494"/>
                  <a:pt x="560" y="494"/>
                  <a:pt x="559" y="494"/>
                </a:cubicBezTo>
                <a:cubicBezTo>
                  <a:pt x="559" y="494"/>
                  <a:pt x="559" y="495"/>
                  <a:pt x="558" y="496"/>
                </a:cubicBezTo>
                <a:cubicBezTo>
                  <a:pt x="558" y="496"/>
                  <a:pt x="558" y="496"/>
                  <a:pt x="558" y="496"/>
                </a:cubicBezTo>
                <a:cubicBezTo>
                  <a:pt x="558" y="496"/>
                  <a:pt x="558" y="496"/>
                  <a:pt x="558" y="496"/>
                </a:cubicBezTo>
                <a:cubicBezTo>
                  <a:pt x="558" y="497"/>
                  <a:pt x="557" y="497"/>
                  <a:pt x="557" y="497"/>
                </a:cubicBezTo>
                <a:cubicBezTo>
                  <a:pt x="557" y="497"/>
                  <a:pt x="557" y="498"/>
                  <a:pt x="557" y="498"/>
                </a:cubicBezTo>
                <a:lnTo>
                  <a:pt x="556" y="498"/>
                </a:lnTo>
                <a:cubicBezTo>
                  <a:pt x="556" y="499"/>
                  <a:pt x="556" y="501"/>
                  <a:pt x="556" y="502"/>
                </a:cubicBezTo>
                <a:cubicBezTo>
                  <a:pt x="556" y="502"/>
                  <a:pt x="556" y="502"/>
                  <a:pt x="557" y="502"/>
                </a:cubicBezTo>
                <a:cubicBezTo>
                  <a:pt x="557" y="503"/>
                  <a:pt x="557" y="503"/>
                  <a:pt x="557" y="503"/>
                </a:cubicBezTo>
                <a:cubicBezTo>
                  <a:pt x="557" y="503"/>
                  <a:pt x="557" y="503"/>
                  <a:pt x="557" y="504"/>
                </a:cubicBezTo>
                <a:cubicBezTo>
                  <a:pt x="557" y="504"/>
                  <a:pt x="557" y="504"/>
                  <a:pt x="557" y="505"/>
                </a:cubicBezTo>
                <a:cubicBezTo>
                  <a:pt x="557" y="505"/>
                  <a:pt x="557" y="505"/>
                  <a:pt x="557" y="505"/>
                </a:cubicBezTo>
                <a:cubicBezTo>
                  <a:pt x="557" y="505"/>
                  <a:pt x="557" y="505"/>
                  <a:pt x="556" y="505"/>
                </a:cubicBezTo>
                <a:cubicBezTo>
                  <a:pt x="556" y="505"/>
                  <a:pt x="556" y="505"/>
                  <a:pt x="556" y="505"/>
                </a:cubicBezTo>
                <a:cubicBezTo>
                  <a:pt x="555" y="506"/>
                  <a:pt x="555" y="506"/>
                  <a:pt x="555" y="506"/>
                </a:cubicBezTo>
                <a:lnTo>
                  <a:pt x="549" y="506"/>
                </a:lnTo>
                <a:cubicBezTo>
                  <a:pt x="549" y="506"/>
                  <a:pt x="549" y="506"/>
                  <a:pt x="549" y="506"/>
                </a:cubicBezTo>
                <a:cubicBezTo>
                  <a:pt x="549" y="507"/>
                  <a:pt x="548" y="508"/>
                  <a:pt x="548" y="508"/>
                </a:cubicBezTo>
                <a:cubicBezTo>
                  <a:pt x="548" y="508"/>
                  <a:pt x="548" y="509"/>
                  <a:pt x="548" y="509"/>
                </a:cubicBezTo>
                <a:cubicBezTo>
                  <a:pt x="548" y="509"/>
                  <a:pt x="547" y="511"/>
                  <a:pt x="547" y="512"/>
                </a:cubicBezTo>
                <a:cubicBezTo>
                  <a:pt x="547" y="512"/>
                  <a:pt x="546" y="513"/>
                  <a:pt x="546" y="514"/>
                </a:cubicBezTo>
                <a:cubicBezTo>
                  <a:pt x="546" y="514"/>
                  <a:pt x="544" y="515"/>
                  <a:pt x="543" y="515"/>
                </a:cubicBezTo>
                <a:cubicBezTo>
                  <a:pt x="543" y="515"/>
                  <a:pt x="539" y="515"/>
                  <a:pt x="539" y="516"/>
                </a:cubicBezTo>
                <a:lnTo>
                  <a:pt x="538" y="516"/>
                </a:lnTo>
                <a:cubicBezTo>
                  <a:pt x="538" y="516"/>
                  <a:pt x="538" y="517"/>
                  <a:pt x="538" y="517"/>
                </a:cubicBezTo>
                <a:cubicBezTo>
                  <a:pt x="538" y="518"/>
                  <a:pt x="538" y="521"/>
                  <a:pt x="537" y="521"/>
                </a:cubicBezTo>
                <a:lnTo>
                  <a:pt x="537" y="522"/>
                </a:lnTo>
                <a:cubicBezTo>
                  <a:pt x="537" y="522"/>
                  <a:pt x="537" y="522"/>
                  <a:pt x="537" y="522"/>
                </a:cubicBezTo>
                <a:cubicBezTo>
                  <a:pt x="537" y="522"/>
                  <a:pt x="536" y="522"/>
                  <a:pt x="536" y="523"/>
                </a:cubicBezTo>
                <a:cubicBezTo>
                  <a:pt x="537" y="522"/>
                  <a:pt x="536" y="522"/>
                  <a:pt x="536" y="523"/>
                </a:cubicBezTo>
                <a:cubicBezTo>
                  <a:pt x="535" y="524"/>
                  <a:pt x="534" y="524"/>
                  <a:pt x="534" y="525"/>
                </a:cubicBezTo>
                <a:cubicBezTo>
                  <a:pt x="534" y="525"/>
                  <a:pt x="533" y="525"/>
                  <a:pt x="533" y="525"/>
                </a:cubicBezTo>
                <a:cubicBezTo>
                  <a:pt x="534" y="525"/>
                  <a:pt x="533" y="525"/>
                  <a:pt x="533" y="525"/>
                </a:cubicBezTo>
                <a:lnTo>
                  <a:pt x="528" y="526"/>
                </a:lnTo>
                <a:cubicBezTo>
                  <a:pt x="533" y="525"/>
                  <a:pt x="528" y="526"/>
                  <a:pt x="528" y="526"/>
                </a:cubicBezTo>
                <a:cubicBezTo>
                  <a:pt x="533" y="525"/>
                  <a:pt x="528" y="526"/>
                  <a:pt x="527" y="526"/>
                </a:cubicBezTo>
                <a:cubicBezTo>
                  <a:pt x="527" y="527"/>
                  <a:pt x="527" y="527"/>
                  <a:pt x="526" y="527"/>
                </a:cubicBezTo>
                <a:cubicBezTo>
                  <a:pt x="526" y="528"/>
                  <a:pt x="525" y="528"/>
                  <a:pt x="525" y="529"/>
                </a:cubicBezTo>
                <a:cubicBezTo>
                  <a:pt x="525" y="529"/>
                  <a:pt x="525" y="529"/>
                  <a:pt x="525" y="529"/>
                </a:cubicBezTo>
                <a:cubicBezTo>
                  <a:pt x="524" y="529"/>
                  <a:pt x="524" y="529"/>
                  <a:pt x="524" y="529"/>
                </a:cubicBezTo>
                <a:cubicBezTo>
                  <a:pt x="524" y="529"/>
                  <a:pt x="524" y="529"/>
                  <a:pt x="524" y="530"/>
                </a:cubicBezTo>
                <a:cubicBezTo>
                  <a:pt x="524" y="529"/>
                  <a:pt x="524" y="529"/>
                  <a:pt x="524" y="530"/>
                </a:cubicBezTo>
                <a:cubicBezTo>
                  <a:pt x="523" y="530"/>
                  <a:pt x="523" y="530"/>
                  <a:pt x="523" y="530"/>
                </a:cubicBezTo>
                <a:lnTo>
                  <a:pt x="523" y="536"/>
                </a:lnTo>
                <a:cubicBezTo>
                  <a:pt x="523" y="536"/>
                  <a:pt x="523" y="536"/>
                  <a:pt x="523" y="536"/>
                </a:cubicBezTo>
                <a:lnTo>
                  <a:pt x="522" y="536"/>
                </a:lnTo>
                <a:cubicBezTo>
                  <a:pt x="522" y="537"/>
                  <a:pt x="522" y="539"/>
                  <a:pt x="522" y="539"/>
                </a:cubicBezTo>
                <a:cubicBezTo>
                  <a:pt x="520" y="539"/>
                  <a:pt x="519" y="539"/>
                  <a:pt x="518" y="539"/>
                </a:cubicBezTo>
                <a:cubicBezTo>
                  <a:pt x="518" y="539"/>
                  <a:pt x="516" y="539"/>
                  <a:pt x="516" y="539"/>
                </a:cubicBezTo>
                <a:cubicBezTo>
                  <a:pt x="516" y="536"/>
                  <a:pt x="516" y="534"/>
                  <a:pt x="514" y="533"/>
                </a:cubicBezTo>
                <a:cubicBezTo>
                  <a:pt x="514" y="532"/>
                  <a:pt x="513" y="531"/>
                  <a:pt x="512" y="531"/>
                </a:cubicBezTo>
                <a:cubicBezTo>
                  <a:pt x="512" y="530"/>
                  <a:pt x="510" y="529"/>
                  <a:pt x="510" y="529"/>
                </a:cubicBezTo>
                <a:lnTo>
                  <a:pt x="502" y="528"/>
                </a:lnTo>
                <a:cubicBezTo>
                  <a:pt x="502" y="531"/>
                  <a:pt x="497" y="533"/>
                  <a:pt x="497" y="536"/>
                </a:cubicBezTo>
                <a:cubicBezTo>
                  <a:pt x="497" y="536"/>
                  <a:pt x="493" y="539"/>
                  <a:pt x="493" y="537"/>
                </a:cubicBezTo>
                <a:cubicBezTo>
                  <a:pt x="489" y="537"/>
                  <a:pt x="489" y="538"/>
                  <a:pt x="487" y="540"/>
                </a:cubicBezTo>
                <a:cubicBezTo>
                  <a:pt x="485" y="541"/>
                  <a:pt x="481" y="545"/>
                  <a:pt x="481" y="547"/>
                </a:cubicBezTo>
                <a:cubicBezTo>
                  <a:pt x="481" y="547"/>
                  <a:pt x="481" y="548"/>
                  <a:pt x="481" y="548"/>
                </a:cubicBezTo>
                <a:cubicBezTo>
                  <a:pt x="481" y="548"/>
                  <a:pt x="481" y="548"/>
                  <a:pt x="481" y="548"/>
                </a:cubicBezTo>
                <a:cubicBezTo>
                  <a:pt x="481" y="548"/>
                  <a:pt x="481" y="548"/>
                  <a:pt x="481" y="548"/>
                </a:cubicBezTo>
                <a:cubicBezTo>
                  <a:pt x="481" y="549"/>
                  <a:pt x="472" y="549"/>
                  <a:pt x="471" y="549"/>
                </a:cubicBezTo>
                <a:cubicBezTo>
                  <a:pt x="471" y="548"/>
                  <a:pt x="470" y="548"/>
                  <a:pt x="470" y="548"/>
                </a:cubicBezTo>
                <a:cubicBezTo>
                  <a:pt x="470" y="548"/>
                  <a:pt x="470" y="548"/>
                  <a:pt x="470" y="548"/>
                </a:cubicBezTo>
                <a:cubicBezTo>
                  <a:pt x="469" y="548"/>
                  <a:pt x="467" y="548"/>
                  <a:pt x="466" y="548"/>
                </a:cubicBezTo>
                <a:lnTo>
                  <a:pt x="466" y="549"/>
                </a:lnTo>
                <a:cubicBezTo>
                  <a:pt x="466" y="549"/>
                  <a:pt x="466" y="549"/>
                  <a:pt x="466" y="549"/>
                </a:cubicBezTo>
                <a:cubicBezTo>
                  <a:pt x="466" y="549"/>
                  <a:pt x="466" y="550"/>
                  <a:pt x="465" y="550"/>
                </a:cubicBezTo>
                <a:cubicBezTo>
                  <a:pt x="465" y="551"/>
                  <a:pt x="463" y="550"/>
                  <a:pt x="463" y="551"/>
                </a:cubicBezTo>
                <a:cubicBezTo>
                  <a:pt x="458" y="551"/>
                  <a:pt x="447" y="554"/>
                  <a:pt x="443" y="550"/>
                </a:cubicBezTo>
                <a:cubicBezTo>
                  <a:pt x="458" y="551"/>
                  <a:pt x="447" y="554"/>
                  <a:pt x="443" y="550"/>
                </a:cubicBezTo>
                <a:cubicBezTo>
                  <a:pt x="443" y="550"/>
                  <a:pt x="442" y="550"/>
                  <a:pt x="442" y="550"/>
                </a:cubicBezTo>
                <a:lnTo>
                  <a:pt x="441" y="550"/>
                </a:lnTo>
                <a:cubicBezTo>
                  <a:pt x="440" y="550"/>
                  <a:pt x="439" y="552"/>
                  <a:pt x="438" y="552"/>
                </a:cubicBezTo>
                <a:cubicBezTo>
                  <a:pt x="438" y="552"/>
                  <a:pt x="438" y="552"/>
                  <a:pt x="438" y="552"/>
                </a:cubicBezTo>
                <a:cubicBezTo>
                  <a:pt x="438" y="552"/>
                  <a:pt x="438" y="552"/>
                  <a:pt x="438" y="552"/>
                </a:cubicBezTo>
                <a:cubicBezTo>
                  <a:pt x="438" y="554"/>
                  <a:pt x="437" y="556"/>
                  <a:pt x="437" y="557"/>
                </a:cubicBezTo>
                <a:cubicBezTo>
                  <a:pt x="437" y="557"/>
                  <a:pt x="437" y="557"/>
                  <a:pt x="437" y="558"/>
                </a:cubicBezTo>
                <a:cubicBezTo>
                  <a:pt x="436" y="558"/>
                  <a:pt x="435" y="558"/>
                  <a:pt x="435" y="559"/>
                </a:cubicBezTo>
                <a:cubicBezTo>
                  <a:pt x="435" y="559"/>
                  <a:pt x="434" y="559"/>
                  <a:pt x="434" y="559"/>
                </a:cubicBezTo>
                <a:lnTo>
                  <a:pt x="428" y="559"/>
                </a:lnTo>
                <a:cubicBezTo>
                  <a:pt x="427" y="559"/>
                  <a:pt x="427" y="559"/>
                  <a:pt x="427" y="559"/>
                </a:cubicBezTo>
                <a:cubicBezTo>
                  <a:pt x="426" y="558"/>
                  <a:pt x="425" y="558"/>
                  <a:pt x="425" y="557"/>
                </a:cubicBezTo>
                <a:lnTo>
                  <a:pt x="420" y="557"/>
                </a:lnTo>
                <a:cubicBezTo>
                  <a:pt x="423" y="557"/>
                  <a:pt x="421" y="557"/>
                  <a:pt x="420" y="557"/>
                </a:cubicBezTo>
                <a:cubicBezTo>
                  <a:pt x="423" y="557"/>
                  <a:pt x="421" y="557"/>
                  <a:pt x="419" y="557"/>
                </a:cubicBezTo>
                <a:lnTo>
                  <a:pt x="419" y="558"/>
                </a:lnTo>
                <a:cubicBezTo>
                  <a:pt x="419" y="557"/>
                  <a:pt x="419" y="558"/>
                  <a:pt x="419" y="558"/>
                </a:cubicBezTo>
                <a:cubicBezTo>
                  <a:pt x="419" y="558"/>
                  <a:pt x="418" y="558"/>
                  <a:pt x="417" y="558"/>
                </a:cubicBezTo>
                <a:lnTo>
                  <a:pt x="417" y="559"/>
                </a:lnTo>
                <a:cubicBezTo>
                  <a:pt x="417" y="559"/>
                  <a:pt x="417" y="559"/>
                  <a:pt x="417" y="559"/>
                </a:cubicBezTo>
                <a:cubicBezTo>
                  <a:pt x="416" y="559"/>
                  <a:pt x="416" y="560"/>
                  <a:pt x="416" y="560"/>
                </a:cubicBezTo>
                <a:lnTo>
                  <a:pt x="416" y="561"/>
                </a:lnTo>
                <a:cubicBezTo>
                  <a:pt x="416" y="561"/>
                  <a:pt x="415" y="561"/>
                  <a:pt x="415" y="561"/>
                </a:cubicBezTo>
                <a:cubicBezTo>
                  <a:pt x="415" y="561"/>
                  <a:pt x="415" y="562"/>
                  <a:pt x="415" y="562"/>
                </a:cubicBezTo>
                <a:cubicBezTo>
                  <a:pt x="415" y="561"/>
                  <a:pt x="415" y="562"/>
                  <a:pt x="414" y="562"/>
                </a:cubicBezTo>
                <a:cubicBezTo>
                  <a:pt x="415" y="561"/>
                  <a:pt x="415" y="562"/>
                  <a:pt x="414" y="562"/>
                </a:cubicBezTo>
                <a:cubicBezTo>
                  <a:pt x="413" y="562"/>
                  <a:pt x="410" y="564"/>
                  <a:pt x="410" y="562"/>
                </a:cubicBezTo>
                <a:lnTo>
                  <a:pt x="409" y="562"/>
                </a:lnTo>
                <a:cubicBezTo>
                  <a:pt x="409" y="562"/>
                  <a:pt x="409" y="562"/>
                  <a:pt x="409" y="562"/>
                </a:cubicBezTo>
                <a:cubicBezTo>
                  <a:pt x="408" y="562"/>
                  <a:pt x="407" y="562"/>
                  <a:pt x="406" y="562"/>
                </a:cubicBezTo>
                <a:cubicBezTo>
                  <a:pt x="406" y="563"/>
                  <a:pt x="406" y="562"/>
                  <a:pt x="40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405" y="565"/>
                  <a:pt x="404" y="568"/>
                  <a:pt x="404" y="569"/>
                </a:cubicBezTo>
                <a:cubicBezTo>
                  <a:pt x="404" y="570"/>
                  <a:pt x="404" y="570"/>
                  <a:pt x="404" y="570"/>
                </a:cubicBezTo>
                <a:cubicBezTo>
                  <a:pt x="404" y="570"/>
                  <a:pt x="403" y="572"/>
                  <a:pt x="403" y="572"/>
                </a:cubicBezTo>
                <a:cubicBezTo>
                  <a:pt x="401" y="573"/>
                  <a:pt x="397" y="574"/>
                  <a:pt x="396" y="572"/>
                </a:cubicBezTo>
                <a:lnTo>
                  <a:pt x="395" y="572"/>
                </a:lnTo>
                <a:cubicBezTo>
                  <a:pt x="395" y="572"/>
                  <a:pt x="394" y="571"/>
                  <a:pt x="394" y="571"/>
                </a:cubicBezTo>
                <a:cubicBezTo>
                  <a:pt x="394" y="570"/>
                  <a:pt x="394" y="571"/>
                  <a:pt x="394" y="570"/>
                </a:cubicBezTo>
                <a:cubicBezTo>
                  <a:pt x="392" y="569"/>
                  <a:pt x="391" y="568"/>
                  <a:pt x="390" y="567"/>
                </a:cubicBezTo>
                <a:cubicBezTo>
                  <a:pt x="392" y="569"/>
                  <a:pt x="391" y="568"/>
                  <a:pt x="390" y="567"/>
                </a:cubicBezTo>
                <a:cubicBezTo>
                  <a:pt x="389" y="566"/>
                  <a:pt x="387" y="566"/>
                  <a:pt x="387" y="565"/>
                </a:cubicBezTo>
                <a:cubicBezTo>
                  <a:pt x="385" y="565"/>
                  <a:pt x="384" y="566"/>
                  <a:pt x="383" y="566"/>
                </a:cubicBezTo>
                <a:cubicBezTo>
                  <a:pt x="385" y="565"/>
                  <a:pt x="384" y="566"/>
                  <a:pt x="383" y="566"/>
                </a:cubicBezTo>
                <a:cubicBezTo>
                  <a:pt x="383" y="566"/>
                  <a:pt x="383" y="566"/>
                  <a:pt x="383" y="566"/>
                </a:cubicBezTo>
                <a:cubicBezTo>
                  <a:pt x="383" y="566"/>
                  <a:pt x="383" y="566"/>
                  <a:pt x="382" y="566"/>
                </a:cubicBezTo>
                <a:cubicBezTo>
                  <a:pt x="382" y="567"/>
                  <a:pt x="382" y="567"/>
                  <a:pt x="382" y="567"/>
                </a:cubicBezTo>
                <a:cubicBezTo>
                  <a:pt x="382" y="567"/>
                  <a:pt x="382" y="567"/>
                  <a:pt x="381" y="567"/>
                </a:cubicBezTo>
                <a:cubicBezTo>
                  <a:pt x="381" y="568"/>
                  <a:pt x="381" y="568"/>
                  <a:pt x="380" y="568"/>
                </a:cubicBezTo>
                <a:lnTo>
                  <a:pt x="380" y="569"/>
                </a:lnTo>
                <a:cubicBezTo>
                  <a:pt x="380" y="569"/>
                  <a:pt x="379" y="570"/>
                  <a:pt x="378" y="571"/>
                </a:cubicBezTo>
                <a:cubicBezTo>
                  <a:pt x="377" y="572"/>
                  <a:pt x="376" y="575"/>
                  <a:pt x="375" y="577"/>
                </a:cubicBezTo>
                <a:cubicBezTo>
                  <a:pt x="374" y="577"/>
                  <a:pt x="374" y="577"/>
                  <a:pt x="374" y="577"/>
                </a:cubicBezTo>
                <a:cubicBezTo>
                  <a:pt x="374" y="577"/>
                  <a:pt x="374" y="577"/>
                  <a:pt x="374" y="577"/>
                </a:cubicBezTo>
                <a:cubicBezTo>
                  <a:pt x="374" y="578"/>
                  <a:pt x="373" y="578"/>
                  <a:pt x="373" y="578"/>
                </a:cubicBezTo>
                <a:cubicBezTo>
                  <a:pt x="373" y="578"/>
                  <a:pt x="372" y="579"/>
                  <a:pt x="372" y="579"/>
                </a:cubicBezTo>
                <a:cubicBezTo>
                  <a:pt x="372" y="579"/>
                  <a:pt x="371" y="579"/>
                  <a:pt x="371" y="579"/>
                </a:cubicBezTo>
                <a:cubicBezTo>
                  <a:pt x="371" y="580"/>
                  <a:pt x="371" y="580"/>
                  <a:pt x="371" y="580"/>
                </a:cubicBezTo>
                <a:cubicBezTo>
                  <a:pt x="371" y="580"/>
                  <a:pt x="370" y="580"/>
                  <a:pt x="370" y="581"/>
                </a:cubicBezTo>
                <a:cubicBezTo>
                  <a:pt x="370" y="581"/>
                  <a:pt x="370" y="581"/>
                  <a:pt x="370" y="581"/>
                </a:cubicBezTo>
                <a:cubicBezTo>
                  <a:pt x="369" y="581"/>
                  <a:pt x="368" y="582"/>
                  <a:pt x="368" y="582"/>
                </a:cubicBezTo>
                <a:cubicBezTo>
                  <a:pt x="369" y="581"/>
                  <a:pt x="368" y="582"/>
                  <a:pt x="368" y="582"/>
                </a:cubicBezTo>
                <a:cubicBezTo>
                  <a:pt x="369" y="581"/>
                  <a:pt x="368" y="582"/>
                  <a:pt x="368" y="582"/>
                </a:cubicBezTo>
                <a:lnTo>
                  <a:pt x="367" y="583"/>
                </a:lnTo>
                <a:cubicBezTo>
                  <a:pt x="367" y="583"/>
                  <a:pt x="367" y="583"/>
                  <a:pt x="367" y="583"/>
                </a:cubicBezTo>
                <a:cubicBezTo>
                  <a:pt x="367" y="584"/>
                  <a:pt x="367" y="583"/>
                  <a:pt x="367" y="584"/>
                </a:cubicBezTo>
                <a:cubicBezTo>
                  <a:pt x="367" y="584"/>
                  <a:pt x="366" y="584"/>
                  <a:pt x="366" y="584"/>
                </a:cubicBezTo>
                <a:cubicBezTo>
                  <a:pt x="366" y="584"/>
                  <a:pt x="366" y="585"/>
                  <a:pt x="366" y="585"/>
                </a:cubicBezTo>
                <a:cubicBezTo>
                  <a:pt x="366" y="585"/>
                  <a:pt x="366" y="585"/>
                  <a:pt x="366" y="585"/>
                </a:cubicBezTo>
                <a:cubicBezTo>
                  <a:pt x="366" y="585"/>
                  <a:pt x="365" y="585"/>
                  <a:pt x="365" y="585"/>
                </a:cubicBezTo>
                <a:cubicBezTo>
                  <a:pt x="365" y="585"/>
                  <a:pt x="365" y="586"/>
                  <a:pt x="365" y="586"/>
                </a:cubicBezTo>
                <a:cubicBezTo>
                  <a:pt x="365" y="586"/>
                  <a:pt x="364" y="586"/>
                  <a:pt x="364" y="587"/>
                </a:cubicBezTo>
                <a:cubicBezTo>
                  <a:pt x="364" y="587"/>
                  <a:pt x="364" y="587"/>
                  <a:pt x="364" y="587"/>
                </a:cubicBezTo>
                <a:cubicBezTo>
                  <a:pt x="364" y="587"/>
                  <a:pt x="364" y="587"/>
                  <a:pt x="364" y="587"/>
                </a:cubicBezTo>
                <a:cubicBezTo>
                  <a:pt x="364" y="587"/>
                  <a:pt x="364" y="587"/>
                  <a:pt x="364" y="587"/>
                </a:cubicBezTo>
                <a:lnTo>
                  <a:pt x="364" y="594"/>
                </a:lnTo>
                <a:cubicBezTo>
                  <a:pt x="364" y="594"/>
                  <a:pt x="364" y="598"/>
                  <a:pt x="364" y="598"/>
                </a:cubicBezTo>
                <a:cubicBezTo>
                  <a:pt x="364" y="598"/>
                  <a:pt x="360" y="598"/>
                  <a:pt x="360" y="599"/>
                </a:cubicBezTo>
                <a:cubicBezTo>
                  <a:pt x="364" y="598"/>
                  <a:pt x="360" y="598"/>
                  <a:pt x="360" y="599"/>
                </a:cubicBezTo>
                <a:cubicBezTo>
                  <a:pt x="360" y="599"/>
                  <a:pt x="360" y="599"/>
                  <a:pt x="360" y="599"/>
                </a:cubicBezTo>
                <a:cubicBezTo>
                  <a:pt x="360" y="599"/>
                  <a:pt x="360" y="599"/>
                  <a:pt x="360" y="600"/>
                </a:cubicBezTo>
                <a:cubicBezTo>
                  <a:pt x="359" y="600"/>
                  <a:pt x="358" y="600"/>
                  <a:pt x="357" y="600"/>
                </a:cubicBezTo>
                <a:lnTo>
                  <a:pt x="356" y="600"/>
                </a:lnTo>
                <a:cubicBezTo>
                  <a:pt x="356" y="600"/>
                  <a:pt x="356" y="600"/>
                  <a:pt x="356" y="600"/>
                </a:cubicBezTo>
                <a:cubicBezTo>
                  <a:pt x="356" y="601"/>
                  <a:pt x="356" y="601"/>
                  <a:pt x="356" y="602"/>
                </a:cubicBezTo>
                <a:cubicBezTo>
                  <a:pt x="356" y="602"/>
                  <a:pt x="356" y="602"/>
                  <a:pt x="356" y="602"/>
                </a:cubicBezTo>
                <a:cubicBezTo>
                  <a:pt x="356" y="602"/>
                  <a:pt x="356" y="602"/>
                  <a:pt x="356" y="602"/>
                </a:cubicBezTo>
                <a:lnTo>
                  <a:pt x="355" y="602"/>
                </a:lnTo>
                <a:cubicBezTo>
                  <a:pt x="355" y="602"/>
                  <a:pt x="355" y="603"/>
                  <a:pt x="355" y="603"/>
                </a:cubicBezTo>
                <a:cubicBezTo>
                  <a:pt x="355" y="603"/>
                  <a:pt x="355" y="603"/>
                  <a:pt x="355" y="603"/>
                </a:cubicBezTo>
                <a:cubicBezTo>
                  <a:pt x="354" y="603"/>
                  <a:pt x="354" y="604"/>
                  <a:pt x="354" y="604"/>
                </a:cubicBezTo>
                <a:lnTo>
                  <a:pt x="354" y="606"/>
                </a:lnTo>
                <a:cubicBezTo>
                  <a:pt x="353" y="606"/>
                  <a:pt x="352" y="606"/>
                  <a:pt x="351" y="606"/>
                </a:cubicBezTo>
                <a:lnTo>
                  <a:pt x="351" y="607"/>
                </a:lnTo>
                <a:cubicBezTo>
                  <a:pt x="351" y="606"/>
                  <a:pt x="351" y="607"/>
                  <a:pt x="351" y="607"/>
                </a:cubicBezTo>
                <a:cubicBezTo>
                  <a:pt x="351" y="607"/>
                  <a:pt x="350" y="608"/>
                  <a:pt x="350" y="608"/>
                </a:cubicBezTo>
                <a:lnTo>
                  <a:pt x="346" y="608"/>
                </a:lnTo>
                <a:cubicBezTo>
                  <a:pt x="346" y="608"/>
                  <a:pt x="346" y="609"/>
                  <a:pt x="346" y="609"/>
                </a:cubicBezTo>
                <a:lnTo>
                  <a:pt x="346" y="613"/>
                </a:lnTo>
                <a:cubicBezTo>
                  <a:pt x="346" y="613"/>
                  <a:pt x="346" y="614"/>
                  <a:pt x="346" y="614"/>
                </a:cubicBezTo>
                <a:lnTo>
                  <a:pt x="345" y="614"/>
                </a:lnTo>
                <a:cubicBezTo>
                  <a:pt x="345" y="614"/>
                  <a:pt x="344" y="613"/>
                  <a:pt x="344" y="613"/>
                </a:cubicBezTo>
                <a:cubicBezTo>
                  <a:pt x="343" y="613"/>
                  <a:pt x="342" y="613"/>
                  <a:pt x="341" y="613"/>
                </a:cubicBezTo>
                <a:cubicBezTo>
                  <a:pt x="341" y="614"/>
                  <a:pt x="340" y="614"/>
                  <a:pt x="340" y="614"/>
                </a:cubicBezTo>
                <a:cubicBezTo>
                  <a:pt x="340" y="614"/>
                  <a:pt x="340" y="614"/>
                  <a:pt x="340" y="614"/>
                </a:cubicBezTo>
                <a:cubicBezTo>
                  <a:pt x="340" y="614"/>
                  <a:pt x="340" y="614"/>
                  <a:pt x="340" y="615"/>
                </a:cubicBezTo>
                <a:cubicBezTo>
                  <a:pt x="340" y="615"/>
                  <a:pt x="340" y="615"/>
                  <a:pt x="340" y="615"/>
                </a:cubicBezTo>
                <a:cubicBezTo>
                  <a:pt x="340" y="615"/>
                  <a:pt x="339" y="615"/>
                  <a:pt x="339" y="616"/>
                </a:cubicBezTo>
                <a:cubicBezTo>
                  <a:pt x="339" y="616"/>
                  <a:pt x="338" y="616"/>
                  <a:pt x="338" y="615"/>
                </a:cubicBezTo>
                <a:cubicBezTo>
                  <a:pt x="337" y="615"/>
                  <a:pt x="335" y="614"/>
                  <a:pt x="335" y="613"/>
                </a:cubicBezTo>
                <a:cubicBezTo>
                  <a:pt x="337" y="615"/>
                  <a:pt x="335" y="614"/>
                  <a:pt x="335" y="613"/>
                </a:cubicBezTo>
                <a:cubicBezTo>
                  <a:pt x="334" y="613"/>
                  <a:pt x="334" y="612"/>
                  <a:pt x="334" y="612"/>
                </a:cubicBezTo>
                <a:cubicBezTo>
                  <a:pt x="333" y="611"/>
                  <a:pt x="332" y="610"/>
                  <a:pt x="330" y="610"/>
                </a:cubicBezTo>
                <a:cubicBezTo>
                  <a:pt x="330" y="611"/>
                  <a:pt x="329" y="611"/>
                  <a:pt x="329" y="611"/>
                </a:cubicBezTo>
                <a:cubicBezTo>
                  <a:pt x="329" y="612"/>
                  <a:pt x="329" y="613"/>
                  <a:pt x="329" y="614"/>
                </a:cubicBezTo>
                <a:cubicBezTo>
                  <a:pt x="329" y="612"/>
                  <a:pt x="329" y="613"/>
                  <a:pt x="329" y="614"/>
                </a:cubicBezTo>
                <a:cubicBezTo>
                  <a:pt x="329" y="614"/>
                  <a:pt x="330" y="614"/>
                  <a:pt x="330" y="614"/>
                </a:cubicBezTo>
                <a:cubicBezTo>
                  <a:pt x="330" y="615"/>
                  <a:pt x="330" y="615"/>
                  <a:pt x="330" y="615"/>
                </a:cubicBezTo>
                <a:cubicBezTo>
                  <a:pt x="330" y="617"/>
                  <a:pt x="329" y="618"/>
                  <a:pt x="327" y="618"/>
                </a:cubicBezTo>
                <a:cubicBezTo>
                  <a:pt x="327" y="618"/>
                  <a:pt x="327" y="617"/>
                  <a:pt x="327" y="617"/>
                </a:cubicBezTo>
                <a:cubicBezTo>
                  <a:pt x="326" y="617"/>
                  <a:pt x="326" y="617"/>
                  <a:pt x="325" y="617"/>
                </a:cubicBezTo>
                <a:lnTo>
                  <a:pt x="324" y="615"/>
                </a:lnTo>
                <a:cubicBezTo>
                  <a:pt x="324" y="615"/>
                  <a:pt x="323" y="614"/>
                  <a:pt x="322" y="614"/>
                </a:cubicBezTo>
                <a:cubicBezTo>
                  <a:pt x="322" y="615"/>
                  <a:pt x="322" y="616"/>
                  <a:pt x="322" y="616"/>
                </a:cubicBezTo>
                <a:cubicBezTo>
                  <a:pt x="321" y="616"/>
                  <a:pt x="321" y="617"/>
                  <a:pt x="321" y="617"/>
                </a:cubicBezTo>
                <a:cubicBezTo>
                  <a:pt x="321" y="617"/>
                  <a:pt x="321" y="617"/>
                  <a:pt x="321" y="618"/>
                </a:cubicBezTo>
                <a:cubicBezTo>
                  <a:pt x="320" y="618"/>
                  <a:pt x="319" y="617"/>
                  <a:pt x="319" y="617"/>
                </a:cubicBezTo>
                <a:cubicBezTo>
                  <a:pt x="320" y="618"/>
                  <a:pt x="319" y="617"/>
                  <a:pt x="318" y="617"/>
                </a:cubicBezTo>
                <a:lnTo>
                  <a:pt x="318" y="616"/>
                </a:lnTo>
                <a:cubicBezTo>
                  <a:pt x="318" y="617"/>
                  <a:pt x="318" y="616"/>
                  <a:pt x="318" y="616"/>
                </a:cubicBezTo>
                <a:cubicBezTo>
                  <a:pt x="318" y="616"/>
                  <a:pt x="317" y="616"/>
                  <a:pt x="317" y="616"/>
                </a:cubicBezTo>
                <a:cubicBezTo>
                  <a:pt x="317" y="616"/>
                  <a:pt x="317" y="616"/>
                  <a:pt x="317" y="616"/>
                </a:cubicBezTo>
                <a:lnTo>
                  <a:pt x="317" y="617"/>
                </a:lnTo>
                <a:cubicBezTo>
                  <a:pt x="317" y="617"/>
                  <a:pt x="317" y="618"/>
                  <a:pt x="317" y="618"/>
                </a:cubicBezTo>
                <a:cubicBezTo>
                  <a:pt x="316" y="618"/>
                  <a:pt x="314" y="618"/>
                  <a:pt x="313" y="618"/>
                </a:cubicBezTo>
                <a:cubicBezTo>
                  <a:pt x="313" y="618"/>
                  <a:pt x="312" y="619"/>
                  <a:pt x="312" y="619"/>
                </a:cubicBezTo>
                <a:cubicBezTo>
                  <a:pt x="312" y="619"/>
                  <a:pt x="312" y="621"/>
                  <a:pt x="312" y="621"/>
                </a:cubicBezTo>
                <a:lnTo>
                  <a:pt x="312" y="622"/>
                </a:lnTo>
                <a:cubicBezTo>
                  <a:pt x="312" y="622"/>
                  <a:pt x="312" y="623"/>
                  <a:pt x="312" y="623"/>
                </a:cubicBezTo>
                <a:cubicBezTo>
                  <a:pt x="312" y="622"/>
                  <a:pt x="312" y="623"/>
                  <a:pt x="312" y="623"/>
                </a:cubicBezTo>
                <a:cubicBezTo>
                  <a:pt x="312" y="623"/>
                  <a:pt x="312" y="623"/>
                  <a:pt x="312" y="623"/>
                </a:cubicBezTo>
                <a:cubicBezTo>
                  <a:pt x="313" y="623"/>
                  <a:pt x="313" y="624"/>
                  <a:pt x="313" y="624"/>
                </a:cubicBezTo>
                <a:cubicBezTo>
                  <a:pt x="312" y="625"/>
                  <a:pt x="312" y="625"/>
                  <a:pt x="312" y="625"/>
                </a:cubicBezTo>
                <a:lnTo>
                  <a:pt x="312" y="626"/>
                </a:lnTo>
                <a:cubicBezTo>
                  <a:pt x="311" y="626"/>
                  <a:pt x="310" y="625"/>
                  <a:pt x="310" y="625"/>
                </a:cubicBezTo>
                <a:cubicBezTo>
                  <a:pt x="310" y="625"/>
                  <a:pt x="310" y="625"/>
                  <a:pt x="310" y="625"/>
                </a:cubicBezTo>
                <a:lnTo>
                  <a:pt x="309" y="625"/>
                </a:lnTo>
                <a:cubicBezTo>
                  <a:pt x="309" y="625"/>
                  <a:pt x="309" y="625"/>
                  <a:pt x="309" y="625"/>
                </a:cubicBezTo>
                <a:lnTo>
                  <a:pt x="307" y="625"/>
                </a:lnTo>
                <a:cubicBezTo>
                  <a:pt x="307" y="624"/>
                  <a:pt x="307" y="624"/>
                  <a:pt x="307" y="624"/>
                </a:cubicBezTo>
                <a:lnTo>
                  <a:pt x="307" y="619"/>
                </a:lnTo>
                <a:cubicBezTo>
                  <a:pt x="307" y="623"/>
                  <a:pt x="307" y="621"/>
                  <a:pt x="306" y="619"/>
                </a:cubicBezTo>
                <a:cubicBezTo>
                  <a:pt x="306" y="619"/>
                  <a:pt x="306" y="619"/>
                  <a:pt x="306" y="619"/>
                </a:cubicBezTo>
                <a:cubicBezTo>
                  <a:pt x="306" y="619"/>
                  <a:pt x="306" y="618"/>
                  <a:pt x="306" y="618"/>
                </a:cubicBezTo>
                <a:cubicBezTo>
                  <a:pt x="305" y="618"/>
                  <a:pt x="305" y="617"/>
                  <a:pt x="304" y="617"/>
                </a:cubicBezTo>
                <a:cubicBezTo>
                  <a:pt x="305" y="618"/>
                  <a:pt x="305" y="617"/>
                  <a:pt x="304" y="617"/>
                </a:cubicBezTo>
                <a:cubicBezTo>
                  <a:pt x="304" y="617"/>
                  <a:pt x="304" y="616"/>
                  <a:pt x="304" y="615"/>
                </a:cubicBezTo>
                <a:cubicBezTo>
                  <a:pt x="304" y="615"/>
                  <a:pt x="303" y="616"/>
                  <a:pt x="303" y="616"/>
                </a:cubicBezTo>
                <a:cubicBezTo>
                  <a:pt x="303" y="616"/>
                  <a:pt x="303" y="616"/>
                  <a:pt x="303" y="616"/>
                </a:cubicBezTo>
                <a:cubicBezTo>
                  <a:pt x="303" y="616"/>
                  <a:pt x="303" y="616"/>
                  <a:pt x="303" y="616"/>
                </a:cubicBezTo>
                <a:cubicBezTo>
                  <a:pt x="303" y="617"/>
                  <a:pt x="302" y="617"/>
                  <a:pt x="302" y="617"/>
                </a:cubicBezTo>
                <a:lnTo>
                  <a:pt x="302" y="618"/>
                </a:lnTo>
                <a:cubicBezTo>
                  <a:pt x="302" y="618"/>
                  <a:pt x="299" y="618"/>
                  <a:pt x="299" y="619"/>
                </a:cubicBezTo>
                <a:cubicBezTo>
                  <a:pt x="299" y="619"/>
                  <a:pt x="299" y="619"/>
                  <a:pt x="298" y="619"/>
                </a:cubicBezTo>
                <a:cubicBezTo>
                  <a:pt x="298" y="620"/>
                  <a:pt x="297" y="620"/>
                  <a:pt x="297" y="620"/>
                </a:cubicBezTo>
                <a:cubicBezTo>
                  <a:pt x="298" y="620"/>
                  <a:pt x="297" y="620"/>
                  <a:pt x="297" y="620"/>
                </a:cubicBezTo>
                <a:cubicBezTo>
                  <a:pt x="298" y="620"/>
                  <a:pt x="297" y="620"/>
                  <a:pt x="297" y="621"/>
                </a:cubicBezTo>
                <a:cubicBezTo>
                  <a:pt x="296" y="621"/>
                  <a:pt x="296" y="622"/>
                  <a:pt x="296" y="622"/>
                </a:cubicBezTo>
                <a:cubicBezTo>
                  <a:pt x="297" y="622"/>
                  <a:pt x="297" y="622"/>
                  <a:pt x="297" y="623"/>
                </a:cubicBezTo>
                <a:cubicBezTo>
                  <a:pt x="296" y="623"/>
                  <a:pt x="296" y="623"/>
                  <a:pt x="296" y="623"/>
                </a:cubicBezTo>
                <a:lnTo>
                  <a:pt x="295" y="623"/>
                </a:lnTo>
                <a:cubicBezTo>
                  <a:pt x="295" y="623"/>
                  <a:pt x="294" y="623"/>
                  <a:pt x="294" y="623"/>
                </a:cubicBezTo>
                <a:cubicBezTo>
                  <a:pt x="294" y="624"/>
                  <a:pt x="294" y="624"/>
                  <a:pt x="293" y="624"/>
                </a:cubicBezTo>
                <a:cubicBezTo>
                  <a:pt x="293" y="624"/>
                  <a:pt x="293" y="624"/>
                  <a:pt x="293" y="624"/>
                </a:cubicBezTo>
                <a:cubicBezTo>
                  <a:pt x="293" y="624"/>
                  <a:pt x="292" y="625"/>
                  <a:pt x="292" y="625"/>
                </a:cubicBezTo>
                <a:lnTo>
                  <a:pt x="291" y="625"/>
                </a:lnTo>
                <a:cubicBezTo>
                  <a:pt x="291" y="625"/>
                  <a:pt x="290" y="625"/>
                  <a:pt x="289" y="625"/>
                </a:cubicBezTo>
                <a:cubicBezTo>
                  <a:pt x="289" y="625"/>
                  <a:pt x="288" y="624"/>
                  <a:pt x="287" y="624"/>
                </a:cubicBezTo>
                <a:cubicBezTo>
                  <a:pt x="287" y="624"/>
                  <a:pt x="286" y="622"/>
                  <a:pt x="286" y="621"/>
                </a:cubicBezTo>
                <a:cubicBezTo>
                  <a:pt x="285" y="621"/>
                  <a:pt x="285" y="620"/>
                  <a:pt x="285" y="620"/>
                </a:cubicBezTo>
                <a:lnTo>
                  <a:pt x="284" y="620"/>
                </a:lnTo>
                <a:cubicBezTo>
                  <a:pt x="284" y="620"/>
                  <a:pt x="283" y="621"/>
                  <a:pt x="283" y="621"/>
                </a:cubicBezTo>
                <a:lnTo>
                  <a:pt x="278" y="620"/>
                </a:lnTo>
                <a:cubicBezTo>
                  <a:pt x="278" y="619"/>
                  <a:pt x="275" y="618"/>
                  <a:pt x="275" y="617"/>
                </a:cubicBezTo>
                <a:cubicBezTo>
                  <a:pt x="275" y="617"/>
                  <a:pt x="274" y="617"/>
                  <a:pt x="274" y="617"/>
                </a:cubicBezTo>
                <a:cubicBezTo>
                  <a:pt x="274" y="617"/>
                  <a:pt x="274" y="617"/>
                  <a:pt x="274" y="618"/>
                </a:cubicBezTo>
                <a:cubicBezTo>
                  <a:pt x="273" y="618"/>
                  <a:pt x="274" y="619"/>
                  <a:pt x="274" y="619"/>
                </a:cubicBezTo>
                <a:cubicBezTo>
                  <a:pt x="274" y="619"/>
                  <a:pt x="274" y="622"/>
                  <a:pt x="274" y="623"/>
                </a:cubicBezTo>
                <a:lnTo>
                  <a:pt x="273" y="623"/>
                </a:lnTo>
                <a:cubicBezTo>
                  <a:pt x="273" y="622"/>
                  <a:pt x="272" y="622"/>
                  <a:pt x="272" y="621"/>
                </a:cubicBezTo>
                <a:cubicBezTo>
                  <a:pt x="272" y="621"/>
                  <a:pt x="272" y="621"/>
                  <a:pt x="272" y="621"/>
                </a:cubicBezTo>
                <a:cubicBezTo>
                  <a:pt x="272" y="621"/>
                  <a:pt x="271" y="620"/>
                  <a:pt x="271" y="620"/>
                </a:cubicBezTo>
                <a:cubicBezTo>
                  <a:pt x="271" y="620"/>
                  <a:pt x="271" y="619"/>
                  <a:pt x="271" y="619"/>
                </a:cubicBezTo>
                <a:lnTo>
                  <a:pt x="270" y="619"/>
                </a:lnTo>
                <a:cubicBezTo>
                  <a:pt x="270" y="619"/>
                  <a:pt x="270" y="619"/>
                  <a:pt x="270" y="619"/>
                </a:cubicBezTo>
                <a:cubicBezTo>
                  <a:pt x="270" y="620"/>
                  <a:pt x="269" y="621"/>
                  <a:pt x="268" y="621"/>
                </a:cubicBezTo>
                <a:cubicBezTo>
                  <a:pt x="270" y="620"/>
                  <a:pt x="269" y="621"/>
                  <a:pt x="268" y="621"/>
                </a:cubicBezTo>
                <a:cubicBezTo>
                  <a:pt x="268" y="621"/>
                  <a:pt x="268" y="621"/>
                  <a:pt x="268" y="621"/>
                </a:cubicBezTo>
                <a:lnTo>
                  <a:pt x="267" y="621"/>
                </a:lnTo>
                <a:cubicBezTo>
                  <a:pt x="267" y="621"/>
                  <a:pt x="265" y="620"/>
                  <a:pt x="264" y="620"/>
                </a:cubicBezTo>
                <a:cubicBezTo>
                  <a:pt x="264" y="620"/>
                  <a:pt x="263" y="619"/>
                  <a:pt x="262" y="619"/>
                </a:cubicBezTo>
                <a:lnTo>
                  <a:pt x="261" y="619"/>
                </a:lnTo>
                <a:cubicBezTo>
                  <a:pt x="261" y="620"/>
                  <a:pt x="261" y="620"/>
                  <a:pt x="261" y="620"/>
                </a:cubicBezTo>
                <a:cubicBezTo>
                  <a:pt x="261" y="620"/>
                  <a:pt x="261" y="620"/>
                  <a:pt x="261" y="620"/>
                </a:cubicBezTo>
                <a:cubicBezTo>
                  <a:pt x="261" y="620"/>
                  <a:pt x="259" y="621"/>
                  <a:pt x="258" y="621"/>
                </a:cubicBezTo>
                <a:lnTo>
                  <a:pt x="258" y="622"/>
                </a:lnTo>
                <a:cubicBezTo>
                  <a:pt x="258" y="621"/>
                  <a:pt x="258" y="622"/>
                  <a:pt x="258" y="622"/>
                </a:cubicBezTo>
                <a:cubicBezTo>
                  <a:pt x="257" y="622"/>
                  <a:pt x="256" y="623"/>
                  <a:pt x="256" y="623"/>
                </a:cubicBezTo>
                <a:lnTo>
                  <a:pt x="252" y="623"/>
                </a:lnTo>
                <a:cubicBezTo>
                  <a:pt x="252" y="623"/>
                  <a:pt x="251" y="622"/>
                  <a:pt x="251" y="622"/>
                </a:cubicBezTo>
                <a:cubicBezTo>
                  <a:pt x="252" y="623"/>
                  <a:pt x="251" y="622"/>
                  <a:pt x="251" y="622"/>
                </a:cubicBezTo>
                <a:cubicBezTo>
                  <a:pt x="251" y="622"/>
                  <a:pt x="251" y="619"/>
                  <a:pt x="251" y="618"/>
                </a:cubicBezTo>
                <a:cubicBezTo>
                  <a:pt x="251" y="618"/>
                  <a:pt x="251" y="617"/>
                  <a:pt x="252" y="617"/>
                </a:cubicBezTo>
                <a:cubicBezTo>
                  <a:pt x="252" y="616"/>
                  <a:pt x="252" y="614"/>
                  <a:pt x="252" y="613"/>
                </a:cubicBezTo>
                <a:cubicBezTo>
                  <a:pt x="251" y="613"/>
                  <a:pt x="251" y="613"/>
                  <a:pt x="250" y="613"/>
                </a:cubicBezTo>
                <a:cubicBezTo>
                  <a:pt x="250" y="613"/>
                  <a:pt x="250" y="613"/>
                  <a:pt x="250" y="613"/>
                </a:cubicBezTo>
                <a:cubicBezTo>
                  <a:pt x="250" y="613"/>
                  <a:pt x="248" y="613"/>
                  <a:pt x="248" y="614"/>
                </a:cubicBezTo>
                <a:cubicBezTo>
                  <a:pt x="247" y="614"/>
                  <a:pt x="247" y="614"/>
                  <a:pt x="246" y="614"/>
                </a:cubicBezTo>
                <a:cubicBezTo>
                  <a:pt x="246" y="614"/>
                  <a:pt x="246" y="614"/>
                  <a:pt x="246" y="614"/>
                </a:cubicBezTo>
                <a:cubicBezTo>
                  <a:pt x="246" y="615"/>
                  <a:pt x="246" y="614"/>
                  <a:pt x="246" y="615"/>
                </a:cubicBezTo>
                <a:cubicBezTo>
                  <a:pt x="245" y="615"/>
                  <a:pt x="242" y="615"/>
                  <a:pt x="242" y="614"/>
                </a:cubicBezTo>
                <a:cubicBezTo>
                  <a:pt x="241" y="614"/>
                  <a:pt x="241" y="613"/>
                  <a:pt x="241" y="613"/>
                </a:cubicBezTo>
                <a:cubicBezTo>
                  <a:pt x="241" y="613"/>
                  <a:pt x="240" y="613"/>
                  <a:pt x="240" y="613"/>
                </a:cubicBezTo>
                <a:cubicBezTo>
                  <a:pt x="240" y="613"/>
                  <a:pt x="240" y="612"/>
                  <a:pt x="240" y="612"/>
                </a:cubicBezTo>
                <a:cubicBezTo>
                  <a:pt x="240" y="612"/>
                  <a:pt x="239" y="612"/>
                  <a:pt x="239" y="611"/>
                </a:cubicBezTo>
                <a:cubicBezTo>
                  <a:pt x="238" y="611"/>
                  <a:pt x="238" y="609"/>
                  <a:pt x="238" y="608"/>
                </a:cubicBezTo>
                <a:cubicBezTo>
                  <a:pt x="238" y="608"/>
                  <a:pt x="238" y="606"/>
                  <a:pt x="238" y="606"/>
                </a:cubicBezTo>
                <a:cubicBezTo>
                  <a:pt x="238" y="606"/>
                  <a:pt x="238" y="605"/>
                  <a:pt x="238" y="605"/>
                </a:cubicBezTo>
                <a:cubicBezTo>
                  <a:pt x="238" y="604"/>
                  <a:pt x="239" y="603"/>
                  <a:pt x="239" y="603"/>
                </a:cubicBezTo>
                <a:cubicBezTo>
                  <a:pt x="238" y="604"/>
                  <a:pt x="239" y="603"/>
                  <a:pt x="239" y="603"/>
                </a:cubicBezTo>
                <a:lnTo>
                  <a:pt x="240" y="602"/>
                </a:lnTo>
                <a:cubicBezTo>
                  <a:pt x="240" y="602"/>
                  <a:pt x="241" y="602"/>
                  <a:pt x="241" y="602"/>
                </a:cubicBezTo>
                <a:cubicBezTo>
                  <a:pt x="241" y="602"/>
                  <a:pt x="241" y="602"/>
                  <a:pt x="241" y="602"/>
                </a:cubicBezTo>
                <a:cubicBezTo>
                  <a:pt x="241" y="601"/>
                  <a:pt x="242" y="601"/>
                  <a:pt x="242" y="601"/>
                </a:cubicBezTo>
                <a:cubicBezTo>
                  <a:pt x="242" y="601"/>
                  <a:pt x="242" y="601"/>
                  <a:pt x="242" y="601"/>
                </a:cubicBezTo>
                <a:cubicBezTo>
                  <a:pt x="242" y="601"/>
                  <a:pt x="242" y="601"/>
                  <a:pt x="243" y="601"/>
                </a:cubicBezTo>
                <a:cubicBezTo>
                  <a:pt x="243" y="600"/>
                  <a:pt x="243" y="601"/>
                  <a:pt x="243" y="600"/>
                </a:cubicBezTo>
                <a:cubicBezTo>
                  <a:pt x="243" y="600"/>
                  <a:pt x="243" y="601"/>
                  <a:pt x="243" y="600"/>
                </a:cubicBezTo>
                <a:cubicBezTo>
                  <a:pt x="243" y="600"/>
                  <a:pt x="244" y="600"/>
                  <a:pt x="244" y="600"/>
                </a:cubicBezTo>
                <a:cubicBezTo>
                  <a:pt x="244" y="599"/>
                  <a:pt x="245" y="599"/>
                  <a:pt x="245" y="599"/>
                </a:cubicBezTo>
                <a:cubicBezTo>
                  <a:pt x="244" y="599"/>
                  <a:pt x="245" y="599"/>
                  <a:pt x="246" y="599"/>
                </a:cubicBezTo>
                <a:cubicBezTo>
                  <a:pt x="246" y="599"/>
                  <a:pt x="246" y="598"/>
                  <a:pt x="247" y="598"/>
                </a:cubicBezTo>
                <a:lnTo>
                  <a:pt x="247" y="597"/>
                </a:lnTo>
                <a:cubicBezTo>
                  <a:pt x="246" y="597"/>
                  <a:pt x="246" y="597"/>
                  <a:pt x="246" y="597"/>
                </a:cubicBezTo>
                <a:cubicBezTo>
                  <a:pt x="245" y="597"/>
                  <a:pt x="243" y="596"/>
                  <a:pt x="243" y="596"/>
                </a:cubicBezTo>
                <a:cubicBezTo>
                  <a:pt x="243" y="596"/>
                  <a:pt x="242" y="596"/>
                  <a:pt x="241" y="596"/>
                </a:cubicBezTo>
                <a:cubicBezTo>
                  <a:pt x="241" y="596"/>
                  <a:pt x="241" y="596"/>
                  <a:pt x="241" y="596"/>
                </a:cubicBezTo>
                <a:cubicBezTo>
                  <a:pt x="241" y="596"/>
                  <a:pt x="240" y="596"/>
                  <a:pt x="240" y="596"/>
                </a:cubicBezTo>
                <a:cubicBezTo>
                  <a:pt x="241" y="596"/>
                  <a:pt x="240" y="596"/>
                  <a:pt x="240" y="596"/>
                </a:cubicBezTo>
                <a:lnTo>
                  <a:pt x="240" y="597"/>
                </a:lnTo>
                <a:cubicBezTo>
                  <a:pt x="240" y="597"/>
                  <a:pt x="239" y="597"/>
                  <a:pt x="239" y="597"/>
                </a:cubicBezTo>
                <a:cubicBezTo>
                  <a:pt x="239" y="597"/>
                  <a:pt x="238" y="597"/>
                  <a:pt x="238" y="597"/>
                </a:cubicBezTo>
                <a:cubicBezTo>
                  <a:pt x="238" y="597"/>
                  <a:pt x="238" y="597"/>
                  <a:pt x="238" y="596"/>
                </a:cubicBezTo>
                <a:cubicBezTo>
                  <a:pt x="238" y="596"/>
                  <a:pt x="238" y="596"/>
                  <a:pt x="238" y="595"/>
                </a:cubicBezTo>
                <a:lnTo>
                  <a:pt x="237" y="594"/>
                </a:lnTo>
                <a:cubicBezTo>
                  <a:pt x="238" y="595"/>
                  <a:pt x="237" y="594"/>
                  <a:pt x="237" y="594"/>
                </a:cubicBezTo>
                <a:cubicBezTo>
                  <a:pt x="237" y="593"/>
                  <a:pt x="235" y="593"/>
                  <a:pt x="235" y="593"/>
                </a:cubicBezTo>
                <a:cubicBezTo>
                  <a:pt x="235" y="593"/>
                  <a:pt x="234" y="592"/>
                  <a:pt x="234" y="591"/>
                </a:cubicBezTo>
                <a:cubicBezTo>
                  <a:pt x="234" y="590"/>
                  <a:pt x="233" y="590"/>
                  <a:pt x="232" y="590"/>
                </a:cubicBezTo>
                <a:cubicBezTo>
                  <a:pt x="232" y="589"/>
                  <a:pt x="232" y="588"/>
                  <a:pt x="232" y="588"/>
                </a:cubicBezTo>
                <a:cubicBezTo>
                  <a:pt x="231" y="588"/>
                  <a:pt x="231" y="588"/>
                  <a:pt x="231" y="587"/>
                </a:cubicBezTo>
                <a:cubicBezTo>
                  <a:pt x="231" y="587"/>
                  <a:pt x="230" y="586"/>
                  <a:pt x="230" y="586"/>
                </a:cubicBezTo>
                <a:cubicBezTo>
                  <a:pt x="230" y="585"/>
                  <a:pt x="230" y="586"/>
                  <a:pt x="230" y="585"/>
                </a:cubicBezTo>
                <a:cubicBezTo>
                  <a:pt x="229" y="585"/>
                  <a:pt x="227" y="584"/>
                  <a:pt x="226" y="584"/>
                </a:cubicBezTo>
                <a:cubicBezTo>
                  <a:pt x="226" y="584"/>
                  <a:pt x="225" y="584"/>
                  <a:pt x="225" y="584"/>
                </a:cubicBezTo>
                <a:cubicBezTo>
                  <a:pt x="226" y="584"/>
                  <a:pt x="225" y="584"/>
                  <a:pt x="225" y="583"/>
                </a:cubicBezTo>
                <a:cubicBezTo>
                  <a:pt x="224" y="583"/>
                  <a:pt x="223" y="582"/>
                  <a:pt x="223" y="582"/>
                </a:cubicBezTo>
                <a:cubicBezTo>
                  <a:pt x="223" y="582"/>
                  <a:pt x="223" y="582"/>
                  <a:pt x="222" y="582"/>
                </a:cubicBezTo>
                <a:lnTo>
                  <a:pt x="222" y="580"/>
                </a:lnTo>
                <a:cubicBezTo>
                  <a:pt x="223" y="580"/>
                  <a:pt x="224" y="579"/>
                  <a:pt x="225" y="579"/>
                </a:cubicBezTo>
                <a:lnTo>
                  <a:pt x="231" y="578"/>
                </a:lnTo>
                <a:cubicBezTo>
                  <a:pt x="231" y="578"/>
                  <a:pt x="231" y="578"/>
                  <a:pt x="231" y="578"/>
                </a:cubicBezTo>
                <a:lnTo>
                  <a:pt x="232" y="577"/>
                </a:lnTo>
                <a:cubicBezTo>
                  <a:pt x="232" y="576"/>
                  <a:pt x="231" y="574"/>
                  <a:pt x="231" y="573"/>
                </a:cubicBezTo>
                <a:cubicBezTo>
                  <a:pt x="231" y="573"/>
                  <a:pt x="230" y="573"/>
                  <a:pt x="230" y="572"/>
                </a:cubicBezTo>
                <a:lnTo>
                  <a:pt x="229" y="572"/>
                </a:lnTo>
                <a:cubicBezTo>
                  <a:pt x="229" y="573"/>
                  <a:pt x="229" y="573"/>
                  <a:pt x="229" y="573"/>
                </a:cubicBezTo>
                <a:cubicBezTo>
                  <a:pt x="228" y="573"/>
                  <a:pt x="228" y="573"/>
                  <a:pt x="227" y="573"/>
                </a:cubicBezTo>
                <a:cubicBezTo>
                  <a:pt x="227" y="574"/>
                  <a:pt x="227" y="574"/>
                  <a:pt x="227" y="574"/>
                </a:cubicBezTo>
                <a:cubicBezTo>
                  <a:pt x="227" y="574"/>
                  <a:pt x="226" y="574"/>
                  <a:pt x="226" y="574"/>
                </a:cubicBezTo>
                <a:lnTo>
                  <a:pt x="225" y="574"/>
                </a:lnTo>
                <a:cubicBezTo>
                  <a:pt x="225" y="572"/>
                  <a:pt x="225" y="570"/>
                  <a:pt x="225" y="568"/>
                </a:cubicBezTo>
                <a:cubicBezTo>
                  <a:pt x="225" y="568"/>
                  <a:pt x="225" y="568"/>
                  <a:pt x="225" y="568"/>
                </a:cubicBezTo>
                <a:cubicBezTo>
                  <a:pt x="225" y="568"/>
                  <a:pt x="225" y="568"/>
                  <a:pt x="226" y="568"/>
                </a:cubicBezTo>
                <a:cubicBezTo>
                  <a:pt x="226" y="567"/>
                  <a:pt x="229" y="568"/>
                  <a:pt x="229" y="568"/>
                </a:cubicBezTo>
                <a:cubicBezTo>
                  <a:pt x="230" y="567"/>
                  <a:pt x="230" y="566"/>
                  <a:pt x="230" y="565"/>
                </a:cubicBezTo>
                <a:cubicBezTo>
                  <a:pt x="230" y="565"/>
                  <a:pt x="229" y="564"/>
                  <a:pt x="229" y="564"/>
                </a:cubicBezTo>
                <a:cubicBezTo>
                  <a:pt x="229" y="564"/>
                  <a:pt x="228" y="563"/>
                  <a:pt x="227" y="563"/>
                </a:cubicBezTo>
                <a:cubicBezTo>
                  <a:pt x="227" y="563"/>
                  <a:pt x="226" y="562"/>
                  <a:pt x="226" y="562"/>
                </a:cubicBezTo>
                <a:cubicBezTo>
                  <a:pt x="226" y="562"/>
                  <a:pt x="226" y="563"/>
                  <a:pt x="225" y="563"/>
                </a:cubicBezTo>
                <a:cubicBezTo>
                  <a:pt x="225" y="563"/>
                  <a:pt x="225" y="564"/>
                  <a:pt x="225" y="564"/>
                </a:cubicBezTo>
                <a:cubicBezTo>
                  <a:pt x="225" y="564"/>
                  <a:pt x="225" y="564"/>
                  <a:pt x="225" y="565"/>
                </a:cubicBezTo>
                <a:cubicBezTo>
                  <a:pt x="225" y="565"/>
                  <a:pt x="224" y="565"/>
                  <a:pt x="224" y="565"/>
                </a:cubicBezTo>
                <a:cubicBezTo>
                  <a:pt x="223" y="565"/>
                  <a:pt x="223" y="564"/>
                  <a:pt x="223" y="564"/>
                </a:cubicBezTo>
                <a:cubicBezTo>
                  <a:pt x="223" y="563"/>
                  <a:pt x="221" y="561"/>
                  <a:pt x="221" y="560"/>
                </a:cubicBezTo>
                <a:lnTo>
                  <a:pt x="222" y="559"/>
                </a:lnTo>
                <a:cubicBezTo>
                  <a:pt x="221" y="560"/>
                  <a:pt x="222" y="559"/>
                  <a:pt x="222" y="559"/>
                </a:cubicBezTo>
                <a:cubicBezTo>
                  <a:pt x="222" y="559"/>
                  <a:pt x="223" y="558"/>
                  <a:pt x="223" y="558"/>
                </a:cubicBezTo>
                <a:lnTo>
                  <a:pt x="223" y="557"/>
                </a:lnTo>
                <a:cubicBezTo>
                  <a:pt x="223" y="557"/>
                  <a:pt x="223" y="557"/>
                  <a:pt x="223" y="557"/>
                </a:cubicBezTo>
                <a:cubicBezTo>
                  <a:pt x="222" y="557"/>
                  <a:pt x="222" y="556"/>
                  <a:pt x="222" y="556"/>
                </a:cubicBezTo>
                <a:cubicBezTo>
                  <a:pt x="222" y="557"/>
                  <a:pt x="222" y="556"/>
                  <a:pt x="221" y="556"/>
                </a:cubicBezTo>
                <a:cubicBezTo>
                  <a:pt x="221" y="556"/>
                  <a:pt x="216" y="556"/>
                  <a:pt x="215" y="556"/>
                </a:cubicBezTo>
                <a:cubicBezTo>
                  <a:pt x="213" y="556"/>
                  <a:pt x="211" y="557"/>
                  <a:pt x="209" y="557"/>
                </a:cubicBezTo>
                <a:lnTo>
                  <a:pt x="209" y="556"/>
                </a:lnTo>
                <a:cubicBezTo>
                  <a:pt x="209" y="557"/>
                  <a:pt x="209" y="556"/>
                  <a:pt x="209" y="556"/>
                </a:cubicBezTo>
                <a:cubicBezTo>
                  <a:pt x="208" y="556"/>
                  <a:pt x="208" y="556"/>
                  <a:pt x="208" y="556"/>
                </a:cubicBezTo>
                <a:cubicBezTo>
                  <a:pt x="208" y="556"/>
                  <a:pt x="208" y="555"/>
                  <a:pt x="208" y="555"/>
                </a:cubicBezTo>
                <a:cubicBezTo>
                  <a:pt x="208" y="555"/>
                  <a:pt x="207" y="555"/>
                  <a:pt x="207" y="555"/>
                </a:cubicBezTo>
                <a:cubicBezTo>
                  <a:pt x="207" y="555"/>
                  <a:pt x="206" y="555"/>
                  <a:pt x="206" y="555"/>
                </a:cubicBezTo>
                <a:cubicBezTo>
                  <a:pt x="206" y="554"/>
                  <a:pt x="206" y="553"/>
                  <a:pt x="206" y="553"/>
                </a:cubicBezTo>
                <a:cubicBezTo>
                  <a:pt x="207" y="552"/>
                  <a:pt x="210" y="551"/>
                  <a:pt x="210" y="550"/>
                </a:cubicBezTo>
                <a:cubicBezTo>
                  <a:pt x="210" y="550"/>
                  <a:pt x="210" y="549"/>
                  <a:pt x="210" y="549"/>
                </a:cubicBezTo>
                <a:cubicBezTo>
                  <a:pt x="211" y="549"/>
                  <a:pt x="212" y="548"/>
                  <a:pt x="212" y="548"/>
                </a:cubicBezTo>
                <a:lnTo>
                  <a:pt x="213" y="548"/>
                </a:lnTo>
                <a:cubicBezTo>
                  <a:pt x="213" y="548"/>
                  <a:pt x="213" y="547"/>
                  <a:pt x="213" y="547"/>
                </a:cubicBezTo>
                <a:lnTo>
                  <a:pt x="213" y="546"/>
                </a:lnTo>
                <a:cubicBezTo>
                  <a:pt x="213" y="546"/>
                  <a:pt x="213" y="546"/>
                  <a:pt x="213" y="546"/>
                </a:cubicBezTo>
                <a:cubicBezTo>
                  <a:pt x="213" y="546"/>
                  <a:pt x="213" y="546"/>
                  <a:pt x="213" y="546"/>
                </a:cubicBezTo>
                <a:cubicBezTo>
                  <a:pt x="213" y="546"/>
                  <a:pt x="212" y="545"/>
                  <a:pt x="212" y="545"/>
                </a:cubicBezTo>
                <a:cubicBezTo>
                  <a:pt x="211" y="545"/>
                  <a:pt x="210" y="544"/>
                  <a:pt x="210" y="544"/>
                </a:cubicBezTo>
                <a:cubicBezTo>
                  <a:pt x="210" y="544"/>
                  <a:pt x="209" y="543"/>
                  <a:pt x="209" y="543"/>
                </a:cubicBezTo>
                <a:cubicBezTo>
                  <a:pt x="210" y="544"/>
                  <a:pt x="209" y="543"/>
                  <a:pt x="209" y="543"/>
                </a:cubicBezTo>
                <a:cubicBezTo>
                  <a:pt x="209" y="543"/>
                  <a:pt x="209" y="543"/>
                  <a:pt x="209" y="543"/>
                </a:cubicBezTo>
                <a:lnTo>
                  <a:pt x="209" y="542"/>
                </a:lnTo>
                <a:cubicBezTo>
                  <a:pt x="209" y="542"/>
                  <a:pt x="209" y="542"/>
                  <a:pt x="209" y="542"/>
                </a:cubicBezTo>
                <a:cubicBezTo>
                  <a:pt x="209" y="542"/>
                  <a:pt x="208" y="542"/>
                  <a:pt x="208" y="542"/>
                </a:cubicBezTo>
                <a:lnTo>
                  <a:pt x="208" y="541"/>
                </a:lnTo>
                <a:cubicBezTo>
                  <a:pt x="208" y="535"/>
                  <a:pt x="220" y="539"/>
                  <a:pt x="224" y="539"/>
                </a:cubicBezTo>
                <a:cubicBezTo>
                  <a:pt x="224" y="537"/>
                  <a:pt x="220" y="536"/>
                  <a:pt x="220" y="534"/>
                </a:cubicBezTo>
                <a:cubicBezTo>
                  <a:pt x="222" y="534"/>
                  <a:pt x="224" y="535"/>
                  <a:pt x="226" y="535"/>
                </a:cubicBezTo>
                <a:cubicBezTo>
                  <a:pt x="226" y="532"/>
                  <a:pt x="225" y="530"/>
                  <a:pt x="222" y="530"/>
                </a:cubicBezTo>
                <a:cubicBezTo>
                  <a:pt x="219" y="530"/>
                  <a:pt x="216" y="529"/>
                  <a:pt x="216" y="527"/>
                </a:cubicBezTo>
                <a:cubicBezTo>
                  <a:pt x="217" y="527"/>
                  <a:pt x="218" y="527"/>
                  <a:pt x="219" y="527"/>
                </a:cubicBezTo>
                <a:cubicBezTo>
                  <a:pt x="219" y="523"/>
                  <a:pt x="218" y="522"/>
                  <a:pt x="216" y="520"/>
                </a:cubicBezTo>
                <a:cubicBezTo>
                  <a:pt x="214" y="518"/>
                  <a:pt x="212" y="518"/>
                  <a:pt x="212" y="514"/>
                </a:cubicBezTo>
                <a:cubicBezTo>
                  <a:pt x="212" y="511"/>
                  <a:pt x="208" y="510"/>
                  <a:pt x="208" y="506"/>
                </a:cubicBezTo>
                <a:cubicBezTo>
                  <a:pt x="208" y="501"/>
                  <a:pt x="199" y="501"/>
                  <a:pt x="199" y="498"/>
                </a:cubicBezTo>
                <a:cubicBezTo>
                  <a:pt x="199" y="498"/>
                  <a:pt x="198" y="497"/>
                  <a:pt x="198" y="497"/>
                </a:cubicBezTo>
                <a:cubicBezTo>
                  <a:pt x="198" y="496"/>
                  <a:pt x="197" y="495"/>
                  <a:pt x="197" y="493"/>
                </a:cubicBezTo>
                <a:lnTo>
                  <a:pt x="197" y="492"/>
                </a:lnTo>
                <a:cubicBezTo>
                  <a:pt x="197" y="492"/>
                  <a:pt x="197" y="492"/>
                  <a:pt x="197" y="492"/>
                </a:cubicBezTo>
                <a:cubicBezTo>
                  <a:pt x="197" y="492"/>
                  <a:pt x="196" y="492"/>
                  <a:pt x="196" y="492"/>
                </a:cubicBezTo>
                <a:cubicBezTo>
                  <a:pt x="196" y="491"/>
                  <a:pt x="196" y="491"/>
                  <a:pt x="196" y="491"/>
                </a:cubicBezTo>
                <a:cubicBezTo>
                  <a:pt x="196" y="491"/>
                  <a:pt x="196" y="489"/>
                  <a:pt x="196" y="489"/>
                </a:cubicBezTo>
                <a:cubicBezTo>
                  <a:pt x="196" y="489"/>
                  <a:pt x="196" y="489"/>
                  <a:pt x="196" y="489"/>
                </a:cubicBezTo>
                <a:cubicBezTo>
                  <a:pt x="196" y="489"/>
                  <a:pt x="197" y="488"/>
                  <a:pt x="197" y="487"/>
                </a:cubicBezTo>
                <a:cubicBezTo>
                  <a:pt x="198" y="487"/>
                  <a:pt x="197" y="487"/>
                  <a:pt x="198" y="487"/>
                </a:cubicBezTo>
                <a:cubicBezTo>
                  <a:pt x="198" y="485"/>
                  <a:pt x="200" y="482"/>
                  <a:pt x="200" y="480"/>
                </a:cubicBezTo>
                <a:cubicBezTo>
                  <a:pt x="200" y="480"/>
                  <a:pt x="200" y="476"/>
                  <a:pt x="200" y="476"/>
                </a:cubicBezTo>
                <a:cubicBezTo>
                  <a:pt x="200" y="476"/>
                  <a:pt x="200" y="475"/>
                  <a:pt x="200" y="475"/>
                </a:cubicBezTo>
                <a:cubicBezTo>
                  <a:pt x="199" y="475"/>
                  <a:pt x="199" y="475"/>
                  <a:pt x="199" y="475"/>
                </a:cubicBezTo>
                <a:cubicBezTo>
                  <a:pt x="199" y="475"/>
                  <a:pt x="199" y="475"/>
                  <a:pt x="199" y="476"/>
                </a:cubicBezTo>
                <a:cubicBezTo>
                  <a:pt x="199" y="476"/>
                  <a:pt x="199" y="476"/>
                  <a:pt x="199" y="476"/>
                </a:cubicBezTo>
                <a:cubicBezTo>
                  <a:pt x="198" y="476"/>
                  <a:pt x="198" y="477"/>
                  <a:pt x="198" y="477"/>
                </a:cubicBezTo>
                <a:cubicBezTo>
                  <a:pt x="198" y="476"/>
                  <a:pt x="198" y="477"/>
                  <a:pt x="198" y="477"/>
                </a:cubicBezTo>
                <a:cubicBezTo>
                  <a:pt x="198" y="477"/>
                  <a:pt x="198" y="477"/>
                  <a:pt x="198" y="477"/>
                </a:cubicBezTo>
                <a:cubicBezTo>
                  <a:pt x="197" y="477"/>
                  <a:pt x="196" y="477"/>
                  <a:pt x="195" y="477"/>
                </a:cubicBezTo>
                <a:cubicBezTo>
                  <a:pt x="195" y="477"/>
                  <a:pt x="194" y="477"/>
                  <a:pt x="194" y="476"/>
                </a:cubicBezTo>
                <a:cubicBezTo>
                  <a:pt x="194" y="476"/>
                  <a:pt x="193" y="475"/>
                  <a:pt x="193" y="474"/>
                </a:cubicBezTo>
                <a:cubicBezTo>
                  <a:pt x="193" y="474"/>
                  <a:pt x="193" y="474"/>
                  <a:pt x="193" y="474"/>
                </a:cubicBezTo>
                <a:lnTo>
                  <a:pt x="191" y="474"/>
                </a:lnTo>
                <a:cubicBezTo>
                  <a:pt x="191" y="474"/>
                  <a:pt x="191" y="474"/>
                  <a:pt x="190" y="474"/>
                </a:cubicBezTo>
                <a:cubicBezTo>
                  <a:pt x="190" y="472"/>
                  <a:pt x="191" y="471"/>
                  <a:pt x="191" y="470"/>
                </a:cubicBezTo>
                <a:cubicBezTo>
                  <a:pt x="191" y="470"/>
                  <a:pt x="191" y="469"/>
                  <a:pt x="191" y="469"/>
                </a:cubicBezTo>
                <a:cubicBezTo>
                  <a:pt x="189" y="469"/>
                  <a:pt x="186" y="471"/>
                  <a:pt x="184" y="471"/>
                </a:cubicBezTo>
                <a:cubicBezTo>
                  <a:pt x="184" y="469"/>
                  <a:pt x="183" y="466"/>
                  <a:pt x="183" y="464"/>
                </a:cubicBezTo>
                <a:lnTo>
                  <a:pt x="177" y="464"/>
                </a:lnTo>
                <a:cubicBezTo>
                  <a:pt x="177" y="464"/>
                  <a:pt x="177" y="463"/>
                  <a:pt x="177" y="463"/>
                </a:cubicBezTo>
                <a:cubicBezTo>
                  <a:pt x="177" y="463"/>
                  <a:pt x="176" y="463"/>
                  <a:pt x="176" y="463"/>
                </a:cubicBezTo>
                <a:cubicBezTo>
                  <a:pt x="177" y="463"/>
                  <a:pt x="176" y="463"/>
                  <a:pt x="176" y="463"/>
                </a:cubicBezTo>
                <a:lnTo>
                  <a:pt x="175" y="461"/>
                </a:lnTo>
                <a:cubicBezTo>
                  <a:pt x="175" y="461"/>
                  <a:pt x="174" y="461"/>
                  <a:pt x="174" y="461"/>
                </a:cubicBezTo>
                <a:lnTo>
                  <a:pt x="173" y="461"/>
                </a:lnTo>
                <a:cubicBezTo>
                  <a:pt x="173" y="461"/>
                  <a:pt x="172" y="461"/>
                  <a:pt x="172" y="461"/>
                </a:cubicBezTo>
                <a:cubicBezTo>
                  <a:pt x="172" y="461"/>
                  <a:pt x="172" y="462"/>
                  <a:pt x="171" y="462"/>
                </a:cubicBezTo>
                <a:cubicBezTo>
                  <a:pt x="171" y="462"/>
                  <a:pt x="171" y="462"/>
                  <a:pt x="171" y="462"/>
                </a:cubicBezTo>
                <a:lnTo>
                  <a:pt x="170" y="462"/>
                </a:lnTo>
                <a:cubicBezTo>
                  <a:pt x="170" y="462"/>
                  <a:pt x="169" y="462"/>
                  <a:pt x="169" y="462"/>
                </a:cubicBezTo>
                <a:cubicBezTo>
                  <a:pt x="169" y="462"/>
                  <a:pt x="169" y="462"/>
                  <a:pt x="169" y="462"/>
                </a:cubicBezTo>
                <a:cubicBezTo>
                  <a:pt x="169" y="462"/>
                  <a:pt x="169" y="462"/>
                  <a:pt x="168" y="462"/>
                </a:cubicBezTo>
                <a:cubicBezTo>
                  <a:pt x="168" y="461"/>
                  <a:pt x="165" y="462"/>
                  <a:pt x="165" y="462"/>
                </a:cubicBezTo>
                <a:cubicBezTo>
                  <a:pt x="165" y="462"/>
                  <a:pt x="164" y="462"/>
                  <a:pt x="164" y="462"/>
                </a:cubicBezTo>
                <a:cubicBezTo>
                  <a:pt x="164" y="463"/>
                  <a:pt x="164" y="462"/>
                  <a:pt x="164" y="463"/>
                </a:cubicBezTo>
                <a:cubicBezTo>
                  <a:pt x="164" y="463"/>
                  <a:pt x="164" y="463"/>
                  <a:pt x="164" y="463"/>
                </a:cubicBezTo>
                <a:cubicBezTo>
                  <a:pt x="164" y="463"/>
                  <a:pt x="164" y="463"/>
                  <a:pt x="164" y="464"/>
                </a:cubicBezTo>
                <a:cubicBezTo>
                  <a:pt x="164" y="464"/>
                  <a:pt x="163" y="468"/>
                  <a:pt x="163" y="468"/>
                </a:cubicBezTo>
                <a:cubicBezTo>
                  <a:pt x="163" y="468"/>
                  <a:pt x="163" y="468"/>
                  <a:pt x="163" y="468"/>
                </a:cubicBezTo>
                <a:cubicBezTo>
                  <a:pt x="162" y="468"/>
                  <a:pt x="162" y="469"/>
                  <a:pt x="161" y="469"/>
                </a:cubicBezTo>
                <a:cubicBezTo>
                  <a:pt x="161" y="468"/>
                  <a:pt x="158" y="468"/>
                  <a:pt x="157" y="467"/>
                </a:cubicBezTo>
                <a:cubicBezTo>
                  <a:pt x="156" y="467"/>
                  <a:pt x="155" y="466"/>
                  <a:pt x="153" y="466"/>
                </a:cubicBezTo>
                <a:cubicBezTo>
                  <a:pt x="153" y="465"/>
                  <a:pt x="153" y="465"/>
                  <a:pt x="153" y="465"/>
                </a:cubicBezTo>
                <a:cubicBezTo>
                  <a:pt x="153" y="465"/>
                  <a:pt x="153" y="465"/>
                  <a:pt x="153" y="465"/>
                </a:cubicBezTo>
                <a:cubicBezTo>
                  <a:pt x="152" y="465"/>
                  <a:pt x="153" y="465"/>
                  <a:pt x="152" y="465"/>
                </a:cubicBezTo>
                <a:cubicBezTo>
                  <a:pt x="152" y="465"/>
                  <a:pt x="151" y="465"/>
                  <a:pt x="151" y="466"/>
                </a:cubicBezTo>
                <a:cubicBezTo>
                  <a:pt x="151" y="466"/>
                  <a:pt x="150" y="466"/>
                  <a:pt x="150" y="466"/>
                </a:cubicBezTo>
                <a:cubicBezTo>
                  <a:pt x="150" y="466"/>
                  <a:pt x="150" y="466"/>
                  <a:pt x="150" y="467"/>
                </a:cubicBezTo>
                <a:cubicBezTo>
                  <a:pt x="149" y="467"/>
                  <a:pt x="149" y="467"/>
                  <a:pt x="149" y="467"/>
                </a:cubicBezTo>
                <a:cubicBezTo>
                  <a:pt x="149" y="467"/>
                  <a:pt x="149" y="467"/>
                  <a:pt x="149" y="467"/>
                </a:cubicBezTo>
                <a:lnTo>
                  <a:pt x="149" y="468"/>
                </a:lnTo>
                <a:cubicBezTo>
                  <a:pt x="147" y="468"/>
                  <a:pt x="145" y="467"/>
                  <a:pt x="143" y="467"/>
                </a:cubicBezTo>
                <a:cubicBezTo>
                  <a:pt x="143" y="467"/>
                  <a:pt x="141" y="467"/>
                  <a:pt x="140" y="467"/>
                </a:cubicBezTo>
                <a:cubicBezTo>
                  <a:pt x="140" y="467"/>
                  <a:pt x="140" y="467"/>
                  <a:pt x="140" y="467"/>
                </a:cubicBezTo>
                <a:cubicBezTo>
                  <a:pt x="140" y="467"/>
                  <a:pt x="140" y="466"/>
                  <a:pt x="140" y="466"/>
                </a:cubicBezTo>
                <a:cubicBezTo>
                  <a:pt x="139" y="466"/>
                  <a:pt x="140" y="466"/>
                  <a:pt x="139" y="466"/>
                </a:cubicBezTo>
                <a:cubicBezTo>
                  <a:pt x="139" y="466"/>
                  <a:pt x="140" y="466"/>
                  <a:pt x="139" y="466"/>
                </a:cubicBezTo>
                <a:cubicBezTo>
                  <a:pt x="139" y="466"/>
                  <a:pt x="139" y="465"/>
                  <a:pt x="139" y="465"/>
                </a:cubicBezTo>
                <a:lnTo>
                  <a:pt x="138" y="465"/>
                </a:lnTo>
                <a:cubicBezTo>
                  <a:pt x="138" y="465"/>
                  <a:pt x="138" y="465"/>
                  <a:pt x="138" y="465"/>
                </a:cubicBezTo>
                <a:cubicBezTo>
                  <a:pt x="138" y="465"/>
                  <a:pt x="138" y="465"/>
                  <a:pt x="138" y="465"/>
                </a:cubicBezTo>
                <a:cubicBezTo>
                  <a:pt x="137" y="465"/>
                  <a:pt x="137" y="466"/>
                  <a:pt x="136" y="466"/>
                </a:cubicBezTo>
                <a:cubicBezTo>
                  <a:pt x="136" y="465"/>
                  <a:pt x="136" y="464"/>
                  <a:pt x="136" y="464"/>
                </a:cubicBezTo>
                <a:cubicBezTo>
                  <a:pt x="135" y="464"/>
                  <a:pt x="135" y="464"/>
                  <a:pt x="135" y="463"/>
                </a:cubicBezTo>
                <a:cubicBezTo>
                  <a:pt x="135" y="464"/>
                  <a:pt x="135" y="464"/>
                  <a:pt x="136" y="463"/>
                </a:cubicBezTo>
                <a:cubicBezTo>
                  <a:pt x="136" y="463"/>
                  <a:pt x="136" y="463"/>
                  <a:pt x="136" y="463"/>
                </a:cubicBezTo>
                <a:cubicBezTo>
                  <a:pt x="136" y="463"/>
                  <a:pt x="136" y="463"/>
                  <a:pt x="137" y="463"/>
                </a:cubicBezTo>
                <a:cubicBezTo>
                  <a:pt x="136" y="463"/>
                  <a:pt x="136" y="463"/>
                  <a:pt x="137" y="463"/>
                </a:cubicBezTo>
                <a:cubicBezTo>
                  <a:pt x="137" y="463"/>
                  <a:pt x="137" y="460"/>
                  <a:pt x="137" y="460"/>
                </a:cubicBezTo>
                <a:cubicBezTo>
                  <a:pt x="137" y="460"/>
                  <a:pt x="137" y="460"/>
                  <a:pt x="137" y="459"/>
                </a:cubicBezTo>
                <a:cubicBezTo>
                  <a:pt x="137" y="459"/>
                  <a:pt x="136" y="459"/>
                  <a:pt x="136" y="459"/>
                </a:cubicBezTo>
                <a:lnTo>
                  <a:pt x="136" y="460"/>
                </a:lnTo>
                <a:cubicBezTo>
                  <a:pt x="135" y="460"/>
                  <a:pt x="135" y="460"/>
                  <a:pt x="135" y="460"/>
                </a:cubicBezTo>
                <a:cubicBezTo>
                  <a:pt x="135" y="461"/>
                  <a:pt x="135" y="460"/>
                  <a:pt x="135" y="461"/>
                </a:cubicBezTo>
                <a:lnTo>
                  <a:pt x="133" y="461"/>
                </a:lnTo>
                <a:cubicBezTo>
                  <a:pt x="133" y="460"/>
                  <a:pt x="133" y="460"/>
                  <a:pt x="132" y="460"/>
                </a:cubicBezTo>
                <a:cubicBezTo>
                  <a:pt x="132" y="459"/>
                  <a:pt x="132" y="458"/>
                  <a:pt x="132" y="457"/>
                </a:cubicBezTo>
                <a:cubicBezTo>
                  <a:pt x="132" y="457"/>
                  <a:pt x="132" y="457"/>
                  <a:pt x="132" y="457"/>
                </a:cubicBezTo>
                <a:cubicBezTo>
                  <a:pt x="129" y="457"/>
                  <a:pt x="125" y="455"/>
                  <a:pt x="122" y="455"/>
                </a:cubicBezTo>
                <a:cubicBezTo>
                  <a:pt x="122" y="455"/>
                  <a:pt x="121" y="455"/>
                  <a:pt x="120" y="455"/>
                </a:cubicBezTo>
                <a:cubicBezTo>
                  <a:pt x="120" y="456"/>
                  <a:pt x="120" y="457"/>
                  <a:pt x="120" y="458"/>
                </a:cubicBezTo>
                <a:cubicBezTo>
                  <a:pt x="120" y="458"/>
                  <a:pt x="120" y="459"/>
                  <a:pt x="120" y="459"/>
                </a:cubicBezTo>
                <a:lnTo>
                  <a:pt x="119" y="459"/>
                </a:lnTo>
                <a:cubicBezTo>
                  <a:pt x="119" y="459"/>
                  <a:pt x="119" y="459"/>
                  <a:pt x="119" y="459"/>
                </a:cubicBezTo>
                <a:lnTo>
                  <a:pt x="115" y="459"/>
                </a:lnTo>
                <a:cubicBezTo>
                  <a:pt x="115" y="459"/>
                  <a:pt x="115" y="458"/>
                  <a:pt x="115" y="457"/>
                </a:cubicBezTo>
                <a:cubicBezTo>
                  <a:pt x="115" y="457"/>
                  <a:pt x="115" y="457"/>
                  <a:pt x="115" y="457"/>
                </a:cubicBezTo>
                <a:cubicBezTo>
                  <a:pt x="115" y="457"/>
                  <a:pt x="116" y="456"/>
                  <a:pt x="116" y="456"/>
                </a:cubicBezTo>
                <a:cubicBezTo>
                  <a:pt x="116" y="456"/>
                  <a:pt x="116" y="456"/>
                  <a:pt x="116" y="456"/>
                </a:cubicBezTo>
                <a:cubicBezTo>
                  <a:pt x="115" y="456"/>
                  <a:pt x="110" y="453"/>
                  <a:pt x="110" y="452"/>
                </a:cubicBezTo>
                <a:cubicBezTo>
                  <a:pt x="115" y="456"/>
                  <a:pt x="110" y="453"/>
                  <a:pt x="109" y="452"/>
                </a:cubicBezTo>
                <a:cubicBezTo>
                  <a:pt x="109" y="452"/>
                  <a:pt x="104" y="451"/>
                  <a:pt x="104" y="450"/>
                </a:cubicBezTo>
                <a:cubicBezTo>
                  <a:pt x="102" y="450"/>
                  <a:pt x="100" y="450"/>
                  <a:pt x="98" y="450"/>
                </a:cubicBezTo>
                <a:cubicBezTo>
                  <a:pt x="98" y="449"/>
                  <a:pt x="95" y="449"/>
                  <a:pt x="95" y="449"/>
                </a:cubicBezTo>
                <a:lnTo>
                  <a:pt x="94" y="450"/>
                </a:lnTo>
                <a:cubicBezTo>
                  <a:pt x="95" y="449"/>
                  <a:pt x="94" y="450"/>
                  <a:pt x="94" y="450"/>
                </a:cubicBezTo>
                <a:cubicBezTo>
                  <a:pt x="94" y="451"/>
                  <a:pt x="93" y="452"/>
                  <a:pt x="93" y="452"/>
                </a:cubicBezTo>
                <a:cubicBezTo>
                  <a:pt x="93" y="452"/>
                  <a:pt x="93" y="453"/>
                  <a:pt x="93" y="453"/>
                </a:cubicBezTo>
                <a:cubicBezTo>
                  <a:pt x="93" y="453"/>
                  <a:pt x="93" y="453"/>
                  <a:pt x="92" y="453"/>
                </a:cubicBezTo>
                <a:cubicBezTo>
                  <a:pt x="92" y="454"/>
                  <a:pt x="91" y="455"/>
                  <a:pt x="91" y="455"/>
                </a:cubicBezTo>
                <a:cubicBezTo>
                  <a:pt x="91" y="455"/>
                  <a:pt x="89" y="456"/>
                  <a:pt x="88" y="456"/>
                </a:cubicBezTo>
                <a:cubicBezTo>
                  <a:pt x="88" y="457"/>
                  <a:pt x="88" y="456"/>
                  <a:pt x="88" y="457"/>
                </a:cubicBezTo>
                <a:lnTo>
                  <a:pt x="87" y="457"/>
                </a:lnTo>
                <a:cubicBezTo>
                  <a:pt x="87" y="457"/>
                  <a:pt x="87" y="457"/>
                  <a:pt x="87" y="457"/>
                </a:cubicBezTo>
                <a:cubicBezTo>
                  <a:pt x="86" y="457"/>
                  <a:pt x="80" y="459"/>
                  <a:pt x="79" y="457"/>
                </a:cubicBezTo>
                <a:cubicBezTo>
                  <a:pt x="79" y="457"/>
                  <a:pt x="78" y="456"/>
                  <a:pt x="77" y="456"/>
                </a:cubicBezTo>
                <a:cubicBezTo>
                  <a:pt x="77" y="456"/>
                  <a:pt x="76" y="455"/>
                  <a:pt x="76" y="454"/>
                </a:cubicBezTo>
                <a:cubicBezTo>
                  <a:pt x="71" y="454"/>
                  <a:pt x="71" y="444"/>
                  <a:pt x="71" y="441"/>
                </a:cubicBezTo>
                <a:cubicBezTo>
                  <a:pt x="71" y="441"/>
                  <a:pt x="71" y="440"/>
                  <a:pt x="71" y="440"/>
                </a:cubicBezTo>
                <a:cubicBezTo>
                  <a:pt x="70" y="440"/>
                  <a:pt x="70" y="440"/>
                  <a:pt x="70" y="440"/>
                </a:cubicBezTo>
                <a:cubicBezTo>
                  <a:pt x="70" y="440"/>
                  <a:pt x="70" y="440"/>
                  <a:pt x="70" y="440"/>
                </a:cubicBezTo>
                <a:cubicBezTo>
                  <a:pt x="70" y="440"/>
                  <a:pt x="70" y="440"/>
                  <a:pt x="70" y="439"/>
                </a:cubicBezTo>
                <a:cubicBezTo>
                  <a:pt x="70" y="439"/>
                  <a:pt x="69" y="438"/>
                  <a:pt x="69" y="438"/>
                </a:cubicBezTo>
                <a:cubicBezTo>
                  <a:pt x="69" y="438"/>
                  <a:pt x="68" y="438"/>
                  <a:pt x="68" y="438"/>
                </a:cubicBezTo>
                <a:lnTo>
                  <a:pt x="67" y="438"/>
                </a:lnTo>
                <a:cubicBezTo>
                  <a:pt x="67" y="438"/>
                  <a:pt x="64" y="438"/>
                  <a:pt x="63" y="438"/>
                </a:cubicBezTo>
                <a:cubicBezTo>
                  <a:pt x="63" y="438"/>
                  <a:pt x="61" y="437"/>
                  <a:pt x="60" y="437"/>
                </a:cubicBezTo>
                <a:lnTo>
                  <a:pt x="60" y="436"/>
                </a:lnTo>
                <a:cubicBezTo>
                  <a:pt x="60" y="436"/>
                  <a:pt x="60" y="436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0" y="436"/>
                  <a:pt x="60" y="436"/>
                  <a:pt x="60" y="437"/>
                </a:cubicBezTo>
                <a:cubicBezTo>
                  <a:pt x="60" y="437"/>
                  <a:pt x="60" y="437"/>
                  <a:pt x="60" y="437"/>
                </a:cubicBezTo>
                <a:lnTo>
                  <a:pt x="59" y="438"/>
                </a:lnTo>
                <a:cubicBezTo>
                  <a:pt x="58" y="438"/>
                  <a:pt x="56" y="438"/>
                  <a:pt x="55" y="438"/>
                </a:cubicBezTo>
                <a:lnTo>
                  <a:pt x="55" y="437"/>
                </a:lnTo>
                <a:cubicBezTo>
                  <a:pt x="55" y="437"/>
                  <a:pt x="55" y="435"/>
                  <a:pt x="55" y="435"/>
                </a:cubicBezTo>
                <a:cubicBezTo>
                  <a:pt x="54" y="435"/>
                  <a:pt x="52" y="435"/>
                  <a:pt x="51" y="435"/>
                </a:cubicBezTo>
                <a:lnTo>
                  <a:pt x="51" y="434"/>
                </a:lnTo>
                <a:cubicBezTo>
                  <a:pt x="51" y="433"/>
                  <a:pt x="52" y="433"/>
                  <a:pt x="52" y="433"/>
                </a:cubicBezTo>
                <a:cubicBezTo>
                  <a:pt x="52" y="432"/>
                  <a:pt x="52" y="432"/>
                  <a:pt x="52" y="431"/>
                </a:cubicBezTo>
                <a:cubicBezTo>
                  <a:pt x="52" y="430"/>
                  <a:pt x="50" y="430"/>
                  <a:pt x="49" y="430"/>
                </a:cubicBezTo>
                <a:cubicBezTo>
                  <a:pt x="49" y="430"/>
                  <a:pt x="49" y="431"/>
                  <a:pt x="49" y="431"/>
                </a:cubicBezTo>
                <a:cubicBezTo>
                  <a:pt x="49" y="430"/>
                  <a:pt x="49" y="431"/>
                  <a:pt x="49" y="431"/>
                </a:cubicBezTo>
                <a:cubicBezTo>
                  <a:pt x="49" y="430"/>
                  <a:pt x="49" y="431"/>
                  <a:pt x="48" y="431"/>
                </a:cubicBezTo>
                <a:cubicBezTo>
                  <a:pt x="48" y="431"/>
                  <a:pt x="48" y="431"/>
                  <a:pt x="48" y="431"/>
                </a:cubicBezTo>
                <a:lnTo>
                  <a:pt x="46" y="431"/>
                </a:lnTo>
                <a:cubicBezTo>
                  <a:pt x="46" y="431"/>
                  <a:pt x="45" y="431"/>
                  <a:pt x="45" y="430"/>
                </a:cubicBezTo>
                <a:cubicBezTo>
                  <a:pt x="45" y="430"/>
                  <a:pt x="45" y="430"/>
                  <a:pt x="45" y="430"/>
                </a:cubicBezTo>
                <a:lnTo>
                  <a:pt x="44" y="430"/>
                </a:lnTo>
                <a:cubicBezTo>
                  <a:pt x="44" y="430"/>
                  <a:pt x="43" y="430"/>
                  <a:pt x="42" y="430"/>
                </a:cubicBezTo>
                <a:cubicBezTo>
                  <a:pt x="42" y="430"/>
                  <a:pt x="40" y="430"/>
                  <a:pt x="39" y="430"/>
                </a:cubicBezTo>
                <a:cubicBezTo>
                  <a:pt x="39" y="430"/>
                  <a:pt x="38" y="430"/>
                  <a:pt x="38" y="430"/>
                </a:cubicBezTo>
                <a:cubicBezTo>
                  <a:pt x="39" y="430"/>
                  <a:pt x="38" y="430"/>
                  <a:pt x="37" y="430"/>
                </a:cubicBezTo>
                <a:cubicBezTo>
                  <a:pt x="37" y="430"/>
                  <a:pt x="37" y="430"/>
                  <a:pt x="37" y="430"/>
                </a:cubicBezTo>
                <a:cubicBezTo>
                  <a:pt x="37" y="431"/>
                  <a:pt x="37" y="431"/>
                  <a:pt x="36" y="431"/>
                </a:cubicBezTo>
                <a:cubicBezTo>
                  <a:pt x="36" y="431"/>
                  <a:pt x="36" y="432"/>
                  <a:pt x="36" y="432"/>
                </a:cubicBezTo>
                <a:cubicBezTo>
                  <a:pt x="35" y="432"/>
                  <a:pt x="34" y="433"/>
                  <a:pt x="33" y="433"/>
                </a:cubicBezTo>
                <a:lnTo>
                  <a:pt x="31" y="432"/>
                </a:lnTo>
                <a:cubicBezTo>
                  <a:pt x="31" y="430"/>
                  <a:pt x="30" y="427"/>
                  <a:pt x="30" y="425"/>
                </a:cubicBezTo>
                <a:lnTo>
                  <a:pt x="38" y="426"/>
                </a:lnTo>
                <a:cubicBezTo>
                  <a:pt x="38" y="424"/>
                  <a:pt x="40" y="422"/>
                  <a:pt x="40" y="421"/>
                </a:cubicBezTo>
                <a:cubicBezTo>
                  <a:pt x="40" y="421"/>
                  <a:pt x="40" y="421"/>
                  <a:pt x="40" y="420"/>
                </a:cubicBezTo>
                <a:cubicBezTo>
                  <a:pt x="43" y="420"/>
                  <a:pt x="45" y="417"/>
                  <a:pt x="45" y="415"/>
                </a:cubicBezTo>
                <a:cubicBezTo>
                  <a:pt x="45" y="415"/>
                  <a:pt x="46" y="413"/>
                  <a:pt x="46" y="413"/>
                </a:cubicBezTo>
                <a:cubicBezTo>
                  <a:pt x="48" y="413"/>
                  <a:pt x="51" y="408"/>
                  <a:pt x="51" y="406"/>
                </a:cubicBezTo>
                <a:cubicBezTo>
                  <a:pt x="51" y="402"/>
                  <a:pt x="54" y="399"/>
                  <a:pt x="54" y="396"/>
                </a:cubicBezTo>
                <a:cubicBezTo>
                  <a:pt x="51" y="402"/>
                  <a:pt x="54" y="399"/>
                  <a:pt x="54" y="396"/>
                </a:cubicBezTo>
                <a:cubicBezTo>
                  <a:pt x="54" y="395"/>
                  <a:pt x="60" y="397"/>
                  <a:pt x="61" y="397"/>
                </a:cubicBezTo>
                <a:cubicBezTo>
                  <a:pt x="62" y="397"/>
                  <a:pt x="66" y="396"/>
                  <a:pt x="66" y="398"/>
                </a:cubicBezTo>
                <a:lnTo>
                  <a:pt x="67" y="398"/>
                </a:lnTo>
                <a:cubicBezTo>
                  <a:pt x="67" y="398"/>
                  <a:pt x="67" y="398"/>
                  <a:pt x="67" y="398"/>
                </a:cubicBezTo>
                <a:cubicBezTo>
                  <a:pt x="67" y="399"/>
                  <a:pt x="71" y="398"/>
                  <a:pt x="71" y="398"/>
                </a:cubicBezTo>
                <a:lnTo>
                  <a:pt x="71" y="391"/>
                </a:lnTo>
                <a:cubicBezTo>
                  <a:pt x="73" y="391"/>
                  <a:pt x="73" y="387"/>
                  <a:pt x="73" y="386"/>
                </a:cubicBezTo>
                <a:cubicBezTo>
                  <a:pt x="74" y="385"/>
                  <a:pt x="76" y="385"/>
                  <a:pt x="76" y="383"/>
                </a:cubicBezTo>
                <a:cubicBezTo>
                  <a:pt x="73" y="383"/>
                  <a:pt x="70" y="384"/>
                  <a:pt x="67" y="384"/>
                </a:cubicBezTo>
                <a:cubicBezTo>
                  <a:pt x="67" y="384"/>
                  <a:pt x="67" y="385"/>
                  <a:pt x="67" y="385"/>
                </a:cubicBezTo>
                <a:cubicBezTo>
                  <a:pt x="64" y="385"/>
                  <a:pt x="65" y="386"/>
                  <a:pt x="61" y="383"/>
                </a:cubicBezTo>
                <a:cubicBezTo>
                  <a:pt x="60" y="382"/>
                  <a:pt x="59" y="384"/>
                  <a:pt x="57" y="384"/>
                </a:cubicBezTo>
                <a:cubicBezTo>
                  <a:pt x="54" y="384"/>
                  <a:pt x="53" y="380"/>
                  <a:pt x="50" y="380"/>
                </a:cubicBezTo>
                <a:cubicBezTo>
                  <a:pt x="47" y="380"/>
                  <a:pt x="43" y="381"/>
                  <a:pt x="43" y="378"/>
                </a:cubicBezTo>
                <a:lnTo>
                  <a:pt x="44" y="378"/>
                </a:lnTo>
                <a:cubicBezTo>
                  <a:pt x="45" y="378"/>
                  <a:pt x="47" y="376"/>
                  <a:pt x="48" y="376"/>
                </a:cubicBezTo>
                <a:lnTo>
                  <a:pt x="49" y="374"/>
                </a:lnTo>
                <a:cubicBezTo>
                  <a:pt x="49" y="373"/>
                  <a:pt x="49" y="373"/>
                  <a:pt x="49" y="372"/>
                </a:cubicBezTo>
                <a:cubicBezTo>
                  <a:pt x="49" y="372"/>
                  <a:pt x="49" y="372"/>
                  <a:pt x="49" y="372"/>
                </a:cubicBezTo>
                <a:cubicBezTo>
                  <a:pt x="50" y="372"/>
                  <a:pt x="49" y="372"/>
                  <a:pt x="50" y="372"/>
                </a:cubicBezTo>
                <a:cubicBezTo>
                  <a:pt x="50" y="372"/>
                  <a:pt x="49" y="372"/>
                  <a:pt x="50" y="372"/>
                </a:cubicBezTo>
                <a:cubicBezTo>
                  <a:pt x="50" y="372"/>
                  <a:pt x="49" y="372"/>
                  <a:pt x="50" y="372"/>
                </a:cubicBezTo>
                <a:cubicBezTo>
                  <a:pt x="50" y="372"/>
                  <a:pt x="50" y="372"/>
                  <a:pt x="51" y="372"/>
                </a:cubicBezTo>
                <a:cubicBezTo>
                  <a:pt x="50" y="372"/>
                  <a:pt x="50" y="372"/>
                  <a:pt x="51" y="372"/>
                </a:cubicBezTo>
                <a:cubicBezTo>
                  <a:pt x="51" y="373"/>
                  <a:pt x="52" y="372"/>
                  <a:pt x="53" y="372"/>
                </a:cubicBezTo>
                <a:cubicBezTo>
                  <a:pt x="51" y="373"/>
                  <a:pt x="52" y="372"/>
                  <a:pt x="53" y="372"/>
                </a:cubicBezTo>
                <a:cubicBezTo>
                  <a:pt x="53" y="372"/>
                  <a:pt x="54" y="372"/>
                  <a:pt x="55" y="372"/>
                </a:cubicBezTo>
                <a:cubicBezTo>
                  <a:pt x="55" y="372"/>
                  <a:pt x="56" y="372"/>
                  <a:pt x="56" y="372"/>
                </a:cubicBezTo>
                <a:cubicBezTo>
                  <a:pt x="55" y="372"/>
                  <a:pt x="56" y="372"/>
                  <a:pt x="56" y="372"/>
                </a:cubicBezTo>
                <a:cubicBezTo>
                  <a:pt x="56" y="372"/>
                  <a:pt x="56" y="371"/>
                  <a:pt x="56" y="371"/>
                </a:cubicBezTo>
                <a:cubicBezTo>
                  <a:pt x="56" y="371"/>
                  <a:pt x="56" y="371"/>
                  <a:pt x="56" y="371"/>
                </a:cubicBezTo>
                <a:cubicBezTo>
                  <a:pt x="56" y="371"/>
                  <a:pt x="55" y="370"/>
                  <a:pt x="55" y="370"/>
                </a:cubicBezTo>
                <a:cubicBezTo>
                  <a:pt x="55" y="369"/>
                  <a:pt x="55" y="369"/>
                  <a:pt x="55" y="368"/>
                </a:cubicBezTo>
                <a:cubicBezTo>
                  <a:pt x="54" y="366"/>
                  <a:pt x="56" y="365"/>
                  <a:pt x="56" y="364"/>
                </a:cubicBezTo>
                <a:cubicBezTo>
                  <a:pt x="54" y="366"/>
                  <a:pt x="56" y="365"/>
                  <a:pt x="56" y="364"/>
                </a:cubicBezTo>
                <a:cubicBezTo>
                  <a:pt x="57" y="363"/>
                  <a:pt x="59" y="362"/>
                  <a:pt x="59" y="361"/>
                </a:cubicBezTo>
                <a:lnTo>
                  <a:pt x="59" y="358"/>
                </a:lnTo>
                <a:cubicBezTo>
                  <a:pt x="59" y="358"/>
                  <a:pt x="59" y="357"/>
                  <a:pt x="59" y="357"/>
                </a:cubicBezTo>
                <a:lnTo>
                  <a:pt x="55" y="357"/>
                </a:lnTo>
                <a:cubicBezTo>
                  <a:pt x="55" y="357"/>
                  <a:pt x="54" y="358"/>
                  <a:pt x="54" y="358"/>
                </a:cubicBezTo>
                <a:cubicBezTo>
                  <a:pt x="55" y="357"/>
                  <a:pt x="54" y="358"/>
                  <a:pt x="54" y="358"/>
                </a:cubicBezTo>
                <a:cubicBezTo>
                  <a:pt x="54" y="358"/>
                  <a:pt x="54" y="358"/>
                  <a:pt x="54" y="358"/>
                </a:cubicBezTo>
                <a:lnTo>
                  <a:pt x="54" y="359"/>
                </a:lnTo>
                <a:cubicBezTo>
                  <a:pt x="54" y="359"/>
                  <a:pt x="54" y="359"/>
                  <a:pt x="54" y="359"/>
                </a:cubicBezTo>
                <a:cubicBezTo>
                  <a:pt x="53" y="360"/>
                  <a:pt x="51" y="360"/>
                  <a:pt x="51" y="360"/>
                </a:cubicBezTo>
                <a:lnTo>
                  <a:pt x="50" y="359"/>
                </a:lnTo>
                <a:cubicBezTo>
                  <a:pt x="50" y="359"/>
                  <a:pt x="50" y="359"/>
                  <a:pt x="50" y="359"/>
                </a:cubicBezTo>
                <a:cubicBezTo>
                  <a:pt x="50" y="357"/>
                  <a:pt x="49" y="354"/>
                  <a:pt x="49" y="352"/>
                </a:cubicBezTo>
                <a:cubicBezTo>
                  <a:pt x="49" y="352"/>
                  <a:pt x="47" y="350"/>
                  <a:pt x="46" y="350"/>
                </a:cubicBezTo>
                <a:cubicBezTo>
                  <a:pt x="46" y="350"/>
                  <a:pt x="45" y="350"/>
                  <a:pt x="45" y="351"/>
                </a:cubicBezTo>
                <a:cubicBezTo>
                  <a:pt x="46" y="350"/>
                  <a:pt x="45" y="350"/>
                  <a:pt x="45" y="351"/>
                </a:cubicBezTo>
                <a:cubicBezTo>
                  <a:pt x="45" y="351"/>
                  <a:pt x="44" y="351"/>
                  <a:pt x="44" y="352"/>
                </a:cubicBezTo>
                <a:lnTo>
                  <a:pt x="43" y="352"/>
                </a:lnTo>
                <a:cubicBezTo>
                  <a:pt x="43" y="352"/>
                  <a:pt x="43" y="351"/>
                  <a:pt x="43" y="351"/>
                </a:cubicBezTo>
                <a:cubicBezTo>
                  <a:pt x="42" y="351"/>
                  <a:pt x="38" y="350"/>
                  <a:pt x="38" y="349"/>
                </a:cubicBezTo>
                <a:cubicBezTo>
                  <a:pt x="38" y="349"/>
                  <a:pt x="37" y="348"/>
                  <a:pt x="37" y="348"/>
                </a:cubicBezTo>
                <a:cubicBezTo>
                  <a:pt x="38" y="349"/>
                  <a:pt x="37" y="348"/>
                  <a:pt x="36" y="348"/>
                </a:cubicBezTo>
                <a:cubicBezTo>
                  <a:pt x="36" y="346"/>
                  <a:pt x="37" y="343"/>
                  <a:pt x="37" y="341"/>
                </a:cubicBezTo>
                <a:cubicBezTo>
                  <a:pt x="37" y="341"/>
                  <a:pt x="36" y="340"/>
                  <a:pt x="36" y="340"/>
                </a:cubicBezTo>
                <a:cubicBezTo>
                  <a:pt x="36" y="340"/>
                  <a:pt x="35" y="339"/>
                  <a:pt x="34" y="339"/>
                </a:cubicBezTo>
                <a:cubicBezTo>
                  <a:pt x="34" y="340"/>
                  <a:pt x="34" y="344"/>
                  <a:pt x="32" y="344"/>
                </a:cubicBezTo>
                <a:cubicBezTo>
                  <a:pt x="34" y="340"/>
                  <a:pt x="34" y="344"/>
                  <a:pt x="32" y="345"/>
                </a:cubicBezTo>
                <a:cubicBezTo>
                  <a:pt x="34" y="340"/>
                  <a:pt x="34" y="344"/>
                  <a:pt x="32" y="345"/>
                </a:cubicBezTo>
                <a:cubicBezTo>
                  <a:pt x="32" y="346"/>
                  <a:pt x="30" y="344"/>
                  <a:pt x="30" y="344"/>
                </a:cubicBezTo>
                <a:lnTo>
                  <a:pt x="30" y="342"/>
                </a:lnTo>
                <a:cubicBezTo>
                  <a:pt x="29" y="342"/>
                  <a:pt x="27" y="342"/>
                  <a:pt x="26" y="342"/>
                </a:cubicBezTo>
                <a:cubicBezTo>
                  <a:pt x="26" y="343"/>
                  <a:pt x="22" y="344"/>
                  <a:pt x="21" y="344"/>
                </a:cubicBezTo>
                <a:cubicBezTo>
                  <a:pt x="21" y="344"/>
                  <a:pt x="21" y="344"/>
                  <a:pt x="21" y="344"/>
                </a:cubicBezTo>
                <a:cubicBezTo>
                  <a:pt x="20" y="344"/>
                  <a:pt x="18" y="346"/>
                  <a:pt x="17" y="346"/>
                </a:cubicBezTo>
                <a:cubicBezTo>
                  <a:pt x="17" y="346"/>
                  <a:pt x="17" y="347"/>
                  <a:pt x="16" y="347"/>
                </a:cubicBezTo>
                <a:cubicBezTo>
                  <a:pt x="16" y="347"/>
                  <a:pt x="16" y="347"/>
                  <a:pt x="16" y="347"/>
                </a:cubicBezTo>
                <a:cubicBezTo>
                  <a:pt x="16" y="347"/>
                  <a:pt x="14" y="347"/>
                  <a:pt x="14" y="347"/>
                </a:cubicBezTo>
                <a:cubicBezTo>
                  <a:pt x="14" y="347"/>
                  <a:pt x="13" y="346"/>
                  <a:pt x="13" y="346"/>
                </a:cubicBezTo>
                <a:cubicBezTo>
                  <a:pt x="13" y="345"/>
                  <a:pt x="13" y="346"/>
                  <a:pt x="13" y="345"/>
                </a:cubicBezTo>
                <a:lnTo>
                  <a:pt x="12" y="345"/>
                </a:lnTo>
                <a:cubicBezTo>
                  <a:pt x="12" y="345"/>
                  <a:pt x="12" y="344"/>
                  <a:pt x="12" y="344"/>
                </a:cubicBezTo>
                <a:cubicBezTo>
                  <a:pt x="10" y="344"/>
                  <a:pt x="8" y="343"/>
                  <a:pt x="7" y="343"/>
                </a:cubicBezTo>
                <a:cubicBezTo>
                  <a:pt x="7" y="342"/>
                  <a:pt x="6" y="342"/>
                  <a:pt x="6" y="342"/>
                </a:cubicBezTo>
                <a:lnTo>
                  <a:pt x="5" y="342"/>
                </a:lnTo>
                <a:cubicBezTo>
                  <a:pt x="5" y="342"/>
                  <a:pt x="5" y="341"/>
                  <a:pt x="5" y="341"/>
                </a:cubicBezTo>
                <a:cubicBezTo>
                  <a:pt x="4" y="341"/>
                  <a:pt x="3" y="341"/>
                  <a:pt x="3" y="341"/>
                </a:cubicBezTo>
                <a:cubicBezTo>
                  <a:pt x="3" y="340"/>
                  <a:pt x="2" y="341"/>
                  <a:pt x="2" y="340"/>
                </a:cubicBezTo>
                <a:cubicBezTo>
                  <a:pt x="2" y="340"/>
                  <a:pt x="2" y="340"/>
                  <a:pt x="2" y="340"/>
                </a:cubicBezTo>
                <a:cubicBezTo>
                  <a:pt x="2" y="339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6"/>
                  <a:pt x="4" y="336"/>
                  <a:pt x="4" y="335"/>
                </a:cubicBezTo>
                <a:cubicBezTo>
                  <a:pt x="4" y="335"/>
                  <a:pt x="4" y="335"/>
                  <a:pt x="4" y="335"/>
                </a:cubicBezTo>
                <a:cubicBezTo>
                  <a:pt x="3" y="335"/>
                  <a:pt x="2" y="334"/>
                  <a:pt x="1" y="334"/>
                </a:cubicBezTo>
                <a:cubicBezTo>
                  <a:pt x="1" y="334"/>
                  <a:pt x="1" y="334"/>
                  <a:pt x="0" y="334"/>
                </a:cubicBezTo>
                <a:lnTo>
                  <a:pt x="0" y="328"/>
                </a:lnTo>
                <a:cubicBezTo>
                  <a:pt x="1" y="328"/>
                  <a:pt x="1" y="327"/>
                  <a:pt x="1" y="327"/>
                </a:cubicBezTo>
                <a:cubicBezTo>
                  <a:pt x="1" y="328"/>
                  <a:pt x="1" y="327"/>
                  <a:pt x="1" y="327"/>
                </a:cubicBezTo>
                <a:cubicBezTo>
                  <a:pt x="1" y="327"/>
                  <a:pt x="1" y="327"/>
                  <a:pt x="1" y="327"/>
                </a:cubicBezTo>
                <a:cubicBezTo>
                  <a:pt x="1" y="327"/>
                  <a:pt x="2" y="327"/>
                  <a:pt x="2" y="327"/>
                </a:cubicBezTo>
                <a:cubicBezTo>
                  <a:pt x="2" y="327"/>
                  <a:pt x="2" y="327"/>
                  <a:pt x="2" y="327"/>
                </a:cubicBezTo>
                <a:lnTo>
                  <a:pt x="3" y="326"/>
                </a:lnTo>
                <a:cubicBezTo>
                  <a:pt x="3" y="326"/>
                  <a:pt x="3" y="326"/>
                  <a:pt x="3" y="326"/>
                </a:cubicBezTo>
                <a:cubicBezTo>
                  <a:pt x="3" y="326"/>
                  <a:pt x="3" y="325"/>
                  <a:pt x="3" y="324"/>
                </a:cubicBezTo>
                <a:cubicBezTo>
                  <a:pt x="3" y="323"/>
                  <a:pt x="3" y="323"/>
                  <a:pt x="3" y="323"/>
                </a:cubicBezTo>
                <a:lnTo>
                  <a:pt x="5" y="323"/>
                </a:lnTo>
                <a:cubicBezTo>
                  <a:pt x="5" y="323"/>
                  <a:pt x="5" y="323"/>
                  <a:pt x="5" y="323"/>
                </a:cubicBezTo>
                <a:cubicBezTo>
                  <a:pt x="5" y="321"/>
                  <a:pt x="6" y="319"/>
                  <a:pt x="6" y="317"/>
                </a:cubicBezTo>
                <a:cubicBezTo>
                  <a:pt x="7" y="317"/>
                  <a:pt x="9" y="317"/>
                  <a:pt x="9" y="317"/>
                </a:cubicBezTo>
                <a:lnTo>
                  <a:pt x="10" y="318"/>
                </a:lnTo>
                <a:cubicBezTo>
                  <a:pt x="10" y="318"/>
                  <a:pt x="10" y="318"/>
                  <a:pt x="10" y="318"/>
                </a:cubicBezTo>
                <a:cubicBezTo>
                  <a:pt x="10" y="319"/>
                  <a:pt x="11" y="319"/>
                  <a:pt x="11" y="319"/>
                </a:cubicBezTo>
                <a:lnTo>
                  <a:pt x="11" y="321"/>
                </a:lnTo>
                <a:cubicBezTo>
                  <a:pt x="11" y="321"/>
                  <a:pt x="10" y="321"/>
                  <a:pt x="10" y="322"/>
                </a:cubicBezTo>
                <a:cubicBezTo>
                  <a:pt x="10" y="322"/>
                  <a:pt x="10" y="322"/>
                  <a:pt x="10" y="322"/>
                </a:cubicBezTo>
                <a:lnTo>
                  <a:pt x="10" y="323"/>
                </a:lnTo>
                <a:cubicBezTo>
                  <a:pt x="10" y="323"/>
                  <a:pt x="10" y="323"/>
                  <a:pt x="10" y="323"/>
                </a:cubicBezTo>
                <a:cubicBezTo>
                  <a:pt x="10" y="323"/>
                  <a:pt x="10" y="323"/>
                  <a:pt x="11" y="323"/>
                </a:cubicBezTo>
                <a:lnTo>
                  <a:pt x="11" y="324"/>
                </a:lnTo>
                <a:cubicBezTo>
                  <a:pt x="11" y="324"/>
                  <a:pt x="12" y="324"/>
                  <a:pt x="12" y="324"/>
                </a:cubicBezTo>
                <a:lnTo>
                  <a:pt x="12" y="327"/>
                </a:lnTo>
                <a:cubicBezTo>
                  <a:pt x="13" y="327"/>
                  <a:pt x="14" y="326"/>
                  <a:pt x="15" y="326"/>
                </a:cubicBezTo>
                <a:cubicBezTo>
                  <a:pt x="15" y="326"/>
                  <a:pt x="16" y="323"/>
                  <a:pt x="16" y="322"/>
                </a:cubicBezTo>
                <a:cubicBezTo>
                  <a:pt x="16" y="322"/>
                  <a:pt x="18" y="320"/>
                  <a:pt x="18" y="320"/>
                </a:cubicBezTo>
                <a:lnTo>
                  <a:pt x="18" y="319"/>
                </a:lnTo>
                <a:cubicBezTo>
                  <a:pt x="19" y="319"/>
                  <a:pt x="22" y="319"/>
                  <a:pt x="23" y="319"/>
                </a:cubicBezTo>
                <a:cubicBezTo>
                  <a:pt x="23" y="318"/>
                  <a:pt x="23" y="317"/>
                  <a:pt x="23" y="316"/>
                </a:cubicBezTo>
                <a:cubicBezTo>
                  <a:pt x="23" y="316"/>
                  <a:pt x="22" y="315"/>
                  <a:pt x="22" y="315"/>
                </a:cubicBezTo>
                <a:cubicBezTo>
                  <a:pt x="23" y="316"/>
                  <a:pt x="22" y="315"/>
                  <a:pt x="22" y="314"/>
                </a:cubicBezTo>
                <a:cubicBezTo>
                  <a:pt x="21" y="314"/>
                  <a:pt x="21" y="313"/>
                  <a:pt x="21" y="312"/>
                </a:cubicBezTo>
                <a:cubicBezTo>
                  <a:pt x="22" y="312"/>
                  <a:pt x="23" y="311"/>
                  <a:pt x="24" y="311"/>
                </a:cubicBezTo>
                <a:cubicBezTo>
                  <a:pt x="24" y="311"/>
                  <a:pt x="26" y="311"/>
                  <a:pt x="26" y="311"/>
                </a:cubicBezTo>
                <a:lnTo>
                  <a:pt x="27" y="311"/>
                </a:lnTo>
                <a:cubicBezTo>
                  <a:pt x="27" y="311"/>
                  <a:pt x="28" y="311"/>
                  <a:pt x="28" y="311"/>
                </a:cubicBezTo>
                <a:cubicBezTo>
                  <a:pt x="28" y="312"/>
                  <a:pt x="31" y="313"/>
                  <a:pt x="32" y="312"/>
                </a:cubicBezTo>
                <a:cubicBezTo>
                  <a:pt x="32" y="311"/>
                  <a:pt x="32" y="310"/>
                  <a:pt x="32" y="309"/>
                </a:cubicBezTo>
                <a:cubicBezTo>
                  <a:pt x="31" y="309"/>
                  <a:pt x="29" y="307"/>
                  <a:pt x="29" y="307"/>
                </a:cubicBezTo>
                <a:cubicBezTo>
                  <a:pt x="29" y="306"/>
                  <a:pt x="28" y="306"/>
                  <a:pt x="28" y="306"/>
                </a:cubicBezTo>
                <a:cubicBezTo>
                  <a:pt x="28" y="305"/>
                  <a:pt x="27" y="305"/>
                  <a:pt x="27" y="305"/>
                </a:cubicBezTo>
                <a:cubicBezTo>
                  <a:pt x="27" y="305"/>
                  <a:pt x="27" y="305"/>
                  <a:pt x="27" y="304"/>
                </a:cubicBezTo>
                <a:cubicBezTo>
                  <a:pt x="27" y="304"/>
                  <a:pt x="27" y="304"/>
                  <a:pt x="27" y="304"/>
                </a:cubicBezTo>
                <a:cubicBezTo>
                  <a:pt x="27" y="304"/>
                  <a:pt x="26" y="304"/>
                  <a:pt x="26" y="304"/>
                </a:cubicBezTo>
                <a:lnTo>
                  <a:pt x="26" y="303"/>
                </a:lnTo>
                <a:lnTo>
                  <a:pt x="24" y="303"/>
                </a:lnTo>
                <a:cubicBezTo>
                  <a:pt x="24" y="302"/>
                  <a:pt x="24" y="302"/>
                  <a:pt x="24" y="302"/>
                </a:cubicBezTo>
                <a:cubicBezTo>
                  <a:pt x="25" y="301"/>
                  <a:pt x="25" y="301"/>
                  <a:pt x="25" y="301"/>
                </a:cubicBezTo>
                <a:cubicBezTo>
                  <a:pt x="25" y="301"/>
                  <a:pt x="25" y="300"/>
                  <a:pt x="25" y="300"/>
                </a:cubicBezTo>
                <a:cubicBezTo>
                  <a:pt x="25" y="299"/>
                  <a:pt x="27" y="299"/>
                  <a:pt x="26" y="297"/>
                </a:cubicBezTo>
                <a:cubicBezTo>
                  <a:pt x="25" y="299"/>
                  <a:pt x="27" y="299"/>
                  <a:pt x="25" y="297"/>
                </a:cubicBezTo>
                <a:cubicBezTo>
                  <a:pt x="25" y="297"/>
                  <a:pt x="25" y="297"/>
                  <a:pt x="25" y="297"/>
                </a:cubicBezTo>
                <a:cubicBezTo>
                  <a:pt x="25" y="296"/>
                  <a:pt x="25" y="293"/>
                  <a:pt x="25" y="292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5" y="291"/>
                  <a:pt x="25" y="292"/>
                  <a:pt x="25" y="291"/>
                </a:cubicBezTo>
                <a:lnTo>
                  <a:pt x="30" y="292"/>
                </a:lnTo>
                <a:cubicBezTo>
                  <a:pt x="30" y="292"/>
                  <a:pt x="30" y="292"/>
                  <a:pt x="30" y="292"/>
                </a:cubicBezTo>
                <a:lnTo>
                  <a:pt x="31" y="292"/>
                </a:lnTo>
                <a:cubicBezTo>
                  <a:pt x="31" y="292"/>
                  <a:pt x="31" y="292"/>
                  <a:pt x="31" y="292"/>
                </a:cubicBezTo>
                <a:cubicBezTo>
                  <a:pt x="31" y="292"/>
                  <a:pt x="31" y="293"/>
                  <a:pt x="31" y="293"/>
                </a:cubicBezTo>
                <a:cubicBezTo>
                  <a:pt x="31" y="294"/>
                  <a:pt x="32" y="295"/>
                  <a:pt x="32" y="295"/>
                </a:cubicBezTo>
                <a:cubicBezTo>
                  <a:pt x="32" y="295"/>
                  <a:pt x="33" y="296"/>
                  <a:pt x="34" y="296"/>
                </a:cubicBezTo>
                <a:lnTo>
                  <a:pt x="34" y="300"/>
                </a:lnTo>
                <a:cubicBezTo>
                  <a:pt x="34" y="300"/>
                  <a:pt x="34" y="300"/>
                  <a:pt x="34" y="300"/>
                </a:cubicBezTo>
                <a:cubicBezTo>
                  <a:pt x="35" y="300"/>
                  <a:pt x="36" y="299"/>
                  <a:pt x="36" y="299"/>
                </a:cubicBezTo>
                <a:cubicBezTo>
                  <a:pt x="36" y="299"/>
                  <a:pt x="36" y="299"/>
                  <a:pt x="36" y="299"/>
                </a:cubicBezTo>
                <a:cubicBezTo>
                  <a:pt x="36" y="299"/>
                  <a:pt x="37" y="298"/>
                  <a:pt x="37" y="298"/>
                </a:cubicBezTo>
                <a:cubicBezTo>
                  <a:pt x="38" y="298"/>
                  <a:pt x="39" y="298"/>
                  <a:pt x="40" y="298"/>
                </a:cubicBezTo>
                <a:cubicBezTo>
                  <a:pt x="40" y="297"/>
                  <a:pt x="40" y="296"/>
                  <a:pt x="40" y="296"/>
                </a:cubicBezTo>
                <a:cubicBezTo>
                  <a:pt x="40" y="296"/>
                  <a:pt x="40" y="296"/>
                  <a:pt x="39" y="296"/>
                </a:cubicBezTo>
                <a:cubicBezTo>
                  <a:pt x="39" y="295"/>
                  <a:pt x="39" y="295"/>
                  <a:pt x="39" y="295"/>
                </a:cubicBezTo>
                <a:cubicBezTo>
                  <a:pt x="39" y="295"/>
                  <a:pt x="39" y="295"/>
                  <a:pt x="39" y="295"/>
                </a:cubicBezTo>
                <a:lnTo>
                  <a:pt x="38" y="290"/>
                </a:lnTo>
                <a:cubicBezTo>
                  <a:pt x="39" y="290"/>
                  <a:pt x="40" y="289"/>
                  <a:pt x="40" y="289"/>
                </a:cubicBezTo>
                <a:cubicBezTo>
                  <a:pt x="39" y="290"/>
                  <a:pt x="40" y="289"/>
                  <a:pt x="40" y="289"/>
                </a:cubicBezTo>
                <a:cubicBezTo>
                  <a:pt x="40" y="289"/>
                  <a:pt x="41" y="289"/>
                  <a:pt x="41" y="289"/>
                </a:cubicBezTo>
                <a:cubicBezTo>
                  <a:pt x="41" y="289"/>
                  <a:pt x="41" y="288"/>
                  <a:pt x="41" y="288"/>
                </a:cubicBezTo>
                <a:cubicBezTo>
                  <a:pt x="41" y="289"/>
                  <a:pt x="41" y="288"/>
                  <a:pt x="41" y="288"/>
                </a:cubicBezTo>
                <a:cubicBezTo>
                  <a:pt x="43" y="286"/>
                  <a:pt x="40" y="284"/>
                  <a:pt x="40" y="281"/>
                </a:cubicBezTo>
                <a:cubicBezTo>
                  <a:pt x="40" y="281"/>
                  <a:pt x="39" y="280"/>
                  <a:pt x="39" y="280"/>
                </a:cubicBezTo>
                <a:cubicBezTo>
                  <a:pt x="39" y="280"/>
                  <a:pt x="38" y="279"/>
                  <a:pt x="38" y="279"/>
                </a:cubicBezTo>
                <a:cubicBezTo>
                  <a:pt x="38" y="279"/>
                  <a:pt x="38" y="278"/>
                  <a:pt x="38" y="278"/>
                </a:cubicBezTo>
                <a:cubicBezTo>
                  <a:pt x="38" y="278"/>
                  <a:pt x="38" y="278"/>
                  <a:pt x="38" y="278"/>
                </a:cubicBezTo>
                <a:lnTo>
                  <a:pt x="38" y="277"/>
                </a:lnTo>
                <a:cubicBezTo>
                  <a:pt x="37" y="277"/>
                  <a:pt x="37" y="277"/>
                  <a:pt x="37" y="276"/>
                </a:cubicBezTo>
                <a:cubicBezTo>
                  <a:pt x="37" y="276"/>
                  <a:pt x="36" y="276"/>
                  <a:pt x="36" y="276"/>
                </a:cubicBezTo>
                <a:cubicBezTo>
                  <a:pt x="37" y="276"/>
                  <a:pt x="36" y="276"/>
                  <a:pt x="36" y="276"/>
                </a:cubicBezTo>
                <a:cubicBezTo>
                  <a:pt x="36" y="275"/>
                  <a:pt x="34" y="275"/>
                  <a:pt x="34" y="275"/>
                </a:cubicBezTo>
                <a:cubicBezTo>
                  <a:pt x="34" y="275"/>
                  <a:pt x="31" y="275"/>
                  <a:pt x="31" y="275"/>
                </a:cubicBezTo>
                <a:cubicBezTo>
                  <a:pt x="31" y="275"/>
                  <a:pt x="30" y="274"/>
                  <a:pt x="30" y="274"/>
                </a:cubicBezTo>
                <a:cubicBezTo>
                  <a:pt x="30" y="274"/>
                  <a:pt x="29" y="274"/>
                  <a:pt x="29" y="274"/>
                </a:cubicBezTo>
                <a:cubicBezTo>
                  <a:pt x="29" y="274"/>
                  <a:pt x="29" y="273"/>
                  <a:pt x="29" y="273"/>
                </a:cubicBezTo>
                <a:cubicBezTo>
                  <a:pt x="29" y="273"/>
                  <a:pt x="28" y="273"/>
                  <a:pt x="28" y="272"/>
                </a:cubicBezTo>
                <a:cubicBezTo>
                  <a:pt x="29" y="273"/>
                  <a:pt x="28" y="273"/>
                  <a:pt x="28" y="272"/>
                </a:cubicBezTo>
                <a:cubicBezTo>
                  <a:pt x="28" y="272"/>
                  <a:pt x="28" y="272"/>
                  <a:pt x="28" y="272"/>
                </a:cubicBezTo>
                <a:lnTo>
                  <a:pt x="26" y="272"/>
                </a:lnTo>
                <a:cubicBezTo>
                  <a:pt x="26" y="272"/>
                  <a:pt x="25" y="272"/>
                  <a:pt x="24" y="272"/>
                </a:cubicBezTo>
                <a:cubicBezTo>
                  <a:pt x="24" y="272"/>
                  <a:pt x="24" y="271"/>
                  <a:pt x="24" y="271"/>
                </a:cubicBezTo>
                <a:cubicBezTo>
                  <a:pt x="24" y="272"/>
                  <a:pt x="24" y="271"/>
                  <a:pt x="24" y="271"/>
                </a:cubicBezTo>
                <a:cubicBezTo>
                  <a:pt x="24" y="271"/>
                  <a:pt x="23" y="271"/>
                  <a:pt x="23" y="270"/>
                </a:cubicBezTo>
                <a:cubicBezTo>
                  <a:pt x="23" y="270"/>
                  <a:pt x="23" y="270"/>
                  <a:pt x="22" y="270"/>
                </a:cubicBezTo>
                <a:cubicBezTo>
                  <a:pt x="21" y="270"/>
                  <a:pt x="20" y="269"/>
                  <a:pt x="19" y="269"/>
                </a:cubicBezTo>
                <a:cubicBezTo>
                  <a:pt x="19" y="269"/>
                  <a:pt x="18" y="267"/>
                  <a:pt x="18" y="267"/>
                </a:cubicBezTo>
                <a:lnTo>
                  <a:pt x="14" y="267"/>
                </a:lnTo>
                <a:cubicBezTo>
                  <a:pt x="14" y="267"/>
                  <a:pt x="14" y="267"/>
                  <a:pt x="14" y="267"/>
                </a:cubicBezTo>
                <a:lnTo>
                  <a:pt x="14" y="265"/>
                </a:lnTo>
                <a:cubicBezTo>
                  <a:pt x="14" y="265"/>
                  <a:pt x="14" y="264"/>
                  <a:pt x="14" y="264"/>
                </a:cubicBezTo>
                <a:cubicBezTo>
                  <a:pt x="16" y="264"/>
                  <a:pt x="17" y="263"/>
                  <a:pt x="18" y="263"/>
                </a:cubicBezTo>
                <a:cubicBezTo>
                  <a:pt x="18" y="263"/>
                  <a:pt x="19" y="262"/>
                  <a:pt x="19" y="261"/>
                </a:cubicBezTo>
                <a:cubicBezTo>
                  <a:pt x="19" y="261"/>
                  <a:pt x="20" y="261"/>
                  <a:pt x="20" y="261"/>
                </a:cubicBezTo>
                <a:cubicBezTo>
                  <a:pt x="20" y="261"/>
                  <a:pt x="20" y="261"/>
                  <a:pt x="20" y="260"/>
                </a:cubicBezTo>
                <a:cubicBezTo>
                  <a:pt x="20" y="260"/>
                  <a:pt x="21" y="259"/>
                  <a:pt x="21" y="259"/>
                </a:cubicBezTo>
                <a:lnTo>
                  <a:pt x="22" y="259"/>
                </a:lnTo>
                <a:cubicBezTo>
                  <a:pt x="22" y="259"/>
                  <a:pt x="22" y="259"/>
                  <a:pt x="22" y="259"/>
                </a:cubicBezTo>
                <a:cubicBezTo>
                  <a:pt x="22" y="259"/>
                  <a:pt x="23" y="258"/>
                  <a:pt x="23" y="258"/>
                </a:cubicBezTo>
                <a:cubicBezTo>
                  <a:pt x="24" y="258"/>
                  <a:pt x="25" y="252"/>
                  <a:pt x="25" y="251"/>
                </a:cubicBezTo>
                <a:cubicBezTo>
                  <a:pt x="26" y="251"/>
                  <a:pt x="26" y="249"/>
                  <a:pt x="27" y="249"/>
                </a:cubicBezTo>
                <a:cubicBezTo>
                  <a:pt x="27" y="249"/>
                  <a:pt x="27" y="249"/>
                  <a:pt x="27" y="248"/>
                </a:cubicBezTo>
                <a:cubicBezTo>
                  <a:pt x="27" y="248"/>
                  <a:pt x="28" y="247"/>
                  <a:pt x="28" y="247"/>
                </a:cubicBezTo>
                <a:cubicBezTo>
                  <a:pt x="29" y="246"/>
                  <a:pt x="30" y="245"/>
                  <a:pt x="30" y="244"/>
                </a:cubicBezTo>
                <a:lnTo>
                  <a:pt x="31" y="244"/>
                </a:lnTo>
                <a:cubicBezTo>
                  <a:pt x="31" y="243"/>
                  <a:pt x="31" y="243"/>
                  <a:pt x="31" y="242"/>
                </a:cubicBezTo>
                <a:cubicBezTo>
                  <a:pt x="31" y="242"/>
                  <a:pt x="31" y="242"/>
                  <a:pt x="31" y="242"/>
                </a:cubicBezTo>
                <a:cubicBezTo>
                  <a:pt x="31" y="242"/>
                  <a:pt x="31" y="242"/>
                  <a:pt x="32" y="242"/>
                </a:cubicBezTo>
                <a:cubicBezTo>
                  <a:pt x="31" y="242"/>
                  <a:pt x="31" y="242"/>
                  <a:pt x="32" y="242"/>
                </a:cubicBezTo>
                <a:lnTo>
                  <a:pt x="33" y="242"/>
                </a:lnTo>
                <a:cubicBezTo>
                  <a:pt x="33" y="242"/>
                  <a:pt x="33" y="242"/>
                  <a:pt x="33" y="242"/>
                </a:cubicBezTo>
                <a:cubicBezTo>
                  <a:pt x="33" y="242"/>
                  <a:pt x="33" y="242"/>
                  <a:pt x="34" y="242"/>
                </a:cubicBezTo>
                <a:cubicBezTo>
                  <a:pt x="34" y="242"/>
                  <a:pt x="35" y="243"/>
                  <a:pt x="35" y="243"/>
                </a:cubicBezTo>
                <a:lnTo>
                  <a:pt x="37" y="243"/>
                </a:lnTo>
                <a:cubicBezTo>
                  <a:pt x="37" y="243"/>
                  <a:pt x="37" y="243"/>
                  <a:pt x="37" y="243"/>
                </a:cubicBezTo>
                <a:cubicBezTo>
                  <a:pt x="37" y="242"/>
                  <a:pt x="37" y="242"/>
                  <a:pt x="37" y="242"/>
                </a:cubicBezTo>
                <a:lnTo>
                  <a:pt x="37" y="241"/>
                </a:lnTo>
                <a:cubicBezTo>
                  <a:pt x="37" y="241"/>
                  <a:pt x="38" y="241"/>
                  <a:pt x="38" y="241"/>
                </a:cubicBezTo>
                <a:lnTo>
                  <a:pt x="39" y="241"/>
                </a:lnTo>
                <a:cubicBezTo>
                  <a:pt x="39" y="241"/>
                  <a:pt x="39" y="241"/>
                  <a:pt x="39" y="241"/>
                </a:cubicBezTo>
                <a:cubicBezTo>
                  <a:pt x="39" y="240"/>
                  <a:pt x="39" y="239"/>
                  <a:pt x="39" y="238"/>
                </a:cubicBezTo>
                <a:cubicBezTo>
                  <a:pt x="39" y="240"/>
                  <a:pt x="39" y="239"/>
                  <a:pt x="40" y="238"/>
                </a:cubicBezTo>
                <a:cubicBezTo>
                  <a:pt x="41" y="238"/>
                  <a:pt x="42" y="238"/>
                  <a:pt x="43" y="238"/>
                </a:cubicBezTo>
                <a:cubicBezTo>
                  <a:pt x="43" y="238"/>
                  <a:pt x="43" y="238"/>
                  <a:pt x="44" y="238"/>
                </a:cubicBezTo>
                <a:cubicBezTo>
                  <a:pt x="44" y="238"/>
                  <a:pt x="44" y="237"/>
                  <a:pt x="44" y="237"/>
                </a:cubicBezTo>
                <a:cubicBezTo>
                  <a:pt x="45" y="236"/>
                  <a:pt x="47" y="234"/>
                  <a:pt x="47" y="233"/>
                </a:cubicBezTo>
                <a:cubicBezTo>
                  <a:pt x="47" y="233"/>
                  <a:pt x="47" y="233"/>
                  <a:pt x="47" y="233"/>
                </a:cubicBezTo>
                <a:cubicBezTo>
                  <a:pt x="47" y="232"/>
                  <a:pt x="47" y="232"/>
                  <a:pt x="48" y="232"/>
                </a:cubicBezTo>
                <a:cubicBezTo>
                  <a:pt x="48" y="232"/>
                  <a:pt x="48" y="232"/>
                  <a:pt x="48" y="231"/>
                </a:cubicBezTo>
                <a:cubicBezTo>
                  <a:pt x="48" y="231"/>
                  <a:pt x="48" y="230"/>
                  <a:pt x="48" y="230"/>
                </a:cubicBezTo>
                <a:lnTo>
                  <a:pt x="49" y="230"/>
                </a:lnTo>
                <a:cubicBezTo>
                  <a:pt x="49" y="230"/>
                  <a:pt x="49" y="230"/>
                  <a:pt x="49" y="230"/>
                </a:cubicBezTo>
                <a:cubicBezTo>
                  <a:pt x="49" y="230"/>
                  <a:pt x="49" y="230"/>
                  <a:pt x="49" y="229"/>
                </a:cubicBezTo>
                <a:cubicBezTo>
                  <a:pt x="51" y="227"/>
                  <a:pt x="47" y="223"/>
                  <a:pt x="47" y="221"/>
                </a:cubicBezTo>
                <a:cubicBezTo>
                  <a:pt x="47" y="220"/>
                  <a:pt x="46" y="217"/>
                  <a:pt x="45" y="217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5"/>
                  <a:pt x="44" y="215"/>
                  <a:pt x="44" y="214"/>
                </a:cubicBezTo>
                <a:cubicBezTo>
                  <a:pt x="45" y="215"/>
                  <a:pt x="44" y="215"/>
                  <a:pt x="44" y="214"/>
                </a:cubicBezTo>
                <a:cubicBezTo>
                  <a:pt x="43" y="214"/>
                  <a:pt x="43" y="211"/>
                  <a:pt x="42" y="211"/>
                </a:cubicBezTo>
                <a:cubicBezTo>
                  <a:pt x="42" y="209"/>
                  <a:pt x="44" y="206"/>
                  <a:pt x="44" y="204"/>
                </a:cubicBezTo>
                <a:cubicBezTo>
                  <a:pt x="45" y="203"/>
                  <a:pt x="47" y="200"/>
                  <a:pt x="47" y="200"/>
                </a:cubicBezTo>
                <a:cubicBezTo>
                  <a:pt x="48" y="200"/>
                  <a:pt x="49" y="196"/>
                  <a:pt x="49" y="196"/>
                </a:cubicBezTo>
                <a:cubicBezTo>
                  <a:pt x="50" y="196"/>
                  <a:pt x="52" y="192"/>
                  <a:pt x="53" y="191"/>
                </a:cubicBezTo>
                <a:cubicBezTo>
                  <a:pt x="53" y="189"/>
                  <a:pt x="52" y="186"/>
                  <a:pt x="52" y="185"/>
                </a:cubicBezTo>
                <a:cubicBezTo>
                  <a:pt x="52" y="184"/>
                  <a:pt x="52" y="183"/>
                  <a:pt x="52" y="18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2"/>
                  <a:pt x="52" y="182"/>
                  <a:pt x="53" y="182"/>
                </a:cubicBezTo>
                <a:cubicBezTo>
                  <a:pt x="53" y="181"/>
                  <a:pt x="53" y="182"/>
                  <a:pt x="53" y="181"/>
                </a:cubicBezTo>
                <a:cubicBezTo>
                  <a:pt x="53" y="181"/>
                  <a:pt x="54" y="181"/>
                  <a:pt x="54" y="181"/>
                </a:cubicBezTo>
                <a:cubicBezTo>
                  <a:pt x="54" y="181"/>
                  <a:pt x="54" y="181"/>
                  <a:pt x="54" y="181"/>
                </a:cubicBezTo>
                <a:cubicBezTo>
                  <a:pt x="54" y="180"/>
                  <a:pt x="54" y="180"/>
                  <a:pt x="54" y="180"/>
                </a:cubicBezTo>
                <a:lnTo>
                  <a:pt x="54" y="174"/>
                </a:lnTo>
                <a:cubicBezTo>
                  <a:pt x="54" y="174"/>
                  <a:pt x="54" y="174"/>
                  <a:pt x="54" y="174"/>
                </a:cubicBezTo>
                <a:cubicBezTo>
                  <a:pt x="57" y="172"/>
                  <a:pt x="59" y="169"/>
                  <a:pt x="59" y="166"/>
                </a:cubicBezTo>
                <a:cubicBezTo>
                  <a:pt x="63" y="166"/>
                  <a:pt x="62" y="176"/>
                  <a:pt x="64" y="177"/>
                </a:cubicBezTo>
                <a:cubicBezTo>
                  <a:pt x="64" y="178"/>
                  <a:pt x="70" y="178"/>
                  <a:pt x="71" y="178"/>
                </a:cubicBezTo>
                <a:cubicBezTo>
                  <a:pt x="74" y="179"/>
                  <a:pt x="76" y="179"/>
                  <a:pt x="79" y="179"/>
                </a:cubicBezTo>
                <a:cubicBezTo>
                  <a:pt x="79" y="181"/>
                  <a:pt x="78" y="184"/>
                  <a:pt x="78" y="186"/>
                </a:cubicBezTo>
                <a:cubicBezTo>
                  <a:pt x="80" y="186"/>
                  <a:pt x="81" y="186"/>
                  <a:pt x="83" y="186"/>
                </a:cubicBezTo>
                <a:cubicBezTo>
                  <a:pt x="83" y="188"/>
                  <a:pt x="85" y="191"/>
                  <a:pt x="85" y="194"/>
                </a:cubicBezTo>
                <a:cubicBezTo>
                  <a:pt x="85" y="196"/>
                  <a:pt x="84" y="198"/>
                  <a:pt x="86" y="199"/>
                </a:cubicBezTo>
                <a:cubicBezTo>
                  <a:pt x="90" y="201"/>
                  <a:pt x="96" y="202"/>
                  <a:pt x="98" y="207"/>
                </a:cubicBezTo>
                <a:cubicBezTo>
                  <a:pt x="99" y="208"/>
                  <a:pt x="105" y="212"/>
                  <a:pt x="106" y="212"/>
                </a:cubicBezTo>
                <a:cubicBezTo>
                  <a:pt x="106" y="210"/>
                  <a:pt x="108" y="206"/>
                  <a:pt x="108" y="205"/>
                </a:cubicBezTo>
                <a:cubicBezTo>
                  <a:pt x="114" y="205"/>
                  <a:pt x="113" y="202"/>
                  <a:pt x="113" y="196"/>
                </a:cubicBezTo>
                <a:cubicBezTo>
                  <a:pt x="110" y="196"/>
                  <a:pt x="108" y="192"/>
                  <a:pt x="111" y="191"/>
                </a:cubicBezTo>
                <a:cubicBezTo>
                  <a:pt x="114" y="189"/>
                  <a:pt x="116" y="188"/>
                  <a:pt x="115" y="184"/>
                </a:cubicBezTo>
                <a:cubicBezTo>
                  <a:pt x="114" y="178"/>
                  <a:pt x="117" y="174"/>
                  <a:pt x="117" y="167"/>
                </a:cubicBezTo>
                <a:cubicBezTo>
                  <a:pt x="117" y="165"/>
                  <a:pt x="116" y="163"/>
                  <a:pt x="116" y="161"/>
                </a:cubicBezTo>
                <a:cubicBezTo>
                  <a:pt x="116" y="157"/>
                  <a:pt x="121" y="158"/>
                  <a:pt x="116" y="154"/>
                </a:cubicBezTo>
                <a:cubicBezTo>
                  <a:pt x="111" y="151"/>
                  <a:pt x="105" y="154"/>
                  <a:pt x="99" y="153"/>
                </a:cubicBezTo>
                <a:cubicBezTo>
                  <a:pt x="93" y="152"/>
                  <a:pt x="94" y="149"/>
                  <a:pt x="94" y="143"/>
                </a:cubicBezTo>
                <a:cubicBezTo>
                  <a:pt x="98" y="142"/>
                  <a:pt x="96" y="135"/>
                  <a:pt x="96" y="132"/>
                </a:cubicBezTo>
                <a:cubicBezTo>
                  <a:pt x="96" y="128"/>
                  <a:pt x="94" y="124"/>
                  <a:pt x="94" y="120"/>
                </a:cubicBezTo>
                <a:cubicBezTo>
                  <a:pt x="94" y="120"/>
                  <a:pt x="95" y="118"/>
                  <a:pt x="95" y="118"/>
                </a:cubicBezTo>
                <a:cubicBezTo>
                  <a:pt x="95" y="114"/>
                  <a:pt x="101" y="108"/>
                  <a:pt x="105" y="108"/>
                </a:cubicBezTo>
                <a:cubicBezTo>
                  <a:pt x="105" y="107"/>
                  <a:pt x="106" y="107"/>
                  <a:pt x="106" y="106"/>
                </a:cubicBezTo>
                <a:cubicBezTo>
                  <a:pt x="106" y="106"/>
                  <a:pt x="106" y="102"/>
                  <a:pt x="106" y="101"/>
                </a:cubicBezTo>
                <a:cubicBezTo>
                  <a:pt x="106" y="100"/>
                  <a:pt x="101" y="97"/>
                  <a:pt x="101" y="97"/>
                </a:cubicBezTo>
                <a:cubicBezTo>
                  <a:pt x="106" y="100"/>
                  <a:pt x="101" y="97"/>
                  <a:pt x="101" y="96"/>
                </a:cubicBezTo>
                <a:cubicBezTo>
                  <a:pt x="100" y="96"/>
                  <a:pt x="100" y="96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99" y="94"/>
                  <a:pt x="97" y="92"/>
                  <a:pt x="97" y="90"/>
                </a:cubicBezTo>
                <a:cubicBezTo>
                  <a:pt x="99" y="94"/>
                  <a:pt x="97" y="92"/>
                  <a:pt x="97" y="90"/>
                </a:cubicBezTo>
                <a:cubicBezTo>
                  <a:pt x="97" y="90"/>
                  <a:pt x="100" y="89"/>
                  <a:pt x="101" y="89"/>
                </a:cubicBezTo>
                <a:cubicBezTo>
                  <a:pt x="101" y="88"/>
                  <a:pt x="101" y="87"/>
                  <a:pt x="101" y="85"/>
                </a:cubicBezTo>
                <a:cubicBezTo>
                  <a:pt x="101" y="85"/>
                  <a:pt x="102" y="85"/>
                  <a:pt x="102" y="85"/>
                </a:cubicBezTo>
                <a:lnTo>
                  <a:pt x="105" y="85"/>
                </a:lnTo>
                <a:cubicBezTo>
                  <a:pt x="105" y="84"/>
                  <a:pt x="107" y="84"/>
                  <a:pt x="108" y="84"/>
                </a:cubicBezTo>
                <a:cubicBezTo>
                  <a:pt x="108" y="84"/>
                  <a:pt x="108" y="83"/>
                  <a:pt x="108" y="83"/>
                </a:cubicBezTo>
                <a:cubicBezTo>
                  <a:pt x="108" y="84"/>
                  <a:pt x="108" y="83"/>
                  <a:pt x="108" y="83"/>
                </a:cubicBezTo>
                <a:cubicBezTo>
                  <a:pt x="108" y="83"/>
                  <a:pt x="108" y="82"/>
                  <a:pt x="108" y="82"/>
                </a:cubicBezTo>
                <a:cubicBezTo>
                  <a:pt x="108" y="82"/>
                  <a:pt x="108" y="82"/>
                  <a:pt x="108" y="82"/>
                </a:cubicBezTo>
                <a:cubicBezTo>
                  <a:pt x="109" y="82"/>
                  <a:pt x="109" y="81"/>
                  <a:pt x="109" y="81"/>
                </a:cubicBezTo>
                <a:cubicBezTo>
                  <a:pt x="110" y="81"/>
                  <a:pt x="111" y="82"/>
                  <a:pt x="112" y="82"/>
                </a:cubicBezTo>
                <a:cubicBezTo>
                  <a:pt x="112" y="83"/>
                  <a:pt x="116" y="83"/>
                  <a:pt x="116" y="82"/>
                </a:cubicBezTo>
                <a:cubicBezTo>
                  <a:pt x="116" y="82"/>
                  <a:pt x="117" y="82"/>
                  <a:pt x="117" y="82"/>
                </a:cubicBezTo>
                <a:cubicBezTo>
                  <a:pt x="117" y="81"/>
                  <a:pt x="118" y="81"/>
                  <a:pt x="118" y="81"/>
                </a:cubicBezTo>
                <a:cubicBezTo>
                  <a:pt x="118" y="82"/>
                  <a:pt x="119" y="82"/>
                  <a:pt x="119" y="82"/>
                </a:cubicBezTo>
                <a:cubicBezTo>
                  <a:pt x="119" y="83"/>
                  <a:pt x="119" y="84"/>
                  <a:pt x="119" y="85"/>
                </a:cubicBezTo>
                <a:cubicBezTo>
                  <a:pt x="119" y="85"/>
                  <a:pt x="119" y="85"/>
                  <a:pt x="119" y="85"/>
                </a:cubicBezTo>
                <a:lnTo>
                  <a:pt x="118" y="85"/>
                </a:lnTo>
                <a:cubicBezTo>
                  <a:pt x="118" y="85"/>
                  <a:pt x="118" y="86"/>
                  <a:pt x="118" y="86"/>
                </a:cubicBezTo>
                <a:cubicBezTo>
                  <a:pt x="118" y="86"/>
                  <a:pt x="117" y="86"/>
                  <a:pt x="117" y="86"/>
                </a:cubicBezTo>
                <a:cubicBezTo>
                  <a:pt x="117" y="87"/>
                  <a:pt x="117" y="87"/>
                  <a:pt x="117" y="88"/>
                </a:cubicBezTo>
                <a:lnTo>
                  <a:pt x="119" y="88"/>
                </a:lnTo>
                <a:cubicBezTo>
                  <a:pt x="120" y="88"/>
                  <a:pt x="120" y="87"/>
                  <a:pt x="120" y="87"/>
                </a:cubicBezTo>
                <a:cubicBezTo>
                  <a:pt x="121" y="86"/>
                  <a:pt x="123" y="85"/>
                  <a:pt x="124" y="85"/>
                </a:cubicBezTo>
                <a:cubicBezTo>
                  <a:pt x="124" y="85"/>
                  <a:pt x="125" y="86"/>
                  <a:pt x="126" y="86"/>
                </a:cubicBezTo>
                <a:cubicBezTo>
                  <a:pt x="128" y="86"/>
                  <a:pt x="129" y="88"/>
                  <a:pt x="131" y="87"/>
                </a:cubicBezTo>
                <a:lnTo>
                  <a:pt x="131" y="86"/>
                </a:lnTo>
                <a:cubicBezTo>
                  <a:pt x="131" y="86"/>
                  <a:pt x="131" y="85"/>
                  <a:pt x="131" y="85"/>
                </a:cubicBezTo>
                <a:cubicBezTo>
                  <a:pt x="133" y="85"/>
                  <a:pt x="134" y="85"/>
                  <a:pt x="136" y="85"/>
                </a:cubicBezTo>
                <a:cubicBezTo>
                  <a:pt x="136" y="85"/>
                  <a:pt x="136" y="85"/>
                  <a:pt x="137" y="85"/>
                </a:cubicBezTo>
                <a:cubicBezTo>
                  <a:pt x="137" y="86"/>
                  <a:pt x="139" y="86"/>
                  <a:pt x="139" y="86"/>
                </a:cubicBezTo>
                <a:cubicBezTo>
                  <a:pt x="137" y="86"/>
                  <a:pt x="139" y="86"/>
                  <a:pt x="139" y="86"/>
                </a:cubicBezTo>
                <a:lnTo>
                  <a:pt x="140" y="87"/>
                </a:lnTo>
                <a:cubicBezTo>
                  <a:pt x="144" y="87"/>
                  <a:pt x="148" y="85"/>
                  <a:pt x="152" y="85"/>
                </a:cubicBezTo>
                <a:cubicBezTo>
                  <a:pt x="152" y="85"/>
                  <a:pt x="152" y="85"/>
                  <a:pt x="153" y="85"/>
                </a:cubicBezTo>
                <a:cubicBezTo>
                  <a:pt x="153" y="85"/>
                  <a:pt x="153" y="85"/>
                  <a:pt x="153" y="85"/>
                </a:cubicBezTo>
                <a:lnTo>
                  <a:pt x="153" y="84"/>
                </a:lnTo>
                <a:cubicBezTo>
                  <a:pt x="153" y="84"/>
                  <a:pt x="153" y="84"/>
                  <a:pt x="153" y="84"/>
                </a:cubicBezTo>
                <a:cubicBezTo>
                  <a:pt x="154" y="84"/>
                  <a:pt x="156" y="82"/>
                  <a:pt x="156" y="82"/>
                </a:cubicBezTo>
                <a:cubicBezTo>
                  <a:pt x="154" y="84"/>
                  <a:pt x="156" y="82"/>
                  <a:pt x="156" y="82"/>
                </a:cubicBezTo>
                <a:lnTo>
                  <a:pt x="157" y="82"/>
                </a:lnTo>
                <a:cubicBezTo>
                  <a:pt x="157" y="82"/>
                  <a:pt x="157" y="83"/>
                  <a:pt x="157" y="83"/>
                </a:cubicBezTo>
                <a:cubicBezTo>
                  <a:pt x="157" y="83"/>
                  <a:pt x="157" y="83"/>
                  <a:pt x="158" y="83"/>
                </a:cubicBezTo>
                <a:cubicBezTo>
                  <a:pt x="159" y="83"/>
                  <a:pt x="161" y="83"/>
                  <a:pt x="163" y="83"/>
                </a:cubicBezTo>
                <a:lnTo>
                  <a:pt x="163" y="81"/>
                </a:lnTo>
                <a:cubicBezTo>
                  <a:pt x="163" y="81"/>
                  <a:pt x="163" y="81"/>
                  <a:pt x="163" y="81"/>
                </a:cubicBezTo>
                <a:cubicBezTo>
                  <a:pt x="166" y="80"/>
                  <a:pt x="171" y="81"/>
                  <a:pt x="171" y="78"/>
                </a:cubicBezTo>
                <a:cubicBezTo>
                  <a:pt x="171" y="76"/>
                  <a:pt x="173" y="75"/>
                  <a:pt x="174" y="75"/>
                </a:cubicBezTo>
                <a:cubicBezTo>
                  <a:pt x="175" y="75"/>
                  <a:pt x="173" y="84"/>
                  <a:pt x="179" y="80"/>
                </a:cubicBezTo>
                <a:cubicBezTo>
                  <a:pt x="180" y="79"/>
                  <a:pt x="180" y="77"/>
                  <a:pt x="181" y="76"/>
                </a:cubicBezTo>
                <a:cubicBezTo>
                  <a:pt x="183" y="74"/>
                  <a:pt x="187" y="76"/>
                  <a:pt x="188" y="72"/>
                </a:cubicBezTo>
                <a:cubicBezTo>
                  <a:pt x="188" y="69"/>
                  <a:pt x="186" y="70"/>
                  <a:pt x="186" y="67"/>
                </a:cubicBezTo>
                <a:cubicBezTo>
                  <a:pt x="186" y="62"/>
                  <a:pt x="190" y="60"/>
                  <a:pt x="185" y="58"/>
                </a:cubicBezTo>
                <a:cubicBezTo>
                  <a:pt x="182" y="56"/>
                  <a:pt x="180" y="56"/>
                  <a:pt x="180" y="52"/>
                </a:cubicBezTo>
                <a:cubicBezTo>
                  <a:pt x="180" y="47"/>
                  <a:pt x="188" y="48"/>
                  <a:pt x="190" y="52"/>
                </a:cubicBezTo>
                <a:cubicBezTo>
                  <a:pt x="190" y="54"/>
                  <a:pt x="192" y="56"/>
                  <a:pt x="195" y="56"/>
                </a:cubicBezTo>
                <a:lnTo>
                  <a:pt x="202" y="56"/>
                </a:lnTo>
                <a:cubicBezTo>
                  <a:pt x="202" y="56"/>
                  <a:pt x="202" y="56"/>
                  <a:pt x="202" y="56"/>
                </a:cubicBezTo>
                <a:cubicBezTo>
                  <a:pt x="204" y="56"/>
                  <a:pt x="206" y="55"/>
                  <a:pt x="207" y="55"/>
                </a:cubicBezTo>
                <a:cubicBezTo>
                  <a:pt x="207" y="52"/>
                  <a:pt x="214" y="50"/>
                  <a:pt x="214" y="47"/>
                </a:cubicBezTo>
                <a:lnTo>
                  <a:pt x="215" y="47"/>
                </a:lnTo>
                <a:cubicBezTo>
                  <a:pt x="215" y="47"/>
                  <a:pt x="215" y="47"/>
                  <a:pt x="215" y="47"/>
                </a:cubicBezTo>
                <a:cubicBezTo>
                  <a:pt x="215" y="53"/>
                  <a:pt x="219" y="51"/>
                  <a:pt x="223" y="51"/>
                </a:cubicBezTo>
                <a:cubicBezTo>
                  <a:pt x="223" y="52"/>
                  <a:pt x="223" y="58"/>
                  <a:pt x="224" y="58"/>
                </a:cubicBezTo>
                <a:cubicBezTo>
                  <a:pt x="223" y="52"/>
                  <a:pt x="223" y="58"/>
                  <a:pt x="224" y="59"/>
                </a:cubicBezTo>
                <a:cubicBezTo>
                  <a:pt x="225" y="59"/>
                  <a:pt x="230" y="54"/>
                  <a:pt x="230" y="53"/>
                </a:cubicBezTo>
                <a:cubicBezTo>
                  <a:pt x="230" y="51"/>
                  <a:pt x="227" y="48"/>
                  <a:pt x="227" y="45"/>
                </a:cubicBezTo>
                <a:cubicBezTo>
                  <a:pt x="229" y="45"/>
                  <a:pt x="229" y="42"/>
                  <a:pt x="229" y="41"/>
                </a:cubicBezTo>
                <a:cubicBezTo>
                  <a:pt x="230" y="41"/>
                  <a:pt x="232" y="40"/>
                  <a:pt x="234" y="40"/>
                </a:cubicBezTo>
                <a:cubicBezTo>
                  <a:pt x="234" y="37"/>
                  <a:pt x="230" y="37"/>
                  <a:pt x="230" y="34"/>
                </a:cubicBezTo>
                <a:cubicBezTo>
                  <a:pt x="229" y="33"/>
                  <a:pt x="228" y="26"/>
                  <a:pt x="227" y="26"/>
                </a:cubicBezTo>
                <a:cubicBezTo>
                  <a:pt x="227" y="21"/>
                  <a:pt x="223" y="21"/>
                  <a:pt x="223" y="16"/>
                </a:cubicBezTo>
                <a:cubicBezTo>
                  <a:pt x="224" y="16"/>
                  <a:pt x="229" y="17"/>
                  <a:pt x="229" y="14"/>
                </a:cubicBezTo>
                <a:cubicBezTo>
                  <a:pt x="230" y="14"/>
                  <a:pt x="230" y="13"/>
                  <a:pt x="230" y="13"/>
                </a:cubicBezTo>
                <a:cubicBezTo>
                  <a:pt x="230" y="13"/>
                  <a:pt x="230" y="13"/>
                  <a:pt x="230" y="13"/>
                </a:cubicBezTo>
                <a:cubicBezTo>
                  <a:pt x="230" y="13"/>
                  <a:pt x="231" y="12"/>
                  <a:pt x="231" y="12"/>
                </a:cubicBezTo>
                <a:cubicBezTo>
                  <a:pt x="234" y="12"/>
                  <a:pt x="237" y="14"/>
                  <a:pt x="240" y="14"/>
                </a:cubicBezTo>
                <a:cubicBezTo>
                  <a:pt x="234" y="12"/>
                  <a:pt x="237" y="14"/>
                  <a:pt x="240" y="13"/>
                </a:cubicBezTo>
                <a:cubicBezTo>
                  <a:pt x="240" y="13"/>
                  <a:pt x="241" y="10"/>
                  <a:pt x="240" y="10"/>
                </a:cubicBezTo>
                <a:cubicBezTo>
                  <a:pt x="240" y="10"/>
                  <a:pt x="240" y="10"/>
                  <a:pt x="240" y="10"/>
                </a:cubicBezTo>
                <a:cubicBezTo>
                  <a:pt x="240" y="10"/>
                  <a:pt x="241" y="9"/>
                  <a:pt x="241" y="9"/>
                </a:cubicBezTo>
                <a:lnTo>
                  <a:pt x="241" y="8"/>
                </a:lnTo>
                <a:cubicBezTo>
                  <a:pt x="243" y="8"/>
                  <a:pt x="247" y="6"/>
                  <a:pt x="248" y="6"/>
                </a:cubicBezTo>
                <a:lnTo>
                  <a:pt x="248" y="0"/>
                </a:lnTo>
                <a:cubicBezTo>
                  <a:pt x="248" y="0"/>
                  <a:pt x="249" y="0"/>
                  <a:pt x="249" y="1"/>
                </a:cubicBezTo>
              </a:path>
            </a:pathLst>
          </a:custGeom>
          <a:solidFill>
            <a:schemeClr val="tx1"/>
          </a:solidFill>
          <a:ln w="15875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428728" y="214290"/>
            <a:ext cx="728371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n w="50800"/>
                <a:latin typeface="Arial" pitchFamily="34" charset="0"/>
                <a:cs typeface="Arial" pitchFamily="34" charset="0"/>
              </a:rPr>
              <a:t>ELEKTROWNIE  ATOMOWE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n w="50800"/>
                <a:latin typeface="Arial" pitchFamily="34" charset="0"/>
                <a:cs typeface="Arial" pitchFamily="34" charset="0"/>
              </a:rPr>
              <a:t>W PROMIENIU 400 KM OD GRANIC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n w="50800"/>
                <a:latin typeface="Arial" pitchFamily="34" charset="0"/>
                <a:cs typeface="Arial" pitchFamily="34" charset="0"/>
              </a:rPr>
              <a:t>WOJEWÓDZTWA  ŚWIĘTOKRZYSKIEGO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179388" y="5084763"/>
            <a:ext cx="720725" cy="1692275"/>
            <a:chOff x="179388" y="5084763"/>
            <a:chExt cx="720725" cy="1692275"/>
          </a:xfrm>
        </p:grpSpPr>
        <p:sp>
          <p:nvSpPr>
            <p:cNvPr id="13" name="WordArt 7"/>
            <p:cNvSpPr>
              <a:spLocks noChangeArrowheads="1" noChangeShapeType="1" noTextEdit="1"/>
            </p:cNvSpPr>
            <p:nvPr/>
          </p:nvSpPr>
          <p:spPr bwMode="auto">
            <a:xfrm rot="-5400000">
              <a:off x="-216693" y="5788819"/>
              <a:ext cx="1290637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l-PL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>
                      <a:alpha val="61176"/>
                    </a:srgbClr>
                  </a:solidFill>
                  <a:latin typeface="Impact"/>
                </a:rPr>
                <a:t>2022</a:t>
              </a:r>
              <a:endParaRPr lang="pl-PL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endParaRPr>
            </a:p>
          </p:txBody>
        </p:sp>
        <p:grpSp>
          <p:nvGrpSpPr>
            <p:cNvPr id="14" name="Grupa 37"/>
            <p:cNvGrpSpPr>
              <a:grpSpLocks/>
            </p:cNvGrpSpPr>
            <p:nvPr/>
          </p:nvGrpSpPr>
          <p:grpSpPr bwMode="auto">
            <a:xfrm>
              <a:off x="179388" y="5084763"/>
              <a:ext cx="720725" cy="1692275"/>
              <a:chOff x="179512" y="5085184"/>
              <a:chExt cx="720000" cy="1692000"/>
            </a:xfrm>
          </p:grpSpPr>
          <p:cxnSp>
            <p:nvCxnSpPr>
              <p:cNvPr id="15" name="Łącznik prosty 6"/>
              <p:cNvCxnSpPr/>
              <p:nvPr/>
            </p:nvCxnSpPr>
            <p:spPr>
              <a:xfrm>
                <a:off x="179512" y="5229623"/>
                <a:ext cx="72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7"/>
              <p:cNvCxnSpPr/>
              <p:nvPr/>
            </p:nvCxnSpPr>
            <p:spPr>
              <a:xfrm rot="5400000">
                <a:off x="-90806" y="5931184"/>
                <a:ext cx="169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505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271462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OCENA  ZAGROŻENIA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3654025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defRPr/>
            </a:pPr>
            <a:r>
              <a:rPr lang="pl-PL" sz="2400" b="1" kern="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 świętokrzyskie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6611938"/>
            <a:ext cx="9180513" cy="260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424" tIns="0" rIns="91424" bIns="45712" anchor="b"/>
          <a:lstStyle/>
          <a:p>
            <a:pPr algn="ctr">
              <a:defRPr/>
            </a:pPr>
            <a:endParaRPr lang="pl-PL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3" name="Łącznik prostoliniowy 2"/>
          <p:cNvCxnSpPr/>
          <p:nvPr/>
        </p:nvCxnSpPr>
        <p:spPr>
          <a:xfrm>
            <a:off x="1106615" y="3564015"/>
            <a:ext cx="715579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E:\KW PSP Kielce\mapa powiat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1703" r="12130" b="4001"/>
          <a:stretch/>
        </p:blipFill>
        <p:spPr bwMode="auto">
          <a:xfrm>
            <a:off x="0" y="0"/>
            <a:ext cx="914051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upa 11"/>
          <p:cNvGrpSpPr/>
          <p:nvPr/>
        </p:nvGrpSpPr>
        <p:grpSpPr>
          <a:xfrm>
            <a:off x="0" y="5039686"/>
            <a:ext cx="720725" cy="1692275"/>
            <a:chOff x="179388" y="5084763"/>
            <a:chExt cx="720725" cy="1692275"/>
          </a:xfrm>
        </p:grpSpPr>
        <p:sp>
          <p:nvSpPr>
            <p:cNvPr id="13" name="WordArt 7"/>
            <p:cNvSpPr>
              <a:spLocks noChangeArrowheads="1" noChangeShapeType="1" noTextEdit="1"/>
            </p:cNvSpPr>
            <p:nvPr/>
          </p:nvSpPr>
          <p:spPr bwMode="auto">
            <a:xfrm rot="16200000">
              <a:off x="-177800" y="5792916"/>
              <a:ext cx="1290637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l-PL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>
                      <a:alpha val="61176"/>
                    </a:srgbClr>
                  </a:solidFill>
                  <a:latin typeface="Impact"/>
                </a:rPr>
                <a:t>2022</a:t>
              </a:r>
              <a:endParaRPr lang="pl-PL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endParaRPr>
            </a:p>
          </p:txBody>
        </p:sp>
        <p:grpSp>
          <p:nvGrpSpPr>
            <p:cNvPr id="14" name="Grupa 37"/>
            <p:cNvGrpSpPr>
              <a:grpSpLocks/>
            </p:cNvGrpSpPr>
            <p:nvPr/>
          </p:nvGrpSpPr>
          <p:grpSpPr bwMode="auto">
            <a:xfrm>
              <a:off x="179388" y="5084763"/>
              <a:ext cx="720725" cy="1692275"/>
              <a:chOff x="179512" y="5085184"/>
              <a:chExt cx="720000" cy="1692000"/>
            </a:xfrm>
          </p:grpSpPr>
          <p:cxnSp>
            <p:nvCxnSpPr>
              <p:cNvPr id="15" name="Łącznik prosty 6"/>
              <p:cNvCxnSpPr/>
              <p:nvPr/>
            </p:nvCxnSpPr>
            <p:spPr>
              <a:xfrm>
                <a:off x="179512" y="5229623"/>
                <a:ext cx="72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7"/>
              <p:cNvCxnSpPr/>
              <p:nvPr/>
            </p:nvCxnSpPr>
            <p:spPr>
              <a:xfrm rot="5400000">
                <a:off x="-90806" y="5931184"/>
                <a:ext cx="169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pole tekstowe 1"/>
          <p:cNvSpPr txBox="1"/>
          <p:nvPr/>
        </p:nvSpPr>
        <p:spPr>
          <a:xfrm>
            <a:off x="44290" y="17521"/>
            <a:ext cx="4305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Kategorie zagrożenia </a:t>
            </a:r>
          </a:p>
          <a:p>
            <a:r>
              <a:rPr lang="pl-PL" sz="1600" b="1" dirty="0"/>
              <a:t>powiatów województwa świętokrzyskiego </a:t>
            </a:r>
          </a:p>
          <a:p>
            <a:r>
              <a:rPr lang="pl-PL" sz="1600" b="1" dirty="0"/>
              <a:t>i powiatów ościennych</a:t>
            </a:r>
          </a:p>
        </p:txBody>
      </p:sp>
      <p:pic>
        <p:nvPicPr>
          <p:cNvPr id="10" name="Obraz 9" descr="E:\KW PSP Kielce\mapa powiaty legend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95" y="5463344"/>
            <a:ext cx="1809515" cy="128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002992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5745163" y="5129213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620000" y="5129213"/>
            <a:ext cx="1439863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968 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745163" y="5561013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7620000" y="5561013"/>
            <a:ext cx="1439863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68 910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745163" y="5992813"/>
            <a:ext cx="1800225" cy="79216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7620000" y="5992813"/>
            <a:ext cx="1439863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106,6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7620000" y="6426200"/>
            <a:ext cx="1439863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11%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3276600" y="32766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73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6877050" y="3860800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777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1042988" y="404813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765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371975" y="2213863"/>
            <a:ext cx="2315260" cy="523129"/>
            <a:chOff x="2754" y="1375"/>
            <a:chExt cx="1160" cy="344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754" y="1394"/>
              <a:ext cx="295" cy="295"/>
              <a:chOff x="4921" y="436"/>
              <a:chExt cx="318" cy="318"/>
            </a:xfrm>
          </p:grpSpPr>
          <p:sp>
            <p:nvSpPr>
              <p:cNvPr id="55315" name="Rectangle 13"/>
              <p:cNvSpPr>
                <a:spLocks noChangeArrowheads="1"/>
              </p:cNvSpPr>
              <p:nvPr/>
            </p:nvSpPr>
            <p:spPr bwMode="auto">
              <a:xfrm>
                <a:off x="4921" y="436"/>
                <a:ext cx="318" cy="31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55316" name="Picture 14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7" y="482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5310" name="Text Box 15"/>
            <p:cNvSpPr txBox="1">
              <a:spLocks noChangeArrowheads="1"/>
            </p:cNvSpPr>
            <p:nvPr/>
          </p:nvSpPr>
          <p:spPr bwMode="auto">
            <a:xfrm>
              <a:off x="3072" y="1375"/>
              <a:ext cx="842" cy="344"/>
            </a:xfrm>
            <a:prstGeom prst="rect">
              <a:avLst/>
            </a:prstGeom>
            <a:solidFill>
              <a:schemeClr val="tx1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ZDR SIARKOPOL</a:t>
              </a:r>
              <a:endParaRPr lang="pl-PL" sz="1400" b="1" dirty="0">
                <a:solidFill>
                  <a:srgbClr val="FFFFFF"/>
                </a:solidFill>
                <a:latin typeface="Arial" pitchFamily="34" charset="0"/>
              </a:endParaRPr>
            </a:p>
            <a:p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Dobrów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095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 autoUpdateAnimBg="0"/>
      <p:bldP spid="83971" grpId="0" animBg="1" autoUpdateAnimBg="0"/>
      <p:bldP spid="83972" grpId="0" animBg="1" autoUpdateAnimBg="0"/>
      <p:bldP spid="83973" grpId="0" animBg="1" autoUpdateAnimBg="0"/>
      <p:bldP spid="83974" grpId="0" animBg="1" autoUpdateAnimBg="0"/>
      <p:bldP spid="83975" grpId="0" animBg="1" autoUpdateAnimBg="0"/>
      <p:bldP spid="83976" grpId="0" animBg="1" autoUpdateAnimBg="0"/>
      <p:bldP spid="83977" grpId="0" animBg="1" autoUpdateAnimBg="0"/>
      <p:bldP spid="83978" grpId="0" animBg="1" autoUpdateAnimBg="0"/>
      <p:bldP spid="8397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76200" y="71438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962150" y="714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1 257 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6200" y="503238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962150" y="5032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82 500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6200" y="935038"/>
            <a:ext cx="1800225" cy="79216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962150" y="9350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246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962150" y="1368425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19,6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732588" y="27813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643438" y="29241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78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01970" y="1695450"/>
            <a:ext cx="2825905" cy="523875"/>
            <a:chOff x="3016" y="1068"/>
            <a:chExt cx="1474" cy="33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195" y="1094"/>
              <a:ext cx="295" cy="295"/>
              <a:chOff x="4195" y="1820"/>
              <a:chExt cx="295" cy="295"/>
            </a:xfrm>
          </p:grpSpPr>
          <p:sp>
            <p:nvSpPr>
              <p:cNvPr id="59406" name="Rectangle 12"/>
              <p:cNvSpPr>
                <a:spLocks noChangeArrowheads="1"/>
              </p:cNvSpPr>
              <p:nvPr/>
            </p:nvSpPr>
            <p:spPr bwMode="auto">
              <a:xfrm>
                <a:off x="4195" y="1820"/>
                <a:ext cx="295" cy="29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59407" name="Picture 13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38" y="1863"/>
                <a:ext cx="22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405" name="Rectangle 14"/>
            <p:cNvSpPr>
              <a:spLocks noChangeArrowheads="1"/>
            </p:cNvSpPr>
            <p:nvPr/>
          </p:nvSpPr>
          <p:spPr bwMode="auto">
            <a:xfrm>
              <a:off x="3016" y="1068"/>
              <a:ext cx="1152" cy="330"/>
            </a:xfrm>
            <a:prstGeom prst="rect">
              <a:avLst/>
            </a:prstGeom>
            <a:solidFill>
              <a:schemeClr val="tx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ZZR SKŁAD </a:t>
              </a: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MAT. WYB. Małogoszcz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192765" y="4374105"/>
            <a:ext cx="2907873" cy="523129"/>
            <a:chOff x="2749" y="1375"/>
            <a:chExt cx="1263" cy="344"/>
          </a:xfrm>
        </p:grpSpPr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2749" y="1394"/>
              <a:ext cx="265" cy="295"/>
              <a:chOff x="4921" y="436"/>
              <a:chExt cx="286" cy="318"/>
            </a:xfrm>
          </p:grpSpPr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4921" y="436"/>
                <a:ext cx="286" cy="31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20" name="Picture 14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7" y="482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072" y="1375"/>
              <a:ext cx="940" cy="344"/>
            </a:xfrm>
            <a:prstGeom prst="rect">
              <a:avLst/>
            </a:prstGeom>
            <a:solidFill>
              <a:schemeClr val="tx1">
                <a:alpha val="5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ZDR TERMINAL GAZU</a:t>
              </a:r>
              <a:endParaRPr lang="pl-PL" sz="1400" b="1" dirty="0">
                <a:solidFill>
                  <a:srgbClr val="FFFFFF"/>
                </a:solidFill>
                <a:latin typeface="Arial" pitchFamily="34" charset="0"/>
              </a:endParaRPr>
            </a:p>
            <a:p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Sędziszów</a:t>
              </a:r>
              <a:endParaRPr lang="pl-PL" sz="1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478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 autoUpdateAnimBg="0"/>
      <p:bldP spid="86019" grpId="0" animBg="1" autoUpdateAnimBg="0"/>
      <p:bldP spid="86020" grpId="0" animBg="1" autoUpdateAnimBg="0"/>
      <p:bldP spid="86021" grpId="0" animBg="1" autoUpdateAnimBg="0"/>
      <p:bldP spid="86022" grpId="0" animBg="1" autoUpdateAnimBg="0"/>
      <p:bldP spid="86023" grpId="0" animBg="1" autoUpdateAnimBg="0"/>
      <p:bldP spid="86024" grpId="0" animBg="1" autoUpdateAnimBg="0"/>
      <p:bldP spid="86025" grpId="0" animBg="1" autoUpdateAnimBg="0"/>
      <p:bldP spid="8602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5562600" y="84138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7448550" y="841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422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562600" y="515938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448550" y="5159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32 281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562600" y="947738"/>
            <a:ext cx="1800225" cy="79216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7448550" y="9477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12,22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7448550" y="1381125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2,9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7308850" y="4941888"/>
            <a:ext cx="544513" cy="288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1901960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  <p:bldP spid="87043" grpId="0" animBg="1" autoUpdateAnimBg="0"/>
      <p:bldP spid="87044" grpId="0" animBg="1" autoUpdateAnimBg="0"/>
      <p:bldP spid="87045" grpId="0" animBg="1" autoUpdateAnimBg="0"/>
      <p:bldP spid="87046" grpId="0" animBg="1" autoUpdateAnimBg="0"/>
      <p:bldP spid="87047" grpId="0" animBg="1" autoUpdateAnimBg="0"/>
      <p:bldP spid="87048" grpId="0" animBg="1" autoUpdateAnimBg="0"/>
      <p:bldP spid="8704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ChangeArrowheads="1"/>
          </p:cNvSpPr>
          <p:nvPr/>
        </p:nvSpPr>
        <p:spPr bwMode="auto">
          <a:xfrm>
            <a:off x="92075" y="5138738"/>
            <a:ext cx="19240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88067" name="Rectangle 1027"/>
          <p:cNvSpPr>
            <a:spLocks noChangeArrowheads="1"/>
          </p:cNvSpPr>
          <p:nvPr/>
        </p:nvSpPr>
        <p:spPr bwMode="auto">
          <a:xfrm>
            <a:off x="2089150" y="5138738"/>
            <a:ext cx="16192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2 </a:t>
            </a:r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246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8068" name="Rectangle 1028"/>
          <p:cNvSpPr>
            <a:spLocks noChangeArrowheads="1"/>
          </p:cNvSpPr>
          <p:nvPr/>
        </p:nvSpPr>
        <p:spPr bwMode="auto">
          <a:xfrm>
            <a:off x="92075" y="5570538"/>
            <a:ext cx="19240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88069" name="Rectangle 1029"/>
          <p:cNvSpPr>
            <a:spLocks noChangeArrowheads="1"/>
          </p:cNvSpPr>
          <p:nvPr/>
        </p:nvSpPr>
        <p:spPr bwMode="auto">
          <a:xfrm>
            <a:off x="2089150" y="5570538"/>
            <a:ext cx="16192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211 639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8070" name="Rectangle 1030"/>
          <p:cNvSpPr>
            <a:spLocks noChangeArrowheads="1"/>
          </p:cNvSpPr>
          <p:nvPr/>
        </p:nvSpPr>
        <p:spPr bwMode="auto">
          <a:xfrm>
            <a:off x="92075" y="6002338"/>
            <a:ext cx="1924050" cy="792162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88071" name="Rectangle 1031"/>
          <p:cNvSpPr>
            <a:spLocks noChangeArrowheads="1"/>
          </p:cNvSpPr>
          <p:nvPr/>
        </p:nvSpPr>
        <p:spPr bwMode="auto">
          <a:xfrm>
            <a:off x="2089150" y="6002338"/>
            <a:ext cx="16192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773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8072" name="Rectangle 1032"/>
          <p:cNvSpPr>
            <a:spLocks noChangeArrowheads="1"/>
          </p:cNvSpPr>
          <p:nvPr/>
        </p:nvSpPr>
        <p:spPr bwMode="auto">
          <a:xfrm>
            <a:off x="2089150" y="6435725"/>
            <a:ext cx="16192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34,4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88073" name="Rectangle 1033"/>
          <p:cNvSpPr>
            <a:spLocks noChangeArrowheads="1"/>
          </p:cNvSpPr>
          <p:nvPr/>
        </p:nvSpPr>
        <p:spPr bwMode="auto">
          <a:xfrm>
            <a:off x="80963" y="4699000"/>
            <a:ext cx="3640137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Arial Black" pitchFamily="34" charset="0"/>
              </a:rPr>
              <a:t>POWIAT ZIEMSKI</a:t>
            </a:r>
          </a:p>
        </p:txBody>
      </p:sp>
      <p:sp>
        <p:nvSpPr>
          <p:cNvPr id="88074" name="Rectangle 1034"/>
          <p:cNvSpPr>
            <a:spLocks noChangeArrowheads="1"/>
          </p:cNvSpPr>
          <p:nvPr/>
        </p:nvSpPr>
        <p:spPr bwMode="auto">
          <a:xfrm>
            <a:off x="5410200" y="5157788"/>
            <a:ext cx="1965325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88075" name="Rectangle 1035"/>
          <p:cNvSpPr>
            <a:spLocks noChangeArrowheads="1"/>
          </p:cNvSpPr>
          <p:nvPr/>
        </p:nvSpPr>
        <p:spPr bwMode="auto">
          <a:xfrm>
            <a:off x="7448550" y="5157788"/>
            <a:ext cx="16192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110 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8076" name="Rectangle 1036"/>
          <p:cNvSpPr>
            <a:spLocks noChangeArrowheads="1"/>
          </p:cNvSpPr>
          <p:nvPr/>
        </p:nvSpPr>
        <p:spPr bwMode="auto">
          <a:xfrm>
            <a:off x="5410200" y="5589588"/>
            <a:ext cx="1965325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88077" name="Rectangle 1037"/>
          <p:cNvSpPr>
            <a:spLocks noChangeArrowheads="1"/>
          </p:cNvSpPr>
          <p:nvPr/>
        </p:nvSpPr>
        <p:spPr bwMode="auto">
          <a:xfrm>
            <a:off x="7448550" y="5589588"/>
            <a:ext cx="16192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184 500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8078" name="Rectangle 1038"/>
          <p:cNvSpPr>
            <a:spLocks noChangeArrowheads="1"/>
          </p:cNvSpPr>
          <p:nvPr/>
        </p:nvSpPr>
        <p:spPr bwMode="auto">
          <a:xfrm>
            <a:off x="5410200" y="6021388"/>
            <a:ext cx="1965325" cy="792162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88079" name="Rectangle 1039"/>
          <p:cNvSpPr>
            <a:spLocks noChangeArrowheads="1"/>
          </p:cNvSpPr>
          <p:nvPr/>
        </p:nvSpPr>
        <p:spPr bwMode="auto">
          <a:xfrm>
            <a:off x="7448550" y="6021388"/>
            <a:ext cx="16192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22,9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8080" name="Rectangle 1040"/>
          <p:cNvSpPr>
            <a:spLocks noChangeArrowheads="1"/>
          </p:cNvSpPr>
          <p:nvPr/>
        </p:nvSpPr>
        <p:spPr bwMode="auto">
          <a:xfrm>
            <a:off x="7448550" y="6454775"/>
            <a:ext cx="1619250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20,9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88081" name="Rectangle 1041"/>
          <p:cNvSpPr>
            <a:spLocks noChangeArrowheads="1"/>
          </p:cNvSpPr>
          <p:nvPr/>
        </p:nvSpPr>
        <p:spPr bwMode="auto">
          <a:xfrm>
            <a:off x="5410200" y="4730750"/>
            <a:ext cx="3656013" cy="358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l-PL" b="1">
                <a:solidFill>
                  <a:srgbClr val="FFFFFF"/>
                </a:solidFill>
                <a:latin typeface="Arial Black" pitchFamily="34" charset="0"/>
              </a:rPr>
              <a:t>POWIAT GRODZKI</a:t>
            </a:r>
          </a:p>
        </p:txBody>
      </p:sp>
      <p:sp>
        <p:nvSpPr>
          <p:cNvPr id="88082" name="Rectangle 1042"/>
          <p:cNvSpPr>
            <a:spLocks noChangeArrowheads="1"/>
          </p:cNvSpPr>
          <p:nvPr/>
        </p:nvSpPr>
        <p:spPr bwMode="auto">
          <a:xfrm>
            <a:off x="5149850" y="1916113"/>
            <a:ext cx="358775" cy="2174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73</a:t>
            </a:r>
          </a:p>
        </p:txBody>
      </p:sp>
      <p:sp>
        <p:nvSpPr>
          <p:cNvPr id="88083" name="Rectangle 1043"/>
          <p:cNvSpPr>
            <a:spLocks noChangeArrowheads="1"/>
          </p:cNvSpPr>
          <p:nvPr/>
        </p:nvSpPr>
        <p:spPr bwMode="auto">
          <a:xfrm>
            <a:off x="4573588" y="3500438"/>
            <a:ext cx="358775" cy="2174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73</a:t>
            </a:r>
          </a:p>
        </p:txBody>
      </p:sp>
      <p:sp>
        <p:nvSpPr>
          <p:cNvPr id="88084" name="Rectangle 1044"/>
          <p:cNvSpPr>
            <a:spLocks noChangeArrowheads="1"/>
          </p:cNvSpPr>
          <p:nvPr/>
        </p:nvSpPr>
        <p:spPr bwMode="auto">
          <a:xfrm>
            <a:off x="2700338" y="3644900"/>
            <a:ext cx="358775" cy="2174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88085" name="Rectangle 1045"/>
          <p:cNvSpPr>
            <a:spLocks noChangeArrowheads="1"/>
          </p:cNvSpPr>
          <p:nvPr/>
        </p:nvSpPr>
        <p:spPr bwMode="auto">
          <a:xfrm>
            <a:off x="7380288" y="3141663"/>
            <a:ext cx="358775" cy="2174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74</a:t>
            </a:r>
          </a:p>
        </p:txBody>
      </p:sp>
      <p:sp>
        <p:nvSpPr>
          <p:cNvPr id="88086" name="Rectangle 1046"/>
          <p:cNvSpPr>
            <a:spLocks noChangeArrowheads="1"/>
          </p:cNvSpPr>
          <p:nvPr/>
        </p:nvSpPr>
        <p:spPr bwMode="auto">
          <a:xfrm>
            <a:off x="3708400" y="836613"/>
            <a:ext cx="358775" cy="2174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74</a:t>
            </a:r>
          </a:p>
        </p:txBody>
      </p:sp>
      <p:sp>
        <p:nvSpPr>
          <p:cNvPr id="88087" name="Rectangle 1047"/>
          <p:cNvSpPr>
            <a:spLocks noChangeArrowheads="1"/>
          </p:cNvSpPr>
          <p:nvPr/>
        </p:nvSpPr>
        <p:spPr bwMode="auto">
          <a:xfrm>
            <a:off x="5724525" y="620713"/>
            <a:ext cx="358775" cy="2174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</a:t>
            </a:r>
          </a:p>
        </p:txBody>
      </p:sp>
      <p:grpSp>
        <p:nvGrpSpPr>
          <p:cNvPr id="28" name="Group 1054"/>
          <p:cNvGrpSpPr>
            <a:grpSpLocks/>
          </p:cNvGrpSpPr>
          <p:nvPr/>
        </p:nvGrpSpPr>
        <p:grpSpPr bwMode="auto">
          <a:xfrm>
            <a:off x="4051011" y="3016249"/>
            <a:ext cx="468313" cy="468313"/>
            <a:chOff x="4195" y="1820"/>
            <a:chExt cx="295" cy="295"/>
          </a:xfrm>
        </p:grpSpPr>
        <p:sp>
          <p:nvSpPr>
            <p:cNvPr id="29" name="Rectangle 1055"/>
            <p:cNvSpPr>
              <a:spLocks noChangeArrowheads="1"/>
            </p:cNvSpPr>
            <p:nvPr/>
          </p:nvSpPr>
          <p:spPr bwMode="auto">
            <a:xfrm>
              <a:off x="4195" y="1820"/>
              <a:ext cx="295" cy="2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30" name="Picture 1056" descr="j0188344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8" y="1863"/>
              <a:ext cx="22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1054"/>
          <p:cNvGrpSpPr>
            <a:grpSpLocks/>
          </p:cNvGrpSpPr>
          <p:nvPr/>
        </p:nvGrpSpPr>
        <p:grpSpPr bwMode="auto">
          <a:xfrm>
            <a:off x="2411412" y="2526000"/>
            <a:ext cx="468313" cy="468313"/>
            <a:chOff x="4195" y="1820"/>
            <a:chExt cx="295" cy="295"/>
          </a:xfrm>
        </p:grpSpPr>
        <p:sp>
          <p:nvSpPr>
            <p:cNvPr id="32" name="Rectangle 1055"/>
            <p:cNvSpPr>
              <a:spLocks noChangeArrowheads="1"/>
            </p:cNvSpPr>
            <p:nvPr/>
          </p:nvSpPr>
          <p:spPr bwMode="auto">
            <a:xfrm>
              <a:off x="4195" y="1820"/>
              <a:ext cx="295" cy="2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33" name="Picture 1056" descr="j0188344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8" y="1863"/>
              <a:ext cx="22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2417328" y="1790236"/>
            <a:ext cx="2515035" cy="738664"/>
          </a:xfrm>
          <a:prstGeom prst="rect">
            <a:avLst/>
          </a:prstGeom>
          <a:solidFill>
            <a:srgbClr val="0000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FFFFFF"/>
                </a:solidFill>
                <a:latin typeface="Arial" pitchFamily="34" charset="0"/>
              </a:rPr>
              <a:t>ZZR SKŁAD </a:t>
            </a:r>
            <a:r>
              <a:rPr lang="pl-PL" sz="1400" b="1" dirty="0">
                <a:solidFill>
                  <a:srgbClr val="FFFFFF"/>
                </a:solidFill>
                <a:latin typeface="Arial" pitchFamily="34" charset="0"/>
              </a:rPr>
              <a:t>MATERIAŁÓW WYBUCHOWYCH </a:t>
            </a:r>
          </a:p>
          <a:p>
            <a:r>
              <a:rPr lang="pl-PL" sz="1400" b="1" dirty="0">
                <a:solidFill>
                  <a:srgbClr val="FFFFFF"/>
                </a:solidFill>
                <a:latin typeface="Arial" pitchFamily="34" charset="0"/>
              </a:rPr>
              <a:t>Rykoszyn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606600" y="2539444"/>
            <a:ext cx="2726063" cy="738664"/>
          </a:xfrm>
          <a:prstGeom prst="rect">
            <a:avLst/>
          </a:prstGeom>
          <a:solidFill>
            <a:srgbClr val="0000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FFFFFF"/>
                </a:solidFill>
                <a:latin typeface="Arial" pitchFamily="34" charset="0"/>
              </a:rPr>
              <a:t>ZZR SKŁAD </a:t>
            </a:r>
            <a:r>
              <a:rPr lang="pl-PL" sz="1400" b="1" dirty="0">
                <a:solidFill>
                  <a:srgbClr val="FFFFFF"/>
                </a:solidFill>
                <a:latin typeface="Arial" pitchFamily="34" charset="0"/>
              </a:rPr>
              <a:t>MATERIAŁÓW WYBUCHOWYCH </a:t>
            </a:r>
          </a:p>
          <a:p>
            <a:r>
              <a:rPr lang="pl-PL" sz="1400" b="1" dirty="0">
                <a:solidFill>
                  <a:srgbClr val="FFFFFF"/>
                </a:solidFill>
                <a:latin typeface="Arial" pitchFamily="34" charset="0"/>
              </a:rPr>
              <a:t>Kielce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4817448" y="3313723"/>
            <a:ext cx="2515215" cy="738664"/>
          </a:xfrm>
          <a:prstGeom prst="rect">
            <a:avLst/>
          </a:prstGeom>
          <a:solidFill>
            <a:srgbClr val="0000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FFFFFF"/>
                </a:solidFill>
                <a:latin typeface="Arial" pitchFamily="34" charset="0"/>
              </a:rPr>
              <a:t>ZZR SKŁAD </a:t>
            </a:r>
            <a:r>
              <a:rPr lang="pl-PL" sz="1400" b="1" dirty="0">
                <a:solidFill>
                  <a:srgbClr val="FFFFFF"/>
                </a:solidFill>
                <a:latin typeface="Arial" pitchFamily="34" charset="0"/>
              </a:rPr>
              <a:t>MATERIAŁÓW WYBUCHOWYCH Morawica</a:t>
            </a:r>
          </a:p>
        </p:txBody>
      </p:sp>
      <p:grpSp>
        <p:nvGrpSpPr>
          <p:cNvPr id="36" name="Group 1054"/>
          <p:cNvGrpSpPr>
            <a:grpSpLocks/>
          </p:cNvGrpSpPr>
          <p:nvPr/>
        </p:nvGrpSpPr>
        <p:grpSpPr bwMode="auto">
          <a:xfrm>
            <a:off x="4284662" y="3577703"/>
            <a:ext cx="468313" cy="468313"/>
            <a:chOff x="4195" y="1820"/>
            <a:chExt cx="295" cy="295"/>
          </a:xfrm>
        </p:grpSpPr>
        <p:sp>
          <p:nvSpPr>
            <p:cNvPr id="37" name="Rectangle 1055"/>
            <p:cNvSpPr>
              <a:spLocks noChangeArrowheads="1"/>
            </p:cNvSpPr>
            <p:nvPr/>
          </p:nvSpPr>
          <p:spPr bwMode="auto">
            <a:xfrm>
              <a:off x="4195" y="1820"/>
              <a:ext cx="295" cy="2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41" name="Picture 1056" descr="j0188344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8" y="1863"/>
              <a:ext cx="22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50330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 autoUpdateAnimBg="0"/>
      <p:bldP spid="88067" grpId="0" animBg="1" autoUpdateAnimBg="0"/>
      <p:bldP spid="88068" grpId="0" animBg="1" autoUpdateAnimBg="0"/>
      <p:bldP spid="88069" grpId="0" animBg="1" autoUpdateAnimBg="0"/>
      <p:bldP spid="88070" grpId="0" animBg="1" autoUpdateAnimBg="0"/>
      <p:bldP spid="88071" grpId="0" animBg="1" autoUpdateAnimBg="0"/>
      <p:bldP spid="88072" grpId="0" animBg="1" autoUpdateAnimBg="0"/>
      <p:bldP spid="88073" grpId="0" animBg="1" autoUpdateAnimBg="0"/>
      <p:bldP spid="88074" grpId="0" animBg="1" autoUpdateAnimBg="0"/>
      <p:bldP spid="88075" grpId="0" animBg="1" autoUpdateAnimBg="0"/>
      <p:bldP spid="88076" grpId="0" animBg="1" autoUpdateAnimBg="0"/>
      <p:bldP spid="88077" grpId="0" animBg="1" autoUpdateAnimBg="0"/>
      <p:bldP spid="88078" grpId="0" animBg="1" autoUpdateAnimBg="0"/>
      <p:bldP spid="88079" grpId="0" animBg="1" autoUpdateAnimBg="0"/>
      <p:bldP spid="88080" grpId="0" animBg="1" autoUpdateAnimBg="0"/>
      <p:bldP spid="88081" grpId="0" animBg="1" autoUpdateAnimBg="0"/>
      <p:bldP spid="88082" grpId="0" animBg="1" autoUpdateAnimBg="0"/>
      <p:bldP spid="88083" grpId="0" animBg="1" autoUpdateAnimBg="0"/>
      <p:bldP spid="88084" grpId="0" animBg="1" autoUpdateAnimBg="0"/>
      <p:bldP spid="88085" grpId="0" animBg="1" autoUpdateAnimBg="0"/>
      <p:bldP spid="88086" grpId="0" animBg="1" autoUpdateAnimBg="0"/>
      <p:bldP spid="88087" grpId="0" animBg="1" autoUpdateAnimBg="0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30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0" y="1277783"/>
            <a:ext cx="9144000" cy="3635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1833408"/>
            <a:ext cx="4500563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26511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POWIERZCHNIA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500563" y="1833408"/>
            <a:ext cx="4643437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126206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11 711</a:t>
            </a:r>
            <a:r>
              <a:rPr lang="pl-PL" sz="24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km</a:t>
            </a:r>
            <a:r>
              <a:rPr lang="pl-PL" sz="2400" baseline="300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2 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2277908"/>
            <a:ext cx="4500563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26511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LUDNOŚĆ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500563" y="2277908"/>
            <a:ext cx="4643437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1262063">
              <a:defRPr/>
            </a:pPr>
            <a:r>
              <a:rPr lang="pl-PL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1 182,2 </a:t>
            </a:r>
            <a:r>
              <a:rPr lang="pl-PL" sz="2400" dirty="0" err="1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tys</a:t>
            </a:r>
            <a:endParaRPr lang="pl-PL" sz="1600" baseline="30000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2723995"/>
            <a:ext cx="4500563" cy="3603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26511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TERENY LEŚNE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50" y="1387320"/>
            <a:ext cx="4500563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26511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POWIATY / GMINY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92625" y="1387320"/>
            <a:ext cx="4643438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126206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13+1  / 102</a:t>
            </a:r>
            <a:endParaRPr lang="pl-PL" sz="2400" baseline="30000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94213" y="2723995"/>
            <a:ext cx="4643437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126206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3 </a:t>
            </a:r>
            <a:r>
              <a:rPr lang="pl-PL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319 </a:t>
            </a: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km</a:t>
            </a:r>
            <a:r>
              <a:rPr lang="pl-PL" sz="2400" baseline="300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6350" y="3155795"/>
            <a:ext cx="4500563" cy="3603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26511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ZAKŁADY ZDR / ZZR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502150" y="3155795"/>
            <a:ext cx="4643438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1262063">
              <a:defRPr/>
            </a:pPr>
            <a:r>
              <a:rPr lang="pl-PL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7 </a:t>
            </a: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/ </a:t>
            </a:r>
            <a:r>
              <a:rPr lang="pl-PL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7</a:t>
            </a:r>
            <a:endParaRPr lang="pl-PL" sz="2400" baseline="30000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-6350" y="3601883"/>
            <a:ext cx="4500563" cy="36036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26511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BUDYNKI WYSOKIE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502150" y="3603470"/>
            <a:ext cx="4643438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1262063">
              <a:defRPr/>
            </a:pPr>
            <a:r>
              <a:rPr lang="pl-PL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254</a:t>
            </a:r>
            <a:endParaRPr lang="pl-PL" sz="2400" baseline="30000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-9525" y="4036858"/>
            <a:ext cx="4500563" cy="36036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26511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DROGI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500563" y="4036858"/>
            <a:ext cx="4643437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1262063">
              <a:defRPr/>
            </a:pPr>
            <a:r>
              <a:rPr lang="pl-PL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14 778 km</a:t>
            </a:r>
            <a:endParaRPr lang="pl-PL" sz="2400" baseline="30000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-6350" y="4470245"/>
            <a:ext cx="4500563" cy="3603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265113">
              <a:defRPr/>
            </a:pP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LINIE KOLEJOWE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502150" y="4470245"/>
            <a:ext cx="4643438" cy="358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24" tIns="45712" rIns="91424" bIns="45712" anchor="ctr"/>
          <a:lstStyle/>
          <a:p>
            <a:pPr indent="1262063">
              <a:defRPr/>
            </a:pPr>
            <a:r>
              <a:rPr lang="pl-PL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722 </a:t>
            </a:r>
            <a:r>
              <a:rPr lang="pl-PL" sz="24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km</a:t>
            </a:r>
            <a:endParaRPr lang="pl-PL" sz="2400" baseline="30000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WordArt 4"/>
          <p:cNvSpPr>
            <a:spLocks noChangeArrowheads="1" noChangeShapeType="1" noTextEdit="1"/>
          </p:cNvSpPr>
          <p:nvPr/>
        </p:nvSpPr>
        <p:spPr bwMode="auto">
          <a:xfrm>
            <a:off x="656565" y="357166"/>
            <a:ext cx="7965885" cy="55155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400" b="1" kern="10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WOJEWÓDZTWO  ŚWIĘTOKRZYSKIE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4305300" y="1339850"/>
            <a:ext cx="533400" cy="351155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151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7" grpId="0" animBg="1"/>
      <p:bldP spid="84995" grpId="0" animBg="1" autoUpdateAnimBg="0"/>
      <p:bldP spid="84996" grpId="0" animBg="1" autoUpdateAnimBg="0"/>
      <p:bldP spid="84997" grpId="0" animBg="1" autoUpdateAnimBg="0"/>
      <p:bldP spid="84998" grpId="0" animBg="1" autoUpdateAnimBg="0"/>
      <p:bldP spid="84999" grpId="0" animBg="1" autoUpdateAnimBg="0"/>
      <p:bldP spid="2" grpId="0" animBg="1" autoUpdateAnimBg="0"/>
      <p:bldP spid="3" grpId="0" animBg="1" autoUpdateAnimBg="0"/>
      <p:bldP spid="4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6200" y="44450"/>
            <a:ext cx="1965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149475" y="44450"/>
            <a:ext cx="1965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1139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6200" y="476250"/>
            <a:ext cx="1965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149475" y="476250"/>
            <a:ext cx="1965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75 396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76200" y="908050"/>
            <a:ext cx="1965325" cy="792163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149475" y="908050"/>
            <a:ext cx="1965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559,5 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2149475" y="1341438"/>
            <a:ext cx="1965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49,1 %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4859338" y="4941888"/>
            <a:ext cx="433387" cy="2905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74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7885113" y="3933825"/>
            <a:ext cx="476250" cy="2873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42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495925" y="1787525"/>
            <a:ext cx="468313" cy="468313"/>
            <a:chOff x="4195" y="1820"/>
            <a:chExt cx="295" cy="295"/>
          </a:xfrm>
        </p:grpSpPr>
        <p:sp>
          <p:nvSpPr>
            <p:cNvPr id="39951" name="Rectangle 32"/>
            <p:cNvSpPr>
              <a:spLocks noChangeArrowheads="1"/>
            </p:cNvSpPr>
            <p:nvPr/>
          </p:nvSpPr>
          <p:spPr bwMode="auto">
            <a:xfrm>
              <a:off x="4195" y="1820"/>
              <a:ext cx="295" cy="2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39952" name="Picture 33" descr="j0188344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8" y="1863"/>
              <a:ext cx="22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122" name="Text Box 34"/>
          <p:cNvSpPr txBox="1">
            <a:spLocks noChangeArrowheads="1"/>
          </p:cNvSpPr>
          <p:nvPr/>
        </p:nvSpPr>
        <p:spPr bwMode="auto">
          <a:xfrm>
            <a:off x="6072187" y="1714500"/>
            <a:ext cx="1812925" cy="523220"/>
          </a:xfrm>
          <a:prstGeom prst="rect">
            <a:avLst/>
          </a:prstGeom>
          <a:solidFill>
            <a:srgbClr val="0000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FFFFFF"/>
                </a:solidFill>
                <a:latin typeface="Arial" pitchFamily="34" charset="0"/>
              </a:rPr>
              <a:t>ZDR BAZA </a:t>
            </a:r>
            <a:r>
              <a:rPr lang="pl-PL" sz="1400" b="1" dirty="0">
                <a:solidFill>
                  <a:srgbClr val="FFFFFF"/>
                </a:solidFill>
                <a:latin typeface="Arial" pitchFamily="34" charset="0"/>
              </a:rPr>
              <a:t>PALIW </a:t>
            </a:r>
          </a:p>
          <a:p>
            <a:r>
              <a:rPr lang="pl-PL" sz="1400" b="1" dirty="0">
                <a:solidFill>
                  <a:srgbClr val="FFFFFF"/>
                </a:solidFill>
                <a:latin typeface="Arial" pitchFamily="34" charset="0"/>
              </a:rPr>
              <a:t>Barycz</a:t>
            </a:r>
          </a:p>
        </p:txBody>
      </p:sp>
    </p:spTree>
    <p:extLst>
      <p:ext uri="{BB962C8B-B14F-4D97-AF65-F5344CB8AC3E}">
        <p14:creationId xmlns:p14="http://schemas.microsoft.com/office/powerpoint/2010/main" val="1268971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  <p:bldP spid="89091" grpId="0" animBg="1" autoUpdateAnimBg="0"/>
      <p:bldP spid="89092" grpId="0" animBg="1" autoUpdateAnimBg="0"/>
      <p:bldP spid="89093" grpId="0" animBg="1" autoUpdateAnimBg="0"/>
      <p:bldP spid="89094" grpId="0" animBg="1" autoUpdateAnimBg="0"/>
      <p:bldP spid="89095" grpId="0" animBg="1" autoUpdateAnimBg="0"/>
      <p:bldP spid="89096" grpId="0" animBg="1" autoUpdateAnimBg="0"/>
      <p:bldP spid="89097" grpId="0" animBg="1" autoUpdateAnimBg="0"/>
      <p:bldP spid="89098" grpId="0" animBg="1" autoUpdateAnimBg="0"/>
      <p:bldP spid="891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9850" y="44450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930400" y="44450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911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9850" y="476250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930400" y="476250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49 470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69850" y="908050"/>
            <a:ext cx="1800225" cy="792163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930400" y="908050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142,5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930400" y="13414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15,6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875213" y="515778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7451725" y="2420938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723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843213" y="4483100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74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708400" y="3775075"/>
            <a:ext cx="2843820" cy="523875"/>
            <a:chOff x="2336" y="2378"/>
            <a:chExt cx="1542" cy="33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336" y="2387"/>
              <a:ext cx="295" cy="295"/>
              <a:chOff x="4195" y="1820"/>
              <a:chExt cx="295" cy="295"/>
            </a:xfrm>
          </p:grpSpPr>
          <p:sp>
            <p:nvSpPr>
              <p:cNvPr id="49167" name="Rectangle 13"/>
              <p:cNvSpPr>
                <a:spLocks noChangeArrowheads="1"/>
              </p:cNvSpPr>
              <p:nvPr/>
            </p:nvSpPr>
            <p:spPr bwMode="auto">
              <a:xfrm>
                <a:off x="4195" y="1820"/>
                <a:ext cx="295" cy="29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49168" name="Picture 14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38" y="1863"/>
                <a:ext cx="22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166" name="Text Box 15"/>
            <p:cNvSpPr txBox="1">
              <a:spLocks noChangeArrowheads="1"/>
            </p:cNvSpPr>
            <p:nvPr/>
          </p:nvSpPr>
          <p:spPr bwMode="auto">
            <a:xfrm>
              <a:off x="2660" y="2378"/>
              <a:ext cx="1218" cy="330"/>
            </a:xfrm>
            <a:prstGeom prst="rect">
              <a:avLst/>
            </a:prstGeom>
            <a:solidFill>
              <a:schemeClr val="tx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ZZR SKŁAD </a:t>
              </a: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MAT. WYB.  </a:t>
              </a:r>
            </a:p>
            <a:p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Gliniany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905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 autoUpdateAnimBg="0"/>
      <p:bldP spid="91139" grpId="0" animBg="1" autoUpdateAnimBg="0"/>
      <p:bldP spid="91140" grpId="0" animBg="1" autoUpdateAnimBg="0"/>
      <p:bldP spid="91141" grpId="0" animBg="1" autoUpdateAnimBg="0"/>
      <p:bldP spid="91142" grpId="0" animBg="1" autoUpdateAnimBg="0"/>
      <p:bldP spid="91143" grpId="0" animBg="1" autoUpdateAnimBg="0"/>
      <p:bldP spid="91144" grpId="0" animBg="1" autoUpdateAnimBg="0"/>
      <p:bldP spid="91145" grpId="0" animBg="1" autoUpdateAnimBg="0"/>
      <p:bldP spid="91146" grpId="0" animBg="1" autoUpdateAnimBg="0"/>
      <p:bldP spid="9114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88900" y="44450"/>
            <a:ext cx="189230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038350" y="44450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617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88900" y="476250"/>
            <a:ext cx="189230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038350" y="476250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102 552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88900" y="908050"/>
            <a:ext cx="1892300" cy="792163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038350" y="908050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189,6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038350" y="13414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30,7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419600" y="5562600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8459788" y="3573463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723</a:t>
            </a:r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50642" y="2933947"/>
            <a:ext cx="3246783" cy="738662"/>
            <a:chOff x="3787" y="1290"/>
            <a:chExt cx="1380" cy="477"/>
          </a:xfrm>
        </p:grpSpPr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3787" y="1298"/>
              <a:ext cx="295" cy="341"/>
              <a:chOff x="4195" y="1820"/>
              <a:chExt cx="295" cy="341"/>
            </a:xfrm>
          </p:grpSpPr>
          <p:sp>
            <p:nvSpPr>
              <p:cNvPr id="16" name="Rectangle 24"/>
              <p:cNvSpPr>
                <a:spLocks noChangeArrowheads="1"/>
              </p:cNvSpPr>
              <p:nvPr/>
            </p:nvSpPr>
            <p:spPr bwMode="auto">
              <a:xfrm>
                <a:off x="4195" y="1820"/>
                <a:ext cx="295" cy="34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17" name="Picture 25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38" y="1863"/>
                <a:ext cx="22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4108" y="1290"/>
              <a:ext cx="1059" cy="477"/>
            </a:xfrm>
            <a:prstGeom prst="rect">
              <a:avLst/>
            </a:prstGeom>
            <a:solidFill>
              <a:srgbClr val="000000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ZZR TLENOWNIA W HUCIE</a:t>
              </a: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/>
              </a:r>
              <a:b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Ostrowiec Św.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866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 autoUpdateAnimBg="0"/>
      <p:bldP spid="90115" grpId="0" animBg="1" autoUpdateAnimBg="0"/>
      <p:bldP spid="90116" grpId="0" animBg="1" autoUpdateAnimBg="0"/>
      <p:bldP spid="90117" grpId="0" animBg="1" autoUpdateAnimBg="0"/>
      <p:bldP spid="90118" grpId="0" animBg="1" autoUpdateAnimBg="0"/>
      <p:bldP spid="90119" grpId="0" animBg="1" autoUpdateAnimBg="0"/>
      <p:bldP spid="90120" grpId="0" animBg="1" autoUpdateAnimBg="0"/>
      <p:bldP spid="90121" grpId="0" animBg="1" autoUpdateAnimBg="0"/>
      <p:bldP spid="9012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46050" y="96838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038350" y="968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613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46050" y="528638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038350" y="5286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37 372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46050" y="960438"/>
            <a:ext cx="1800225" cy="79216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038350" y="9604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110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038350" y="1393825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18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3995738" y="765175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765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7451725" y="34290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73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211640" y="960438"/>
            <a:ext cx="4793925" cy="2736850"/>
            <a:chOff x="2653" y="605"/>
            <a:chExt cx="2833" cy="1724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713" y="605"/>
              <a:ext cx="295" cy="295"/>
              <a:chOff x="5183" y="472"/>
              <a:chExt cx="318" cy="318"/>
            </a:xfrm>
          </p:grpSpPr>
          <p:sp>
            <p:nvSpPr>
              <p:cNvPr id="57362" name="Rectangle 15"/>
              <p:cNvSpPr>
                <a:spLocks noChangeArrowheads="1"/>
              </p:cNvSpPr>
              <p:nvPr/>
            </p:nvSpPr>
            <p:spPr bwMode="auto">
              <a:xfrm>
                <a:off x="5183" y="472"/>
                <a:ext cx="318" cy="31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57363" name="Picture 16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29" y="518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653" y="2024"/>
              <a:ext cx="295" cy="295"/>
              <a:chOff x="4921" y="436"/>
              <a:chExt cx="318" cy="318"/>
            </a:xfrm>
          </p:grpSpPr>
          <p:sp>
            <p:nvSpPr>
              <p:cNvPr id="57360" name="Rectangle 18"/>
              <p:cNvSpPr>
                <a:spLocks noChangeArrowheads="1"/>
              </p:cNvSpPr>
              <p:nvPr/>
            </p:nvSpPr>
            <p:spPr bwMode="auto">
              <a:xfrm>
                <a:off x="4921" y="436"/>
                <a:ext cx="318" cy="31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57361" name="Picture 19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7" y="482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7358" name="Rectangle 20"/>
            <p:cNvSpPr>
              <a:spLocks noChangeArrowheads="1"/>
            </p:cNvSpPr>
            <p:nvPr/>
          </p:nvSpPr>
          <p:spPr bwMode="auto">
            <a:xfrm>
              <a:off x="4050" y="605"/>
              <a:ext cx="1436" cy="330"/>
            </a:xfrm>
            <a:prstGeom prst="rect">
              <a:avLst/>
            </a:prstGeom>
            <a:solidFill>
              <a:schemeClr val="tx1">
                <a:alpha val="5098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ZDR </a:t>
              </a: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TERMINAL GAZOWY </a:t>
              </a:r>
              <a:b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Wola </a:t>
              </a:r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Żydowsk</a:t>
              </a: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a</a:t>
              </a:r>
              <a:endParaRPr lang="pl-PL" sz="1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7359" name="Rectangle 21"/>
            <p:cNvSpPr>
              <a:spLocks noChangeArrowheads="1"/>
            </p:cNvSpPr>
            <p:nvPr/>
          </p:nvSpPr>
          <p:spPr bwMode="auto">
            <a:xfrm>
              <a:off x="2976" y="1999"/>
              <a:ext cx="1316" cy="330"/>
            </a:xfrm>
            <a:prstGeom prst="rect">
              <a:avLst/>
            </a:prstGeom>
            <a:solidFill>
              <a:srgbClr val="000000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 </a:t>
              </a:r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ZDR BAZA </a:t>
              </a: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GAZU</a:t>
              </a:r>
            </a:p>
            <a:p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 Leszcze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064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 autoUpdateAnimBg="0"/>
      <p:bldP spid="92163" grpId="0" animBg="1" autoUpdateAnimBg="0"/>
      <p:bldP spid="92164" grpId="0" animBg="1" autoUpdateAnimBg="0"/>
      <p:bldP spid="92165" grpId="0" animBg="1" autoUpdateAnimBg="0"/>
      <p:bldP spid="92166" grpId="0" animBg="1" autoUpdateAnimBg="0"/>
      <p:bldP spid="92167" grpId="0" animBg="1" autoUpdateAnimBg="0"/>
      <p:bldP spid="92168" grpId="0" animBg="1" autoUpdateAnimBg="0"/>
      <p:bldP spid="92172" grpId="0" animBg="1" autoUpdateAnimBg="0"/>
      <p:bldP spid="9217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530850" y="5103813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416800" y="5103813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676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530850" y="5535613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7416800" y="5535613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73 420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530850" y="5967413"/>
            <a:ext cx="1800225" cy="79216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7416800" y="5967413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47,5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7416800" y="6400800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7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971800" y="38100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4356100" y="2708275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777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4500563" y="5300663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79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5508625" y="1268413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723</a:t>
            </a:r>
          </a:p>
        </p:txBody>
      </p:sp>
    </p:spTree>
    <p:extLst>
      <p:ext uri="{BB962C8B-B14F-4D97-AF65-F5344CB8AC3E}">
        <p14:creationId xmlns:p14="http://schemas.microsoft.com/office/powerpoint/2010/main" val="3532695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 autoUpdateAnimBg="0"/>
      <p:bldP spid="93187" grpId="0" animBg="1" autoUpdateAnimBg="0"/>
      <p:bldP spid="93188" grpId="0" animBg="1" autoUpdateAnimBg="0"/>
      <p:bldP spid="93189" grpId="0" animBg="1" autoUpdateAnimBg="0"/>
      <p:bldP spid="93190" grpId="0" animBg="1" autoUpdateAnimBg="0"/>
      <p:bldP spid="93191" grpId="0" animBg="1" autoUpdateAnimBg="0"/>
      <p:bldP spid="93192" grpId="0" animBg="1" autoUpdateAnimBg="0"/>
      <p:bldP spid="93193" grpId="0" animBg="1" autoUpdateAnimBg="0"/>
      <p:bldP spid="93194" grpId="0" animBg="1" autoUpdateAnimBg="0"/>
      <p:bldP spid="93195" grpId="0" animBg="1" autoUpdateAnimBg="0"/>
      <p:bldP spid="9319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92075" y="5138738"/>
            <a:ext cx="1965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149475" y="5132388"/>
            <a:ext cx="1584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395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92075" y="5570538"/>
            <a:ext cx="1965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149475" y="5564188"/>
            <a:ext cx="1584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70 076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92075" y="6002338"/>
            <a:ext cx="1965325" cy="79216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149475" y="5995988"/>
            <a:ext cx="1584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232,6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149475" y="6429375"/>
            <a:ext cx="15843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58,8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7596188" y="335756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42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076825" y="4508500"/>
            <a:ext cx="358775" cy="2905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227763" y="333375"/>
            <a:ext cx="358775" cy="288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94222" name="AutoShape 14"/>
          <p:cNvSpPr>
            <a:spLocks/>
          </p:cNvSpPr>
          <p:nvPr/>
        </p:nvSpPr>
        <p:spPr bwMode="auto">
          <a:xfrm>
            <a:off x="3708400" y="260350"/>
            <a:ext cx="1368425" cy="647700"/>
          </a:xfrm>
          <a:prstGeom prst="accentBorderCallout1">
            <a:avLst>
              <a:gd name="adj1" fmla="val 17648"/>
              <a:gd name="adj2" fmla="val 105569"/>
              <a:gd name="adj3" fmla="val 261454"/>
              <a:gd name="adj4" fmla="val 206796"/>
            </a:avLst>
          </a:prstGeom>
          <a:solidFill>
            <a:srgbClr val="FFCC00"/>
          </a:solidFill>
          <a:ln w="476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pl-PL" sz="2000" b="1">
                <a:solidFill>
                  <a:srgbClr val="000000"/>
                </a:solidFill>
                <a:latin typeface="Arial Black" pitchFamily="34" charset="0"/>
              </a:rPr>
              <a:t>WĘZEŁ</a:t>
            </a:r>
          </a:p>
          <a:p>
            <a:pPr algn="ctr"/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KOLEJOWY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659562" y="1484317"/>
            <a:ext cx="2412938" cy="631826"/>
            <a:chOff x="4195" y="935"/>
            <a:chExt cx="1300" cy="398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4195" y="935"/>
              <a:ext cx="295" cy="295"/>
              <a:chOff x="4921" y="436"/>
              <a:chExt cx="318" cy="318"/>
            </a:xfrm>
          </p:grpSpPr>
          <p:sp>
            <p:nvSpPr>
              <p:cNvPr id="42005" name="Rectangle 20"/>
              <p:cNvSpPr>
                <a:spLocks noChangeArrowheads="1"/>
              </p:cNvSpPr>
              <p:nvPr/>
            </p:nvSpPr>
            <p:spPr bwMode="auto">
              <a:xfrm>
                <a:off x="4921" y="436"/>
                <a:ext cx="318" cy="31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42006" name="Picture 21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7" y="482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000" name="Text Box 22"/>
            <p:cNvSpPr txBox="1">
              <a:spLocks noChangeArrowheads="1"/>
            </p:cNvSpPr>
            <p:nvPr/>
          </p:nvSpPr>
          <p:spPr bwMode="auto">
            <a:xfrm>
              <a:off x="4521" y="949"/>
              <a:ext cx="974" cy="384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ZDR BAZA </a:t>
              </a: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PALIW Skarżysko Koś.</a:t>
              </a:r>
            </a:p>
          </p:txBody>
        </p:sp>
      </p:grp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979613" y="184467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42</a:t>
            </a:r>
          </a:p>
        </p:txBody>
      </p: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6327195" y="2426731"/>
            <a:ext cx="2385266" cy="631826"/>
            <a:chOff x="4195" y="935"/>
            <a:chExt cx="1300" cy="398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4195" y="935"/>
              <a:ext cx="295" cy="295"/>
              <a:chOff x="4921" y="436"/>
              <a:chExt cx="318" cy="318"/>
            </a:xfrm>
          </p:grpSpPr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921" y="436"/>
                <a:ext cx="318" cy="31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23" name="Picture 21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7" y="482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521" y="949"/>
              <a:ext cx="974" cy="384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ZDR ZAKŁAD ZBROJENIOWY</a:t>
              </a:r>
              <a:b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Skarżysko-Kam.</a:t>
              </a:r>
              <a:endParaRPr lang="pl-PL" sz="1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267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 autoUpdateAnimBg="0"/>
      <p:bldP spid="94211" grpId="0" animBg="1" autoUpdateAnimBg="0"/>
      <p:bldP spid="94212" grpId="0" animBg="1" autoUpdateAnimBg="0"/>
      <p:bldP spid="94213" grpId="0" animBg="1" autoUpdateAnimBg="0"/>
      <p:bldP spid="94214" grpId="0" animBg="1" autoUpdateAnimBg="0"/>
      <p:bldP spid="94215" grpId="0" animBg="1" autoUpdateAnimBg="0"/>
      <p:bldP spid="94216" grpId="0" animBg="1" autoUpdateAnimBg="0"/>
      <p:bldP spid="94218" grpId="0" animBg="1" autoUpdateAnimBg="0"/>
      <p:bldP spid="94219" grpId="0" animBg="1" autoUpdateAnimBg="0"/>
      <p:bldP spid="94220" grpId="0" animBg="1" autoUpdateAnimBg="0"/>
      <p:bldP spid="94222" grpId="0" animBg="1"/>
      <p:bldP spid="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562600" y="46038"/>
            <a:ext cx="18129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7467600" y="46038"/>
            <a:ext cx="160020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523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562600" y="477838"/>
            <a:ext cx="18129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7467600" y="477838"/>
            <a:ext cx="160020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85 424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5562600" y="909638"/>
            <a:ext cx="1812925" cy="79216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7467600" y="909638"/>
            <a:ext cx="160020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235,9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7467600" y="1343025"/>
            <a:ext cx="160020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45,1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3203575" y="2636838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42</a:t>
            </a: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6659563" y="3789363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1835150" y="333375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51917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  <p:bldP spid="95235" grpId="0" animBg="1" autoUpdateAnimBg="0"/>
      <p:bldP spid="95236" grpId="0" animBg="1" autoUpdateAnimBg="0"/>
      <p:bldP spid="95237" grpId="0" animBg="1" autoUpdateAnimBg="0"/>
      <p:bldP spid="95238" grpId="0" animBg="1" autoUpdateAnimBg="0"/>
      <p:bldP spid="95239" grpId="0" animBg="1" autoUpdateAnimBg="0"/>
      <p:bldP spid="95240" grpId="0" animBg="1" autoUpdateAnimBg="0"/>
      <p:bldP spid="95242" grpId="0" animBg="1" autoUpdateAnimBg="0"/>
      <p:bldP spid="95245" grpId="0" animBg="1" autoUpdateAnimBg="0"/>
      <p:bldP spid="9524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778499" y="5106988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7677345" y="5118100"/>
            <a:ext cx="1390455" cy="357187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925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778500" y="5535613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7677345" y="5549900"/>
            <a:ext cx="139045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69 515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778501" y="5981700"/>
            <a:ext cx="1800225" cy="792163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7677345" y="5981700"/>
            <a:ext cx="139045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257,8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7677345" y="6415088"/>
            <a:ext cx="139045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27,9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339975" y="486886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73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4716463" y="5013325"/>
            <a:ext cx="457200" cy="314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777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7980363" y="1700213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9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406172" y="4410957"/>
            <a:ext cx="2544557" cy="738189"/>
            <a:chOff x="3379" y="2832"/>
            <a:chExt cx="1406" cy="465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79" y="2840"/>
              <a:ext cx="295" cy="295"/>
              <a:chOff x="4195" y="1820"/>
              <a:chExt cx="295" cy="295"/>
            </a:xfrm>
          </p:grpSpPr>
          <p:sp>
            <p:nvSpPr>
              <p:cNvPr id="53263" name="Rectangle 13"/>
              <p:cNvSpPr>
                <a:spLocks noChangeArrowheads="1"/>
              </p:cNvSpPr>
              <p:nvPr/>
            </p:nvSpPr>
            <p:spPr bwMode="auto">
              <a:xfrm>
                <a:off x="4195" y="1820"/>
                <a:ext cx="295" cy="29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53264" name="Picture 14" descr="j018834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38" y="1863"/>
                <a:ext cx="22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262" name="Text Box 15"/>
            <p:cNvSpPr txBox="1">
              <a:spLocks noChangeArrowheads="1"/>
            </p:cNvSpPr>
            <p:nvPr/>
          </p:nvSpPr>
          <p:spPr bwMode="auto">
            <a:xfrm>
              <a:off x="3685" y="2832"/>
              <a:ext cx="1100" cy="465"/>
            </a:xfrm>
            <a:prstGeom prst="rect">
              <a:avLst/>
            </a:prstGeom>
            <a:solidFill>
              <a:schemeClr val="tx1">
                <a:alpha val="5686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 dirty="0" smtClean="0">
                  <a:solidFill>
                    <a:srgbClr val="FFFFFF"/>
                  </a:solidFill>
                  <a:latin typeface="Arial" pitchFamily="34" charset="0"/>
                </a:rPr>
                <a:t>ZZR ELEKTROWNIA </a:t>
              </a:r>
              <a:r>
                <a:rPr lang="pl-PL" sz="1400" b="1" dirty="0">
                  <a:solidFill>
                    <a:srgbClr val="FFFFFF"/>
                  </a:solidFill>
                  <a:latin typeface="Arial" pitchFamily="34" charset="0"/>
                </a:rPr>
                <a:t>Połaniec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636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 autoUpdateAnimBg="0"/>
      <p:bldP spid="96259" grpId="0" animBg="1" autoUpdateAnimBg="0"/>
      <p:bldP spid="96260" grpId="0" animBg="1" autoUpdateAnimBg="0"/>
      <p:bldP spid="96261" grpId="0" animBg="1" autoUpdateAnimBg="0"/>
      <p:bldP spid="96262" grpId="0" animBg="1" autoUpdateAnimBg="0"/>
      <p:bldP spid="96263" grpId="0" animBg="1" autoUpdateAnimBg="0"/>
      <p:bldP spid="96264" grpId="0" animBg="1" autoUpdateAnimBg="0"/>
      <p:bldP spid="96265" grpId="0" animBg="1" autoUpdateAnimBg="0"/>
      <p:bldP spid="96266" grpId="0" animBg="1" autoUpdateAnimBg="0"/>
      <p:bldP spid="9626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578475" y="5126038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Powierzchnia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7448550" y="51260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908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5578475" y="5557838"/>
            <a:ext cx="1800225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Ludność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7448550" y="55578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43 660</a:t>
            </a:r>
            <a:endParaRPr lang="pl-PL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5578475" y="5989638"/>
            <a:ext cx="1800225" cy="79216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>
                <a:solidFill>
                  <a:srgbClr val="FFFFFF"/>
                </a:solidFill>
                <a:latin typeface="Arial Black" pitchFamily="34" charset="0"/>
              </a:rPr>
              <a:t>Lasy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448550" y="5989638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386,6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km</a:t>
            </a:r>
            <a:r>
              <a:rPr lang="pl-PL" baseline="30000" dirty="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448550" y="6423025"/>
            <a:ext cx="1619250" cy="3587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pl-PL" dirty="0" smtClean="0">
                <a:solidFill>
                  <a:srgbClr val="FFFFFF"/>
                </a:solidFill>
                <a:latin typeface="Arial Black" pitchFamily="34" charset="0"/>
              </a:rPr>
              <a:t>42,6 </a:t>
            </a:r>
            <a:r>
              <a:rPr lang="pl-PL" dirty="0">
                <a:solidFill>
                  <a:srgbClr val="FFFFFF"/>
                </a:solidFill>
                <a:latin typeface="Arial Black" pitchFamily="34" charset="0"/>
              </a:rPr>
              <a:t>%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8243888" y="3933825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995738" y="573405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000">
                <a:solidFill>
                  <a:srgbClr val="FFFFFF"/>
                </a:solidFill>
                <a:latin typeface="Arial Black" pitchFamily="34" charset="0"/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1416956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 autoUpdateAnimBg="0"/>
      <p:bldP spid="97283" grpId="0" animBg="1" autoUpdateAnimBg="0"/>
      <p:bldP spid="97284" grpId="0" animBg="1" autoUpdateAnimBg="0"/>
      <p:bldP spid="97285" grpId="0" animBg="1" autoUpdateAnimBg="0"/>
      <p:bldP spid="97286" grpId="0" animBg="1" autoUpdateAnimBg="0"/>
      <p:bldP spid="97287" grpId="0" animBg="1" autoUpdateAnimBg="0"/>
      <p:bldP spid="97288" grpId="0" animBg="1" autoUpdateAnimBg="0"/>
      <p:bldP spid="97289" grpId="0" animBg="1" autoUpdateAnimBg="0"/>
      <p:bldP spid="9729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46035" y="1358770"/>
            <a:ext cx="8229600" cy="490554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. Katastrofy naturalne: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1) powodzie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2) gwałtowne zjawiska atmosferyczne: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silne wiatry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pl-PL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intensywne, długotrwałe opady </a:t>
            </a: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atmosferyczne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wyładowania atmosferyczne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śnieżyce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susze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długotrwałe występowanie ekstremalnych temperatur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2. Awarie techniczne: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awarie przemysłowe lub katastrofy w transporcie </a:t>
            </a:r>
            <a:b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  z udziałem substancji niebezpiecznych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katastrofy budowlane i techniczne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pożary kompleksów leśnych</a:t>
            </a:r>
          </a:p>
          <a:p>
            <a:pPr marL="109728" indent="0">
              <a:buNone/>
            </a:pP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	- zagrożenie radiacyjne</a:t>
            </a: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rot="16200000">
            <a:off x="-3143248" y="3143251"/>
            <a:ext cx="6858002" cy="57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24" tIns="0" rIns="91424" bIns="45712" anchor="ctr" anchorCtr="0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ROZPORZĄDZENIE MINISTERSTWA SPRAW WEWNĘTRZNCH i ADMINISTRACJI  z dnia 3 lipca  2017 roku  </a:t>
            </a:r>
            <a:br>
              <a:rPr lang="pl-PL" sz="1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w sprawie szczegółowej organizacji krajowego systemu  ratowniczo - gaśniczego </a:t>
            </a:r>
            <a:endParaRPr lang="pl-PL" sz="28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7050" y="980728"/>
            <a:ext cx="9043987" cy="215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l-PL" dirty="0">
              <a:solidFill>
                <a:srgbClr val="000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91580" y="332656"/>
            <a:ext cx="785685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28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GŁÓWNE ZAGROŻENIA WOJEWÓDZTWA</a:t>
            </a:r>
          </a:p>
        </p:txBody>
      </p:sp>
    </p:spTree>
    <p:extLst>
      <p:ext uri="{BB962C8B-B14F-4D97-AF65-F5344CB8AC3E}">
        <p14:creationId xmlns:p14="http://schemas.microsoft.com/office/powerpoint/2010/main" val="34362380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10263" y="1489075"/>
            <a:ext cx="2566987" cy="2308225"/>
            <a:chOff x="3723" y="938"/>
            <a:chExt cx="1617" cy="1454"/>
          </a:xfrm>
        </p:grpSpPr>
        <p:sp>
          <p:nvSpPr>
            <p:cNvPr id="300035" name="Freeform 3"/>
            <p:cNvSpPr>
              <a:spLocks/>
            </p:cNvSpPr>
            <p:nvPr/>
          </p:nvSpPr>
          <p:spPr bwMode="auto">
            <a:xfrm>
              <a:off x="3959" y="1647"/>
              <a:ext cx="563" cy="322"/>
            </a:xfrm>
            <a:custGeom>
              <a:avLst/>
              <a:gdLst>
                <a:gd name="T0" fmla="*/ 9946 w 60"/>
                <a:gd name="T1" fmla="*/ 26496 h 35"/>
                <a:gd name="T2" fmla="*/ 7394 w 60"/>
                <a:gd name="T3" fmla="*/ 24122 h 35"/>
                <a:gd name="T4" fmla="*/ 788 w 60"/>
                <a:gd name="T5" fmla="*/ 22595 h 35"/>
                <a:gd name="T6" fmla="*/ 788 w 60"/>
                <a:gd name="T7" fmla="*/ 22595 h 35"/>
                <a:gd name="T8" fmla="*/ 788 w 60"/>
                <a:gd name="T9" fmla="*/ 22595 h 35"/>
                <a:gd name="T10" fmla="*/ 788 w 60"/>
                <a:gd name="T11" fmla="*/ 21841 h 35"/>
                <a:gd name="T12" fmla="*/ 1670 w 60"/>
                <a:gd name="T13" fmla="*/ 20994 h 35"/>
                <a:gd name="T14" fmla="*/ 3350 w 60"/>
                <a:gd name="T15" fmla="*/ 19467 h 35"/>
                <a:gd name="T16" fmla="*/ 4926 w 60"/>
                <a:gd name="T17" fmla="*/ 18704 h 35"/>
                <a:gd name="T18" fmla="*/ 6606 w 60"/>
                <a:gd name="T19" fmla="*/ 15576 h 35"/>
                <a:gd name="T20" fmla="*/ 8276 w 60"/>
                <a:gd name="T21" fmla="*/ 10920 h 35"/>
                <a:gd name="T22" fmla="*/ 10744 w 60"/>
                <a:gd name="T23" fmla="*/ 11684 h 35"/>
                <a:gd name="T24" fmla="*/ 12414 w 60"/>
                <a:gd name="T25" fmla="*/ 10157 h 35"/>
                <a:gd name="T26" fmla="*/ 17350 w 60"/>
                <a:gd name="T27" fmla="*/ 9310 h 35"/>
                <a:gd name="T28" fmla="*/ 18138 w 60"/>
                <a:gd name="T29" fmla="*/ 7029 h 35"/>
                <a:gd name="T30" fmla="*/ 19020 w 60"/>
                <a:gd name="T31" fmla="*/ 6265 h 35"/>
                <a:gd name="T32" fmla="*/ 23158 w 60"/>
                <a:gd name="T33" fmla="*/ 6265 h 35"/>
                <a:gd name="T34" fmla="*/ 26414 w 60"/>
                <a:gd name="T35" fmla="*/ 5419 h 35"/>
                <a:gd name="T36" fmla="*/ 26414 w 60"/>
                <a:gd name="T37" fmla="*/ 2374 h 35"/>
                <a:gd name="T38" fmla="*/ 29764 w 60"/>
                <a:gd name="T39" fmla="*/ 2374 h 35"/>
                <a:gd name="T40" fmla="*/ 33020 w 60"/>
                <a:gd name="T41" fmla="*/ 0 h 35"/>
                <a:gd name="T42" fmla="*/ 33902 w 60"/>
                <a:gd name="T43" fmla="*/ 2374 h 35"/>
                <a:gd name="T44" fmla="*/ 33020 w 60"/>
                <a:gd name="T45" fmla="*/ 3128 h 35"/>
                <a:gd name="T46" fmla="*/ 33902 w 60"/>
                <a:gd name="T47" fmla="*/ 5419 h 35"/>
                <a:gd name="T48" fmla="*/ 35478 w 60"/>
                <a:gd name="T49" fmla="*/ 2374 h 35"/>
                <a:gd name="T50" fmla="*/ 37158 w 60"/>
                <a:gd name="T51" fmla="*/ 764 h 35"/>
                <a:gd name="T52" fmla="*/ 40498 w 60"/>
                <a:gd name="T53" fmla="*/ 1527 h 35"/>
                <a:gd name="T54" fmla="*/ 44637 w 60"/>
                <a:gd name="T55" fmla="*/ 3128 h 35"/>
                <a:gd name="T56" fmla="*/ 45434 w 60"/>
                <a:gd name="T57" fmla="*/ 5419 h 35"/>
                <a:gd name="T58" fmla="*/ 44637 w 60"/>
                <a:gd name="T59" fmla="*/ 8547 h 35"/>
                <a:gd name="T60" fmla="*/ 46222 w 60"/>
                <a:gd name="T61" fmla="*/ 7783 h 35"/>
                <a:gd name="T62" fmla="*/ 48775 w 60"/>
                <a:gd name="T63" fmla="*/ 6265 h 35"/>
                <a:gd name="T64" fmla="*/ 48775 w 60"/>
                <a:gd name="T65" fmla="*/ 9310 h 35"/>
                <a:gd name="T66" fmla="*/ 47104 w 60"/>
                <a:gd name="T67" fmla="*/ 10920 h 35"/>
                <a:gd name="T68" fmla="*/ 45434 w 60"/>
                <a:gd name="T69" fmla="*/ 11684 h 35"/>
                <a:gd name="T70" fmla="*/ 44637 w 60"/>
                <a:gd name="T71" fmla="*/ 11684 h 35"/>
                <a:gd name="T72" fmla="*/ 41296 w 60"/>
                <a:gd name="T73" fmla="*/ 12438 h 35"/>
                <a:gd name="T74" fmla="*/ 40498 w 60"/>
                <a:gd name="T75" fmla="*/ 16339 h 35"/>
                <a:gd name="T76" fmla="*/ 39626 w 60"/>
                <a:gd name="T77" fmla="*/ 16339 h 35"/>
                <a:gd name="T78" fmla="*/ 38040 w 60"/>
                <a:gd name="T79" fmla="*/ 16339 h 35"/>
                <a:gd name="T80" fmla="*/ 35478 w 60"/>
                <a:gd name="T81" fmla="*/ 16339 h 35"/>
                <a:gd name="T82" fmla="*/ 36360 w 60"/>
                <a:gd name="T83" fmla="*/ 17940 h 35"/>
                <a:gd name="T84" fmla="*/ 37158 w 60"/>
                <a:gd name="T85" fmla="*/ 19467 h 35"/>
                <a:gd name="T86" fmla="*/ 35478 w 60"/>
                <a:gd name="T87" fmla="*/ 20994 h 35"/>
                <a:gd name="T88" fmla="*/ 33902 w 60"/>
                <a:gd name="T89" fmla="*/ 20994 h 35"/>
                <a:gd name="T90" fmla="*/ 33020 w 60"/>
                <a:gd name="T91" fmla="*/ 20231 h 35"/>
                <a:gd name="T92" fmla="*/ 32222 w 60"/>
                <a:gd name="T93" fmla="*/ 19467 h 35"/>
                <a:gd name="T94" fmla="*/ 31434 w 60"/>
                <a:gd name="T95" fmla="*/ 20231 h 35"/>
                <a:gd name="T96" fmla="*/ 29764 w 60"/>
                <a:gd name="T97" fmla="*/ 22595 h 35"/>
                <a:gd name="T98" fmla="*/ 23158 w 60"/>
                <a:gd name="T99" fmla="*/ 22595 h 35"/>
                <a:gd name="T100" fmla="*/ 23158 w 60"/>
                <a:gd name="T101" fmla="*/ 22595 h 35"/>
                <a:gd name="T102" fmla="*/ 21488 w 60"/>
                <a:gd name="T103" fmla="*/ 24122 h 35"/>
                <a:gd name="T104" fmla="*/ 19808 w 60"/>
                <a:gd name="T105" fmla="*/ 25732 h 35"/>
                <a:gd name="T106" fmla="*/ 18138 w 60"/>
                <a:gd name="T107" fmla="*/ 25732 h 35"/>
                <a:gd name="T108" fmla="*/ 17350 w 60"/>
                <a:gd name="T109" fmla="*/ 26496 h 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35"/>
                <a:gd name="T167" fmla="*/ 60 w 60"/>
                <a:gd name="T168" fmla="*/ 35 h 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35">
                  <a:moveTo>
                    <a:pt x="21" y="35"/>
                  </a:moveTo>
                  <a:cubicBezTo>
                    <a:pt x="20" y="35"/>
                    <a:pt x="17" y="35"/>
                    <a:pt x="17" y="34"/>
                  </a:cubicBezTo>
                  <a:cubicBezTo>
                    <a:pt x="17" y="34"/>
                    <a:pt x="13" y="34"/>
                    <a:pt x="13" y="34"/>
                  </a:cubicBezTo>
                  <a:lnTo>
                    <a:pt x="12" y="34"/>
                  </a:lnTo>
                  <a:cubicBezTo>
                    <a:pt x="12" y="34"/>
                    <a:pt x="12" y="33"/>
                    <a:pt x="12" y="33"/>
                  </a:cubicBezTo>
                  <a:cubicBezTo>
                    <a:pt x="12" y="33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0" y="32"/>
                    <a:pt x="9" y="31"/>
                    <a:pt x="9" y="31"/>
                  </a:cubicBezTo>
                  <a:cubicBezTo>
                    <a:pt x="9" y="31"/>
                    <a:pt x="9" y="31"/>
                    <a:pt x="8" y="31"/>
                  </a:cubicBezTo>
                  <a:cubicBezTo>
                    <a:pt x="8" y="31"/>
                    <a:pt x="6" y="30"/>
                    <a:pt x="6" y="29"/>
                  </a:cubicBezTo>
                  <a:lnTo>
                    <a:pt x="1" y="30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8"/>
                  </a:lnTo>
                  <a:cubicBezTo>
                    <a:pt x="1" y="28"/>
                    <a:pt x="1" y="28"/>
                    <a:pt x="1" y="28"/>
                  </a:cubicBezTo>
                  <a:lnTo>
                    <a:pt x="1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4"/>
                  </a:lnTo>
                  <a:cubicBezTo>
                    <a:pt x="5" y="24"/>
                    <a:pt x="6" y="24"/>
                    <a:pt x="6" y="24"/>
                  </a:cubicBezTo>
                  <a:lnTo>
                    <a:pt x="6" y="23"/>
                  </a:lnTo>
                  <a:cubicBezTo>
                    <a:pt x="7" y="22"/>
                    <a:pt x="6" y="19"/>
                    <a:pt x="6" y="18"/>
                  </a:cubicBezTo>
                  <a:cubicBezTo>
                    <a:pt x="6" y="18"/>
                    <a:pt x="7" y="19"/>
                    <a:pt x="7" y="19"/>
                  </a:cubicBezTo>
                  <a:cubicBezTo>
                    <a:pt x="7" y="19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9" y="15"/>
                    <a:pt x="9" y="15"/>
                  </a:cubicBezTo>
                  <a:lnTo>
                    <a:pt x="10" y="15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8" y="13"/>
                  </a:lnTo>
                  <a:cubicBezTo>
                    <a:pt x="18" y="13"/>
                    <a:pt x="18" y="12"/>
                    <a:pt x="18" y="12"/>
                  </a:cubicBezTo>
                  <a:cubicBezTo>
                    <a:pt x="19" y="12"/>
                    <a:pt x="21" y="12"/>
                    <a:pt x="21" y="12"/>
                  </a:cubicBezTo>
                  <a:lnTo>
                    <a:pt x="22" y="12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7"/>
                  </a:lnTo>
                  <a:cubicBezTo>
                    <a:pt x="23" y="7"/>
                    <a:pt x="26" y="8"/>
                    <a:pt x="26" y="8"/>
                  </a:cubicBezTo>
                  <a:lnTo>
                    <a:pt x="27" y="8"/>
                  </a:lnTo>
                  <a:lnTo>
                    <a:pt x="28" y="8"/>
                  </a:lnTo>
                  <a:lnTo>
                    <a:pt x="28" y="7"/>
                  </a:lnTo>
                  <a:cubicBezTo>
                    <a:pt x="29" y="7"/>
                    <a:pt x="31" y="7"/>
                    <a:pt x="32" y="7"/>
                  </a:cubicBezTo>
                  <a:lnTo>
                    <a:pt x="32" y="3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6" y="3"/>
                  </a:lnTo>
                  <a:cubicBezTo>
                    <a:pt x="37" y="4"/>
                    <a:pt x="38" y="2"/>
                    <a:pt x="38" y="2"/>
                  </a:cubicBezTo>
                  <a:cubicBezTo>
                    <a:pt x="39" y="2"/>
                    <a:pt x="39" y="1"/>
                    <a:pt x="39" y="1"/>
                  </a:cubicBez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cubicBezTo>
                    <a:pt x="41" y="1"/>
                    <a:pt x="41" y="3"/>
                    <a:pt x="41" y="3"/>
                  </a:cubicBezTo>
                  <a:lnTo>
                    <a:pt x="40" y="4"/>
                  </a:lnTo>
                  <a:lnTo>
                    <a:pt x="39" y="4"/>
                  </a:lnTo>
                  <a:lnTo>
                    <a:pt x="39" y="6"/>
                  </a:lnTo>
                  <a:cubicBezTo>
                    <a:pt x="40" y="6"/>
                    <a:pt x="40" y="6"/>
                    <a:pt x="40" y="7"/>
                  </a:cubicBezTo>
                  <a:lnTo>
                    <a:pt x="41" y="7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43" y="3"/>
                  </a:lnTo>
                  <a:cubicBezTo>
                    <a:pt x="44" y="3"/>
                    <a:pt x="44" y="2"/>
                    <a:pt x="44" y="2"/>
                  </a:cubicBezTo>
                  <a:lnTo>
                    <a:pt x="44" y="1"/>
                  </a:lnTo>
                  <a:lnTo>
                    <a:pt x="45" y="1"/>
                  </a:lnTo>
                  <a:cubicBezTo>
                    <a:pt x="45" y="1"/>
                    <a:pt x="45" y="1"/>
                    <a:pt x="45" y="1"/>
                  </a:cubicBezTo>
                  <a:lnTo>
                    <a:pt x="45" y="2"/>
                  </a:lnTo>
                  <a:cubicBezTo>
                    <a:pt x="45" y="2"/>
                    <a:pt x="46" y="2"/>
                    <a:pt x="46" y="3"/>
                  </a:cubicBezTo>
                  <a:cubicBezTo>
                    <a:pt x="47" y="3"/>
                    <a:pt x="48" y="3"/>
                    <a:pt x="49" y="3"/>
                  </a:cubicBezTo>
                  <a:lnTo>
                    <a:pt x="49" y="2"/>
                  </a:lnTo>
                  <a:cubicBezTo>
                    <a:pt x="49" y="2"/>
                    <a:pt x="52" y="3"/>
                    <a:pt x="52" y="3"/>
                  </a:cubicBezTo>
                  <a:lnTo>
                    <a:pt x="52" y="4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5" y="6"/>
                  </a:lnTo>
                  <a:cubicBezTo>
                    <a:pt x="55" y="6"/>
                    <a:pt x="55" y="6"/>
                    <a:pt x="55" y="7"/>
                  </a:cubicBezTo>
                  <a:lnTo>
                    <a:pt x="54" y="7"/>
                  </a:lnTo>
                  <a:cubicBezTo>
                    <a:pt x="54" y="8"/>
                    <a:pt x="54" y="10"/>
                    <a:pt x="54" y="11"/>
                  </a:cubicBezTo>
                  <a:lnTo>
                    <a:pt x="56" y="11"/>
                  </a:lnTo>
                  <a:lnTo>
                    <a:pt x="56" y="10"/>
                  </a:lnTo>
                  <a:lnTo>
                    <a:pt x="57" y="10"/>
                  </a:lnTo>
                  <a:cubicBezTo>
                    <a:pt x="57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9"/>
                  </a:cubicBezTo>
                  <a:cubicBezTo>
                    <a:pt x="59" y="9"/>
                    <a:pt x="58" y="9"/>
                    <a:pt x="59" y="9"/>
                  </a:cubicBezTo>
                  <a:cubicBezTo>
                    <a:pt x="59" y="9"/>
                    <a:pt x="59" y="8"/>
                    <a:pt x="59" y="8"/>
                  </a:cubicBezTo>
                  <a:lnTo>
                    <a:pt x="60" y="8"/>
                  </a:lnTo>
                  <a:cubicBezTo>
                    <a:pt x="60" y="9"/>
                    <a:pt x="60" y="10"/>
                    <a:pt x="60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2"/>
                    <a:pt x="59" y="12"/>
                  </a:cubicBezTo>
                  <a:cubicBezTo>
                    <a:pt x="58" y="12"/>
                    <a:pt x="58" y="13"/>
                    <a:pt x="58" y="13"/>
                  </a:cubicBezTo>
                  <a:lnTo>
                    <a:pt x="57" y="13"/>
                  </a:lnTo>
                  <a:lnTo>
                    <a:pt x="57" y="14"/>
                  </a:lnTo>
                  <a:cubicBezTo>
                    <a:pt x="57" y="14"/>
                    <a:pt x="55" y="15"/>
                    <a:pt x="55" y="15"/>
                  </a:cubicBezTo>
                  <a:lnTo>
                    <a:pt x="54" y="15"/>
                  </a:lnTo>
                  <a:cubicBezTo>
                    <a:pt x="54" y="15"/>
                    <a:pt x="54" y="15"/>
                    <a:pt x="54" y="15"/>
                  </a:cubicBezTo>
                  <a:lnTo>
                    <a:pt x="53" y="15"/>
                  </a:lnTo>
                  <a:cubicBezTo>
                    <a:pt x="53" y="16"/>
                    <a:pt x="50" y="16"/>
                    <a:pt x="50" y="16"/>
                  </a:cubicBezTo>
                  <a:cubicBezTo>
                    <a:pt x="50" y="16"/>
                    <a:pt x="49" y="18"/>
                    <a:pt x="49" y="18"/>
                  </a:cubicBezTo>
                  <a:lnTo>
                    <a:pt x="49" y="21"/>
                  </a:lnTo>
                  <a:lnTo>
                    <a:pt x="48" y="21"/>
                  </a:lnTo>
                  <a:cubicBezTo>
                    <a:pt x="47" y="22"/>
                    <a:pt x="46" y="21"/>
                    <a:pt x="46" y="21"/>
                  </a:cubicBezTo>
                  <a:lnTo>
                    <a:pt x="45" y="21"/>
                  </a:lnTo>
                  <a:cubicBezTo>
                    <a:pt x="45" y="21"/>
                    <a:pt x="44" y="21"/>
                    <a:pt x="43" y="21"/>
                  </a:cubicBezTo>
                  <a:cubicBezTo>
                    <a:pt x="43" y="22"/>
                    <a:pt x="43" y="22"/>
                    <a:pt x="43" y="23"/>
                  </a:cubicBezTo>
                  <a:cubicBezTo>
                    <a:pt x="43" y="23"/>
                    <a:pt x="44" y="23"/>
                    <a:pt x="44" y="23"/>
                  </a:cubicBezTo>
                  <a:lnTo>
                    <a:pt x="44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3" y="25"/>
                  </a:lnTo>
                  <a:cubicBezTo>
                    <a:pt x="43" y="25"/>
                    <a:pt x="43" y="26"/>
                    <a:pt x="43" y="26"/>
                  </a:cubicBezTo>
                  <a:lnTo>
                    <a:pt x="43" y="27"/>
                  </a:lnTo>
                  <a:lnTo>
                    <a:pt x="42" y="27"/>
                  </a:lnTo>
                  <a:lnTo>
                    <a:pt x="41" y="27"/>
                  </a:lnTo>
                  <a:cubicBezTo>
                    <a:pt x="41" y="27"/>
                    <a:pt x="41" y="27"/>
                    <a:pt x="41" y="27"/>
                  </a:cubicBezTo>
                  <a:lnTo>
                    <a:pt x="40" y="27"/>
                  </a:lnTo>
                  <a:lnTo>
                    <a:pt x="40" y="26"/>
                  </a:lnTo>
                  <a:cubicBezTo>
                    <a:pt x="40" y="26"/>
                    <a:pt x="39" y="25"/>
                    <a:pt x="39" y="25"/>
                  </a:cubicBezTo>
                  <a:lnTo>
                    <a:pt x="39" y="26"/>
                  </a:ln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6"/>
                    <a:pt x="37" y="26"/>
                    <a:pt x="37" y="26"/>
                  </a:cubicBezTo>
                  <a:cubicBezTo>
                    <a:pt x="37" y="27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3" y="29"/>
                    <a:pt x="33" y="29"/>
                  </a:cubicBezTo>
                  <a:cubicBezTo>
                    <a:pt x="33" y="29"/>
                    <a:pt x="32" y="29"/>
                    <a:pt x="32" y="29"/>
                  </a:cubicBezTo>
                  <a:cubicBezTo>
                    <a:pt x="32" y="29"/>
                    <a:pt x="31" y="30"/>
                    <a:pt x="30" y="29"/>
                  </a:cubicBezTo>
                  <a:cubicBezTo>
                    <a:pt x="30" y="29"/>
                    <a:pt x="29" y="29"/>
                    <a:pt x="28" y="29"/>
                  </a:cubicBezTo>
                  <a:lnTo>
                    <a:pt x="27" y="29"/>
                  </a:lnTo>
                  <a:lnTo>
                    <a:pt x="27" y="30"/>
                  </a:ln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2"/>
                    <a:pt x="25" y="32"/>
                    <a:pt x="25" y="33"/>
                  </a:cubicBezTo>
                  <a:lnTo>
                    <a:pt x="24" y="33"/>
                  </a:lnTo>
                  <a:cubicBezTo>
                    <a:pt x="24" y="33"/>
                    <a:pt x="23" y="33"/>
                    <a:pt x="23" y="33"/>
                  </a:cubicBezTo>
                  <a:cubicBezTo>
                    <a:pt x="23" y="32"/>
                    <a:pt x="22" y="32"/>
                    <a:pt x="22" y="32"/>
                  </a:cubicBezTo>
                  <a:lnTo>
                    <a:pt x="22" y="33"/>
                  </a:lnTo>
                  <a:lnTo>
                    <a:pt x="21" y="33"/>
                  </a:lnTo>
                  <a:lnTo>
                    <a:pt x="21" y="34"/>
                  </a:lnTo>
                  <a:cubicBezTo>
                    <a:pt x="21" y="34"/>
                    <a:pt x="21" y="35"/>
                    <a:pt x="21" y="35"/>
                  </a:cubicBezTo>
                </a:path>
              </a:pathLst>
            </a:custGeom>
            <a:solidFill>
              <a:srgbClr val="E1FFFF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36" name="Freeform 4"/>
            <p:cNvSpPr>
              <a:spLocks/>
            </p:cNvSpPr>
            <p:nvPr/>
          </p:nvSpPr>
          <p:spPr bwMode="auto">
            <a:xfrm>
              <a:off x="4738" y="1371"/>
              <a:ext cx="602" cy="662"/>
            </a:xfrm>
            <a:custGeom>
              <a:avLst/>
              <a:gdLst>
                <a:gd name="T0" fmla="*/ 800 w 64"/>
                <a:gd name="T1" fmla="*/ 19446 h 72"/>
                <a:gd name="T2" fmla="*/ 2474 w 64"/>
                <a:gd name="T3" fmla="*/ 16320 h 72"/>
                <a:gd name="T4" fmla="*/ 4158 w 64"/>
                <a:gd name="T5" fmla="*/ 15557 h 72"/>
                <a:gd name="T6" fmla="*/ 7525 w 64"/>
                <a:gd name="T7" fmla="*/ 14031 h 72"/>
                <a:gd name="T8" fmla="*/ 7525 w 64"/>
                <a:gd name="T9" fmla="*/ 10905 h 72"/>
                <a:gd name="T10" fmla="*/ 7525 w 64"/>
                <a:gd name="T11" fmla="*/ 9296 h 72"/>
                <a:gd name="T12" fmla="*/ 7525 w 64"/>
                <a:gd name="T13" fmla="*/ 7015 h 72"/>
                <a:gd name="T14" fmla="*/ 6631 w 64"/>
                <a:gd name="T15" fmla="*/ 6252 h 72"/>
                <a:gd name="T16" fmla="*/ 6631 w 64"/>
                <a:gd name="T17" fmla="*/ 5406 h 72"/>
                <a:gd name="T18" fmla="*/ 7525 w 64"/>
                <a:gd name="T19" fmla="*/ 4652 h 72"/>
                <a:gd name="T20" fmla="*/ 8315 w 64"/>
                <a:gd name="T21" fmla="*/ 3889 h 72"/>
                <a:gd name="T22" fmla="*/ 13357 w 64"/>
                <a:gd name="T23" fmla="*/ 763 h 72"/>
                <a:gd name="T24" fmla="*/ 14956 w 64"/>
                <a:gd name="T25" fmla="*/ 763 h 72"/>
                <a:gd name="T26" fmla="*/ 16630 w 64"/>
                <a:gd name="T27" fmla="*/ 1526 h 72"/>
                <a:gd name="T28" fmla="*/ 21681 w 64"/>
                <a:gd name="T29" fmla="*/ 3889 h 72"/>
                <a:gd name="T30" fmla="*/ 24155 w 64"/>
                <a:gd name="T31" fmla="*/ 7778 h 72"/>
                <a:gd name="T32" fmla="*/ 27429 w 64"/>
                <a:gd name="T33" fmla="*/ 11668 h 72"/>
                <a:gd name="T34" fmla="*/ 27429 w 64"/>
                <a:gd name="T35" fmla="*/ 8542 h 72"/>
                <a:gd name="T36" fmla="*/ 30787 w 64"/>
                <a:gd name="T37" fmla="*/ 7778 h 72"/>
                <a:gd name="T38" fmla="*/ 32470 w 64"/>
                <a:gd name="T39" fmla="*/ 7015 h 72"/>
                <a:gd name="T40" fmla="*/ 33270 w 64"/>
                <a:gd name="T41" fmla="*/ 6252 h 72"/>
                <a:gd name="T42" fmla="*/ 39901 w 64"/>
                <a:gd name="T43" fmla="*/ 6252 h 72"/>
                <a:gd name="T44" fmla="*/ 47426 w 64"/>
                <a:gd name="T45" fmla="*/ 7015 h 72"/>
                <a:gd name="T46" fmla="*/ 49101 w 64"/>
                <a:gd name="T47" fmla="*/ 6252 h 72"/>
                <a:gd name="T48" fmla="*/ 50784 w 64"/>
                <a:gd name="T49" fmla="*/ 23335 h 72"/>
                <a:gd name="T50" fmla="*/ 49101 w 64"/>
                <a:gd name="T51" fmla="*/ 24853 h 72"/>
                <a:gd name="T52" fmla="*/ 44943 w 64"/>
                <a:gd name="T53" fmla="*/ 24853 h 72"/>
                <a:gd name="T54" fmla="*/ 39901 w 64"/>
                <a:gd name="T55" fmla="*/ 25616 h 72"/>
                <a:gd name="T56" fmla="*/ 37427 w 64"/>
                <a:gd name="T57" fmla="*/ 24089 h 72"/>
                <a:gd name="T58" fmla="*/ 39111 w 64"/>
                <a:gd name="T59" fmla="*/ 28742 h 72"/>
                <a:gd name="T60" fmla="*/ 39111 w 64"/>
                <a:gd name="T61" fmla="*/ 31868 h 72"/>
                <a:gd name="T62" fmla="*/ 35744 w 64"/>
                <a:gd name="T63" fmla="*/ 33394 h 72"/>
                <a:gd name="T64" fmla="*/ 30787 w 64"/>
                <a:gd name="T65" fmla="*/ 34240 h 72"/>
                <a:gd name="T66" fmla="*/ 29997 w 64"/>
                <a:gd name="T67" fmla="*/ 38883 h 72"/>
                <a:gd name="T68" fmla="*/ 31586 w 64"/>
                <a:gd name="T69" fmla="*/ 43536 h 72"/>
                <a:gd name="T70" fmla="*/ 34154 w 64"/>
                <a:gd name="T71" fmla="*/ 47425 h 72"/>
                <a:gd name="T72" fmla="*/ 32470 w 64"/>
                <a:gd name="T73" fmla="*/ 53594 h 72"/>
                <a:gd name="T74" fmla="*/ 28313 w 64"/>
                <a:gd name="T75" fmla="*/ 55203 h 72"/>
                <a:gd name="T76" fmla="*/ 23271 w 64"/>
                <a:gd name="T77" fmla="*/ 55967 h 72"/>
                <a:gd name="T78" fmla="*/ 19998 w 64"/>
                <a:gd name="T79" fmla="*/ 53594 h 72"/>
                <a:gd name="T80" fmla="*/ 18314 w 64"/>
                <a:gd name="T81" fmla="*/ 52077 h 72"/>
                <a:gd name="T82" fmla="*/ 13357 w 64"/>
                <a:gd name="T83" fmla="*/ 49705 h 72"/>
                <a:gd name="T84" fmla="*/ 11683 w 64"/>
                <a:gd name="T85" fmla="*/ 48951 h 72"/>
                <a:gd name="T86" fmla="*/ 12473 w 64"/>
                <a:gd name="T87" fmla="*/ 47425 h 72"/>
                <a:gd name="T88" fmla="*/ 12473 w 64"/>
                <a:gd name="T89" fmla="*/ 45062 h 72"/>
                <a:gd name="T90" fmla="*/ 12473 w 64"/>
                <a:gd name="T91" fmla="*/ 43536 h 72"/>
                <a:gd name="T92" fmla="*/ 15840 w 64"/>
                <a:gd name="T93" fmla="*/ 41173 h 72"/>
                <a:gd name="T94" fmla="*/ 16630 w 64"/>
                <a:gd name="T95" fmla="*/ 40410 h 72"/>
                <a:gd name="T96" fmla="*/ 19113 w 64"/>
                <a:gd name="T97" fmla="*/ 41927 h 72"/>
                <a:gd name="T98" fmla="*/ 20788 w 64"/>
                <a:gd name="T99" fmla="*/ 38883 h 72"/>
                <a:gd name="T100" fmla="*/ 19998 w 64"/>
                <a:gd name="T101" fmla="*/ 32631 h 72"/>
                <a:gd name="T102" fmla="*/ 13357 w 64"/>
                <a:gd name="T103" fmla="*/ 30351 h 72"/>
                <a:gd name="T104" fmla="*/ 13357 w 64"/>
                <a:gd name="T105" fmla="*/ 27979 h 72"/>
                <a:gd name="T106" fmla="*/ 14156 w 64"/>
                <a:gd name="T107" fmla="*/ 24089 h 72"/>
                <a:gd name="T108" fmla="*/ 11683 w 64"/>
                <a:gd name="T109" fmla="*/ 23335 h 72"/>
                <a:gd name="T110" fmla="*/ 3358 w 64"/>
                <a:gd name="T111" fmla="*/ 24853 h 72"/>
                <a:gd name="T112" fmla="*/ 2474 w 64"/>
                <a:gd name="T113" fmla="*/ 21726 h 72"/>
                <a:gd name="T114" fmla="*/ 3358 w 64"/>
                <a:gd name="T115" fmla="*/ 20200 h 72"/>
                <a:gd name="T116" fmla="*/ 1684 w 64"/>
                <a:gd name="T117" fmla="*/ 20200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"/>
                <a:gd name="T178" fmla="*/ 0 h 72"/>
                <a:gd name="T179" fmla="*/ 64 w 64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" h="72">
                  <a:moveTo>
                    <a:pt x="0" y="26"/>
                  </a:moveTo>
                  <a:lnTo>
                    <a:pt x="0" y="26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" y="24"/>
                  </a:lnTo>
                  <a:cubicBezTo>
                    <a:pt x="1" y="24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lnTo>
                    <a:pt x="2" y="22"/>
                  </a:lnTo>
                  <a:cubicBezTo>
                    <a:pt x="2" y="22"/>
                    <a:pt x="2" y="21"/>
                    <a:pt x="3" y="21"/>
                  </a:cubicBezTo>
                  <a:cubicBezTo>
                    <a:pt x="3" y="21"/>
                    <a:pt x="4" y="20"/>
                    <a:pt x="4" y="20"/>
                  </a:cubicBezTo>
                  <a:lnTo>
                    <a:pt x="5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1"/>
                  </a:lnTo>
                  <a:cubicBezTo>
                    <a:pt x="9" y="11"/>
                    <a:pt x="9" y="10"/>
                    <a:pt x="9" y="9"/>
                  </a:cubicBez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9" y="6"/>
                  </a:lnTo>
                  <a:cubicBezTo>
                    <a:pt x="9" y="6"/>
                    <a:pt x="9" y="6"/>
                    <a:pt x="9" y="6"/>
                  </a:cubicBezTo>
                  <a:lnTo>
                    <a:pt x="10" y="6"/>
                  </a:ln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lnTo>
                    <a:pt x="10" y="5"/>
                  </a:ln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4"/>
                    <a:pt x="22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4"/>
                    <a:pt x="26" y="5"/>
                    <a:pt x="26" y="5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7"/>
                    <a:pt x="27" y="8"/>
                  </a:cubicBezTo>
                  <a:cubicBezTo>
                    <a:pt x="27" y="8"/>
                    <a:pt x="27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8" y="10"/>
                    <a:pt x="29" y="10"/>
                  </a:cubicBezTo>
                  <a:lnTo>
                    <a:pt x="29" y="11"/>
                  </a:lnTo>
                  <a:cubicBezTo>
                    <a:pt x="29" y="12"/>
                    <a:pt x="29" y="13"/>
                    <a:pt x="29" y="13"/>
                  </a:cubicBezTo>
                  <a:cubicBezTo>
                    <a:pt x="29" y="13"/>
                    <a:pt x="30" y="14"/>
                    <a:pt x="30" y="14"/>
                  </a:cubicBezTo>
                  <a:cubicBezTo>
                    <a:pt x="30" y="14"/>
                    <a:pt x="31" y="14"/>
                    <a:pt x="31" y="15"/>
                  </a:cubicBezTo>
                  <a:cubicBezTo>
                    <a:pt x="31" y="15"/>
                    <a:pt x="32" y="15"/>
                    <a:pt x="32" y="15"/>
                  </a:cubicBezTo>
                  <a:lnTo>
                    <a:pt x="33" y="15"/>
                  </a:lnTo>
                  <a:cubicBezTo>
                    <a:pt x="33" y="15"/>
                    <a:pt x="33" y="14"/>
                    <a:pt x="33" y="14"/>
                  </a:cubicBezTo>
                  <a:cubicBezTo>
                    <a:pt x="33" y="13"/>
                    <a:pt x="33" y="13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1"/>
                    <a:pt x="35" y="11"/>
                  </a:cubicBezTo>
                  <a:cubicBezTo>
                    <a:pt x="35" y="11"/>
                    <a:pt x="36" y="11"/>
                    <a:pt x="36" y="11"/>
                  </a:cubicBezTo>
                  <a:lnTo>
                    <a:pt x="37" y="11"/>
                  </a:lnTo>
                  <a:cubicBezTo>
                    <a:pt x="37" y="11"/>
                    <a:pt x="37" y="10"/>
                    <a:pt x="37" y="10"/>
                  </a:cubicBezTo>
                  <a:lnTo>
                    <a:pt x="37" y="9"/>
                  </a:lnTo>
                  <a:cubicBezTo>
                    <a:pt x="37" y="9"/>
                    <a:pt x="38" y="9"/>
                    <a:pt x="38" y="9"/>
                  </a:cubicBezTo>
                  <a:lnTo>
                    <a:pt x="39" y="9"/>
                  </a:ln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39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lnTo>
                    <a:pt x="47" y="7"/>
                  </a:lnTo>
                  <a:cubicBezTo>
                    <a:pt x="48" y="7"/>
                    <a:pt x="48" y="7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1" y="9"/>
                    <a:pt x="54" y="8"/>
                    <a:pt x="56" y="8"/>
                  </a:cubicBezTo>
                  <a:lnTo>
                    <a:pt x="56" y="9"/>
                  </a:lnTo>
                  <a:lnTo>
                    <a:pt x="57" y="9"/>
                  </a:lnTo>
                  <a:cubicBezTo>
                    <a:pt x="57" y="9"/>
                    <a:pt x="58" y="9"/>
                    <a:pt x="58" y="9"/>
                  </a:cubicBezTo>
                  <a:cubicBezTo>
                    <a:pt x="58" y="9"/>
                    <a:pt x="59" y="8"/>
                    <a:pt x="59" y="8"/>
                  </a:cubicBezTo>
                  <a:cubicBezTo>
                    <a:pt x="61" y="10"/>
                    <a:pt x="63" y="12"/>
                    <a:pt x="63" y="14"/>
                  </a:cubicBezTo>
                  <a:cubicBezTo>
                    <a:pt x="63" y="14"/>
                    <a:pt x="63" y="18"/>
                    <a:pt x="63" y="19"/>
                  </a:cubicBezTo>
                  <a:cubicBezTo>
                    <a:pt x="63" y="21"/>
                    <a:pt x="64" y="23"/>
                    <a:pt x="64" y="25"/>
                  </a:cubicBezTo>
                  <a:lnTo>
                    <a:pt x="64" y="29"/>
                  </a:lnTo>
                  <a:cubicBezTo>
                    <a:pt x="63" y="29"/>
                    <a:pt x="62" y="29"/>
                    <a:pt x="61" y="29"/>
                  </a:cubicBezTo>
                  <a:lnTo>
                    <a:pt x="61" y="30"/>
                  </a:lnTo>
                  <a:cubicBezTo>
                    <a:pt x="60" y="30"/>
                    <a:pt x="61" y="30"/>
                    <a:pt x="60" y="30"/>
                  </a:cubicBezTo>
                  <a:lnTo>
                    <a:pt x="60" y="31"/>
                  </a:lnTo>
                  <a:lnTo>
                    <a:pt x="60" y="32"/>
                  </a:lnTo>
                  <a:lnTo>
                    <a:pt x="59" y="32"/>
                  </a:lnTo>
                  <a:cubicBezTo>
                    <a:pt x="58" y="33"/>
                    <a:pt x="55" y="33"/>
                    <a:pt x="54" y="33"/>
                  </a:cubicBezTo>
                  <a:lnTo>
                    <a:pt x="54" y="32"/>
                  </a:lnTo>
                  <a:lnTo>
                    <a:pt x="53" y="32"/>
                  </a:lnTo>
                  <a:lnTo>
                    <a:pt x="50" y="32"/>
                  </a:lnTo>
                  <a:cubicBezTo>
                    <a:pt x="50" y="32"/>
                    <a:pt x="50" y="32"/>
                    <a:pt x="50" y="32"/>
                  </a:cubicBezTo>
                  <a:lnTo>
                    <a:pt x="49" y="32"/>
                  </a:lnTo>
                  <a:lnTo>
                    <a:pt x="49" y="33"/>
                  </a:lnTo>
                  <a:lnTo>
                    <a:pt x="48" y="33"/>
                  </a:lnTo>
                  <a:cubicBezTo>
                    <a:pt x="48" y="32"/>
                    <a:pt x="48" y="32"/>
                    <a:pt x="48" y="32"/>
                  </a:cubicBezTo>
                  <a:lnTo>
                    <a:pt x="47" y="32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45" y="34"/>
                  </a:lnTo>
                  <a:cubicBezTo>
                    <a:pt x="46" y="34"/>
                    <a:pt x="45" y="34"/>
                    <a:pt x="46" y="34"/>
                  </a:cubicBezTo>
                  <a:lnTo>
                    <a:pt x="46" y="36"/>
                  </a:lnTo>
                  <a:cubicBezTo>
                    <a:pt x="46" y="36"/>
                    <a:pt x="47" y="37"/>
                    <a:pt x="47" y="37"/>
                  </a:cubicBezTo>
                  <a:lnTo>
                    <a:pt x="48" y="37"/>
                  </a:lnTo>
                  <a:cubicBezTo>
                    <a:pt x="48" y="37"/>
                    <a:pt x="48" y="38"/>
                    <a:pt x="48" y="38"/>
                  </a:cubicBezTo>
                  <a:cubicBezTo>
                    <a:pt x="48" y="39"/>
                    <a:pt x="49" y="40"/>
                    <a:pt x="48" y="40"/>
                  </a:cubicBezTo>
                  <a:lnTo>
                    <a:pt x="48" y="41"/>
                  </a:lnTo>
                  <a:lnTo>
                    <a:pt x="47" y="41"/>
                  </a:lnTo>
                  <a:lnTo>
                    <a:pt x="47" y="42"/>
                  </a:lnTo>
                  <a:lnTo>
                    <a:pt x="46" y="42"/>
                  </a:lnTo>
                  <a:lnTo>
                    <a:pt x="46" y="43"/>
                  </a:lnTo>
                  <a:cubicBezTo>
                    <a:pt x="45" y="43"/>
                    <a:pt x="44" y="43"/>
                    <a:pt x="43" y="43"/>
                  </a:cubicBezTo>
                  <a:lnTo>
                    <a:pt x="42" y="43"/>
                  </a:lnTo>
                  <a:lnTo>
                    <a:pt x="40" y="43"/>
                  </a:lnTo>
                  <a:lnTo>
                    <a:pt x="40" y="45"/>
                  </a:lnTo>
                  <a:cubicBezTo>
                    <a:pt x="39" y="45"/>
                    <a:pt x="38" y="45"/>
                    <a:pt x="38" y="44"/>
                  </a:cubicBezTo>
                  <a:lnTo>
                    <a:pt x="37" y="44"/>
                  </a:lnTo>
                  <a:lnTo>
                    <a:pt x="36" y="44"/>
                  </a:lnTo>
                  <a:cubicBezTo>
                    <a:pt x="36" y="45"/>
                    <a:pt x="36" y="47"/>
                    <a:pt x="36" y="48"/>
                  </a:cubicBezTo>
                  <a:lnTo>
                    <a:pt x="35" y="48"/>
                  </a:lnTo>
                  <a:lnTo>
                    <a:pt x="35" y="49"/>
                  </a:lnTo>
                  <a:cubicBezTo>
                    <a:pt x="36" y="49"/>
                    <a:pt x="36" y="50"/>
                    <a:pt x="36" y="50"/>
                  </a:cubicBezTo>
                  <a:cubicBezTo>
                    <a:pt x="36" y="50"/>
                    <a:pt x="38" y="51"/>
                    <a:pt x="38" y="51"/>
                  </a:cubicBezTo>
                  <a:lnTo>
                    <a:pt x="39" y="51"/>
                  </a:lnTo>
                  <a:lnTo>
                    <a:pt x="39" y="53"/>
                  </a:lnTo>
                  <a:lnTo>
                    <a:pt x="38" y="53"/>
                  </a:lnTo>
                  <a:cubicBezTo>
                    <a:pt x="38" y="53"/>
                    <a:pt x="38" y="55"/>
                    <a:pt x="38" y="56"/>
                  </a:cubicBezTo>
                  <a:lnTo>
                    <a:pt x="38" y="58"/>
                  </a:lnTo>
                  <a:cubicBezTo>
                    <a:pt x="38" y="59"/>
                    <a:pt x="40" y="58"/>
                    <a:pt x="40" y="58"/>
                  </a:cubicBezTo>
                  <a:lnTo>
                    <a:pt x="40" y="59"/>
                  </a:lnTo>
                  <a:cubicBezTo>
                    <a:pt x="41" y="59"/>
                    <a:pt x="40" y="60"/>
                    <a:pt x="41" y="61"/>
                  </a:cubicBezTo>
                  <a:lnTo>
                    <a:pt x="41" y="62"/>
                  </a:lnTo>
                  <a:cubicBezTo>
                    <a:pt x="39" y="63"/>
                    <a:pt x="40" y="65"/>
                    <a:pt x="40" y="66"/>
                  </a:cubicBezTo>
                  <a:lnTo>
                    <a:pt x="38" y="66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5" y="70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1"/>
                  </a:lnTo>
                  <a:cubicBezTo>
                    <a:pt x="33" y="71"/>
                    <a:pt x="33" y="71"/>
                    <a:pt x="32" y="71"/>
                  </a:cubicBezTo>
                  <a:cubicBezTo>
                    <a:pt x="32" y="72"/>
                    <a:pt x="32" y="72"/>
                    <a:pt x="32" y="72"/>
                  </a:cubicBezTo>
                  <a:lnTo>
                    <a:pt x="30" y="72"/>
                  </a:lnTo>
                  <a:lnTo>
                    <a:pt x="28" y="72"/>
                  </a:lnTo>
                  <a:cubicBezTo>
                    <a:pt x="28" y="72"/>
                    <a:pt x="28" y="71"/>
                    <a:pt x="28" y="71"/>
                  </a:cubicBezTo>
                  <a:lnTo>
                    <a:pt x="28" y="70"/>
                  </a:lnTo>
                  <a:cubicBezTo>
                    <a:pt x="27" y="70"/>
                    <a:pt x="27" y="70"/>
                    <a:pt x="27" y="70"/>
                  </a:cubicBezTo>
                  <a:cubicBezTo>
                    <a:pt x="26" y="70"/>
                    <a:pt x="25" y="69"/>
                    <a:pt x="24" y="69"/>
                  </a:cubicBezTo>
                  <a:cubicBezTo>
                    <a:pt x="24" y="69"/>
                    <a:pt x="24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lnTo>
                    <a:pt x="22" y="67"/>
                  </a:lnTo>
                  <a:lnTo>
                    <a:pt x="21" y="67"/>
                  </a:lnTo>
                  <a:lnTo>
                    <a:pt x="20" y="66"/>
                  </a:lnTo>
                  <a:cubicBezTo>
                    <a:pt x="20" y="66"/>
                    <a:pt x="18" y="65"/>
                    <a:pt x="18" y="65"/>
                  </a:cubicBezTo>
                  <a:lnTo>
                    <a:pt x="17" y="65"/>
                  </a:lnTo>
                  <a:cubicBezTo>
                    <a:pt x="17" y="65"/>
                    <a:pt x="16" y="64"/>
                    <a:pt x="16" y="64"/>
                  </a:cubicBezTo>
                  <a:lnTo>
                    <a:pt x="15" y="64"/>
                  </a:lnTo>
                  <a:cubicBezTo>
                    <a:pt x="15" y="64"/>
                    <a:pt x="15" y="64"/>
                    <a:pt x="15" y="64"/>
                  </a:cubicBezTo>
                  <a:lnTo>
                    <a:pt x="14" y="64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5" y="59"/>
                  </a:lnTo>
                  <a:lnTo>
                    <a:pt x="15" y="58"/>
                  </a:lnTo>
                  <a:cubicBezTo>
                    <a:pt x="15" y="58"/>
                    <a:pt x="15" y="56"/>
                    <a:pt x="15" y="56"/>
                  </a:cubicBezTo>
                  <a:lnTo>
                    <a:pt x="15" y="55"/>
                  </a:lnTo>
                  <a:lnTo>
                    <a:pt x="18" y="55"/>
                  </a:ln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9" y="55"/>
                  </a:cubicBezTo>
                  <a:cubicBezTo>
                    <a:pt x="19" y="54"/>
                    <a:pt x="18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1"/>
                  </a:cubicBezTo>
                  <a:lnTo>
                    <a:pt x="20" y="51"/>
                  </a:lnTo>
                  <a:lnTo>
                    <a:pt x="20" y="52"/>
                  </a:lnTo>
                  <a:cubicBezTo>
                    <a:pt x="21" y="52"/>
                    <a:pt x="21" y="52"/>
                    <a:pt x="22" y="53"/>
                  </a:cubicBezTo>
                  <a:cubicBezTo>
                    <a:pt x="22" y="53"/>
                    <a:pt x="23" y="53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ubicBezTo>
                    <a:pt x="24" y="52"/>
                    <a:pt x="25" y="50"/>
                    <a:pt x="25" y="50"/>
                  </a:cubicBezTo>
                  <a:cubicBezTo>
                    <a:pt x="25" y="49"/>
                    <a:pt x="25" y="49"/>
                    <a:pt x="25" y="48"/>
                  </a:cubicBezTo>
                  <a:cubicBezTo>
                    <a:pt x="25" y="48"/>
                    <a:pt x="25" y="47"/>
                    <a:pt x="25" y="47"/>
                  </a:cubicBezTo>
                  <a:lnTo>
                    <a:pt x="25" y="46"/>
                  </a:lnTo>
                  <a:cubicBezTo>
                    <a:pt x="25" y="46"/>
                    <a:pt x="25" y="45"/>
                    <a:pt x="25" y="44"/>
                  </a:cubicBezTo>
                  <a:cubicBezTo>
                    <a:pt x="26" y="44"/>
                    <a:pt x="24" y="43"/>
                    <a:pt x="24" y="42"/>
                  </a:cubicBezTo>
                  <a:cubicBezTo>
                    <a:pt x="24" y="42"/>
                    <a:pt x="23" y="41"/>
                    <a:pt x="23" y="41"/>
                  </a:cubicBezTo>
                  <a:cubicBezTo>
                    <a:pt x="23" y="41"/>
                    <a:pt x="21" y="41"/>
                    <a:pt x="21" y="41"/>
                  </a:cubicBezTo>
                  <a:cubicBezTo>
                    <a:pt x="20" y="40"/>
                    <a:pt x="19" y="40"/>
                    <a:pt x="19" y="40"/>
                  </a:cubicBezTo>
                  <a:cubicBezTo>
                    <a:pt x="19" y="40"/>
                    <a:pt x="17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lnTo>
                    <a:pt x="15" y="38"/>
                  </a:lnTo>
                  <a:cubicBezTo>
                    <a:pt x="15" y="38"/>
                    <a:pt x="15" y="38"/>
                    <a:pt x="15" y="38"/>
                  </a:cubicBezTo>
                  <a:cubicBezTo>
                    <a:pt x="15" y="37"/>
                    <a:pt x="15" y="36"/>
                    <a:pt x="16" y="36"/>
                  </a:cubicBezTo>
                  <a:lnTo>
                    <a:pt x="16" y="35"/>
                  </a:lnTo>
                  <a:cubicBezTo>
                    <a:pt x="16" y="35"/>
                    <a:pt x="16" y="33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lnTo>
                    <a:pt x="13" y="30"/>
                  </a:lnTo>
                  <a:cubicBezTo>
                    <a:pt x="13" y="30"/>
                    <a:pt x="9" y="31"/>
                    <a:pt x="9" y="31"/>
                  </a:cubicBezTo>
                  <a:cubicBezTo>
                    <a:pt x="9" y="31"/>
                    <a:pt x="6" y="32"/>
                    <a:pt x="6" y="32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3" y="29"/>
                  </a:cubicBezTo>
                  <a:lnTo>
                    <a:pt x="3" y="28"/>
                  </a:ln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7"/>
                    <a:pt x="4" y="27"/>
                  </a:cubicBezTo>
                  <a:cubicBezTo>
                    <a:pt x="4" y="27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lnTo>
                    <a:pt x="3" y="25"/>
                  </a:ln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lnTo>
                    <a:pt x="1" y="26"/>
                  </a:ln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6"/>
                    <a:pt x="0" y="26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/>
          </p:nvSpPr>
          <p:spPr bwMode="auto">
            <a:xfrm>
              <a:off x="4598" y="1601"/>
              <a:ext cx="385" cy="468"/>
            </a:xfrm>
            <a:custGeom>
              <a:avLst/>
              <a:gdLst>
                <a:gd name="T0" fmla="*/ 2470 w 41"/>
                <a:gd name="T1" fmla="*/ 20124 h 51"/>
                <a:gd name="T2" fmla="*/ 3352 w 41"/>
                <a:gd name="T3" fmla="*/ 18527 h 51"/>
                <a:gd name="T4" fmla="*/ 5822 w 41"/>
                <a:gd name="T5" fmla="*/ 17013 h 51"/>
                <a:gd name="T6" fmla="*/ 7493 w 41"/>
                <a:gd name="T7" fmla="*/ 14655 h 51"/>
                <a:gd name="T8" fmla="*/ 8292 w 41"/>
                <a:gd name="T9" fmla="*/ 13893 h 51"/>
                <a:gd name="T10" fmla="*/ 11550 w 41"/>
                <a:gd name="T11" fmla="*/ 13141 h 51"/>
                <a:gd name="T12" fmla="*/ 12433 w 41"/>
                <a:gd name="T13" fmla="*/ 9259 h 51"/>
                <a:gd name="T14" fmla="*/ 12433 w 41"/>
                <a:gd name="T15" fmla="*/ 6992 h 51"/>
                <a:gd name="T16" fmla="*/ 12433 w 41"/>
                <a:gd name="T17" fmla="*/ 2358 h 51"/>
                <a:gd name="T18" fmla="*/ 13231 w 41"/>
                <a:gd name="T19" fmla="*/ 762 h 51"/>
                <a:gd name="T20" fmla="*/ 14902 w 41"/>
                <a:gd name="T21" fmla="*/ 0 h 51"/>
                <a:gd name="T22" fmla="*/ 15691 w 41"/>
                <a:gd name="T23" fmla="*/ 762 h 51"/>
                <a:gd name="T24" fmla="*/ 14902 w 41"/>
                <a:gd name="T25" fmla="*/ 2358 h 51"/>
                <a:gd name="T26" fmla="*/ 14902 w 41"/>
                <a:gd name="T27" fmla="*/ 4634 h 51"/>
                <a:gd name="T28" fmla="*/ 17372 w 41"/>
                <a:gd name="T29" fmla="*/ 5387 h 51"/>
                <a:gd name="T30" fmla="*/ 23983 w 41"/>
                <a:gd name="T31" fmla="*/ 3872 h 51"/>
                <a:gd name="T32" fmla="*/ 27335 w 41"/>
                <a:gd name="T33" fmla="*/ 4634 h 51"/>
                <a:gd name="T34" fmla="*/ 25664 w 41"/>
                <a:gd name="T35" fmla="*/ 5387 h 51"/>
                <a:gd name="T36" fmla="*/ 25664 w 41"/>
                <a:gd name="T37" fmla="*/ 8507 h 51"/>
                <a:gd name="T38" fmla="*/ 25664 w 41"/>
                <a:gd name="T39" fmla="*/ 10782 h 51"/>
                <a:gd name="T40" fmla="*/ 29805 w 41"/>
                <a:gd name="T41" fmla="*/ 12379 h 51"/>
                <a:gd name="T42" fmla="*/ 33157 w 41"/>
                <a:gd name="T43" fmla="*/ 14655 h 51"/>
                <a:gd name="T44" fmla="*/ 33157 w 41"/>
                <a:gd name="T45" fmla="*/ 19280 h 51"/>
                <a:gd name="T46" fmla="*/ 31476 w 41"/>
                <a:gd name="T47" fmla="*/ 22400 h 51"/>
                <a:gd name="T48" fmla="*/ 30593 w 41"/>
                <a:gd name="T49" fmla="*/ 21638 h 51"/>
                <a:gd name="T50" fmla="*/ 29006 w 41"/>
                <a:gd name="T51" fmla="*/ 20886 h 51"/>
                <a:gd name="T52" fmla="*/ 28124 w 41"/>
                <a:gd name="T53" fmla="*/ 21638 h 51"/>
                <a:gd name="T54" fmla="*/ 24865 w 41"/>
                <a:gd name="T55" fmla="*/ 23161 h 51"/>
                <a:gd name="T56" fmla="*/ 24865 w 41"/>
                <a:gd name="T57" fmla="*/ 23914 h 51"/>
                <a:gd name="T58" fmla="*/ 24865 w 41"/>
                <a:gd name="T59" fmla="*/ 25511 h 51"/>
                <a:gd name="T60" fmla="*/ 24865 w 41"/>
                <a:gd name="T61" fmla="*/ 26272 h 51"/>
                <a:gd name="T62" fmla="*/ 24865 w 41"/>
                <a:gd name="T63" fmla="*/ 27786 h 51"/>
                <a:gd name="T64" fmla="*/ 23983 w 41"/>
                <a:gd name="T65" fmla="*/ 29392 h 51"/>
                <a:gd name="T66" fmla="*/ 23194 w 41"/>
                <a:gd name="T67" fmla="*/ 30145 h 51"/>
                <a:gd name="T68" fmla="*/ 22396 w 41"/>
                <a:gd name="T69" fmla="*/ 31659 h 51"/>
                <a:gd name="T70" fmla="*/ 21513 w 41"/>
                <a:gd name="T71" fmla="*/ 32420 h 51"/>
                <a:gd name="T72" fmla="*/ 19842 w 41"/>
                <a:gd name="T73" fmla="*/ 34017 h 51"/>
                <a:gd name="T74" fmla="*/ 18255 w 41"/>
                <a:gd name="T75" fmla="*/ 34779 h 51"/>
                <a:gd name="T76" fmla="*/ 18255 w 41"/>
                <a:gd name="T77" fmla="*/ 39413 h 51"/>
                <a:gd name="T78" fmla="*/ 15691 w 41"/>
                <a:gd name="T79" fmla="*/ 37890 h 51"/>
                <a:gd name="T80" fmla="*/ 12433 w 41"/>
                <a:gd name="T81" fmla="*/ 37890 h 51"/>
                <a:gd name="T82" fmla="*/ 10761 w 41"/>
                <a:gd name="T83" fmla="*/ 37055 h 51"/>
                <a:gd name="T84" fmla="*/ 9963 w 41"/>
                <a:gd name="T85" fmla="*/ 36293 h 51"/>
                <a:gd name="T86" fmla="*/ 8292 w 41"/>
                <a:gd name="T87" fmla="*/ 36293 h 51"/>
                <a:gd name="T88" fmla="*/ 5822 w 41"/>
                <a:gd name="T89" fmla="*/ 35531 h 51"/>
                <a:gd name="T90" fmla="*/ 4939 w 41"/>
                <a:gd name="T91" fmla="*/ 34779 h 51"/>
                <a:gd name="T92" fmla="*/ 4939 w 41"/>
                <a:gd name="T93" fmla="*/ 34779 h 51"/>
                <a:gd name="T94" fmla="*/ 4141 w 41"/>
                <a:gd name="T95" fmla="*/ 34017 h 51"/>
                <a:gd name="T96" fmla="*/ 3352 w 41"/>
                <a:gd name="T97" fmla="*/ 33265 h 51"/>
                <a:gd name="T98" fmla="*/ 2470 w 41"/>
                <a:gd name="T99" fmla="*/ 32420 h 51"/>
                <a:gd name="T100" fmla="*/ 1671 w 41"/>
                <a:gd name="T101" fmla="*/ 30906 h 51"/>
                <a:gd name="T102" fmla="*/ 798 w 41"/>
                <a:gd name="T103" fmla="*/ 26272 h 51"/>
                <a:gd name="T104" fmla="*/ 0 w 41"/>
                <a:gd name="T105" fmla="*/ 26272 h 51"/>
                <a:gd name="T106" fmla="*/ 798 w 41"/>
                <a:gd name="T107" fmla="*/ 21638 h 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51"/>
                <a:gd name="T164" fmla="*/ 41 w 41"/>
                <a:gd name="T165" fmla="*/ 51 h 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51">
                  <a:moveTo>
                    <a:pt x="1" y="28"/>
                  </a:moveTo>
                  <a:cubicBezTo>
                    <a:pt x="1" y="27"/>
                    <a:pt x="1" y="28"/>
                    <a:pt x="1" y="27"/>
                  </a:cubicBezTo>
                  <a:lnTo>
                    <a:pt x="2" y="27"/>
                  </a:lnTo>
                  <a:cubicBezTo>
                    <a:pt x="2" y="27"/>
                    <a:pt x="2" y="26"/>
                    <a:pt x="3" y="26"/>
                  </a:cubicBezTo>
                  <a:cubicBezTo>
                    <a:pt x="3" y="25"/>
                    <a:pt x="3" y="25"/>
                    <a:pt x="3" y="24"/>
                  </a:cubicBezTo>
                  <a:lnTo>
                    <a:pt x="4" y="24"/>
                  </a:lnTo>
                  <a:cubicBezTo>
                    <a:pt x="5" y="24"/>
                    <a:pt x="6" y="23"/>
                    <a:pt x="6" y="23"/>
                  </a:cubicBezTo>
                  <a:lnTo>
                    <a:pt x="7" y="23"/>
                  </a:lnTo>
                  <a:lnTo>
                    <a:pt x="7" y="22"/>
                  </a:lnTo>
                  <a:lnTo>
                    <a:pt x="7" y="20"/>
                  </a:lnTo>
                  <a:cubicBezTo>
                    <a:pt x="7" y="20"/>
                    <a:pt x="8" y="20"/>
                    <a:pt x="8" y="20"/>
                  </a:cubicBezTo>
                  <a:lnTo>
                    <a:pt x="9" y="20"/>
                  </a:lnTo>
                  <a:lnTo>
                    <a:pt x="9" y="19"/>
                  </a:lnTo>
                  <a:cubicBezTo>
                    <a:pt x="9" y="19"/>
                    <a:pt x="10" y="18"/>
                    <a:pt x="10" y="18"/>
                  </a:cubicBezTo>
                  <a:cubicBezTo>
                    <a:pt x="10" y="17"/>
                    <a:pt x="10" y="16"/>
                    <a:pt x="10" y="16"/>
                  </a:cubicBezTo>
                  <a:lnTo>
                    <a:pt x="12" y="16"/>
                  </a:lnTo>
                  <a:cubicBezTo>
                    <a:pt x="12" y="17"/>
                    <a:pt x="13" y="16"/>
                    <a:pt x="13" y="16"/>
                  </a:cubicBezTo>
                  <a:lnTo>
                    <a:pt x="13" y="17"/>
                  </a:lnTo>
                  <a:lnTo>
                    <a:pt x="14" y="17"/>
                  </a:lnTo>
                  <a:cubicBezTo>
                    <a:pt x="14" y="17"/>
                    <a:pt x="15" y="18"/>
                    <a:pt x="15" y="18"/>
                  </a:cubicBezTo>
                  <a:cubicBezTo>
                    <a:pt x="15" y="17"/>
                    <a:pt x="16" y="14"/>
                    <a:pt x="15" y="14"/>
                  </a:cubicBezTo>
                  <a:cubicBezTo>
                    <a:pt x="15" y="14"/>
                    <a:pt x="15" y="12"/>
                    <a:pt x="15" y="12"/>
                  </a:cubicBezTo>
                  <a:lnTo>
                    <a:pt x="15" y="10"/>
                  </a:lnTo>
                  <a:cubicBezTo>
                    <a:pt x="15" y="10"/>
                    <a:pt x="15" y="9"/>
                    <a:pt x="15" y="9"/>
                  </a:cubicBezTo>
                  <a:cubicBezTo>
                    <a:pt x="16" y="8"/>
                    <a:pt x="15" y="5"/>
                    <a:pt x="15" y="4"/>
                  </a:cubicBezTo>
                  <a:lnTo>
                    <a:pt x="15" y="3"/>
                  </a:lnTo>
                  <a:lnTo>
                    <a:pt x="14" y="3"/>
                  </a:lnTo>
                  <a:cubicBezTo>
                    <a:pt x="14" y="3"/>
                    <a:pt x="15" y="2"/>
                    <a:pt x="15" y="2"/>
                  </a:cubicBezTo>
                  <a:lnTo>
                    <a:pt x="15" y="1"/>
                  </a:ln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lnTo>
                    <a:pt x="17" y="1"/>
                  </a:ln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9" y="0"/>
                  </a:ln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4"/>
                  </a:lnTo>
                  <a:cubicBezTo>
                    <a:pt x="18" y="4"/>
                    <a:pt x="18" y="5"/>
                    <a:pt x="18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4" y="6"/>
                    <a:pt x="24" y="6"/>
                  </a:cubicBezTo>
                  <a:cubicBezTo>
                    <a:pt x="24" y="6"/>
                    <a:pt x="28" y="5"/>
                    <a:pt x="28" y="5"/>
                  </a:cubicBezTo>
                  <a:lnTo>
                    <a:pt x="29" y="5"/>
                  </a:lnTo>
                  <a:cubicBezTo>
                    <a:pt x="29" y="5"/>
                    <a:pt x="29" y="5"/>
                    <a:pt x="29" y="5"/>
                  </a:cubicBezTo>
                  <a:cubicBezTo>
                    <a:pt x="30" y="5"/>
                    <a:pt x="31" y="4"/>
                    <a:pt x="31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10"/>
                    <a:pt x="31" y="10"/>
                  </a:cubicBezTo>
                  <a:lnTo>
                    <a:pt x="31" y="11"/>
                  </a:lnTo>
                  <a:cubicBezTo>
                    <a:pt x="30" y="11"/>
                    <a:pt x="30" y="12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31" y="14"/>
                  </a:ln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5"/>
                  </a:cubicBezTo>
                  <a:cubicBezTo>
                    <a:pt x="32" y="15"/>
                    <a:pt x="34" y="15"/>
                    <a:pt x="34" y="15"/>
                  </a:cubicBezTo>
                  <a:cubicBezTo>
                    <a:pt x="34" y="15"/>
                    <a:pt x="35" y="15"/>
                    <a:pt x="36" y="16"/>
                  </a:cubicBezTo>
                  <a:cubicBezTo>
                    <a:pt x="36" y="16"/>
                    <a:pt x="38" y="16"/>
                    <a:pt x="38" y="16"/>
                  </a:cubicBezTo>
                  <a:cubicBezTo>
                    <a:pt x="38" y="16"/>
                    <a:pt x="39" y="17"/>
                    <a:pt x="39" y="17"/>
                  </a:cubicBezTo>
                  <a:cubicBezTo>
                    <a:pt x="39" y="18"/>
                    <a:pt x="41" y="19"/>
                    <a:pt x="40" y="19"/>
                  </a:cubicBezTo>
                  <a:cubicBezTo>
                    <a:pt x="40" y="20"/>
                    <a:pt x="40" y="21"/>
                    <a:pt x="40" y="21"/>
                  </a:cubicBezTo>
                  <a:lnTo>
                    <a:pt x="40" y="22"/>
                  </a:lnTo>
                  <a:cubicBezTo>
                    <a:pt x="40" y="22"/>
                    <a:pt x="40" y="23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39" y="27"/>
                    <a:pt x="40" y="28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39" y="29"/>
                    <a:pt x="39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7" y="28"/>
                    <a:pt x="37" y="28"/>
                  </a:cubicBezTo>
                  <a:cubicBezTo>
                    <a:pt x="36" y="27"/>
                    <a:pt x="36" y="27"/>
                    <a:pt x="35" y="27"/>
                  </a:cubicBezTo>
                  <a:lnTo>
                    <a:pt x="35" y="26"/>
                  </a:lnTo>
                  <a:lnTo>
                    <a:pt x="34" y="26"/>
                  </a:ln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8"/>
                  </a:cubicBezTo>
                  <a:cubicBezTo>
                    <a:pt x="33" y="28"/>
                    <a:pt x="34" y="29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lnTo>
                    <a:pt x="30" y="30"/>
                  </a:lnTo>
                  <a:lnTo>
                    <a:pt x="30" y="31"/>
                  </a:lnTo>
                  <a:cubicBezTo>
                    <a:pt x="30" y="31"/>
                    <a:pt x="30" y="33"/>
                    <a:pt x="30" y="33"/>
                  </a:cubicBezTo>
                  <a:lnTo>
                    <a:pt x="30" y="34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39"/>
                  </a:lnTo>
                  <a:cubicBezTo>
                    <a:pt x="28" y="40"/>
                    <a:pt x="28" y="39"/>
                    <a:pt x="28" y="40"/>
                  </a:cubicBezTo>
                  <a:lnTo>
                    <a:pt x="27" y="40"/>
                  </a:lnTo>
                  <a:cubicBezTo>
                    <a:pt x="27" y="40"/>
                    <a:pt x="27" y="41"/>
                    <a:pt x="27" y="41"/>
                  </a:cubicBezTo>
                  <a:lnTo>
                    <a:pt x="26" y="41"/>
                  </a:lnTo>
                  <a:lnTo>
                    <a:pt x="26" y="42"/>
                  </a:lnTo>
                  <a:cubicBezTo>
                    <a:pt x="26" y="42"/>
                    <a:pt x="25" y="43"/>
                    <a:pt x="25" y="43"/>
                  </a:cubicBezTo>
                  <a:lnTo>
                    <a:pt x="24" y="43"/>
                  </a:lnTo>
                  <a:lnTo>
                    <a:pt x="24" y="44"/>
                  </a:lnTo>
                  <a:cubicBezTo>
                    <a:pt x="23" y="44"/>
                    <a:pt x="22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lnTo>
                    <a:pt x="21" y="45"/>
                  </a:lnTo>
                  <a:cubicBezTo>
                    <a:pt x="21" y="45"/>
                    <a:pt x="21" y="45"/>
                    <a:pt x="22" y="45"/>
                  </a:cubicBezTo>
                  <a:lnTo>
                    <a:pt x="22" y="46"/>
                  </a:lnTo>
                  <a:lnTo>
                    <a:pt x="22" y="51"/>
                  </a:lnTo>
                  <a:cubicBezTo>
                    <a:pt x="21" y="51"/>
                    <a:pt x="20" y="51"/>
                    <a:pt x="19" y="50"/>
                  </a:cubicBezTo>
                  <a:lnTo>
                    <a:pt x="19" y="49"/>
                  </a:lnTo>
                  <a:lnTo>
                    <a:pt x="18" y="48"/>
                  </a:lnTo>
                  <a:lnTo>
                    <a:pt x="16" y="48"/>
                  </a:lnTo>
                  <a:cubicBezTo>
                    <a:pt x="16" y="49"/>
                    <a:pt x="16" y="49"/>
                    <a:pt x="15" y="49"/>
                  </a:cubicBezTo>
                  <a:cubicBezTo>
                    <a:pt x="15" y="50"/>
                    <a:pt x="16" y="50"/>
                    <a:pt x="16" y="49"/>
                  </a:cubicBezTo>
                  <a:lnTo>
                    <a:pt x="15" y="49"/>
                  </a:lnTo>
                  <a:cubicBezTo>
                    <a:pt x="15" y="49"/>
                    <a:pt x="15" y="49"/>
                    <a:pt x="15" y="49"/>
                  </a:cubicBezTo>
                  <a:lnTo>
                    <a:pt x="15" y="48"/>
                  </a:lnTo>
                  <a:lnTo>
                    <a:pt x="13" y="48"/>
                  </a:lnTo>
                  <a:cubicBezTo>
                    <a:pt x="13" y="48"/>
                    <a:pt x="13" y="47"/>
                    <a:pt x="13" y="47"/>
                  </a:cubicBezTo>
                  <a:lnTo>
                    <a:pt x="12" y="47"/>
                  </a:lnTo>
                  <a:cubicBezTo>
                    <a:pt x="12" y="47"/>
                    <a:pt x="11" y="46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8" y="47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lnTo>
                    <a:pt x="7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5" y="44"/>
                  </a:ln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4" y="43"/>
                    <a:pt x="4" y="43"/>
                  </a:cubicBezTo>
                  <a:lnTo>
                    <a:pt x="3" y="43"/>
                  </a:lnTo>
                  <a:lnTo>
                    <a:pt x="3" y="42"/>
                  </a:ln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2" y="40"/>
                    <a:pt x="2" y="40"/>
                  </a:cubicBezTo>
                  <a:lnTo>
                    <a:pt x="2" y="39"/>
                  </a:ln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2" y="39"/>
                    <a:pt x="1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1" y="37"/>
                    <a:pt x="1" y="35"/>
                    <a:pt x="1" y="34"/>
                  </a:cubicBezTo>
                  <a:lnTo>
                    <a:pt x="0" y="34"/>
                  </a:ln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1" y="29"/>
                    <a:pt x="1" y="28"/>
                  </a:cubicBezTo>
                  <a:cubicBezTo>
                    <a:pt x="0" y="28"/>
                    <a:pt x="0" y="28"/>
                    <a:pt x="1" y="28"/>
                  </a:cubicBezTo>
                </a:path>
              </a:pathLst>
            </a:custGeom>
            <a:solidFill>
              <a:srgbClr val="E1FFFF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/>
          </p:nvSpPr>
          <p:spPr bwMode="auto">
            <a:xfrm>
              <a:off x="4315" y="1987"/>
              <a:ext cx="470" cy="405"/>
            </a:xfrm>
            <a:custGeom>
              <a:avLst/>
              <a:gdLst>
                <a:gd name="T0" fmla="*/ 28275 w 50"/>
                <a:gd name="T1" fmla="*/ 764 h 44"/>
                <a:gd name="T2" fmla="*/ 29074 w 50"/>
                <a:gd name="T3" fmla="*/ 1528 h 44"/>
                <a:gd name="T4" fmla="*/ 29864 w 50"/>
                <a:gd name="T5" fmla="*/ 1528 h 44"/>
                <a:gd name="T6" fmla="*/ 29864 w 50"/>
                <a:gd name="T7" fmla="*/ 2375 h 44"/>
                <a:gd name="T8" fmla="*/ 30747 w 50"/>
                <a:gd name="T9" fmla="*/ 3139 h 44"/>
                <a:gd name="T10" fmla="*/ 30747 w 50"/>
                <a:gd name="T11" fmla="*/ 3894 h 44"/>
                <a:gd name="T12" fmla="*/ 34902 w 50"/>
                <a:gd name="T13" fmla="*/ 3894 h 44"/>
                <a:gd name="T14" fmla="*/ 35701 w 50"/>
                <a:gd name="T15" fmla="*/ 4657 h 44"/>
                <a:gd name="T16" fmla="*/ 37374 w 50"/>
                <a:gd name="T17" fmla="*/ 5421 h 44"/>
                <a:gd name="T18" fmla="*/ 37374 w 50"/>
                <a:gd name="T19" fmla="*/ 6268 h 44"/>
                <a:gd name="T20" fmla="*/ 36585 w 50"/>
                <a:gd name="T21" fmla="*/ 7032 h 44"/>
                <a:gd name="T22" fmla="*/ 35701 w 50"/>
                <a:gd name="T23" fmla="*/ 8560 h 44"/>
                <a:gd name="T24" fmla="*/ 34902 w 50"/>
                <a:gd name="T25" fmla="*/ 10171 h 44"/>
                <a:gd name="T26" fmla="*/ 35701 w 50"/>
                <a:gd name="T27" fmla="*/ 10926 h 44"/>
                <a:gd name="T28" fmla="*/ 37374 w 50"/>
                <a:gd name="T29" fmla="*/ 11690 h 44"/>
                <a:gd name="T30" fmla="*/ 38173 w 50"/>
                <a:gd name="T31" fmla="*/ 14065 h 44"/>
                <a:gd name="T32" fmla="*/ 40730 w 50"/>
                <a:gd name="T33" fmla="*/ 15592 h 44"/>
                <a:gd name="T34" fmla="*/ 41529 w 50"/>
                <a:gd name="T35" fmla="*/ 17958 h 44"/>
                <a:gd name="T36" fmla="*/ 37374 w 50"/>
                <a:gd name="T37" fmla="*/ 17203 h 44"/>
                <a:gd name="T38" fmla="*/ 34902 w 50"/>
                <a:gd name="T39" fmla="*/ 19486 h 44"/>
                <a:gd name="T40" fmla="*/ 33220 w 50"/>
                <a:gd name="T41" fmla="*/ 22625 h 44"/>
                <a:gd name="T42" fmla="*/ 32430 w 50"/>
                <a:gd name="T43" fmla="*/ 25754 h 44"/>
                <a:gd name="T44" fmla="*/ 33220 w 50"/>
                <a:gd name="T45" fmla="*/ 27282 h 44"/>
                <a:gd name="T46" fmla="*/ 32430 w 50"/>
                <a:gd name="T47" fmla="*/ 28046 h 44"/>
                <a:gd name="T48" fmla="*/ 30747 w 50"/>
                <a:gd name="T49" fmla="*/ 31176 h 44"/>
                <a:gd name="T50" fmla="*/ 29864 w 50"/>
                <a:gd name="T51" fmla="*/ 31940 h 44"/>
                <a:gd name="T52" fmla="*/ 29074 w 50"/>
                <a:gd name="T53" fmla="*/ 32787 h 44"/>
                <a:gd name="T54" fmla="*/ 29074 w 50"/>
                <a:gd name="T55" fmla="*/ 34315 h 44"/>
                <a:gd name="T56" fmla="*/ 26593 w 50"/>
                <a:gd name="T57" fmla="*/ 31940 h 44"/>
                <a:gd name="T58" fmla="*/ 23237 w 50"/>
                <a:gd name="T59" fmla="*/ 28046 h 44"/>
                <a:gd name="T60" fmla="*/ 20765 w 50"/>
                <a:gd name="T61" fmla="*/ 24990 h 44"/>
                <a:gd name="T62" fmla="*/ 19082 w 50"/>
                <a:gd name="T63" fmla="*/ 23380 h 44"/>
                <a:gd name="T64" fmla="*/ 18292 w 50"/>
                <a:gd name="T65" fmla="*/ 25754 h 44"/>
                <a:gd name="T66" fmla="*/ 13254 w 50"/>
                <a:gd name="T67" fmla="*/ 28046 h 44"/>
                <a:gd name="T68" fmla="*/ 9099 w 50"/>
                <a:gd name="T69" fmla="*/ 28046 h 44"/>
                <a:gd name="T70" fmla="*/ 8310 w 50"/>
                <a:gd name="T71" fmla="*/ 27282 h 44"/>
                <a:gd name="T72" fmla="*/ 6627 w 50"/>
                <a:gd name="T73" fmla="*/ 26518 h 44"/>
                <a:gd name="T74" fmla="*/ 6627 w 50"/>
                <a:gd name="T75" fmla="*/ 24990 h 44"/>
                <a:gd name="T76" fmla="*/ 3356 w 50"/>
                <a:gd name="T77" fmla="*/ 21861 h 44"/>
                <a:gd name="T78" fmla="*/ 2472 w 50"/>
                <a:gd name="T79" fmla="*/ 20250 h 44"/>
                <a:gd name="T80" fmla="*/ 1683 w 50"/>
                <a:gd name="T81" fmla="*/ 16347 h 44"/>
                <a:gd name="T82" fmla="*/ 0 w 50"/>
                <a:gd name="T83" fmla="*/ 14829 h 44"/>
                <a:gd name="T84" fmla="*/ 799 w 50"/>
                <a:gd name="T85" fmla="*/ 14065 h 44"/>
                <a:gd name="T86" fmla="*/ 4155 w 50"/>
                <a:gd name="T87" fmla="*/ 12454 h 44"/>
                <a:gd name="T88" fmla="*/ 4944 w 50"/>
                <a:gd name="T89" fmla="*/ 13218 h 44"/>
                <a:gd name="T90" fmla="*/ 8310 w 50"/>
                <a:gd name="T91" fmla="*/ 14065 h 44"/>
                <a:gd name="T92" fmla="*/ 9099 w 50"/>
                <a:gd name="T93" fmla="*/ 13218 h 44"/>
                <a:gd name="T94" fmla="*/ 9983 w 50"/>
                <a:gd name="T95" fmla="*/ 12454 h 44"/>
                <a:gd name="T96" fmla="*/ 10782 w 50"/>
                <a:gd name="T97" fmla="*/ 9315 h 44"/>
                <a:gd name="T98" fmla="*/ 12455 w 50"/>
                <a:gd name="T99" fmla="*/ 7796 h 44"/>
                <a:gd name="T100" fmla="*/ 13254 w 50"/>
                <a:gd name="T101" fmla="*/ 9315 h 44"/>
                <a:gd name="T102" fmla="*/ 14138 w 50"/>
                <a:gd name="T103" fmla="*/ 10926 h 44"/>
                <a:gd name="T104" fmla="*/ 17409 w 50"/>
                <a:gd name="T105" fmla="*/ 10926 h 44"/>
                <a:gd name="T106" fmla="*/ 19082 w 50"/>
                <a:gd name="T107" fmla="*/ 9315 h 44"/>
                <a:gd name="T108" fmla="*/ 21564 w 50"/>
                <a:gd name="T109" fmla="*/ 10171 h 44"/>
                <a:gd name="T110" fmla="*/ 24120 w 50"/>
                <a:gd name="T111" fmla="*/ 9315 h 44"/>
                <a:gd name="T112" fmla="*/ 24120 w 50"/>
                <a:gd name="T113" fmla="*/ 7032 h 44"/>
                <a:gd name="T114" fmla="*/ 26593 w 50"/>
                <a:gd name="T115" fmla="*/ 5421 h 44"/>
                <a:gd name="T116" fmla="*/ 26593 w 50"/>
                <a:gd name="T117" fmla="*/ 1528 h 44"/>
                <a:gd name="T118" fmla="*/ 27392 w 50"/>
                <a:gd name="T119" fmla="*/ 764 h 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"/>
                <a:gd name="T181" fmla="*/ 0 h 44"/>
                <a:gd name="T182" fmla="*/ 50 w 50"/>
                <a:gd name="T183" fmla="*/ 44 h 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" h="44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lnTo>
                    <a:pt x="33" y="1"/>
                  </a:lnTo>
                  <a:lnTo>
                    <a:pt x="34" y="1"/>
                  </a:lnTo>
                  <a:cubicBezTo>
                    <a:pt x="34" y="1"/>
                    <a:pt x="35" y="1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cubicBezTo>
                    <a:pt x="37" y="4"/>
                    <a:pt x="37" y="5"/>
                    <a:pt x="37" y="5"/>
                  </a:cubicBezTo>
                  <a:cubicBezTo>
                    <a:pt x="38" y="5"/>
                    <a:pt x="39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41" y="4"/>
                    <a:pt x="42" y="5"/>
                    <a:pt x="42" y="5"/>
                  </a:cubicBezTo>
                  <a:lnTo>
                    <a:pt x="43" y="5"/>
                  </a:lnTo>
                  <a:cubicBezTo>
                    <a:pt x="43" y="5"/>
                    <a:pt x="43" y="6"/>
                    <a:pt x="43" y="6"/>
                  </a:cubicBezTo>
                  <a:lnTo>
                    <a:pt x="45" y="6"/>
                  </a:lnTo>
                  <a:lnTo>
                    <a:pt x="45" y="7"/>
                  </a:lnTo>
                  <a:cubicBezTo>
                    <a:pt x="45" y="7"/>
                    <a:pt x="45" y="7"/>
                    <a:pt x="45" y="7"/>
                  </a:cubicBezTo>
                  <a:lnTo>
                    <a:pt x="46" y="7"/>
                  </a:lnTo>
                  <a:cubicBezTo>
                    <a:pt x="46" y="8"/>
                    <a:pt x="45" y="8"/>
                    <a:pt x="45" y="7"/>
                  </a:cubicBezTo>
                  <a:lnTo>
                    <a:pt x="45" y="8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lnTo>
                    <a:pt x="43" y="11"/>
                  </a:lnTo>
                  <a:cubicBezTo>
                    <a:pt x="43" y="11"/>
                    <a:pt x="42" y="11"/>
                    <a:pt x="41" y="11"/>
                  </a:cubicBezTo>
                  <a:lnTo>
                    <a:pt x="41" y="13"/>
                  </a:lnTo>
                  <a:lnTo>
                    <a:pt x="42" y="13"/>
                  </a:lnTo>
                  <a:lnTo>
                    <a:pt x="43" y="14"/>
                  </a:lnTo>
                  <a:lnTo>
                    <a:pt x="44" y="14"/>
                  </a:lnTo>
                  <a:cubicBezTo>
                    <a:pt x="44" y="15"/>
                    <a:pt x="45" y="15"/>
                    <a:pt x="45" y="15"/>
                  </a:cubicBezTo>
                  <a:lnTo>
                    <a:pt x="45" y="16"/>
                  </a:lnTo>
                  <a:lnTo>
                    <a:pt x="45" y="18"/>
                  </a:lnTo>
                  <a:lnTo>
                    <a:pt x="46" y="18"/>
                  </a:lnTo>
                  <a:cubicBezTo>
                    <a:pt x="46" y="18"/>
                    <a:pt x="47" y="18"/>
                    <a:pt x="48" y="18"/>
                  </a:cubicBezTo>
                  <a:lnTo>
                    <a:pt x="48" y="19"/>
                  </a:lnTo>
                  <a:cubicBezTo>
                    <a:pt x="48" y="19"/>
                    <a:pt x="48" y="20"/>
                    <a:pt x="48" y="20"/>
                  </a:cubicBezTo>
                  <a:lnTo>
                    <a:pt x="49" y="20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0" y="23"/>
                  </a:lnTo>
                  <a:cubicBezTo>
                    <a:pt x="49" y="23"/>
                    <a:pt x="48" y="23"/>
                    <a:pt x="47" y="23"/>
                  </a:cubicBezTo>
                  <a:cubicBezTo>
                    <a:pt x="47" y="23"/>
                    <a:pt x="46" y="23"/>
                    <a:pt x="46" y="23"/>
                  </a:cubicBezTo>
                  <a:lnTo>
                    <a:pt x="45" y="22"/>
                  </a:lnTo>
                  <a:lnTo>
                    <a:pt x="44" y="22"/>
                  </a:ln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cubicBezTo>
                    <a:pt x="43" y="24"/>
                    <a:pt x="42" y="24"/>
                    <a:pt x="42" y="24"/>
                  </a:cubicBezTo>
                  <a:lnTo>
                    <a:pt x="42" y="25"/>
                  </a:lnTo>
                  <a:cubicBezTo>
                    <a:pt x="42" y="25"/>
                    <a:pt x="40" y="26"/>
                    <a:pt x="40" y="26"/>
                  </a:cubicBezTo>
                  <a:lnTo>
                    <a:pt x="40" y="27"/>
                  </a:lnTo>
                  <a:cubicBezTo>
                    <a:pt x="40" y="27"/>
                    <a:pt x="40" y="29"/>
                    <a:pt x="40" y="29"/>
                  </a:cubicBezTo>
                  <a:lnTo>
                    <a:pt x="39" y="29"/>
                  </a:lnTo>
                  <a:lnTo>
                    <a:pt x="39" y="30"/>
                  </a:lnTo>
                  <a:lnTo>
                    <a:pt x="39" y="33"/>
                  </a:lnTo>
                  <a:cubicBezTo>
                    <a:pt x="39" y="33"/>
                    <a:pt x="39" y="33"/>
                    <a:pt x="40" y="33"/>
                  </a:cubicBezTo>
                  <a:lnTo>
                    <a:pt x="40" y="34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7"/>
                    <a:pt x="38" y="38"/>
                  </a:cubicBezTo>
                  <a:cubicBezTo>
                    <a:pt x="38" y="38"/>
                    <a:pt x="38" y="39"/>
                    <a:pt x="37" y="39"/>
                  </a:cubicBezTo>
                  <a:lnTo>
                    <a:pt x="37" y="40"/>
                  </a:lnTo>
                  <a:cubicBezTo>
                    <a:pt x="37" y="40"/>
                    <a:pt x="37" y="40"/>
                    <a:pt x="37" y="40"/>
                  </a:cubicBezTo>
                  <a:lnTo>
                    <a:pt x="36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4"/>
                  </a:lnTo>
                  <a:cubicBezTo>
                    <a:pt x="35" y="44"/>
                    <a:pt x="35" y="44"/>
                    <a:pt x="35" y="44"/>
                  </a:cubicBezTo>
                  <a:lnTo>
                    <a:pt x="34" y="44"/>
                  </a:lnTo>
                  <a:cubicBezTo>
                    <a:pt x="33" y="44"/>
                    <a:pt x="33" y="44"/>
                    <a:pt x="33" y="43"/>
                  </a:cubicBezTo>
                  <a:cubicBezTo>
                    <a:pt x="33" y="43"/>
                    <a:pt x="33" y="42"/>
                    <a:pt x="33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39"/>
                    <a:pt x="29" y="38"/>
                    <a:pt x="29" y="37"/>
                  </a:cubicBezTo>
                  <a:lnTo>
                    <a:pt x="29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7" y="33"/>
                  </a:lnTo>
                  <a:cubicBezTo>
                    <a:pt x="26" y="33"/>
                    <a:pt x="25" y="32"/>
                    <a:pt x="25" y="32"/>
                  </a:cubicBezTo>
                  <a:cubicBezTo>
                    <a:pt x="25" y="32"/>
                    <a:pt x="24" y="32"/>
                    <a:pt x="24" y="32"/>
                  </a:cubicBezTo>
                  <a:lnTo>
                    <a:pt x="23" y="30"/>
                  </a:lnTo>
                  <a:cubicBezTo>
                    <a:pt x="23" y="30"/>
                    <a:pt x="23" y="31"/>
                    <a:pt x="23" y="31"/>
                  </a:cubicBezTo>
                  <a:lnTo>
                    <a:pt x="23" y="33"/>
                  </a:lnTo>
                  <a:cubicBezTo>
                    <a:pt x="22" y="33"/>
                    <a:pt x="22" y="33"/>
                    <a:pt x="22" y="33"/>
                  </a:cubicBezTo>
                  <a:lnTo>
                    <a:pt x="21" y="34"/>
                  </a:lnTo>
                  <a:cubicBezTo>
                    <a:pt x="21" y="34"/>
                    <a:pt x="17" y="34"/>
                    <a:pt x="17" y="33"/>
                  </a:cubicBezTo>
                  <a:lnTo>
                    <a:pt x="17" y="36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cubicBezTo>
                    <a:pt x="15" y="37"/>
                    <a:pt x="13" y="37"/>
                    <a:pt x="12" y="37"/>
                  </a:cubicBezTo>
                  <a:lnTo>
                    <a:pt x="12" y="36"/>
                  </a:lnTo>
                  <a:lnTo>
                    <a:pt x="11" y="36"/>
                  </a:lnTo>
                  <a:cubicBezTo>
                    <a:pt x="11" y="35"/>
                    <a:pt x="10" y="35"/>
                    <a:pt x="10" y="35"/>
                  </a:cubicBezTo>
                  <a:cubicBezTo>
                    <a:pt x="10" y="35"/>
                    <a:pt x="10" y="34"/>
                    <a:pt x="10" y="34"/>
                  </a:cubicBezTo>
                  <a:cubicBezTo>
                    <a:pt x="10" y="34"/>
                    <a:pt x="9" y="34"/>
                    <a:pt x="9" y="34"/>
                  </a:cubicBezTo>
                  <a:lnTo>
                    <a:pt x="8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1"/>
                  </a:lnTo>
                  <a:cubicBezTo>
                    <a:pt x="7" y="31"/>
                    <a:pt x="7" y="31"/>
                    <a:pt x="6" y="31"/>
                  </a:cubicBezTo>
                  <a:cubicBezTo>
                    <a:pt x="6" y="30"/>
                    <a:pt x="7" y="28"/>
                    <a:pt x="6" y="28"/>
                  </a:cubicBezTo>
                  <a:cubicBezTo>
                    <a:pt x="5" y="27"/>
                    <a:pt x="4" y="28"/>
                    <a:pt x="4" y="28"/>
                  </a:cubicBezTo>
                  <a:lnTo>
                    <a:pt x="4" y="27"/>
                  </a:ln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2"/>
                    <a:pt x="2" y="22"/>
                  </a:cubicBezTo>
                  <a:cubicBezTo>
                    <a:pt x="2" y="22"/>
                    <a:pt x="2" y="22"/>
                    <a:pt x="2" y="21"/>
                  </a:cubicBezTo>
                  <a:lnTo>
                    <a:pt x="1" y="21"/>
                  </a:lnTo>
                  <a:cubicBezTo>
                    <a:pt x="1" y="21"/>
                    <a:pt x="0" y="21"/>
                    <a:pt x="0" y="21"/>
                  </a:cubicBezTo>
                  <a:lnTo>
                    <a:pt x="0" y="20"/>
                  </a:ln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9"/>
                    <a:pt x="0" y="18"/>
                  </a:cubicBezTo>
                  <a:lnTo>
                    <a:pt x="1" y="18"/>
                  </a:ln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3" y="18"/>
                    <a:pt x="3" y="18"/>
                  </a:cubicBezTo>
                  <a:cubicBezTo>
                    <a:pt x="4" y="17"/>
                    <a:pt x="4" y="17"/>
                    <a:pt x="4" y="16"/>
                  </a:cubicBezTo>
                  <a:lnTo>
                    <a:pt x="5" y="16"/>
                  </a:ln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7"/>
                    <a:pt x="9" y="18"/>
                    <a:pt x="9" y="18"/>
                  </a:cubicBezTo>
                  <a:lnTo>
                    <a:pt x="10" y="18"/>
                  </a:lnTo>
                  <a:cubicBezTo>
                    <a:pt x="10" y="18"/>
                    <a:pt x="10" y="17"/>
                    <a:pt x="11" y="17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5"/>
                    <a:pt x="12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12"/>
                  </a:lnTo>
                  <a:cubicBezTo>
                    <a:pt x="13" y="12"/>
                    <a:pt x="14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lnTo>
                    <a:pt x="15" y="11"/>
                  </a:ln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4"/>
                  </a:lnTo>
                  <a:lnTo>
                    <a:pt x="18" y="14"/>
                  </a:lnTo>
                  <a:cubicBezTo>
                    <a:pt x="18" y="14"/>
                    <a:pt x="21" y="14"/>
                    <a:pt x="21" y="14"/>
                  </a:cubicBezTo>
                  <a:cubicBezTo>
                    <a:pt x="21" y="14"/>
                    <a:pt x="22" y="14"/>
                    <a:pt x="22" y="13"/>
                  </a:cubicBezTo>
                  <a:lnTo>
                    <a:pt x="23" y="13"/>
                  </a:ln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5" y="12"/>
                  </a:lnTo>
                  <a:cubicBezTo>
                    <a:pt x="25" y="12"/>
                    <a:pt x="25" y="12"/>
                    <a:pt x="25" y="12"/>
                  </a:cubicBezTo>
                  <a:lnTo>
                    <a:pt x="26" y="12"/>
                  </a:lnTo>
                  <a:lnTo>
                    <a:pt x="26" y="13"/>
                  </a:lnTo>
                  <a:cubicBezTo>
                    <a:pt x="26" y="13"/>
                    <a:pt x="26" y="13"/>
                    <a:pt x="26" y="13"/>
                  </a:cubicBezTo>
                  <a:lnTo>
                    <a:pt x="29" y="13"/>
                  </a:lnTo>
                  <a:cubicBezTo>
                    <a:pt x="29" y="13"/>
                    <a:pt x="29" y="12"/>
                    <a:pt x="29" y="12"/>
                  </a:cubicBezTo>
                  <a:cubicBezTo>
                    <a:pt x="29" y="12"/>
                    <a:pt x="29" y="10"/>
                    <a:pt x="29" y="9"/>
                  </a:cubicBezTo>
                  <a:cubicBezTo>
                    <a:pt x="30" y="9"/>
                    <a:pt x="31" y="8"/>
                    <a:pt x="32" y="8"/>
                  </a:cubicBezTo>
                  <a:lnTo>
                    <a:pt x="32" y="7"/>
                  </a:lnTo>
                  <a:cubicBezTo>
                    <a:pt x="33" y="6"/>
                    <a:pt x="32" y="4"/>
                    <a:pt x="32" y="3"/>
                  </a:cubicBezTo>
                  <a:lnTo>
                    <a:pt x="32" y="2"/>
                  </a:lnTo>
                  <a:lnTo>
                    <a:pt x="33" y="2"/>
                  </a:ln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1FFFF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/>
          </p:nvSpPr>
          <p:spPr bwMode="auto">
            <a:xfrm>
              <a:off x="3733" y="2107"/>
              <a:ext cx="667" cy="285"/>
            </a:xfrm>
            <a:custGeom>
              <a:avLst/>
              <a:gdLst>
                <a:gd name="T0" fmla="*/ 53041 w 71"/>
                <a:gd name="T1" fmla="*/ 7015 h 31"/>
                <a:gd name="T2" fmla="*/ 54722 w 71"/>
                <a:gd name="T3" fmla="*/ 10904 h 31"/>
                <a:gd name="T4" fmla="*/ 58067 w 71"/>
                <a:gd name="T5" fmla="*/ 14792 h 31"/>
                <a:gd name="T6" fmla="*/ 58865 w 71"/>
                <a:gd name="T7" fmla="*/ 16309 h 31"/>
                <a:gd name="T8" fmla="*/ 58067 w 71"/>
                <a:gd name="T9" fmla="*/ 17835 h 31"/>
                <a:gd name="T10" fmla="*/ 54722 w 71"/>
                <a:gd name="T11" fmla="*/ 18681 h 31"/>
                <a:gd name="T12" fmla="*/ 53041 w 71"/>
                <a:gd name="T13" fmla="*/ 20198 h 31"/>
                <a:gd name="T14" fmla="*/ 51368 w 71"/>
                <a:gd name="T15" fmla="*/ 19444 h 31"/>
                <a:gd name="T16" fmla="*/ 46418 w 71"/>
                <a:gd name="T17" fmla="*/ 19444 h 31"/>
                <a:gd name="T18" fmla="*/ 44745 w 71"/>
                <a:gd name="T19" fmla="*/ 23324 h 31"/>
                <a:gd name="T20" fmla="*/ 39804 w 71"/>
                <a:gd name="T21" fmla="*/ 22570 h 31"/>
                <a:gd name="T22" fmla="*/ 37333 w 71"/>
                <a:gd name="T23" fmla="*/ 21724 h 31"/>
                <a:gd name="T24" fmla="*/ 32298 w 71"/>
                <a:gd name="T25" fmla="*/ 19444 h 31"/>
                <a:gd name="T26" fmla="*/ 29038 w 71"/>
                <a:gd name="T27" fmla="*/ 20961 h 31"/>
                <a:gd name="T28" fmla="*/ 27356 w 71"/>
                <a:gd name="T29" fmla="*/ 24087 h 31"/>
                <a:gd name="T30" fmla="*/ 24886 w 71"/>
                <a:gd name="T31" fmla="*/ 22570 h 31"/>
                <a:gd name="T32" fmla="*/ 21532 w 71"/>
                <a:gd name="T33" fmla="*/ 21724 h 31"/>
                <a:gd name="T34" fmla="*/ 19061 w 71"/>
                <a:gd name="T35" fmla="*/ 21724 h 31"/>
                <a:gd name="T36" fmla="*/ 16590 w 71"/>
                <a:gd name="T37" fmla="*/ 21724 h 31"/>
                <a:gd name="T38" fmla="*/ 15707 w 71"/>
                <a:gd name="T39" fmla="*/ 22570 h 31"/>
                <a:gd name="T40" fmla="*/ 12448 w 71"/>
                <a:gd name="T41" fmla="*/ 18681 h 31"/>
                <a:gd name="T42" fmla="*/ 9977 w 71"/>
                <a:gd name="T43" fmla="*/ 19444 h 31"/>
                <a:gd name="T44" fmla="*/ 8295 w 71"/>
                <a:gd name="T45" fmla="*/ 19444 h 31"/>
                <a:gd name="T46" fmla="*/ 3354 w 71"/>
                <a:gd name="T47" fmla="*/ 19444 h 31"/>
                <a:gd name="T48" fmla="*/ 0 w 71"/>
                <a:gd name="T49" fmla="*/ 20961 h 31"/>
                <a:gd name="T50" fmla="*/ 0 w 71"/>
                <a:gd name="T51" fmla="*/ 19444 h 31"/>
                <a:gd name="T52" fmla="*/ 799 w 71"/>
                <a:gd name="T53" fmla="*/ 13947 h 31"/>
                <a:gd name="T54" fmla="*/ 3354 w 71"/>
                <a:gd name="T55" fmla="*/ 14792 h 31"/>
                <a:gd name="T56" fmla="*/ 5825 w 71"/>
                <a:gd name="T57" fmla="*/ 16309 h 31"/>
                <a:gd name="T58" fmla="*/ 6623 w 71"/>
                <a:gd name="T59" fmla="*/ 15555 h 31"/>
                <a:gd name="T60" fmla="*/ 6623 w 71"/>
                <a:gd name="T61" fmla="*/ 12420 h 31"/>
                <a:gd name="T62" fmla="*/ 6623 w 71"/>
                <a:gd name="T63" fmla="*/ 12420 h 31"/>
                <a:gd name="T64" fmla="*/ 8295 w 71"/>
                <a:gd name="T65" fmla="*/ 10904 h 31"/>
                <a:gd name="T66" fmla="*/ 9094 w 71"/>
                <a:gd name="T67" fmla="*/ 9295 h 31"/>
                <a:gd name="T68" fmla="*/ 10766 w 71"/>
                <a:gd name="T69" fmla="*/ 8541 h 31"/>
                <a:gd name="T70" fmla="*/ 13237 w 71"/>
                <a:gd name="T71" fmla="*/ 8541 h 31"/>
                <a:gd name="T72" fmla="*/ 13237 w 71"/>
                <a:gd name="T73" fmla="*/ 7778 h 31"/>
                <a:gd name="T74" fmla="*/ 14918 w 71"/>
                <a:gd name="T75" fmla="*/ 3889 h 31"/>
                <a:gd name="T76" fmla="*/ 19061 w 71"/>
                <a:gd name="T77" fmla="*/ 3889 h 31"/>
                <a:gd name="T78" fmla="*/ 19061 w 71"/>
                <a:gd name="T79" fmla="*/ 3126 h 31"/>
                <a:gd name="T80" fmla="*/ 24003 w 71"/>
                <a:gd name="T81" fmla="*/ 2363 h 31"/>
                <a:gd name="T82" fmla="*/ 28155 w 71"/>
                <a:gd name="T83" fmla="*/ 3126 h 31"/>
                <a:gd name="T84" fmla="*/ 29038 w 71"/>
                <a:gd name="T85" fmla="*/ 0 h 31"/>
                <a:gd name="T86" fmla="*/ 30710 w 71"/>
                <a:gd name="T87" fmla="*/ 0 h 31"/>
                <a:gd name="T88" fmla="*/ 31509 w 71"/>
                <a:gd name="T89" fmla="*/ 763 h 31"/>
                <a:gd name="T90" fmla="*/ 33181 w 71"/>
                <a:gd name="T91" fmla="*/ 3889 h 31"/>
                <a:gd name="T92" fmla="*/ 34862 w 71"/>
                <a:gd name="T93" fmla="*/ 3126 h 31"/>
                <a:gd name="T94" fmla="*/ 37333 w 71"/>
                <a:gd name="T95" fmla="*/ 3889 h 31"/>
                <a:gd name="T96" fmla="*/ 39005 w 71"/>
                <a:gd name="T97" fmla="*/ 6252 h 31"/>
                <a:gd name="T98" fmla="*/ 37333 w 71"/>
                <a:gd name="T99" fmla="*/ 7778 h 31"/>
                <a:gd name="T100" fmla="*/ 41476 w 71"/>
                <a:gd name="T101" fmla="*/ 6252 h 31"/>
                <a:gd name="T102" fmla="*/ 43158 w 71"/>
                <a:gd name="T103" fmla="*/ 7015 h 31"/>
                <a:gd name="T104" fmla="*/ 46418 w 71"/>
                <a:gd name="T105" fmla="*/ 8541 h 31"/>
                <a:gd name="T106" fmla="*/ 47216 w 71"/>
                <a:gd name="T107" fmla="*/ 7015 h 31"/>
                <a:gd name="T108" fmla="*/ 48099 w 71"/>
                <a:gd name="T109" fmla="*/ 5406 h 31"/>
                <a:gd name="T110" fmla="*/ 49771 w 71"/>
                <a:gd name="T111" fmla="*/ 5406 h 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31"/>
                <a:gd name="T170" fmla="*/ 71 w 71"/>
                <a:gd name="T171" fmla="*/ 31 h 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31">
                  <a:moveTo>
                    <a:pt x="62" y="8"/>
                  </a:moveTo>
                  <a:cubicBezTo>
                    <a:pt x="62" y="8"/>
                    <a:pt x="63" y="8"/>
                    <a:pt x="63" y="8"/>
                  </a:cubicBezTo>
                  <a:lnTo>
                    <a:pt x="64" y="8"/>
                  </a:ln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66" y="15"/>
                  </a:lnTo>
                  <a:cubicBezTo>
                    <a:pt x="66" y="15"/>
                    <a:pt x="67" y="14"/>
                    <a:pt x="68" y="15"/>
                  </a:cubicBezTo>
                  <a:cubicBezTo>
                    <a:pt x="69" y="15"/>
                    <a:pt x="68" y="17"/>
                    <a:pt x="68" y="18"/>
                  </a:cubicBezTo>
                  <a:cubicBezTo>
                    <a:pt x="69" y="18"/>
                    <a:pt x="69" y="18"/>
                    <a:pt x="70" y="18"/>
                  </a:cubicBezTo>
                  <a:lnTo>
                    <a:pt x="70" y="19"/>
                  </a:lnTo>
                  <a:lnTo>
                    <a:pt x="71" y="19"/>
                  </a:lnTo>
                  <a:lnTo>
                    <a:pt x="71" y="20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0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69" y="23"/>
                  </a:lnTo>
                  <a:lnTo>
                    <a:pt x="67" y="23"/>
                  </a:lnTo>
                  <a:lnTo>
                    <a:pt x="67" y="24"/>
                  </a:lnTo>
                  <a:cubicBezTo>
                    <a:pt x="66" y="24"/>
                    <a:pt x="66" y="24"/>
                    <a:pt x="66" y="24"/>
                  </a:cubicBezTo>
                  <a:lnTo>
                    <a:pt x="66" y="25"/>
                  </a:lnTo>
                  <a:cubicBezTo>
                    <a:pt x="65" y="25"/>
                    <a:pt x="65" y="25"/>
                    <a:pt x="65" y="25"/>
                  </a:cubicBezTo>
                  <a:lnTo>
                    <a:pt x="65" y="26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63" y="27"/>
                  </a:lnTo>
                  <a:cubicBezTo>
                    <a:pt x="63" y="27"/>
                    <a:pt x="62" y="26"/>
                    <a:pt x="62" y="25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60" y="25"/>
                    <a:pt x="59" y="26"/>
                    <a:pt x="59" y="26"/>
                  </a:cubicBezTo>
                  <a:lnTo>
                    <a:pt x="57" y="26"/>
                  </a:lnTo>
                  <a:cubicBezTo>
                    <a:pt x="56" y="26"/>
                    <a:pt x="56" y="25"/>
                    <a:pt x="56" y="25"/>
                  </a:cubicBezTo>
                  <a:lnTo>
                    <a:pt x="55" y="25"/>
                  </a:lnTo>
                  <a:cubicBezTo>
                    <a:pt x="55" y="26"/>
                    <a:pt x="56" y="29"/>
                    <a:pt x="55" y="30"/>
                  </a:cubicBezTo>
                  <a:lnTo>
                    <a:pt x="54" y="30"/>
                  </a:lnTo>
                  <a:lnTo>
                    <a:pt x="54" y="31"/>
                  </a:lnTo>
                  <a:cubicBezTo>
                    <a:pt x="54" y="30"/>
                    <a:pt x="52" y="29"/>
                    <a:pt x="51" y="29"/>
                  </a:cubicBezTo>
                  <a:cubicBezTo>
                    <a:pt x="51" y="28"/>
                    <a:pt x="49" y="28"/>
                    <a:pt x="48" y="28"/>
                  </a:cubicBezTo>
                  <a:cubicBezTo>
                    <a:pt x="48" y="29"/>
                    <a:pt x="48" y="28"/>
                    <a:pt x="48" y="29"/>
                  </a:cubicBezTo>
                  <a:lnTo>
                    <a:pt x="47" y="29"/>
                  </a:lnTo>
                  <a:lnTo>
                    <a:pt x="47" y="28"/>
                  </a:lnTo>
                  <a:lnTo>
                    <a:pt x="45" y="28"/>
                  </a:lnTo>
                  <a:lnTo>
                    <a:pt x="44" y="28"/>
                  </a:lnTo>
                  <a:lnTo>
                    <a:pt x="40" y="28"/>
                  </a:lnTo>
                  <a:cubicBezTo>
                    <a:pt x="40" y="28"/>
                    <a:pt x="40" y="27"/>
                    <a:pt x="40" y="27"/>
                  </a:cubicBezTo>
                  <a:cubicBezTo>
                    <a:pt x="39" y="26"/>
                    <a:pt x="39" y="26"/>
                    <a:pt x="39" y="25"/>
                  </a:cubicBezTo>
                  <a:lnTo>
                    <a:pt x="38" y="25"/>
                  </a:ln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7" y="26"/>
                    <a:pt x="37" y="26"/>
                  </a:cubicBezTo>
                  <a:lnTo>
                    <a:pt x="37" y="27"/>
                  </a:lnTo>
                  <a:lnTo>
                    <a:pt x="37" y="28"/>
                  </a:lnTo>
                  <a:cubicBezTo>
                    <a:pt x="37" y="28"/>
                    <a:pt x="35" y="27"/>
                    <a:pt x="35" y="27"/>
                  </a:cubicBezTo>
                  <a:lnTo>
                    <a:pt x="35" y="29"/>
                  </a:lnTo>
                  <a:lnTo>
                    <a:pt x="35" y="30"/>
                  </a:lnTo>
                  <a:lnTo>
                    <a:pt x="34" y="30"/>
                  </a:lnTo>
                  <a:lnTo>
                    <a:pt x="34" y="31"/>
                  </a:lnTo>
                  <a:cubicBezTo>
                    <a:pt x="34" y="31"/>
                    <a:pt x="33" y="31"/>
                    <a:pt x="33" y="31"/>
                  </a:cubicBezTo>
                  <a:lnTo>
                    <a:pt x="32" y="31"/>
                  </a:lnTo>
                  <a:lnTo>
                    <a:pt x="31" y="31"/>
                  </a:lnTo>
                  <a:cubicBezTo>
                    <a:pt x="31" y="31"/>
                    <a:pt x="31" y="31"/>
                    <a:pt x="31" y="31"/>
                  </a:cubicBezTo>
                  <a:cubicBezTo>
                    <a:pt x="31" y="30"/>
                    <a:pt x="30" y="30"/>
                    <a:pt x="30" y="29"/>
                  </a:cubicBezTo>
                  <a:lnTo>
                    <a:pt x="28" y="29"/>
                  </a:lnTo>
                  <a:lnTo>
                    <a:pt x="27" y="29"/>
                  </a:lnTo>
                  <a:cubicBezTo>
                    <a:pt x="27" y="28"/>
                    <a:pt x="27" y="28"/>
                    <a:pt x="27" y="28"/>
                  </a:cubicBezTo>
                  <a:lnTo>
                    <a:pt x="26" y="28"/>
                  </a:lnTo>
                  <a:lnTo>
                    <a:pt x="26" y="29"/>
                  </a:lnTo>
                  <a:lnTo>
                    <a:pt x="24" y="29"/>
                  </a:ln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8"/>
                    <a:pt x="23" y="28"/>
                  </a:cubicBezTo>
                  <a:lnTo>
                    <a:pt x="23" y="27"/>
                  </a:lnTo>
                  <a:cubicBezTo>
                    <a:pt x="22" y="27"/>
                    <a:pt x="21" y="28"/>
                    <a:pt x="20" y="28"/>
                  </a:cubicBezTo>
                  <a:lnTo>
                    <a:pt x="20" y="29"/>
                  </a:lnTo>
                  <a:lnTo>
                    <a:pt x="19" y="29"/>
                  </a:lnTo>
                  <a:lnTo>
                    <a:pt x="17" y="29"/>
                  </a:lnTo>
                  <a:cubicBezTo>
                    <a:pt x="17" y="29"/>
                    <a:pt x="16" y="29"/>
                    <a:pt x="16" y="29"/>
                  </a:cubicBezTo>
                  <a:cubicBezTo>
                    <a:pt x="16" y="27"/>
                    <a:pt x="16" y="25"/>
                    <a:pt x="15" y="24"/>
                  </a:cubicBezTo>
                  <a:lnTo>
                    <a:pt x="12" y="24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cubicBezTo>
                    <a:pt x="11" y="26"/>
                    <a:pt x="10" y="25"/>
                    <a:pt x="10" y="25"/>
                  </a:cubicBezTo>
                  <a:cubicBezTo>
                    <a:pt x="10" y="25"/>
                    <a:pt x="10" y="24"/>
                    <a:pt x="10" y="24"/>
                  </a:cubicBezTo>
                  <a:lnTo>
                    <a:pt x="9" y="24"/>
                  </a:lnTo>
                  <a:cubicBezTo>
                    <a:pt x="8" y="23"/>
                    <a:pt x="7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6"/>
                    <a:pt x="3" y="26"/>
                  </a:cubicBezTo>
                  <a:lnTo>
                    <a:pt x="3" y="27"/>
                  </a:lnTo>
                  <a:cubicBezTo>
                    <a:pt x="3" y="27"/>
                    <a:pt x="3" y="27"/>
                    <a:pt x="3" y="27"/>
                  </a:cubicBezTo>
                  <a:lnTo>
                    <a:pt x="0" y="27"/>
                  </a:lnTo>
                  <a:lnTo>
                    <a:pt x="0" y="26"/>
                  </a:lnTo>
                  <a:cubicBezTo>
                    <a:pt x="0" y="26"/>
                    <a:pt x="1" y="26"/>
                    <a:pt x="1" y="26"/>
                  </a:cubicBezTo>
                  <a:lnTo>
                    <a:pt x="1" y="25"/>
                  </a:lnTo>
                  <a:lnTo>
                    <a:pt x="0" y="25"/>
                  </a:lnTo>
                  <a:lnTo>
                    <a:pt x="0" y="23"/>
                  </a:lnTo>
                  <a:cubicBezTo>
                    <a:pt x="0" y="22"/>
                    <a:pt x="0" y="20"/>
                    <a:pt x="0" y="20"/>
                  </a:cubicBezTo>
                  <a:lnTo>
                    <a:pt x="1" y="20"/>
                  </a:lnTo>
                  <a:lnTo>
                    <a:pt x="1" y="19"/>
                  </a:lnTo>
                  <a:cubicBezTo>
                    <a:pt x="1" y="19"/>
                    <a:pt x="1" y="18"/>
                    <a:pt x="1" y="18"/>
                  </a:cubicBez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cubicBezTo>
                    <a:pt x="5" y="20"/>
                    <a:pt x="5" y="21"/>
                    <a:pt x="6" y="21"/>
                  </a:cubicBezTo>
                  <a:lnTo>
                    <a:pt x="7" y="21"/>
                  </a:lnTo>
                  <a:lnTo>
                    <a:pt x="7" y="20"/>
                  </a:lnTo>
                  <a:lnTo>
                    <a:pt x="8" y="20"/>
                  </a:lnTo>
                  <a:cubicBezTo>
                    <a:pt x="8" y="20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lnTo>
                    <a:pt x="7" y="16"/>
                  </a:lnTo>
                  <a:lnTo>
                    <a:pt x="8" y="16"/>
                  </a:ln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9" y="15"/>
                  </a:ln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3" y="12"/>
                  </a:lnTo>
                  <a:cubicBezTo>
                    <a:pt x="13" y="12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cubicBezTo>
                    <a:pt x="17" y="10"/>
                    <a:pt x="17" y="9"/>
                    <a:pt x="17" y="8"/>
                  </a:cubicBezTo>
                  <a:cubicBezTo>
                    <a:pt x="17" y="8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20" y="5"/>
                    <a:pt x="21" y="5"/>
                  </a:cubicBezTo>
                  <a:cubicBezTo>
                    <a:pt x="22" y="5"/>
                    <a:pt x="22" y="5"/>
                    <a:pt x="23" y="5"/>
                  </a:cubicBezTo>
                  <a:lnTo>
                    <a:pt x="23" y="4"/>
                  </a:lnTo>
                  <a:cubicBezTo>
                    <a:pt x="23" y="4"/>
                    <a:pt x="24" y="4"/>
                    <a:pt x="24" y="4"/>
                  </a:cubicBezTo>
                  <a:cubicBezTo>
                    <a:pt x="24" y="4"/>
                    <a:pt x="27" y="4"/>
                    <a:pt x="27" y="4"/>
                  </a:cubicBezTo>
                  <a:lnTo>
                    <a:pt x="27" y="3"/>
                  </a:lnTo>
                  <a:lnTo>
                    <a:pt x="29" y="3"/>
                  </a:lnTo>
                  <a:cubicBezTo>
                    <a:pt x="29" y="3"/>
                    <a:pt x="29" y="3"/>
                    <a:pt x="29" y="3"/>
                  </a:cubicBezTo>
                  <a:lnTo>
                    <a:pt x="30" y="3"/>
                  </a:lnTo>
                  <a:cubicBezTo>
                    <a:pt x="30" y="3"/>
                    <a:pt x="30" y="2"/>
                    <a:pt x="30" y="2"/>
                  </a:cubicBezTo>
                  <a:lnTo>
                    <a:pt x="32" y="2"/>
                  </a:lnTo>
                  <a:cubicBezTo>
                    <a:pt x="32" y="2"/>
                    <a:pt x="33" y="3"/>
                    <a:pt x="33" y="4"/>
                  </a:cubicBezTo>
                  <a:lnTo>
                    <a:pt x="34" y="4"/>
                  </a:lnTo>
                  <a:cubicBezTo>
                    <a:pt x="34" y="3"/>
                    <a:pt x="34" y="4"/>
                    <a:pt x="34" y="3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5" y="2"/>
                    <a:pt x="35" y="1"/>
                    <a:pt x="35" y="0"/>
                  </a:cubicBezTo>
                  <a:lnTo>
                    <a:pt x="36" y="0"/>
                  </a:lnTo>
                  <a:lnTo>
                    <a:pt x="37" y="0"/>
                  </a:lnTo>
                  <a:lnTo>
                    <a:pt x="37" y="1"/>
                  </a:ln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8" y="2"/>
                    <a:pt x="38" y="2"/>
                  </a:cubicBezTo>
                  <a:cubicBezTo>
                    <a:pt x="38" y="2"/>
                    <a:pt x="39" y="3"/>
                    <a:pt x="39" y="3"/>
                  </a:cubicBezTo>
                  <a:lnTo>
                    <a:pt x="39" y="4"/>
                  </a:lnTo>
                  <a:lnTo>
                    <a:pt x="40" y="4"/>
                  </a:lnTo>
                  <a:lnTo>
                    <a:pt x="40" y="5"/>
                  </a:ln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2" y="5"/>
                    <a:pt x="42" y="5"/>
                    <a:pt x="42" y="4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7" y="6"/>
                    <a:pt x="47" y="6"/>
                  </a:cubicBezTo>
                  <a:cubicBezTo>
                    <a:pt x="47" y="6"/>
                    <a:pt x="47" y="7"/>
                    <a:pt x="47" y="8"/>
                  </a:cubicBezTo>
                  <a:cubicBezTo>
                    <a:pt x="47" y="8"/>
                    <a:pt x="46" y="9"/>
                    <a:pt x="45" y="8"/>
                  </a:cubicBezTo>
                  <a:lnTo>
                    <a:pt x="45" y="10"/>
                  </a:lnTo>
                  <a:cubicBezTo>
                    <a:pt x="46" y="10"/>
                    <a:pt x="47" y="10"/>
                    <a:pt x="48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52" y="8"/>
                  </a:lnTo>
                  <a:cubicBezTo>
                    <a:pt x="52" y="8"/>
                    <a:pt x="52" y="8"/>
                    <a:pt x="52" y="8"/>
                  </a:cubicBezTo>
                  <a:lnTo>
                    <a:pt x="52" y="9"/>
                  </a:lnTo>
                  <a:lnTo>
                    <a:pt x="53" y="9"/>
                  </a:ln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11"/>
                    <a:pt x="53" y="11"/>
                  </a:cubicBezTo>
                  <a:lnTo>
                    <a:pt x="56" y="11"/>
                  </a:lnTo>
                  <a:cubicBezTo>
                    <a:pt x="56" y="10"/>
                    <a:pt x="56" y="10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8"/>
                    <a:pt x="57" y="8"/>
                  </a:cubicBezTo>
                  <a:cubicBezTo>
                    <a:pt x="57" y="8"/>
                    <a:pt x="58" y="8"/>
                    <a:pt x="58" y="8"/>
                  </a:cubicBezTo>
                  <a:cubicBezTo>
                    <a:pt x="58" y="8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59" y="7"/>
                  </a:lnTo>
                  <a:cubicBezTo>
                    <a:pt x="59" y="7"/>
                    <a:pt x="59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60" y="8"/>
                  </a:lnTo>
                  <a:cubicBezTo>
                    <a:pt x="60" y="8"/>
                    <a:pt x="60" y="8"/>
                    <a:pt x="60" y="8"/>
                  </a:cubicBezTo>
                  <a:cubicBezTo>
                    <a:pt x="61" y="8"/>
                    <a:pt x="62" y="8"/>
                    <a:pt x="62" y="8"/>
                  </a:cubicBezTo>
                </a:path>
              </a:pathLst>
            </a:custGeom>
            <a:solidFill>
              <a:srgbClr val="E1FFFF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40" name="Freeform 8"/>
            <p:cNvSpPr>
              <a:spLocks/>
            </p:cNvSpPr>
            <p:nvPr/>
          </p:nvSpPr>
          <p:spPr bwMode="auto">
            <a:xfrm>
              <a:off x="3723" y="1895"/>
              <a:ext cx="536" cy="369"/>
            </a:xfrm>
            <a:custGeom>
              <a:avLst/>
              <a:gdLst>
                <a:gd name="T0" fmla="*/ 38291 w 57"/>
                <a:gd name="T1" fmla="*/ 21190 h 40"/>
                <a:gd name="T2" fmla="*/ 35724 w 57"/>
                <a:gd name="T3" fmla="*/ 21956 h 40"/>
                <a:gd name="T4" fmla="*/ 34135 w 57"/>
                <a:gd name="T5" fmla="*/ 21190 h 40"/>
                <a:gd name="T6" fmla="*/ 32452 w 57"/>
                <a:gd name="T7" fmla="*/ 19658 h 40"/>
                <a:gd name="T8" fmla="*/ 31568 w 57"/>
                <a:gd name="T9" fmla="*/ 18810 h 40"/>
                <a:gd name="T10" fmla="*/ 31568 w 57"/>
                <a:gd name="T11" fmla="*/ 18044 h 40"/>
                <a:gd name="T12" fmla="*/ 30768 w 57"/>
                <a:gd name="T13" fmla="*/ 18044 h 40"/>
                <a:gd name="T14" fmla="*/ 29094 w 57"/>
                <a:gd name="T15" fmla="*/ 20424 h 40"/>
                <a:gd name="T16" fmla="*/ 28295 w 57"/>
                <a:gd name="T17" fmla="*/ 21190 h 40"/>
                <a:gd name="T18" fmla="*/ 25822 w 57"/>
                <a:gd name="T19" fmla="*/ 20424 h 40"/>
                <a:gd name="T20" fmla="*/ 23255 w 57"/>
                <a:gd name="T21" fmla="*/ 21190 h 40"/>
                <a:gd name="T22" fmla="*/ 19982 w 57"/>
                <a:gd name="T23" fmla="*/ 21190 h 40"/>
                <a:gd name="T24" fmla="*/ 19982 w 57"/>
                <a:gd name="T25" fmla="*/ 21956 h 40"/>
                <a:gd name="T26" fmla="*/ 16625 w 57"/>
                <a:gd name="T27" fmla="*/ 21190 h 40"/>
                <a:gd name="T28" fmla="*/ 15826 w 57"/>
                <a:gd name="T29" fmla="*/ 21956 h 40"/>
                <a:gd name="T30" fmla="*/ 14942 w 57"/>
                <a:gd name="T31" fmla="*/ 24336 h 40"/>
                <a:gd name="T32" fmla="*/ 14152 w 57"/>
                <a:gd name="T33" fmla="*/ 25867 h 40"/>
                <a:gd name="T34" fmla="*/ 13268 w 57"/>
                <a:gd name="T35" fmla="*/ 26725 h 40"/>
                <a:gd name="T36" fmla="*/ 11670 w 57"/>
                <a:gd name="T37" fmla="*/ 26725 h 40"/>
                <a:gd name="T38" fmla="*/ 10786 w 57"/>
                <a:gd name="T39" fmla="*/ 27490 h 40"/>
                <a:gd name="T40" fmla="*/ 9996 w 57"/>
                <a:gd name="T41" fmla="*/ 28256 h 40"/>
                <a:gd name="T42" fmla="*/ 9112 w 57"/>
                <a:gd name="T43" fmla="*/ 29022 h 40"/>
                <a:gd name="T44" fmla="*/ 7513 w 57"/>
                <a:gd name="T45" fmla="*/ 29871 h 40"/>
                <a:gd name="T46" fmla="*/ 7513 w 57"/>
                <a:gd name="T47" fmla="*/ 30636 h 40"/>
                <a:gd name="T48" fmla="*/ 7513 w 57"/>
                <a:gd name="T49" fmla="*/ 30636 h 40"/>
                <a:gd name="T50" fmla="*/ 7513 w 57"/>
                <a:gd name="T51" fmla="*/ 31402 h 40"/>
                <a:gd name="T52" fmla="*/ 6629 w 57"/>
                <a:gd name="T53" fmla="*/ 31402 h 40"/>
                <a:gd name="T54" fmla="*/ 6629 w 57"/>
                <a:gd name="T55" fmla="*/ 30636 h 40"/>
                <a:gd name="T56" fmla="*/ 7513 w 57"/>
                <a:gd name="T57" fmla="*/ 26725 h 40"/>
                <a:gd name="T58" fmla="*/ 7513 w 57"/>
                <a:gd name="T59" fmla="*/ 25867 h 40"/>
                <a:gd name="T60" fmla="*/ 7513 w 57"/>
                <a:gd name="T61" fmla="*/ 22804 h 40"/>
                <a:gd name="T62" fmla="*/ 4956 w 57"/>
                <a:gd name="T63" fmla="*/ 21956 h 40"/>
                <a:gd name="T64" fmla="*/ 4156 w 57"/>
                <a:gd name="T65" fmla="*/ 21190 h 40"/>
                <a:gd name="T66" fmla="*/ 2473 w 57"/>
                <a:gd name="T67" fmla="*/ 19658 h 40"/>
                <a:gd name="T68" fmla="*/ 799 w 57"/>
                <a:gd name="T69" fmla="*/ 18810 h 40"/>
                <a:gd name="T70" fmla="*/ 799 w 57"/>
                <a:gd name="T71" fmla="*/ 10212 h 40"/>
                <a:gd name="T72" fmla="*/ 1683 w 57"/>
                <a:gd name="T73" fmla="*/ 7832 h 40"/>
                <a:gd name="T74" fmla="*/ 2473 w 57"/>
                <a:gd name="T75" fmla="*/ 7066 h 40"/>
                <a:gd name="T76" fmla="*/ 2473 w 57"/>
                <a:gd name="T77" fmla="*/ 4677 h 40"/>
                <a:gd name="T78" fmla="*/ 799 w 57"/>
                <a:gd name="T79" fmla="*/ 3911 h 40"/>
                <a:gd name="T80" fmla="*/ 0 w 57"/>
                <a:gd name="T81" fmla="*/ 2380 h 40"/>
                <a:gd name="T82" fmla="*/ 799 w 57"/>
                <a:gd name="T83" fmla="*/ 1531 h 40"/>
                <a:gd name="T84" fmla="*/ 0 w 57"/>
                <a:gd name="T85" fmla="*/ 1531 h 40"/>
                <a:gd name="T86" fmla="*/ 5840 w 57"/>
                <a:gd name="T87" fmla="*/ 766 h 40"/>
                <a:gd name="T88" fmla="*/ 8313 w 57"/>
                <a:gd name="T89" fmla="*/ 0 h 40"/>
                <a:gd name="T90" fmla="*/ 9996 w 57"/>
                <a:gd name="T91" fmla="*/ 0 h 40"/>
                <a:gd name="T92" fmla="*/ 12469 w 57"/>
                <a:gd name="T93" fmla="*/ 0 h 40"/>
                <a:gd name="T94" fmla="*/ 13268 w 57"/>
                <a:gd name="T95" fmla="*/ 766 h 40"/>
                <a:gd name="T96" fmla="*/ 14152 w 57"/>
                <a:gd name="T97" fmla="*/ 1531 h 40"/>
                <a:gd name="T98" fmla="*/ 21572 w 57"/>
                <a:gd name="T99" fmla="*/ 1531 h 40"/>
                <a:gd name="T100" fmla="*/ 21572 w 57"/>
                <a:gd name="T101" fmla="*/ 1531 h 40"/>
                <a:gd name="T102" fmla="*/ 21572 w 57"/>
                <a:gd name="T103" fmla="*/ 1531 h 40"/>
                <a:gd name="T104" fmla="*/ 27411 w 57"/>
                <a:gd name="T105" fmla="*/ 3146 h 40"/>
                <a:gd name="T106" fmla="*/ 30768 w 57"/>
                <a:gd name="T107" fmla="*/ 4677 h 40"/>
                <a:gd name="T108" fmla="*/ 31568 w 57"/>
                <a:gd name="T109" fmla="*/ 5535 h 40"/>
                <a:gd name="T110" fmla="*/ 39880 w 57"/>
                <a:gd name="T111" fmla="*/ 7832 h 40"/>
                <a:gd name="T112" fmla="*/ 46604 w 57"/>
                <a:gd name="T113" fmla="*/ 10212 h 40"/>
                <a:gd name="T114" fmla="*/ 45720 w 57"/>
                <a:gd name="T115" fmla="*/ 11743 h 40"/>
                <a:gd name="T116" fmla="*/ 44037 w 57"/>
                <a:gd name="T117" fmla="*/ 11743 h 40"/>
                <a:gd name="T118" fmla="*/ 42447 w 57"/>
                <a:gd name="T119" fmla="*/ 12592 h 40"/>
                <a:gd name="T120" fmla="*/ 41564 w 57"/>
                <a:gd name="T121" fmla="*/ 13358 h 40"/>
                <a:gd name="T122" fmla="*/ 41564 w 57"/>
                <a:gd name="T123" fmla="*/ 13358 h 40"/>
                <a:gd name="T124" fmla="*/ 39081 w 57"/>
                <a:gd name="T125" fmla="*/ 18044 h 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40"/>
                <a:gd name="T191" fmla="*/ 57 w 57"/>
                <a:gd name="T192" fmla="*/ 40 h 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40">
                  <a:moveTo>
                    <a:pt x="46" y="27"/>
                  </a:moveTo>
                  <a:lnTo>
                    <a:pt x="46" y="27"/>
                  </a:lnTo>
                  <a:cubicBezTo>
                    <a:pt x="45" y="27"/>
                    <a:pt x="44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lnTo>
                    <a:pt x="41" y="27"/>
                  </a:lnTo>
                  <a:lnTo>
                    <a:pt x="40" y="27"/>
                  </a:lnTo>
                  <a:lnTo>
                    <a:pt x="40" y="26"/>
                  </a:lnTo>
                  <a:cubicBezTo>
                    <a:pt x="40" y="26"/>
                    <a:pt x="39" y="25"/>
                    <a:pt x="39" y="25"/>
                  </a:cubicBezTo>
                  <a:cubicBezTo>
                    <a:pt x="39" y="25"/>
                    <a:pt x="39" y="24"/>
                    <a:pt x="39" y="24"/>
                  </a:cubicBezTo>
                  <a:cubicBezTo>
                    <a:pt x="39" y="24"/>
                    <a:pt x="38" y="24"/>
                    <a:pt x="38" y="24"/>
                  </a:cubicBezTo>
                  <a:lnTo>
                    <a:pt x="38" y="23"/>
                  </a:lnTo>
                  <a:lnTo>
                    <a:pt x="37" y="23"/>
                  </a:lnTo>
                  <a:lnTo>
                    <a:pt x="36" y="23"/>
                  </a:lnTo>
                  <a:cubicBezTo>
                    <a:pt x="36" y="24"/>
                    <a:pt x="36" y="25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6"/>
                    <a:pt x="35" y="27"/>
                  </a:cubicBezTo>
                  <a:lnTo>
                    <a:pt x="34" y="27"/>
                  </a:lnTo>
                  <a:cubicBezTo>
                    <a:pt x="34" y="26"/>
                    <a:pt x="33" y="25"/>
                    <a:pt x="33" y="25"/>
                  </a:cubicBezTo>
                  <a:lnTo>
                    <a:pt x="31" y="25"/>
                  </a:lnTo>
                  <a:cubicBezTo>
                    <a:pt x="31" y="25"/>
                    <a:pt x="31" y="26"/>
                    <a:pt x="31" y="26"/>
                  </a:cubicBezTo>
                  <a:lnTo>
                    <a:pt x="30" y="26"/>
                  </a:lnTo>
                  <a:cubicBezTo>
                    <a:pt x="30" y="26"/>
                    <a:pt x="30" y="26"/>
                    <a:pt x="30" y="26"/>
                  </a:cubicBezTo>
                  <a:lnTo>
                    <a:pt x="28" y="26"/>
                  </a:lnTo>
                  <a:lnTo>
                    <a:pt x="28" y="27"/>
                  </a:lnTo>
                  <a:cubicBezTo>
                    <a:pt x="28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lnTo>
                    <a:pt x="24" y="28"/>
                  </a:lnTo>
                  <a:cubicBezTo>
                    <a:pt x="23" y="28"/>
                    <a:pt x="23" y="28"/>
                    <a:pt x="22" y="28"/>
                  </a:cubicBezTo>
                  <a:cubicBezTo>
                    <a:pt x="21" y="28"/>
                    <a:pt x="20" y="27"/>
                    <a:pt x="20" y="27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19" y="30"/>
                    <a:pt x="18" y="31"/>
                    <a:pt x="18" y="31"/>
                  </a:cubicBezTo>
                  <a:cubicBezTo>
                    <a:pt x="18" y="32"/>
                    <a:pt x="18" y="33"/>
                    <a:pt x="17" y="33"/>
                  </a:cubicBezTo>
                  <a:lnTo>
                    <a:pt x="17" y="34"/>
                  </a:lnTo>
                  <a:lnTo>
                    <a:pt x="16" y="34"/>
                  </a:lnTo>
                  <a:lnTo>
                    <a:pt x="15" y="33"/>
                  </a:lnTo>
                  <a:lnTo>
                    <a:pt x="15" y="34"/>
                  </a:lnTo>
                  <a:cubicBezTo>
                    <a:pt x="15" y="34"/>
                    <a:pt x="15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5"/>
                    <a:pt x="14" y="35"/>
                  </a:cubicBezTo>
                  <a:lnTo>
                    <a:pt x="13" y="35"/>
                  </a:ln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12" y="35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9" y="38"/>
                  </a:ln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9"/>
                    <a:pt x="9" y="39"/>
                  </a:cubicBezTo>
                  <a:lnTo>
                    <a:pt x="8" y="39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8" y="35"/>
                  </a:lnTo>
                  <a:lnTo>
                    <a:pt x="8" y="34"/>
                  </a:lnTo>
                  <a:cubicBezTo>
                    <a:pt x="8" y="34"/>
                    <a:pt x="8" y="34"/>
                    <a:pt x="9" y="34"/>
                  </a:cubicBezTo>
                  <a:lnTo>
                    <a:pt x="9" y="33"/>
                  </a:lnTo>
                  <a:cubicBezTo>
                    <a:pt x="10" y="33"/>
                    <a:pt x="9" y="32"/>
                    <a:pt x="10" y="32"/>
                  </a:cubicBezTo>
                  <a:lnTo>
                    <a:pt x="10" y="29"/>
                  </a:lnTo>
                  <a:lnTo>
                    <a:pt x="9" y="29"/>
                  </a:lnTo>
                  <a:cubicBezTo>
                    <a:pt x="9" y="29"/>
                    <a:pt x="8" y="28"/>
                    <a:pt x="7" y="28"/>
                  </a:cubicBez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cubicBezTo>
                    <a:pt x="5" y="27"/>
                    <a:pt x="5" y="27"/>
                    <a:pt x="5" y="26"/>
                  </a:cubicBezTo>
                  <a:lnTo>
                    <a:pt x="4" y="26"/>
                  </a:lnTo>
                  <a:cubicBezTo>
                    <a:pt x="4" y="25"/>
                    <a:pt x="3" y="25"/>
                    <a:pt x="3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lnTo>
                    <a:pt x="1" y="22"/>
                  </a:lnTo>
                  <a:lnTo>
                    <a:pt x="0" y="22"/>
                  </a:lnTo>
                  <a:cubicBezTo>
                    <a:pt x="0" y="21"/>
                    <a:pt x="0" y="16"/>
                    <a:pt x="1" y="15"/>
                  </a:cubicBezTo>
                  <a:lnTo>
                    <a:pt x="1" y="13"/>
                  </a:lnTo>
                  <a:cubicBezTo>
                    <a:pt x="1" y="13"/>
                    <a:pt x="1" y="11"/>
                    <a:pt x="2" y="11"/>
                  </a:cubicBez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cubicBezTo>
                    <a:pt x="0" y="5"/>
                    <a:pt x="1" y="4"/>
                    <a:pt x="0" y="4"/>
                  </a:cubicBez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cubicBezTo>
                    <a:pt x="2" y="2"/>
                    <a:pt x="4" y="2"/>
                    <a:pt x="5" y="2"/>
                  </a:cubicBezTo>
                  <a:cubicBezTo>
                    <a:pt x="5" y="1"/>
                    <a:pt x="7" y="2"/>
                    <a:pt x="7" y="1"/>
                  </a:cubicBez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7" y="1"/>
                  </a:lnTo>
                  <a:cubicBezTo>
                    <a:pt x="17" y="1"/>
                    <a:pt x="17" y="1"/>
                    <a:pt x="17" y="2"/>
                  </a:cubicBez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1" y="2"/>
                  </a:lnTo>
                  <a:cubicBezTo>
                    <a:pt x="31" y="3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5"/>
                    <a:pt x="35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6" y="5"/>
                    <a:pt x="37" y="6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lnTo>
                    <a:pt x="38" y="7"/>
                  </a:lnTo>
                  <a:cubicBezTo>
                    <a:pt x="38" y="7"/>
                    <a:pt x="42" y="7"/>
                    <a:pt x="42" y="7"/>
                  </a:cubicBezTo>
                  <a:cubicBezTo>
                    <a:pt x="42" y="8"/>
                    <a:pt x="45" y="8"/>
                    <a:pt x="46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9"/>
                    <a:pt x="48" y="10"/>
                    <a:pt x="48" y="10"/>
                  </a:cubicBezTo>
                  <a:cubicBezTo>
                    <a:pt x="48" y="10"/>
                    <a:pt x="49" y="10"/>
                    <a:pt x="49" y="10"/>
                  </a:cubicBezTo>
                  <a:cubicBezTo>
                    <a:pt x="49" y="10"/>
                    <a:pt x="50" y="11"/>
                    <a:pt x="50" y="11"/>
                  </a:cubicBezTo>
                  <a:cubicBezTo>
                    <a:pt x="50" y="12"/>
                    <a:pt x="52" y="12"/>
                    <a:pt x="52" y="13"/>
                  </a:cubicBezTo>
                  <a:lnTo>
                    <a:pt x="56" y="13"/>
                  </a:lnTo>
                  <a:cubicBezTo>
                    <a:pt x="56" y="13"/>
                    <a:pt x="56" y="13"/>
                    <a:pt x="57" y="13"/>
                  </a:cubicBezTo>
                  <a:lnTo>
                    <a:pt x="57" y="14"/>
                  </a:lnTo>
                  <a:lnTo>
                    <a:pt x="56" y="15"/>
                  </a:lnTo>
                  <a:lnTo>
                    <a:pt x="55" y="15"/>
                  </a:lnTo>
                  <a:cubicBezTo>
                    <a:pt x="55" y="15"/>
                    <a:pt x="53" y="15"/>
                    <a:pt x="53" y="15"/>
                  </a:cubicBezTo>
                  <a:cubicBezTo>
                    <a:pt x="53" y="15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lnTo>
                    <a:pt x="51" y="17"/>
                  </a:lnTo>
                  <a:lnTo>
                    <a:pt x="50" y="17"/>
                  </a:lnTo>
                  <a:cubicBezTo>
                    <a:pt x="50" y="17"/>
                    <a:pt x="50" y="17"/>
                    <a:pt x="50" y="17"/>
                  </a:cubicBezTo>
                  <a:lnTo>
                    <a:pt x="49" y="18"/>
                  </a:lnTo>
                  <a:cubicBezTo>
                    <a:pt x="49" y="18"/>
                    <a:pt x="50" y="21"/>
                    <a:pt x="49" y="21"/>
                  </a:cubicBezTo>
                  <a:cubicBezTo>
                    <a:pt x="49" y="21"/>
                    <a:pt x="48" y="22"/>
                    <a:pt x="48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4"/>
                    <a:pt x="47" y="24"/>
                  </a:cubicBezTo>
                  <a:cubicBezTo>
                    <a:pt x="46" y="25"/>
                    <a:pt x="47" y="26"/>
                    <a:pt x="46" y="27"/>
                  </a:cubicBezTo>
                </a:path>
              </a:pathLst>
            </a:custGeom>
            <a:solidFill>
              <a:srgbClr val="E1FFFF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41" name="Freeform 9"/>
            <p:cNvSpPr>
              <a:spLocks/>
            </p:cNvSpPr>
            <p:nvPr/>
          </p:nvSpPr>
          <p:spPr bwMode="auto">
            <a:xfrm>
              <a:off x="4156" y="1775"/>
              <a:ext cx="469" cy="433"/>
            </a:xfrm>
            <a:custGeom>
              <a:avLst/>
              <a:gdLst>
                <a:gd name="T0" fmla="*/ 30532 w 50"/>
                <a:gd name="T1" fmla="*/ 765 h 47"/>
                <a:gd name="T2" fmla="*/ 32202 w 50"/>
                <a:gd name="T3" fmla="*/ 2377 h 47"/>
                <a:gd name="T4" fmla="*/ 32999 w 50"/>
                <a:gd name="T5" fmla="*/ 3142 h 47"/>
                <a:gd name="T6" fmla="*/ 34668 w 50"/>
                <a:gd name="T7" fmla="*/ 6283 h 47"/>
                <a:gd name="T8" fmla="*/ 38805 w 50"/>
                <a:gd name="T9" fmla="*/ 9425 h 47"/>
                <a:gd name="T10" fmla="*/ 38805 w 50"/>
                <a:gd name="T11" fmla="*/ 11709 h 47"/>
                <a:gd name="T12" fmla="*/ 40475 w 50"/>
                <a:gd name="T13" fmla="*/ 16380 h 47"/>
                <a:gd name="T14" fmla="*/ 41263 w 50"/>
                <a:gd name="T15" fmla="*/ 18757 h 47"/>
                <a:gd name="T16" fmla="*/ 41263 w 50"/>
                <a:gd name="T17" fmla="*/ 19522 h 47"/>
                <a:gd name="T18" fmla="*/ 40475 w 50"/>
                <a:gd name="T19" fmla="*/ 23428 h 47"/>
                <a:gd name="T20" fmla="*/ 37923 w 50"/>
                <a:gd name="T21" fmla="*/ 25040 h 47"/>
                <a:gd name="T22" fmla="*/ 37923 w 50"/>
                <a:gd name="T23" fmla="*/ 28182 h 47"/>
                <a:gd name="T24" fmla="*/ 34668 w 50"/>
                <a:gd name="T25" fmla="*/ 27334 h 47"/>
                <a:gd name="T26" fmla="*/ 32202 w 50"/>
                <a:gd name="T27" fmla="*/ 28182 h 47"/>
                <a:gd name="T28" fmla="*/ 28065 w 50"/>
                <a:gd name="T29" fmla="*/ 28947 h 47"/>
                <a:gd name="T30" fmla="*/ 27277 w 50"/>
                <a:gd name="T31" fmla="*/ 27334 h 47"/>
                <a:gd name="T32" fmla="*/ 25607 w 50"/>
                <a:gd name="T33" fmla="*/ 26570 h 47"/>
                <a:gd name="T34" fmla="*/ 24726 w 50"/>
                <a:gd name="T35" fmla="*/ 28182 h 47"/>
                <a:gd name="T36" fmla="*/ 23140 w 50"/>
                <a:gd name="T37" fmla="*/ 31323 h 47"/>
                <a:gd name="T38" fmla="*/ 22259 w 50"/>
                <a:gd name="T39" fmla="*/ 32079 h 47"/>
                <a:gd name="T40" fmla="*/ 19004 w 50"/>
                <a:gd name="T41" fmla="*/ 31323 h 47"/>
                <a:gd name="T42" fmla="*/ 16537 w 50"/>
                <a:gd name="T43" fmla="*/ 32079 h 47"/>
                <a:gd name="T44" fmla="*/ 13986 w 50"/>
                <a:gd name="T45" fmla="*/ 32844 h 47"/>
                <a:gd name="T46" fmla="*/ 12410 w 50"/>
                <a:gd name="T47" fmla="*/ 34373 h 47"/>
                <a:gd name="T48" fmla="*/ 11528 w 50"/>
                <a:gd name="T49" fmla="*/ 33608 h 47"/>
                <a:gd name="T50" fmla="*/ 10731 w 50"/>
                <a:gd name="T51" fmla="*/ 34373 h 47"/>
                <a:gd name="T52" fmla="*/ 9061 w 50"/>
                <a:gd name="T53" fmla="*/ 35220 h 47"/>
                <a:gd name="T54" fmla="*/ 6604 w 50"/>
                <a:gd name="T55" fmla="*/ 36750 h 47"/>
                <a:gd name="T56" fmla="*/ 5806 w 50"/>
                <a:gd name="T57" fmla="*/ 34373 h 47"/>
                <a:gd name="T58" fmla="*/ 2467 w 50"/>
                <a:gd name="T59" fmla="*/ 35220 h 47"/>
                <a:gd name="T60" fmla="*/ 0 w 50"/>
                <a:gd name="T61" fmla="*/ 34373 h 47"/>
                <a:gd name="T62" fmla="*/ 1670 w 50"/>
                <a:gd name="T63" fmla="*/ 34373 h 47"/>
                <a:gd name="T64" fmla="*/ 0 w 50"/>
                <a:gd name="T65" fmla="*/ 31323 h 47"/>
                <a:gd name="T66" fmla="*/ 2467 w 50"/>
                <a:gd name="T67" fmla="*/ 24276 h 47"/>
                <a:gd name="T68" fmla="*/ 4137 w 50"/>
                <a:gd name="T69" fmla="*/ 23428 h 47"/>
                <a:gd name="T70" fmla="*/ 4925 w 50"/>
                <a:gd name="T71" fmla="*/ 22663 h 47"/>
                <a:gd name="T72" fmla="*/ 8273 w 50"/>
                <a:gd name="T73" fmla="*/ 21899 h 47"/>
                <a:gd name="T74" fmla="*/ 2467 w 50"/>
                <a:gd name="T75" fmla="*/ 17993 h 47"/>
                <a:gd name="T76" fmla="*/ 0 w 50"/>
                <a:gd name="T77" fmla="*/ 15616 h 47"/>
                <a:gd name="T78" fmla="*/ 788 w 50"/>
                <a:gd name="T79" fmla="*/ 14086 h 47"/>
                <a:gd name="T80" fmla="*/ 4137 w 50"/>
                <a:gd name="T81" fmla="*/ 13322 h 47"/>
                <a:gd name="T82" fmla="*/ 5806 w 50"/>
                <a:gd name="T83" fmla="*/ 11709 h 47"/>
                <a:gd name="T84" fmla="*/ 7391 w 50"/>
                <a:gd name="T85" fmla="*/ 11709 h 47"/>
                <a:gd name="T86" fmla="*/ 12410 w 50"/>
                <a:gd name="T87" fmla="*/ 10945 h 47"/>
                <a:gd name="T88" fmla="*/ 14867 w 50"/>
                <a:gd name="T89" fmla="*/ 8568 h 47"/>
                <a:gd name="T90" fmla="*/ 15665 w 50"/>
                <a:gd name="T91" fmla="*/ 9425 h 47"/>
                <a:gd name="T92" fmla="*/ 16537 w 50"/>
                <a:gd name="T93" fmla="*/ 10189 h 47"/>
                <a:gd name="T94" fmla="*/ 18122 w 50"/>
                <a:gd name="T95" fmla="*/ 9425 h 47"/>
                <a:gd name="T96" fmla="*/ 19792 w 50"/>
                <a:gd name="T97" fmla="*/ 7812 h 47"/>
                <a:gd name="T98" fmla="*/ 18122 w 50"/>
                <a:gd name="T99" fmla="*/ 7048 h 47"/>
                <a:gd name="T100" fmla="*/ 20674 w 50"/>
                <a:gd name="T101" fmla="*/ 5436 h 47"/>
                <a:gd name="T102" fmla="*/ 22259 w 50"/>
                <a:gd name="T103" fmla="*/ 5436 h 47"/>
                <a:gd name="T104" fmla="*/ 23140 w 50"/>
                <a:gd name="T105" fmla="*/ 5436 h 47"/>
                <a:gd name="T106" fmla="*/ 26395 w 50"/>
                <a:gd name="T107" fmla="*/ 765 h 47"/>
                <a:gd name="T108" fmla="*/ 27277 w 50"/>
                <a:gd name="T109" fmla="*/ 765 h 47"/>
                <a:gd name="T110" fmla="*/ 28065 w 50"/>
                <a:gd name="T111" fmla="*/ 765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"/>
                <a:gd name="T169" fmla="*/ 0 h 47"/>
                <a:gd name="T170" fmla="*/ 50 w 50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" h="47">
                  <a:moveTo>
                    <a:pt x="36" y="0"/>
                  </a:moveTo>
                  <a:lnTo>
                    <a:pt x="37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3"/>
                  </a:lnTo>
                  <a:cubicBezTo>
                    <a:pt x="38" y="3"/>
                    <a:pt x="38" y="3"/>
                    <a:pt x="39" y="3"/>
                  </a:cubicBezTo>
                  <a:lnTo>
                    <a:pt x="39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2" y="5"/>
                  </a:lnTo>
                  <a:cubicBezTo>
                    <a:pt x="42" y="5"/>
                    <a:pt x="42" y="7"/>
                    <a:pt x="42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5" y="9"/>
                    <a:pt x="46" y="9"/>
                    <a:pt x="48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10"/>
                    <a:pt x="48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lnTo>
                    <a:pt x="48" y="15"/>
                  </a:lnTo>
                  <a:cubicBezTo>
                    <a:pt x="48" y="16"/>
                    <a:pt x="48" y="18"/>
                    <a:pt x="48" y="19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9" y="20"/>
                    <a:pt x="48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lnTo>
                    <a:pt x="49" y="21"/>
                  </a:lnTo>
                  <a:cubicBezTo>
                    <a:pt x="49" y="21"/>
                    <a:pt x="50" y="22"/>
                    <a:pt x="50" y="23"/>
                  </a:cubicBezTo>
                  <a:cubicBezTo>
                    <a:pt x="50" y="23"/>
                    <a:pt x="50" y="23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lnTo>
                    <a:pt x="50" y="25"/>
                  </a:lnTo>
                  <a:lnTo>
                    <a:pt x="49" y="25"/>
                  </a:lnTo>
                  <a:lnTo>
                    <a:pt x="49" y="26"/>
                  </a:lnTo>
                  <a:cubicBezTo>
                    <a:pt x="49" y="27"/>
                    <a:pt x="50" y="29"/>
                    <a:pt x="49" y="30"/>
                  </a:cubicBezTo>
                  <a:lnTo>
                    <a:pt x="49" y="31"/>
                  </a:lnTo>
                  <a:cubicBezTo>
                    <a:pt x="48" y="31"/>
                    <a:pt x="47" y="32"/>
                    <a:pt x="46" y="32"/>
                  </a:cubicBezTo>
                  <a:cubicBezTo>
                    <a:pt x="46" y="33"/>
                    <a:pt x="46" y="35"/>
                    <a:pt x="46" y="35"/>
                  </a:cubicBezTo>
                  <a:cubicBezTo>
                    <a:pt x="46" y="35"/>
                    <a:pt x="46" y="36"/>
                    <a:pt x="46" y="36"/>
                  </a:cubicBezTo>
                  <a:lnTo>
                    <a:pt x="43" y="36"/>
                  </a:lnTo>
                  <a:cubicBezTo>
                    <a:pt x="43" y="36"/>
                    <a:pt x="43" y="36"/>
                    <a:pt x="43" y="36"/>
                  </a:cubicBezTo>
                  <a:lnTo>
                    <a:pt x="43" y="35"/>
                  </a:lnTo>
                  <a:lnTo>
                    <a:pt x="42" y="35"/>
                  </a:lnTo>
                  <a:cubicBezTo>
                    <a:pt x="42" y="35"/>
                    <a:pt x="42" y="35"/>
                    <a:pt x="42" y="35"/>
                  </a:cubicBezTo>
                  <a:lnTo>
                    <a:pt x="41" y="35"/>
                  </a:lnTo>
                  <a:cubicBezTo>
                    <a:pt x="41" y="35"/>
                    <a:pt x="41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lnTo>
                    <a:pt x="39" y="36"/>
                  </a:lnTo>
                  <a:cubicBezTo>
                    <a:pt x="39" y="37"/>
                    <a:pt x="38" y="37"/>
                    <a:pt x="38" y="37"/>
                  </a:cubicBezTo>
                  <a:cubicBezTo>
                    <a:pt x="38" y="37"/>
                    <a:pt x="35" y="37"/>
                    <a:pt x="35" y="37"/>
                  </a:cubicBezTo>
                  <a:lnTo>
                    <a:pt x="34" y="37"/>
                  </a:lnTo>
                  <a:lnTo>
                    <a:pt x="34" y="36"/>
                  </a:ln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lnTo>
                    <a:pt x="32" y="33"/>
                  </a:lnTo>
                  <a:cubicBezTo>
                    <a:pt x="32" y="33"/>
                    <a:pt x="31" y="34"/>
                    <a:pt x="31" y="34"/>
                  </a:cubicBezTo>
                  <a:cubicBezTo>
                    <a:pt x="31" y="34"/>
                    <a:pt x="30" y="35"/>
                    <a:pt x="30" y="35"/>
                  </a:cubicBezTo>
                  <a:lnTo>
                    <a:pt x="30" y="36"/>
                  </a:lnTo>
                  <a:cubicBezTo>
                    <a:pt x="30" y="36"/>
                    <a:pt x="30" y="36"/>
                    <a:pt x="30" y="36"/>
                  </a:cubicBezTo>
                  <a:cubicBezTo>
                    <a:pt x="29" y="37"/>
                    <a:pt x="29" y="38"/>
                    <a:pt x="29" y="39"/>
                  </a:cubicBezTo>
                  <a:cubicBezTo>
                    <a:pt x="29" y="39"/>
                    <a:pt x="28" y="39"/>
                    <a:pt x="28" y="40"/>
                  </a:cubicBezTo>
                  <a:cubicBezTo>
                    <a:pt x="27" y="40"/>
                    <a:pt x="27" y="41"/>
                    <a:pt x="27" y="41"/>
                  </a:cubicBezTo>
                  <a:lnTo>
                    <a:pt x="26" y="41"/>
                  </a:lnTo>
                  <a:cubicBezTo>
                    <a:pt x="26" y="41"/>
                    <a:pt x="25" y="40"/>
                    <a:pt x="25" y="40"/>
                  </a:cubicBezTo>
                  <a:cubicBezTo>
                    <a:pt x="25" y="40"/>
                    <a:pt x="24" y="40"/>
                    <a:pt x="23" y="40"/>
                  </a:cubicBezTo>
                  <a:cubicBezTo>
                    <a:pt x="23" y="39"/>
                    <a:pt x="23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1" y="39"/>
                  </a:lnTo>
                  <a:cubicBezTo>
                    <a:pt x="21" y="40"/>
                    <a:pt x="21" y="40"/>
                    <a:pt x="20" y="41"/>
                  </a:cubicBezTo>
                  <a:cubicBezTo>
                    <a:pt x="20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lnTo>
                    <a:pt x="17" y="41"/>
                  </a:lnTo>
                  <a:cubicBezTo>
                    <a:pt x="17" y="42"/>
                    <a:pt x="17" y="41"/>
                    <a:pt x="17" y="42"/>
                  </a:cubicBezTo>
                  <a:cubicBezTo>
                    <a:pt x="17" y="42"/>
                    <a:pt x="17" y="43"/>
                    <a:pt x="17" y="43"/>
                  </a:cubicBezTo>
                  <a:lnTo>
                    <a:pt x="17" y="44"/>
                  </a:lnTo>
                  <a:cubicBezTo>
                    <a:pt x="17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lnTo>
                    <a:pt x="15" y="43"/>
                  </a:ln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lnTo>
                    <a:pt x="13" y="43"/>
                  </a:ln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4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1" y="45"/>
                  </a:cubicBezTo>
                  <a:cubicBezTo>
                    <a:pt x="11" y="46"/>
                    <a:pt x="11" y="46"/>
                    <a:pt x="11" y="47"/>
                  </a:cubicBezTo>
                  <a:lnTo>
                    <a:pt x="8" y="47"/>
                  </a:lnTo>
                  <a:cubicBezTo>
                    <a:pt x="8" y="47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lnTo>
                    <a:pt x="7" y="45"/>
                  </a:lnTo>
                  <a:lnTo>
                    <a:pt x="7" y="44"/>
                  </a:lnTo>
                  <a:cubicBezTo>
                    <a:pt x="7" y="44"/>
                    <a:pt x="7" y="44"/>
                    <a:pt x="7" y="44"/>
                  </a:cubicBezTo>
                  <a:lnTo>
                    <a:pt x="5" y="44"/>
                  </a:ln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4" y="44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2" y="46"/>
                    <a:pt x="1" y="46"/>
                    <a:pt x="0" y="46"/>
                  </a:cubicBezTo>
                  <a:lnTo>
                    <a:pt x="0" y="44"/>
                  </a:lnTo>
                  <a:cubicBezTo>
                    <a:pt x="1" y="45"/>
                    <a:pt x="2" y="44"/>
                    <a:pt x="2" y="44"/>
                  </a:cubicBezTo>
                  <a:cubicBezTo>
                    <a:pt x="2" y="43"/>
                    <a:pt x="2" y="42"/>
                    <a:pt x="2" y="42"/>
                  </a:cubicBezTo>
                  <a:cubicBezTo>
                    <a:pt x="2" y="42"/>
                    <a:pt x="1" y="41"/>
                    <a:pt x="0" y="41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1" y="39"/>
                    <a:pt x="0" y="38"/>
                    <a:pt x="1" y="37"/>
                  </a:cubicBezTo>
                  <a:cubicBezTo>
                    <a:pt x="1" y="37"/>
                    <a:pt x="1" y="36"/>
                    <a:pt x="1" y="36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2" y="35"/>
                    <a:pt x="3" y="34"/>
                    <a:pt x="3" y="34"/>
                  </a:cubicBezTo>
                  <a:cubicBezTo>
                    <a:pt x="4" y="34"/>
                    <a:pt x="3" y="31"/>
                    <a:pt x="3" y="31"/>
                  </a:cubicBezTo>
                  <a:lnTo>
                    <a:pt x="4" y="30"/>
                  </a:lnTo>
                  <a:cubicBezTo>
                    <a:pt x="4" y="30"/>
                    <a:pt x="4" y="30"/>
                    <a:pt x="4" y="30"/>
                  </a:cubicBezTo>
                  <a:lnTo>
                    <a:pt x="5" y="30"/>
                  </a:lnTo>
                  <a:lnTo>
                    <a:pt x="5" y="29"/>
                  </a:ln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cubicBezTo>
                    <a:pt x="10" y="26"/>
                    <a:pt x="10" y="26"/>
                    <a:pt x="10" y="26"/>
                  </a:cubicBezTo>
                  <a:lnTo>
                    <a:pt x="6" y="26"/>
                  </a:lnTo>
                  <a:cubicBezTo>
                    <a:pt x="6" y="25"/>
                    <a:pt x="4" y="25"/>
                    <a:pt x="4" y="24"/>
                  </a:cubicBezTo>
                  <a:cubicBezTo>
                    <a:pt x="4" y="24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1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cubicBezTo>
                    <a:pt x="1" y="18"/>
                    <a:pt x="2" y="18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lnTo>
                    <a:pt x="4" y="19"/>
                  </a:lnTo>
                  <a:cubicBezTo>
                    <a:pt x="4" y="18"/>
                    <a:pt x="4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lnTo>
                    <a:pt x="6" y="15"/>
                  </a:lnTo>
                  <a:lnTo>
                    <a:pt x="7" y="15"/>
                  </a:lnTo>
                  <a:cubicBezTo>
                    <a:pt x="8" y="15"/>
                    <a:pt x="9" y="15"/>
                    <a:pt x="9" y="15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4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8" y="11"/>
                  </a:lnTo>
                  <a:cubicBezTo>
                    <a:pt x="18" y="11"/>
                    <a:pt x="19" y="12"/>
                    <a:pt x="19" y="12"/>
                  </a:cubicBezTo>
                  <a:lnTo>
                    <a:pt x="19" y="13"/>
                  </a:lnTo>
                  <a:lnTo>
                    <a:pt x="20" y="13"/>
                  </a:lnTo>
                  <a:cubicBezTo>
                    <a:pt x="20" y="13"/>
                    <a:pt x="20" y="13"/>
                    <a:pt x="20" y="13"/>
                  </a:cubicBezTo>
                  <a:lnTo>
                    <a:pt x="21" y="13"/>
                  </a:lnTo>
                  <a:lnTo>
                    <a:pt x="22" y="13"/>
                  </a:lnTo>
                  <a:lnTo>
                    <a:pt x="22" y="12"/>
                  </a:lnTo>
                  <a:cubicBezTo>
                    <a:pt x="22" y="12"/>
                    <a:pt x="22" y="11"/>
                    <a:pt x="22" y="11"/>
                  </a:cubicBezTo>
                  <a:lnTo>
                    <a:pt x="24" y="11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cubicBezTo>
                    <a:pt x="23" y="9"/>
                    <a:pt x="22" y="9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3" y="7"/>
                    <a:pt x="24" y="7"/>
                    <a:pt x="24" y="7"/>
                  </a:cubicBezTo>
                  <a:lnTo>
                    <a:pt x="25" y="7"/>
                  </a:lnTo>
                  <a:cubicBezTo>
                    <a:pt x="25" y="7"/>
                    <a:pt x="26" y="8"/>
                    <a:pt x="27" y="7"/>
                  </a:cubicBezTo>
                  <a:lnTo>
                    <a:pt x="28" y="7"/>
                  </a:lnTo>
                  <a:lnTo>
                    <a:pt x="28" y="4"/>
                  </a:lnTo>
                  <a:cubicBezTo>
                    <a:pt x="28" y="4"/>
                    <a:pt x="29" y="2"/>
                    <a:pt x="29" y="2"/>
                  </a:cubicBezTo>
                  <a:cubicBezTo>
                    <a:pt x="29" y="2"/>
                    <a:pt x="32" y="2"/>
                    <a:pt x="32" y="1"/>
                  </a:cubicBez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lnTo>
                    <a:pt x="34" y="1"/>
                  </a:lnTo>
                  <a:cubicBezTo>
                    <a:pt x="34" y="1"/>
                    <a:pt x="36" y="0"/>
                    <a:pt x="36" y="0"/>
                  </a:cubicBezTo>
                </a:path>
              </a:pathLst>
            </a:custGeom>
            <a:solidFill>
              <a:srgbClr val="E1FFFF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42" name="Freeform 10"/>
            <p:cNvSpPr>
              <a:spLocks/>
            </p:cNvSpPr>
            <p:nvPr/>
          </p:nvSpPr>
          <p:spPr bwMode="auto">
            <a:xfrm>
              <a:off x="4776" y="938"/>
              <a:ext cx="526" cy="571"/>
            </a:xfrm>
            <a:custGeom>
              <a:avLst/>
              <a:gdLst>
                <a:gd name="T0" fmla="*/ 2470 w 56"/>
                <a:gd name="T1" fmla="*/ 42153 h 62"/>
                <a:gd name="T2" fmla="*/ 1672 w 56"/>
                <a:gd name="T3" fmla="*/ 41388 h 62"/>
                <a:gd name="T4" fmla="*/ 0 w 56"/>
                <a:gd name="T5" fmla="*/ 38257 h 62"/>
                <a:gd name="T6" fmla="*/ 798 w 56"/>
                <a:gd name="T7" fmla="*/ 35964 h 62"/>
                <a:gd name="T8" fmla="*/ 2470 w 56"/>
                <a:gd name="T9" fmla="*/ 34352 h 62"/>
                <a:gd name="T10" fmla="*/ 2470 w 56"/>
                <a:gd name="T11" fmla="*/ 33588 h 62"/>
                <a:gd name="T12" fmla="*/ 4941 w 56"/>
                <a:gd name="T13" fmla="*/ 32059 h 62"/>
                <a:gd name="T14" fmla="*/ 7496 w 56"/>
                <a:gd name="T15" fmla="*/ 30447 h 62"/>
                <a:gd name="T16" fmla="*/ 8294 w 56"/>
                <a:gd name="T17" fmla="*/ 27316 h 62"/>
                <a:gd name="T18" fmla="*/ 9966 w 56"/>
                <a:gd name="T19" fmla="*/ 28163 h 62"/>
                <a:gd name="T20" fmla="*/ 10764 w 56"/>
                <a:gd name="T21" fmla="*/ 28928 h 62"/>
                <a:gd name="T22" fmla="*/ 15705 w 56"/>
                <a:gd name="T23" fmla="*/ 28928 h 62"/>
                <a:gd name="T24" fmla="*/ 14906 w 56"/>
                <a:gd name="T25" fmla="*/ 27316 h 62"/>
                <a:gd name="T26" fmla="*/ 14906 w 56"/>
                <a:gd name="T27" fmla="*/ 26552 h 62"/>
                <a:gd name="T28" fmla="*/ 14906 w 56"/>
                <a:gd name="T29" fmla="*/ 25023 h 62"/>
                <a:gd name="T30" fmla="*/ 14117 w 56"/>
                <a:gd name="T31" fmla="*/ 23411 h 62"/>
                <a:gd name="T32" fmla="*/ 15705 w 56"/>
                <a:gd name="T33" fmla="*/ 23411 h 62"/>
                <a:gd name="T34" fmla="*/ 16588 w 56"/>
                <a:gd name="T35" fmla="*/ 21882 h 62"/>
                <a:gd name="T36" fmla="*/ 17377 w 56"/>
                <a:gd name="T37" fmla="*/ 21118 h 62"/>
                <a:gd name="T38" fmla="*/ 19058 w 56"/>
                <a:gd name="T39" fmla="*/ 20271 h 62"/>
                <a:gd name="T40" fmla="*/ 19058 w 56"/>
                <a:gd name="T41" fmla="*/ 18742 h 62"/>
                <a:gd name="T42" fmla="*/ 14117 w 56"/>
                <a:gd name="T43" fmla="*/ 17977 h 62"/>
                <a:gd name="T44" fmla="*/ 14117 w 56"/>
                <a:gd name="T45" fmla="*/ 16366 h 62"/>
                <a:gd name="T46" fmla="*/ 13235 w 56"/>
                <a:gd name="T47" fmla="*/ 15610 h 62"/>
                <a:gd name="T48" fmla="*/ 12436 w 56"/>
                <a:gd name="T49" fmla="*/ 14846 h 62"/>
                <a:gd name="T50" fmla="*/ 11647 w 56"/>
                <a:gd name="T51" fmla="*/ 14082 h 62"/>
                <a:gd name="T52" fmla="*/ 9083 w 56"/>
                <a:gd name="T53" fmla="*/ 11706 h 62"/>
                <a:gd name="T54" fmla="*/ 8294 w 56"/>
                <a:gd name="T55" fmla="*/ 10177 h 62"/>
                <a:gd name="T56" fmla="*/ 8294 w 56"/>
                <a:gd name="T57" fmla="*/ 7801 h 62"/>
                <a:gd name="T58" fmla="*/ 6613 w 56"/>
                <a:gd name="T59" fmla="*/ 6281 h 62"/>
                <a:gd name="T60" fmla="*/ 4941 w 56"/>
                <a:gd name="T61" fmla="*/ 4669 h 62"/>
                <a:gd name="T62" fmla="*/ 4142 w 56"/>
                <a:gd name="T63" fmla="*/ 3141 h 62"/>
                <a:gd name="T64" fmla="*/ 9083 w 56"/>
                <a:gd name="T65" fmla="*/ 1529 h 62"/>
                <a:gd name="T66" fmla="*/ 9966 w 56"/>
                <a:gd name="T67" fmla="*/ 3141 h 62"/>
                <a:gd name="T68" fmla="*/ 11647 w 56"/>
                <a:gd name="T69" fmla="*/ 2376 h 62"/>
                <a:gd name="T70" fmla="*/ 14906 w 56"/>
                <a:gd name="T71" fmla="*/ 764 h 62"/>
                <a:gd name="T72" fmla="*/ 27352 w 56"/>
                <a:gd name="T73" fmla="*/ 10941 h 62"/>
                <a:gd name="T74" fmla="*/ 37318 w 56"/>
                <a:gd name="T75" fmla="*/ 4669 h 62"/>
                <a:gd name="T76" fmla="*/ 44729 w 56"/>
                <a:gd name="T77" fmla="*/ 14082 h 62"/>
                <a:gd name="T78" fmla="*/ 46410 w 56"/>
                <a:gd name="T79" fmla="*/ 28163 h 62"/>
                <a:gd name="T80" fmla="*/ 45612 w 56"/>
                <a:gd name="T81" fmla="*/ 43000 h 62"/>
                <a:gd name="T82" fmla="*/ 44729 w 56"/>
                <a:gd name="T83" fmla="*/ 43764 h 62"/>
                <a:gd name="T84" fmla="*/ 43057 w 56"/>
                <a:gd name="T85" fmla="*/ 43000 h 62"/>
                <a:gd name="T86" fmla="*/ 36435 w 56"/>
                <a:gd name="T87" fmla="*/ 43000 h 62"/>
                <a:gd name="T88" fmla="*/ 29822 w 56"/>
                <a:gd name="T89" fmla="*/ 42153 h 62"/>
                <a:gd name="T90" fmla="*/ 29024 w 56"/>
                <a:gd name="T91" fmla="*/ 43764 h 62"/>
                <a:gd name="T92" fmla="*/ 28141 w 56"/>
                <a:gd name="T93" fmla="*/ 43764 h 62"/>
                <a:gd name="T94" fmla="*/ 27352 w 56"/>
                <a:gd name="T95" fmla="*/ 44529 h 62"/>
                <a:gd name="T96" fmla="*/ 23999 w 56"/>
                <a:gd name="T97" fmla="*/ 44529 h 62"/>
                <a:gd name="T98" fmla="*/ 23999 w 56"/>
                <a:gd name="T99" fmla="*/ 47669 h 62"/>
                <a:gd name="T100" fmla="*/ 23200 w 56"/>
                <a:gd name="T101" fmla="*/ 48434 h 62"/>
                <a:gd name="T102" fmla="*/ 20730 w 56"/>
                <a:gd name="T103" fmla="*/ 45293 h 62"/>
                <a:gd name="T104" fmla="*/ 19058 w 56"/>
                <a:gd name="T105" fmla="*/ 43000 h 62"/>
                <a:gd name="T106" fmla="*/ 17377 w 56"/>
                <a:gd name="T107" fmla="*/ 39869 h 62"/>
                <a:gd name="T108" fmla="*/ 13235 w 56"/>
                <a:gd name="T109" fmla="*/ 38257 h 62"/>
                <a:gd name="T110" fmla="*/ 12436 w 56"/>
                <a:gd name="T111" fmla="*/ 37493 h 62"/>
                <a:gd name="T112" fmla="*/ 10764 w 56"/>
                <a:gd name="T113" fmla="*/ 37493 h 62"/>
                <a:gd name="T114" fmla="*/ 7496 w 56"/>
                <a:gd name="T115" fmla="*/ 38257 h 62"/>
                <a:gd name="T116" fmla="*/ 4941 w 56"/>
                <a:gd name="T117" fmla="*/ 39869 h 62"/>
                <a:gd name="T118" fmla="*/ 4941 w 56"/>
                <a:gd name="T119" fmla="*/ 41388 h 62"/>
                <a:gd name="T120" fmla="*/ 4142 w 56"/>
                <a:gd name="T121" fmla="*/ 41388 h 62"/>
                <a:gd name="T122" fmla="*/ 3353 w 56"/>
                <a:gd name="T123" fmla="*/ 42153 h 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"/>
                <a:gd name="T187" fmla="*/ 0 h 62"/>
                <a:gd name="T188" fmla="*/ 56 w 56"/>
                <a:gd name="T189" fmla="*/ 62 h 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" h="62">
                  <a:moveTo>
                    <a:pt x="3" y="55"/>
                  </a:moveTo>
                  <a:lnTo>
                    <a:pt x="3" y="54"/>
                  </a:lnTo>
                  <a:lnTo>
                    <a:pt x="3" y="53"/>
                  </a:lnTo>
                  <a:lnTo>
                    <a:pt x="2" y="53"/>
                  </a:lnTo>
                  <a:lnTo>
                    <a:pt x="2" y="52"/>
                  </a:lnTo>
                  <a:lnTo>
                    <a:pt x="1" y="52"/>
                  </a:lnTo>
                  <a:cubicBezTo>
                    <a:pt x="1" y="51"/>
                    <a:pt x="1" y="49"/>
                    <a:pt x="1" y="49"/>
                  </a:cubicBez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cubicBezTo>
                    <a:pt x="1" y="47"/>
                    <a:pt x="0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5"/>
                    <a:pt x="1" y="46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lnTo>
                    <a:pt x="2" y="44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4" y="42"/>
                  </a:lnTo>
                  <a:cubicBezTo>
                    <a:pt x="4" y="42"/>
                    <a:pt x="5" y="41"/>
                    <a:pt x="6" y="41"/>
                  </a:cubicBezTo>
                  <a:cubicBezTo>
                    <a:pt x="7" y="41"/>
                    <a:pt x="8" y="40"/>
                    <a:pt x="9" y="40"/>
                  </a:cubicBez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6"/>
                  </a:lnTo>
                  <a:cubicBezTo>
                    <a:pt x="9" y="36"/>
                    <a:pt x="10" y="36"/>
                    <a:pt x="10" y="35"/>
                  </a:cubicBezTo>
                  <a:lnTo>
                    <a:pt x="11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8" y="30"/>
                  </a:lnTo>
                  <a:cubicBezTo>
                    <a:pt x="18" y="30"/>
                    <a:pt x="18" y="30"/>
                    <a:pt x="18" y="30"/>
                  </a:cubicBezTo>
                  <a:lnTo>
                    <a:pt x="19" y="30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1" y="28"/>
                  </a:ln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2" y="27"/>
                  </a:lnTo>
                  <a:cubicBezTo>
                    <a:pt x="22" y="26"/>
                    <a:pt x="23" y="26"/>
                    <a:pt x="23" y="26"/>
                  </a:cubicBezTo>
                  <a:lnTo>
                    <a:pt x="23" y="25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cubicBezTo>
                    <a:pt x="22" y="23"/>
                    <a:pt x="18" y="23"/>
                    <a:pt x="18" y="23"/>
                  </a:cubicBezTo>
                  <a:cubicBezTo>
                    <a:pt x="18" y="23"/>
                    <a:pt x="17" y="23"/>
                    <a:pt x="17" y="23"/>
                  </a:cubicBez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3" y="18"/>
                  </a:cubicBezTo>
                  <a:cubicBezTo>
                    <a:pt x="13" y="17"/>
                    <a:pt x="12" y="16"/>
                    <a:pt x="12" y="15"/>
                  </a:cubicBezTo>
                  <a:lnTo>
                    <a:pt x="11" y="15"/>
                  </a:lnTo>
                  <a:cubicBezTo>
                    <a:pt x="11" y="15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11" y="13"/>
                  </a:lnTo>
                  <a:cubicBezTo>
                    <a:pt x="10" y="13"/>
                    <a:pt x="11" y="13"/>
                    <a:pt x="10" y="13"/>
                  </a:cubicBezTo>
                  <a:lnTo>
                    <a:pt x="10" y="12"/>
                  </a:lnTo>
                  <a:lnTo>
                    <a:pt x="10" y="11"/>
                  </a:lnTo>
                  <a:lnTo>
                    <a:pt x="10" y="10"/>
                  </a:lnTo>
                  <a:cubicBezTo>
                    <a:pt x="9" y="10"/>
                    <a:pt x="10" y="10"/>
                    <a:pt x="9" y="10"/>
                  </a:cubicBezTo>
                  <a:cubicBezTo>
                    <a:pt x="9" y="9"/>
                    <a:pt x="7" y="8"/>
                    <a:pt x="7" y="8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lnTo>
                    <a:pt x="5" y="5"/>
                  </a:lnTo>
                  <a:cubicBezTo>
                    <a:pt x="5" y="5"/>
                    <a:pt x="5" y="5"/>
                    <a:pt x="5" y="5"/>
                  </a:cubicBezTo>
                  <a:lnTo>
                    <a:pt x="5" y="4"/>
                  </a:ln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8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3"/>
                    <a:pt x="12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3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19" y="3"/>
                    <a:pt x="22" y="3"/>
                    <a:pt x="22" y="5"/>
                  </a:cubicBezTo>
                  <a:cubicBezTo>
                    <a:pt x="22" y="7"/>
                    <a:pt x="23" y="9"/>
                    <a:pt x="23" y="10"/>
                  </a:cubicBezTo>
                  <a:cubicBezTo>
                    <a:pt x="23" y="12"/>
                    <a:pt x="26" y="12"/>
                    <a:pt x="27" y="13"/>
                  </a:cubicBezTo>
                  <a:cubicBezTo>
                    <a:pt x="28" y="14"/>
                    <a:pt x="26" y="16"/>
                    <a:pt x="30" y="16"/>
                  </a:cubicBezTo>
                  <a:cubicBezTo>
                    <a:pt x="31" y="16"/>
                    <a:pt x="33" y="14"/>
                    <a:pt x="33" y="14"/>
                  </a:cubicBezTo>
                  <a:cubicBezTo>
                    <a:pt x="34" y="13"/>
                    <a:pt x="36" y="16"/>
                    <a:pt x="37" y="16"/>
                  </a:cubicBezTo>
                  <a:cubicBezTo>
                    <a:pt x="39" y="17"/>
                    <a:pt x="39" y="17"/>
                    <a:pt x="39" y="15"/>
                  </a:cubicBezTo>
                  <a:cubicBezTo>
                    <a:pt x="40" y="13"/>
                    <a:pt x="46" y="16"/>
                    <a:pt x="44" y="12"/>
                  </a:cubicBezTo>
                  <a:cubicBezTo>
                    <a:pt x="43" y="10"/>
                    <a:pt x="46" y="10"/>
                    <a:pt x="46" y="8"/>
                  </a:cubicBezTo>
                  <a:cubicBezTo>
                    <a:pt x="46" y="8"/>
                    <a:pt x="45" y="7"/>
                    <a:pt x="45" y="6"/>
                  </a:cubicBezTo>
                  <a:cubicBezTo>
                    <a:pt x="45" y="4"/>
                    <a:pt x="46" y="5"/>
                    <a:pt x="48" y="4"/>
                  </a:cubicBezTo>
                  <a:cubicBezTo>
                    <a:pt x="48" y="4"/>
                    <a:pt x="50" y="2"/>
                    <a:pt x="50" y="1"/>
                  </a:cubicBezTo>
                  <a:cubicBezTo>
                    <a:pt x="50" y="0"/>
                    <a:pt x="51" y="4"/>
                    <a:pt x="51" y="4"/>
                  </a:cubicBezTo>
                  <a:cubicBezTo>
                    <a:pt x="52" y="7"/>
                    <a:pt x="55" y="7"/>
                    <a:pt x="55" y="11"/>
                  </a:cubicBezTo>
                  <a:cubicBezTo>
                    <a:pt x="55" y="13"/>
                    <a:pt x="56" y="16"/>
                    <a:pt x="54" y="18"/>
                  </a:cubicBezTo>
                  <a:cubicBezTo>
                    <a:pt x="53" y="19"/>
                    <a:pt x="52" y="19"/>
                    <a:pt x="52" y="21"/>
                  </a:cubicBezTo>
                  <a:cubicBezTo>
                    <a:pt x="52" y="23"/>
                    <a:pt x="55" y="24"/>
                    <a:pt x="55" y="27"/>
                  </a:cubicBezTo>
                  <a:cubicBezTo>
                    <a:pt x="55" y="28"/>
                    <a:pt x="55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5"/>
                    <a:pt x="56" y="36"/>
                  </a:cubicBezTo>
                  <a:cubicBezTo>
                    <a:pt x="56" y="36"/>
                    <a:pt x="55" y="37"/>
                    <a:pt x="55" y="37"/>
                  </a:cubicBezTo>
                  <a:cubicBezTo>
                    <a:pt x="55" y="37"/>
                    <a:pt x="55" y="38"/>
                    <a:pt x="55" y="38"/>
                  </a:cubicBezTo>
                  <a:cubicBezTo>
                    <a:pt x="55" y="40"/>
                    <a:pt x="56" y="41"/>
                    <a:pt x="56" y="43"/>
                  </a:cubicBezTo>
                  <a:cubicBezTo>
                    <a:pt x="56" y="46"/>
                    <a:pt x="54" y="48"/>
                    <a:pt x="54" y="52"/>
                  </a:cubicBezTo>
                  <a:cubicBezTo>
                    <a:pt x="54" y="53"/>
                    <a:pt x="54" y="54"/>
                    <a:pt x="55" y="55"/>
                  </a:cubicBezTo>
                  <a:cubicBezTo>
                    <a:pt x="55" y="55"/>
                    <a:pt x="54" y="56"/>
                    <a:pt x="54" y="56"/>
                  </a:cubicBezTo>
                  <a:cubicBezTo>
                    <a:pt x="54" y="56"/>
                    <a:pt x="53" y="56"/>
                    <a:pt x="53" y="56"/>
                  </a:cubicBezTo>
                  <a:lnTo>
                    <a:pt x="52" y="56"/>
                  </a:lnTo>
                  <a:lnTo>
                    <a:pt x="52" y="55"/>
                  </a:lnTo>
                  <a:cubicBezTo>
                    <a:pt x="50" y="55"/>
                    <a:pt x="47" y="56"/>
                    <a:pt x="45" y="56"/>
                  </a:cubicBezTo>
                  <a:cubicBezTo>
                    <a:pt x="45" y="56"/>
                    <a:pt x="44" y="56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4" y="54"/>
                    <a:pt x="43" y="54"/>
                  </a:cubicBezTo>
                  <a:lnTo>
                    <a:pt x="36" y="54"/>
                  </a:lnTo>
                  <a:cubicBezTo>
                    <a:pt x="36" y="54"/>
                    <a:pt x="36" y="54"/>
                    <a:pt x="36" y="55"/>
                  </a:cubicBezTo>
                  <a:cubicBezTo>
                    <a:pt x="35" y="55"/>
                    <a:pt x="36" y="55"/>
                    <a:pt x="35" y="55"/>
                  </a:cubicBez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34" y="56"/>
                  </a:lnTo>
                  <a:cubicBezTo>
                    <a:pt x="34" y="56"/>
                    <a:pt x="33" y="56"/>
                    <a:pt x="33" y="56"/>
                  </a:cubicBezTo>
                  <a:lnTo>
                    <a:pt x="33" y="57"/>
                  </a:lnTo>
                  <a:cubicBezTo>
                    <a:pt x="33" y="57"/>
                    <a:pt x="33" y="58"/>
                    <a:pt x="33" y="58"/>
                  </a:cubicBezTo>
                  <a:lnTo>
                    <a:pt x="32" y="58"/>
                  </a:lnTo>
                  <a:cubicBezTo>
                    <a:pt x="32" y="58"/>
                    <a:pt x="31" y="58"/>
                    <a:pt x="31" y="58"/>
                  </a:cubicBezTo>
                  <a:cubicBezTo>
                    <a:pt x="30" y="58"/>
                    <a:pt x="30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9"/>
                    <a:pt x="29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2"/>
                    <a:pt x="29" y="62"/>
                  </a:cubicBezTo>
                  <a:lnTo>
                    <a:pt x="28" y="62"/>
                  </a:lnTo>
                  <a:cubicBezTo>
                    <a:pt x="28" y="62"/>
                    <a:pt x="27" y="62"/>
                    <a:pt x="27" y="62"/>
                  </a:cubicBezTo>
                  <a:cubicBezTo>
                    <a:pt x="27" y="61"/>
                    <a:pt x="26" y="61"/>
                    <a:pt x="26" y="61"/>
                  </a:cubicBezTo>
                  <a:cubicBezTo>
                    <a:pt x="26" y="61"/>
                    <a:pt x="25" y="60"/>
                    <a:pt x="25" y="60"/>
                  </a:cubicBezTo>
                  <a:cubicBezTo>
                    <a:pt x="25" y="60"/>
                    <a:pt x="25" y="59"/>
                    <a:pt x="25" y="58"/>
                  </a:cubicBezTo>
                  <a:lnTo>
                    <a:pt x="25" y="57"/>
                  </a:lnTo>
                  <a:cubicBezTo>
                    <a:pt x="24" y="57"/>
                    <a:pt x="24" y="56"/>
                    <a:pt x="24" y="56"/>
                  </a:cubicBezTo>
                  <a:cubicBezTo>
                    <a:pt x="24" y="56"/>
                    <a:pt x="23" y="56"/>
                    <a:pt x="23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4" y="54"/>
                    <a:pt x="23" y="53"/>
                    <a:pt x="23" y="53"/>
                  </a:cubicBezTo>
                  <a:cubicBezTo>
                    <a:pt x="23" y="53"/>
                    <a:pt x="23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1" y="51"/>
                    <a:pt x="21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3" y="47"/>
                    <a:pt x="13" y="47"/>
                  </a:cubicBezTo>
                  <a:cubicBezTo>
                    <a:pt x="13" y="47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1" y="49"/>
                    <a:pt x="10" y="49"/>
                    <a:pt x="9" y="49"/>
                  </a:cubicBezTo>
                  <a:cubicBezTo>
                    <a:pt x="9" y="49"/>
                    <a:pt x="9" y="50"/>
                    <a:pt x="9" y="51"/>
                  </a:cubicBezTo>
                  <a:cubicBezTo>
                    <a:pt x="8" y="51"/>
                    <a:pt x="7" y="51"/>
                    <a:pt x="6" y="51"/>
                  </a:cubicBezTo>
                  <a:cubicBezTo>
                    <a:pt x="6" y="51"/>
                    <a:pt x="6" y="51"/>
                    <a:pt x="6" y="52"/>
                  </a:cubicBezTo>
                  <a:lnTo>
                    <a:pt x="7" y="52"/>
                  </a:lnTo>
                  <a:cubicBezTo>
                    <a:pt x="7" y="52"/>
                    <a:pt x="7" y="53"/>
                    <a:pt x="7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lnTo>
                    <a:pt x="5" y="53"/>
                  </a:lnTo>
                  <a:cubicBezTo>
                    <a:pt x="5" y="53"/>
                    <a:pt x="5" y="53"/>
                    <a:pt x="5" y="53"/>
                  </a:cubicBezTo>
                  <a:lnTo>
                    <a:pt x="4" y="54"/>
                  </a:ln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3" y="55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731000" y="2598738"/>
            <a:ext cx="1895475" cy="2149475"/>
            <a:chOff x="4240" y="1637"/>
            <a:chExt cx="1194" cy="1354"/>
          </a:xfrm>
        </p:grpSpPr>
        <p:sp>
          <p:nvSpPr>
            <p:cNvPr id="300044" name="Freeform 12"/>
            <p:cNvSpPr>
              <a:spLocks/>
            </p:cNvSpPr>
            <p:nvPr/>
          </p:nvSpPr>
          <p:spPr bwMode="auto">
            <a:xfrm>
              <a:off x="5068" y="1895"/>
              <a:ext cx="347" cy="442"/>
            </a:xfrm>
            <a:custGeom>
              <a:avLst/>
              <a:gdLst>
                <a:gd name="T0" fmla="*/ 4136 w 37"/>
                <a:gd name="T1" fmla="*/ 8564 h 48"/>
                <a:gd name="T2" fmla="*/ 4924 w 37"/>
                <a:gd name="T3" fmla="*/ 7035 h 48"/>
                <a:gd name="T4" fmla="*/ 4924 w 37"/>
                <a:gd name="T5" fmla="*/ 6271 h 48"/>
                <a:gd name="T6" fmla="*/ 10729 w 37"/>
                <a:gd name="T7" fmla="*/ 4659 h 48"/>
                <a:gd name="T8" fmla="*/ 10729 w 37"/>
                <a:gd name="T9" fmla="*/ 4659 h 48"/>
                <a:gd name="T10" fmla="*/ 11526 w 37"/>
                <a:gd name="T11" fmla="*/ 4659 h 48"/>
                <a:gd name="T12" fmla="*/ 12398 w 37"/>
                <a:gd name="T13" fmla="*/ 1529 h 48"/>
                <a:gd name="T14" fmla="*/ 13983 w 37"/>
                <a:gd name="T15" fmla="*/ 764 h 48"/>
                <a:gd name="T16" fmla="*/ 15653 w 37"/>
                <a:gd name="T17" fmla="*/ 764 h 48"/>
                <a:gd name="T18" fmla="*/ 14865 w 37"/>
                <a:gd name="T19" fmla="*/ 3904 h 48"/>
                <a:gd name="T20" fmla="*/ 15653 w 37"/>
                <a:gd name="T21" fmla="*/ 7035 h 48"/>
                <a:gd name="T22" fmla="*/ 16534 w 37"/>
                <a:gd name="T23" fmla="*/ 6271 h 48"/>
                <a:gd name="T24" fmla="*/ 19788 w 37"/>
                <a:gd name="T25" fmla="*/ 4659 h 48"/>
                <a:gd name="T26" fmla="*/ 23924 w 37"/>
                <a:gd name="T27" fmla="*/ 4659 h 48"/>
                <a:gd name="T28" fmla="*/ 23924 w 37"/>
                <a:gd name="T29" fmla="*/ 4659 h 48"/>
                <a:gd name="T30" fmla="*/ 24712 w 37"/>
                <a:gd name="T31" fmla="*/ 5424 h 48"/>
                <a:gd name="T32" fmla="*/ 25594 w 37"/>
                <a:gd name="T33" fmla="*/ 6271 h 48"/>
                <a:gd name="T34" fmla="*/ 26391 w 37"/>
                <a:gd name="T35" fmla="*/ 7035 h 48"/>
                <a:gd name="T36" fmla="*/ 26391 w 37"/>
                <a:gd name="T37" fmla="*/ 7035 h 48"/>
                <a:gd name="T38" fmla="*/ 27179 w 37"/>
                <a:gd name="T39" fmla="*/ 7799 h 48"/>
                <a:gd name="T40" fmla="*/ 27179 w 37"/>
                <a:gd name="T41" fmla="*/ 7799 h 48"/>
                <a:gd name="T42" fmla="*/ 29729 w 37"/>
                <a:gd name="T43" fmla="*/ 8564 h 48"/>
                <a:gd name="T44" fmla="*/ 30517 w 37"/>
                <a:gd name="T45" fmla="*/ 8564 h 48"/>
                <a:gd name="T46" fmla="*/ 28848 w 37"/>
                <a:gd name="T47" fmla="*/ 18739 h 48"/>
                <a:gd name="T48" fmla="*/ 24712 w 37"/>
                <a:gd name="T49" fmla="*/ 34338 h 48"/>
                <a:gd name="T50" fmla="*/ 18119 w 37"/>
                <a:gd name="T51" fmla="*/ 37478 h 48"/>
                <a:gd name="T52" fmla="*/ 15653 w 37"/>
                <a:gd name="T53" fmla="*/ 36714 h 48"/>
                <a:gd name="T54" fmla="*/ 15653 w 37"/>
                <a:gd name="T55" fmla="*/ 35949 h 48"/>
                <a:gd name="T56" fmla="*/ 14865 w 37"/>
                <a:gd name="T57" fmla="*/ 35102 h 48"/>
                <a:gd name="T58" fmla="*/ 14865 w 37"/>
                <a:gd name="T59" fmla="*/ 32054 h 48"/>
                <a:gd name="T60" fmla="*/ 15653 w 37"/>
                <a:gd name="T61" fmla="*/ 31207 h 48"/>
                <a:gd name="T62" fmla="*/ 12398 w 37"/>
                <a:gd name="T63" fmla="*/ 31207 h 48"/>
                <a:gd name="T64" fmla="*/ 10729 w 37"/>
                <a:gd name="T65" fmla="*/ 30443 h 48"/>
                <a:gd name="T66" fmla="*/ 9060 w 37"/>
                <a:gd name="T67" fmla="*/ 28914 h 48"/>
                <a:gd name="T68" fmla="*/ 8272 w 37"/>
                <a:gd name="T69" fmla="*/ 29678 h 48"/>
                <a:gd name="T70" fmla="*/ 7390 w 37"/>
                <a:gd name="T71" fmla="*/ 28914 h 48"/>
                <a:gd name="T72" fmla="*/ 6593 w 37"/>
                <a:gd name="T73" fmla="*/ 28914 h 48"/>
                <a:gd name="T74" fmla="*/ 4924 w 37"/>
                <a:gd name="T75" fmla="*/ 30443 h 48"/>
                <a:gd name="T76" fmla="*/ 4924 w 37"/>
                <a:gd name="T77" fmla="*/ 30443 h 48"/>
                <a:gd name="T78" fmla="*/ 3339 w 37"/>
                <a:gd name="T79" fmla="*/ 29678 h 48"/>
                <a:gd name="T80" fmla="*/ 4136 w 37"/>
                <a:gd name="T81" fmla="*/ 28914 h 48"/>
                <a:gd name="T82" fmla="*/ 4924 w 37"/>
                <a:gd name="T83" fmla="*/ 28914 h 48"/>
                <a:gd name="T84" fmla="*/ 4136 w 37"/>
                <a:gd name="T85" fmla="*/ 24163 h 48"/>
                <a:gd name="T86" fmla="*/ 4136 w 37"/>
                <a:gd name="T87" fmla="*/ 22643 h 48"/>
                <a:gd name="T88" fmla="*/ 2467 w 37"/>
                <a:gd name="T89" fmla="*/ 22643 h 48"/>
                <a:gd name="T90" fmla="*/ 0 w 37"/>
                <a:gd name="T91" fmla="*/ 21879 h 48"/>
                <a:gd name="T92" fmla="*/ 4924 w 37"/>
                <a:gd name="T93" fmla="*/ 21879 h 48"/>
                <a:gd name="T94" fmla="*/ 4924 w 37"/>
                <a:gd name="T95" fmla="*/ 20268 h 48"/>
                <a:gd name="T96" fmla="*/ 5805 w 37"/>
                <a:gd name="T97" fmla="*/ 19503 h 48"/>
                <a:gd name="T98" fmla="*/ 5805 w 37"/>
                <a:gd name="T99" fmla="*/ 19503 h 48"/>
                <a:gd name="T100" fmla="*/ 4924 w 37"/>
                <a:gd name="T101" fmla="*/ 18739 h 48"/>
                <a:gd name="T102" fmla="*/ 2467 w 37"/>
                <a:gd name="T103" fmla="*/ 16363 h 48"/>
                <a:gd name="T104" fmla="*/ 2467 w 37"/>
                <a:gd name="T105" fmla="*/ 12468 h 48"/>
                <a:gd name="T106" fmla="*/ 3339 w 37"/>
                <a:gd name="T107" fmla="*/ 12468 h 48"/>
                <a:gd name="T108" fmla="*/ 3339 w 37"/>
                <a:gd name="T109" fmla="*/ 12468 h 48"/>
                <a:gd name="T110" fmla="*/ 4136 w 37"/>
                <a:gd name="T111" fmla="*/ 11704 h 48"/>
                <a:gd name="T112" fmla="*/ 4136 w 37"/>
                <a:gd name="T113" fmla="*/ 10175 h 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"/>
                <a:gd name="T172" fmla="*/ 0 h 48"/>
                <a:gd name="T173" fmla="*/ 37 w 37"/>
                <a:gd name="T174" fmla="*/ 48 h 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" h="48">
                  <a:moveTo>
                    <a:pt x="3" y="12"/>
                  </a:moveTo>
                  <a:lnTo>
                    <a:pt x="4" y="12"/>
                  </a:lnTo>
                  <a:lnTo>
                    <a:pt x="5" y="12"/>
                  </a:lnTo>
                  <a:lnTo>
                    <a:pt x="5" y="11"/>
                  </a:ln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9"/>
                    <a:pt x="6" y="9"/>
                  </a:cubicBezTo>
                  <a:lnTo>
                    <a:pt x="6" y="8"/>
                  </a:lnTo>
                  <a:lnTo>
                    <a:pt x="7" y="7"/>
                  </a:ln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12" y="7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5"/>
                    <a:pt x="14" y="6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2"/>
                  </a:ln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7" y="1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lnTo>
                    <a:pt x="19" y="0"/>
                  </a:lnTo>
                  <a:lnTo>
                    <a:pt x="19" y="1"/>
                  </a:lnTo>
                  <a:cubicBezTo>
                    <a:pt x="19" y="1"/>
                    <a:pt x="19" y="3"/>
                    <a:pt x="19" y="3"/>
                  </a:cubicBezTo>
                  <a:cubicBezTo>
                    <a:pt x="18" y="3"/>
                    <a:pt x="18" y="5"/>
                    <a:pt x="18" y="5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9" y="8"/>
                    <a:pt x="19" y="9"/>
                    <a:pt x="19" y="9"/>
                  </a:cubicBezTo>
                  <a:lnTo>
                    <a:pt x="19" y="10"/>
                  </a:lnTo>
                  <a:lnTo>
                    <a:pt x="20" y="10"/>
                  </a:lnTo>
                  <a:cubicBezTo>
                    <a:pt x="20" y="9"/>
                    <a:pt x="20" y="9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lnTo>
                    <a:pt x="22" y="8"/>
                  </a:lnTo>
                  <a:cubicBezTo>
                    <a:pt x="22" y="8"/>
                    <a:pt x="24" y="7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6" y="6"/>
                    <a:pt x="28" y="6"/>
                    <a:pt x="29" y="6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2" y="8"/>
                  </a:cubicBezTo>
                  <a:lnTo>
                    <a:pt x="32" y="9"/>
                  </a:lnTo>
                  <a:cubicBezTo>
                    <a:pt x="32" y="9"/>
                    <a:pt x="33" y="9"/>
                    <a:pt x="33" y="9"/>
                  </a:cubicBezTo>
                  <a:cubicBezTo>
                    <a:pt x="33" y="10"/>
                    <a:pt x="33" y="9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4" y="10"/>
                    <a:pt x="36" y="10"/>
                    <a:pt x="36" y="11"/>
                  </a:cubicBezTo>
                  <a:lnTo>
                    <a:pt x="37" y="11"/>
                  </a:ln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1"/>
                    <a:pt x="37" y="11"/>
                  </a:cubicBezTo>
                  <a:cubicBezTo>
                    <a:pt x="36" y="13"/>
                    <a:pt x="34" y="14"/>
                    <a:pt x="34" y="16"/>
                  </a:cubicBezTo>
                  <a:cubicBezTo>
                    <a:pt x="34" y="19"/>
                    <a:pt x="34" y="21"/>
                    <a:pt x="35" y="24"/>
                  </a:cubicBezTo>
                  <a:cubicBezTo>
                    <a:pt x="35" y="26"/>
                    <a:pt x="35" y="32"/>
                    <a:pt x="33" y="33"/>
                  </a:cubicBezTo>
                  <a:cubicBezTo>
                    <a:pt x="33" y="34"/>
                    <a:pt x="31" y="36"/>
                    <a:pt x="31" y="38"/>
                  </a:cubicBezTo>
                  <a:cubicBezTo>
                    <a:pt x="31" y="39"/>
                    <a:pt x="31" y="42"/>
                    <a:pt x="30" y="42"/>
                  </a:cubicBezTo>
                  <a:cubicBezTo>
                    <a:pt x="30" y="43"/>
                    <a:pt x="30" y="44"/>
                    <a:pt x="30" y="44"/>
                  </a:cubicBezTo>
                  <a:lnTo>
                    <a:pt x="30" y="45"/>
                  </a:lnTo>
                  <a:cubicBezTo>
                    <a:pt x="29" y="45"/>
                    <a:pt x="28" y="46"/>
                    <a:pt x="26" y="46"/>
                  </a:cubicBezTo>
                  <a:cubicBezTo>
                    <a:pt x="26" y="47"/>
                    <a:pt x="23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lnTo>
                    <a:pt x="22" y="47"/>
                  </a:lnTo>
                  <a:cubicBezTo>
                    <a:pt x="22" y="47"/>
                    <a:pt x="22" y="47"/>
                    <a:pt x="22" y="47"/>
                  </a:cubicBezTo>
                  <a:lnTo>
                    <a:pt x="19" y="47"/>
                  </a:lnTo>
                  <a:cubicBezTo>
                    <a:pt x="19" y="47"/>
                    <a:pt x="19" y="47"/>
                    <a:pt x="19" y="47"/>
                  </a:cubicBezTo>
                  <a:lnTo>
                    <a:pt x="19" y="46"/>
                  </a:ln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5"/>
                    <a:pt x="18" y="45"/>
                  </a:cubicBezTo>
                  <a:cubicBezTo>
                    <a:pt x="18" y="45"/>
                    <a:pt x="18" y="44"/>
                    <a:pt x="18" y="44"/>
                  </a:cubicBezTo>
                  <a:cubicBezTo>
                    <a:pt x="17" y="43"/>
                    <a:pt x="18" y="42"/>
                    <a:pt x="18" y="41"/>
                  </a:cubicBezTo>
                  <a:lnTo>
                    <a:pt x="18" y="40"/>
                  </a:lnTo>
                  <a:lnTo>
                    <a:pt x="19" y="40"/>
                  </a:lnTo>
                  <a:cubicBezTo>
                    <a:pt x="18" y="40"/>
                    <a:pt x="18" y="39"/>
                    <a:pt x="17" y="39"/>
                  </a:cubicBezTo>
                  <a:lnTo>
                    <a:pt x="15" y="39"/>
                  </a:lnTo>
                  <a:cubicBezTo>
                    <a:pt x="15" y="40"/>
                    <a:pt x="15" y="39"/>
                    <a:pt x="15" y="40"/>
                  </a:cubicBezTo>
                  <a:lnTo>
                    <a:pt x="14" y="40"/>
                  </a:lnTo>
                  <a:cubicBezTo>
                    <a:pt x="14" y="40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lnTo>
                    <a:pt x="13" y="37"/>
                  </a:lnTo>
                  <a:lnTo>
                    <a:pt x="13" y="36"/>
                  </a:lnTo>
                  <a:cubicBezTo>
                    <a:pt x="12" y="36"/>
                    <a:pt x="11" y="37"/>
                    <a:pt x="11" y="37"/>
                  </a:cubicBezTo>
                  <a:cubicBezTo>
                    <a:pt x="11" y="37"/>
                    <a:pt x="11" y="38"/>
                    <a:pt x="11" y="38"/>
                  </a:cubicBezTo>
                  <a:lnTo>
                    <a:pt x="10" y="38"/>
                  </a:ln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9" y="37"/>
                    <a:pt x="9" y="36"/>
                  </a:cubicBezTo>
                  <a:cubicBezTo>
                    <a:pt x="9" y="37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7" y="38"/>
                    <a:pt x="7" y="39"/>
                  </a:cubicBezTo>
                  <a:lnTo>
                    <a:pt x="6" y="39"/>
                  </a:lnTo>
                  <a:cubicBezTo>
                    <a:pt x="5" y="38"/>
                    <a:pt x="5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6" y="37"/>
                  </a:lnTo>
                  <a:lnTo>
                    <a:pt x="6" y="36"/>
                  </a:lnTo>
                  <a:lnTo>
                    <a:pt x="6" y="31"/>
                  </a:ln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29"/>
                    <a:pt x="5" y="29"/>
                  </a:cubicBezTo>
                  <a:cubicBezTo>
                    <a:pt x="4" y="29"/>
                    <a:pt x="3" y="29"/>
                    <a:pt x="3" y="29"/>
                  </a:cubicBez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8"/>
                  </a:lnTo>
                  <a:cubicBezTo>
                    <a:pt x="2" y="27"/>
                    <a:pt x="5" y="28"/>
                    <a:pt x="6" y="28"/>
                  </a:cubicBezTo>
                  <a:lnTo>
                    <a:pt x="6" y="27"/>
                  </a:lnTo>
                  <a:lnTo>
                    <a:pt x="6" y="26"/>
                  </a:lnTo>
                  <a:cubicBezTo>
                    <a:pt x="6" y="26"/>
                    <a:pt x="7" y="26"/>
                    <a:pt x="7" y="26"/>
                  </a:cubicBezTo>
                  <a:lnTo>
                    <a:pt x="7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4" y="22"/>
                  </a:ln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17"/>
                  </a:lnTo>
                  <a:cubicBezTo>
                    <a:pt x="3" y="17"/>
                    <a:pt x="3" y="16"/>
                    <a:pt x="3" y="16"/>
                  </a:cubicBezTo>
                  <a:lnTo>
                    <a:pt x="4" y="16"/>
                  </a:ln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4" y="12"/>
                    <a:pt x="4" y="13"/>
                    <a:pt x="3" y="12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45" name="Freeform 13"/>
            <p:cNvSpPr>
              <a:spLocks/>
            </p:cNvSpPr>
            <p:nvPr/>
          </p:nvSpPr>
          <p:spPr bwMode="auto">
            <a:xfrm>
              <a:off x="4541" y="2530"/>
              <a:ext cx="470" cy="304"/>
            </a:xfrm>
            <a:custGeom>
              <a:avLst/>
              <a:gdLst>
                <a:gd name="T0" fmla="*/ 37374 w 50"/>
                <a:gd name="T1" fmla="*/ 21897 h 33"/>
                <a:gd name="T2" fmla="*/ 33220 w 50"/>
                <a:gd name="T3" fmla="*/ 25794 h 33"/>
                <a:gd name="T4" fmla="*/ 33220 w 50"/>
                <a:gd name="T5" fmla="*/ 25039 h 33"/>
                <a:gd name="T6" fmla="*/ 32430 w 50"/>
                <a:gd name="T7" fmla="*/ 25039 h 33"/>
                <a:gd name="T8" fmla="*/ 30747 w 50"/>
                <a:gd name="T9" fmla="*/ 25039 h 33"/>
                <a:gd name="T10" fmla="*/ 29864 w 50"/>
                <a:gd name="T11" fmla="*/ 23426 h 33"/>
                <a:gd name="T12" fmla="*/ 25709 w 50"/>
                <a:gd name="T13" fmla="*/ 22662 h 33"/>
                <a:gd name="T14" fmla="*/ 25709 w 50"/>
                <a:gd name="T15" fmla="*/ 21897 h 33"/>
                <a:gd name="T16" fmla="*/ 24919 w 50"/>
                <a:gd name="T17" fmla="*/ 20368 h 33"/>
                <a:gd name="T18" fmla="*/ 22447 w 50"/>
                <a:gd name="T19" fmla="*/ 17991 h 33"/>
                <a:gd name="T20" fmla="*/ 21564 w 50"/>
                <a:gd name="T21" fmla="*/ 17227 h 33"/>
                <a:gd name="T22" fmla="*/ 20765 w 50"/>
                <a:gd name="T23" fmla="*/ 16379 h 33"/>
                <a:gd name="T24" fmla="*/ 19966 w 50"/>
                <a:gd name="T25" fmla="*/ 16379 h 33"/>
                <a:gd name="T26" fmla="*/ 19966 w 50"/>
                <a:gd name="T27" fmla="*/ 15615 h 33"/>
                <a:gd name="T28" fmla="*/ 13254 w 50"/>
                <a:gd name="T29" fmla="*/ 15615 h 33"/>
                <a:gd name="T30" fmla="*/ 11665 w 50"/>
                <a:gd name="T31" fmla="*/ 13321 h 33"/>
                <a:gd name="T32" fmla="*/ 4944 w 50"/>
                <a:gd name="T33" fmla="*/ 13321 h 33"/>
                <a:gd name="T34" fmla="*/ 4944 w 50"/>
                <a:gd name="T35" fmla="*/ 13321 h 33"/>
                <a:gd name="T36" fmla="*/ 3356 w 50"/>
                <a:gd name="T37" fmla="*/ 10179 h 33"/>
                <a:gd name="T38" fmla="*/ 799 w 50"/>
                <a:gd name="T39" fmla="*/ 7812 h 33"/>
                <a:gd name="T40" fmla="*/ 799 w 50"/>
                <a:gd name="T41" fmla="*/ 7812 h 33"/>
                <a:gd name="T42" fmla="*/ 0 w 50"/>
                <a:gd name="T43" fmla="*/ 7812 h 33"/>
                <a:gd name="T44" fmla="*/ 799 w 50"/>
                <a:gd name="T45" fmla="*/ 5435 h 33"/>
                <a:gd name="T46" fmla="*/ 799 w 50"/>
                <a:gd name="T47" fmla="*/ 3906 h 33"/>
                <a:gd name="T48" fmla="*/ 1683 w 50"/>
                <a:gd name="T49" fmla="*/ 3906 h 33"/>
                <a:gd name="T50" fmla="*/ 2472 w 50"/>
                <a:gd name="T51" fmla="*/ 3141 h 33"/>
                <a:gd name="T52" fmla="*/ 5828 w 50"/>
                <a:gd name="T53" fmla="*/ 3141 h 33"/>
                <a:gd name="T54" fmla="*/ 8310 w 50"/>
                <a:gd name="T55" fmla="*/ 0 h 33"/>
                <a:gd name="T56" fmla="*/ 11665 w 50"/>
                <a:gd name="T57" fmla="*/ 0 h 33"/>
                <a:gd name="T58" fmla="*/ 11665 w 50"/>
                <a:gd name="T59" fmla="*/ 0 h 33"/>
                <a:gd name="T60" fmla="*/ 11665 w 50"/>
                <a:gd name="T61" fmla="*/ 765 h 33"/>
                <a:gd name="T62" fmla="*/ 12455 w 50"/>
                <a:gd name="T63" fmla="*/ 765 h 33"/>
                <a:gd name="T64" fmla="*/ 14138 w 50"/>
                <a:gd name="T65" fmla="*/ 1529 h 33"/>
                <a:gd name="T66" fmla="*/ 14138 w 50"/>
                <a:gd name="T67" fmla="*/ 3141 h 33"/>
                <a:gd name="T68" fmla="*/ 12455 w 50"/>
                <a:gd name="T69" fmla="*/ 4671 h 33"/>
                <a:gd name="T70" fmla="*/ 13254 w 50"/>
                <a:gd name="T71" fmla="*/ 5435 h 33"/>
                <a:gd name="T72" fmla="*/ 21564 w 50"/>
                <a:gd name="T73" fmla="*/ 5435 h 33"/>
                <a:gd name="T74" fmla="*/ 22447 w 50"/>
                <a:gd name="T75" fmla="*/ 3906 h 33"/>
                <a:gd name="T76" fmla="*/ 25709 w 50"/>
                <a:gd name="T77" fmla="*/ 3141 h 33"/>
                <a:gd name="T78" fmla="*/ 26593 w 50"/>
                <a:gd name="T79" fmla="*/ 3141 h 33"/>
                <a:gd name="T80" fmla="*/ 27392 w 50"/>
                <a:gd name="T81" fmla="*/ 4671 h 33"/>
                <a:gd name="T82" fmla="*/ 29864 w 50"/>
                <a:gd name="T83" fmla="*/ 2377 h 33"/>
                <a:gd name="T84" fmla="*/ 29864 w 50"/>
                <a:gd name="T85" fmla="*/ 7812 h 33"/>
                <a:gd name="T86" fmla="*/ 35701 w 50"/>
                <a:gd name="T87" fmla="*/ 10179 h 33"/>
                <a:gd name="T88" fmla="*/ 35701 w 50"/>
                <a:gd name="T89" fmla="*/ 9424 h 33"/>
                <a:gd name="T90" fmla="*/ 39057 w 50"/>
                <a:gd name="T91" fmla="*/ 9424 h 33"/>
                <a:gd name="T92" fmla="*/ 39847 w 50"/>
                <a:gd name="T93" fmla="*/ 9424 h 33"/>
                <a:gd name="T94" fmla="*/ 41529 w 50"/>
                <a:gd name="T95" fmla="*/ 10179 h 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"/>
                <a:gd name="T145" fmla="*/ 0 h 33"/>
                <a:gd name="T146" fmla="*/ 50 w 50"/>
                <a:gd name="T147" fmla="*/ 33 h 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" h="33">
                  <a:moveTo>
                    <a:pt x="50" y="13"/>
                  </a:moveTo>
                  <a:cubicBezTo>
                    <a:pt x="50" y="15"/>
                    <a:pt x="48" y="17"/>
                    <a:pt x="48" y="19"/>
                  </a:cubicBezTo>
                  <a:cubicBezTo>
                    <a:pt x="48" y="21"/>
                    <a:pt x="48" y="23"/>
                    <a:pt x="47" y="25"/>
                  </a:cubicBezTo>
                  <a:cubicBezTo>
                    <a:pt x="47" y="25"/>
                    <a:pt x="45" y="27"/>
                    <a:pt x="45" y="28"/>
                  </a:cubicBezTo>
                  <a:cubicBezTo>
                    <a:pt x="45" y="28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3" y="29"/>
                  </a:lnTo>
                  <a:cubicBezTo>
                    <a:pt x="43" y="30"/>
                    <a:pt x="41" y="31"/>
                    <a:pt x="40" y="33"/>
                  </a:cubicBezTo>
                  <a:lnTo>
                    <a:pt x="40" y="32"/>
                  </a:lnTo>
                  <a:lnTo>
                    <a:pt x="39" y="32"/>
                  </a:lnTo>
                  <a:lnTo>
                    <a:pt x="37" y="32"/>
                  </a:lnTo>
                  <a:cubicBezTo>
                    <a:pt x="37" y="32"/>
                    <a:pt x="37" y="32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35" y="30"/>
                  </a:lnTo>
                  <a:cubicBezTo>
                    <a:pt x="35" y="30"/>
                    <a:pt x="34" y="30"/>
                    <a:pt x="34" y="31"/>
                  </a:cubicBezTo>
                  <a:cubicBezTo>
                    <a:pt x="33" y="31"/>
                    <a:pt x="32" y="31"/>
                    <a:pt x="31" y="31"/>
                  </a:cubicBezTo>
                  <a:lnTo>
                    <a:pt x="31" y="29"/>
                  </a:lnTo>
                  <a:lnTo>
                    <a:pt x="32" y="29"/>
                  </a:lnTo>
                  <a:cubicBezTo>
                    <a:pt x="32" y="29"/>
                    <a:pt x="32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0" y="27"/>
                    <a:pt x="30" y="26"/>
                    <a:pt x="30" y="26"/>
                  </a:cubicBezTo>
                  <a:lnTo>
                    <a:pt x="26" y="26"/>
                  </a:lnTo>
                  <a:lnTo>
                    <a:pt x="26" y="23"/>
                  </a:lnTo>
                  <a:lnTo>
                    <a:pt x="27" y="23"/>
                  </a:ln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6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25" y="22"/>
                  </a:ln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3" y="20"/>
                    <a:pt x="22" y="19"/>
                    <a:pt x="21" y="19"/>
                  </a:cubicBezTo>
                  <a:cubicBezTo>
                    <a:pt x="20" y="20"/>
                    <a:pt x="18" y="20"/>
                    <a:pt x="16" y="20"/>
                  </a:cubicBezTo>
                  <a:cubicBezTo>
                    <a:pt x="16" y="20"/>
                    <a:pt x="16" y="18"/>
                    <a:pt x="16" y="17"/>
                  </a:cubicBezTo>
                  <a:cubicBezTo>
                    <a:pt x="16" y="17"/>
                    <a:pt x="15" y="16"/>
                    <a:pt x="15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6" y="17"/>
                  </a:ln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4" y="13"/>
                  </a:lnTo>
                  <a:cubicBezTo>
                    <a:pt x="4" y="13"/>
                    <a:pt x="4" y="14"/>
                    <a:pt x="4" y="14"/>
                  </a:cubicBezTo>
                  <a:lnTo>
                    <a:pt x="1" y="14"/>
                  </a:lnTo>
                  <a:cubicBezTo>
                    <a:pt x="1" y="14"/>
                    <a:pt x="1" y="13"/>
                    <a:pt x="1" y="13"/>
                  </a:cubicBezTo>
                  <a:cubicBezTo>
                    <a:pt x="1" y="13"/>
                    <a:pt x="2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0" y="10"/>
                  </a:lnTo>
                  <a:cubicBezTo>
                    <a:pt x="0" y="9"/>
                    <a:pt x="0" y="8"/>
                    <a:pt x="1" y="8"/>
                  </a:cubicBezTo>
                  <a:lnTo>
                    <a:pt x="1" y="7"/>
                  </a:lnTo>
                  <a:cubicBezTo>
                    <a:pt x="1" y="7"/>
                    <a:pt x="1" y="6"/>
                    <a:pt x="1" y="5"/>
                  </a:cubicBezTo>
                  <a:lnTo>
                    <a:pt x="2" y="5"/>
                  </a:ln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3" y="3"/>
                  </a:lnTo>
                  <a:cubicBezTo>
                    <a:pt x="4" y="3"/>
                    <a:pt x="6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2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lnTo>
                    <a:pt x="14" y="1"/>
                  </a:lnTo>
                  <a:cubicBezTo>
                    <a:pt x="14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15" y="5"/>
                  </a:lnTo>
                  <a:lnTo>
                    <a:pt x="15" y="6"/>
                  </a:lnTo>
                  <a:cubicBezTo>
                    <a:pt x="15" y="6"/>
                    <a:pt x="15" y="6"/>
                    <a:pt x="15" y="6"/>
                  </a:cubicBezTo>
                  <a:lnTo>
                    <a:pt x="15" y="7"/>
                  </a:lnTo>
                  <a:lnTo>
                    <a:pt x="16" y="7"/>
                  </a:lnTo>
                  <a:lnTo>
                    <a:pt x="23" y="7"/>
                  </a:ln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6"/>
                    <a:pt x="26" y="6"/>
                  </a:cubicBezTo>
                  <a:cubicBezTo>
                    <a:pt x="26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4"/>
                    <a:pt x="30" y="4"/>
                    <a:pt x="31" y="4"/>
                  </a:cubicBezTo>
                  <a:lnTo>
                    <a:pt x="31" y="5"/>
                  </a:ln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2" y="4"/>
                    <a:pt x="32" y="4"/>
                  </a:cubicBezTo>
                  <a:lnTo>
                    <a:pt x="32" y="6"/>
                  </a:lnTo>
                  <a:cubicBezTo>
                    <a:pt x="32" y="6"/>
                    <a:pt x="3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lnTo>
                    <a:pt x="34" y="5"/>
                  </a:lnTo>
                  <a:cubicBezTo>
                    <a:pt x="34" y="3"/>
                    <a:pt x="34" y="2"/>
                    <a:pt x="36" y="2"/>
                  </a:cubicBezTo>
                  <a:lnTo>
                    <a:pt x="36" y="3"/>
                  </a:ln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7" y="6"/>
                    <a:pt x="37" y="8"/>
                    <a:pt x="36" y="10"/>
                  </a:cubicBezTo>
                  <a:cubicBezTo>
                    <a:pt x="36" y="10"/>
                    <a:pt x="36" y="11"/>
                    <a:pt x="36" y="11"/>
                  </a:cubicBezTo>
                  <a:cubicBezTo>
                    <a:pt x="38" y="11"/>
                    <a:pt x="40" y="11"/>
                    <a:pt x="40" y="13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lnTo>
                    <a:pt x="43" y="12"/>
                  </a:lnTo>
                  <a:cubicBezTo>
                    <a:pt x="44" y="12"/>
                    <a:pt x="46" y="11"/>
                    <a:pt x="46" y="11"/>
                  </a:cubicBezTo>
                  <a:lnTo>
                    <a:pt x="47" y="11"/>
                  </a:lnTo>
                  <a:cubicBezTo>
                    <a:pt x="47" y="12"/>
                    <a:pt x="47" y="12"/>
                    <a:pt x="47" y="12"/>
                  </a:cubicBezTo>
                  <a:lnTo>
                    <a:pt x="48" y="12"/>
                  </a:lnTo>
                  <a:lnTo>
                    <a:pt x="48" y="13"/>
                  </a:lnTo>
                  <a:cubicBezTo>
                    <a:pt x="48" y="13"/>
                    <a:pt x="50" y="13"/>
                    <a:pt x="50" y="13"/>
                  </a:cubicBezTo>
                </a:path>
              </a:pathLst>
            </a:custGeom>
            <a:solidFill>
              <a:srgbClr val="FF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46" name="Freeform 14"/>
            <p:cNvSpPr>
              <a:spLocks/>
            </p:cNvSpPr>
            <p:nvPr/>
          </p:nvSpPr>
          <p:spPr bwMode="auto">
            <a:xfrm>
              <a:off x="4645" y="2300"/>
              <a:ext cx="498" cy="350"/>
            </a:xfrm>
            <a:custGeom>
              <a:avLst/>
              <a:gdLst>
                <a:gd name="T0" fmla="*/ 1682 w 53"/>
                <a:gd name="T1" fmla="*/ 19508 h 38"/>
                <a:gd name="T2" fmla="*/ 799 w 53"/>
                <a:gd name="T3" fmla="*/ 16376 h 38"/>
                <a:gd name="T4" fmla="*/ 0 w 53"/>
                <a:gd name="T5" fmla="*/ 15612 h 38"/>
                <a:gd name="T6" fmla="*/ 0 w 53"/>
                <a:gd name="T7" fmla="*/ 15612 h 38"/>
                <a:gd name="T8" fmla="*/ 0 w 53"/>
                <a:gd name="T9" fmla="*/ 14083 h 38"/>
                <a:gd name="T10" fmla="*/ 2471 w 53"/>
                <a:gd name="T11" fmla="*/ 14083 h 38"/>
                <a:gd name="T12" fmla="*/ 4153 w 53"/>
                <a:gd name="T13" fmla="*/ 11707 h 38"/>
                <a:gd name="T14" fmla="*/ 5826 w 53"/>
                <a:gd name="T15" fmla="*/ 12471 h 38"/>
                <a:gd name="T16" fmla="*/ 6624 w 53"/>
                <a:gd name="T17" fmla="*/ 10942 h 38"/>
                <a:gd name="T18" fmla="*/ 7508 w 53"/>
                <a:gd name="T19" fmla="*/ 10942 h 38"/>
                <a:gd name="T20" fmla="*/ 13239 w 53"/>
                <a:gd name="T21" fmla="*/ 11707 h 38"/>
                <a:gd name="T22" fmla="*/ 14921 w 53"/>
                <a:gd name="T23" fmla="*/ 12471 h 38"/>
                <a:gd name="T24" fmla="*/ 18276 w 53"/>
                <a:gd name="T25" fmla="*/ 10942 h 38"/>
                <a:gd name="T26" fmla="*/ 16594 w 53"/>
                <a:gd name="T27" fmla="*/ 7037 h 38"/>
                <a:gd name="T28" fmla="*/ 18276 w 53"/>
                <a:gd name="T29" fmla="*/ 7037 h 38"/>
                <a:gd name="T30" fmla="*/ 19958 w 53"/>
                <a:gd name="T31" fmla="*/ 7801 h 38"/>
                <a:gd name="T32" fmla="*/ 26573 w 53"/>
                <a:gd name="T33" fmla="*/ 8566 h 38"/>
                <a:gd name="T34" fmla="*/ 26573 w 53"/>
                <a:gd name="T35" fmla="*/ 8566 h 38"/>
                <a:gd name="T36" fmla="*/ 29044 w 53"/>
                <a:gd name="T37" fmla="*/ 8566 h 38"/>
                <a:gd name="T38" fmla="*/ 29044 w 53"/>
                <a:gd name="T39" fmla="*/ 8566 h 38"/>
                <a:gd name="T40" fmla="*/ 29842 w 53"/>
                <a:gd name="T41" fmla="*/ 7801 h 38"/>
                <a:gd name="T42" fmla="*/ 33197 w 53"/>
                <a:gd name="T43" fmla="*/ 7037 h 38"/>
                <a:gd name="T44" fmla="*/ 34879 w 53"/>
                <a:gd name="T45" fmla="*/ 3905 h 38"/>
                <a:gd name="T46" fmla="*/ 34879 w 53"/>
                <a:gd name="T47" fmla="*/ 2376 h 38"/>
                <a:gd name="T48" fmla="*/ 35668 w 53"/>
                <a:gd name="T49" fmla="*/ 0 h 38"/>
                <a:gd name="T50" fmla="*/ 37350 w 53"/>
                <a:gd name="T51" fmla="*/ 764 h 38"/>
                <a:gd name="T52" fmla="*/ 37350 w 53"/>
                <a:gd name="T53" fmla="*/ 764 h 38"/>
                <a:gd name="T54" fmla="*/ 38139 w 53"/>
                <a:gd name="T55" fmla="*/ 764 h 38"/>
                <a:gd name="T56" fmla="*/ 41494 w 53"/>
                <a:gd name="T57" fmla="*/ 1529 h 38"/>
                <a:gd name="T58" fmla="*/ 41494 w 53"/>
                <a:gd name="T59" fmla="*/ 5425 h 38"/>
                <a:gd name="T60" fmla="*/ 42292 w 53"/>
                <a:gd name="T61" fmla="*/ 5425 h 38"/>
                <a:gd name="T62" fmla="*/ 43176 w 53"/>
                <a:gd name="T63" fmla="*/ 7801 h 38"/>
                <a:gd name="T64" fmla="*/ 43176 w 53"/>
                <a:gd name="T65" fmla="*/ 9413 h 38"/>
                <a:gd name="T66" fmla="*/ 43965 w 53"/>
                <a:gd name="T67" fmla="*/ 11707 h 38"/>
                <a:gd name="T68" fmla="*/ 43176 w 53"/>
                <a:gd name="T69" fmla="*/ 14083 h 38"/>
                <a:gd name="T70" fmla="*/ 43176 w 53"/>
                <a:gd name="T71" fmla="*/ 17224 h 38"/>
                <a:gd name="T72" fmla="*/ 37350 w 53"/>
                <a:gd name="T73" fmla="*/ 24261 h 38"/>
                <a:gd name="T74" fmla="*/ 30726 w 53"/>
                <a:gd name="T75" fmla="*/ 29695 h 38"/>
                <a:gd name="T76" fmla="*/ 30726 w 53"/>
                <a:gd name="T77" fmla="*/ 28930 h 38"/>
                <a:gd name="T78" fmla="*/ 29842 w 53"/>
                <a:gd name="T79" fmla="*/ 28166 h 38"/>
                <a:gd name="T80" fmla="*/ 26573 w 53"/>
                <a:gd name="T81" fmla="*/ 28930 h 38"/>
                <a:gd name="T82" fmla="*/ 25689 w 53"/>
                <a:gd name="T83" fmla="*/ 29695 h 38"/>
                <a:gd name="T84" fmla="*/ 20747 w 53"/>
                <a:gd name="T85" fmla="*/ 27318 h 38"/>
                <a:gd name="T86" fmla="*/ 20747 w 53"/>
                <a:gd name="T87" fmla="*/ 21884 h 38"/>
                <a:gd name="T88" fmla="*/ 18276 w 53"/>
                <a:gd name="T89" fmla="*/ 24261 h 38"/>
                <a:gd name="T90" fmla="*/ 16594 w 53"/>
                <a:gd name="T91" fmla="*/ 23413 h 38"/>
                <a:gd name="T92" fmla="*/ 14921 w 53"/>
                <a:gd name="T93" fmla="*/ 22649 h 38"/>
                <a:gd name="T94" fmla="*/ 13239 w 53"/>
                <a:gd name="T95" fmla="*/ 23413 h 38"/>
                <a:gd name="T96" fmla="*/ 11651 w 53"/>
                <a:gd name="T97" fmla="*/ 25025 h 38"/>
                <a:gd name="T98" fmla="*/ 4153 w 53"/>
                <a:gd name="T99" fmla="*/ 25025 h 38"/>
                <a:gd name="T100" fmla="*/ 3354 w 53"/>
                <a:gd name="T101" fmla="*/ 23413 h 38"/>
                <a:gd name="T102" fmla="*/ 4942 w 53"/>
                <a:gd name="T103" fmla="*/ 22649 h 38"/>
                <a:gd name="T104" fmla="*/ 4942 w 53"/>
                <a:gd name="T105" fmla="*/ 21120 h 38"/>
                <a:gd name="T106" fmla="*/ 3354 w 53"/>
                <a:gd name="T107" fmla="*/ 20272 h 38"/>
                <a:gd name="T108" fmla="*/ 2471 w 53"/>
                <a:gd name="T109" fmla="*/ 19508 h 38"/>
                <a:gd name="T110" fmla="*/ 2471 w 53"/>
                <a:gd name="T111" fmla="*/ 19508 h 38"/>
                <a:gd name="T112" fmla="*/ 1682 w 53"/>
                <a:gd name="T113" fmla="*/ 19508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"/>
                <a:gd name="T172" fmla="*/ 0 h 38"/>
                <a:gd name="T173" fmla="*/ 53 w 53"/>
                <a:gd name="T174" fmla="*/ 38 h 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" h="38">
                  <a:moveTo>
                    <a:pt x="2" y="25"/>
                  </a:moveTo>
                  <a:lnTo>
                    <a:pt x="2" y="25"/>
                  </a:lnTo>
                  <a:cubicBezTo>
                    <a:pt x="2" y="25"/>
                    <a:pt x="2" y="25"/>
                    <a:pt x="2" y="25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2" y="22"/>
                    <a:pt x="2" y="22"/>
                    <a:pt x="2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1"/>
                    <a:pt x="0" y="20"/>
                  </a:cubicBezTo>
                  <a:cubicBezTo>
                    <a:pt x="0" y="19"/>
                    <a:pt x="0" y="18"/>
                    <a:pt x="0" y="18"/>
                  </a:cubicBezTo>
                  <a:lnTo>
                    <a:pt x="0" y="17"/>
                  </a:lnTo>
                  <a:lnTo>
                    <a:pt x="1" y="17"/>
                  </a:lnTo>
                  <a:cubicBezTo>
                    <a:pt x="2" y="18"/>
                    <a:pt x="3" y="18"/>
                    <a:pt x="3" y="18"/>
                  </a:cubicBezTo>
                  <a:lnTo>
                    <a:pt x="4" y="18"/>
                  </a:ln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6"/>
                    <a:pt x="4" y="15"/>
                  </a:cubicBezTo>
                  <a:lnTo>
                    <a:pt x="5" y="15"/>
                  </a:lnTo>
                  <a:cubicBezTo>
                    <a:pt x="6" y="16"/>
                    <a:pt x="6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11" y="14"/>
                    <a:pt x="11" y="14"/>
                  </a:cubicBezTo>
                  <a:cubicBezTo>
                    <a:pt x="11" y="14"/>
                    <a:pt x="12" y="14"/>
                    <a:pt x="13" y="14"/>
                  </a:cubicBezTo>
                  <a:cubicBezTo>
                    <a:pt x="13" y="14"/>
                    <a:pt x="15" y="15"/>
                    <a:pt x="16" y="15"/>
                  </a:cubicBezTo>
                  <a:cubicBezTo>
                    <a:pt x="16" y="15"/>
                    <a:pt x="18" y="15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20" y="15"/>
                    <a:pt x="21" y="14"/>
                    <a:pt x="22" y="14"/>
                  </a:cubicBezTo>
                  <a:cubicBezTo>
                    <a:pt x="22" y="13"/>
                    <a:pt x="22" y="12"/>
                    <a:pt x="21" y="12"/>
                  </a:cubicBezTo>
                  <a:lnTo>
                    <a:pt x="20" y="10"/>
                  </a:lnTo>
                  <a:cubicBezTo>
                    <a:pt x="20" y="10"/>
                    <a:pt x="20" y="10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2" y="10"/>
                    <a:pt x="23" y="10"/>
                    <a:pt x="23" y="10"/>
                  </a:cubicBezTo>
                  <a:lnTo>
                    <a:pt x="24" y="10"/>
                  </a:lnTo>
                  <a:cubicBezTo>
                    <a:pt x="24" y="11"/>
                    <a:pt x="26" y="11"/>
                    <a:pt x="26" y="12"/>
                  </a:cubicBezTo>
                  <a:cubicBezTo>
                    <a:pt x="27" y="12"/>
                    <a:pt x="29" y="12"/>
                    <a:pt x="30" y="12"/>
                  </a:cubicBezTo>
                  <a:cubicBezTo>
                    <a:pt x="30" y="11"/>
                    <a:pt x="31" y="12"/>
                    <a:pt x="32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3" y="12"/>
                    <a:pt x="34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lnTo>
                    <a:pt x="35" y="10"/>
                  </a:ln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lnTo>
                    <a:pt x="37" y="9"/>
                  </a:lnTo>
                  <a:cubicBezTo>
                    <a:pt x="37" y="8"/>
                    <a:pt x="39" y="9"/>
                    <a:pt x="40" y="9"/>
                  </a:cubicBezTo>
                  <a:lnTo>
                    <a:pt x="40" y="8"/>
                  </a:lnTo>
                  <a:cubicBezTo>
                    <a:pt x="40" y="8"/>
                    <a:pt x="41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3" y="3"/>
                    <a:pt x="42" y="3"/>
                  </a:cubicBezTo>
                  <a:cubicBezTo>
                    <a:pt x="42" y="2"/>
                    <a:pt x="42" y="1"/>
                    <a:pt x="42" y="0"/>
                  </a:cubicBezTo>
                  <a:lnTo>
                    <a:pt x="43" y="0"/>
                  </a:lnTo>
                  <a:cubicBezTo>
                    <a:pt x="43" y="0"/>
                    <a:pt x="44" y="0"/>
                    <a:pt x="45" y="1"/>
                  </a:cubicBezTo>
                  <a:lnTo>
                    <a:pt x="46" y="1"/>
                  </a:lnTo>
                  <a:cubicBezTo>
                    <a:pt x="46" y="1"/>
                    <a:pt x="46" y="1"/>
                    <a:pt x="46" y="1"/>
                  </a:cubicBezTo>
                  <a:cubicBezTo>
                    <a:pt x="47" y="2"/>
                    <a:pt x="48" y="1"/>
                    <a:pt x="48" y="1"/>
                  </a:cubicBezTo>
                  <a:cubicBezTo>
                    <a:pt x="49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1" y="4"/>
                    <a:pt x="51" y="4"/>
                  </a:cubicBezTo>
                  <a:lnTo>
                    <a:pt x="50" y="4"/>
                  </a:lnTo>
                  <a:cubicBezTo>
                    <a:pt x="50" y="4"/>
                    <a:pt x="50" y="6"/>
                    <a:pt x="50" y="7"/>
                  </a:cubicBezTo>
                  <a:cubicBezTo>
                    <a:pt x="51" y="7"/>
                    <a:pt x="50" y="7"/>
                    <a:pt x="51" y="7"/>
                  </a:cubicBezTo>
                  <a:cubicBezTo>
                    <a:pt x="51" y="7"/>
                    <a:pt x="51" y="8"/>
                    <a:pt x="51" y="8"/>
                  </a:cubicBezTo>
                  <a:lnTo>
                    <a:pt x="51" y="9"/>
                  </a:lnTo>
                  <a:lnTo>
                    <a:pt x="52" y="10"/>
                  </a:lnTo>
                  <a:cubicBezTo>
                    <a:pt x="52" y="10"/>
                    <a:pt x="52" y="10"/>
                    <a:pt x="52" y="10"/>
                  </a:cubicBezTo>
                  <a:cubicBezTo>
                    <a:pt x="52" y="10"/>
                    <a:pt x="52" y="11"/>
                    <a:pt x="52" y="12"/>
                  </a:cubicBezTo>
                  <a:lnTo>
                    <a:pt x="53" y="12"/>
                  </a:lnTo>
                  <a:cubicBezTo>
                    <a:pt x="53" y="12"/>
                    <a:pt x="53" y="14"/>
                    <a:pt x="53" y="14"/>
                  </a:cubicBezTo>
                  <a:lnTo>
                    <a:pt x="53" y="15"/>
                  </a:lnTo>
                  <a:cubicBezTo>
                    <a:pt x="53" y="15"/>
                    <a:pt x="53" y="18"/>
                    <a:pt x="52" y="18"/>
                  </a:cubicBezTo>
                  <a:cubicBezTo>
                    <a:pt x="52" y="19"/>
                    <a:pt x="52" y="20"/>
                    <a:pt x="52" y="22"/>
                  </a:cubicBezTo>
                  <a:cubicBezTo>
                    <a:pt x="52" y="23"/>
                    <a:pt x="51" y="25"/>
                    <a:pt x="50" y="25"/>
                  </a:cubicBezTo>
                  <a:cubicBezTo>
                    <a:pt x="50" y="26"/>
                    <a:pt x="46" y="31"/>
                    <a:pt x="45" y="31"/>
                  </a:cubicBezTo>
                  <a:cubicBezTo>
                    <a:pt x="45" y="33"/>
                    <a:pt x="42" y="33"/>
                    <a:pt x="42" y="35"/>
                  </a:cubicBezTo>
                  <a:cubicBezTo>
                    <a:pt x="41" y="35"/>
                    <a:pt x="40" y="36"/>
                    <a:pt x="40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38"/>
                    <a:pt x="37" y="38"/>
                    <a:pt x="37" y="38"/>
                  </a:cubicBezTo>
                  <a:lnTo>
                    <a:pt x="37" y="37"/>
                  </a:lnTo>
                  <a:lnTo>
                    <a:pt x="36" y="37"/>
                  </a:lnTo>
                  <a:cubicBezTo>
                    <a:pt x="36" y="37"/>
                    <a:pt x="36" y="37"/>
                    <a:pt x="36" y="36"/>
                  </a:cubicBezTo>
                  <a:lnTo>
                    <a:pt x="35" y="36"/>
                  </a:lnTo>
                  <a:cubicBezTo>
                    <a:pt x="35" y="36"/>
                    <a:pt x="33" y="37"/>
                    <a:pt x="32" y="37"/>
                  </a:cubicBezTo>
                  <a:lnTo>
                    <a:pt x="32" y="38"/>
                  </a:lnTo>
                  <a:cubicBezTo>
                    <a:pt x="32" y="38"/>
                    <a:pt x="32" y="38"/>
                    <a:pt x="31" y="38"/>
                  </a:cubicBezTo>
                  <a:cubicBezTo>
                    <a:pt x="31" y="38"/>
                    <a:pt x="30" y="38"/>
                    <a:pt x="29" y="38"/>
                  </a:cubicBezTo>
                  <a:cubicBezTo>
                    <a:pt x="29" y="36"/>
                    <a:pt x="27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6" y="33"/>
                    <a:pt x="26" y="31"/>
                    <a:pt x="26" y="29"/>
                  </a:cubicBezTo>
                  <a:cubicBezTo>
                    <a:pt x="26" y="29"/>
                    <a:pt x="25" y="29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5" y="27"/>
                  </a:lnTo>
                  <a:cubicBezTo>
                    <a:pt x="23" y="27"/>
                    <a:pt x="23" y="28"/>
                    <a:pt x="23" y="30"/>
                  </a:cubicBezTo>
                  <a:lnTo>
                    <a:pt x="22" y="31"/>
                  </a:ln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21" y="29"/>
                  </a:lnTo>
                  <a:cubicBezTo>
                    <a:pt x="21" y="29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lnTo>
                    <a:pt x="20" y="29"/>
                  </a:lnTo>
                  <a:cubicBezTo>
                    <a:pt x="19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cubicBezTo>
                    <a:pt x="17" y="29"/>
                    <a:pt x="1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4" y="31"/>
                    <a:pt x="13" y="31"/>
                    <a:pt x="12" y="31"/>
                  </a:cubicBezTo>
                  <a:cubicBezTo>
                    <a:pt x="12" y="31"/>
                    <a:pt x="12" y="31"/>
                    <a:pt x="12" y="32"/>
                  </a:cubicBezTo>
                  <a:lnTo>
                    <a:pt x="5" y="32"/>
                  </a:lnTo>
                  <a:lnTo>
                    <a:pt x="4" y="32"/>
                  </a:lnTo>
                  <a:lnTo>
                    <a:pt x="4" y="31"/>
                  </a:lnTo>
                  <a:cubicBezTo>
                    <a:pt x="4" y="31"/>
                    <a:pt x="4" y="31"/>
                    <a:pt x="4" y="31"/>
                  </a:cubicBezTo>
                  <a:lnTo>
                    <a:pt x="4" y="30"/>
                  </a:lnTo>
                  <a:lnTo>
                    <a:pt x="4" y="29"/>
                  </a:ln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7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6"/>
                  </a:cubicBezTo>
                  <a:lnTo>
                    <a:pt x="3" y="25"/>
                  </a:ln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47" name="Freeform 15"/>
            <p:cNvSpPr>
              <a:spLocks/>
            </p:cNvSpPr>
            <p:nvPr/>
          </p:nvSpPr>
          <p:spPr bwMode="auto">
            <a:xfrm>
              <a:off x="4410" y="2576"/>
              <a:ext cx="506" cy="415"/>
            </a:xfrm>
            <a:custGeom>
              <a:avLst/>
              <a:gdLst>
                <a:gd name="T0" fmla="*/ 40302 w 54"/>
                <a:gd name="T1" fmla="*/ 30618 h 45"/>
                <a:gd name="T2" fmla="*/ 31260 w 54"/>
                <a:gd name="T3" fmla="*/ 31383 h 45"/>
                <a:gd name="T4" fmla="*/ 22217 w 54"/>
                <a:gd name="T5" fmla="*/ 35293 h 45"/>
                <a:gd name="T6" fmla="*/ 21421 w 54"/>
                <a:gd name="T7" fmla="*/ 32149 h 45"/>
                <a:gd name="T8" fmla="*/ 20549 w 54"/>
                <a:gd name="T9" fmla="*/ 31383 h 45"/>
                <a:gd name="T10" fmla="*/ 19753 w 54"/>
                <a:gd name="T11" fmla="*/ 30618 h 45"/>
                <a:gd name="T12" fmla="*/ 19753 w 54"/>
                <a:gd name="T13" fmla="*/ 30618 h 45"/>
                <a:gd name="T14" fmla="*/ 16417 w 54"/>
                <a:gd name="T15" fmla="*/ 30618 h 45"/>
                <a:gd name="T16" fmla="*/ 16417 w 54"/>
                <a:gd name="T17" fmla="*/ 29769 h 45"/>
                <a:gd name="T18" fmla="*/ 15630 w 54"/>
                <a:gd name="T19" fmla="*/ 29004 h 45"/>
                <a:gd name="T20" fmla="*/ 15630 w 54"/>
                <a:gd name="T21" fmla="*/ 29004 h 45"/>
                <a:gd name="T22" fmla="*/ 14843 w 54"/>
                <a:gd name="T23" fmla="*/ 28238 h 45"/>
                <a:gd name="T24" fmla="*/ 13175 w 54"/>
                <a:gd name="T25" fmla="*/ 26708 h 45"/>
                <a:gd name="T26" fmla="*/ 12378 w 54"/>
                <a:gd name="T27" fmla="*/ 24328 h 45"/>
                <a:gd name="T28" fmla="*/ 12378 w 54"/>
                <a:gd name="T29" fmla="*/ 24328 h 45"/>
                <a:gd name="T30" fmla="*/ 12378 w 54"/>
                <a:gd name="T31" fmla="*/ 23563 h 45"/>
                <a:gd name="T32" fmla="*/ 13175 w 54"/>
                <a:gd name="T33" fmla="*/ 23563 h 45"/>
                <a:gd name="T34" fmla="*/ 11507 w 54"/>
                <a:gd name="T35" fmla="*/ 21174 h 45"/>
                <a:gd name="T36" fmla="*/ 12378 w 54"/>
                <a:gd name="T37" fmla="*/ 20409 h 45"/>
                <a:gd name="T38" fmla="*/ 11507 w 54"/>
                <a:gd name="T39" fmla="*/ 19643 h 45"/>
                <a:gd name="T40" fmla="*/ 9042 w 54"/>
                <a:gd name="T41" fmla="*/ 20409 h 45"/>
                <a:gd name="T42" fmla="*/ 8255 w 54"/>
                <a:gd name="T43" fmla="*/ 19643 h 45"/>
                <a:gd name="T44" fmla="*/ 7374 w 54"/>
                <a:gd name="T45" fmla="*/ 18795 h 45"/>
                <a:gd name="T46" fmla="*/ 4919 w 54"/>
                <a:gd name="T47" fmla="*/ 15650 h 45"/>
                <a:gd name="T48" fmla="*/ 4919 w 54"/>
                <a:gd name="T49" fmla="*/ 14885 h 45"/>
                <a:gd name="T50" fmla="*/ 4123 w 54"/>
                <a:gd name="T51" fmla="*/ 14119 h 45"/>
                <a:gd name="T52" fmla="*/ 3252 w 54"/>
                <a:gd name="T53" fmla="*/ 13354 h 45"/>
                <a:gd name="T54" fmla="*/ 2455 w 54"/>
                <a:gd name="T55" fmla="*/ 11740 h 45"/>
                <a:gd name="T56" fmla="*/ 1668 w 54"/>
                <a:gd name="T57" fmla="*/ 10209 h 45"/>
                <a:gd name="T58" fmla="*/ 787 w 54"/>
                <a:gd name="T59" fmla="*/ 10209 h 45"/>
                <a:gd name="T60" fmla="*/ 787 w 54"/>
                <a:gd name="T61" fmla="*/ 9444 h 45"/>
                <a:gd name="T62" fmla="*/ 787 w 54"/>
                <a:gd name="T63" fmla="*/ 8586 h 45"/>
                <a:gd name="T64" fmla="*/ 3252 w 54"/>
                <a:gd name="T65" fmla="*/ 7820 h 45"/>
                <a:gd name="T66" fmla="*/ 3252 w 54"/>
                <a:gd name="T67" fmla="*/ 6290 h 45"/>
                <a:gd name="T68" fmla="*/ 7374 w 54"/>
                <a:gd name="T69" fmla="*/ 3910 h 45"/>
                <a:gd name="T70" fmla="*/ 8255 w 54"/>
                <a:gd name="T71" fmla="*/ 2379 h 45"/>
                <a:gd name="T72" fmla="*/ 12378 w 54"/>
                <a:gd name="T73" fmla="*/ 0 h 45"/>
                <a:gd name="T74" fmla="*/ 12378 w 54"/>
                <a:gd name="T75" fmla="*/ 2379 h 45"/>
                <a:gd name="T76" fmla="*/ 12378 w 54"/>
                <a:gd name="T77" fmla="*/ 3910 h 45"/>
                <a:gd name="T78" fmla="*/ 12378 w 54"/>
                <a:gd name="T79" fmla="*/ 3910 h 45"/>
                <a:gd name="T80" fmla="*/ 14843 w 54"/>
                <a:gd name="T81" fmla="*/ 7055 h 45"/>
                <a:gd name="T82" fmla="*/ 15630 w 54"/>
                <a:gd name="T83" fmla="*/ 6290 h 45"/>
                <a:gd name="T84" fmla="*/ 16417 w 54"/>
                <a:gd name="T85" fmla="*/ 9444 h 45"/>
                <a:gd name="T86" fmla="*/ 23004 w 54"/>
                <a:gd name="T87" fmla="*/ 9444 h 45"/>
                <a:gd name="T88" fmla="*/ 24672 w 54"/>
                <a:gd name="T89" fmla="*/ 9444 h 45"/>
                <a:gd name="T90" fmla="*/ 28795 w 54"/>
                <a:gd name="T91" fmla="*/ 10974 h 45"/>
                <a:gd name="T92" fmla="*/ 31260 w 54"/>
                <a:gd name="T93" fmla="*/ 12588 h 45"/>
                <a:gd name="T94" fmla="*/ 32047 w 54"/>
                <a:gd name="T95" fmla="*/ 12588 h 45"/>
                <a:gd name="T96" fmla="*/ 32047 w 54"/>
                <a:gd name="T97" fmla="*/ 13354 h 45"/>
                <a:gd name="T98" fmla="*/ 33715 w 54"/>
                <a:gd name="T99" fmla="*/ 14119 h 45"/>
                <a:gd name="T100" fmla="*/ 32927 w 54"/>
                <a:gd name="T101" fmla="*/ 16499 h 45"/>
                <a:gd name="T102" fmla="*/ 37050 w 54"/>
                <a:gd name="T103" fmla="*/ 18029 h 45"/>
                <a:gd name="T104" fmla="*/ 37847 w 54"/>
                <a:gd name="T105" fmla="*/ 18795 h 45"/>
                <a:gd name="T106" fmla="*/ 40302 w 54"/>
                <a:gd name="T107" fmla="*/ 19643 h 45"/>
                <a:gd name="T108" fmla="*/ 41970 w 54"/>
                <a:gd name="T109" fmla="*/ 20409 h 45"/>
                <a:gd name="T110" fmla="*/ 43638 w 54"/>
                <a:gd name="T111" fmla="*/ 21174 h 45"/>
                <a:gd name="T112" fmla="*/ 44425 w 54"/>
                <a:gd name="T113" fmla="*/ 21174 h 45"/>
                <a:gd name="T114" fmla="*/ 44425 w 54"/>
                <a:gd name="T115" fmla="*/ 2194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"/>
                <a:gd name="T175" fmla="*/ 0 h 45"/>
                <a:gd name="T176" fmla="*/ 54 w 5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" h="45">
                  <a:moveTo>
                    <a:pt x="54" y="28"/>
                  </a:moveTo>
                  <a:cubicBezTo>
                    <a:pt x="53" y="28"/>
                    <a:pt x="53" y="29"/>
                    <a:pt x="53" y="30"/>
                  </a:cubicBezTo>
                  <a:cubicBezTo>
                    <a:pt x="52" y="30"/>
                    <a:pt x="50" y="34"/>
                    <a:pt x="50" y="34"/>
                  </a:cubicBezTo>
                  <a:cubicBezTo>
                    <a:pt x="49" y="34"/>
                    <a:pt x="50" y="39"/>
                    <a:pt x="49" y="39"/>
                  </a:cubicBezTo>
                  <a:cubicBezTo>
                    <a:pt x="49" y="40"/>
                    <a:pt x="48" y="40"/>
                    <a:pt x="48" y="40"/>
                  </a:cubicBezTo>
                  <a:cubicBezTo>
                    <a:pt x="48" y="40"/>
                    <a:pt x="46" y="40"/>
                    <a:pt x="46" y="40"/>
                  </a:cubicBezTo>
                  <a:cubicBezTo>
                    <a:pt x="46" y="40"/>
                    <a:pt x="42" y="40"/>
                    <a:pt x="41" y="40"/>
                  </a:cubicBezTo>
                  <a:cubicBezTo>
                    <a:pt x="41" y="40"/>
                    <a:pt x="38" y="40"/>
                    <a:pt x="38" y="40"/>
                  </a:cubicBezTo>
                  <a:cubicBezTo>
                    <a:pt x="35" y="40"/>
                    <a:pt x="33" y="42"/>
                    <a:pt x="31" y="42"/>
                  </a:cubicBezTo>
                  <a:cubicBezTo>
                    <a:pt x="31" y="42"/>
                    <a:pt x="30" y="43"/>
                    <a:pt x="30" y="43"/>
                  </a:cubicBezTo>
                  <a:cubicBezTo>
                    <a:pt x="31" y="42"/>
                    <a:pt x="30" y="43"/>
                    <a:pt x="30" y="43"/>
                  </a:cubicBezTo>
                  <a:cubicBezTo>
                    <a:pt x="29" y="43"/>
                    <a:pt x="28" y="45"/>
                    <a:pt x="27" y="45"/>
                  </a:cubicBezTo>
                  <a:lnTo>
                    <a:pt x="26" y="42"/>
                  </a:lnTo>
                  <a:lnTo>
                    <a:pt x="26" y="41"/>
                  </a:lnTo>
                  <a:cubicBezTo>
                    <a:pt x="25" y="41"/>
                    <a:pt x="25" y="41"/>
                    <a:pt x="25" y="41"/>
                  </a:cubicBezTo>
                  <a:lnTo>
                    <a:pt x="25" y="40"/>
                  </a:lnTo>
                  <a:cubicBezTo>
                    <a:pt x="25" y="40"/>
                    <a:pt x="25" y="40"/>
                    <a:pt x="25" y="40"/>
                  </a:cubicBezTo>
                  <a:lnTo>
                    <a:pt x="24" y="40"/>
                  </a:lnTo>
                  <a:lnTo>
                    <a:pt x="24" y="39"/>
                  </a:lnTo>
                  <a:cubicBezTo>
                    <a:pt x="23" y="38"/>
                    <a:pt x="21" y="39"/>
                    <a:pt x="20" y="39"/>
                  </a:cubicBezTo>
                  <a:lnTo>
                    <a:pt x="20" y="38"/>
                  </a:lnTo>
                  <a:lnTo>
                    <a:pt x="20" y="37"/>
                  </a:lnTo>
                  <a:lnTo>
                    <a:pt x="19" y="37"/>
                  </a:lnTo>
                  <a:cubicBezTo>
                    <a:pt x="19" y="37"/>
                    <a:pt x="19" y="37"/>
                    <a:pt x="19" y="37"/>
                  </a:cubicBezTo>
                  <a:lnTo>
                    <a:pt x="18" y="37"/>
                  </a:ln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5"/>
                    <a:pt x="16" y="34"/>
                    <a:pt x="16" y="34"/>
                  </a:cubicBezTo>
                  <a:cubicBezTo>
                    <a:pt x="15" y="34"/>
                    <a:pt x="16" y="34"/>
                    <a:pt x="15" y="34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5" y="33"/>
                    <a:pt x="15" y="31"/>
                    <a:pt x="15" y="31"/>
                  </a:cubicBezTo>
                  <a:lnTo>
                    <a:pt x="15" y="30"/>
                  </a:lnTo>
                  <a:lnTo>
                    <a:pt x="16" y="30"/>
                  </a:lnTo>
                  <a:cubicBezTo>
                    <a:pt x="16" y="30"/>
                    <a:pt x="16" y="28"/>
                    <a:pt x="16" y="28"/>
                  </a:cubicBezTo>
                  <a:lnTo>
                    <a:pt x="14" y="28"/>
                  </a:lnTo>
                  <a:lnTo>
                    <a:pt x="14" y="27"/>
                  </a:lnTo>
                  <a:lnTo>
                    <a:pt x="15" y="27"/>
                  </a:ln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cubicBezTo>
                    <a:pt x="14" y="26"/>
                    <a:pt x="13" y="25"/>
                    <a:pt x="13" y="26"/>
                  </a:cubicBezTo>
                  <a:cubicBezTo>
                    <a:pt x="13" y="26"/>
                    <a:pt x="12" y="26"/>
                    <a:pt x="11" y="26"/>
                  </a:cubicBezTo>
                  <a:lnTo>
                    <a:pt x="10" y="25"/>
                  </a:lnTo>
                  <a:lnTo>
                    <a:pt x="9" y="24"/>
                  </a:lnTo>
                  <a:lnTo>
                    <a:pt x="9" y="20"/>
                  </a:lnTo>
                  <a:cubicBezTo>
                    <a:pt x="8" y="20"/>
                    <a:pt x="7" y="20"/>
                    <a:pt x="6" y="20"/>
                  </a:cubicBezTo>
                  <a:lnTo>
                    <a:pt x="6" y="19"/>
                  </a:lnTo>
                  <a:cubicBezTo>
                    <a:pt x="6" y="19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lnTo>
                    <a:pt x="3" y="14"/>
                  </a:lnTo>
                  <a:cubicBezTo>
                    <a:pt x="2" y="14"/>
                    <a:pt x="3" y="14"/>
                    <a:pt x="2" y="14"/>
                  </a:cubicBezTo>
                  <a:lnTo>
                    <a:pt x="2" y="13"/>
                  </a:ln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cubicBezTo>
                    <a:pt x="1" y="12"/>
                    <a:pt x="1" y="12"/>
                    <a:pt x="1" y="11"/>
                  </a:cubicBezTo>
                  <a:lnTo>
                    <a:pt x="2" y="11"/>
                  </a:lnTo>
                  <a:cubicBezTo>
                    <a:pt x="2" y="11"/>
                    <a:pt x="3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5"/>
                    <a:pt x="8" y="6"/>
                    <a:pt x="9" y="6"/>
                  </a:cubicBezTo>
                  <a:lnTo>
                    <a:pt x="9" y="5"/>
                  </a:ln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lnTo>
                    <a:pt x="10" y="3"/>
                  </a:lnTo>
                  <a:cubicBezTo>
                    <a:pt x="9" y="2"/>
                    <a:pt x="9" y="1"/>
                    <a:pt x="10" y="0"/>
                  </a:cubicBezTo>
                  <a:lnTo>
                    <a:pt x="11" y="0"/>
                  </a:lnTo>
                  <a:cubicBezTo>
                    <a:pt x="12" y="1"/>
                    <a:pt x="14" y="1"/>
                    <a:pt x="15" y="0"/>
                  </a:cubicBezTo>
                  <a:cubicBezTo>
                    <a:pt x="15" y="1"/>
                    <a:pt x="15" y="2"/>
                    <a:pt x="15" y="2"/>
                  </a:cubicBezTo>
                  <a:lnTo>
                    <a:pt x="15" y="3"/>
                  </a:lnTo>
                  <a:cubicBezTo>
                    <a:pt x="14" y="3"/>
                    <a:pt x="14" y="4"/>
                    <a:pt x="14" y="5"/>
                  </a:cubicBezTo>
                  <a:lnTo>
                    <a:pt x="15" y="5"/>
                  </a:ln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5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lnTo>
                    <a:pt x="18" y="9"/>
                  </a:lnTo>
                  <a:cubicBezTo>
                    <a:pt x="18" y="9"/>
                    <a:pt x="18" y="8"/>
                    <a:pt x="18" y="8"/>
                  </a:cubicBezTo>
                  <a:lnTo>
                    <a:pt x="19" y="8"/>
                  </a:ln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0" y="10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28" y="12"/>
                  </a:ln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9" y="11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0" y="13"/>
                    <a:pt x="30" y="15"/>
                    <a:pt x="30" y="15"/>
                  </a:cubicBezTo>
                  <a:cubicBezTo>
                    <a:pt x="32" y="15"/>
                    <a:pt x="34" y="15"/>
                    <a:pt x="35" y="14"/>
                  </a:cubicBezTo>
                  <a:cubicBezTo>
                    <a:pt x="36" y="14"/>
                    <a:pt x="37" y="15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6"/>
                    <a:pt x="39" y="16"/>
                    <a:pt x="39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lnTo>
                    <a:pt x="40" y="17"/>
                  </a:lnTo>
                  <a:cubicBezTo>
                    <a:pt x="40" y="17"/>
                    <a:pt x="40" y="17"/>
                    <a:pt x="40" y="18"/>
                  </a:cubicBezTo>
                  <a:cubicBezTo>
                    <a:pt x="40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lnTo>
                    <a:pt x="40" y="18"/>
                  </a:lnTo>
                  <a:lnTo>
                    <a:pt x="40" y="21"/>
                  </a:lnTo>
                  <a:lnTo>
                    <a:pt x="44" y="21"/>
                  </a:lnTo>
                  <a:cubicBezTo>
                    <a:pt x="44" y="21"/>
                    <a:pt x="44" y="22"/>
                    <a:pt x="45" y="22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6" y="23"/>
                    <a:pt x="46" y="24"/>
                    <a:pt x="46" y="24"/>
                  </a:cubicBezTo>
                  <a:lnTo>
                    <a:pt x="45" y="24"/>
                  </a:lnTo>
                  <a:lnTo>
                    <a:pt x="45" y="26"/>
                  </a:lnTo>
                  <a:cubicBezTo>
                    <a:pt x="46" y="26"/>
                    <a:pt x="47" y="26"/>
                    <a:pt x="48" y="26"/>
                  </a:cubicBezTo>
                  <a:cubicBezTo>
                    <a:pt x="48" y="25"/>
                    <a:pt x="49" y="25"/>
                    <a:pt x="49" y="25"/>
                  </a:cubicBezTo>
                  <a:lnTo>
                    <a:pt x="50" y="25"/>
                  </a:ln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1" y="26"/>
                    <a:pt x="51" y="26"/>
                  </a:cubicBezTo>
                  <a:cubicBezTo>
                    <a:pt x="51" y="26"/>
                    <a:pt x="51" y="26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lnTo>
                    <a:pt x="53" y="27"/>
                  </a:lnTo>
                  <a:lnTo>
                    <a:pt x="54" y="27"/>
                  </a:lnTo>
                  <a:lnTo>
                    <a:pt x="54" y="28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48" name="Freeform 16"/>
            <p:cNvSpPr>
              <a:spLocks/>
            </p:cNvSpPr>
            <p:nvPr/>
          </p:nvSpPr>
          <p:spPr bwMode="auto">
            <a:xfrm>
              <a:off x="4240" y="2264"/>
              <a:ext cx="489" cy="442"/>
            </a:xfrm>
            <a:custGeom>
              <a:avLst/>
              <a:gdLst>
                <a:gd name="T0" fmla="*/ 14153 w 52"/>
                <a:gd name="T1" fmla="*/ 36714 h 48"/>
                <a:gd name="T2" fmla="*/ 11670 w 52"/>
                <a:gd name="T3" fmla="*/ 35949 h 48"/>
                <a:gd name="T4" fmla="*/ 10786 w 52"/>
                <a:gd name="T5" fmla="*/ 34338 h 48"/>
                <a:gd name="T6" fmla="*/ 10786 w 52"/>
                <a:gd name="T7" fmla="*/ 33574 h 48"/>
                <a:gd name="T8" fmla="*/ 13269 w 52"/>
                <a:gd name="T9" fmla="*/ 31207 h 48"/>
                <a:gd name="T10" fmla="*/ 14943 w 52"/>
                <a:gd name="T11" fmla="*/ 30443 h 48"/>
                <a:gd name="T12" fmla="*/ 13269 w 52"/>
                <a:gd name="T13" fmla="*/ 28150 h 48"/>
                <a:gd name="T14" fmla="*/ 10786 w 52"/>
                <a:gd name="T15" fmla="*/ 28150 h 48"/>
                <a:gd name="T16" fmla="*/ 9996 w 52"/>
                <a:gd name="T17" fmla="*/ 27303 h 48"/>
                <a:gd name="T18" fmla="*/ 12470 w 52"/>
                <a:gd name="T19" fmla="*/ 24163 h 48"/>
                <a:gd name="T20" fmla="*/ 13269 w 52"/>
                <a:gd name="T21" fmla="*/ 22643 h 48"/>
                <a:gd name="T22" fmla="*/ 11670 w 52"/>
                <a:gd name="T23" fmla="*/ 22643 h 48"/>
                <a:gd name="T24" fmla="*/ 10786 w 52"/>
                <a:gd name="T25" fmla="*/ 21879 h 48"/>
                <a:gd name="T26" fmla="*/ 4156 w 52"/>
                <a:gd name="T27" fmla="*/ 18739 h 48"/>
                <a:gd name="T28" fmla="*/ 1683 w 52"/>
                <a:gd name="T29" fmla="*/ 14835 h 48"/>
                <a:gd name="T30" fmla="*/ 799 w 52"/>
                <a:gd name="T31" fmla="*/ 13315 h 48"/>
                <a:gd name="T32" fmla="*/ 0 w 52"/>
                <a:gd name="T33" fmla="*/ 10940 h 48"/>
                <a:gd name="T34" fmla="*/ 799 w 52"/>
                <a:gd name="T35" fmla="*/ 10175 h 48"/>
                <a:gd name="T36" fmla="*/ 4156 w 52"/>
                <a:gd name="T37" fmla="*/ 7035 h 48"/>
                <a:gd name="T38" fmla="*/ 7514 w 52"/>
                <a:gd name="T39" fmla="*/ 7799 h 48"/>
                <a:gd name="T40" fmla="*/ 9112 w 52"/>
                <a:gd name="T41" fmla="*/ 7035 h 48"/>
                <a:gd name="T42" fmla="*/ 9996 w 52"/>
                <a:gd name="T43" fmla="*/ 5424 h 48"/>
                <a:gd name="T44" fmla="*/ 12470 w 52"/>
                <a:gd name="T45" fmla="*/ 4659 h 48"/>
                <a:gd name="T46" fmla="*/ 13269 w 52"/>
                <a:gd name="T47" fmla="*/ 2376 h 48"/>
                <a:gd name="T48" fmla="*/ 14943 w 52"/>
                <a:gd name="T49" fmla="*/ 3140 h 48"/>
                <a:gd name="T50" fmla="*/ 15827 w 52"/>
                <a:gd name="T51" fmla="*/ 4659 h 48"/>
                <a:gd name="T52" fmla="*/ 19099 w 52"/>
                <a:gd name="T53" fmla="*/ 4659 h 48"/>
                <a:gd name="T54" fmla="*/ 24140 w 52"/>
                <a:gd name="T55" fmla="*/ 3140 h 48"/>
                <a:gd name="T56" fmla="*/ 25823 w 52"/>
                <a:gd name="T57" fmla="*/ 764 h 48"/>
                <a:gd name="T58" fmla="*/ 26622 w 52"/>
                <a:gd name="T59" fmla="*/ 1529 h 48"/>
                <a:gd name="T60" fmla="*/ 29979 w 52"/>
                <a:gd name="T61" fmla="*/ 3140 h 48"/>
                <a:gd name="T62" fmla="*/ 32453 w 52"/>
                <a:gd name="T63" fmla="*/ 8564 h 48"/>
                <a:gd name="T64" fmla="*/ 35725 w 52"/>
                <a:gd name="T65" fmla="*/ 10940 h 48"/>
                <a:gd name="T66" fmla="*/ 35725 w 52"/>
                <a:gd name="T67" fmla="*/ 9411 h 48"/>
                <a:gd name="T68" fmla="*/ 36609 w 52"/>
                <a:gd name="T69" fmla="*/ 8564 h 48"/>
                <a:gd name="T70" fmla="*/ 37408 w 52"/>
                <a:gd name="T71" fmla="*/ 7799 h 48"/>
                <a:gd name="T72" fmla="*/ 38292 w 52"/>
                <a:gd name="T73" fmla="*/ 7799 h 48"/>
                <a:gd name="T74" fmla="*/ 39082 w 52"/>
                <a:gd name="T75" fmla="*/ 8564 h 48"/>
                <a:gd name="T76" fmla="*/ 39082 w 52"/>
                <a:gd name="T77" fmla="*/ 8564 h 48"/>
                <a:gd name="T78" fmla="*/ 39882 w 52"/>
                <a:gd name="T79" fmla="*/ 8564 h 48"/>
                <a:gd name="T80" fmla="*/ 40766 w 52"/>
                <a:gd name="T81" fmla="*/ 10175 h 48"/>
                <a:gd name="T82" fmla="*/ 41565 w 52"/>
                <a:gd name="T83" fmla="*/ 10175 h 48"/>
                <a:gd name="T84" fmla="*/ 42449 w 52"/>
                <a:gd name="T85" fmla="*/ 13315 h 48"/>
                <a:gd name="T86" fmla="*/ 42449 w 52"/>
                <a:gd name="T87" fmla="*/ 14080 h 48"/>
                <a:gd name="T88" fmla="*/ 41565 w 52"/>
                <a:gd name="T89" fmla="*/ 14835 h 48"/>
                <a:gd name="T90" fmla="*/ 39882 w 52"/>
                <a:gd name="T91" fmla="*/ 14835 h 48"/>
                <a:gd name="T92" fmla="*/ 38292 w 52"/>
                <a:gd name="T93" fmla="*/ 17210 h 48"/>
                <a:gd name="T94" fmla="*/ 35725 w 52"/>
                <a:gd name="T95" fmla="*/ 18739 h 48"/>
                <a:gd name="T96" fmla="*/ 35725 w 52"/>
                <a:gd name="T97" fmla="*/ 18739 h 48"/>
                <a:gd name="T98" fmla="*/ 36609 w 52"/>
                <a:gd name="T99" fmla="*/ 19503 h 48"/>
                <a:gd name="T100" fmla="*/ 37408 w 52"/>
                <a:gd name="T101" fmla="*/ 22643 h 48"/>
                <a:gd name="T102" fmla="*/ 34935 w 52"/>
                <a:gd name="T103" fmla="*/ 22643 h 48"/>
                <a:gd name="T104" fmla="*/ 29096 w 52"/>
                <a:gd name="T105" fmla="*/ 25010 h 48"/>
                <a:gd name="T106" fmla="*/ 28296 w 52"/>
                <a:gd name="T107" fmla="*/ 25774 h 48"/>
                <a:gd name="T108" fmla="*/ 27412 w 52"/>
                <a:gd name="T109" fmla="*/ 26538 h 48"/>
                <a:gd name="T110" fmla="*/ 24140 w 52"/>
                <a:gd name="T111" fmla="*/ 26538 h 48"/>
                <a:gd name="T112" fmla="*/ 23256 w 52"/>
                <a:gd name="T113" fmla="*/ 30443 h 48"/>
                <a:gd name="T114" fmla="*/ 19099 w 52"/>
                <a:gd name="T115" fmla="*/ 32054 h 48"/>
                <a:gd name="T116" fmla="*/ 18309 w 52"/>
                <a:gd name="T117" fmla="*/ 34338 h 48"/>
                <a:gd name="T118" fmla="*/ 15827 w 52"/>
                <a:gd name="T119" fmla="*/ 35102 h 48"/>
                <a:gd name="T120" fmla="*/ 15827 w 52"/>
                <a:gd name="T121" fmla="*/ 36714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48"/>
                <a:gd name="T185" fmla="*/ 52 w 52"/>
                <a:gd name="T186" fmla="*/ 48 h 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48">
                  <a:moveTo>
                    <a:pt x="18" y="47"/>
                  </a:moveTo>
                  <a:lnTo>
                    <a:pt x="17" y="47"/>
                  </a:lnTo>
                  <a:lnTo>
                    <a:pt x="16" y="48"/>
                  </a:lnTo>
                  <a:lnTo>
                    <a:pt x="15" y="48"/>
                  </a:lnTo>
                  <a:cubicBezTo>
                    <a:pt x="15" y="48"/>
                    <a:pt x="15" y="47"/>
                    <a:pt x="15" y="47"/>
                  </a:cubicBezTo>
                  <a:cubicBezTo>
                    <a:pt x="14" y="47"/>
                    <a:pt x="15" y="46"/>
                    <a:pt x="14" y="46"/>
                  </a:cubicBezTo>
                  <a:cubicBezTo>
                    <a:pt x="14" y="45"/>
                    <a:pt x="14" y="44"/>
                    <a:pt x="14" y="44"/>
                  </a:cubicBezTo>
                  <a:lnTo>
                    <a:pt x="13" y="44"/>
                  </a:lnTo>
                  <a:lnTo>
                    <a:pt x="13" y="43"/>
                  </a:ln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1"/>
                  </a:lnTo>
                  <a:cubicBezTo>
                    <a:pt x="14" y="41"/>
                    <a:pt x="15" y="41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lnTo>
                    <a:pt x="17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7" y="38"/>
                  </a:lnTo>
                  <a:cubicBezTo>
                    <a:pt x="17" y="38"/>
                    <a:pt x="16" y="37"/>
                    <a:pt x="16" y="37"/>
                  </a:cubicBezTo>
                  <a:cubicBezTo>
                    <a:pt x="16" y="37"/>
                    <a:pt x="16" y="37"/>
                    <a:pt x="16" y="36"/>
                  </a:cubicBezTo>
                  <a:cubicBezTo>
                    <a:pt x="15" y="36"/>
                    <a:pt x="14" y="36"/>
                    <a:pt x="14" y="36"/>
                  </a:cubicBezTo>
                  <a:lnTo>
                    <a:pt x="13" y="36"/>
                  </a:lnTo>
                  <a:cubicBezTo>
                    <a:pt x="13" y="36"/>
                    <a:pt x="12" y="35"/>
                    <a:pt x="12" y="35"/>
                  </a:cubicBezTo>
                  <a:cubicBezTo>
                    <a:pt x="12" y="35"/>
                    <a:pt x="12" y="33"/>
                    <a:pt x="12" y="33"/>
                  </a:cubicBezTo>
                  <a:lnTo>
                    <a:pt x="12" y="32"/>
                  </a:lnTo>
                  <a:cubicBezTo>
                    <a:pt x="13" y="32"/>
                    <a:pt x="14" y="32"/>
                    <a:pt x="14" y="32"/>
                  </a:cubicBezTo>
                  <a:cubicBezTo>
                    <a:pt x="14" y="31"/>
                    <a:pt x="14" y="32"/>
                    <a:pt x="14" y="31"/>
                  </a:cubicBezTo>
                  <a:lnTo>
                    <a:pt x="15" y="31"/>
                  </a:lnTo>
                  <a:cubicBezTo>
                    <a:pt x="16" y="30"/>
                    <a:pt x="16" y="29"/>
                    <a:pt x="16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4" y="30"/>
                    <a:pt x="14" y="29"/>
                    <a:pt x="14" y="30"/>
                  </a:cubicBezTo>
                  <a:lnTo>
                    <a:pt x="12" y="30"/>
                  </a:lnTo>
                  <a:cubicBezTo>
                    <a:pt x="12" y="29"/>
                    <a:pt x="12" y="28"/>
                    <a:pt x="12" y="28"/>
                  </a:cubicBezTo>
                  <a:lnTo>
                    <a:pt x="13" y="28"/>
                  </a:lnTo>
                  <a:lnTo>
                    <a:pt x="14" y="27"/>
                  </a:lnTo>
                  <a:cubicBezTo>
                    <a:pt x="14" y="27"/>
                    <a:pt x="14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lnTo>
                    <a:pt x="5" y="24"/>
                  </a:lnTo>
                  <a:cubicBezTo>
                    <a:pt x="5" y="24"/>
                    <a:pt x="5" y="24"/>
                    <a:pt x="5" y="24"/>
                  </a:cubicBezTo>
                  <a:lnTo>
                    <a:pt x="2" y="24"/>
                  </a:lnTo>
                  <a:lnTo>
                    <a:pt x="2" y="19"/>
                  </a:lnTo>
                  <a:cubicBezTo>
                    <a:pt x="2" y="19"/>
                    <a:pt x="3" y="19"/>
                    <a:pt x="3" y="19"/>
                  </a:cubicBezTo>
                  <a:lnTo>
                    <a:pt x="3" y="18"/>
                  </a:lnTo>
                  <a:cubicBezTo>
                    <a:pt x="3" y="18"/>
                    <a:pt x="2" y="18"/>
                    <a:pt x="2" y="17"/>
                  </a:cubicBezTo>
                  <a:lnTo>
                    <a:pt x="1" y="17"/>
                  </a:lnTo>
                  <a:cubicBezTo>
                    <a:pt x="1" y="17"/>
                    <a:pt x="1" y="15"/>
                    <a:pt x="1" y="14"/>
                  </a:cubicBezTo>
                  <a:lnTo>
                    <a:pt x="1" y="13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cubicBezTo>
                    <a:pt x="2" y="12"/>
                    <a:pt x="1" y="9"/>
                    <a:pt x="1" y="8"/>
                  </a:cubicBezTo>
                  <a:lnTo>
                    <a:pt x="2" y="8"/>
                  </a:lnTo>
                  <a:cubicBezTo>
                    <a:pt x="2" y="8"/>
                    <a:pt x="2" y="9"/>
                    <a:pt x="3" y="9"/>
                  </a:cubicBezTo>
                  <a:lnTo>
                    <a:pt x="5" y="9"/>
                  </a:lnTo>
                  <a:cubicBezTo>
                    <a:pt x="5" y="9"/>
                    <a:pt x="6" y="8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9"/>
                    <a:pt x="9" y="10"/>
                    <a:pt x="9" y="10"/>
                  </a:cubicBez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cubicBezTo>
                    <a:pt x="11" y="8"/>
                    <a:pt x="11" y="8"/>
                    <a:pt x="12" y="8"/>
                  </a:cubicBezTo>
                  <a:lnTo>
                    <a:pt x="12" y="7"/>
                  </a:lnTo>
                  <a:cubicBezTo>
                    <a:pt x="12" y="7"/>
                    <a:pt x="12" y="7"/>
                    <a:pt x="13" y="7"/>
                  </a:cubicBezTo>
                  <a:lnTo>
                    <a:pt x="13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4"/>
                  </a:lnTo>
                  <a:cubicBezTo>
                    <a:pt x="17" y="4"/>
                    <a:pt x="18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5"/>
                    <a:pt x="19" y="6"/>
                  </a:cubicBezTo>
                  <a:lnTo>
                    <a:pt x="20" y="6"/>
                  </a:lnTo>
                  <a:lnTo>
                    <a:pt x="20" y="7"/>
                  </a:lnTo>
                  <a:cubicBezTo>
                    <a:pt x="21" y="7"/>
                    <a:pt x="23" y="7"/>
                    <a:pt x="23" y="7"/>
                  </a:cubicBezTo>
                  <a:lnTo>
                    <a:pt x="23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3"/>
                  </a:lnTo>
                  <a:cubicBezTo>
                    <a:pt x="25" y="4"/>
                    <a:pt x="29" y="4"/>
                    <a:pt x="29" y="4"/>
                  </a:cubicBezTo>
                  <a:lnTo>
                    <a:pt x="30" y="3"/>
                  </a:lnTo>
                  <a:cubicBezTo>
                    <a:pt x="30" y="3"/>
                    <a:pt x="30" y="3"/>
                    <a:pt x="31" y="3"/>
                  </a:cubicBezTo>
                  <a:lnTo>
                    <a:pt x="31" y="1"/>
                  </a:lnTo>
                  <a:cubicBezTo>
                    <a:pt x="31" y="1"/>
                    <a:pt x="31" y="0"/>
                    <a:pt x="31" y="0"/>
                  </a:cubicBezTo>
                  <a:lnTo>
                    <a:pt x="32" y="2"/>
                  </a:ln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4" y="3"/>
                    <a:pt x="35" y="3"/>
                  </a:cubicBezTo>
                  <a:lnTo>
                    <a:pt x="36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cubicBezTo>
                    <a:pt x="37" y="8"/>
                    <a:pt x="39" y="9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2"/>
                    <a:pt x="41" y="12"/>
                  </a:cubicBezTo>
                  <a:cubicBezTo>
                    <a:pt x="41" y="12"/>
                    <a:pt x="41" y="13"/>
                    <a:pt x="41" y="13"/>
                  </a:cubicBezTo>
                  <a:cubicBezTo>
                    <a:pt x="41" y="14"/>
                    <a:pt x="41" y="14"/>
                    <a:pt x="42" y="14"/>
                  </a:cubicBezTo>
                  <a:lnTo>
                    <a:pt x="43" y="14"/>
                  </a:lnTo>
                  <a:cubicBezTo>
                    <a:pt x="43" y="14"/>
                    <a:pt x="43" y="14"/>
                    <a:pt x="43" y="14"/>
                  </a:cubicBezTo>
                  <a:lnTo>
                    <a:pt x="43" y="13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5" y="10"/>
                  </a:ln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lnTo>
                    <a:pt x="46" y="10"/>
                  </a:lnTo>
                  <a:cubicBezTo>
                    <a:pt x="46" y="10"/>
                    <a:pt x="46" y="10"/>
                    <a:pt x="46" y="10"/>
                  </a:cubicBezTo>
                  <a:lnTo>
                    <a:pt x="46" y="11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8" y="12"/>
                  </a:lnTo>
                  <a:cubicBezTo>
                    <a:pt x="48" y="12"/>
                    <a:pt x="48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lnTo>
                    <a:pt x="50" y="13"/>
                  </a:lnTo>
                  <a:cubicBezTo>
                    <a:pt x="50" y="14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1" y="18"/>
                  </a:lnTo>
                  <a:lnTo>
                    <a:pt x="52" y="18"/>
                  </a:lnTo>
                  <a:cubicBezTo>
                    <a:pt x="52" y="18"/>
                    <a:pt x="52" y="18"/>
                    <a:pt x="51" y="18"/>
                  </a:cubicBezTo>
                  <a:cubicBezTo>
                    <a:pt x="51" y="18"/>
                    <a:pt x="51" y="19"/>
                    <a:pt x="51" y="19"/>
                  </a:cubicBezTo>
                  <a:cubicBezTo>
                    <a:pt x="51" y="19"/>
                    <a:pt x="51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0"/>
                    <a:pt x="49" y="20"/>
                    <a:pt x="48" y="19"/>
                  </a:cubicBezTo>
                  <a:lnTo>
                    <a:pt x="47" y="19"/>
                  </a:lnTo>
                  <a:cubicBezTo>
                    <a:pt x="47" y="20"/>
                    <a:pt x="47" y="21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lnTo>
                    <a:pt x="46" y="22"/>
                  </a:lnTo>
                  <a:cubicBezTo>
                    <a:pt x="46" y="22"/>
                    <a:pt x="45" y="22"/>
                    <a:pt x="44" y="21"/>
                  </a:cubicBezTo>
                  <a:lnTo>
                    <a:pt x="43" y="21"/>
                  </a:lnTo>
                  <a:lnTo>
                    <a:pt x="43" y="22"/>
                  </a:lnTo>
                  <a:cubicBezTo>
                    <a:pt x="43" y="22"/>
                    <a:pt x="43" y="23"/>
                    <a:pt x="43" y="24"/>
                  </a:cubicBezTo>
                  <a:cubicBezTo>
                    <a:pt x="43" y="25"/>
                    <a:pt x="43" y="24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lnTo>
                    <a:pt x="45" y="25"/>
                  </a:ln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4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0" y="32"/>
                    <a:pt x="40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8" y="33"/>
                    <a:pt x="36" y="32"/>
                    <a:pt x="35" y="32"/>
                  </a:cubicBezTo>
                  <a:lnTo>
                    <a:pt x="35" y="33"/>
                  </a:ln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4"/>
                    <a:pt x="34" y="34"/>
                  </a:cubicBezTo>
                  <a:lnTo>
                    <a:pt x="33" y="34"/>
                  </a:lnTo>
                  <a:cubicBezTo>
                    <a:pt x="32" y="35"/>
                    <a:pt x="30" y="35"/>
                    <a:pt x="29" y="34"/>
                  </a:cubicBezTo>
                  <a:lnTo>
                    <a:pt x="28" y="34"/>
                  </a:lnTo>
                  <a:cubicBezTo>
                    <a:pt x="27" y="35"/>
                    <a:pt x="27" y="36"/>
                    <a:pt x="28" y="37"/>
                  </a:cubicBezTo>
                  <a:lnTo>
                    <a:pt x="28" y="39"/>
                  </a:lnTo>
                  <a:cubicBezTo>
                    <a:pt x="28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lnTo>
                    <a:pt x="27" y="40"/>
                  </a:lnTo>
                  <a:cubicBezTo>
                    <a:pt x="26" y="40"/>
                    <a:pt x="24" y="39"/>
                    <a:pt x="24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2" y="42"/>
                    <a:pt x="22" y="42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1" y="44"/>
                    <a:pt x="21" y="44"/>
                  </a:cubicBezTo>
                  <a:cubicBezTo>
                    <a:pt x="21" y="44"/>
                    <a:pt x="20" y="45"/>
                    <a:pt x="20" y="45"/>
                  </a:cubicBezTo>
                  <a:lnTo>
                    <a:pt x="19" y="45"/>
                  </a:lnTo>
                  <a:cubicBezTo>
                    <a:pt x="19" y="46"/>
                    <a:pt x="19" y="46"/>
                    <a:pt x="19" y="46"/>
                  </a:cubicBezTo>
                  <a:lnTo>
                    <a:pt x="19" y="47"/>
                  </a:lnTo>
                  <a:lnTo>
                    <a:pt x="18" y="47"/>
                  </a:lnTo>
                </a:path>
              </a:pathLst>
            </a:custGeom>
            <a:solidFill>
              <a:srgbClr val="FF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49" name="Freeform 17"/>
            <p:cNvSpPr>
              <a:spLocks/>
            </p:cNvSpPr>
            <p:nvPr/>
          </p:nvSpPr>
          <p:spPr bwMode="auto">
            <a:xfrm>
              <a:off x="4663" y="2180"/>
              <a:ext cx="470" cy="268"/>
            </a:xfrm>
            <a:custGeom>
              <a:avLst/>
              <a:gdLst>
                <a:gd name="T0" fmla="*/ 0 w 50"/>
                <a:gd name="T1" fmla="*/ 14176 h 29"/>
                <a:gd name="T2" fmla="*/ 1683 w 50"/>
                <a:gd name="T3" fmla="*/ 11016 h 29"/>
                <a:gd name="T4" fmla="*/ 2472 w 50"/>
                <a:gd name="T5" fmla="*/ 9482 h 29"/>
                <a:gd name="T6" fmla="*/ 1683 w 50"/>
                <a:gd name="T7" fmla="*/ 7088 h 29"/>
                <a:gd name="T8" fmla="*/ 2472 w 50"/>
                <a:gd name="T9" fmla="*/ 3928 h 29"/>
                <a:gd name="T10" fmla="*/ 5828 w 50"/>
                <a:gd name="T11" fmla="*/ 1534 h 29"/>
                <a:gd name="T12" fmla="*/ 7511 w 50"/>
                <a:gd name="T13" fmla="*/ 1534 h 29"/>
                <a:gd name="T14" fmla="*/ 11665 w 50"/>
                <a:gd name="T15" fmla="*/ 767 h 29"/>
                <a:gd name="T16" fmla="*/ 14937 w 50"/>
                <a:gd name="T17" fmla="*/ 767 h 29"/>
                <a:gd name="T18" fmla="*/ 15820 w 50"/>
                <a:gd name="T19" fmla="*/ 1534 h 29"/>
                <a:gd name="T20" fmla="*/ 17409 w 50"/>
                <a:gd name="T21" fmla="*/ 767 h 29"/>
                <a:gd name="T22" fmla="*/ 18292 w 50"/>
                <a:gd name="T23" fmla="*/ 1534 h 29"/>
                <a:gd name="T24" fmla="*/ 19966 w 50"/>
                <a:gd name="T25" fmla="*/ 3161 h 29"/>
                <a:gd name="T26" fmla="*/ 24120 w 50"/>
                <a:gd name="T27" fmla="*/ 3161 h 29"/>
                <a:gd name="T28" fmla="*/ 24120 w 50"/>
                <a:gd name="T29" fmla="*/ 3928 h 29"/>
                <a:gd name="T30" fmla="*/ 25709 w 50"/>
                <a:gd name="T31" fmla="*/ 3161 h 29"/>
                <a:gd name="T32" fmla="*/ 26593 w 50"/>
                <a:gd name="T33" fmla="*/ 2394 h 29"/>
                <a:gd name="T34" fmla="*/ 29864 w 50"/>
                <a:gd name="T35" fmla="*/ 3928 h 29"/>
                <a:gd name="T36" fmla="*/ 31546 w 50"/>
                <a:gd name="T37" fmla="*/ 4695 h 29"/>
                <a:gd name="T38" fmla="*/ 32430 w 50"/>
                <a:gd name="T39" fmla="*/ 5554 h 29"/>
                <a:gd name="T40" fmla="*/ 34902 w 50"/>
                <a:gd name="T41" fmla="*/ 6321 h 29"/>
                <a:gd name="T42" fmla="*/ 35701 w 50"/>
                <a:gd name="T43" fmla="*/ 6321 h 29"/>
                <a:gd name="T44" fmla="*/ 37374 w 50"/>
                <a:gd name="T45" fmla="*/ 5554 h 29"/>
                <a:gd name="T46" fmla="*/ 37374 w 50"/>
                <a:gd name="T47" fmla="*/ 5554 h 29"/>
                <a:gd name="T48" fmla="*/ 39057 w 50"/>
                <a:gd name="T49" fmla="*/ 4695 h 29"/>
                <a:gd name="T50" fmla="*/ 39057 w 50"/>
                <a:gd name="T51" fmla="*/ 5554 h 29"/>
                <a:gd name="T52" fmla="*/ 40730 w 50"/>
                <a:gd name="T53" fmla="*/ 6321 h 29"/>
                <a:gd name="T54" fmla="*/ 39847 w 50"/>
                <a:gd name="T55" fmla="*/ 8715 h 29"/>
                <a:gd name="T56" fmla="*/ 38173 w 50"/>
                <a:gd name="T57" fmla="*/ 7855 h 29"/>
                <a:gd name="T58" fmla="*/ 35701 w 50"/>
                <a:gd name="T59" fmla="*/ 7088 h 29"/>
                <a:gd name="T60" fmla="*/ 36585 w 50"/>
                <a:gd name="T61" fmla="*/ 11016 h 29"/>
                <a:gd name="T62" fmla="*/ 35701 w 50"/>
                <a:gd name="T63" fmla="*/ 11016 h 29"/>
                <a:gd name="T64" fmla="*/ 35701 w 50"/>
                <a:gd name="T65" fmla="*/ 11016 h 29"/>
                <a:gd name="T66" fmla="*/ 33220 w 50"/>
                <a:gd name="T67" fmla="*/ 12642 h 29"/>
                <a:gd name="T68" fmla="*/ 33220 w 50"/>
                <a:gd name="T69" fmla="*/ 14176 h 29"/>
                <a:gd name="T70" fmla="*/ 29074 w 50"/>
                <a:gd name="T71" fmla="*/ 17337 h 29"/>
                <a:gd name="T72" fmla="*/ 28275 w 50"/>
                <a:gd name="T73" fmla="*/ 18187 h 29"/>
                <a:gd name="T74" fmla="*/ 27392 w 50"/>
                <a:gd name="T75" fmla="*/ 18963 h 29"/>
                <a:gd name="T76" fmla="*/ 24919 w 50"/>
                <a:gd name="T77" fmla="*/ 18963 h 29"/>
                <a:gd name="T78" fmla="*/ 24919 w 50"/>
                <a:gd name="T79" fmla="*/ 18963 h 29"/>
                <a:gd name="T80" fmla="*/ 17409 w 50"/>
                <a:gd name="T81" fmla="*/ 18187 h 29"/>
                <a:gd name="T82" fmla="*/ 14937 w 50"/>
                <a:gd name="T83" fmla="*/ 17337 h 29"/>
                <a:gd name="T84" fmla="*/ 16610 w 50"/>
                <a:gd name="T85" fmla="*/ 21348 h 29"/>
                <a:gd name="T86" fmla="*/ 13254 w 50"/>
                <a:gd name="T87" fmla="*/ 22891 h 29"/>
                <a:gd name="T88" fmla="*/ 7511 w 50"/>
                <a:gd name="T89" fmla="*/ 21348 h 29"/>
                <a:gd name="T90" fmla="*/ 5828 w 50"/>
                <a:gd name="T91" fmla="*/ 21348 h 29"/>
                <a:gd name="T92" fmla="*/ 4944 w 50"/>
                <a:gd name="T93" fmla="*/ 20497 h 29"/>
                <a:gd name="T94" fmla="*/ 4155 w 50"/>
                <a:gd name="T95" fmla="*/ 17337 h 29"/>
                <a:gd name="T96" fmla="*/ 3356 w 50"/>
                <a:gd name="T97" fmla="*/ 17337 h 29"/>
                <a:gd name="T98" fmla="*/ 2472 w 50"/>
                <a:gd name="T99" fmla="*/ 16570 h 29"/>
                <a:gd name="T100" fmla="*/ 2472 w 50"/>
                <a:gd name="T101" fmla="*/ 15803 h 29"/>
                <a:gd name="T102" fmla="*/ 1683 w 50"/>
                <a:gd name="T103" fmla="*/ 15803 h 29"/>
                <a:gd name="T104" fmla="*/ 799 w 50"/>
                <a:gd name="T105" fmla="*/ 15026 h 29"/>
                <a:gd name="T106" fmla="*/ 0 w 50"/>
                <a:gd name="T107" fmla="*/ 15026 h 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"/>
                <a:gd name="T163" fmla="*/ 0 h 29"/>
                <a:gd name="T164" fmla="*/ 50 w 50"/>
                <a:gd name="T165" fmla="*/ 29 h 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" h="29">
                  <a:moveTo>
                    <a:pt x="0" y="19"/>
                  </a:moveTo>
                  <a:lnTo>
                    <a:pt x="0" y="19"/>
                  </a:lnTo>
                  <a:lnTo>
                    <a:pt x="0" y="18"/>
                  </a:lnTo>
                  <a:cubicBezTo>
                    <a:pt x="1" y="18"/>
                    <a:pt x="1" y="17"/>
                    <a:pt x="1" y="17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2"/>
                  </a:lnTo>
                  <a:cubicBezTo>
                    <a:pt x="2" y="12"/>
                    <a:pt x="2" y="12"/>
                    <a:pt x="2" y="12"/>
                  </a:cubicBez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ubicBezTo>
                    <a:pt x="3" y="8"/>
                    <a:pt x="3" y="6"/>
                    <a:pt x="3" y="6"/>
                  </a:cubicBezTo>
                  <a:lnTo>
                    <a:pt x="3" y="5"/>
                  </a:lnTo>
                  <a:cubicBezTo>
                    <a:pt x="3" y="5"/>
                    <a:pt x="5" y="4"/>
                    <a:pt x="5" y="4"/>
                  </a:cubicBezTo>
                  <a:lnTo>
                    <a:pt x="5" y="3"/>
                  </a:ln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8" y="1"/>
                  </a:lnTo>
                  <a:lnTo>
                    <a:pt x="9" y="2"/>
                  </a:ln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lnTo>
                    <a:pt x="13" y="1"/>
                  </a:lnTo>
                  <a:cubicBezTo>
                    <a:pt x="13" y="1"/>
                    <a:pt x="13" y="1"/>
                    <a:pt x="13" y="1"/>
                  </a:cubicBezTo>
                  <a:lnTo>
                    <a:pt x="14" y="1"/>
                  </a:lnTo>
                  <a:cubicBezTo>
                    <a:pt x="14" y="0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lnTo>
                    <a:pt x="21" y="2"/>
                  </a:lnTo>
                  <a:cubicBezTo>
                    <a:pt x="21" y="2"/>
                    <a:pt x="21" y="2"/>
                    <a:pt x="21" y="1"/>
                  </a:cubicBezTo>
                  <a:lnTo>
                    <a:pt x="22" y="1"/>
                  </a:lnTo>
                  <a:cubicBezTo>
                    <a:pt x="22" y="1"/>
                    <a:pt x="22" y="2"/>
                    <a:pt x="22" y="2"/>
                  </a:cubicBezTo>
                  <a:lnTo>
                    <a:pt x="22" y="3"/>
                  </a:lnTo>
                  <a:lnTo>
                    <a:pt x="23" y="3"/>
                  </a:lnTo>
                  <a:cubicBezTo>
                    <a:pt x="23" y="3"/>
                    <a:pt x="24" y="4"/>
                    <a:pt x="24" y="4"/>
                  </a:cubicBezTo>
                  <a:lnTo>
                    <a:pt x="25" y="4"/>
                  </a:ln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lnTo>
                    <a:pt x="29" y="4"/>
                  </a:lnTo>
                  <a:cubicBezTo>
                    <a:pt x="29" y="4"/>
                    <a:pt x="29" y="4"/>
                    <a:pt x="29" y="5"/>
                  </a:cubicBezTo>
                  <a:cubicBezTo>
                    <a:pt x="29" y="5"/>
                    <a:pt x="30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31" y="4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4"/>
                  </a:lnTo>
                  <a:cubicBezTo>
                    <a:pt x="32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4"/>
                    <a:pt x="36" y="5"/>
                  </a:cubicBezTo>
                  <a:cubicBezTo>
                    <a:pt x="36" y="5"/>
                    <a:pt x="37" y="5"/>
                    <a:pt x="38" y="5"/>
                  </a:cubicBezTo>
                  <a:lnTo>
                    <a:pt x="38" y="6"/>
                  </a:ln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9" y="6"/>
                    <a:pt x="39" y="6"/>
                  </a:cubicBezTo>
                  <a:lnTo>
                    <a:pt x="39" y="7"/>
                  </a:lnTo>
                  <a:cubicBezTo>
                    <a:pt x="39" y="7"/>
                    <a:pt x="39" y="7"/>
                    <a:pt x="39" y="7"/>
                  </a:cubicBezTo>
                  <a:cubicBezTo>
                    <a:pt x="40" y="7"/>
                    <a:pt x="41" y="8"/>
                    <a:pt x="41" y="8"/>
                  </a:cubicBez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lnTo>
                    <a:pt x="43" y="7"/>
                  </a:lnTo>
                  <a:cubicBezTo>
                    <a:pt x="43" y="7"/>
                    <a:pt x="44" y="7"/>
                    <a:pt x="45" y="7"/>
                  </a:cubicBezTo>
                  <a:lnTo>
                    <a:pt x="45" y="6"/>
                  </a:lnTo>
                  <a:cubicBezTo>
                    <a:pt x="46" y="6"/>
                    <a:pt x="46" y="6"/>
                    <a:pt x="47" y="6"/>
                  </a:cubicBezTo>
                  <a:cubicBezTo>
                    <a:pt x="47" y="6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8"/>
                  </a:cubicBezTo>
                  <a:lnTo>
                    <a:pt x="50" y="11"/>
                  </a:lnTo>
                  <a:cubicBezTo>
                    <a:pt x="49" y="11"/>
                    <a:pt x="49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7" y="11"/>
                    <a:pt x="46" y="11"/>
                  </a:cubicBezTo>
                  <a:lnTo>
                    <a:pt x="46" y="10"/>
                  </a:lnTo>
                  <a:cubicBezTo>
                    <a:pt x="46" y="10"/>
                    <a:pt x="46" y="10"/>
                    <a:pt x="46" y="10"/>
                  </a:cubicBezTo>
                  <a:lnTo>
                    <a:pt x="45" y="9"/>
                  </a:lnTo>
                  <a:cubicBezTo>
                    <a:pt x="45" y="9"/>
                    <a:pt x="44" y="9"/>
                    <a:pt x="43" y="9"/>
                  </a:cubicBezTo>
                  <a:lnTo>
                    <a:pt x="43" y="10"/>
                  </a:ln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4" y="11"/>
                    <a:pt x="43" y="11"/>
                    <a:pt x="44" y="11"/>
                  </a:cubicBezTo>
                  <a:cubicBezTo>
                    <a:pt x="44" y="12"/>
                    <a:pt x="44" y="13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lnTo>
                    <a:pt x="43" y="14"/>
                  </a:lnTo>
                  <a:cubicBezTo>
                    <a:pt x="42" y="13"/>
                    <a:pt x="41" y="13"/>
                    <a:pt x="41" y="13"/>
                  </a:cubicBezTo>
                  <a:lnTo>
                    <a:pt x="40" y="13"/>
                  </a:lnTo>
                  <a:cubicBezTo>
                    <a:pt x="40" y="14"/>
                    <a:pt x="40" y="15"/>
                    <a:pt x="40" y="16"/>
                  </a:cubicBezTo>
                  <a:cubicBezTo>
                    <a:pt x="41" y="16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39" y="18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8" y="21"/>
                    <a:pt x="38" y="21"/>
                  </a:cubicBezTo>
                  <a:lnTo>
                    <a:pt x="38" y="22"/>
                  </a:lnTo>
                  <a:cubicBezTo>
                    <a:pt x="37" y="22"/>
                    <a:pt x="35" y="21"/>
                    <a:pt x="35" y="22"/>
                  </a:cubicBezTo>
                  <a:lnTo>
                    <a:pt x="34" y="23"/>
                  </a:ln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lnTo>
                    <a:pt x="33" y="24"/>
                  </a:ln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1" y="25"/>
                    <a:pt x="31" y="25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29" y="25"/>
                    <a:pt x="28" y="24"/>
                    <a:pt x="28" y="25"/>
                  </a:cubicBezTo>
                  <a:cubicBezTo>
                    <a:pt x="27" y="25"/>
                    <a:pt x="25" y="25"/>
                    <a:pt x="24" y="25"/>
                  </a:cubicBezTo>
                  <a:cubicBezTo>
                    <a:pt x="24" y="24"/>
                    <a:pt x="22" y="24"/>
                    <a:pt x="22" y="23"/>
                  </a:cubicBezTo>
                  <a:lnTo>
                    <a:pt x="21" y="23"/>
                  </a:lnTo>
                  <a:cubicBezTo>
                    <a:pt x="21" y="23"/>
                    <a:pt x="20" y="23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9" y="25"/>
                  </a:lnTo>
                  <a:cubicBezTo>
                    <a:pt x="20" y="25"/>
                    <a:pt x="20" y="26"/>
                    <a:pt x="20" y="27"/>
                  </a:cubicBezTo>
                  <a:cubicBezTo>
                    <a:pt x="19" y="27"/>
                    <a:pt x="18" y="28"/>
                    <a:pt x="17" y="28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ubicBezTo>
                    <a:pt x="16" y="28"/>
                    <a:pt x="14" y="28"/>
                    <a:pt x="14" y="28"/>
                  </a:cubicBezTo>
                  <a:cubicBezTo>
                    <a:pt x="13" y="28"/>
                    <a:pt x="11" y="27"/>
                    <a:pt x="11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lnTo>
                    <a:pt x="6" y="27"/>
                  </a:lnTo>
                  <a:lnTo>
                    <a:pt x="6" y="26"/>
                  </a:lnTo>
                  <a:cubicBezTo>
                    <a:pt x="6" y="26"/>
                    <a:pt x="6" y="26"/>
                    <a:pt x="6" y="26"/>
                  </a:cubicBezTo>
                  <a:cubicBezTo>
                    <a:pt x="5" y="25"/>
                    <a:pt x="5" y="23"/>
                    <a:pt x="5" y="22"/>
                  </a:cubicBezTo>
                  <a:lnTo>
                    <a:pt x="4" y="22"/>
                  </a:ln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1"/>
                    <a:pt x="3" y="21"/>
                  </a:cubicBezTo>
                  <a:lnTo>
                    <a:pt x="3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19"/>
                  </a:lnTo>
                  <a:cubicBezTo>
                    <a:pt x="1" y="19"/>
                    <a:pt x="1" y="19"/>
                    <a:pt x="1" y="19"/>
                  </a:cubicBezTo>
                  <a:lnTo>
                    <a:pt x="0" y="19"/>
                  </a:ln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FF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50" name="Freeform 18"/>
            <p:cNvSpPr>
              <a:spLocks/>
            </p:cNvSpPr>
            <p:nvPr/>
          </p:nvSpPr>
          <p:spPr bwMode="auto">
            <a:xfrm>
              <a:off x="5068" y="2226"/>
              <a:ext cx="206" cy="277"/>
            </a:xfrm>
            <a:custGeom>
              <a:avLst/>
              <a:gdLst>
                <a:gd name="T0" fmla="*/ 4907 w 22"/>
                <a:gd name="T1" fmla="*/ 2391 h 30"/>
                <a:gd name="T2" fmla="*/ 6573 w 22"/>
                <a:gd name="T3" fmla="*/ 766 h 30"/>
                <a:gd name="T4" fmla="*/ 7369 w 22"/>
                <a:gd name="T5" fmla="*/ 766 h 30"/>
                <a:gd name="T6" fmla="*/ 7369 w 22"/>
                <a:gd name="T7" fmla="*/ 766 h 30"/>
                <a:gd name="T8" fmla="*/ 7369 w 22"/>
                <a:gd name="T9" fmla="*/ 0 h 30"/>
                <a:gd name="T10" fmla="*/ 7369 w 22"/>
                <a:gd name="T11" fmla="*/ 0 h 30"/>
                <a:gd name="T12" fmla="*/ 8240 w 22"/>
                <a:gd name="T13" fmla="*/ 1533 h 30"/>
                <a:gd name="T14" fmla="*/ 9027 w 22"/>
                <a:gd name="T15" fmla="*/ 1533 h 30"/>
                <a:gd name="T16" fmla="*/ 10693 w 22"/>
                <a:gd name="T17" fmla="*/ 0 h 30"/>
                <a:gd name="T18" fmla="*/ 10693 w 22"/>
                <a:gd name="T19" fmla="*/ 766 h 30"/>
                <a:gd name="T20" fmla="*/ 10693 w 22"/>
                <a:gd name="T21" fmla="*/ 2391 h 30"/>
                <a:gd name="T22" fmla="*/ 11489 w 22"/>
                <a:gd name="T23" fmla="*/ 3158 h 30"/>
                <a:gd name="T24" fmla="*/ 12276 w 22"/>
                <a:gd name="T25" fmla="*/ 2391 h 30"/>
                <a:gd name="T26" fmla="*/ 15609 w 22"/>
                <a:gd name="T27" fmla="*/ 3158 h 30"/>
                <a:gd name="T28" fmla="*/ 14813 w 22"/>
                <a:gd name="T29" fmla="*/ 3158 h 30"/>
                <a:gd name="T30" fmla="*/ 14813 w 22"/>
                <a:gd name="T31" fmla="*/ 3924 h 30"/>
                <a:gd name="T32" fmla="*/ 14813 w 22"/>
                <a:gd name="T33" fmla="*/ 6306 h 30"/>
                <a:gd name="T34" fmla="*/ 14813 w 22"/>
                <a:gd name="T35" fmla="*/ 7073 h 30"/>
                <a:gd name="T36" fmla="*/ 14813 w 22"/>
                <a:gd name="T37" fmla="*/ 7073 h 30"/>
                <a:gd name="T38" fmla="*/ 15609 w 22"/>
                <a:gd name="T39" fmla="*/ 7839 h 30"/>
                <a:gd name="T40" fmla="*/ 15609 w 22"/>
                <a:gd name="T41" fmla="*/ 7839 h 30"/>
                <a:gd name="T42" fmla="*/ 15609 w 22"/>
                <a:gd name="T43" fmla="*/ 8698 h 30"/>
                <a:gd name="T44" fmla="*/ 18062 w 22"/>
                <a:gd name="T45" fmla="*/ 8698 h 30"/>
                <a:gd name="T46" fmla="*/ 18062 w 22"/>
                <a:gd name="T47" fmla="*/ 9464 h 30"/>
                <a:gd name="T48" fmla="*/ 18062 w 22"/>
                <a:gd name="T49" fmla="*/ 9464 h 30"/>
                <a:gd name="T50" fmla="*/ 18062 w 22"/>
                <a:gd name="T51" fmla="*/ 9464 h 30"/>
                <a:gd name="T52" fmla="*/ 18062 w 22"/>
                <a:gd name="T53" fmla="*/ 11846 h 30"/>
                <a:gd name="T54" fmla="*/ 16396 w 22"/>
                <a:gd name="T55" fmla="*/ 21227 h 30"/>
                <a:gd name="T56" fmla="*/ 9822 w 22"/>
                <a:gd name="T57" fmla="*/ 18928 h 30"/>
                <a:gd name="T58" fmla="*/ 7369 w 22"/>
                <a:gd name="T59" fmla="*/ 20461 h 30"/>
                <a:gd name="T60" fmla="*/ 8240 w 22"/>
                <a:gd name="T61" fmla="*/ 22077 h 30"/>
                <a:gd name="T62" fmla="*/ 5787 w 22"/>
                <a:gd name="T63" fmla="*/ 23619 h 30"/>
                <a:gd name="T64" fmla="*/ 5787 w 22"/>
                <a:gd name="T65" fmla="*/ 23619 h 30"/>
                <a:gd name="T66" fmla="*/ 5787 w 22"/>
                <a:gd name="T67" fmla="*/ 23619 h 30"/>
                <a:gd name="T68" fmla="*/ 5787 w 22"/>
                <a:gd name="T69" fmla="*/ 20461 h 30"/>
                <a:gd name="T70" fmla="*/ 6573 w 22"/>
                <a:gd name="T71" fmla="*/ 18070 h 30"/>
                <a:gd name="T72" fmla="*/ 6573 w 22"/>
                <a:gd name="T73" fmla="*/ 18070 h 30"/>
                <a:gd name="T74" fmla="*/ 6573 w 22"/>
                <a:gd name="T75" fmla="*/ 17303 h 30"/>
                <a:gd name="T76" fmla="*/ 5787 w 22"/>
                <a:gd name="T77" fmla="*/ 15771 h 30"/>
                <a:gd name="T78" fmla="*/ 5787 w 22"/>
                <a:gd name="T79" fmla="*/ 14155 h 30"/>
                <a:gd name="T80" fmla="*/ 5787 w 22"/>
                <a:gd name="T81" fmla="*/ 14155 h 30"/>
                <a:gd name="T82" fmla="*/ 4907 w 22"/>
                <a:gd name="T83" fmla="*/ 13388 h 30"/>
                <a:gd name="T84" fmla="*/ 4907 w 22"/>
                <a:gd name="T85" fmla="*/ 11846 h 30"/>
                <a:gd name="T86" fmla="*/ 4907 w 22"/>
                <a:gd name="T87" fmla="*/ 11846 h 30"/>
                <a:gd name="T88" fmla="*/ 4120 w 22"/>
                <a:gd name="T89" fmla="*/ 11846 h 30"/>
                <a:gd name="T90" fmla="*/ 4907 w 22"/>
                <a:gd name="T91" fmla="*/ 9464 h 30"/>
                <a:gd name="T92" fmla="*/ 4120 w 22"/>
                <a:gd name="T93" fmla="*/ 7839 h 30"/>
                <a:gd name="T94" fmla="*/ 787 w 22"/>
                <a:gd name="T95" fmla="*/ 7073 h 30"/>
                <a:gd name="T96" fmla="*/ 787 w 22"/>
                <a:gd name="T97" fmla="*/ 7073 h 30"/>
                <a:gd name="T98" fmla="*/ 0 w 22"/>
                <a:gd name="T99" fmla="*/ 4691 h 30"/>
                <a:gd name="T100" fmla="*/ 0 w 22"/>
                <a:gd name="T101" fmla="*/ 3924 h 30"/>
                <a:gd name="T102" fmla="*/ 0 w 22"/>
                <a:gd name="T103" fmla="*/ 3158 h 30"/>
                <a:gd name="T104" fmla="*/ 1667 w 22"/>
                <a:gd name="T105" fmla="*/ 3158 h 30"/>
                <a:gd name="T106" fmla="*/ 2453 w 22"/>
                <a:gd name="T107" fmla="*/ 3924 h 30"/>
                <a:gd name="T108" fmla="*/ 2453 w 22"/>
                <a:gd name="T109" fmla="*/ 3924 h 30"/>
                <a:gd name="T110" fmla="*/ 2453 w 22"/>
                <a:gd name="T111" fmla="*/ 4691 h 30"/>
                <a:gd name="T112" fmla="*/ 4120 w 22"/>
                <a:gd name="T113" fmla="*/ 4691 h 30"/>
                <a:gd name="T114" fmla="*/ 5787 w 22"/>
                <a:gd name="T115" fmla="*/ 4691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"/>
                <a:gd name="T175" fmla="*/ 0 h 30"/>
                <a:gd name="T176" fmla="*/ 22 w 22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" h="30">
                  <a:moveTo>
                    <a:pt x="6" y="3"/>
                  </a:moveTo>
                  <a:lnTo>
                    <a:pt x="6" y="3"/>
                  </a:lnTo>
                  <a:lnTo>
                    <a:pt x="7" y="3"/>
                  </a:lnTo>
                  <a:cubicBezTo>
                    <a:pt x="7" y="2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1"/>
                    <a:pt x="9" y="0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11" y="2"/>
                  </a:ln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2" y="0"/>
                    <a:pt x="13" y="0"/>
                  </a:cubicBezTo>
                  <a:lnTo>
                    <a:pt x="13" y="1"/>
                  </a:lnTo>
                  <a:lnTo>
                    <a:pt x="13" y="3"/>
                  </a:ln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4"/>
                    <a:pt x="14" y="4"/>
                  </a:cubicBezTo>
                  <a:lnTo>
                    <a:pt x="15" y="4"/>
                  </a:lnTo>
                  <a:cubicBezTo>
                    <a:pt x="15" y="3"/>
                    <a:pt x="15" y="4"/>
                    <a:pt x="15" y="3"/>
                  </a:cubicBezTo>
                  <a:lnTo>
                    <a:pt x="17" y="3"/>
                  </a:lnTo>
                  <a:cubicBezTo>
                    <a:pt x="18" y="3"/>
                    <a:pt x="18" y="4"/>
                    <a:pt x="19" y="4"/>
                  </a:cubicBezTo>
                  <a:lnTo>
                    <a:pt x="18" y="4"/>
                  </a:lnTo>
                  <a:lnTo>
                    <a:pt x="18" y="5"/>
                  </a:lnTo>
                  <a:cubicBezTo>
                    <a:pt x="18" y="6"/>
                    <a:pt x="17" y="7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9" y="11"/>
                  </a:lnTo>
                  <a:cubicBezTo>
                    <a:pt x="19" y="11"/>
                    <a:pt x="19" y="11"/>
                    <a:pt x="19" y="11"/>
                  </a:cubicBezTo>
                  <a:lnTo>
                    <a:pt x="22" y="11"/>
                  </a:lnTo>
                  <a:cubicBezTo>
                    <a:pt x="22" y="11"/>
                    <a:pt x="22" y="11"/>
                    <a:pt x="22" y="11"/>
                  </a:cubicBezTo>
                  <a:lnTo>
                    <a:pt x="22" y="12"/>
                  </a:lnTo>
                  <a:cubicBezTo>
                    <a:pt x="22" y="12"/>
                    <a:pt x="22" y="12"/>
                    <a:pt x="22" y="12"/>
                  </a:cubicBezTo>
                  <a:lnTo>
                    <a:pt x="22" y="14"/>
                  </a:lnTo>
                  <a:cubicBezTo>
                    <a:pt x="22" y="14"/>
                    <a:pt x="22" y="14"/>
                    <a:pt x="22" y="15"/>
                  </a:cubicBezTo>
                  <a:cubicBezTo>
                    <a:pt x="20" y="15"/>
                    <a:pt x="20" y="20"/>
                    <a:pt x="20" y="21"/>
                  </a:cubicBezTo>
                  <a:lnTo>
                    <a:pt x="20" y="27"/>
                  </a:lnTo>
                  <a:cubicBezTo>
                    <a:pt x="19" y="27"/>
                    <a:pt x="18" y="27"/>
                    <a:pt x="16" y="27"/>
                  </a:cubicBezTo>
                  <a:cubicBezTo>
                    <a:pt x="16" y="26"/>
                    <a:pt x="14" y="24"/>
                    <a:pt x="12" y="24"/>
                  </a:cubicBezTo>
                  <a:cubicBezTo>
                    <a:pt x="12" y="24"/>
                    <a:pt x="12" y="25"/>
                    <a:pt x="12" y="26"/>
                  </a:cubicBezTo>
                  <a:cubicBezTo>
                    <a:pt x="11" y="26"/>
                    <a:pt x="10" y="26"/>
                    <a:pt x="9" y="26"/>
                  </a:cubicBezTo>
                  <a:cubicBezTo>
                    <a:pt x="9" y="26"/>
                    <a:pt x="9" y="27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9"/>
                    <a:pt x="10" y="30"/>
                  </a:cubicBezTo>
                  <a:cubicBezTo>
                    <a:pt x="9" y="30"/>
                    <a:pt x="8" y="30"/>
                    <a:pt x="7" y="30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8" y="26"/>
                    <a:pt x="8" y="23"/>
                    <a:pt x="8" y="23"/>
                  </a:cubicBezTo>
                  <a:lnTo>
                    <a:pt x="8" y="22"/>
                  </a:lnTo>
                  <a:cubicBezTo>
                    <a:pt x="8" y="22"/>
                    <a:pt x="8" y="20"/>
                    <a:pt x="8" y="20"/>
                  </a:cubicBezTo>
                  <a:lnTo>
                    <a:pt x="7" y="20"/>
                  </a:lnTo>
                  <a:cubicBezTo>
                    <a:pt x="7" y="19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lnTo>
                    <a:pt x="6" y="17"/>
                  </a:lnTo>
                  <a:lnTo>
                    <a:pt x="6" y="16"/>
                  </a:ln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6" y="15"/>
                    <a:pt x="5" y="15"/>
                  </a:cubicBezTo>
                  <a:cubicBezTo>
                    <a:pt x="5" y="14"/>
                    <a:pt x="5" y="12"/>
                    <a:pt x="5" y="12"/>
                  </a:cubicBezTo>
                  <a:lnTo>
                    <a:pt x="6" y="12"/>
                  </a:lnTo>
                  <a:cubicBezTo>
                    <a:pt x="6" y="12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0"/>
                    <a:pt x="3" y="9"/>
                  </a:cubicBezTo>
                  <a:cubicBezTo>
                    <a:pt x="3" y="9"/>
                    <a:pt x="2" y="10"/>
                    <a:pt x="1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0" y="6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4"/>
                  </a:lnTo>
                  <a:cubicBezTo>
                    <a:pt x="1" y="4"/>
                    <a:pt x="2" y="4"/>
                    <a:pt x="2" y="4"/>
                  </a:cubicBezTo>
                  <a:lnTo>
                    <a:pt x="3" y="5"/>
                  </a:lnTo>
                  <a:cubicBezTo>
                    <a:pt x="3" y="5"/>
                    <a:pt x="3" y="5"/>
                    <a:pt x="3" y="5"/>
                  </a:cubicBezTo>
                  <a:lnTo>
                    <a:pt x="3" y="6"/>
                  </a:ln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lnTo>
                    <a:pt x="6" y="3"/>
                  </a:lnTo>
                </a:path>
              </a:pathLst>
            </a:custGeom>
            <a:solidFill>
              <a:srgbClr val="FF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51" name="Freeform 19"/>
            <p:cNvSpPr>
              <a:spLocks/>
            </p:cNvSpPr>
            <p:nvPr/>
          </p:nvSpPr>
          <p:spPr bwMode="auto">
            <a:xfrm>
              <a:off x="4701" y="1960"/>
              <a:ext cx="432" cy="304"/>
            </a:xfrm>
            <a:custGeom>
              <a:avLst/>
              <a:gdLst>
                <a:gd name="T0" fmla="*/ 6611 w 46"/>
                <a:gd name="T1" fmla="*/ 19520 h 33"/>
                <a:gd name="T2" fmla="*/ 5823 w 46"/>
                <a:gd name="T3" fmla="*/ 16379 h 33"/>
                <a:gd name="T4" fmla="*/ 3353 w 46"/>
                <a:gd name="T5" fmla="*/ 14085 h 33"/>
                <a:gd name="T6" fmla="*/ 1672 w 46"/>
                <a:gd name="T7" fmla="*/ 13321 h 33"/>
                <a:gd name="T8" fmla="*/ 798 w 46"/>
                <a:gd name="T9" fmla="*/ 12473 h 33"/>
                <a:gd name="T10" fmla="*/ 0 w 46"/>
                <a:gd name="T11" fmla="*/ 10944 h 33"/>
                <a:gd name="T12" fmla="*/ 2470 w 46"/>
                <a:gd name="T13" fmla="*/ 10179 h 33"/>
                <a:gd name="T14" fmla="*/ 3353 w 46"/>
                <a:gd name="T15" fmla="*/ 8567 h 33"/>
                <a:gd name="T16" fmla="*/ 5823 w 46"/>
                <a:gd name="T17" fmla="*/ 7047 h 33"/>
                <a:gd name="T18" fmla="*/ 6611 w 46"/>
                <a:gd name="T19" fmla="*/ 8567 h 33"/>
                <a:gd name="T20" fmla="*/ 9081 w 46"/>
                <a:gd name="T21" fmla="*/ 4671 h 33"/>
                <a:gd name="T22" fmla="*/ 8293 w 46"/>
                <a:gd name="T23" fmla="*/ 3906 h 33"/>
                <a:gd name="T24" fmla="*/ 11551 w 46"/>
                <a:gd name="T25" fmla="*/ 3141 h 33"/>
                <a:gd name="T26" fmla="*/ 13232 w 46"/>
                <a:gd name="T27" fmla="*/ 1529 h 33"/>
                <a:gd name="T28" fmla="*/ 14115 w 46"/>
                <a:gd name="T29" fmla="*/ 0 h 33"/>
                <a:gd name="T30" fmla="*/ 16585 w 46"/>
                <a:gd name="T31" fmla="*/ 0 h 33"/>
                <a:gd name="T32" fmla="*/ 20727 w 46"/>
                <a:gd name="T33" fmla="*/ 2377 h 33"/>
                <a:gd name="T34" fmla="*/ 22398 w 46"/>
                <a:gd name="T35" fmla="*/ 2377 h 33"/>
                <a:gd name="T36" fmla="*/ 25666 w 46"/>
                <a:gd name="T37" fmla="*/ 4671 h 33"/>
                <a:gd name="T38" fmla="*/ 26549 w 46"/>
                <a:gd name="T39" fmla="*/ 6283 h 33"/>
                <a:gd name="T40" fmla="*/ 29808 w 46"/>
                <a:gd name="T41" fmla="*/ 5435 h 33"/>
                <a:gd name="T42" fmla="*/ 32278 w 46"/>
                <a:gd name="T43" fmla="*/ 4671 h 33"/>
                <a:gd name="T44" fmla="*/ 34748 w 46"/>
                <a:gd name="T45" fmla="*/ 3906 h 33"/>
                <a:gd name="T46" fmla="*/ 36429 w 46"/>
                <a:gd name="T47" fmla="*/ 4671 h 33"/>
                <a:gd name="T48" fmla="*/ 35631 w 46"/>
                <a:gd name="T49" fmla="*/ 7047 h 33"/>
                <a:gd name="T50" fmla="*/ 34748 w 46"/>
                <a:gd name="T51" fmla="*/ 7047 h 33"/>
                <a:gd name="T52" fmla="*/ 34748 w 46"/>
                <a:gd name="T53" fmla="*/ 7047 h 33"/>
                <a:gd name="T54" fmla="*/ 35631 w 46"/>
                <a:gd name="T55" fmla="*/ 11709 h 33"/>
                <a:gd name="T56" fmla="*/ 38101 w 46"/>
                <a:gd name="T57" fmla="*/ 14085 h 33"/>
                <a:gd name="T58" fmla="*/ 38101 w 46"/>
                <a:gd name="T59" fmla="*/ 14850 h 33"/>
                <a:gd name="T60" fmla="*/ 37312 w 46"/>
                <a:gd name="T61" fmla="*/ 15615 h 33"/>
                <a:gd name="T62" fmla="*/ 32278 w 46"/>
                <a:gd name="T63" fmla="*/ 16379 h 33"/>
                <a:gd name="T64" fmla="*/ 34748 w 46"/>
                <a:gd name="T65" fmla="*/ 17227 h 33"/>
                <a:gd name="T66" fmla="*/ 36429 w 46"/>
                <a:gd name="T67" fmla="*/ 17227 h 33"/>
                <a:gd name="T68" fmla="*/ 37312 w 46"/>
                <a:gd name="T69" fmla="*/ 22662 h 33"/>
                <a:gd name="T70" fmla="*/ 36429 w 46"/>
                <a:gd name="T71" fmla="*/ 23426 h 33"/>
                <a:gd name="T72" fmla="*/ 33959 w 46"/>
                <a:gd name="T73" fmla="*/ 23426 h 33"/>
                <a:gd name="T74" fmla="*/ 33959 w 46"/>
                <a:gd name="T75" fmla="*/ 24274 h 33"/>
                <a:gd name="T76" fmla="*/ 32278 w 46"/>
                <a:gd name="T77" fmla="*/ 24274 h 33"/>
                <a:gd name="T78" fmla="*/ 31489 w 46"/>
                <a:gd name="T79" fmla="*/ 25039 h 33"/>
                <a:gd name="T80" fmla="*/ 30606 w 46"/>
                <a:gd name="T81" fmla="*/ 25794 h 33"/>
                <a:gd name="T82" fmla="*/ 29019 w 46"/>
                <a:gd name="T83" fmla="*/ 23426 h 33"/>
                <a:gd name="T84" fmla="*/ 28136 w 46"/>
                <a:gd name="T85" fmla="*/ 22662 h 33"/>
                <a:gd name="T86" fmla="*/ 23197 w 46"/>
                <a:gd name="T87" fmla="*/ 21897 h 33"/>
                <a:gd name="T88" fmla="*/ 22398 w 46"/>
                <a:gd name="T89" fmla="*/ 21897 h 33"/>
                <a:gd name="T90" fmla="*/ 22398 w 46"/>
                <a:gd name="T91" fmla="*/ 22662 h 33"/>
                <a:gd name="T92" fmla="*/ 20727 w 46"/>
                <a:gd name="T93" fmla="*/ 21897 h 33"/>
                <a:gd name="T94" fmla="*/ 17374 w 46"/>
                <a:gd name="T95" fmla="*/ 21897 h 33"/>
                <a:gd name="T96" fmla="*/ 15702 w 46"/>
                <a:gd name="T97" fmla="*/ 21133 h 33"/>
                <a:gd name="T98" fmla="*/ 14904 w 46"/>
                <a:gd name="T99" fmla="*/ 19520 h 33"/>
                <a:gd name="T100" fmla="*/ 13232 w 46"/>
                <a:gd name="T101" fmla="*/ 20368 h 33"/>
                <a:gd name="T102" fmla="*/ 12434 w 46"/>
                <a:gd name="T103" fmla="*/ 20368 h 33"/>
                <a:gd name="T104" fmla="*/ 10762 w 46"/>
                <a:gd name="T105" fmla="*/ 19520 h 33"/>
                <a:gd name="T106" fmla="*/ 7494 w 46"/>
                <a:gd name="T107" fmla="*/ 20368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"/>
                <a:gd name="T163" fmla="*/ 0 h 33"/>
                <a:gd name="T164" fmla="*/ 46 w 46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" h="33">
                  <a:moveTo>
                    <a:pt x="9" y="26"/>
                  </a:moveTo>
                  <a:lnTo>
                    <a:pt x="9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7" y="23"/>
                  </a:lnTo>
                  <a:cubicBezTo>
                    <a:pt x="7" y="23"/>
                    <a:pt x="7" y="22"/>
                    <a:pt x="7" y="22"/>
                  </a:cubicBezTo>
                  <a:lnTo>
                    <a:pt x="7" y="21"/>
                  </a:lnTo>
                  <a:cubicBezTo>
                    <a:pt x="6" y="21"/>
                    <a:pt x="5" y="21"/>
                    <a:pt x="5" y="21"/>
                  </a:cubicBezTo>
                  <a:lnTo>
                    <a:pt x="4" y="21"/>
                  </a:lnTo>
                  <a:lnTo>
                    <a:pt x="4" y="19"/>
                  </a:lnTo>
                  <a:lnTo>
                    <a:pt x="4" y="18"/>
                  </a:lnTo>
                  <a:cubicBezTo>
                    <a:pt x="4" y="18"/>
                    <a:pt x="3" y="18"/>
                    <a:pt x="3" y="17"/>
                  </a:cubicBezTo>
                  <a:lnTo>
                    <a:pt x="2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cubicBezTo>
                    <a:pt x="1" y="14"/>
                    <a:pt x="2" y="14"/>
                    <a:pt x="2" y="14"/>
                  </a:cubicBezTo>
                  <a:lnTo>
                    <a:pt x="3" y="13"/>
                  </a:lnTo>
                  <a:cubicBezTo>
                    <a:pt x="3" y="13"/>
                    <a:pt x="3" y="13"/>
                    <a:pt x="3" y="13"/>
                  </a:cubicBez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cubicBezTo>
                    <a:pt x="5" y="10"/>
                    <a:pt x="5" y="10"/>
                    <a:pt x="5" y="9"/>
                  </a:cubicBezTo>
                  <a:lnTo>
                    <a:pt x="7" y="9"/>
                  </a:lnTo>
                  <a:lnTo>
                    <a:pt x="8" y="10"/>
                  </a:lnTo>
                  <a:lnTo>
                    <a:pt x="8" y="11"/>
                  </a:lnTo>
                  <a:cubicBezTo>
                    <a:pt x="9" y="12"/>
                    <a:pt x="10" y="12"/>
                    <a:pt x="11" y="12"/>
                  </a:cubicBezTo>
                  <a:lnTo>
                    <a:pt x="11" y="7"/>
                  </a:lnTo>
                  <a:lnTo>
                    <a:pt x="11" y="6"/>
                  </a:lnTo>
                  <a:cubicBezTo>
                    <a:pt x="10" y="6"/>
                    <a:pt x="10" y="6"/>
                    <a:pt x="10" y="6"/>
                  </a:cubicBezTo>
                  <a:lnTo>
                    <a:pt x="10" y="5"/>
                  </a:ln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2" y="5"/>
                    <a:pt x="13" y="5"/>
                  </a:cubicBezTo>
                  <a:lnTo>
                    <a:pt x="13" y="4"/>
                  </a:lnTo>
                  <a:lnTo>
                    <a:pt x="14" y="4"/>
                  </a:lnTo>
                  <a:cubicBezTo>
                    <a:pt x="14" y="4"/>
                    <a:pt x="15" y="3"/>
                    <a:pt x="15" y="3"/>
                  </a:cubicBezTo>
                  <a:lnTo>
                    <a:pt x="15" y="2"/>
                  </a:lnTo>
                  <a:lnTo>
                    <a:pt x="16" y="2"/>
                  </a:lnTo>
                  <a:cubicBezTo>
                    <a:pt x="16" y="2"/>
                    <a:pt x="16" y="1"/>
                    <a:pt x="16" y="1"/>
                  </a:cubicBezTo>
                  <a:lnTo>
                    <a:pt x="17" y="1"/>
                  </a:lnTo>
                  <a:cubicBezTo>
                    <a:pt x="17" y="0"/>
                    <a:pt x="17" y="1"/>
                    <a:pt x="17" y="0"/>
                  </a:cubicBezTo>
                  <a:lnTo>
                    <a:pt x="19" y="0"/>
                  </a:lnTo>
                  <a:cubicBezTo>
                    <a:pt x="19" y="0"/>
                    <a:pt x="19" y="0"/>
                    <a:pt x="19" y="0"/>
                  </a:cubicBezTo>
                  <a:lnTo>
                    <a:pt x="20" y="0"/>
                  </a:lnTo>
                  <a:cubicBezTo>
                    <a:pt x="20" y="0"/>
                    <a:pt x="21" y="1"/>
                    <a:pt x="21" y="1"/>
                  </a:cubicBezTo>
                  <a:lnTo>
                    <a:pt x="22" y="1"/>
                  </a:lnTo>
                  <a:cubicBezTo>
                    <a:pt x="22" y="1"/>
                    <a:pt x="24" y="2"/>
                    <a:pt x="24" y="2"/>
                  </a:cubicBezTo>
                  <a:lnTo>
                    <a:pt x="25" y="3"/>
                  </a:lnTo>
                  <a:lnTo>
                    <a:pt x="26" y="3"/>
                  </a:lnTo>
                  <a:lnTo>
                    <a:pt x="27" y="3"/>
                  </a:ln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9" y="5"/>
                    <a:pt x="30" y="6"/>
                    <a:pt x="31" y="6"/>
                  </a:cubicBezTo>
                  <a:cubicBezTo>
                    <a:pt x="31" y="6"/>
                    <a:pt x="31" y="6"/>
                    <a:pt x="32" y="6"/>
                  </a:cubicBezTo>
                  <a:lnTo>
                    <a:pt x="32" y="7"/>
                  </a:lnTo>
                  <a:cubicBezTo>
                    <a:pt x="32" y="7"/>
                    <a:pt x="32" y="8"/>
                    <a:pt x="32" y="8"/>
                  </a:cubicBezTo>
                  <a:lnTo>
                    <a:pt x="34" y="8"/>
                  </a:lnTo>
                  <a:lnTo>
                    <a:pt x="36" y="8"/>
                  </a:lnTo>
                  <a:cubicBezTo>
                    <a:pt x="36" y="8"/>
                    <a:pt x="36" y="8"/>
                    <a:pt x="36" y="7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38" y="7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2" y="5"/>
                  </a:lnTo>
                  <a:cubicBezTo>
                    <a:pt x="43" y="6"/>
                    <a:pt x="43" y="5"/>
                    <a:pt x="44" y="6"/>
                  </a:cubicBezTo>
                  <a:cubicBezTo>
                    <a:pt x="44" y="6"/>
                    <a:pt x="44" y="7"/>
                    <a:pt x="44" y="8"/>
                  </a:cubicBezTo>
                  <a:cubicBezTo>
                    <a:pt x="44" y="8"/>
                    <a:pt x="43" y="8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lnTo>
                    <a:pt x="42" y="9"/>
                  </a:lnTo>
                  <a:cubicBezTo>
                    <a:pt x="42" y="9"/>
                    <a:pt x="42" y="10"/>
                    <a:pt x="42" y="10"/>
                  </a:cubicBezTo>
                  <a:lnTo>
                    <a:pt x="42" y="14"/>
                  </a:lnTo>
                  <a:cubicBezTo>
                    <a:pt x="42" y="14"/>
                    <a:pt x="42" y="14"/>
                    <a:pt x="42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cubicBezTo>
                    <a:pt x="46" y="19"/>
                    <a:pt x="45" y="19"/>
                    <a:pt x="45" y="19"/>
                  </a:cubicBezTo>
                  <a:lnTo>
                    <a:pt x="45" y="20"/>
                  </a:lnTo>
                  <a:lnTo>
                    <a:pt x="45" y="21"/>
                  </a:lnTo>
                  <a:cubicBezTo>
                    <a:pt x="44" y="21"/>
                    <a:pt x="41" y="20"/>
                    <a:pt x="40" y="21"/>
                  </a:cubicBez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2" y="22"/>
                  </a:lnTo>
                  <a:cubicBezTo>
                    <a:pt x="42" y="22"/>
                    <a:pt x="43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4"/>
                    <a:pt x="44" y="24"/>
                  </a:cubicBezTo>
                  <a:cubicBezTo>
                    <a:pt x="44" y="24"/>
                    <a:pt x="45" y="24"/>
                    <a:pt x="45" y="24"/>
                  </a:cubicBez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3" y="30"/>
                    <a:pt x="43" y="30"/>
                  </a:cubicBezTo>
                  <a:cubicBezTo>
                    <a:pt x="42" y="30"/>
                    <a:pt x="42" y="30"/>
                    <a:pt x="41" y="30"/>
                  </a:cubicBezTo>
                  <a:lnTo>
                    <a:pt x="41" y="31"/>
                  </a:lnTo>
                  <a:cubicBezTo>
                    <a:pt x="40" y="31"/>
                    <a:pt x="39" y="31"/>
                    <a:pt x="39" y="31"/>
                  </a:cubicBezTo>
                  <a:lnTo>
                    <a:pt x="39" y="32"/>
                  </a:lnTo>
                  <a:cubicBezTo>
                    <a:pt x="39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lnTo>
                    <a:pt x="38" y="33"/>
                  </a:lnTo>
                  <a:lnTo>
                    <a:pt x="37" y="33"/>
                  </a:lnTo>
                  <a:lnTo>
                    <a:pt x="37" y="32"/>
                  </a:lnTo>
                  <a:cubicBezTo>
                    <a:pt x="37" y="32"/>
                    <a:pt x="36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lnTo>
                    <a:pt x="35" y="30"/>
                  </a:lnTo>
                  <a:cubicBezTo>
                    <a:pt x="35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lnTo>
                    <a:pt x="34" y="29"/>
                  </a:lnTo>
                  <a:cubicBezTo>
                    <a:pt x="33" y="29"/>
                    <a:pt x="32" y="29"/>
                    <a:pt x="32" y="29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lnTo>
                    <a:pt x="28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4" y="28"/>
                  </a:lnTo>
                  <a:cubicBezTo>
                    <a:pt x="24" y="28"/>
                    <a:pt x="23" y="28"/>
                    <a:pt x="23" y="28"/>
                  </a:cubicBezTo>
                  <a:cubicBezTo>
                    <a:pt x="23" y="28"/>
                    <a:pt x="22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lnTo>
                    <a:pt x="20" y="28"/>
                  </a:lnTo>
                  <a:cubicBezTo>
                    <a:pt x="20" y="28"/>
                    <a:pt x="19" y="27"/>
                    <a:pt x="19" y="27"/>
                  </a:cubicBezTo>
                  <a:lnTo>
                    <a:pt x="18" y="27"/>
                  </a:lnTo>
                  <a:lnTo>
                    <a:pt x="18" y="26"/>
                  </a:lnTo>
                  <a:cubicBezTo>
                    <a:pt x="18" y="26"/>
                    <a:pt x="18" y="25"/>
                    <a:pt x="18" y="25"/>
                  </a:cubicBezTo>
                  <a:lnTo>
                    <a:pt x="17" y="25"/>
                  </a:lnTo>
                  <a:cubicBezTo>
                    <a:pt x="17" y="26"/>
                    <a:pt x="17" y="26"/>
                    <a:pt x="17" y="26"/>
                  </a:cubicBezTo>
                  <a:lnTo>
                    <a:pt x="16" y="26"/>
                  </a:lnTo>
                  <a:cubicBezTo>
                    <a:pt x="16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5"/>
                    <a:pt x="10" y="24"/>
                    <a:pt x="10" y="25"/>
                  </a:cubicBezTo>
                  <a:lnTo>
                    <a:pt x="9" y="25"/>
                  </a:lnTo>
                  <a:cubicBezTo>
                    <a:pt x="9" y="25"/>
                    <a:pt x="9" y="25"/>
                    <a:pt x="9" y="25"/>
                  </a:cubicBezTo>
                  <a:lnTo>
                    <a:pt x="9" y="26"/>
                  </a:lnTo>
                </a:path>
              </a:pathLst>
            </a:custGeom>
            <a:solidFill>
              <a:srgbClr val="FF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52" name="Freeform 20"/>
            <p:cNvSpPr>
              <a:spLocks/>
            </p:cNvSpPr>
            <p:nvPr/>
          </p:nvSpPr>
          <p:spPr bwMode="auto">
            <a:xfrm>
              <a:off x="5068" y="1637"/>
              <a:ext cx="366" cy="369"/>
            </a:xfrm>
            <a:custGeom>
              <a:avLst/>
              <a:gdLst>
                <a:gd name="T0" fmla="*/ 3350 w 39"/>
                <a:gd name="T1" fmla="*/ 30636 h 40"/>
                <a:gd name="T2" fmla="*/ 4139 w 39"/>
                <a:gd name="T3" fmla="*/ 29022 h 40"/>
                <a:gd name="T4" fmla="*/ 4139 w 39"/>
                <a:gd name="T5" fmla="*/ 23570 h 40"/>
                <a:gd name="T6" fmla="*/ 2468 w 39"/>
                <a:gd name="T7" fmla="*/ 22804 h 40"/>
                <a:gd name="T8" fmla="*/ 2468 w 39"/>
                <a:gd name="T9" fmla="*/ 21190 h 40"/>
                <a:gd name="T10" fmla="*/ 3350 w 39"/>
                <a:gd name="T11" fmla="*/ 17278 h 40"/>
                <a:gd name="T12" fmla="*/ 788 w 39"/>
                <a:gd name="T13" fmla="*/ 16513 h 40"/>
                <a:gd name="T14" fmla="*/ 0 w 39"/>
                <a:gd name="T15" fmla="*/ 15747 h 40"/>
                <a:gd name="T16" fmla="*/ 788 w 39"/>
                <a:gd name="T17" fmla="*/ 11743 h 40"/>
                <a:gd name="T18" fmla="*/ 2468 w 39"/>
                <a:gd name="T19" fmla="*/ 11743 h 40"/>
                <a:gd name="T20" fmla="*/ 4139 w 39"/>
                <a:gd name="T21" fmla="*/ 12592 h 40"/>
                <a:gd name="T22" fmla="*/ 6607 w 39"/>
                <a:gd name="T23" fmla="*/ 10978 h 40"/>
                <a:gd name="T24" fmla="*/ 9075 w 39"/>
                <a:gd name="T25" fmla="*/ 10212 h 40"/>
                <a:gd name="T26" fmla="*/ 9948 w 39"/>
                <a:gd name="T27" fmla="*/ 9446 h 40"/>
                <a:gd name="T28" fmla="*/ 10745 w 39"/>
                <a:gd name="T29" fmla="*/ 9446 h 40"/>
                <a:gd name="T30" fmla="*/ 10745 w 39"/>
                <a:gd name="T31" fmla="*/ 7066 h 40"/>
                <a:gd name="T32" fmla="*/ 9948 w 39"/>
                <a:gd name="T33" fmla="*/ 6301 h 40"/>
                <a:gd name="T34" fmla="*/ 9075 w 39"/>
                <a:gd name="T35" fmla="*/ 5535 h 40"/>
                <a:gd name="T36" fmla="*/ 8277 w 39"/>
                <a:gd name="T37" fmla="*/ 1531 h 40"/>
                <a:gd name="T38" fmla="*/ 9948 w 39"/>
                <a:gd name="T39" fmla="*/ 1531 h 40"/>
                <a:gd name="T40" fmla="*/ 10745 w 39"/>
                <a:gd name="T41" fmla="*/ 2380 h 40"/>
                <a:gd name="T42" fmla="*/ 11534 w 39"/>
                <a:gd name="T43" fmla="*/ 2380 h 40"/>
                <a:gd name="T44" fmla="*/ 12416 w 39"/>
                <a:gd name="T45" fmla="*/ 2380 h 40"/>
                <a:gd name="T46" fmla="*/ 15672 w 39"/>
                <a:gd name="T47" fmla="*/ 2380 h 40"/>
                <a:gd name="T48" fmla="*/ 19820 w 39"/>
                <a:gd name="T49" fmla="*/ 2380 h 40"/>
                <a:gd name="T50" fmla="*/ 19820 w 39"/>
                <a:gd name="T51" fmla="*/ 2380 h 40"/>
                <a:gd name="T52" fmla="*/ 20693 w 39"/>
                <a:gd name="T53" fmla="*/ 1531 h 40"/>
                <a:gd name="T54" fmla="*/ 21491 w 39"/>
                <a:gd name="T55" fmla="*/ 766 h 40"/>
                <a:gd name="T56" fmla="*/ 21491 w 39"/>
                <a:gd name="T57" fmla="*/ 0 h 40"/>
                <a:gd name="T58" fmla="*/ 23959 w 39"/>
                <a:gd name="T59" fmla="*/ 1531 h 40"/>
                <a:gd name="T60" fmla="*/ 27300 w 39"/>
                <a:gd name="T61" fmla="*/ 10978 h 40"/>
                <a:gd name="T62" fmla="*/ 31438 w 39"/>
                <a:gd name="T63" fmla="*/ 29022 h 40"/>
                <a:gd name="T64" fmla="*/ 30556 w 39"/>
                <a:gd name="T65" fmla="*/ 30636 h 40"/>
                <a:gd name="T66" fmla="*/ 29768 w 39"/>
                <a:gd name="T67" fmla="*/ 30636 h 40"/>
                <a:gd name="T68" fmla="*/ 29768 w 39"/>
                <a:gd name="T69" fmla="*/ 30636 h 40"/>
                <a:gd name="T70" fmla="*/ 27300 w 39"/>
                <a:gd name="T71" fmla="*/ 29871 h 40"/>
                <a:gd name="T72" fmla="*/ 27300 w 39"/>
                <a:gd name="T73" fmla="*/ 29871 h 40"/>
                <a:gd name="T74" fmla="*/ 27300 w 39"/>
                <a:gd name="T75" fmla="*/ 29022 h 40"/>
                <a:gd name="T76" fmla="*/ 26418 w 39"/>
                <a:gd name="T77" fmla="*/ 29022 h 40"/>
                <a:gd name="T78" fmla="*/ 26418 w 39"/>
                <a:gd name="T79" fmla="*/ 29022 h 40"/>
                <a:gd name="T80" fmla="*/ 25629 w 39"/>
                <a:gd name="T81" fmla="*/ 28256 h 40"/>
                <a:gd name="T82" fmla="*/ 24832 w 39"/>
                <a:gd name="T83" fmla="*/ 27490 h 40"/>
                <a:gd name="T84" fmla="*/ 24832 w 39"/>
                <a:gd name="T85" fmla="*/ 27490 h 40"/>
                <a:gd name="T86" fmla="*/ 23959 w 39"/>
                <a:gd name="T87" fmla="*/ 26725 h 40"/>
                <a:gd name="T88" fmla="*/ 23959 w 39"/>
                <a:gd name="T89" fmla="*/ 26725 h 40"/>
                <a:gd name="T90" fmla="*/ 19820 w 39"/>
                <a:gd name="T91" fmla="*/ 26725 h 40"/>
                <a:gd name="T92" fmla="*/ 18140 w 39"/>
                <a:gd name="T93" fmla="*/ 28256 h 40"/>
                <a:gd name="T94" fmla="*/ 16554 w 39"/>
                <a:gd name="T95" fmla="*/ 28256 h 40"/>
                <a:gd name="T96" fmla="*/ 15672 w 39"/>
                <a:gd name="T97" fmla="*/ 29022 h 40"/>
                <a:gd name="T98" fmla="*/ 15672 w 39"/>
                <a:gd name="T99" fmla="*/ 27490 h 40"/>
                <a:gd name="T100" fmla="*/ 15672 w 39"/>
                <a:gd name="T101" fmla="*/ 24336 h 40"/>
                <a:gd name="T102" fmla="*/ 15672 w 39"/>
                <a:gd name="T103" fmla="*/ 21956 h 40"/>
                <a:gd name="T104" fmla="*/ 14096 w 39"/>
                <a:gd name="T105" fmla="*/ 22804 h 40"/>
                <a:gd name="T106" fmla="*/ 13214 w 39"/>
                <a:gd name="T107" fmla="*/ 23570 h 40"/>
                <a:gd name="T108" fmla="*/ 12416 w 39"/>
                <a:gd name="T109" fmla="*/ 25867 h 40"/>
                <a:gd name="T110" fmla="*/ 11534 w 39"/>
                <a:gd name="T111" fmla="*/ 26725 h 40"/>
                <a:gd name="T112" fmla="*/ 10745 w 39"/>
                <a:gd name="T113" fmla="*/ 26725 h 40"/>
                <a:gd name="T114" fmla="*/ 10745 w 39"/>
                <a:gd name="T115" fmla="*/ 26725 h 40"/>
                <a:gd name="T116" fmla="*/ 6607 w 39"/>
                <a:gd name="T117" fmla="*/ 27490 h 40"/>
                <a:gd name="T118" fmla="*/ 4936 w 39"/>
                <a:gd name="T119" fmla="*/ 28256 h 40"/>
                <a:gd name="T120" fmla="*/ 4936 w 39"/>
                <a:gd name="T121" fmla="*/ 29022 h 40"/>
                <a:gd name="T122" fmla="*/ 4139 w 39"/>
                <a:gd name="T123" fmla="*/ 30636 h 40"/>
                <a:gd name="T124" fmla="*/ 3350 w 39"/>
                <a:gd name="T125" fmla="*/ 31402 h 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"/>
                <a:gd name="T190" fmla="*/ 0 h 40"/>
                <a:gd name="T191" fmla="*/ 39 w 39"/>
                <a:gd name="T192" fmla="*/ 40 h 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" h="40">
                  <a:moveTo>
                    <a:pt x="4" y="40"/>
                  </a:moveTo>
                  <a:lnTo>
                    <a:pt x="4" y="40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5" y="37"/>
                  </a:lnTo>
                  <a:cubicBezTo>
                    <a:pt x="5" y="36"/>
                    <a:pt x="4" y="34"/>
                    <a:pt x="6" y="33"/>
                  </a:cubicBezTo>
                  <a:lnTo>
                    <a:pt x="6" y="32"/>
                  </a:lnTo>
                  <a:cubicBezTo>
                    <a:pt x="5" y="31"/>
                    <a:pt x="6" y="30"/>
                    <a:pt x="5" y="30"/>
                  </a:cubicBezTo>
                  <a:lnTo>
                    <a:pt x="5" y="29"/>
                  </a:lnTo>
                  <a:cubicBezTo>
                    <a:pt x="5" y="29"/>
                    <a:pt x="3" y="30"/>
                    <a:pt x="3" y="29"/>
                  </a:cubicBezTo>
                  <a:lnTo>
                    <a:pt x="3" y="27"/>
                  </a:lnTo>
                  <a:cubicBezTo>
                    <a:pt x="3" y="26"/>
                    <a:pt x="3" y="24"/>
                    <a:pt x="3" y="24"/>
                  </a:cubicBezTo>
                  <a:lnTo>
                    <a:pt x="4" y="24"/>
                  </a:lnTo>
                  <a:lnTo>
                    <a:pt x="4" y="22"/>
                  </a:lnTo>
                  <a:lnTo>
                    <a:pt x="3" y="22"/>
                  </a:lnTo>
                  <a:cubicBezTo>
                    <a:pt x="3" y="22"/>
                    <a:pt x="1" y="21"/>
                    <a:pt x="1" y="21"/>
                  </a:cubicBezTo>
                  <a:cubicBezTo>
                    <a:pt x="1" y="21"/>
                    <a:pt x="1" y="20"/>
                    <a:pt x="0" y="20"/>
                  </a:cubicBezTo>
                  <a:lnTo>
                    <a:pt x="0" y="19"/>
                  </a:lnTo>
                  <a:lnTo>
                    <a:pt x="1" y="19"/>
                  </a:lnTo>
                  <a:cubicBezTo>
                    <a:pt x="1" y="18"/>
                    <a:pt x="1" y="16"/>
                    <a:pt x="1" y="15"/>
                  </a:cubicBezTo>
                  <a:lnTo>
                    <a:pt x="2" y="15"/>
                  </a:lnTo>
                  <a:lnTo>
                    <a:pt x="3" y="15"/>
                  </a:lnTo>
                  <a:cubicBezTo>
                    <a:pt x="3" y="16"/>
                    <a:pt x="4" y="16"/>
                    <a:pt x="5" y="16"/>
                  </a:cubicBezTo>
                  <a:lnTo>
                    <a:pt x="5" y="14"/>
                  </a:lnTo>
                  <a:lnTo>
                    <a:pt x="7" y="14"/>
                  </a:lnTo>
                  <a:lnTo>
                    <a:pt x="8" y="14"/>
                  </a:lnTo>
                  <a:cubicBezTo>
                    <a:pt x="9" y="14"/>
                    <a:pt x="10" y="14"/>
                    <a:pt x="11" y="14"/>
                  </a:cubicBez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lnTo>
                    <a:pt x="12" y="8"/>
                  </a:lnTo>
                  <a:cubicBezTo>
                    <a:pt x="12" y="8"/>
                    <a:pt x="11" y="7"/>
                    <a:pt x="11" y="7"/>
                  </a:cubicBezTo>
                  <a:lnTo>
                    <a:pt x="11" y="5"/>
                  </a:lnTo>
                  <a:cubicBezTo>
                    <a:pt x="10" y="5"/>
                    <a:pt x="11" y="5"/>
                    <a:pt x="10" y="5"/>
                  </a:cubicBezTo>
                  <a:lnTo>
                    <a:pt x="10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cubicBezTo>
                    <a:pt x="13" y="3"/>
                    <a:pt x="13" y="3"/>
                    <a:pt x="13" y="4"/>
                  </a:cubicBezTo>
                  <a:lnTo>
                    <a:pt x="14" y="4"/>
                  </a:lnTo>
                  <a:lnTo>
                    <a:pt x="14" y="3"/>
                  </a:lnTo>
                  <a:lnTo>
                    <a:pt x="15" y="3"/>
                  </a:lnTo>
                  <a:cubicBezTo>
                    <a:pt x="15" y="3"/>
                    <a:pt x="15" y="3"/>
                    <a:pt x="15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cubicBezTo>
                    <a:pt x="20" y="4"/>
                    <a:pt x="23" y="4"/>
                    <a:pt x="24" y="3"/>
                  </a:cubicBezTo>
                  <a:lnTo>
                    <a:pt x="25" y="3"/>
                  </a:lnTo>
                  <a:lnTo>
                    <a:pt x="25" y="2"/>
                  </a:lnTo>
                  <a:lnTo>
                    <a:pt x="25" y="1"/>
                  </a:lnTo>
                  <a:cubicBezTo>
                    <a:pt x="26" y="1"/>
                    <a:pt x="25" y="1"/>
                    <a:pt x="26" y="1"/>
                  </a:cubicBezTo>
                  <a:lnTo>
                    <a:pt x="26" y="0"/>
                  </a:lnTo>
                  <a:cubicBezTo>
                    <a:pt x="27" y="0"/>
                    <a:pt x="28" y="0"/>
                    <a:pt x="29" y="0"/>
                  </a:cubicBezTo>
                  <a:lnTo>
                    <a:pt x="29" y="2"/>
                  </a:lnTo>
                  <a:cubicBezTo>
                    <a:pt x="29" y="2"/>
                    <a:pt x="29" y="2"/>
                    <a:pt x="29" y="2"/>
                  </a:cubicBezTo>
                  <a:cubicBezTo>
                    <a:pt x="34" y="2"/>
                    <a:pt x="33" y="7"/>
                    <a:pt x="33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2"/>
                    <a:pt x="33" y="14"/>
                    <a:pt x="33" y="14"/>
                  </a:cubicBezTo>
                  <a:cubicBezTo>
                    <a:pt x="33" y="15"/>
                    <a:pt x="37" y="19"/>
                    <a:pt x="37" y="20"/>
                  </a:cubicBezTo>
                  <a:cubicBezTo>
                    <a:pt x="39" y="22"/>
                    <a:pt x="39" y="27"/>
                    <a:pt x="39" y="30"/>
                  </a:cubicBezTo>
                  <a:cubicBezTo>
                    <a:pt x="39" y="32"/>
                    <a:pt x="38" y="35"/>
                    <a:pt x="38" y="37"/>
                  </a:cubicBezTo>
                  <a:cubicBezTo>
                    <a:pt x="37" y="37"/>
                    <a:pt x="37" y="38"/>
                    <a:pt x="37" y="38"/>
                  </a:cubicBezTo>
                  <a:cubicBezTo>
                    <a:pt x="37" y="38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lnTo>
                    <a:pt x="36" y="39"/>
                  </a:lnTo>
                  <a:cubicBezTo>
                    <a:pt x="36" y="38"/>
                    <a:pt x="34" y="38"/>
                    <a:pt x="34" y="38"/>
                  </a:cubicBezTo>
                  <a:cubicBezTo>
                    <a:pt x="34" y="38"/>
                    <a:pt x="33" y="38"/>
                    <a:pt x="33" y="38"/>
                  </a:cubicBezTo>
                  <a:cubicBezTo>
                    <a:pt x="33" y="37"/>
                    <a:pt x="33" y="38"/>
                    <a:pt x="33" y="37"/>
                  </a:cubicBezTo>
                  <a:cubicBezTo>
                    <a:pt x="33" y="37"/>
                    <a:pt x="32" y="37"/>
                    <a:pt x="32" y="37"/>
                  </a:cubicBezTo>
                  <a:lnTo>
                    <a:pt x="32" y="36"/>
                  </a:ln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4"/>
                  </a:cubicBezTo>
                  <a:cubicBezTo>
                    <a:pt x="28" y="34"/>
                    <a:pt x="26" y="34"/>
                    <a:pt x="25" y="34"/>
                  </a:cubicBezTo>
                  <a:cubicBezTo>
                    <a:pt x="25" y="34"/>
                    <a:pt x="24" y="34"/>
                    <a:pt x="24" y="34"/>
                  </a:cubicBezTo>
                  <a:cubicBezTo>
                    <a:pt x="24" y="34"/>
                    <a:pt x="24" y="35"/>
                    <a:pt x="24" y="35"/>
                  </a:cubicBezTo>
                  <a:cubicBezTo>
                    <a:pt x="24" y="35"/>
                    <a:pt x="22" y="36"/>
                    <a:pt x="22" y="36"/>
                  </a:cubicBezTo>
                  <a:lnTo>
                    <a:pt x="21" y="36"/>
                  </a:lnTo>
                  <a:cubicBezTo>
                    <a:pt x="21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8"/>
                  </a:cubicBezTo>
                  <a:lnTo>
                    <a:pt x="19" y="38"/>
                  </a:lnTo>
                  <a:lnTo>
                    <a:pt x="19" y="37"/>
                  </a:lnTo>
                  <a:cubicBezTo>
                    <a:pt x="19" y="37"/>
                    <a:pt x="19" y="36"/>
                    <a:pt x="19" y="35"/>
                  </a:cubicBezTo>
                  <a:cubicBezTo>
                    <a:pt x="19" y="35"/>
                    <a:pt x="19" y="34"/>
                    <a:pt x="18" y="33"/>
                  </a:cubicBezTo>
                  <a:cubicBezTo>
                    <a:pt x="18" y="33"/>
                    <a:pt x="18" y="31"/>
                    <a:pt x="19" y="31"/>
                  </a:cubicBezTo>
                  <a:cubicBezTo>
                    <a:pt x="19" y="31"/>
                    <a:pt x="19" y="29"/>
                    <a:pt x="19" y="29"/>
                  </a:cubicBezTo>
                  <a:lnTo>
                    <a:pt x="19" y="28"/>
                  </a:lnTo>
                  <a:lnTo>
                    <a:pt x="17" y="28"/>
                  </a:ln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6" y="30"/>
                    <a:pt x="16" y="30"/>
                  </a:cubicBezTo>
                  <a:cubicBezTo>
                    <a:pt x="16" y="30"/>
                    <a:pt x="15" y="30"/>
                    <a:pt x="15" y="30"/>
                  </a:cubicBezTo>
                  <a:lnTo>
                    <a:pt x="15" y="33"/>
                  </a:lnTo>
                  <a:cubicBezTo>
                    <a:pt x="15" y="33"/>
                    <a:pt x="15" y="33"/>
                    <a:pt x="14" y="33"/>
                  </a:cubicBezTo>
                  <a:cubicBezTo>
                    <a:pt x="14" y="34"/>
                    <a:pt x="14" y="33"/>
                    <a:pt x="14" y="34"/>
                  </a:cubicBezTo>
                  <a:cubicBezTo>
                    <a:pt x="14" y="34"/>
                    <a:pt x="13" y="34"/>
                    <a:pt x="13" y="34"/>
                  </a:cubicBezTo>
                  <a:cubicBezTo>
                    <a:pt x="12" y="35"/>
                    <a:pt x="9" y="35"/>
                    <a:pt x="8" y="35"/>
                  </a:cubicBezTo>
                  <a:cubicBezTo>
                    <a:pt x="8" y="35"/>
                    <a:pt x="7" y="35"/>
                    <a:pt x="7" y="35"/>
                  </a:cubicBezTo>
                  <a:lnTo>
                    <a:pt x="6" y="36"/>
                  </a:lnTo>
                  <a:lnTo>
                    <a:pt x="6" y="37"/>
                  </a:lnTo>
                  <a:cubicBezTo>
                    <a:pt x="6" y="37"/>
                    <a:pt x="6" y="39"/>
                    <a:pt x="6" y="39"/>
                  </a:cubicBezTo>
                  <a:cubicBezTo>
                    <a:pt x="5" y="39"/>
                    <a:pt x="5" y="39"/>
                    <a:pt x="5" y="39"/>
                  </a:cubicBezTo>
                  <a:lnTo>
                    <a:pt x="5" y="40"/>
                  </a:lnTo>
                  <a:lnTo>
                    <a:pt x="4" y="40"/>
                  </a:lnTo>
                </a:path>
              </a:pathLst>
            </a:custGeom>
            <a:solidFill>
              <a:srgbClr val="FF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300053" name="Freeform 22"/>
          <p:cNvSpPr>
            <a:spLocks/>
          </p:cNvSpPr>
          <p:nvPr/>
        </p:nvSpPr>
        <p:spPr bwMode="auto">
          <a:xfrm>
            <a:off x="5954713" y="3679825"/>
            <a:ext cx="1046162" cy="585788"/>
          </a:xfrm>
          <a:custGeom>
            <a:avLst/>
            <a:gdLst>
              <a:gd name="T0" fmla="*/ 5350376 w 70"/>
              <a:gd name="T1" fmla="*/ 23636544 h 40"/>
              <a:gd name="T2" fmla="*/ 7876113 w 70"/>
              <a:gd name="T3" fmla="*/ 18642703 h 40"/>
              <a:gd name="T4" fmla="*/ 1270341 w 70"/>
              <a:gd name="T5" fmla="*/ 10002330 h 40"/>
              <a:gd name="T6" fmla="*/ 5350376 w 70"/>
              <a:gd name="T7" fmla="*/ 8786820 h 40"/>
              <a:gd name="T8" fmla="*/ 3945529 w 70"/>
              <a:gd name="T9" fmla="*/ 4993843 h 40"/>
              <a:gd name="T10" fmla="*/ 2675188 w 70"/>
              <a:gd name="T11" fmla="*/ 2431020 h 40"/>
              <a:gd name="T12" fmla="*/ 10551300 w 70"/>
              <a:gd name="T13" fmla="*/ 2431020 h 40"/>
              <a:gd name="T14" fmla="*/ 13226487 w 70"/>
              <a:gd name="T15" fmla="*/ 2431020 h 40"/>
              <a:gd name="T16" fmla="*/ 18576865 w 70"/>
              <a:gd name="T17" fmla="*/ 7424862 h 40"/>
              <a:gd name="T18" fmla="*/ 23777787 w 70"/>
              <a:gd name="T19" fmla="*/ 6209352 h 40"/>
              <a:gd name="T20" fmla="*/ 27857821 w 70"/>
              <a:gd name="T21" fmla="*/ 6209352 h 40"/>
              <a:gd name="T22" fmla="*/ 31803356 w 70"/>
              <a:gd name="T23" fmla="*/ 6209352 h 40"/>
              <a:gd name="T24" fmla="*/ 37138785 w 70"/>
              <a:gd name="T25" fmla="*/ 7424862 h 40"/>
              <a:gd name="T26" fmla="*/ 42354652 w 70"/>
              <a:gd name="T27" fmla="*/ 10002330 h 40"/>
              <a:gd name="T28" fmla="*/ 46434686 w 70"/>
              <a:gd name="T29" fmla="*/ 4993843 h 40"/>
              <a:gd name="T30" fmla="*/ 50365268 w 70"/>
              <a:gd name="T31" fmla="*/ 4993843 h 40"/>
              <a:gd name="T32" fmla="*/ 59661170 w 70"/>
              <a:gd name="T33" fmla="*/ 7424862 h 40"/>
              <a:gd name="T34" fmla="*/ 70212481 w 70"/>
              <a:gd name="T35" fmla="*/ 8786820 h 40"/>
              <a:gd name="T36" fmla="*/ 72887668 w 70"/>
              <a:gd name="T37" fmla="*/ 16211684 h 40"/>
              <a:gd name="T38" fmla="*/ 87369547 w 70"/>
              <a:gd name="T39" fmla="*/ 23636544 h 40"/>
              <a:gd name="T40" fmla="*/ 84843812 w 70"/>
              <a:gd name="T41" fmla="*/ 29860539 h 40"/>
              <a:gd name="T42" fmla="*/ 90044734 w 70"/>
              <a:gd name="T43" fmla="*/ 28645029 h 40"/>
              <a:gd name="T44" fmla="*/ 87369547 w 70"/>
              <a:gd name="T45" fmla="*/ 32423368 h 40"/>
              <a:gd name="T46" fmla="*/ 86114152 w 70"/>
              <a:gd name="T47" fmla="*/ 37417209 h 40"/>
              <a:gd name="T48" fmla="*/ 90044734 w 70"/>
              <a:gd name="T49" fmla="*/ 38632718 h 40"/>
              <a:gd name="T50" fmla="*/ 90044734 w 70"/>
              <a:gd name="T51" fmla="*/ 42425694 h 40"/>
              <a:gd name="T52" fmla="*/ 82168624 w 70"/>
              <a:gd name="T53" fmla="*/ 44856713 h 40"/>
              <a:gd name="T54" fmla="*/ 75547910 w 70"/>
              <a:gd name="T55" fmla="*/ 47419535 h 40"/>
              <a:gd name="T56" fmla="*/ 71467876 w 70"/>
              <a:gd name="T57" fmla="*/ 49850554 h 40"/>
              <a:gd name="T58" fmla="*/ 68942141 w 70"/>
              <a:gd name="T59" fmla="*/ 44856713 h 40"/>
              <a:gd name="T60" fmla="*/ 67537294 w 70"/>
              <a:gd name="T61" fmla="*/ 41063737 h 40"/>
              <a:gd name="T62" fmla="*/ 60916565 w 70"/>
              <a:gd name="T63" fmla="*/ 42425694 h 40"/>
              <a:gd name="T64" fmla="*/ 56985983 w 70"/>
              <a:gd name="T65" fmla="*/ 38632718 h 40"/>
              <a:gd name="T66" fmla="*/ 53040456 w 70"/>
              <a:gd name="T67" fmla="*/ 36201699 h 40"/>
              <a:gd name="T68" fmla="*/ 48960422 w 70"/>
              <a:gd name="T69" fmla="*/ 37417209 h 40"/>
              <a:gd name="T70" fmla="*/ 48960422 w 70"/>
              <a:gd name="T71" fmla="*/ 37417209 h 40"/>
              <a:gd name="T72" fmla="*/ 42354652 w 70"/>
              <a:gd name="T73" fmla="*/ 41063737 h 40"/>
              <a:gd name="T74" fmla="*/ 42354652 w 70"/>
              <a:gd name="T75" fmla="*/ 39848228 h 40"/>
              <a:gd name="T76" fmla="*/ 42354652 w 70"/>
              <a:gd name="T77" fmla="*/ 36201699 h 40"/>
              <a:gd name="T78" fmla="*/ 43759499 w 70"/>
              <a:gd name="T79" fmla="*/ 34854387 h 40"/>
              <a:gd name="T80" fmla="*/ 41084312 w 70"/>
              <a:gd name="T81" fmla="*/ 32423368 h 40"/>
              <a:gd name="T82" fmla="*/ 41084312 w 70"/>
              <a:gd name="T83" fmla="*/ 33638877 h 40"/>
              <a:gd name="T84" fmla="*/ 37138785 w 70"/>
              <a:gd name="T85" fmla="*/ 39848228 h 40"/>
              <a:gd name="T86" fmla="*/ 35733938 w 70"/>
              <a:gd name="T87" fmla="*/ 41063737 h 40"/>
              <a:gd name="T88" fmla="*/ 31803356 w 70"/>
              <a:gd name="T89" fmla="*/ 42425694 h 40"/>
              <a:gd name="T90" fmla="*/ 31803356 w 70"/>
              <a:gd name="T91" fmla="*/ 43641204 h 40"/>
              <a:gd name="T92" fmla="*/ 33058751 w 70"/>
              <a:gd name="T93" fmla="*/ 44856713 h 40"/>
              <a:gd name="T94" fmla="*/ 27857821 w 70"/>
              <a:gd name="T95" fmla="*/ 42425694 h 40"/>
              <a:gd name="T96" fmla="*/ 25182634 w 70"/>
              <a:gd name="T97" fmla="*/ 43641204 h 40"/>
              <a:gd name="T98" fmla="*/ 22507447 w 70"/>
              <a:gd name="T99" fmla="*/ 42425694 h 40"/>
              <a:gd name="T100" fmla="*/ 21252052 w 70"/>
              <a:gd name="T101" fmla="*/ 38632718 h 40"/>
              <a:gd name="T102" fmla="*/ 22507447 w 70"/>
              <a:gd name="T103" fmla="*/ 37417209 h 40"/>
              <a:gd name="T104" fmla="*/ 27857821 w 70"/>
              <a:gd name="T105" fmla="*/ 37417209 h 40"/>
              <a:gd name="T106" fmla="*/ 27857821 w 70"/>
              <a:gd name="T107" fmla="*/ 36201699 h 40"/>
              <a:gd name="T108" fmla="*/ 27857821 w 70"/>
              <a:gd name="T109" fmla="*/ 33638877 h 40"/>
              <a:gd name="T110" fmla="*/ 22507447 w 70"/>
              <a:gd name="T111" fmla="*/ 31207858 h 40"/>
              <a:gd name="T112" fmla="*/ 21252052 w 70"/>
              <a:gd name="T113" fmla="*/ 33638877 h 40"/>
              <a:gd name="T114" fmla="*/ 18576865 w 70"/>
              <a:gd name="T115" fmla="*/ 37417209 h 40"/>
              <a:gd name="T116" fmla="*/ 17172018 w 70"/>
              <a:gd name="T117" fmla="*/ 36201699 h 40"/>
              <a:gd name="T118" fmla="*/ 14631334 w 70"/>
              <a:gd name="T119" fmla="*/ 33638877 h 40"/>
              <a:gd name="T120" fmla="*/ 14631334 w 70"/>
              <a:gd name="T121" fmla="*/ 31207858 h 40"/>
              <a:gd name="T122" fmla="*/ 11956147 w 70"/>
              <a:gd name="T123" fmla="*/ 31207858 h 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"/>
              <a:gd name="T187" fmla="*/ 0 h 40"/>
              <a:gd name="T188" fmla="*/ 70 w 70"/>
              <a:gd name="T189" fmla="*/ 40 h 4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" h="40">
                <a:moveTo>
                  <a:pt x="5" y="24"/>
                </a:moveTo>
                <a:lnTo>
                  <a:pt x="5" y="24"/>
                </a:lnTo>
                <a:lnTo>
                  <a:pt x="4" y="24"/>
                </a:lnTo>
                <a:lnTo>
                  <a:pt x="4" y="23"/>
                </a:lnTo>
                <a:lnTo>
                  <a:pt x="4" y="22"/>
                </a:lnTo>
                <a:lnTo>
                  <a:pt x="4" y="19"/>
                </a:lnTo>
                <a:cubicBezTo>
                  <a:pt x="4" y="19"/>
                  <a:pt x="4" y="19"/>
                  <a:pt x="4" y="19"/>
                </a:cubicBezTo>
                <a:lnTo>
                  <a:pt x="4" y="18"/>
                </a:lnTo>
                <a:cubicBezTo>
                  <a:pt x="5" y="18"/>
                  <a:pt x="5" y="17"/>
                  <a:pt x="5" y="17"/>
                </a:cubicBezTo>
                <a:lnTo>
                  <a:pt x="5" y="15"/>
                </a:lnTo>
                <a:lnTo>
                  <a:pt x="6" y="15"/>
                </a:lnTo>
                <a:lnTo>
                  <a:pt x="6" y="14"/>
                </a:lnTo>
                <a:lnTo>
                  <a:pt x="5" y="14"/>
                </a:lnTo>
                <a:cubicBezTo>
                  <a:pt x="4" y="14"/>
                  <a:pt x="2" y="14"/>
                  <a:pt x="0" y="13"/>
                </a:cubicBez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2" y="8"/>
                </a:lnTo>
                <a:lnTo>
                  <a:pt x="3" y="8"/>
                </a:lnTo>
                <a:lnTo>
                  <a:pt x="3" y="7"/>
                </a:lnTo>
                <a:lnTo>
                  <a:pt x="4" y="7"/>
                </a:lnTo>
                <a:lnTo>
                  <a:pt x="5" y="7"/>
                </a:lnTo>
                <a:lnTo>
                  <a:pt x="5" y="5"/>
                </a:lnTo>
                <a:lnTo>
                  <a:pt x="4" y="5"/>
                </a:lnTo>
                <a:lnTo>
                  <a:pt x="3" y="5"/>
                </a:lnTo>
                <a:lnTo>
                  <a:pt x="3" y="4"/>
                </a:lnTo>
                <a:cubicBezTo>
                  <a:pt x="3" y="4"/>
                  <a:pt x="2" y="4"/>
                  <a:pt x="2" y="3"/>
                </a:cubicBezTo>
                <a:lnTo>
                  <a:pt x="1" y="4"/>
                </a:lnTo>
                <a:cubicBezTo>
                  <a:pt x="1" y="4"/>
                  <a:pt x="1" y="4"/>
                  <a:pt x="1" y="4"/>
                </a:cubicBezTo>
                <a:lnTo>
                  <a:pt x="1" y="3"/>
                </a:ln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6" y="0"/>
                  <a:pt x="7" y="1"/>
                </a:cubicBezTo>
                <a:lnTo>
                  <a:pt x="8" y="1"/>
                </a:lnTo>
                <a:cubicBezTo>
                  <a:pt x="8" y="1"/>
                  <a:pt x="8" y="2"/>
                  <a:pt x="8" y="2"/>
                </a:cubicBezTo>
                <a:cubicBezTo>
                  <a:pt x="8" y="2"/>
                  <a:pt x="9" y="3"/>
                  <a:pt x="9" y="3"/>
                </a:cubicBez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3" y="1"/>
                </a:lnTo>
                <a:cubicBezTo>
                  <a:pt x="14" y="2"/>
                  <a:pt x="14" y="4"/>
                  <a:pt x="14" y="6"/>
                </a:cubicBezTo>
                <a:cubicBezTo>
                  <a:pt x="14" y="6"/>
                  <a:pt x="15" y="6"/>
                  <a:pt x="15" y="6"/>
                </a:cubicBezTo>
                <a:lnTo>
                  <a:pt x="17" y="6"/>
                </a:lnTo>
                <a:lnTo>
                  <a:pt x="18" y="6"/>
                </a:lnTo>
                <a:lnTo>
                  <a:pt x="18" y="5"/>
                </a:lnTo>
                <a:cubicBezTo>
                  <a:pt x="19" y="5"/>
                  <a:pt x="20" y="4"/>
                  <a:pt x="21" y="4"/>
                </a:cubicBezTo>
                <a:lnTo>
                  <a:pt x="21" y="5"/>
                </a:lnTo>
                <a:cubicBezTo>
                  <a:pt x="22" y="5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lnTo>
                  <a:pt x="24" y="6"/>
                </a:lnTo>
                <a:lnTo>
                  <a:pt x="24" y="5"/>
                </a:lnTo>
                <a:lnTo>
                  <a:pt x="25" y="5"/>
                </a:lnTo>
                <a:cubicBezTo>
                  <a:pt x="25" y="5"/>
                  <a:pt x="25" y="5"/>
                  <a:pt x="25" y="6"/>
                </a:cubicBezTo>
                <a:lnTo>
                  <a:pt x="26" y="6"/>
                </a:lnTo>
                <a:lnTo>
                  <a:pt x="28" y="6"/>
                </a:lnTo>
                <a:cubicBezTo>
                  <a:pt x="28" y="7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lnTo>
                  <a:pt x="30" y="8"/>
                </a:lnTo>
                <a:lnTo>
                  <a:pt x="31" y="8"/>
                </a:lnTo>
                <a:cubicBezTo>
                  <a:pt x="31" y="8"/>
                  <a:pt x="32" y="8"/>
                  <a:pt x="32" y="8"/>
                </a:cubicBezTo>
                <a:lnTo>
                  <a:pt x="32" y="7"/>
                </a:lnTo>
                <a:lnTo>
                  <a:pt x="33" y="7"/>
                </a:lnTo>
                <a:lnTo>
                  <a:pt x="33" y="6"/>
                </a:lnTo>
                <a:lnTo>
                  <a:pt x="33" y="4"/>
                </a:lnTo>
                <a:cubicBezTo>
                  <a:pt x="33" y="4"/>
                  <a:pt x="35" y="5"/>
                  <a:pt x="35" y="5"/>
                </a:cubicBezTo>
                <a:lnTo>
                  <a:pt x="35" y="4"/>
                </a:lnTo>
                <a:lnTo>
                  <a:pt x="35" y="3"/>
                </a:lnTo>
                <a:cubicBezTo>
                  <a:pt x="35" y="3"/>
                  <a:pt x="36" y="3"/>
                  <a:pt x="36" y="2"/>
                </a:cubicBezTo>
                <a:cubicBezTo>
                  <a:pt x="36" y="2"/>
                  <a:pt x="36" y="2"/>
                  <a:pt x="36" y="2"/>
                </a:cubicBezTo>
                <a:lnTo>
                  <a:pt x="37" y="2"/>
                </a:lnTo>
                <a:cubicBezTo>
                  <a:pt x="37" y="3"/>
                  <a:pt x="37" y="3"/>
                  <a:pt x="38" y="4"/>
                </a:cubicBezTo>
                <a:cubicBezTo>
                  <a:pt x="38" y="4"/>
                  <a:pt x="38" y="5"/>
                  <a:pt x="38" y="5"/>
                </a:cubicBezTo>
                <a:lnTo>
                  <a:pt x="42" y="5"/>
                </a:lnTo>
                <a:lnTo>
                  <a:pt x="43" y="5"/>
                </a:lnTo>
                <a:lnTo>
                  <a:pt x="45" y="5"/>
                </a:lnTo>
                <a:lnTo>
                  <a:pt x="45" y="6"/>
                </a:lnTo>
                <a:lnTo>
                  <a:pt x="46" y="6"/>
                </a:lnTo>
                <a:cubicBezTo>
                  <a:pt x="46" y="5"/>
                  <a:pt x="46" y="6"/>
                  <a:pt x="46" y="5"/>
                </a:cubicBezTo>
                <a:cubicBezTo>
                  <a:pt x="47" y="5"/>
                  <a:pt x="49" y="5"/>
                  <a:pt x="49" y="6"/>
                </a:cubicBezTo>
                <a:cubicBezTo>
                  <a:pt x="50" y="6"/>
                  <a:pt x="52" y="7"/>
                  <a:pt x="52" y="8"/>
                </a:cubicBezTo>
                <a:lnTo>
                  <a:pt x="53" y="7"/>
                </a:lnTo>
                <a:lnTo>
                  <a:pt x="53" y="8"/>
                </a:lnTo>
                <a:cubicBezTo>
                  <a:pt x="53" y="9"/>
                  <a:pt x="53" y="11"/>
                  <a:pt x="53" y="11"/>
                </a:cubicBezTo>
                <a:lnTo>
                  <a:pt x="54" y="11"/>
                </a:lnTo>
                <a:cubicBezTo>
                  <a:pt x="54" y="12"/>
                  <a:pt x="55" y="12"/>
                  <a:pt x="55" y="12"/>
                </a:cubicBezTo>
                <a:lnTo>
                  <a:pt x="55" y="13"/>
                </a:lnTo>
                <a:cubicBezTo>
                  <a:pt x="55" y="13"/>
                  <a:pt x="54" y="13"/>
                  <a:pt x="54" y="13"/>
                </a:cubicBezTo>
                <a:lnTo>
                  <a:pt x="54" y="18"/>
                </a:lnTo>
                <a:lnTo>
                  <a:pt x="57" y="18"/>
                </a:lnTo>
                <a:cubicBezTo>
                  <a:pt x="57" y="18"/>
                  <a:pt x="57" y="18"/>
                  <a:pt x="57" y="18"/>
                </a:cubicBezTo>
                <a:lnTo>
                  <a:pt x="66" y="19"/>
                </a:lnTo>
                <a:cubicBezTo>
                  <a:pt x="66" y="19"/>
                  <a:pt x="66" y="20"/>
                  <a:pt x="66" y="20"/>
                </a:cubicBezTo>
                <a:cubicBezTo>
                  <a:pt x="66" y="20"/>
                  <a:pt x="66" y="21"/>
                  <a:pt x="66" y="21"/>
                </a:cubicBezTo>
                <a:lnTo>
                  <a:pt x="65" y="22"/>
                </a:lnTo>
                <a:lnTo>
                  <a:pt x="64" y="22"/>
                </a:lnTo>
                <a:cubicBezTo>
                  <a:pt x="64" y="22"/>
                  <a:pt x="64" y="23"/>
                  <a:pt x="64" y="24"/>
                </a:cubicBezTo>
                <a:lnTo>
                  <a:pt x="66" y="24"/>
                </a:lnTo>
                <a:cubicBezTo>
                  <a:pt x="66" y="23"/>
                  <a:pt x="66" y="24"/>
                  <a:pt x="66" y="23"/>
                </a:cubicBezTo>
                <a:cubicBezTo>
                  <a:pt x="67" y="23"/>
                  <a:pt x="67" y="23"/>
                  <a:pt x="68" y="23"/>
                </a:cubicBezTo>
                <a:cubicBezTo>
                  <a:pt x="68" y="23"/>
                  <a:pt x="68" y="24"/>
                  <a:pt x="67" y="25"/>
                </a:cubicBezTo>
                <a:lnTo>
                  <a:pt x="66" y="25"/>
                </a:lnTo>
                <a:cubicBezTo>
                  <a:pt x="66" y="26"/>
                  <a:pt x="66" y="25"/>
                  <a:pt x="66" y="26"/>
                </a:cubicBezTo>
                <a:cubicBezTo>
                  <a:pt x="66" y="26"/>
                  <a:pt x="65" y="26"/>
                  <a:pt x="64" y="26"/>
                </a:cubicBezTo>
                <a:lnTo>
                  <a:pt x="64" y="27"/>
                </a:lnTo>
                <a:cubicBezTo>
                  <a:pt x="64" y="27"/>
                  <a:pt x="64" y="29"/>
                  <a:pt x="64" y="29"/>
                </a:cubicBezTo>
                <a:cubicBezTo>
                  <a:pt x="64" y="29"/>
                  <a:pt x="65" y="30"/>
                  <a:pt x="65" y="30"/>
                </a:cubicBezTo>
                <a:lnTo>
                  <a:pt x="66" y="30"/>
                </a:lnTo>
                <a:cubicBezTo>
                  <a:pt x="66" y="30"/>
                  <a:pt x="67" y="30"/>
                  <a:pt x="68" y="30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9" y="32"/>
                  <a:pt x="69" y="32"/>
                </a:cubicBezTo>
                <a:lnTo>
                  <a:pt x="70" y="32"/>
                </a:lnTo>
                <a:lnTo>
                  <a:pt x="70" y="33"/>
                </a:lnTo>
                <a:lnTo>
                  <a:pt x="69" y="33"/>
                </a:lnTo>
                <a:lnTo>
                  <a:pt x="68" y="34"/>
                </a:lnTo>
                <a:cubicBezTo>
                  <a:pt x="68" y="34"/>
                  <a:pt x="68" y="34"/>
                  <a:pt x="68" y="34"/>
                </a:cubicBezTo>
                <a:cubicBezTo>
                  <a:pt x="67" y="35"/>
                  <a:pt x="66" y="35"/>
                  <a:pt x="65" y="35"/>
                </a:cubicBezTo>
                <a:cubicBezTo>
                  <a:pt x="64" y="36"/>
                  <a:pt x="62" y="36"/>
                  <a:pt x="62" y="36"/>
                </a:cubicBezTo>
                <a:cubicBezTo>
                  <a:pt x="62" y="36"/>
                  <a:pt x="60" y="37"/>
                  <a:pt x="59" y="37"/>
                </a:cubicBezTo>
                <a:cubicBezTo>
                  <a:pt x="59" y="38"/>
                  <a:pt x="58" y="37"/>
                  <a:pt x="58" y="38"/>
                </a:cubicBezTo>
                <a:cubicBezTo>
                  <a:pt x="58" y="38"/>
                  <a:pt x="58" y="38"/>
                  <a:pt x="58" y="38"/>
                </a:cubicBezTo>
                <a:lnTo>
                  <a:pt x="57" y="38"/>
                </a:ln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9"/>
                  <a:pt x="57" y="39"/>
                </a:cubicBezTo>
                <a:cubicBezTo>
                  <a:pt x="57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5" y="39"/>
                  <a:pt x="54" y="40"/>
                  <a:pt x="54" y="40"/>
                </a:cubicBezTo>
                <a:cubicBezTo>
                  <a:pt x="54" y="39"/>
                  <a:pt x="54" y="37"/>
                  <a:pt x="53" y="37"/>
                </a:cubicBezTo>
                <a:lnTo>
                  <a:pt x="53" y="36"/>
                </a:lnTo>
                <a:lnTo>
                  <a:pt x="52" y="36"/>
                </a:lnTo>
                <a:cubicBezTo>
                  <a:pt x="52" y="36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lnTo>
                  <a:pt x="51" y="35"/>
                </a:lnTo>
                <a:lnTo>
                  <a:pt x="51" y="33"/>
                </a:lnTo>
                <a:lnTo>
                  <a:pt x="50" y="33"/>
                </a:lnTo>
                <a:cubicBezTo>
                  <a:pt x="50" y="33"/>
                  <a:pt x="50" y="34"/>
                  <a:pt x="50" y="34"/>
                </a:cubicBezTo>
                <a:cubicBezTo>
                  <a:pt x="49" y="34"/>
                  <a:pt x="47" y="34"/>
                  <a:pt x="47" y="34"/>
                </a:cubicBezTo>
                <a:lnTo>
                  <a:pt x="46" y="34"/>
                </a:lnTo>
                <a:cubicBezTo>
                  <a:pt x="46" y="34"/>
                  <a:pt x="45" y="33"/>
                  <a:pt x="45" y="33"/>
                </a:cubicBezTo>
                <a:cubicBezTo>
                  <a:pt x="45" y="33"/>
                  <a:pt x="45" y="32"/>
                  <a:pt x="44" y="32"/>
                </a:cubicBezTo>
                <a:lnTo>
                  <a:pt x="43" y="32"/>
                </a:lnTo>
                <a:lnTo>
                  <a:pt x="43" y="31"/>
                </a:lnTo>
                <a:lnTo>
                  <a:pt x="43" y="29"/>
                </a:lnTo>
                <a:lnTo>
                  <a:pt x="41" y="29"/>
                </a:lnTo>
                <a:lnTo>
                  <a:pt x="40" y="29"/>
                </a:lnTo>
                <a:cubicBezTo>
                  <a:pt x="40" y="29"/>
                  <a:pt x="38" y="29"/>
                  <a:pt x="38" y="29"/>
                </a:cubicBezTo>
                <a:cubicBezTo>
                  <a:pt x="38" y="29"/>
                  <a:pt x="38" y="30"/>
                  <a:pt x="37" y="30"/>
                </a:cubicBezTo>
                <a:cubicBezTo>
                  <a:pt x="36" y="30"/>
                  <a:pt x="35" y="32"/>
                  <a:pt x="35" y="32"/>
                </a:cubicBezTo>
                <a:cubicBezTo>
                  <a:pt x="35" y="32"/>
                  <a:pt x="34" y="32"/>
                  <a:pt x="34" y="32"/>
                </a:cubicBezTo>
                <a:cubicBezTo>
                  <a:pt x="34" y="32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3" y="33"/>
                  <a:pt x="33" y="33"/>
                  <a:pt x="32" y="33"/>
                </a:cubicBezTo>
                <a:lnTo>
                  <a:pt x="32" y="34"/>
                </a:lnTo>
                <a:cubicBezTo>
                  <a:pt x="32" y="34"/>
                  <a:pt x="32" y="32"/>
                  <a:pt x="32" y="32"/>
                </a:cubicBezTo>
                <a:lnTo>
                  <a:pt x="32" y="31"/>
                </a:lnTo>
                <a:cubicBezTo>
                  <a:pt x="31" y="31"/>
                  <a:pt x="32" y="31"/>
                  <a:pt x="31" y="31"/>
                </a:cubicBezTo>
                <a:cubicBezTo>
                  <a:pt x="31" y="31"/>
                  <a:pt x="31" y="30"/>
                  <a:pt x="32" y="30"/>
                </a:cubicBezTo>
                <a:cubicBezTo>
                  <a:pt x="32" y="30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lnTo>
                  <a:pt x="33" y="29"/>
                </a:lnTo>
                <a:lnTo>
                  <a:pt x="33" y="28"/>
                </a:lnTo>
                <a:cubicBezTo>
                  <a:pt x="33" y="28"/>
                  <a:pt x="33" y="26"/>
                  <a:pt x="33" y="26"/>
                </a:cubicBezTo>
                <a:cubicBezTo>
                  <a:pt x="32" y="26"/>
                  <a:pt x="32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lnTo>
                  <a:pt x="31" y="27"/>
                </a:lnTo>
                <a:cubicBezTo>
                  <a:pt x="31" y="27"/>
                  <a:pt x="30" y="28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31"/>
                  <a:pt x="29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lnTo>
                  <a:pt x="27" y="33"/>
                </a:lnTo>
                <a:cubicBezTo>
                  <a:pt x="27" y="34"/>
                  <a:pt x="27" y="33"/>
                  <a:pt x="27" y="34"/>
                </a:cubicBezTo>
                <a:cubicBezTo>
                  <a:pt x="27" y="34"/>
                  <a:pt x="25" y="34"/>
                  <a:pt x="25" y="34"/>
                </a:cubicBezTo>
                <a:cubicBezTo>
                  <a:pt x="25" y="34"/>
                  <a:pt x="24" y="34"/>
                  <a:pt x="24" y="34"/>
                </a:cubicBezTo>
                <a:lnTo>
                  <a:pt x="24" y="35"/>
                </a:ln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6"/>
                  <a:pt x="24" y="36"/>
                  <a:pt x="25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2" y="36"/>
                  <a:pt x="22" y="36"/>
                </a:cubicBezTo>
                <a:cubicBezTo>
                  <a:pt x="22" y="36"/>
                  <a:pt x="21" y="35"/>
                  <a:pt x="21" y="35"/>
                </a:cubicBezTo>
                <a:lnTo>
                  <a:pt x="21" y="34"/>
                </a:ln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0" y="34"/>
                  <a:pt x="20" y="34"/>
                </a:cubicBezTo>
                <a:cubicBezTo>
                  <a:pt x="20" y="35"/>
                  <a:pt x="19" y="34"/>
                  <a:pt x="19" y="35"/>
                </a:cubicBezTo>
                <a:cubicBezTo>
                  <a:pt x="19" y="35"/>
                  <a:pt x="18" y="35"/>
                  <a:pt x="17" y="35"/>
                </a:cubicBezTo>
                <a:lnTo>
                  <a:pt x="17" y="34"/>
                </a:lnTo>
                <a:cubicBezTo>
                  <a:pt x="17" y="34"/>
                  <a:pt x="17" y="34"/>
                  <a:pt x="17" y="33"/>
                </a:cubicBezTo>
                <a:cubicBezTo>
                  <a:pt x="17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2"/>
                  <a:pt x="16" y="32"/>
                </a:cubicBezTo>
                <a:lnTo>
                  <a:pt x="16" y="31"/>
                </a:lnTo>
                <a:cubicBezTo>
                  <a:pt x="16" y="31"/>
                  <a:pt x="16" y="31"/>
                  <a:pt x="16" y="31"/>
                </a:cubicBezTo>
                <a:cubicBezTo>
                  <a:pt x="16" y="30"/>
                  <a:pt x="17" y="31"/>
                  <a:pt x="17" y="30"/>
                </a:cubicBezTo>
                <a:cubicBezTo>
                  <a:pt x="18" y="31"/>
                  <a:pt x="19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0"/>
                  <a:pt x="21" y="30"/>
                </a:cubicBezTo>
                <a:lnTo>
                  <a:pt x="21" y="29"/>
                </a:lnTo>
                <a:cubicBezTo>
                  <a:pt x="21" y="29"/>
                  <a:pt x="21" y="29"/>
                  <a:pt x="21" y="29"/>
                </a:cubicBezTo>
                <a:lnTo>
                  <a:pt x="21" y="28"/>
                </a:lnTo>
                <a:lnTo>
                  <a:pt x="22" y="28"/>
                </a:ln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6"/>
                  <a:pt x="18" y="26"/>
                  <a:pt x="18" y="25"/>
                </a:cubicBezTo>
                <a:cubicBezTo>
                  <a:pt x="18" y="25"/>
                  <a:pt x="17" y="25"/>
                  <a:pt x="17" y="25"/>
                </a:cubicBezTo>
                <a:lnTo>
                  <a:pt x="16" y="26"/>
                </a:lnTo>
                <a:cubicBezTo>
                  <a:pt x="16" y="26"/>
                  <a:pt x="16" y="26"/>
                  <a:pt x="16" y="26"/>
                </a:cubicBezTo>
                <a:lnTo>
                  <a:pt x="16" y="27"/>
                </a:lnTo>
                <a:cubicBezTo>
                  <a:pt x="15" y="27"/>
                  <a:pt x="14" y="27"/>
                  <a:pt x="13" y="27"/>
                </a:cubicBezTo>
                <a:cubicBezTo>
                  <a:pt x="13" y="27"/>
                  <a:pt x="14" y="28"/>
                  <a:pt x="14" y="29"/>
                </a:cubicBezTo>
                <a:cubicBezTo>
                  <a:pt x="14" y="29"/>
                  <a:pt x="14" y="29"/>
                  <a:pt x="14" y="29"/>
                </a:cubicBezTo>
                <a:lnTo>
                  <a:pt x="14" y="30"/>
                </a:lnTo>
                <a:lnTo>
                  <a:pt x="13" y="30"/>
                </a:lnTo>
                <a:cubicBezTo>
                  <a:pt x="13" y="30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29"/>
                  <a:pt x="12" y="28"/>
                  <a:pt x="12" y="28"/>
                </a:cubicBezTo>
                <a:lnTo>
                  <a:pt x="12" y="27"/>
                </a:lnTo>
                <a:lnTo>
                  <a:pt x="11" y="27"/>
                </a:lnTo>
                <a:cubicBezTo>
                  <a:pt x="11" y="27"/>
                  <a:pt x="11" y="26"/>
                  <a:pt x="11" y="26"/>
                </a:cubicBezTo>
                <a:cubicBezTo>
                  <a:pt x="11" y="26"/>
                  <a:pt x="11" y="25"/>
                  <a:pt x="11" y="25"/>
                </a:cubicBezTo>
                <a:lnTo>
                  <a:pt x="11" y="24"/>
                </a:lnTo>
                <a:lnTo>
                  <a:pt x="10" y="24"/>
                </a:ln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5"/>
                  <a:pt x="7" y="25"/>
                  <a:pt x="7" y="25"/>
                </a:cubicBezTo>
                <a:cubicBezTo>
                  <a:pt x="7" y="25"/>
                  <a:pt x="6" y="25"/>
                  <a:pt x="6" y="25"/>
                </a:cubicBezTo>
                <a:lnTo>
                  <a:pt x="6" y="24"/>
                </a:lnTo>
                <a:lnTo>
                  <a:pt x="5" y="24"/>
                </a:lnTo>
              </a:path>
            </a:pathLst>
          </a:custGeom>
          <a:solidFill>
            <a:srgbClr val="FFE1E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54" name="Freeform 23"/>
          <p:cNvSpPr>
            <a:spLocks/>
          </p:cNvSpPr>
          <p:nvPr/>
        </p:nvSpPr>
        <p:spPr bwMode="auto">
          <a:xfrm>
            <a:off x="5864225" y="4513263"/>
            <a:ext cx="969963" cy="569912"/>
          </a:xfrm>
          <a:custGeom>
            <a:avLst/>
            <a:gdLst>
              <a:gd name="T0" fmla="*/ 1268413 w 65"/>
              <a:gd name="T1" fmla="*/ 33493350 h 39"/>
              <a:gd name="T2" fmla="*/ 2671129 w 65"/>
              <a:gd name="T3" fmla="*/ 28510259 h 39"/>
              <a:gd name="T4" fmla="*/ 2671129 w 65"/>
              <a:gd name="T5" fmla="*/ 24754680 h 39"/>
              <a:gd name="T6" fmla="*/ 1268413 w 65"/>
              <a:gd name="T7" fmla="*/ 22328897 h 39"/>
              <a:gd name="T8" fmla="*/ 3924620 w 65"/>
              <a:gd name="T9" fmla="*/ 18558705 h 39"/>
              <a:gd name="T10" fmla="*/ 7849239 w 65"/>
              <a:gd name="T11" fmla="*/ 19771597 h 39"/>
              <a:gd name="T12" fmla="*/ 7849239 w 65"/>
              <a:gd name="T13" fmla="*/ 19771597 h 39"/>
              <a:gd name="T14" fmla="*/ 10520367 w 65"/>
              <a:gd name="T15" fmla="*/ 19771597 h 39"/>
              <a:gd name="T16" fmla="*/ 11923082 w 65"/>
              <a:gd name="T17" fmla="*/ 18558705 h 39"/>
              <a:gd name="T18" fmla="*/ 14444984 w 65"/>
              <a:gd name="T19" fmla="*/ 14803123 h 39"/>
              <a:gd name="T20" fmla="*/ 15847703 w 65"/>
              <a:gd name="T21" fmla="*/ 13590231 h 39"/>
              <a:gd name="T22" fmla="*/ 23711861 w 65"/>
              <a:gd name="T23" fmla="*/ 9951557 h 39"/>
              <a:gd name="T24" fmla="*/ 25114576 w 65"/>
              <a:gd name="T25" fmla="*/ 9951557 h 39"/>
              <a:gd name="T26" fmla="*/ 29039194 w 65"/>
              <a:gd name="T27" fmla="*/ 2425783 h 39"/>
              <a:gd name="T28" fmla="*/ 31695406 w 65"/>
              <a:gd name="T29" fmla="*/ 2425783 h 39"/>
              <a:gd name="T30" fmla="*/ 35634946 w 65"/>
              <a:gd name="T31" fmla="*/ 7394255 h 39"/>
              <a:gd name="T32" fmla="*/ 43484182 w 65"/>
              <a:gd name="T33" fmla="*/ 6181363 h 39"/>
              <a:gd name="T34" fmla="*/ 47408799 w 65"/>
              <a:gd name="T35" fmla="*/ 8607148 h 39"/>
              <a:gd name="T36" fmla="*/ 48811514 w 65"/>
              <a:gd name="T37" fmla="*/ 7394255 h 39"/>
              <a:gd name="T38" fmla="*/ 52736132 w 65"/>
              <a:gd name="T39" fmla="*/ 6181363 h 39"/>
              <a:gd name="T40" fmla="*/ 58078387 w 65"/>
              <a:gd name="T41" fmla="*/ 2425783 h 39"/>
              <a:gd name="T42" fmla="*/ 69852255 w 65"/>
              <a:gd name="T43" fmla="*/ 2425783 h 39"/>
              <a:gd name="T44" fmla="*/ 69852255 w 65"/>
              <a:gd name="T45" fmla="*/ 2425783 h 39"/>
              <a:gd name="T46" fmla="*/ 75179588 w 65"/>
              <a:gd name="T47" fmla="*/ 0 h 39"/>
              <a:gd name="T48" fmla="*/ 85699951 w 65"/>
              <a:gd name="T49" fmla="*/ 4983085 h 39"/>
              <a:gd name="T50" fmla="*/ 85699951 w 65"/>
              <a:gd name="T51" fmla="*/ 7394255 h 39"/>
              <a:gd name="T52" fmla="*/ 84446461 w 65"/>
              <a:gd name="T53" fmla="*/ 8607148 h 39"/>
              <a:gd name="T54" fmla="*/ 83043745 w 65"/>
              <a:gd name="T55" fmla="*/ 11164449 h 39"/>
              <a:gd name="T56" fmla="*/ 83043745 w 65"/>
              <a:gd name="T57" fmla="*/ 13590231 h 39"/>
              <a:gd name="T58" fmla="*/ 79119128 w 65"/>
              <a:gd name="T59" fmla="*/ 14803123 h 39"/>
              <a:gd name="T60" fmla="*/ 79119128 w 65"/>
              <a:gd name="T61" fmla="*/ 16147536 h 39"/>
              <a:gd name="T62" fmla="*/ 77850715 w 65"/>
              <a:gd name="T63" fmla="*/ 17345814 h 39"/>
              <a:gd name="T64" fmla="*/ 76448000 w 65"/>
              <a:gd name="T65" fmla="*/ 20984488 h 39"/>
              <a:gd name="T66" fmla="*/ 71254970 w 65"/>
              <a:gd name="T67" fmla="*/ 27311981 h 39"/>
              <a:gd name="T68" fmla="*/ 68598765 w 65"/>
              <a:gd name="T69" fmla="*/ 30936049 h 39"/>
              <a:gd name="T70" fmla="*/ 65927637 w 65"/>
              <a:gd name="T71" fmla="*/ 33493350 h 39"/>
              <a:gd name="T72" fmla="*/ 64659225 w 65"/>
              <a:gd name="T73" fmla="*/ 37132024 h 39"/>
              <a:gd name="T74" fmla="*/ 62003019 w 65"/>
              <a:gd name="T75" fmla="*/ 39689325 h 39"/>
              <a:gd name="T76" fmla="*/ 60600290 w 65"/>
              <a:gd name="T77" fmla="*/ 40887603 h 39"/>
              <a:gd name="T78" fmla="*/ 60600290 w 65"/>
              <a:gd name="T79" fmla="*/ 42100494 h 39"/>
              <a:gd name="T80" fmla="*/ 59331877 w 65"/>
              <a:gd name="T81" fmla="*/ 42100494 h 39"/>
              <a:gd name="T82" fmla="*/ 59331877 w 65"/>
              <a:gd name="T83" fmla="*/ 40887603 h 39"/>
              <a:gd name="T84" fmla="*/ 59331877 w 65"/>
              <a:gd name="T85" fmla="*/ 39689325 h 39"/>
              <a:gd name="T86" fmla="*/ 56675672 w 65"/>
              <a:gd name="T87" fmla="*/ 38330302 h 39"/>
              <a:gd name="T88" fmla="*/ 54004545 w 65"/>
              <a:gd name="T89" fmla="*/ 39689325 h 39"/>
              <a:gd name="T90" fmla="*/ 52736132 w 65"/>
              <a:gd name="T91" fmla="*/ 39689325 h 39"/>
              <a:gd name="T92" fmla="*/ 50079927 w 65"/>
              <a:gd name="T93" fmla="*/ 44526277 h 39"/>
              <a:gd name="T94" fmla="*/ 47408799 w 65"/>
              <a:gd name="T95" fmla="*/ 47083578 h 39"/>
              <a:gd name="T96" fmla="*/ 46155309 w 65"/>
              <a:gd name="T97" fmla="*/ 43313385 h 39"/>
              <a:gd name="T98" fmla="*/ 44886897 w 65"/>
              <a:gd name="T99" fmla="*/ 42100494 h 39"/>
              <a:gd name="T100" fmla="*/ 40813054 w 65"/>
              <a:gd name="T101" fmla="*/ 43313385 h 39"/>
              <a:gd name="T102" fmla="*/ 36888436 w 65"/>
              <a:gd name="T103" fmla="*/ 44526277 h 39"/>
              <a:gd name="T104" fmla="*/ 29039194 w 65"/>
              <a:gd name="T105" fmla="*/ 48296469 h 39"/>
              <a:gd name="T106" fmla="*/ 26368066 w 65"/>
              <a:gd name="T107" fmla="*/ 47083578 h 39"/>
              <a:gd name="T108" fmla="*/ 22443448 w 65"/>
              <a:gd name="T109" fmla="*/ 47083578 h 39"/>
              <a:gd name="T110" fmla="*/ 14444984 w 65"/>
              <a:gd name="T111" fmla="*/ 45870686 h 39"/>
              <a:gd name="T112" fmla="*/ 10520367 w 65"/>
              <a:gd name="T113" fmla="*/ 48296469 h 39"/>
              <a:gd name="T114" fmla="*/ 13191494 w 65"/>
              <a:gd name="T115" fmla="*/ 43313385 h 39"/>
              <a:gd name="T116" fmla="*/ 9251954 w 65"/>
              <a:gd name="T117" fmla="*/ 39689325 h 39"/>
              <a:gd name="T118" fmla="*/ 5327335 w 65"/>
              <a:gd name="T119" fmla="*/ 39689325 h 39"/>
              <a:gd name="T120" fmla="*/ 3924620 w 65"/>
              <a:gd name="T121" fmla="*/ 37132024 h 39"/>
              <a:gd name="T122" fmla="*/ 1268413 w 65"/>
              <a:gd name="T123" fmla="*/ 35919132 h 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5"/>
              <a:gd name="T187" fmla="*/ 0 h 39"/>
              <a:gd name="T188" fmla="*/ 65 w 65"/>
              <a:gd name="T189" fmla="*/ 39 h 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5" h="39">
                <a:moveTo>
                  <a:pt x="1" y="29"/>
                </a:moveTo>
                <a:lnTo>
                  <a:pt x="1" y="30"/>
                </a:lnTo>
                <a:lnTo>
                  <a:pt x="2" y="30"/>
                </a:lnTo>
                <a:cubicBezTo>
                  <a:pt x="2" y="29"/>
                  <a:pt x="1" y="28"/>
                  <a:pt x="1" y="27"/>
                </a:cubicBezTo>
                <a:cubicBezTo>
                  <a:pt x="0" y="26"/>
                  <a:pt x="0" y="26"/>
                  <a:pt x="0" y="25"/>
                </a:cubicBezTo>
                <a:cubicBezTo>
                  <a:pt x="0" y="25"/>
                  <a:pt x="0" y="25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2" y="24"/>
                  <a:pt x="2" y="23"/>
                </a:cubicBezTo>
                <a:cubicBezTo>
                  <a:pt x="2" y="23"/>
                  <a:pt x="2" y="21"/>
                  <a:pt x="2" y="21"/>
                </a:cubicBezTo>
                <a:lnTo>
                  <a:pt x="2" y="20"/>
                </a:lnTo>
                <a:cubicBezTo>
                  <a:pt x="2" y="20"/>
                  <a:pt x="1" y="19"/>
                  <a:pt x="1" y="19"/>
                </a:cubicBezTo>
                <a:lnTo>
                  <a:pt x="1" y="18"/>
                </a:ln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3" y="18"/>
                </a:cubicBezTo>
                <a:cubicBezTo>
                  <a:pt x="3" y="17"/>
                  <a:pt x="3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5" y="15"/>
                  <a:pt x="5" y="15"/>
                </a:cubicBezTo>
                <a:lnTo>
                  <a:pt x="5" y="16"/>
                </a:lnTo>
                <a:cubicBezTo>
                  <a:pt x="6" y="16"/>
                  <a:pt x="6" y="16"/>
                  <a:pt x="6" y="16"/>
                </a:cubicBezTo>
                <a:lnTo>
                  <a:pt x="7" y="16"/>
                </a:lnTo>
                <a:cubicBezTo>
                  <a:pt x="7" y="16"/>
                  <a:pt x="7" y="16"/>
                  <a:pt x="8" y="16"/>
                </a:cubicBezTo>
                <a:lnTo>
                  <a:pt x="8" y="15"/>
                </a:lnTo>
                <a:cubicBezTo>
                  <a:pt x="8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10" y="13"/>
                  <a:pt x="10" y="13"/>
                </a:cubicBezTo>
                <a:cubicBezTo>
                  <a:pt x="10" y="13"/>
                  <a:pt x="11" y="12"/>
                  <a:pt x="11" y="12"/>
                </a:cubicBezTo>
                <a:cubicBezTo>
                  <a:pt x="11" y="11"/>
                  <a:pt x="11" y="12"/>
                  <a:pt x="11" y="11"/>
                </a:cubicBezTo>
                <a:lnTo>
                  <a:pt x="12" y="11"/>
                </a:ln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4" y="11"/>
                  <a:pt x="15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7" y="9"/>
                  <a:pt x="17" y="8"/>
                </a:cubicBezTo>
                <a:cubicBezTo>
                  <a:pt x="17" y="8"/>
                  <a:pt x="17" y="8"/>
                  <a:pt x="18" y="8"/>
                </a:cubicBezTo>
                <a:cubicBezTo>
                  <a:pt x="18" y="8"/>
                  <a:pt x="19" y="8"/>
                  <a:pt x="19" y="8"/>
                </a:cubicBezTo>
                <a:cubicBezTo>
                  <a:pt x="20" y="8"/>
                  <a:pt x="20" y="7"/>
                  <a:pt x="20" y="7"/>
                </a:cubicBezTo>
                <a:cubicBezTo>
                  <a:pt x="20" y="6"/>
                  <a:pt x="19" y="5"/>
                  <a:pt x="19" y="4"/>
                </a:cubicBezTo>
                <a:cubicBezTo>
                  <a:pt x="20" y="4"/>
                  <a:pt x="20" y="3"/>
                  <a:pt x="20" y="2"/>
                </a:cubicBezTo>
                <a:lnTo>
                  <a:pt x="22" y="2"/>
                </a:lnTo>
                <a:cubicBezTo>
                  <a:pt x="22" y="2"/>
                  <a:pt x="22" y="2"/>
                  <a:pt x="22" y="2"/>
                </a:cubicBezTo>
                <a:lnTo>
                  <a:pt x="23" y="2"/>
                </a:lnTo>
                <a:cubicBezTo>
                  <a:pt x="23" y="2"/>
                  <a:pt x="24" y="2"/>
                  <a:pt x="24" y="2"/>
                </a:cubicBezTo>
                <a:cubicBezTo>
                  <a:pt x="24" y="2"/>
                  <a:pt x="25" y="3"/>
                  <a:pt x="26" y="3"/>
                </a:cubicBezTo>
                <a:cubicBezTo>
                  <a:pt x="26" y="4"/>
                  <a:pt x="27" y="5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6"/>
                  <a:pt x="29" y="6"/>
                  <a:pt x="30" y="6"/>
                </a:cubicBezTo>
                <a:cubicBezTo>
                  <a:pt x="30" y="6"/>
                  <a:pt x="32" y="6"/>
                  <a:pt x="32" y="5"/>
                </a:cubicBezTo>
                <a:lnTo>
                  <a:pt x="33" y="5"/>
                </a:lnTo>
                <a:cubicBezTo>
                  <a:pt x="33" y="5"/>
                  <a:pt x="34" y="4"/>
                  <a:pt x="34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6"/>
                </a:cubicBezTo>
                <a:cubicBezTo>
                  <a:pt x="35" y="6"/>
                  <a:pt x="35" y="7"/>
                  <a:pt x="36" y="7"/>
                </a:cubicBezTo>
                <a:lnTo>
                  <a:pt x="37" y="7"/>
                </a:lnTo>
                <a:cubicBezTo>
                  <a:pt x="37" y="7"/>
                  <a:pt x="37" y="7"/>
                  <a:pt x="37" y="7"/>
                </a:cubicBezTo>
                <a:lnTo>
                  <a:pt x="37" y="6"/>
                </a:lnTo>
                <a:lnTo>
                  <a:pt x="38" y="6"/>
                </a:ln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40" y="5"/>
                  <a:pt x="40" y="5"/>
                </a:cubicBezTo>
                <a:cubicBezTo>
                  <a:pt x="41" y="4"/>
                  <a:pt x="42" y="4"/>
                  <a:pt x="42" y="3"/>
                </a:cubicBezTo>
                <a:cubicBezTo>
                  <a:pt x="43" y="3"/>
                  <a:pt x="43" y="3"/>
                  <a:pt x="44" y="3"/>
                </a:cubicBezTo>
                <a:lnTo>
                  <a:pt x="44" y="2"/>
                </a:lnTo>
                <a:cubicBezTo>
                  <a:pt x="45" y="2"/>
                  <a:pt x="46" y="1"/>
                  <a:pt x="47" y="1"/>
                </a:cubicBezTo>
                <a:cubicBezTo>
                  <a:pt x="48" y="1"/>
                  <a:pt x="50" y="2"/>
                  <a:pt x="50" y="2"/>
                </a:cubicBezTo>
                <a:cubicBezTo>
                  <a:pt x="51" y="2"/>
                  <a:pt x="52" y="3"/>
                  <a:pt x="53" y="3"/>
                </a:cubicBezTo>
                <a:lnTo>
                  <a:pt x="53" y="2"/>
                </a:lnTo>
                <a:lnTo>
                  <a:pt x="54" y="2"/>
                </a:ln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0"/>
                  <a:pt x="56" y="0"/>
                  <a:pt x="57" y="0"/>
                </a:cubicBezTo>
                <a:cubicBezTo>
                  <a:pt x="58" y="1"/>
                  <a:pt x="59" y="1"/>
                  <a:pt x="59" y="1"/>
                </a:cubicBezTo>
                <a:lnTo>
                  <a:pt x="65" y="2"/>
                </a:lnTo>
                <a:lnTo>
                  <a:pt x="65" y="3"/>
                </a:lnTo>
                <a:lnTo>
                  <a:pt x="65" y="4"/>
                </a:lnTo>
                <a:lnTo>
                  <a:pt x="65" y="5"/>
                </a:lnTo>
                <a:lnTo>
                  <a:pt x="65" y="6"/>
                </a:ln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4" y="7"/>
                  <a:pt x="64" y="7"/>
                </a:cubicBezTo>
                <a:cubicBezTo>
                  <a:pt x="64" y="7"/>
                  <a:pt x="64" y="8"/>
                  <a:pt x="64" y="8"/>
                </a:cubicBezTo>
                <a:lnTo>
                  <a:pt x="63" y="8"/>
                </a:lnTo>
                <a:lnTo>
                  <a:pt x="63" y="9"/>
                </a:lnTo>
                <a:cubicBezTo>
                  <a:pt x="63" y="9"/>
                  <a:pt x="63" y="10"/>
                  <a:pt x="63" y="10"/>
                </a:cubicBezTo>
                <a:lnTo>
                  <a:pt x="63" y="11"/>
                </a:lnTo>
                <a:lnTo>
                  <a:pt x="62" y="11"/>
                </a:lnTo>
                <a:cubicBezTo>
                  <a:pt x="62" y="11"/>
                  <a:pt x="62" y="11"/>
                  <a:pt x="62" y="12"/>
                </a:cubicBezTo>
                <a:cubicBezTo>
                  <a:pt x="62" y="12"/>
                  <a:pt x="61" y="12"/>
                  <a:pt x="60" y="12"/>
                </a:cubicBezTo>
                <a:cubicBezTo>
                  <a:pt x="60" y="13"/>
                  <a:pt x="60" y="12"/>
                  <a:pt x="60" y="13"/>
                </a:cubicBezTo>
                <a:lnTo>
                  <a:pt x="59" y="13"/>
                </a:lnTo>
                <a:lnTo>
                  <a:pt x="59" y="14"/>
                </a:lnTo>
                <a:cubicBezTo>
                  <a:pt x="59" y="14"/>
                  <a:pt x="59" y="15"/>
                  <a:pt x="59" y="15"/>
                </a:cubicBezTo>
                <a:lnTo>
                  <a:pt x="59" y="16"/>
                </a:lnTo>
                <a:lnTo>
                  <a:pt x="58" y="16"/>
                </a:lnTo>
                <a:cubicBezTo>
                  <a:pt x="58" y="17"/>
                  <a:pt x="58" y="16"/>
                  <a:pt x="58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6" y="19"/>
                  <a:pt x="56" y="19"/>
                </a:cubicBezTo>
                <a:cubicBezTo>
                  <a:pt x="56" y="19"/>
                  <a:pt x="55" y="20"/>
                  <a:pt x="55" y="20"/>
                </a:cubicBezTo>
                <a:cubicBezTo>
                  <a:pt x="55" y="21"/>
                  <a:pt x="54" y="22"/>
                  <a:pt x="54" y="22"/>
                </a:cubicBezTo>
                <a:cubicBezTo>
                  <a:pt x="54" y="22"/>
                  <a:pt x="53" y="23"/>
                  <a:pt x="53" y="23"/>
                </a:cubicBezTo>
                <a:cubicBezTo>
                  <a:pt x="53" y="23"/>
                  <a:pt x="52" y="24"/>
                  <a:pt x="52" y="24"/>
                </a:cubicBezTo>
                <a:lnTo>
                  <a:pt x="52" y="25"/>
                </a:lnTo>
                <a:cubicBezTo>
                  <a:pt x="52" y="25"/>
                  <a:pt x="51" y="25"/>
                  <a:pt x="51" y="25"/>
                </a:cubicBezTo>
                <a:lnTo>
                  <a:pt x="51" y="26"/>
                </a:ln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0" y="27"/>
                  <a:pt x="50" y="27"/>
                </a:cubicBezTo>
                <a:lnTo>
                  <a:pt x="50" y="28"/>
                </a:lnTo>
                <a:cubicBezTo>
                  <a:pt x="49" y="28"/>
                  <a:pt x="49" y="30"/>
                  <a:pt x="49" y="30"/>
                </a:cubicBezTo>
                <a:cubicBezTo>
                  <a:pt x="49" y="30"/>
                  <a:pt x="48" y="30"/>
                  <a:pt x="48" y="30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2"/>
                  <a:pt x="47" y="32"/>
                </a:cubicBezTo>
                <a:cubicBezTo>
                  <a:pt x="47" y="32"/>
                  <a:pt x="47" y="33"/>
                  <a:pt x="47" y="33"/>
                </a:cubicBezTo>
                <a:lnTo>
                  <a:pt x="46" y="33"/>
                </a:lnTo>
                <a:lnTo>
                  <a:pt x="46" y="34"/>
                </a:lnTo>
                <a:cubicBezTo>
                  <a:pt x="46" y="34"/>
                  <a:pt x="45" y="34"/>
                  <a:pt x="45" y="34"/>
                </a:cubicBezTo>
                <a:lnTo>
                  <a:pt x="45" y="35"/>
                </a:lnTo>
                <a:cubicBezTo>
                  <a:pt x="45" y="34"/>
                  <a:pt x="45" y="35"/>
                  <a:pt x="45" y="34"/>
                </a:cubicBezTo>
                <a:cubicBezTo>
                  <a:pt x="45" y="34"/>
                  <a:pt x="45" y="34"/>
                  <a:pt x="45" y="34"/>
                </a:cubicBezTo>
                <a:lnTo>
                  <a:pt x="45" y="33"/>
                </a:ln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3"/>
                  <a:pt x="45" y="33"/>
                </a:cubicBezTo>
                <a:lnTo>
                  <a:pt x="45" y="32"/>
                </a:ln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0"/>
                  <a:pt x="46" y="29"/>
                </a:cubicBezTo>
                <a:cubicBezTo>
                  <a:pt x="45" y="29"/>
                  <a:pt x="45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30"/>
                  <a:pt x="44" y="30"/>
                </a:cubicBezTo>
                <a:cubicBezTo>
                  <a:pt x="44" y="30"/>
                  <a:pt x="43" y="31"/>
                  <a:pt x="43" y="31"/>
                </a:cubicBezTo>
                <a:cubicBezTo>
                  <a:pt x="43" y="31"/>
                  <a:pt x="42" y="31"/>
                  <a:pt x="42" y="31"/>
                </a:cubicBezTo>
                <a:cubicBezTo>
                  <a:pt x="42" y="32"/>
                  <a:pt x="41" y="32"/>
                  <a:pt x="41" y="32"/>
                </a:cubicBezTo>
                <a:cubicBezTo>
                  <a:pt x="41" y="32"/>
                  <a:pt x="40" y="32"/>
                  <a:pt x="40" y="32"/>
                </a:cubicBezTo>
                <a:cubicBezTo>
                  <a:pt x="40" y="32"/>
                  <a:pt x="40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4"/>
                  <a:pt x="38" y="35"/>
                  <a:pt x="38" y="36"/>
                </a:cubicBezTo>
                <a:cubicBezTo>
                  <a:pt x="38" y="36"/>
                  <a:pt x="38" y="37"/>
                  <a:pt x="38" y="37"/>
                </a:cubicBezTo>
                <a:cubicBezTo>
                  <a:pt x="37" y="37"/>
                  <a:pt x="37" y="38"/>
                  <a:pt x="37" y="38"/>
                </a:cubicBezTo>
                <a:lnTo>
                  <a:pt x="36" y="38"/>
                </a:lnTo>
                <a:cubicBezTo>
                  <a:pt x="35" y="38"/>
                  <a:pt x="35" y="37"/>
                  <a:pt x="35" y="36"/>
                </a:cubicBezTo>
                <a:lnTo>
                  <a:pt x="35" y="35"/>
                </a:lnTo>
                <a:lnTo>
                  <a:pt x="34" y="35"/>
                </a:lnTo>
                <a:lnTo>
                  <a:pt x="34" y="34"/>
                </a:lnTo>
                <a:cubicBezTo>
                  <a:pt x="34" y="34"/>
                  <a:pt x="32" y="34"/>
                  <a:pt x="32" y="34"/>
                </a:cubicBezTo>
                <a:lnTo>
                  <a:pt x="31" y="34"/>
                </a:lnTo>
                <a:cubicBezTo>
                  <a:pt x="31" y="34"/>
                  <a:pt x="31" y="34"/>
                  <a:pt x="31" y="35"/>
                </a:cubicBezTo>
                <a:cubicBezTo>
                  <a:pt x="30" y="35"/>
                  <a:pt x="29" y="34"/>
                  <a:pt x="29" y="34"/>
                </a:cubicBezTo>
                <a:cubicBezTo>
                  <a:pt x="29" y="34"/>
                  <a:pt x="28" y="34"/>
                  <a:pt x="28" y="34"/>
                </a:cubicBezTo>
                <a:cubicBezTo>
                  <a:pt x="27" y="34"/>
                  <a:pt x="28" y="36"/>
                  <a:pt x="28" y="36"/>
                </a:cubicBezTo>
                <a:cubicBezTo>
                  <a:pt x="27" y="36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6" y="38"/>
                  <a:pt x="26" y="38"/>
                </a:cubicBezTo>
                <a:cubicBezTo>
                  <a:pt x="26" y="38"/>
                  <a:pt x="25" y="38"/>
                  <a:pt x="25" y="38"/>
                </a:cubicBezTo>
                <a:cubicBezTo>
                  <a:pt x="24" y="39"/>
                  <a:pt x="23" y="38"/>
                  <a:pt x="22" y="39"/>
                </a:cubicBezTo>
                <a:cubicBezTo>
                  <a:pt x="22" y="39"/>
                  <a:pt x="22" y="39"/>
                  <a:pt x="22" y="39"/>
                </a:cubicBezTo>
                <a:lnTo>
                  <a:pt x="21" y="39"/>
                </a:lnTo>
                <a:cubicBezTo>
                  <a:pt x="21" y="39"/>
                  <a:pt x="20" y="38"/>
                  <a:pt x="20" y="38"/>
                </a:cubicBezTo>
                <a:cubicBezTo>
                  <a:pt x="20" y="38"/>
                  <a:pt x="19" y="38"/>
                  <a:pt x="19" y="38"/>
                </a:cubicBezTo>
                <a:lnTo>
                  <a:pt x="18" y="38"/>
                </a:lnTo>
                <a:cubicBezTo>
                  <a:pt x="18" y="38"/>
                  <a:pt x="18" y="38"/>
                  <a:pt x="18" y="38"/>
                </a:cubicBezTo>
                <a:lnTo>
                  <a:pt x="17" y="38"/>
                </a:lnTo>
                <a:cubicBezTo>
                  <a:pt x="16" y="37"/>
                  <a:pt x="15" y="37"/>
                  <a:pt x="14" y="37"/>
                </a:cubicBezTo>
                <a:cubicBezTo>
                  <a:pt x="14" y="36"/>
                  <a:pt x="12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8"/>
                  <a:pt x="11" y="38"/>
                </a:cubicBezTo>
                <a:cubicBezTo>
                  <a:pt x="11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lnTo>
                  <a:pt x="8" y="39"/>
                </a:lnTo>
                <a:lnTo>
                  <a:pt x="8" y="38"/>
                </a:lnTo>
                <a:cubicBezTo>
                  <a:pt x="7" y="38"/>
                  <a:pt x="7" y="37"/>
                  <a:pt x="7" y="36"/>
                </a:cubicBezTo>
                <a:cubicBezTo>
                  <a:pt x="8" y="36"/>
                  <a:pt x="10" y="35"/>
                  <a:pt x="10" y="35"/>
                </a:cubicBezTo>
                <a:cubicBezTo>
                  <a:pt x="10" y="35"/>
                  <a:pt x="10" y="34"/>
                  <a:pt x="10" y="34"/>
                </a:cubicBezTo>
                <a:lnTo>
                  <a:pt x="10" y="33"/>
                </a:lnTo>
                <a:lnTo>
                  <a:pt x="10" y="32"/>
                </a:lnTo>
                <a:cubicBezTo>
                  <a:pt x="9" y="32"/>
                  <a:pt x="8" y="32"/>
                  <a:pt x="7" y="32"/>
                </a:cubicBezTo>
                <a:cubicBezTo>
                  <a:pt x="7" y="32"/>
                  <a:pt x="7" y="34"/>
                  <a:pt x="7" y="34"/>
                </a:cubicBezTo>
                <a:cubicBezTo>
                  <a:pt x="6" y="34"/>
                  <a:pt x="5" y="35"/>
                  <a:pt x="5" y="35"/>
                </a:cubicBezTo>
                <a:cubicBezTo>
                  <a:pt x="5" y="34"/>
                  <a:pt x="4" y="33"/>
                  <a:pt x="4" y="32"/>
                </a:cubicBezTo>
                <a:cubicBezTo>
                  <a:pt x="4" y="32"/>
                  <a:pt x="3" y="31"/>
                  <a:pt x="3" y="30"/>
                </a:cubicBezTo>
                <a:cubicBezTo>
                  <a:pt x="3" y="30"/>
                  <a:pt x="2" y="30"/>
                  <a:pt x="2" y="30"/>
                </a:cubicBezTo>
                <a:lnTo>
                  <a:pt x="1" y="29"/>
                </a:lnTo>
              </a:path>
            </a:pathLst>
          </a:custGeom>
          <a:solidFill>
            <a:srgbClr val="FFE1E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55" name="Freeform 26"/>
          <p:cNvSpPr>
            <a:spLocks/>
          </p:cNvSpPr>
          <p:nvPr/>
        </p:nvSpPr>
        <p:spPr bwMode="auto">
          <a:xfrm>
            <a:off x="5373688" y="4922838"/>
            <a:ext cx="657225" cy="379412"/>
          </a:xfrm>
          <a:custGeom>
            <a:avLst/>
            <a:gdLst>
              <a:gd name="T0" fmla="*/ 35699269 w 44"/>
              <a:gd name="T1" fmla="*/ 30849201 h 26"/>
              <a:gd name="T2" fmla="*/ 23749721 w 44"/>
              <a:gd name="T3" fmla="*/ 25887640 h 26"/>
              <a:gd name="T4" fmla="*/ 21225380 w 44"/>
              <a:gd name="T5" fmla="*/ 27098843 h 26"/>
              <a:gd name="T6" fmla="*/ 18551670 w 44"/>
              <a:gd name="T7" fmla="*/ 29637991 h 26"/>
              <a:gd name="T8" fmla="*/ 15877960 w 44"/>
              <a:gd name="T9" fmla="*/ 23479828 h 26"/>
              <a:gd name="T10" fmla="*/ 9275835 w 44"/>
              <a:gd name="T11" fmla="*/ 19714885 h 26"/>
              <a:gd name="T12" fmla="*/ 5347422 w 44"/>
              <a:gd name="T13" fmla="*/ 18518275 h 26"/>
              <a:gd name="T14" fmla="*/ 3928414 w 44"/>
              <a:gd name="T15" fmla="*/ 17307072 h 26"/>
              <a:gd name="T16" fmla="*/ 2673711 w 44"/>
              <a:gd name="T17" fmla="*/ 15964534 h 26"/>
              <a:gd name="T18" fmla="*/ 1269639 w 44"/>
              <a:gd name="T19" fmla="*/ 14753328 h 26"/>
              <a:gd name="T20" fmla="*/ 3928414 w 44"/>
              <a:gd name="T21" fmla="*/ 12345515 h 26"/>
              <a:gd name="T22" fmla="*/ 5347422 w 44"/>
              <a:gd name="T23" fmla="*/ 11134313 h 26"/>
              <a:gd name="T24" fmla="*/ 11949545 w 44"/>
              <a:gd name="T25" fmla="*/ 3750352 h 26"/>
              <a:gd name="T26" fmla="*/ 13204247 w 44"/>
              <a:gd name="T27" fmla="*/ 2407813 h 26"/>
              <a:gd name="T28" fmla="*/ 18551670 w 44"/>
              <a:gd name="T29" fmla="*/ 1211203 h 26"/>
              <a:gd name="T30" fmla="*/ 21225380 w 44"/>
              <a:gd name="T31" fmla="*/ 3750352 h 26"/>
              <a:gd name="T32" fmla="*/ 23749721 w 44"/>
              <a:gd name="T33" fmla="*/ 4961555 h 26"/>
              <a:gd name="T34" fmla="*/ 30351842 w 44"/>
              <a:gd name="T35" fmla="*/ 3750352 h 26"/>
              <a:gd name="T36" fmla="*/ 31755921 w 44"/>
              <a:gd name="T37" fmla="*/ 1211203 h 26"/>
              <a:gd name="T38" fmla="*/ 34429630 w 44"/>
              <a:gd name="T39" fmla="*/ 6172758 h 26"/>
              <a:gd name="T40" fmla="*/ 35699269 w 44"/>
              <a:gd name="T41" fmla="*/ 6172758 h 26"/>
              <a:gd name="T42" fmla="*/ 36968908 w 44"/>
              <a:gd name="T43" fmla="*/ 2407813 h 26"/>
              <a:gd name="T44" fmla="*/ 39627681 w 44"/>
              <a:gd name="T45" fmla="*/ 1211203 h 26"/>
              <a:gd name="T46" fmla="*/ 42301391 w 44"/>
              <a:gd name="T47" fmla="*/ 0 h 26"/>
              <a:gd name="T48" fmla="*/ 46244739 w 44"/>
              <a:gd name="T49" fmla="*/ 2407813 h 26"/>
              <a:gd name="T50" fmla="*/ 47648811 w 44"/>
              <a:gd name="T51" fmla="*/ 2407813 h 26"/>
              <a:gd name="T52" fmla="*/ 48903512 w 44"/>
              <a:gd name="T53" fmla="*/ 4961555 h 26"/>
              <a:gd name="T54" fmla="*/ 52846861 w 44"/>
              <a:gd name="T55" fmla="*/ 7383960 h 26"/>
              <a:gd name="T56" fmla="*/ 56924642 w 44"/>
              <a:gd name="T57" fmla="*/ 7383960 h 26"/>
              <a:gd name="T58" fmla="*/ 52846861 w 44"/>
              <a:gd name="T59" fmla="*/ 9923110 h 26"/>
              <a:gd name="T60" fmla="*/ 56924642 w 44"/>
              <a:gd name="T61" fmla="*/ 12345515 h 26"/>
              <a:gd name="T62" fmla="*/ 56924642 w 44"/>
              <a:gd name="T63" fmla="*/ 15964534 h 26"/>
              <a:gd name="T64" fmla="*/ 55520571 w 44"/>
              <a:gd name="T65" fmla="*/ 15964534 h 26"/>
              <a:gd name="T66" fmla="*/ 56924642 w 44"/>
              <a:gd name="T67" fmla="*/ 20926087 h 26"/>
              <a:gd name="T68" fmla="*/ 55520571 w 44"/>
              <a:gd name="T69" fmla="*/ 23479828 h 26"/>
              <a:gd name="T70" fmla="*/ 55520571 w 44"/>
              <a:gd name="T71" fmla="*/ 24676438 h 26"/>
              <a:gd name="T72" fmla="*/ 55520571 w 44"/>
              <a:gd name="T73" fmla="*/ 25887640 h 26"/>
              <a:gd name="T74" fmla="*/ 55520571 w 44"/>
              <a:gd name="T75" fmla="*/ 28310046 h 26"/>
              <a:gd name="T76" fmla="*/ 54250932 w 44"/>
              <a:gd name="T77" fmla="*/ 28310046 h 26"/>
              <a:gd name="T78" fmla="*/ 52846861 w 44"/>
              <a:gd name="T79" fmla="*/ 24676438 h 26"/>
              <a:gd name="T80" fmla="*/ 50307584 w 44"/>
              <a:gd name="T81" fmla="*/ 24676438 h 26"/>
              <a:gd name="T82" fmla="*/ 48903512 w 44"/>
              <a:gd name="T83" fmla="*/ 25887640 h 26"/>
              <a:gd name="T84" fmla="*/ 44975101 w 44"/>
              <a:gd name="T85" fmla="*/ 25887640 h 26"/>
              <a:gd name="T86" fmla="*/ 43705462 w 44"/>
              <a:gd name="T87" fmla="*/ 27098843 h 26"/>
              <a:gd name="T88" fmla="*/ 43705462 w 44"/>
              <a:gd name="T89" fmla="*/ 28310046 h 26"/>
              <a:gd name="T90" fmla="*/ 41031752 w 44"/>
              <a:gd name="T91" fmla="*/ 27098843 h 26"/>
              <a:gd name="T92" fmla="*/ 41031752 w 44"/>
              <a:gd name="T93" fmla="*/ 27098843 h 26"/>
              <a:gd name="T94" fmla="*/ 38372979 w 44"/>
              <a:gd name="T95" fmla="*/ 27098843 h 26"/>
              <a:gd name="T96" fmla="*/ 38372979 w 44"/>
              <a:gd name="T97" fmla="*/ 27098843 h 26"/>
              <a:gd name="T98" fmla="*/ 38372979 w 44"/>
              <a:gd name="T99" fmla="*/ 28310046 h 26"/>
              <a:gd name="T100" fmla="*/ 38372979 w 44"/>
              <a:gd name="T101" fmla="*/ 29637991 h 26"/>
              <a:gd name="T102" fmla="*/ 38372979 w 44"/>
              <a:gd name="T103" fmla="*/ 29637991 h 26"/>
              <a:gd name="T104" fmla="*/ 39627681 w 44"/>
              <a:gd name="T105" fmla="*/ 30849201 h 26"/>
              <a:gd name="T106" fmla="*/ 39627681 w 44"/>
              <a:gd name="T107" fmla="*/ 30849201 h 26"/>
              <a:gd name="T108" fmla="*/ 39627681 w 44"/>
              <a:gd name="T109" fmla="*/ 32060403 h 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4"/>
              <a:gd name="T166" fmla="*/ 0 h 26"/>
              <a:gd name="T167" fmla="*/ 44 w 44"/>
              <a:gd name="T168" fmla="*/ 26 h 2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4" h="26">
                <a:moveTo>
                  <a:pt x="29" y="26"/>
                </a:moveTo>
                <a:lnTo>
                  <a:pt x="28" y="26"/>
                </a:lnTo>
                <a:lnTo>
                  <a:pt x="27" y="26"/>
                </a:lnTo>
                <a:lnTo>
                  <a:pt x="27" y="25"/>
                </a:lnTo>
                <a:lnTo>
                  <a:pt x="27" y="22"/>
                </a:lnTo>
                <a:lnTo>
                  <a:pt x="20" y="22"/>
                </a:lnTo>
                <a:lnTo>
                  <a:pt x="20" y="21"/>
                </a:lnTo>
                <a:lnTo>
                  <a:pt x="18" y="21"/>
                </a:lnTo>
                <a:lnTo>
                  <a:pt x="16" y="21"/>
                </a:lnTo>
                <a:cubicBezTo>
                  <a:pt x="16" y="22"/>
                  <a:pt x="16" y="21"/>
                  <a:pt x="16" y="22"/>
                </a:cubicBezTo>
                <a:lnTo>
                  <a:pt x="15" y="22"/>
                </a:lnTo>
                <a:lnTo>
                  <a:pt x="15" y="24"/>
                </a:lnTo>
                <a:lnTo>
                  <a:pt x="14" y="24"/>
                </a:lnTo>
                <a:lnTo>
                  <a:pt x="14" y="20"/>
                </a:lnTo>
                <a:cubicBezTo>
                  <a:pt x="14" y="20"/>
                  <a:pt x="14" y="20"/>
                  <a:pt x="14" y="19"/>
                </a:cubicBezTo>
                <a:lnTo>
                  <a:pt x="12" y="19"/>
                </a:lnTo>
                <a:cubicBezTo>
                  <a:pt x="12" y="18"/>
                  <a:pt x="12" y="19"/>
                  <a:pt x="11" y="19"/>
                </a:cubicBezTo>
                <a:lnTo>
                  <a:pt x="11" y="18"/>
                </a:lnTo>
                <a:cubicBezTo>
                  <a:pt x="11" y="18"/>
                  <a:pt x="8" y="17"/>
                  <a:pt x="7" y="17"/>
                </a:cubicBezTo>
                <a:lnTo>
                  <a:pt x="7" y="16"/>
                </a:lnTo>
                <a:cubicBezTo>
                  <a:pt x="7" y="16"/>
                  <a:pt x="5" y="16"/>
                  <a:pt x="5" y="15"/>
                </a:cubicBezTo>
                <a:lnTo>
                  <a:pt x="4" y="15"/>
                </a:lnTo>
                <a:lnTo>
                  <a:pt x="3" y="15"/>
                </a:lnTo>
                <a:cubicBezTo>
                  <a:pt x="3" y="14"/>
                  <a:pt x="3" y="15"/>
                  <a:pt x="3" y="14"/>
                </a:cubicBezTo>
                <a:lnTo>
                  <a:pt x="2" y="14"/>
                </a:lnTo>
                <a:cubicBezTo>
                  <a:pt x="2" y="14"/>
                  <a:pt x="2" y="13"/>
                  <a:pt x="2" y="13"/>
                </a:cubicBezTo>
                <a:lnTo>
                  <a:pt x="1" y="13"/>
                </a:lnTo>
                <a:lnTo>
                  <a:pt x="1" y="12"/>
                </a:lnTo>
                <a:lnTo>
                  <a:pt x="0" y="12"/>
                </a:lnTo>
                <a:lnTo>
                  <a:pt x="0" y="10"/>
                </a:lnTo>
                <a:lnTo>
                  <a:pt x="3" y="10"/>
                </a:lnTo>
                <a:lnTo>
                  <a:pt x="4" y="10"/>
                </a:lnTo>
                <a:lnTo>
                  <a:pt x="4" y="9"/>
                </a:lnTo>
                <a:lnTo>
                  <a:pt x="8" y="9"/>
                </a:lnTo>
                <a:lnTo>
                  <a:pt x="9" y="8"/>
                </a:lnTo>
                <a:cubicBezTo>
                  <a:pt x="9" y="7"/>
                  <a:pt x="8" y="4"/>
                  <a:pt x="9" y="3"/>
                </a:cubicBezTo>
                <a:lnTo>
                  <a:pt x="9" y="2"/>
                </a:lnTo>
                <a:lnTo>
                  <a:pt x="10" y="2"/>
                </a:lnTo>
                <a:cubicBezTo>
                  <a:pt x="10" y="1"/>
                  <a:pt x="10" y="2"/>
                  <a:pt x="10" y="1"/>
                </a:cubicBezTo>
                <a:lnTo>
                  <a:pt x="13" y="1"/>
                </a:lnTo>
                <a:lnTo>
                  <a:pt x="14" y="1"/>
                </a:lnTo>
                <a:cubicBezTo>
                  <a:pt x="14" y="2"/>
                  <a:pt x="14" y="1"/>
                  <a:pt x="14" y="2"/>
                </a:cubicBezTo>
                <a:lnTo>
                  <a:pt x="15" y="2"/>
                </a:lnTo>
                <a:cubicBezTo>
                  <a:pt x="15" y="3"/>
                  <a:pt x="16" y="2"/>
                  <a:pt x="16" y="3"/>
                </a:cubicBezTo>
                <a:lnTo>
                  <a:pt x="17" y="3"/>
                </a:lnTo>
                <a:cubicBezTo>
                  <a:pt x="17" y="4"/>
                  <a:pt x="18" y="4"/>
                  <a:pt x="18" y="4"/>
                </a:cubicBezTo>
                <a:lnTo>
                  <a:pt x="22" y="5"/>
                </a:lnTo>
                <a:lnTo>
                  <a:pt x="22" y="3"/>
                </a:lnTo>
                <a:cubicBezTo>
                  <a:pt x="23" y="3"/>
                  <a:pt x="22" y="3"/>
                  <a:pt x="23" y="3"/>
                </a:cubicBezTo>
                <a:lnTo>
                  <a:pt x="23" y="2"/>
                </a:lnTo>
                <a:lnTo>
                  <a:pt x="24" y="2"/>
                </a:lnTo>
                <a:lnTo>
                  <a:pt x="24" y="1"/>
                </a:lnTo>
                <a:lnTo>
                  <a:pt x="25" y="2"/>
                </a:lnTo>
                <a:lnTo>
                  <a:pt x="25" y="5"/>
                </a:lnTo>
                <a:lnTo>
                  <a:pt x="26" y="5"/>
                </a:lnTo>
                <a:lnTo>
                  <a:pt x="26" y="6"/>
                </a:lnTo>
                <a:lnTo>
                  <a:pt x="27" y="5"/>
                </a:lnTo>
                <a:lnTo>
                  <a:pt x="27" y="4"/>
                </a:lnTo>
                <a:lnTo>
                  <a:pt x="27" y="3"/>
                </a:lnTo>
                <a:lnTo>
                  <a:pt x="28" y="2"/>
                </a:lnTo>
                <a:cubicBezTo>
                  <a:pt x="28" y="2"/>
                  <a:pt x="29" y="2"/>
                  <a:pt x="29" y="2"/>
                </a:cubicBezTo>
                <a:cubicBezTo>
                  <a:pt x="29" y="1"/>
                  <a:pt x="29" y="2"/>
                  <a:pt x="29" y="1"/>
                </a:cubicBezTo>
                <a:lnTo>
                  <a:pt x="30" y="1"/>
                </a:lnTo>
                <a:lnTo>
                  <a:pt x="31" y="1"/>
                </a:lnTo>
                <a:lnTo>
                  <a:pt x="31" y="0"/>
                </a:lnTo>
                <a:lnTo>
                  <a:pt x="32" y="0"/>
                </a:lnTo>
                <a:cubicBezTo>
                  <a:pt x="32" y="1"/>
                  <a:pt x="33" y="1"/>
                  <a:pt x="33" y="1"/>
                </a:cubicBezTo>
                <a:lnTo>
                  <a:pt x="34" y="1"/>
                </a:lnTo>
                <a:lnTo>
                  <a:pt x="35" y="2"/>
                </a:lnTo>
                <a:cubicBezTo>
                  <a:pt x="35" y="2"/>
                  <a:pt x="36" y="2"/>
                  <a:pt x="36" y="2"/>
                </a:cubicBezTo>
                <a:cubicBezTo>
                  <a:pt x="36" y="3"/>
                  <a:pt x="37" y="4"/>
                  <a:pt x="37" y="4"/>
                </a:cubicBezTo>
                <a:cubicBezTo>
                  <a:pt x="37" y="5"/>
                  <a:pt x="38" y="6"/>
                  <a:pt x="38" y="7"/>
                </a:cubicBezTo>
                <a:cubicBezTo>
                  <a:pt x="38" y="7"/>
                  <a:pt x="39" y="6"/>
                  <a:pt x="40" y="6"/>
                </a:cubicBezTo>
                <a:cubicBezTo>
                  <a:pt x="40" y="6"/>
                  <a:pt x="40" y="4"/>
                  <a:pt x="40" y="4"/>
                </a:cubicBezTo>
                <a:cubicBezTo>
                  <a:pt x="41" y="4"/>
                  <a:pt x="42" y="4"/>
                  <a:pt x="43" y="4"/>
                </a:cubicBezTo>
                <a:lnTo>
                  <a:pt x="43" y="5"/>
                </a:lnTo>
                <a:lnTo>
                  <a:pt x="43" y="6"/>
                </a:lnTo>
                <a:cubicBezTo>
                  <a:pt x="43" y="6"/>
                  <a:pt x="43" y="7"/>
                  <a:pt x="43" y="7"/>
                </a:cubicBezTo>
                <a:cubicBezTo>
                  <a:pt x="43" y="7"/>
                  <a:pt x="41" y="8"/>
                  <a:pt x="40" y="8"/>
                </a:cubicBezTo>
                <a:cubicBezTo>
                  <a:pt x="40" y="9"/>
                  <a:pt x="40" y="10"/>
                  <a:pt x="41" y="10"/>
                </a:cubicBezTo>
                <a:lnTo>
                  <a:pt x="41" y="11"/>
                </a:lnTo>
                <a:lnTo>
                  <a:pt x="43" y="10"/>
                </a:lnTo>
                <a:cubicBezTo>
                  <a:pt x="43" y="10"/>
                  <a:pt x="44" y="12"/>
                  <a:pt x="43" y="12"/>
                </a:cubicBezTo>
                <a:lnTo>
                  <a:pt x="43" y="13"/>
                </a:lnTo>
                <a:cubicBezTo>
                  <a:pt x="43" y="13"/>
                  <a:pt x="43" y="13"/>
                  <a:pt x="43" y="13"/>
                </a:cubicBezTo>
                <a:lnTo>
                  <a:pt x="42" y="13"/>
                </a:lnTo>
                <a:cubicBezTo>
                  <a:pt x="42" y="14"/>
                  <a:pt x="42" y="16"/>
                  <a:pt x="42" y="16"/>
                </a:cubicBezTo>
                <a:cubicBezTo>
                  <a:pt x="43" y="16"/>
                  <a:pt x="42" y="17"/>
                  <a:pt x="42" y="17"/>
                </a:cubicBezTo>
                <a:lnTo>
                  <a:pt x="43" y="17"/>
                </a:lnTo>
                <a:cubicBezTo>
                  <a:pt x="43" y="18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lnTo>
                  <a:pt x="42" y="20"/>
                </a:lnTo>
                <a:lnTo>
                  <a:pt x="42" y="21"/>
                </a:lnTo>
                <a:cubicBezTo>
                  <a:pt x="42" y="21"/>
                  <a:pt x="42" y="21"/>
                  <a:pt x="42" y="21"/>
                </a:cubicBezTo>
                <a:lnTo>
                  <a:pt x="42" y="22"/>
                </a:ln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lnTo>
                  <a:pt x="42" y="24"/>
                </a:lnTo>
                <a:lnTo>
                  <a:pt x="41" y="24"/>
                </a:lnTo>
                <a:lnTo>
                  <a:pt x="41" y="23"/>
                </a:lnTo>
                <a:lnTo>
                  <a:pt x="40" y="23"/>
                </a:lnTo>
                <a:cubicBezTo>
                  <a:pt x="40" y="23"/>
                  <a:pt x="40" y="23"/>
                  <a:pt x="40" y="23"/>
                </a:cubicBezTo>
                <a:lnTo>
                  <a:pt x="40" y="20"/>
                </a:lnTo>
                <a:cubicBezTo>
                  <a:pt x="40" y="20"/>
                  <a:pt x="39" y="19"/>
                  <a:pt x="39" y="19"/>
                </a:cubicBezTo>
                <a:cubicBezTo>
                  <a:pt x="39" y="20"/>
                  <a:pt x="39" y="20"/>
                  <a:pt x="38" y="20"/>
                </a:cubicBezTo>
                <a:cubicBezTo>
                  <a:pt x="38" y="20"/>
                  <a:pt x="37" y="21"/>
                  <a:pt x="37" y="21"/>
                </a:cubicBezTo>
                <a:lnTo>
                  <a:pt x="36" y="21"/>
                </a:lnTo>
                <a:cubicBezTo>
                  <a:pt x="36" y="21"/>
                  <a:pt x="34" y="21"/>
                  <a:pt x="34" y="21"/>
                </a:cubicBezTo>
                <a:lnTo>
                  <a:pt x="34" y="22"/>
                </a:lnTo>
                <a:cubicBezTo>
                  <a:pt x="34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lnTo>
                  <a:pt x="33" y="23"/>
                </a:lnTo>
                <a:cubicBezTo>
                  <a:pt x="33" y="23"/>
                  <a:pt x="33" y="23"/>
                  <a:pt x="33" y="23"/>
                </a:cubicBezTo>
                <a:lnTo>
                  <a:pt x="32" y="23"/>
                </a:ln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1" y="24"/>
                  <a:pt x="31" y="24"/>
                </a:cubicBezTo>
                <a:cubicBezTo>
                  <a:pt x="31" y="24"/>
                  <a:pt x="31" y="23"/>
                  <a:pt x="31" y="22"/>
                </a:cubicBezTo>
                <a:lnTo>
                  <a:pt x="30" y="22"/>
                </a:lnTo>
                <a:lnTo>
                  <a:pt x="29" y="22"/>
                </a:lnTo>
                <a:lnTo>
                  <a:pt x="29" y="23"/>
                </a:lnTo>
                <a:lnTo>
                  <a:pt x="29" y="24"/>
                </a:lnTo>
                <a:lnTo>
                  <a:pt x="30" y="24"/>
                </a:lnTo>
                <a:cubicBezTo>
                  <a:pt x="30" y="24"/>
                  <a:pt x="30" y="25"/>
                  <a:pt x="30" y="25"/>
                </a:cubicBezTo>
                <a:lnTo>
                  <a:pt x="30" y="26"/>
                </a:lnTo>
                <a:lnTo>
                  <a:pt x="29" y="26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56" name="Freeform 27"/>
          <p:cNvSpPr>
            <a:spLocks/>
          </p:cNvSpPr>
          <p:nvPr/>
        </p:nvSpPr>
        <p:spPr bwMode="auto">
          <a:xfrm>
            <a:off x="5613400" y="4030663"/>
            <a:ext cx="1387475" cy="877887"/>
          </a:xfrm>
          <a:custGeom>
            <a:avLst/>
            <a:gdLst>
              <a:gd name="T0" fmla="*/ 19767790 w 93"/>
              <a:gd name="T1" fmla="*/ 6203742 h 60"/>
              <a:gd name="T2" fmla="*/ 29017620 w 93"/>
              <a:gd name="T3" fmla="*/ 4989331 h 60"/>
              <a:gd name="T4" fmla="*/ 42206095 w 93"/>
              <a:gd name="T5" fmla="*/ 1214412 h 60"/>
              <a:gd name="T6" fmla="*/ 44861692 w 93"/>
              <a:gd name="T7" fmla="*/ 2428824 h 60"/>
              <a:gd name="T8" fmla="*/ 47383016 w 93"/>
              <a:gd name="T9" fmla="*/ 6203742 h 60"/>
              <a:gd name="T10" fmla="*/ 48785410 w 93"/>
              <a:gd name="T11" fmla="*/ 6203742 h 60"/>
              <a:gd name="T12" fmla="*/ 51455925 w 93"/>
              <a:gd name="T13" fmla="*/ 2428824 h 60"/>
              <a:gd name="T14" fmla="*/ 58050159 w 93"/>
              <a:gd name="T15" fmla="*/ 4989331 h 60"/>
              <a:gd name="T16" fmla="*/ 58050159 w 93"/>
              <a:gd name="T17" fmla="*/ 6203742 h 60"/>
              <a:gd name="T18" fmla="*/ 52724047 w 93"/>
              <a:gd name="T19" fmla="*/ 7418153 h 60"/>
              <a:gd name="T20" fmla="*/ 51455925 w 93"/>
              <a:gd name="T21" fmla="*/ 11193073 h 60"/>
              <a:gd name="T22" fmla="*/ 55379644 w 93"/>
              <a:gd name="T23" fmla="*/ 13621896 h 60"/>
              <a:gd name="T24" fmla="*/ 58050159 w 93"/>
              <a:gd name="T25" fmla="*/ 12407484 h 60"/>
              <a:gd name="T26" fmla="*/ 61973892 w 93"/>
              <a:gd name="T27" fmla="*/ 13621896 h 60"/>
              <a:gd name="T28" fmla="*/ 61973892 w 93"/>
              <a:gd name="T29" fmla="*/ 12407484 h 60"/>
              <a:gd name="T30" fmla="*/ 67165732 w 93"/>
              <a:gd name="T31" fmla="*/ 11193073 h 60"/>
              <a:gd name="T32" fmla="*/ 71089451 w 93"/>
              <a:gd name="T33" fmla="*/ 3774919 h 60"/>
              <a:gd name="T34" fmla="*/ 73745047 w 93"/>
              <a:gd name="T35" fmla="*/ 2428824 h 60"/>
              <a:gd name="T36" fmla="*/ 72491844 w 93"/>
              <a:gd name="T37" fmla="*/ 6203742 h 60"/>
              <a:gd name="T38" fmla="*/ 72491844 w 93"/>
              <a:gd name="T39" fmla="*/ 12407484 h 60"/>
              <a:gd name="T40" fmla="*/ 76415563 w 93"/>
              <a:gd name="T41" fmla="*/ 9978661 h 60"/>
              <a:gd name="T42" fmla="*/ 79071159 w 93"/>
              <a:gd name="T43" fmla="*/ 7418153 h 60"/>
              <a:gd name="T44" fmla="*/ 84262999 w 93"/>
              <a:gd name="T45" fmla="*/ 6203742 h 60"/>
              <a:gd name="T46" fmla="*/ 90857233 w 93"/>
              <a:gd name="T47" fmla="*/ 12407484 h 60"/>
              <a:gd name="T48" fmla="*/ 98838942 w 93"/>
              <a:gd name="T49" fmla="*/ 13621896 h 60"/>
              <a:gd name="T50" fmla="*/ 100107063 w 93"/>
              <a:gd name="T51" fmla="*/ 16182405 h 60"/>
              <a:gd name="T52" fmla="*/ 106701297 w 93"/>
              <a:gd name="T53" fmla="*/ 17396817 h 60"/>
              <a:gd name="T54" fmla="*/ 115951128 w 93"/>
              <a:gd name="T55" fmla="*/ 17396817 h 60"/>
              <a:gd name="T56" fmla="*/ 118621643 w 93"/>
              <a:gd name="T57" fmla="*/ 22386145 h 60"/>
              <a:gd name="T58" fmla="*/ 121277240 w 93"/>
              <a:gd name="T59" fmla="*/ 23600557 h 60"/>
              <a:gd name="T60" fmla="*/ 122545391 w 93"/>
              <a:gd name="T61" fmla="*/ 28589886 h 60"/>
              <a:gd name="T62" fmla="*/ 113280612 w 93"/>
              <a:gd name="T63" fmla="*/ 33579222 h 60"/>
              <a:gd name="T64" fmla="*/ 110625016 w 93"/>
              <a:gd name="T65" fmla="*/ 34793633 h 60"/>
              <a:gd name="T66" fmla="*/ 100107063 w 93"/>
              <a:gd name="T67" fmla="*/ 42211785 h 60"/>
              <a:gd name="T68" fmla="*/ 92259627 w 93"/>
              <a:gd name="T69" fmla="*/ 43557879 h 60"/>
              <a:gd name="T70" fmla="*/ 77668765 w 93"/>
              <a:gd name="T71" fmla="*/ 44772291 h 60"/>
              <a:gd name="T72" fmla="*/ 69821329 w 93"/>
              <a:gd name="T73" fmla="*/ 49761620 h 60"/>
              <a:gd name="T74" fmla="*/ 61973892 w 93"/>
              <a:gd name="T75" fmla="*/ 48415525 h 60"/>
              <a:gd name="T76" fmla="*/ 51455925 w 93"/>
              <a:gd name="T77" fmla="*/ 43557879 h 60"/>
              <a:gd name="T78" fmla="*/ 47383016 w 93"/>
              <a:gd name="T79" fmla="*/ 50976031 h 60"/>
              <a:gd name="T80" fmla="*/ 36879983 w 93"/>
              <a:gd name="T81" fmla="*/ 55965360 h 60"/>
              <a:gd name="T82" fmla="*/ 32941346 w 93"/>
              <a:gd name="T83" fmla="*/ 59608594 h 60"/>
              <a:gd name="T84" fmla="*/ 30285742 w 93"/>
              <a:gd name="T85" fmla="*/ 60954703 h 60"/>
              <a:gd name="T86" fmla="*/ 25093902 w 93"/>
              <a:gd name="T87" fmla="*/ 63383526 h 60"/>
              <a:gd name="T88" fmla="*/ 25093902 w 93"/>
              <a:gd name="T89" fmla="*/ 67158443 h 60"/>
              <a:gd name="T90" fmla="*/ 21035912 w 93"/>
              <a:gd name="T91" fmla="*/ 73362184 h 60"/>
              <a:gd name="T92" fmla="*/ 15844071 w 93"/>
              <a:gd name="T93" fmla="*/ 74576595 h 60"/>
              <a:gd name="T94" fmla="*/ 10517956 w 93"/>
              <a:gd name="T95" fmla="*/ 69587266 h 60"/>
              <a:gd name="T96" fmla="*/ 14441674 w 93"/>
              <a:gd name="T97" fmla="*/ 67158443 h 60"/>
              <a:gd name="T98" fmla="*/ 19767790 w 93"/>
              <a:gd name="T99" fmla="*/ 63383526 h 60"/>
              <a:gd name="T100" fmla="*/ 3923720 w 93"/>
              <a:gd name="T101" fmla="*/ 55965360 h 60"/>
              <a:gd name="T102" fmla="*/ 2670516 w 93"/>
              <a:gd name="T103" fmla="*/ 38568551 h 60"/>
              <a:gd name="T104" fmla="*/ 3923720 w 93"/>
              <a:gd name="T105" fmla="*/ 37354139 h 60"/>
              <a:gd name="T106" fmla="*/ 5326114 w 93"/>
              <a:gd name="T107" fmla="*/ 33579222 h 60"/>
              <a:gd name="T108" fmla="*/ 5326114 w 93"/>
              <a:gd name="T109" fmla="*/ 32364810 h 60"/>
              <a:gd name="T110" fmla="*/ 9249834 w 93"/>
              <a:gd name="T111" fmla="*/ 31018716 h 60"/>
              <a:gd name="T112" fmla="*/ 13173552 w 93"/>
              <a:gd name="T113" fmla="*/ 23600557 h 60"/>
              <a:gd name="T114" fmla="*/ 15844071 w 93"/>
              <a:gd name="T115" fmla="*/ 18611228 h 60"/>
              <a:gd name="T116" fmla="*/ 7847440 w 93"/>
              <a:gd name="T117" fmla="*/ 12407484 h 60"/>
              <a:gd name="T118" fmla="*/ 6594236 w 93"/>
              <a:gd name="T119" fmla="*/ 11193073 h 60"/>
              <a:gd name="T120" fmla="*/ 2670516 w 93"/>
              <a:gd name="T121" fmla="*/ 8764250 h 60"/>
              <a:gd name="T122" fmla="*/ 1268122 w 93"/>
              <a:gd name="T123" fmla="*/ 4989331 h 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3"/>
              <a:gd name="T187" fmla="*/ 0 h 60"/>
              <a:gd name="T188" fmla="*/ 93 w 93"/>
              <a:gd name="T189" fmla="*/ 60 h 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3" h="60">
                <a:moveTo>
                  <a:pt x="0" y="1"/>
                </a:moveTo>
                <a:lnTo>
                  <a:pt x="0" y="2"/>
                </a:lnTo>
                <a:lnTo>
                  <a:pt x="3" y="3"/>
                </a:lnTo>
                <a:cubicBezTo>
                  <a:pt x="3" y="4"/>
                  <a:pt x="3" y="6"/>
                  <a:pt x="4" y="7"/>
                </a:cubicBezTo>
                <a:cubicBezTo>
                  <a:pt x="4" y="7"/>
                  <a:pt x="9" y="7"/>
                  <a:pt x="9" y="6"/>
                </a:cubicBezTo>
                <a:cubicBezTo>
                  <a:pt x="10" y="6"/>
                  <a:pt x="10" y="6"/>
                  <a:pt x="11" y="6"/>
                </a:cubicBezTo>
                <a:cubicBezTo>
                  <a:pt x="11" y="5"/>
                  <a:pt x="11" y="6"/>
                  <a:pt x="11" y="5"/>
                </a:cubicBezTo>
                <a:lnTo>
                  <a:pt x="12" y="5"/>
                </a:lnTo>
                <a:lnTo>
                  <a:pt x="15" y="5"/>
                </a:lnTo>
                <a:cubicBezTo>
                  <a:pt x="15" y="5"/>
                  <a:pt x="16" y="5"/>
                  <a:pt x="16" y="5"/>
                </a:cubicBezTo>
                <a:cubicBezTo>
                  <a:pt x="16" y="6"/>
                  <a:pt x="17" y="6"/>
                  <a:pt x="17" y="7"/>
                </a:cubicBezTo>
                <a:cubicBezTo>
                  <a:pt x="18" y="7"/>
                  <a:pt x="18" y="7"/>
                  <a:pt x="20" y="7"/>
                </a:cubicBezTo>
                <a:lnTo>
                  <a:pt x="20" y="5"/>
                </a:lnTo>
                <a:cubicBezTo>
                  <a:pt x="20" y="5"/>
                  <a:pt x="20" y="5"/>
                  <a:pt x="20" y="4"/>
                </a:cubicBezTo>
                <a:lnTo>
                  <a:pt x="21" y="4"/>
                </a:lnTo>
                <a:lnTo>
                  <a:pt x="22" y="4"/>
                </a:lnTo>
                <a:cubicBezTo>
                  <a:pt x="22" y="3"/>
                  <a:pt x="27" y="3"/>
                  <a:pt x="28" y="3"/>
                </a:cubicBezTo>
                <a:lnTo>
                  <a:pt x="28" y="2"/>
                </a:lnTo>
                <a:lnTo>
                  <a:pt x="28" y="0"/>
                </a:lnTo>
                <a:lnTo>
                  <a:pt x="29" y="0"/>
                </a:lnTo>
                <a:lnTo>
                  <a:pt x="29" y="1"/>
                </a:lnTo>
                <a:cubicBezTo>
                  <a:pt x="29" y="1"/>
                  <a:pt x="30" y="1"/>
                  <a:pt x="30" y="1"/>
                </a:cubicBezTo>
                <a:cubicBezTo>
                  <a:pt x="30" y="1"/>
                  <a:pt x="31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2" y="0"/>
                  <a:pt x="32" y="0"/>
                </a:cubicBezTo>
                <a:cubicBezTo>
                  <a:pt x="32" y="0"/>
                  <a:pt x="32" y="0"/>
                  <a:pt x="33" y="0"/>
                </a:cubicBezTo>
                <a:lnTo>
                  <a:pt x="34" y="0"/>
                </a:lnTo>
                <a:lnTo>
                  <a:pt x="34" y="1"/>
                </a:lnTo>
                <a:cubicBezTo>
                  <a:pt x="34" y="1"/>
                  <a:pt x="34" y="2"/>
                  <a:pt x="34" y="2"/>
                </a:cubicBezTo>
                <a:cubicBezTo>
                  <a:pt x="34" y="2"/>
                  <a:pt x="34" y="3"/>
                  <a:pt x="34" y="3"/>
                </a:cubicBezTo>
                <a:lnTo>
                  <a:pt x="35" y="3"/>
                </a:lnTo>
                <a:lnTo>
                  <a:pt x="35" y="4"/>
                </a:lnTo>
                <a:cubicBezTo>
                  <a:pt x="35" y="4"/>
                  <a:pt x="35" y="5"/>
                  <a:pt x="36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6" y="6"/>
                  <a:pt x="36" y="6"/>
                </a:cubicBezTo>
                <a:lnTo>
                  <a:pt x="37" y="6"/>
                </a:lnTo>
                <a:lnTo>
                  <a:pt x="37" y="5"/>
                </a:lnTo>
                <a:cubicBezTo>
                  <a:pt x="37" y="5"/>
                  <a:pt x="37" y="5"/>
                  <a:pt x="37" y="5"/>
                </a:cubicBezTo>
                <a:cubicBezTo>
                  <a:pt x="37" y="4"/>
                  <a:pt x="36" y="3"/>
                  <a:pt x="36" y="3"/>
                </a:cubicBezTo>
                <a:cubicBezTo>
                  <a:pt x="37" y="3"/>
                  <a:pt x="38" y="3"/>
                  <a:pt x="39" y="3"/>
                </a:cubicBezTo>
                <a:lnTo>
                  <a:pt x="39" y="2"/>
                </a:lnTo>
                <a:cubicBezTo>
                  <a:pt x="39" y="2"/>
                  <a:pt x="39" y="2"/>
                  <a:pt x="39" y="2"/>
                </a:cubicBezTo>
                <a:lnTo>
                  <a:pt x="40" y="1"/>
                </a:lnTo>
                <a:cubicBezTo>
                  <a:pt x="40" y="1"/>
                  <a:pt x="41" y="1"/>
                  <a:pt x="41" y="1"/>
                </a:cubicBezTo>
                <a:cubicBezTo>
                  <a:pt x="41" y="2"/>
                  <a:pt x="41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3" y="3"/>
                  <a:pt x="43" y="3"/>
                </a:cubicBezTo>
                <a:cubicBezTo>
                  <a:pt x="43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4"/>
                </a:cubicBezTo>
                <a:cubicBezTo>
                  <a:pt x="44" y="4"/>
                  <a:pt x="44" y="4"/>
                  <a:pt x="45" y="4"/>
                </a:cubicBezTo>
                <a:lnTo>
                  <a:pt x="44" y="4"/>
                </a:lnTo>
                <a:lnTo>
                  <a:pt x="44" y="5"/>
                </a:lnTo>
                <a:cubicBezTo>
                  <a:pt x="44" y="5"/>
                  <a:pt x="44" y="5"/>
                  <a:pt x="44" y="5"/>
                </a:cubicBezTo>
                <a:lnTo>
                  <a:pt x="44" y="6"/>
                </a:lnTo>
                <a:cubicBezTo>
                  <a:pt x="43" y="6"/>
                  <a:pt x="43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2" y="7"/>
                  <a:pt x="41" y="7"/>
                  <a:pt x="40" y="6"/>
                </a:cubicBezTo>
                <a:cubicBezTo>
                  <a:pt x="40" y="7"/>
                  <a:pt x="39" y="6"/>
                  <a:pt x="39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8"/>
                </a:lnTo>
                <a:cubicBezTo>
                  <a:pt x="39" y="8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40" y="9"/>
                  <a:pt x="40" y="9"/>
                </a:cubicBezTo>
                <a:cubicBezTo>
                  <a:pt x="40" y="10"/>
                  <a:pt x="40" y="10"/>
                  <a:pt x="40" y="10"/>
                </a:cubicBezTo>
                <a:lnTo>
                  <a:pt x="40" y="11"/>
                </a:lnTo>
                <a:cubicBezTo>
                  <a:pt x="41" y="11"/>
                  <a:pt x="42" y="11"/>
                  <a:pt x="42" y="11"/>
                </a:cubicBezTo>
                <a:cubicBezTo>
                  <a:pt x="42" y="10"/>
                  <a:pt x="43" y="11"/>
                  <a:pt x="43" y="10"/>
                </a:cubicBezTo>
                <a:cubicBezTo>
                  <a:pt x="43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lnTo>
                  <a:pt x="44" y="11"/>
                </a:lnTo>
                <a:cubicBezTo>
                  <a:pt x="44" y="11"/>
                  <a:pt x="45" y="12"/>
                  <a:pt x="45" y="12"/>
                </a:cubicBezTo>
                <a:cubicBezTo>
                  <a:pt x="45" y="12"/>
                  <a:pt x="47" y="12"/>
                  <a:pt x="47" y="12"/>
                </a:cubicBezTo>
                <a:cubicBezTo>
                  <a:pt x="47" y="12"/>
                  <a:pt x="47" y="12"/>
                  <a:pt x="48" y="12"/>
                </a:cubicBezTo>
                <a:cubicBezTo>
                  <a:pt x="47" y="12"/>
                  <a:pt x="47" y="12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lnTo>
                  <a:pt x="47" y="10"/>
                </a:ln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50" y="10"/>
                  <a:pt x="50" y="10"/>
                </a:cubicBezTo>
                <a:cubicBezTo>
                  <a:pt x="50" y="9"/>
                  <a:pt x="50" y="10"/>
                  <a:pt x="50" y="9"/>
                </a:cubicBezTo>
                <a:lnTo>
                  <a:pt x="51" y="9"/>
                </a:ln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1" y="8"/>
                  <a:pt x="51" y="8"/>
                </a:cubicBezTo>
                <a:cubicBezTo>
                  <a:pt x="51" y="8"/>
                  <a:pt x="51" y="8"/>
                  <a:pt x="52" y="8"/>
                </a:cubicBezTo>
                <a:cubicBezTo>
                  <a:pt x="52" y="7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4" y="3"/>
                  <a:pt x="54" y="3"/>
                </a:cubicBezTo>
                <a:lnTo>
                  <a:pt x="54" y="2"/>
                </a:ln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5" y="2"/>
                  <a:pt x="56" y="2"/>
                </a:cubicBezTo>
                <a:cubicBezTo>
                  <a:pt x="56" y="2"/>
                  <a:pt x="56" y="4"/>
                  <a:pt x="56" y="4"/>
                </a:cubicBezTo>
                <a:lnTo>
                  <a:pt x="56" y="5"/>
                </a:lnTo>
                <a:lnTo>
                  <a:pt x="55" y="5"/>
                </a:ln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6"/>
                  <a:pt x="55" y="6"/>
                </a:cubicBezTo>
                <a:cubicBezTo>
                  <a:pt x="54" y="6"/>
                  <a:pt x="54" y="7"/>
                  <a:pt x="54" y="7"/>
                </a:cubicBezTo>
                <a:cubicBezTo>
                  <a:pt x="55" y="7"/>
                  <a:pt x="54" y="7"/>
                  <a:pt x="55" y="7"/>
                </a:cubicBezTo>
                <a:lnTo>
                  <a:pt x="55" y="8"/>
                </a:lnTo>
                <a:cubicBezTo>
                  <a:pt x="55" y="8"/>
                  <a:pt x="55" y="10"/>
                  <a:pt x="55" y="10"/>
                </a:cubicBezTo>
                <a:lnTo>
                  <a:pt x="55" y="9"/>
                </a:lnTo>
                <a:cubicBezTo>
                  <a:pt x="56" y="9"/>
                  <a:pt x="56" y="9"/>
                  <a:pt x="57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9"/>
                  <a:pt x="57" y="8"/>
                  <a:pt x="57" y="8"/>
                </a:cubicBezTo>
                <a:cubicBezTo>
                  <a:pt x="57" y="8"/>
                  <a:pt x="58" y="8"/>
                  <a:pt x="58" y="8"/>
                </a:cubicBezTo>
                <a:cubicBezTo>
                  <a:pt x="58" y="8"/>
                  <a:pt x="59" y="6"/>
                  <a:pt x="60" y="6"/>
                </a:cubicBezTo>
                <a:cubicBezTo>
                  <a:pt x="61" y="6"/>
                  <a:pt x="61" y="5"/>
                  <a:pt x="61" y="5"/>
                </a:cubicBezTo>
                <a:cubicBezTo>
                  <a:pt x="61" y="5"/>
                  <a:pt x="63" y="5"/>
                  <a:pt x="63" y="5"/>
                </a:cubicBezTo>
                <a:lnTo>
                  <a:pt x="64" y="5"/>
                </a:lnTo>
                <a:lnTo>
                  <a:pt x="66" y="5"/>
                </a:lnTo>
                <a:lnTo>
                  <a:pt x="66" y="7"/>
                </a:lnTo>
                <a:lnTo>
                  <a:pt x="66" y="8"/>
                </a:lnTo>
                <a:lnTo>
                  <a:pt x="67" y="8"/>
                </a:lnTo>
                <a:cubicBezTo>
                  <a:pt x="68" y="8"/>
                  <a:pt x="68" y="9"/>
                  <a:pt x="68" y="9"/>
                </a:cubicBezTo>
                <a:cubicBezTo>
                  <a:pt x="68" y="9"/>
                  <a:pt x="69" y="10"/>
                  <a:pt x="69" y="10"/>
                </a:cubicBezTo>
                <a:lnTo>
                  <a:pt x="70" y="10"/>
                </a:lnTo>
                <a:cubicBezTo>
                  <a:pt x="70" y="10"/>
                  <a:pt x="72" y="10"/>
                  <a:pt x="73" y="10"/>
                </a:cubicBezTo>
                <a:cubicBezTo>
                  <a:pt x="73" y="10"/>
                  <a:pt x="73" y="9"/>
                  <a:pt x="73" y="9"/>
                </a:cubicBezTo>
                <a:lnTo>
                  <a:pt x="74" y="9"/>
                </a:lnTo>
                <a:lnTo>
                  <a:pt x="74" y="11"/>
                </a:lnTo>
                <a:lnTo>
                  <a:pt x="75" y="11"/>
                </a:lnTo>
                <a:cubicBezTo>
                  <a:pt x="75" y="11"/>
                  <a:pt x="75" y="11"/>
                  <a:pt x="75" y="11"/>
                </a:cubicBezTo>
                <a:cubicBezTo>
                  <a:pt x="75" y="11"/>
                  <a:pt x="75" y="12"/>
                  <a:pt x="75" y="12"/>
                </a:cubicBezTo>
                <a:lnTo>
                  <a:pt x="76" y="12"/>
                </a:lnTo>
                <a:lnTo>
                  <a:pt x="76" y="13"/>
                </a:lnTo>
                <a:cubicBezTo>
                  <a:pt x="77" y="13"/>
                  <a:pt x="77" y="15"/>
                  <a:pt x="77" y="16"/>
                </a:cubicBezTo>
                <a:cubicBezTo>
                  <a:pt x="77" y="16"/>
                  <a:pt x="78" y="15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9" y="15"/>
                  <a:pt x="80" y="15"/>
                  <a:pt x="80" y="15"/>
                </a:cubicBezTo>
                <a:cubicBezTo>
                  <a:pt x="80" y="15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lnTo>
                  <a:pt x="81" y="14"/>
                </a:lnTo>
                <a:cubicBezTo>
                  <a:pt x="81" y="14"/>
                  <a:pt x="81" y="14"/>
                  <a:pt x="81" y="14"/>
                </a:cubicBezTo>
                <a:cubicBezTo>
                  <a:pt x="81" y="13"/>
                  <a:pt x="82" y="14"/>
                  <a:pt x="82" y="13"/>
                </a:cubicBezTo>
                <a:cubicBezTo>
                  <a:pt x="83" y="13"/>
                  <a:pt x="85" y="12"/>
                  <a:pt x="85" y="12"/>
                </a:cubicBezTo>
                <a:cubicBezTo>
                  <a:pt x="85" y="12"/>
                  <a:pt x="87" y="12"/>
                  <a:pt x="88" y="11"/>
                </a:cubicBezTo>
                <a:lnTo>
                  <a:pt x="88" y="13"/>
                </a:lnTo>
                <a:cubicBezTo>
                  <a:pt x="88" y="13"/>
                  <a:pt x="88" y="13"/>
                  <a:pt x="88" y="13"/>
                </a:cubicBezTo>
                <a:cubicBezTo>
                  <a:pt x="88" y="13"/>
                  <a:pt x="88" y="13"/>
                  <a:pt x="88" y="13"/>
                </a:cubicBezTo>
                <a:lnTo>
                  <a:pt x="88" y="14"/>
                </a:lnTo>
                <a:lnTo>
                  <a:pt x="89" y="14"/>
                </a:lnTo>
                <a:cubicBezTo>
                  <a:pt x="89" y="14"/>
                  <a:pt x="89" y="15"/>
                  <a:pt x="89" y="16"/>
                </a:cubicBezTo>
                <a:cubicBezTo>
                  <a:pt x="90" y="16"/>
                  <a:pt x="89" y="17"/>
                  <a:pt x="90" y="17"/>
                </a:cubicBezTo>
                <a:cubicBezTo>
                  <a:pt x="90" y="17"/>
                  <a:pt x="90" y="18"/>
                  <a:pt x="90" y="18"/>
                </a:cubicBezTo>
                <a:lnTo>
                  <a:pt x="91" y="18"/>
                </a:lnTo>
                <a:lnTo>
                  <a:pt x="92" y="17"/>
                </a:lnTo>
                <a:lnTo>
                  <a:pt x="93" y="19"/>
                </a:lnTo>
                <a:lnTo>
                  <a:pt x="92" y="19"/>
                </a:lnTo>
                <a:cubicBezTo>
                  <a:pt x="92" y="19"/>
                  <a:pt x="92" y="20"/>
                  <a:pt x="91" y="20"/>
                </a:cubicBezTo>
                <a:cubicBezTo>
                  <a:pt x="91" y="21"/>
                  <a:pt x="92" y="22"/>
                  <a:pt x="92" y="22"/>
                </a:cubicBezTo>
                <a:cubicBezTo>
                  <a:pt x="92" y="22"/>
                  <a:pt x="92" y="22"/>
                  <a:pt x="92" y="22"/>
                </a:cubicBezTo>
                <a:lnTo>
                  <a:pt x="93" y="23"/>
                </a:lnTo>
                <a:cubicBezTo>
                  <a:pt x="93" y="23"/>
                  <a:pt x="93" y="23"/>
                  <a:pt x="93" y="23"/>
                </a:cubicBezTo>
                <a:lnTo>
                  <a:pt x="93" y="24"/>
                </a:lnTo>
                <a:cubicBezTo>
                  <a:pt x="92" y="24"/>
                  <a:pt x="90" y="24"/>
                  <a:pt x="89" y="24"/>
                </a:cubicBezTo>
                <a:cubicBezTo>
                  <a:pt x="89" y="25"/>
                  <a:pt x="87" y="26"/>
                  <a:pt x="87" y="26"/>
                </a:cubicBezTo>
                <a:cubicBezTo>
                  <a:pt x="87" y="26"/>
                  <a:pt x="87" y="26"/>
                  <a:pt x="87" y="26"/>
                </a:cubicBezTo>
                <a:lnTo>
                  <a:pt x="86" y="27"/>
                </a:lnTo>
                <a:cubicBezTo>
                  <a:pt x="86" y="27"/>
                  <a:pt x="86" y="27"/>
                  <a:pt x="86" y="27"/>
                </a:cubicBezTo>
                <a:cubicBezTo>
                  <a:pt x="86" y="28"/>
                  <a:pt x="85" y="27"/>
                  <a:pt x="85" y="28"/>
                </a:cubicBezTo>
                <a:cubicBezTo>
                  <a:pt x="85" y="28"/>
                  <a:pt x="85" y="28"/>
                  <a:pt x="85" y="28"/>
                </a:cubicBezTo>
                <a:lnTo>
                  <a:pt x="84" y="28"/>
                </a:lnTo>
                <a:lnTo>
                  <a:pt x="84" y="29"/>
                </a:lnTo>
                <a:cubicBezTo>
                  <a:pt x="84" y="29"/>
                  <a:pt x="83" y="31"/>
                  <a:pt x="84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1"/>
                  <a:pt x="85" y="31"/>
                  <a:pt x="85" y="31"/>
                </a:cubicBezTo>
                <a:lnTo>
                  <a:pt x="85" y="34"/>
                </a:lnTo>
                <a:lnTo>
                  <a:pt x="83" y="34"/>
                </a:lnTo>
                <a:cubicBezTo>
                  <a:pt x="83" y="34"/>
                  <a:pt x="83" y="35"/>
                  <a:pt x="82" y="35"/>
                </a:cubicBezTo>
                <a:lnTo>
                  <a:pt x="76" y="34"/>
                </a:lnTo>
                <a:cubicBezTo>
                  <a:pt x="76" y="34"/>
                  <a:pt x="75" y="34"/>
                  <a:pt x="74" y="33"/>
                </a:cubicBezTo>
                <a:cubicBezTo>
                  <a:pt x="73" y="33"/>
                  <a:pt x="71" y="33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lnTo>
                  <a:pt x="70" y="35"/>
                </a:lnTo>
                <a:lnTo>
                  <a:pt x="70" y="36"/>
                </a:lnTo>
                <a:cubicBezTo>
                  <a:pt x="69" y="36"/>
                  <a:pt x="68" y="35"/>
                  <a:pt x="67" y="35"/>
                </a:cubicBezTo>
                <a:cubicBezTo>
                  <a:pt x="67" y="35"/>
                  <a:pt x="65" y="34"/>
                  <a:pt x="64" y="34"/>
                </a:cubicBezTo>
                <a:cubicBezTo>
                  <a:pt x="63" y="34"/>
                  <a:pt x="62" y="35"/>
                  <a:pt x="61" y="35"/>
                </a:cubicBezTo>
                <a:lnTo>
                  <a:pt x="61" y="36"/>
                </a:lnTo>
                <a:cubicBezTo>
                  <a:pt x="60" y="36"/>
                  <a:pt x="60" y="36"/>
                  <a:pt x="59" y="36"/>
                </a:cubicBezTo>
                <a:cubicBezTo>
                  <a:pt x="59" y="37"/>
                  <a:pt x="58" y="37"/>
                  <a:pt x="57" y="38"/>
                </a:cubicBezTo>
                <a:cubicBezTo>
                  <a:pt x="57" y="38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lnTo>
                  <a:pt x="54" y="39"/>
                </a:lnTo>
                <a:lnTo>
                  <a:pt x="54" y="40"/>
                </a:lnTo>
                <a:cubicBezTo>
                  <a:pt x="54" y="40"/>
                  <a:pt x="54" y="40"/>
                  <a:pt x="54" y="40"/>
                </a:cubicBezTo>
                <a:lnTo>
                  <a:pt x="53" y="40"/>
                </a:lnTo>
                <a:cubicBezTo>
                  <a:pt x="52" y="40"/>
                  <a:pt x="52" y="39"/>
                  <a:pt x="51" y="39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1" y="38"/>
                  <a:pt x="51" y="37"/>
                </a:cubicBezTo>
                <a:cubicBezTo>
                  <a:pt x="51" y="37"/>
                  <a:pt x="50" y="38"/>
                  <a:pt x="50" y="38"/>
                </a:cubicBezTo>
                <a:lnTo>
                  <a:pt x="49" y="38"/>
                </a:lnTo>
                <a:cubicBezTo>
                  <a:pt x="49" y="39"/>
                  <a:pt x="47" y="39"/>
                  <a:pt x="47" y="39"/>
                </a:cubicBezTo>
                <a:cubicBezTo>
                  <a:pt x="46" y="39"/>
                  <a:pt x="45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8"/>
                  <a:pt x="43" y="37"/>
                  <a:pt x="43" y="36"/>
                </a:cubicBezTo>
                <a:cubicBezTo>
                  <a:pt x="42" y="36"/>
                  <a:pt x="41" y="35"/>
                  <a:pt x="41" y="35"/>
                </a:cubicBezTo>
                <a:cubicBezTo>
                  <a:pt x="41" y="35"/>
                  <a:pt x="40" y="35"/>
                  <a:pt x="40" y="35"/>
                </a:cubicBezTo>
                <a:lnTo>
                  <a:pt x="39" y="35"/>
                </a:lnTo>
                <a:cubicBezTo>
                  <a:pt x="39" y="35"/>
                  <a:pt x="39" y="35"/>
                  <a:pt x="39" y="35"/>
                </a:cubicBezTo>
                <a:lnTo>
                  <a:pt x="37" y="35"/>
                </a:lnTo>
                <a:cubicBezTo>
                  <a:pt x="37" y="36"/>
                  <a:pt x="37" y="37"/>
                  <a:pt x="36" y="37"/>
                </a:cubicBezTo>
                <a:cubicBezTo>
                  <a:pt x="36" y="38"/>
                  <a:pt x="37" y="39"/>
                  <a:pt x="37" y="40"/>
                </a:cubicBezTo>
                <a:cubicBezTo>
                  <a:pt x="37" y="40"/>
                  <a:pt x="37" y="41"/>
                  <a:pt x="36" y="41"/>
                </a:cubicBezTo>
                <a:cubicBezTo>
                  <a:pt x="36" y="41"/>
                  <a:pt x="35" y="41"/>
                  <a:pt x="35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2"/>
                  <a:pt x="33" y="42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1" y="44"/>
                  <a:pt x="31" y="44"/>
                </a:cubicBezTo>
                <a:cubicBezTo>
                  <a:pt x="31" y="44"/>
                  <a:pt x="30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lnTo>
                  <a:pt x="28" y="44"/>
                </a:lnTo>
                <a:cubicBezTo>
                  <a:pt x="28" y="45"/>
                  <a:pt x="28" y="44"/>
                  <a:pt x="28" y="45"/>
                </a:cubicBezTo>
                <a:cubicBezTo>
                  <a:pt x="28" y="45"/>
                  <a:pt x="27" y="46"/>
                  <a:pt x="27" y="46"/>
                </a:cubicBezTo>
                <a:cubicBezTo>
                  <a:pt x="27" y="46"/>
                  <a:pt x="26" y="47"/>
                  <a:pt x="26" y="47"/>
                </a:cubicBezTo>
                <a:cubicBezTo>
                  <a:pt x="26" y="47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5" y="48"/>
                </a:cubicBezTo>
                <a:lnTo>
                  <a:pt x="25" y="49"/>
                </a:lnTo>
                <a:cubicBezTo>
                  <a:pt x="24" y="49"/>
                  <a:pt x="24" y="49"/>
                  <a:pt x="24" y="49"/>
                </a:cubicBezTo>
                <a:lnTo>
                  <a:pt x="23" y="49"/>
                </a:lnTo>
                <a:cubicBezTo>
                  <a:pt x="23" y="49"/>
                  <a:pt x="23" y="49"/>
                  <a:pt x="22" y="49"/>
                </a:cubicBezTo>
                <a:lnTo>
                  <a:pt x="22" y="48"/>
                </a:lnTo>
                <a:cubicBezTo>
                  <a:pt x="22" y="48"/>
                  <a:pt x="21" y="47"/>
                  <a:pt x="20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9"/>
                  <a:pt x="20" y="50"/>
                  <a:pt x="20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19" y="51"/>
                  <a:pt x="18" y="51"/>
                </a:cubicBezTo>
                <a:lnTo>
                  <a:pt x="18" y="52"/>
                </a:lnTo>
                <a:cubicBezTo>
                  <a:pt x="18" y="52"/>
                  <a:pt x="19" y="53"/>
                  <a:pt x="19" y="53"/>
                </a:cubicBezTo>
                <a:lnTo>
                  <a:pt x="19" y="54"/>
                </a:lnTo>
                <a:cubicBezTo>
                  <a:pt x="19" y="54"/>
                  <a:pt x="19" y="56"/>
                  <a:pt x="19" y="56"/>
                </a:cubicBezTo>
                <a:cubicBezTo>
                  <a:pt x="19" y="57"/>
                  <a:pt x="18" y="57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8" y="60"/>
                </a:cubicBezTo>
                <a:lnTo>
                  <a:pt x="17" y="60"/>
                </a:lnTo>
                <a:lnTo>
                  <a:pt x="17" y="59"/>
                </a:lnTo>
                <a:lnTo>
                  <a:pt x="16" y="59"/>
                </a:lnTo>
                <a:lnTo>
                  <a:pt x="16" y="58"/>
                </a:lnTo>
                <a:lnTo>
                  <a:pt x="15" y="57"/>
                </a:lnTo>
                <a:lnTo>
                  <a:pt x="14" y="57"/>
                </a:lnTo>
                <a:lnTo>
                  <a:pt x="12" y="57"/>
                </a:lnTo>
                <a:lnTo>
                  <a:pt x="12" y="60"/>
                </a:lnTo>
                <a:lnTo>
                  <a:pt x="11" y="60"/>
                </a:lnTo>
                <a:lnTo>
                  <a:pt x="11" y="59"/>
                </a:lnTo>
                <a:lnTo>
                  <a:pt x="10" y="59"/>
                </a:lnTo>
                <a:lnTo>
                  <a:pt x="9" y="59"/>
                </a:lnTo>
                <a:lnTo>
                  <a:pt x="8" y="59"/>
                </a:lnTo>
                <a:lnTo>
                  <a:pt x="8" y="56"/>
                </a:lnTo>
                <a:lnTo>
                  <a:pt x="9" y="56"/>
                </a:lnTo>
                <a:lnTo>
                  <a:pt x="9" y="55"/>
                </a:lnTo>
                <a:lnTo>
                  <a:pt x="10" y="55"/>
                </a:lnTo>
                <a:lnTo>
                  <a:pt x="10" y="54"/>
                </a:lnTo>
                <a:lnTo>
                  <a:pt x="11" y="54"/>
                </a:lnTo>
                <a:lnTo>
                  <a:pt x="11" y="53"/>
                </a:lnTo>
                <a:lnTo>
                  <a:pt x="12" y="53"/>
                </a:lnTo>
                <a:cubicBezTo>
                  <a:pt x="12" y="52"/>
                  <a:pt x="12" y="53"/>
                  <a:pt x="12" y="52"/>
                </a:cubicBezTo>
                <a:lnTo>
                  <a:pt x="14" y="52"/>
                </a:lnTo>
                <a:lnTo>
                  <a:pt x="15" y="52"/>
                </a:lnTo>
                <a:lnTo>
                  <a:pt x="15" y="51"/>
                </a:lnTo>
                <a:lnTo>
                  <a:pt x="15" y="50"/>
                </a:lnTo>
                <a:lnTo>
                  <a:pt x="13" y="50"/>
                </a:lnTo>
                <a:lnTo>
                  <a:pt x="11" y="50"/>
                </a:lnTo>
                <a:lnTo>
                  <a:pt x="8" y="50"/>
                </a:lnTo>
                <a:lnTo>
                  <a:pt x="7" y="50"/>
                </a:lnTo>
                <a:lnTo>
                  <a:pt x="7" y="49"/>
                </a:lnTo>
                <a:lnTo>
                  <a:pt x="7" y="46"/>
                </a:lnTo>
                <a:cubicBezTo>
                  <a:pt x="6" y="45"/>
                  <a:pt x="5" y="45"/>
                  <a:pt x="3" y="45"/>
                </a:cubicBezTo>
                <a:lnTo>
                  <a:pt x="3" y="44"/>
                </a:lnTo>
                <a:lnTo>
                  <a:pt x="3" y="41"/>
                </a:lnTo>
                <a:cubicBezTo>
                  <a:pt x="3" y="41"/>
                  <a:pt x="4" y="40"/>
                  <a:pt x="4" y="40"/>
                </a:cubicBezTo>
                <a:cubicBezTo>
                  <a:pt x="5" y="40"/>
                  <a:pt x="5" y="39"/>
                  <a:pt x="5" y="39"/>
                </a:cubicBezTo>
                <a:lnTo>
                  <a:pt x="5" y="33"/>
                </a:lnTo>
                <a:lnTo>
                  <a:pt x="5" y="32"/>
                </a:lnTo>
                <a:cubicBezTo>
                  <a:pt x="5" y="32"/>
                  <a:pt x="3" y="32"/>
                  <a:pt x="2" y="32"/>
                </a:cubicBezTo>
                <a:lnTo>
                  <a:pt x="2" y="31"/>
                </a:lnTo>
                <a:cubicBezTo>
                  <a:pt x="1" y="30"/>
                  <a:pt x="2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30"/>
                  <a:pt x="3" y="30"/>
                </a:cubicBezTo>
                <a:cubicBezTo>
                  <a:pt x="3" y="30"/>
                  <a:pt x="4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29"/>
                  <a:pt x="4" y="29"/>
                </a:cubicBezTo>
                <a:lnTo>
                  <a:pt x="4" y="27"/>
                </a:lnTo>
                <a:cubicBezTo>
                  <a:pt x="4" y="28"/>
                  <a:pt x="4" y="27"/>
                  <a:pt x="4" y="28"/>
                </a:cubicBezTo>
                <a:lnTo>
                  <a:pt x="3" y="28"/>
                </a:lnTo>
                <a:lnTo>
                  <a:pt x="3" y="27"/>
                </a:lnTo>
                <a:cubicBezTo>
                  <a:pt x="3" y="27"/>
                  <a:pt x="3" y="26"/>
                  <a:pt x="3" y="26"/>
                </a:cubicBezTo>
                <a:lnTo>
                  <a:pt x="4" y="26"/>
                </a:ln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7" y="26"/>
                  <a:pt x="7" y="26"/>
                </a:cubicBezTo>
                <a:lnTo>
                  <a:pt x="7" y="25"/>
                </a:lnTo>
                <a:cubicBezTo>
                  <a:pt x="7" y="25"/>
                  <a:pt x="7" y="25"/>
                  <a:pt x="7" y="25"/>
                </a:cubicBezTo>
                <a:lnTo>
                  <a:pt x="7" y="24"/>
                </a:lnTo>
                <a:lnTo>
                  <a:pt x="8" y="24"/>
                </a:lnTo>
                <a:cubicBezTo>
                  <a:pt x="8" y="24"/>
                  <a:pt x="7" y="23"/>
                  <a:pt x="8" y="23"/>
                </a:cubicBezTo>
                <a:cubicBezTo>
                  <a:pt x="8" y="22"/>
                  <a:pt x="8" y="21"/>
                  <a:pt x="8" y="20"/>
                </a:cubicBezTo>
                <a:cubicBezTo>
                  <a:pt x="8" y="20"/>
                  <a:pt x="8" y="19"/>
                  <a:pt x="8" y="19"/>
                </a:cubicBezTo>
                <a:cubicBezTo>
                  <a:pt x="8" y="19"/>
                  <a:pt x="9" y="19"/>
                  <a:pt x="9" y="19"/>
                </a:cubicBezTo>
                <a:lnTo>
                  <a:pt x="10" y="19"/>
                </a:lnTo>
                <a:cubicBezTo>
                  <a:pt x="10" y="18"/>
                  <a:pt x="10" y="17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6"/>
                  <a:pt x="12" y="16"/>
                </a:cubicBezTo>
                <a:lnTo>
                  <a:pt x="12" y="15"/>
                </a:lnTo>
                <a:cubicBezTo>
                  <a:pt x="12" y="15"/>
                  <a:pt x="12" y="15"/>
                  <a:pt x="12" y="15"/>
                </a:cubicBezTo>
                <a:cubicBezTo>
                  <a:pt x="12" y="14"/>
                  <a:pt x="12" y="13"/>
                  <a:pt x="12" y="13"/>
                </a:cubicBezTo>
                <a:cubicBezTo>
                  <a:pt x="10" y="13"/>
                  <a:pt x="9" y="14"/>
                  <a:pt x="8" y="14"/>
                </a:cubicBezTo>
                <a:cubicBezTo>
                  <a:pt x="8" y="14"/>
                  <a:pt x="8" y="13"/>
                  <a:pt x="8" y="13"/>
                </a:cubicBezTo>
                <a:lnTo>
                  <a:pt x="7" y="13"/>
                </a:lnTo>
                <a:cubicBezTo>
                  <a:pt x="7" y="12"/>
                  <a:pt x="7" y="12"/>
                  <a:pt x="7" y="11"/>
                </a:cubicBezTo>
                <a:lnTo>
                  <a:pt x="7" y="10"/>
                </a:ln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lnTo>
                  <a:pt x="6" y="9"/>
                </a:lnTo>
                <a:lnTo>
                  <a:pt x="5" y="9"/>
                </a:ln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9"/>
                  <a:pt x="4" y="8"/>
                </a:cubicBezTo>
                <a:lnTo>
                  <a:pt x="3" y="8"/>
                </a:ln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6"/>
                  <a:pt x="1" y="6"/>
                  <a:pt x="1" y="5"/>
                </a:cubicBezTo>
                <a:cubicBezTo>
                  <a:pt x="1" y="5"/>
                  <a:pt x="1" y="5"/>
                  <a:pt x="1" y="5"/>
                </a:cubicBezTo>
                <a:lnTo>
                  <a:pt x="1" y="4"/>
                </a:lnTo>
                <a:cubicBezTo>
                  <a:pt x="0" y="3"/>
                  <a:pt x="1" y="2"/>
                  <a:pt x="0" y="1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57" name="Freeform 28"/>
          <p:cNvSpPr>
            <a:spLocks/>
          </p:cNvSpPr>
          <p:nvPr/>
        </p:nvSpPr>
        <p:spPr bwMode="auto">
          <a:xfrm>
            <a:off x="4953000" y="3884613"/>
            <a:ext cx="838200" cy="790575"/>
          </a:xfrm>
          <a:custGeom>
            <a:avLst/>
            <a:gdLst>
              <a:gd name="T0" fmla="*/ 54617710 w 56"/>
              <a:gd name="T1" fmla="*/ 53598056 h 54"/>
              <a:gd name="T2" fmla="*/ 47837273 w 56"/>
              <a:gd name="T3" fmla="*/ 56028342 h 54"/>
              <a:gd name="T4" fmla="*/ 37255001 w 56"/>
              <a:gd name="T5" fmla="*/ 56028342 h 54"/>
              <a:gd name="T6" fmla="*/ 31896509 w 56"/>
              <a:gd name="T7" fmla="*/ 57243484 h 54"/>
              <a:gd name="T8" fmla="*/ 31896509 w 56"/>
              <a:gd name="T9" fmla="*/ 58458627 h 54"/>
              <a:gd name="T10" fmla="*/ 29217256 w 56"/>
              <a:gd name="T11" fmla="*/ 61020689 h 54"/>
              <a:gd name="T12" fmla="*/ 29217256 w 56"/>
              <a:gd name="T13" fmla="*/ 62235832 h 54"/>
              <a:gd name="T14" fmla="*/ 26672721 w 56"/>
              <a:gd name="T15" fmla="*/ 64812520 h 54"/>
              <a:gd name="T16" fmla="*/ 25265743 w 56"/>
              <a:gd name="T17" fmla="*/ 66027663 h 54"/>
              <a:gd name="T18" fmla="*/ 22586498 w 56"/>
              <a:gd name="T19" fmla="*/ 67242805 h 54"/>
              <a:gd name="T20" fmla="*/ 19892284 w 56"/>
              <a:gd name="T21" fmla="*/ 61020689 h 54"/>
              <a:gd name="T22" fmla="*/ 21314230 w 56"/>
              <a:gd name="T23" fmla="*/ 58458627 h 54"/>
              <a:gd name="T24" fmla="*/ 25265743 w 56"/>
              <a:gd name="T25" fmla="*/ 54813199 h 54"/>
              <a:gd name="T26" fmla="*/ 26672721 w 56"/>
              <a:gd name="T27" fmla="*/ 49820865 h 54"/>
              <a:gd name="T28" fmla="*/ 22586498 w 56"/>
              <a:gd name="T29" fmla="*/ 42398247 h 54"/>
              <a:gd name="T30" fmla="*/ 25265743 w 56"/>
              <a:gd name="T31" fmla="*/ 34829225 h 54"/>
              <a:gd name="T32" fmla="*/ 19892284 w 56"/>
              <a:gd name="T33" fmla="*/ 32398940 h 54"/>
              <a:gd name="T34" fmla="*/ 15940771 w 56"/>
              <a:gd name="T35" fmla="*/ 33614083 h 54"/>
              <a:gd name="T36" fmla="*/ 14683468 w 56"/>
              <a:gd name="T37" fmla="*/ 36044368 h 54"/>
              <a:gd name="T38" fmla="*/ 13261521 w 56"/>
              <a:gd name="T39" fmla="*/ 37405913 h 54"/>
              <a:gd name="T40" fmla="*/ 11989254 w 56"/>
              <a:gd name="T41" fmla="*/ 32398940 h 54"/>
              <a:gd name="T42" fmla="*/ 14683468 w 56"/>
              <a:gd name="T43" fmla="*/ 29836885 h 54"/>
              <a:gd name="T44" fmla="*/ 14683468 w 56"/>
              <a:gd name="T45" fmla="*/ 26191457 h 54"/>
              <a:gd name="T46" fmla="*/ 1272268 w 56"/>
              <a:gd name="T47" fmla="*/ 12414956 h 54"/>
              <a:gd name="T48" fmla="*/ 2679247 w 56"/>
              <a:gd name="T49" fmla="*/ 6207478 h 54"/>
              <a:gd name="T50" fmla="*/ 3951515 w 56"/>
              <a:gd name="T51" fmla="*/ 8769527 h 54"/>
              <a:gd name="T52" fmla="*/ 19892284 w 56"/>
              <a:gd name="T53" fmla="*/ 9984670 h 54"/>
              <a:gd name="T54" fmla="*/ 23993476 w 56"/>
              <a:gd name="T55" fmla="*/ 7422621 h 54"/>
              <a:gd name="T56" fmla="*/ 27944989 w 56"/>
              <a:gd name="T57" fmla="*/ 2430286 h 54"/>
              <a:gd name="T58" fmla="*/ 29217256 w 56"/>
              <a:gd name="T59" fmla="*/ 1215143 h 54"/>
              <a:gd name="T60" fmla="*/ 33303488 w 56"/>
              <a:gd name="T61" fmla="*/ 0 h 54"/>
              <a:gd name="T62" fmla="*/ 41206514 w 56"/>
              <a:gd name="T63" fmla="*/ 3777192 h 54"/>
              <a:gd name="T64" fmla="*/ 41206514 w 56"/>
              <a:gd name="T65" fmla="*/ 9984670 h 54"/>
              <a:gd name="T66" fmla="*/ 43885760 w 56"/>
              <a:gd name="T67" fmla="*/ 19983981 h 54"/>
              <a:gd name="T68" fmla="*/ 51938465 w 56"/>
              <a:gd name="T69" fmla="*/ 26191457 h 54"/>
              <a:gd name="T70" fmla="*/ 54617710 w 56"/>
              <a:gd name="T71" fmla="*/ 13630098 h 54"/>
              <a:gd name="T72" fmla="*/ 59841491 w 56"/>
              <a:gd name="T73" fmla="*/ 17421933 h 54"/>
              <a:gd name="T74" fmla="*/ 61248469 w 56"/>
              <a:gd name="T75" fmla="*/ 19983981 h 54"/>
              <a:gd name="T76" fmla="*/ 62520751 w 56"/>
              <a:gd name="T77" fmla="*/ 22414266 h 54"/>
              <a:gd name="T78" fmla="*/ 63927730 w 56"/>
              <a:gd name="T79" fmla="*/ 22414266 h 54"/>
              <a:gd name="T80" fmla="*/ 65199997 w 56"/>
              <a:gd name="T81" fmla="*/ 23629409 h 54"/>
              <a:gd name="T82" fmla="*/ 66472265 w 56"/>
              <a:gd name="T83" fmla="*/ 24844552 h 54"/>
              <a:gd name="T84" fmla="*/ 67879243 w 56"/>
              <a:gd name="T85" fmla="*/ 24844552 h 54"/>
              <a:gd name="T86" fmla="*/ 69151510 w 56"/>
              <a:gd name="T87" fmla="*/ 28621742 h 54"/>
              <a:gd name="T88" fmla="*/ 74510002 w 56"/>
              <a:gd name="T89" fmla="*/ 31183797 h 54"/>
              <a:gd name="T90" fmla="*/ 71830756 w 56"/>
              <a:gd name="T91" fmla="*/ 32398940 h 54"/>
              <a:gd name="T92" fmla="*/ 71830756 w 56"/>
              <a:gd name="T93" fmla="*/ 36044368 h 54"/>
              <a:gd name="T94" fmla="*/ 69151510 w 56"/>
              <a:gd name="T95" fmla="*/ 41051342 h 54"/>
              <a:gd name="T96" fmla="*/ 67879243 w 56"/>
              <a:gd name="T97" fmla="*/ 43613389 h 54"/>
              <a:gd name="T98" fmla="*/ 66472265 w 56"/>
              <a:gd name="T99" fmla="*/ 44828532 h 54"/>
              <a:gd name="T100" fmla="*/ 62520751 w 56"/>
              <a:gd name="T101" fmla="*/ 44828532 h 54"/>
              <a:gd name="T102" fmla="*/ 62520751 w 56"/>
              <a:gd name="T103" fmla="*/ 46043675 h 54"/>
              <a:gd name="T104" fmla="*/ 63927730 w 56"/>
              <a:gd name="T105" fmla="*/ 46043675 h 54"/>
              <a:gd name="T106" fmla="*/ 63927730 w 56"/>
              <a:gd name="T107" fmla="*/ 49820865 h 54"/>
              <a:gd name="T108" fmla="*/ 62520751 w 56"/>
              <a:gd name="T109" fmla="*/ 48605723 h 54"/>
              <a:gd name="T110" fmla="*/ 61248469 w 56"/>
              <a:gd name="T111" fmla="*/ 51036008 h 54"/>
              <a:gd name="T112" fmla="*/ 61248469 w 56"/>
              <a:gd name="T113" fmla="*/ 52251151 h 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6"/>
              <a:gd name="T172" fmla="*/ 0 h 54"/>
              <a:gd name="T173" fmla="*/ 56 w 56"/>
              <a:gd name="T174" fmla="*/ 54 h 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6" h="54">
                <a:moveTo>
                  <a:pt x="46" y="42"/>
                </a:moveTo>
                <a:cubicBezTo>
                  <a:pt x="44" y="42"/>
                  <a:pt x="43" y="42"/>
                  <a:pt x="43" y="42"/>
                </a:cubicBezTo>
                <a:lnTo>
                  <a:pt x="42" y="42"/>
                </a:lnTo>
                <a:lnTo>
                  <a:pt x="41" y="43"/>
                </a:lnTo>
                <a:lnTo>
                  <a:pt x="40" y="43"/>
                </a:lnTo>
                <a:lnTo>
                  <a:pt x="40" y="45"/>
                </a:lnTo>
                <a:lnTo>
                  <a:pt x="40" y="46"/>
                </a:lnTo>
                <a:cubicBezTo>
                  <a:pt x="39" y="46"/>
                  <a:pt x="37" y="46"/>
                  <a:pt x="36" y="45"/>
                </a:cubicBezTo>
                <a:cubicBezTo>
                  <a:pt x="36" y="45"/>
                  <a:pt x="34" y="45"/>
                  <a:pt x="34" y="45"/>
                </a:cubicBezTo>
                <a:lnTo>
                  <a:pt x="28" y="45"/>
                </a:lnTo>
                <a:cubicBezTo>
                  <a:pt x="28" y="45"/>
                  <a:pt x="26" y="45"/>
                  <a:pt x="26" y="45"/>
                </a:cubicBezTo>
                <a:lnTo>
                  <a:pt x="25" y="46"/>
                </a:lnTo>
                <a:lnTo>
                  <a:pt x="24" y="46"/>
                </a:lnTo>
                <a:lnTo>
                  <a:pt x="24" y="47"/>
                </a:lnTo>
                <a:lnTo>
                  <a:pt x="23" y="47"/>
                </a:lnTo>
                <a:lnTo>
                  <a:pt x="23" y="48"/>
                </a:lnTo>
                <a:lnTo>
                  <a:pt x="22" y="48"/>
                </a:lnTo>
                <a:lnTo>
                  <a:pt x="22" y="49"/>
                </a:lnTo>
                <a:lnTo>
                  <a:pt x="22" y="50"/>
                </a:lnTo>
                <a:lnTo>
                  <a:pt x="21" y="50"/>
                </a:lnTo>
                <a:lnTo>
                  <a:pt x="21" y="51"/>
                </a:lnTo>
                <a:lnTo>
                  <a:pt x="20" y="51"/>
                </a:lnTo>
                <a:lnTo>
                  <a:pt x="20" y="52"/>
                </a:lnTo>
                <a:lnTo>
                  <a:pt x="19" y="52"/>
                </a:lnTo>
                <a:lnTo>
                  <a:pt x="19" y="53"/>
                </a:lnTo>
                <a:lnTo>
                  <a:pt x="18" y="53"/>
                </a:lnTo>
                <a:lnTo>
                  <a:pt x="18" y="54"/>
                </a:lnTo>
                <a:lnTo>
                  <a:pt x="17" y="54"/>
                </a:lnTo>
                <a:lnTo>
                  <a:pt x="15" y="54"/>
                </a:lnTo>
                <a:cubicBezTo>
                  <a:pt x="15" y="54"/>
                  <a:pt x="15" y="53"/>
                  <a:pt x="15" y="53"/>
                </a:cubicBezTo>
                <a:cubicBezTo>
                  <a:pt x="15" y="52"/>
                  <a:pt x="14" y="50"/>
                  <a:pt x="15" y="49"/>
                </a:cubicBezTo>
                <a:lnTo>
                  <a:pt x="15" y="48"/>
                </a:lnTo>
                <a:lnTo>
                  <a:pt x="16" y="48"/>
                </a:lnTo>
                <a:lnTo>
                  <a:pt x="16" y="47"/>
                </a:lnTo>
                <a:lnTo>
                  <a:pt x="16" y="46"/>
                </a:lnTo>
                <a:cubicBezTo>
                  <a:pt x="17" y="46"/>
                  <a:pt x="18" y="45"/>
                  <a:pt x="18" y="45"/>
                </a:cubicBezTo>
                <a:lnTo>
                  <a:pt x="19" y="45"/>
                </a:lnTo>
                <a:lnTo>
                  <a:pt x="19" y="44"/>
                </a:lnTo>
                <a:cubicBezTo>
                  <a:pt x="19" y="44"/>
                  <a:pt x="19" y="43"/>
                  <a:pt x="20" y="43"/>
                </a:cubicBezTo>
                <a:lnTo>
                  <a:pt x="20" y="42"/>
                </a:lnTo>
                <a:lnTo>
                  <a:pt x="20" y="40"/>
                </a:lnTo>
                <a:cubicBezTo>
                  <a:pt x="19" y="39"/>
                  <a:pt x="20" y="36"/>
                  <a:pt x="20" y="36"/>
                </a:cubicBezTo>
                <a:lnTo>
                  <a:pt x="19" y="36"/>
                </a:lnTo>
                <a:cubicBezTo>
                  <a:pt x="19" y="35"/>
                  <a:pt x="18" y="35"/>
                  <a:pt x="18" y="34"/>
                </a:cubicBezTo>
                <a:cubicBezTo>
                  <a:pt x="17" y="34"/>
                  <a:pt x="17" y="34"/>
                  <a:pt x="17" y="34"/>
                </a:cubicBezTo>
                <a:lnTo>
                  <a:pt x="17" y="31"/>
                </a:lnTo>
                <a:cubicBezTo>
                  <a:pt x="17" y="31"/>
                  <a:pt x="17" y="30"/>
                  <a:pt x="18" y="30"/>
                </a:cubicBezTo>
                <a:lnTo>
                  <a:pt x="19" y="29"/>
                </a:lnTo>
                <a:lnTo>
                  <a:pt x="19" y="28"/>
                </a:lnTo>
                <a:lnTo>
                  <a:pt x="16" y="28"/>
                </a:lnTo>
                <a:lnTo>
                  <a:pt x="16" y="27"/>
                </a:lnTo>
                <a:lnTo>
                  <a:pt x="16" y="26"/>
                </a:lnTo>
                <a:lnTo>
                  <a:pt x="15" y="26"/>
                </a:lnTo>
                <a:lnTo>
                  <a:pt x="14" y="26"/>
                </a:lnTo>
                <a:cubicBezTo>
                  <a:pt x="14" y="27"/>
                  <a:pt x="13" y="26"/>
                  <a:pt x="13" y="27"/>
                </a:cubicBezTo>
                <a:lnTo>
                  <a:pt x="12" y="27"/>
                </a:lnTo>
                <a:lnTo>
                  <a:pt x="12" y="28"/>
                </a:lnTo>
                <a:lnTo>
                  <a:pt x="12" y="29"/>
                </a:lnTo>
                <a:lnTo>
                  <a:pt x="11" y="29"/>
                </a:lnTo>
                <a:lnTo>
                  <a:pt x="10" y="29"/>
                </a:lnTo>
                <a:lnTo>
                  <a:pt x="10" y="30"/>
                </a:lnTo>
                <a:lnTo>
                  <a:pt x="9" y="30"/>
                </a:lnTo>
                <a:lnTo>
                  <a:pt x="9" y="29"/>
                </a:lnTo>
                <a:lnTo>
                  <a:pt x="9" y="26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1" y="24"/>
                </a:lnTo>
                <a:lnTo>
                  <a:pt x="11" y="23"/>
                </a:lnTo>
                <a:lnTo>
                  <a:pt x="11" y="21"/>
                </a:lnTo>
                <a:cubicBezTo>
                  <a:pt x="12" y="21"/>
                  <a:pt x="11" y="21"/>
                  <a:pt x="12" y="21"/>
                </a:cubicBezTo>
                <a:cubicBezTo>
                  <a:pt x="12" y="19"/>
                  <a:pt x="13" y="17"/>
                  <a:pt x="11" y="16"/>
                </a:cubicBezTo>
                <a:cubicBezTo>
                  <a:pt x="10" y="16"/>
                  <a:pt x="6" y="16"/>
                  <a:pt x="6" y="16"/>
                </a:cubicBezTo>
                <a:lnTo>
                  <a:pt x="1" y="16"/>
                </a:lnTo>
                <a:cubicBezTo>
                  <a:pt x="1" y="15"/>
                  <a:pt x="0" y="11"/>
                  <a:pt x="1" y="10"/>
                </a:cubicBezTo>
                <a:cubicBezTo>
                  <a:pt x="1" y="9"/>
                  <a:pt x="1" y="8"/>
                  <a:pt x="1" y="8"/>
                </a:cubicBezTo>
                <a:lnTo>
                  <a:pt x="2" y="8"/>
                </a:lnTo>
                <a:lnTo>
                  <a:pt x="2" y="5"/>
                </a:lnTo>
                <a:lnTo>
                  <a:pt x="2" y="6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8"/>
                </a:lnTo>
                <a:lnTo>
                  <a:pt x="15" y="8"/>
                </a:lnTo>
                <a:cubicBezTo>
                  <a:pt x="15" y="8"/>
                  <a:pt x="16" y="7"/>
                  <a:pt x="16" y="7"/>
                </a:cubicBezTo>
                <a:cubicBezTo>
                  <a:pt x="16" y="6"/>
                  <a:pt x="17" y="7"/>
                  <a:pt x="17" y="6"/>
                </a:cubicBezTo>
                <a:lnTo>
                  <a:pt x="18" y="6"/>
                </a:lnTo>
                <a:lnTo>
                  <a:pt x="19" y="6"/>
                </a:lnTo>
                <a:cubicBezTo>
                  <a:pt x="19" y="5"/>
                  <a:pt x="20" y="5"/>
                  <a:pt x="20" y="5"/>
                </a:cubicBezTo>
                <a:lnTo>
                  <a:pt x="20" y="4"/>
                </a:lnTo>
                <a:cubicBezTo>
                  <a:pt x="21" y="4"/>
                  <a:pt x="21" y="2"/>
                  <a:pt x="21" y="2"/>
                </a:cubicBezTo>
                <a:lnTo>
                  <a:pt x="21" y="1"/>
                </a:lnTo>
                <a:lnTo>
                  <a:pt x="22" y="1"/>
                </a:lnTo>
                <a:cubicBezTo>
                  <a:pt x="22" y="1"/>
                  <a:pt x="22" y="1"/>
                  <a:pt x="22" y="1"/>
                </a:cubicBezTo>
                <a:lnTo>
                  <a:pt x="23" y="1"/>
                </a:lnTo>
                <a:cubicBezTo>
                  <a:pt x="23" y="0"/>
                  <a:pt x="24" y="1"/>
                  <a:pt x="24" y="0"/>
                </a:cubicBezTo>
                <a:lnTo>
                  <a:pt x="25" y="0"/>
                </a:lnTo>
                <a:cubicBezTo>
                  <a:pt x="26" y="1"/>
                  <a:pt x="28" y="1"/>
                  <a:pt x="29" y="1"/>
                </a:cubicBezTo>
                <a:lnTo>
                  <a:pt x="29" y="2"/>
                </a:lnTo>
                <a:lnTo>
                  <a:pt x="30" y="2"/>
                </a:lnTo>
                <a:cubicBezTo>
                  <a:pt x="30" y="2"/>
                  <a:pt x="30" y="3"/>
                  <a:pt x="31" y="3"/>
                </a:cubicBezTo>
                <a:lnTo>
                  <a:pt x="31" y="4"/>
                </a:lnTo>
                <a:lnTo>
                  <a:pt x="32" y="4"/>
                </a:lnTo>
                <a:lnTo>
                  <a:pt x="32" y="8"/>
                </a:lnTo>
                <a:lnTo>
                  <a:pt x="31" y="8"/>
                </a:lnTo>
                <a:cubicBezTo>
                  <a:pt x="31" y="9"/>
                  <a:pt x="31" y="15"/>
                  <a:pt x="31" y="15"/>
                </a:cubicBezTo>
                <a:lnTo>
                  <a:pt x="32" y="15"/>
                </a:lnTo>
                <a:lnTo>
                  <a:pt x="32" y="16"/>
                </a:lnTo>
                <a:lnTo>
                  <a:pt x="33" y="16"/>
                </a:lnTo>
                <a:lnTo>
                  <a:pt x="33" y="17"/>
                </a:lnTo>
                <a:lnTo>
                  <a:pt x="35" y="17"/>
                </a:lnTo>
                <a:cubicBezTo>
                  <a:pt x="35" y="17"/>
                  <a:pt x="35" y="18"/>
                  <a:pt x="35" y="18"/>
                </a:cubicBezTo>
                <a:lnTo>
                  <a:pt x="35" y="21"/>
                </a:lnTo>
                <a:lnTo>
                  <a:pt x="39" y="21"/>
                </a:lnTo>
                <a:cubicBezTo>
                  <a:pt x="39" y="20"/>
                  <a:pt x="39" y="17"/>
                  <a:pt x="39" y="16"/>
                </a:cubicBezTo>
                <a:lnTo>
                  <a:pt x="40" y="16"/>
                </a:lnTo>
                <a:lnTo>
                  <a:pt x="40" y="13"/>
                </a:lnTo>
                <a:cubicBezTo>
                  <a:pt x="41" y="13"/>
                  <a:pt x="40" y="12"/>
                  <a:pt x="41" y="12"/>
                </a:cubicBezTo>
                <a:lnTo>
                  <a:pt x="41" y="11"/>
                </a:lnTo>
                <a:lnTo>
                  <a:pt x="44" y="11"/>
                </a:lnTo>
                <a:cubicBezTo>
                  <a:pt x="45" y="12"/>
                  <a:pt x="44" y="13"/>
                  <a:pt x="45" y="14"/>
                </a:cubicBezTo>
                <a:lnTo>
                  <a:pt x="45" y="15"/>
                </a:ln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6" y="16"/>
                  <a:pt x="46" y="16"/>
                </a:cubicBezTo>
                <a:cubicBezTo>
                  <a:pt x="46" y="16"/>
                  <a:pt x="46" y="17"/>
                  <a:pt x="46" y="17"/>
                </a:cubicBezTo>
                <a:cubicBezTo>
                  <a:pt x="46" y="17"/>
                  <a:pt x="46" y="17"/>
                  <a:pt x="46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lnTo>
                  <a:pt x="48" y="18"/>
                </a:ln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lnTo>
                  <a:pt x="50" y="19"/>
                </a:lnTo>
                <a:lnTo>
                  <a:pt x="50" y="20"/>
                </a:ln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0"/>
                  <a:pt x="51" y="20"/>
                </a:cubicBezTo>
                <a:lnTo>
                  <a:pt x="51" y="21"/>
                </a:lnTo>
                <a:cubicBezTo>
                  <a:pt x="51" y="22"/>
                  <a:pt x="51" y="22"/>
                  <a:pt x="51" y="23"/>
                </a:cubicBezTo>
                <a:lnTo>
                  <a:pt x="52" y="23"/>
                </a:lnTo>
                <a:cubicBezTo>
                  <a:pt x="52" y="23"/>
                  <a:pt x="52" y="24"/>
                  <a:pt x="52" y="24"/>
                </a:cubicBezTo>
                <a:cubicBezTo>
                  <a:pt x="53" y="24"/>
                  <a:pt x="54" y="23"/>
                  <a:pt x="56" y="23"/>
                </a:cubicBezTo>
                <a:cubicBezTo>
                  <a:pt x="56" y="23"/>
                  <a:pt x="56" y="24"/>
                  <a:pt x="56" y="25"/>
                </a:cubicBezTo>
                <a:cubicBezTo>
                  <a:pt x="56" y="25"/>
                  <a:pt x="56" y="25"/>
                  <a:pt x="56" y="25"/>
                </a:cubicBezTo>
                <a:lnTo>
                  <a:pt x="56" y="26"/>
                </a:lnTo>
                <a:cubicBezTo>
                  <a:pt x="55" y="26"/>
                  <a:pt x="55" y="26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7"/>
                  <a:pt x="54" y="28"/>
                  <a:pt x="54" y="29"/>
                </a:cubicBezTo>
                <a:lnTo>
                  <a:pt x="53" y="29"/>
                </a:lnTo>
                <a:cubicBezTo>
                  <a:pt x="53" y="29"/>
                  <a:pt x="52" y="29"/>
                  <a:pt x="52" y="29"/>
                </a:cubicBezTo>
                <a:cubicBezTo>
                  <a:pt x="52" y="29"/>
                  <a:pt x="52" y="30"/>
                  <a:pt x="52" y="30"/>
                </a:cubicBezTo>
                <a:cubicBezTo>
                  <a:pt x="52" y="31"/>
                  <a:pt x="52" y="32"/>
                  <a:pt x="52" y="33"/>
                </a:cubicBezTo>
                <a:cubicBezTo>
                  <a:pt x="51" y="33"/>
                  <a:pt x="52" y="34"/>
                  <a:pt x="52" y="34"/>
                </a:cubicBezTo>
                <a:lnTo>
                  <a:pt x="51" y="34"/>
                </a:lnTo>
                <a:lnTo>
                  <a:pt x="51" y="35"/>
                </a:lnTo>
                <a:cubicBezTo>
                  <a:pt x="51" y="35"/>
                  <a:pt x="51" y="35"/>
                  <a:pt x="51" y="35"/>
                </a:cubicBezTo>
                <a:lnTo>
                  <a:pt x="51" y="36"/>
                </a:lnTo>
                <a:cubicBezTo>
                  <a:pt x="51" y="36"/>
                  <a:pt x="50" y="36"/>
                  <a:pt x="50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6"/>
                  <a:pt x="49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lnTo>
                  <a:pt x="47" y="36"/>
                </a:lnTo>
                <a:cubicBezTo>
                  <a:pt x="47" y="36"/>
                  <a:pt x="47" y="37"/>
                  <a:pt x="47" y="37"/>
                </a:cubicBezTo>
                <a:lnTo>
                  <a:pt x="47" y="38"/>
                </a:lnTo>
                <a:lnTo>
                  <a:pt x="48" y="38"/>
                </a:lnTo>
                <a:cubicBezTo>
                  <a:pt x="48" y="37"/>
                  <a:pt x="48" y="38"/>
                  <a:pt x="48" y="37"/>
                </a:cubicBezTo>
                <a:lnTo>
                  <a:pt x="48" y="39"/>
                </a:lnTo>
                <a:cubicBezTo>
                  <a:pt x="48" y="39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7" y="40"/>
                  <a:pt x="47" y="40"/>
                </a:cubicBezTo>
                <a:cubicBezTo>
                  <a:pt x="47" y="40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6" y="39"/>
                  <a:pt x="45" y="40"/>
                  <a:pt x="46" y="41"/>
                </a:cubicBezTo>
                <a:lnTo>
                  <a:pt x="46" y="42"/>
                </a:lnTo>
              </a:path>
            </a:pathLst>
          </a:custGeom>
          <a:solidFill>
            <a:srgbClr val="FFE1E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983038" y="4105275"/>
            <a:ext cx="1614487" cy="1914525"/>
            <a:chOff x="2509" y="2586"/>
            <a:chExt cx="1017" cy="1206"/>
          </a:xfrm>
        </p:grpSpPr>
        <p:sp>
          <p:nvSpPr>
            <p:cNvPr id="300059" name="Freeform 31"/>
            <p:cNvSpPr>
              <a:spLocks/>
            </p:cNvSpPr>
            <p:nvPr/>
          </p:nvSpPr>
          <p:spPr bwMode="auto">
            <a:xfrm>
              <a:off x="2894" y="2586"/>
              <a:ext cx="416" cy="405"/>
            </a:xfrm>
            <a:custGeom>
              <a:avLst/>
              <a:gdLst>
                <a:gd name="T0" fmla="*/ 2505 w 44"/>
                <a:gd name="T1" fmla="*/ 27282 h 44"/>
                <a:gd name="T2" fmla="*/ 4198 w 44"/>
                <a:gd name="T3" fmla="*/ 26518 h 44"/>
                <a:gd name="T4" fmla="*/ 5096 w 44"/>
                <a:gd name="T5" fmla="*/ 25754 h 44"/>
                <a:gd name="T6" fmla="*/ 5900 w 44"/>
                <a:gd name="T7" fmla="*/ 24990 h 44"/>
                <a:gd name="T8" fmla="*/ 6798 w 44"/>
                <a:gd name="T9" fmla="*/ 23380 h 44"/>
                <a:gd name="T10" fmla="*/ 7601 w 44"/>
                <a:gd name="T11" fmla="*/ 21861 h 44"/>
                <a:gd name="T12" fmla="*/ 5900 w 44"/>
                <a:gd name="T13" fmla="*/ 20250 h 44"/>
                <a:gd name="T14" fmla="*/ 5900 w 44"/>
                <a:gd name="T15" fmla="*/ 19486 h 44"/>
                <a:gd name="T16" fmla="*/ 3394 w 44"/>
                <a:gd name="T17" fmla="*/ 17203 h 44"/>
                <a:gd name="T18" fmla="*/ 2505 w 44"/>
                <a:gd name="T19" fmla="*/ 14829 h 44"/>
                <a:gd name="T20" fmla="*/ 6798 w 44"/>
                <a:gd name="T21" fmla="*/ 17203 h 44"/>
                <a:gd name="T22" fmla="*/ 7601 w 44"/>
                <a:gd name="T23" fmla="*/ 16347 h 44"/>
                <a:gd name="T24" fmla="*/ 8490 w 44"/>
                <a:gd name="T25" fmla="*/ 14065 h 44"/>
                <a:gd name="T26" fmla="*/ 9294 w 44"/>
                <a:gd name="T27" fmla="*/ 13218 h 44"/>
                <a:gd name="T28" fmla="*/ 10996 w 44"/>
                <a:gd name="T29" fmla="*/ 8560 h 44"/>
                <a:gd name="T30" fmla="*/ 9294 w 44"/>
                <a:gd name="T31" fmla="*/ 6268 h 44"/>
                <a:gd name="T32" fmla="*/ 10097 w 44"/>
                <a:gd name="T33" fmla="*/ 4657 h 44"/>
                <a:gd name="T34" fmla="*/ 10996 w 44"/>
                <a:gd name="T35" fmla="*/ 2375 h 44"/>
                <a:gd name="T36" fmla="*/ 13501 w 44"/>
                <a:gd name="T37" fmla="*/ 2375 h 44"/>
                <a:gd name="T38" fmla="*/ 15193 w 44"/>
                <a:gd name="T39" fmla="*/ 1528 h 44"/>
                <a:gd name="T40" fmla="*/ 20289 w 44"/>
                <a:gd name="T41" fmla="*/ 764 h 44"/>
                <a:gd name="T42" fmla="*/ 25385 w 44"/>
                <a:gd name="T43" fmla="*/ 764 h 44"/>
                <a:gd name="T44" fmla="*/ 29583 w 44"/>
                <a:gd name="T45" fmla="*/ 6268 h 44"/>
                <a:gd name="T46" fmla="*/ 28695 w 44"/>
                <a:gd name="T47" fmla="*/ 7796 h 44"/>
                <a:gd name="T48" fmla="*/ 27891 w 44"/>
                <a:gd name="T49" fmla="*/ 10926 h 44"/>
                <a:gd name="T50" fmla="*/ 29583 w 44"/>
                <a:gd name="T51" fmla="*/ 10926 h 44"/>
                <a:gd name="T52" fmla="*/ 30396 w 44"/>
                <a:gd name="T53" fmla="*/ 10171 h 44"/>
                <a:gd name="T54" fmla="*/ 31285 w 44"/>
                <a:gd name="T55" fmla="*/ 9315 h 44"/>
                <a:gd name="T56" fmla="*/ 33791 w 44"/>
                <a:gd name="T57" fmla="*/ 9315 h 44"/>
                <a:gd name="T58" fmla="*/ 35483 w 44"/>
                <a:gd name="T59" fmla="*/ 11690 h 44"/>
                <a:gd name="T60" fmla="*/ 36381 w 44"/>
                <a:gd name="T61" fmla="*/ 16347 h 44"/>
                <a:gd name="T62" fmla="*/ 37185 w 44"/>
                <a:gd name="T63" fmla="*/ 21097 h 44"/>
                <a:gd name="T64" fmla="*/ 35483 w 44"/>
                <a:gd name="T65" fmla="*/ 23380 h 44"/>
                <a:gd name="T66" fmla="*/ 33791 w 44"/>
                <a:gd name="T67" fmla="*/ 24990 h 44"/>
                <a:gd name="T68" fmla="*/ 32987 w 44"/>
                <a:gd name="T69" fmla="*/ 29657 h 44"/>
                <a:gd name="T70" fmla="*/ 32089 w 44"/>
                <a:gd name="T71" fmla="*/ 29657 h 44"/>
                <a:gd name="T72" fmla="*/ 31285 w 44"/>
                <a:gd name="T73" fmla="*/ 29657 h 44"/>
                <a:gd name="T74" fmla="*/ 30396 w 44"/>
                <a:gd name="T75" fmla="*/ 30412 h 44"/>
                <a:gd name="T76" fmla="*/ 29583 w 44"/>
                <a:gd name="T77" fmla="*/ 31176 h 44"/>
                <a:gd name="T78" fmla="*/ 27087 w 44"/>
                <a:gd name="T79" fmla="*/ 30412 h 44"/>
                <a:gd name="T80" fmla="*/ 24497 w 44"/>
                <a:gd name="T81" fmla="*/ 30412 h 44"/>
                <a:gd name="T82" fmla="*/ 21991 w 44"/>
                <a:gd name="T83" fmla="*/ 28893 h 44"/>
                <a:gd name="T84" fmla="*/ 21991 w 44"/>
                <a:gd name="T85" fmla="*/ 27282 h 44"/>
                <a:gd name="T86" fmla="*/ 19401 w 44"/>
                <a:gd name="T87" fmla="*/ 27282 h 44"/>
                <a:gd name="T88" fmla="*/ 17784 w 44"/>
                <a:gd name="T89" fmla="*/ 29657 h 44"/>
                <a:gd name="T90" fmla="*/ 16092 w 44"/>
                <a:gd name="T91" fmla="*/ 31940 h 44"/>
                <a:gd name="T92" fmla="*/ 12697 w 44"/>
                <a:gd name="T93" fmla="*/ 33551 h 44"/>
                <a:gd name="T94" fmla="*/ 5900 w 44"/>
                <a:gd name="T95" fmla="*/ 30412 h 44"/>
                <a:gd name="T96" fmla="*/ 5096 w 44"/>
                <a:gd name="T97" fmla="*/ 31176 h 44"/>
                <a:gd name="T98" fmla="*/ 2505 w 44"/>
                <a:gd name="T99" fmla="*/ 33551 h 44"/>
                <a:gd name="T100" fmla="*/ 1702 w 44"/>
                <a:gd name="T101" fmla="*/ 32787 h 44"/>
                <a:gd name="T102" fmla="*/ 804 w 44"/>
                <a:gd name="T103" fmla="*/ 31940 h 44"/>
                <a:gd name="T104" fmla="*/ 804 w 44"/>
                <a:gd name="T105" fmla="*/ 31940 h 44"/>
                <a:gd name="T106" fmla="*/ 0 w 44"/>
                <a:gd name="T107" fmla="*/ 31940 h 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"/>
                <a:gd name="T163" fmla="*/ 0 h 44"/>
                <a:gd name="T164" fmla="*/ 44 w 44"/>
                <a:gd name="T165" fmla="*/ 44 h 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" h="44">
                  <a:moveTo>
                    <a:pt x="0" y="41"/>
                  </a:moveTo>
                  <a:lnTo>
                    <a:pt x="1" y="40"/>
                  </a:lnTo>
                  <a:cubicBezTo>
                    <a:pt x="1" y="38"/>
                    <a:pt x="2" y="37"/>
                    <a:pt x="2" y="36"/>
                  </a:cubicBez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7"/>
                  </a:lnTo>
                  <a:cubicBezTo>
                    <a:pt x="8" y="26"/>
                    <a:pt x="8" y="27"/>
                    <a:pt x="8" y="26"/>
                  </a:cubicBezTo>
                  <a:lnTo>
                    <a:pt x="7" y="26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3"/>
                  </a:lnTo>
                  <a:cubicBezTo>
                    <a:pt x="5" y="23"/>
                    <a:pt x="4" y="22"/>
                    <a:pt x="4" y="22"/>
                  </a:cubicBezTo>
                  <a:cubicBezTo>
                    <a:pt x="4" y="22"/>
                    <a:pt x="4" y="22"/>
                    <a:pt x="3" y="22"/>
                  </a:cubicBez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cubicBezTo>
                    <a:pt x="4" y="19"/>
                    <a:pt x="5" y="19"/>
                    <a:pt x="6" y="19"/>
                  </a:cubicBezTo>
                  <a:lnTo>
                    <a:pt x="6" y="20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1" y="17"/>
                  </a:lnTo>
                  <a:cubicBezTo>
                    <a:pt x="11" y="17"/>
                    <a:pt x="11" y="14"/>
                    <a:pt x="11" y="13"/>
                  </a:cubicBezTo>
                  <a:lnTo>
                    <a:pt x="12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9"/>
                  </a:lnTo>
                  <a:cubicBezTo>
                    <a:pt x="10" y="8"/>
                    <a:pt x="11" y="8"/>
                    <a:pt x="11" y="8"/>
                  </a:cubicBez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cubicBezTo>
                    <a:pt x="13" y="3"/>
                    <a:pt x="13" y="2"/>
                    <a:pt x="13" y="2"/>
                  </a:cubicBezTo>
                  <a:lnTo>
                    <a:pt x="15" y="2"/>
                  </a:lnTo>
                  <a:cubicBezTo>
                    <a:pt x="15" y="2"/>
                    <a:pt x="16" y="2"/>
                    <a:pt x="16" y="3"/>
                  </a:cubicBezTo>
                  <a:lnTo>
                    <a:pt x="18" y="3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30" y="1"/>
                  </a:lnTo>
                  <a:cubicBezTo>
                    <a:pt x="30" y="1"/>
                    <a:pt x="34" y="1"/>
                    <a:pt x="35" y="1"/>
                  </a:cubicBezTo>
                  <a:cubicBezTo>
                    <a:pt x="37" y="2"/>
                    <a:pt x="36" y="4"/>
                    <a:pt x="36" y="6"/>
                  </a:cubicBezTo>
                  <a:cubicBezTo>
                    <a:pt x="35" y="6"/>
                    <a:pt x="36" y="6"/>
                    <a:pt x="35" y="6"/>
                  </a:cubicBez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cubicBezTo>
                    <a:pt x="37" y="11"/>
                    <a:pt x="38" y="12"/>
                    <a:pt x="38" y="11"/>
                  </a:cubicBezTo>
                  <a:lnTo>
                    <a:pt x="39" y="11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5"/>
                  </a:lnTo>
                  <a:cubicBezTo>
                    <a:pt x="41" y="15"/>
                    <a:pt x="41" y="16"/>
                    <a:pt x="41" y="16"/>
                  </a:cubicBezTo>
                  <a:lnTo>
                    <a:pt x="41" y="19"/>
                  </a:lnTo>
                  <a:cubicBezTo>
                    <a:pt x="41" y="19"/>
                    <a:pt x="41" y="19"/>
                    <a:pt x="42" y="19"/>
                  </a:cubicBezTo>
                  <a:cubicBezTo>
                    <a:pt x="42" y="20"/>
                    <a:pt x="43" y="20"/>
                    <a:pt x="43" y="21"/>
                  </a:cubicBezTo>
                  <a:lnTo>
                    <a:pt x="44" y="21"/>
                  </a:lnTo>
                  <a:cubicBezTo>
                    <a:pt x="44" y="21"/>
                    <a:pt x="43" y="24"/>
                    <a:pt x="44" y="25"/>
                  </a:cubicBezTo>
                  <a:lnTo>
                    <a:pt x="44" y="27"/>
                  </a:lnTo>
                  <a:lnTo>
                    <a:pt x="44" y="28"/>
                  </a:lnTo>
                  <a:cubicBezTo>
                    <a:pt x="43" y="28"/>
                    <a:pt x="43" y="29"/>
                    <a:pt x="43" y="29"/>
                  </a:cubicBezTo>
                  <a:lnTo>
                    <a:pt x="43" y="30"/>
                  </a:lnTo>
                  <a:lnTo>
                    <a:pt x="42" y="30"/>
                  </a:lnTo>
                  <a:cubicBezTo>
                    <a:pt x="42" y="30"/>
                    <a:pt x="41" y="31"/>
                    <a:pt x="40" y="31"/>
                  </a:cubicBezTo>
                  <a:lnTo>
                    <a:pt x="40" y="32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9" y="34"/>
                  </a:lnTo>
                  <a:cubicBezTo>
                    <a:pt x="38" y="35"/>
                    <a:pt x="39" y="37"/>
                    <a:pt x="39" y="38"/>
                  </a:cubicBezTo>
                  <a:lnTo>
                    <a:pt x="38" y="38"/>
                  </a:lnTo>
                  <a:cubicBezTo>
                    <a:pt x="38" y="38"/>
                    <a:pt x="37" y="38"/>
                    <a:pt x="37" y="38"/>
                  </a:cubicBezTo>
                  <a:lnTo>
                    <a:pt x="36" y="38"/>
                  </a:lnTo>
                  <a:cubicBezTo>
                    <a:pt x="36" y="38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lnTo>
                    <a:pt x="34" y="40"/>
                  </a:ln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9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8" y="39"/>
                    <a:pt x="28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6" y="38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35"/>
                  </a:lnTo>
                  <a:lnTo>
                    <a:pt x="23" y="35"/>
                  </a:ln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2" y="36"/>
                    <a:pt x="22" y="37"/>
                    <a:pt x="22" y="38"/>
                  </a:cubicBezTo>
                  <a:lnTo>
                    <a:pt x="21" y="38"/>
                  </a:ln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0" y="39"/>
                    <a:pt x="20" y="39"/>
                  </a:cubicBezTo>
                  <a:cubicBezTo>
                    <a:pt x="20" y="40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lnTo>
                    <a:pt x="17" y="41"/>
                  </a:ln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6" y="43"/>
                    <a:pt x="15" y="43"/>
                  </a:cubicBezTo>
                  <a:cubicBezTo>
                    <a:pt x="15" y="44"/>
                    <a:pt x="14" y="43"/>
                    <a:pt x="14" y="43"/>
                  </a:cubicBezTo>
                  <a:cubicBezTo>
                    <a:pt x="13" y="42"/>
                    <a:pt x="11" y="41"/>
                    <a:pt x="11" y="40"/>
                  </a:cubicBezTo>
                  <a:lnTo>
                    <a:pt x="9" y="40"/>
                  </a:ln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7" y="39"/>
                    <a:pt x="7" y="39"/>
                  </a:cubicBezTo>
                  <a:cubicBezTo>
                    <a:pt x="7" y="39"/>
                    <a:pt x="7" y="40"/>
                    <a:pt x="7" y="40"/>
                  </a:cubicBezTo>
                  <a:lnTo>
                    <a:pt x="6" y="40"/>
                  </a:lnTo>
                  <a:cubicBezTo>
                    <a:pt x="6" y="40"/>
                    <a:pt x="5" y="41"/>
                    <a:pt x="5" y="41"/>
                  </a:cubicBezTo>
                  <a:lnTo>
                    <a:pt x="4" y="41"/>
                  </a:lnTo>
                  <a:lnTo>
                    <a:pt x="4" y="43"/>
                  </a:lnTo>
                  <a:cubicBezTo>
                    <a:pt x="4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3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2" y="42"/>
                  </a:ln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lnTo>
                    <a:pt x="1" y="41"/>
                  </a:lnTo>
                  <a:cubicBezTo>
                    <a:pt x="1" y="41"/>
                    <a:pt x="1" y="40"/>
                    <a:pt x="0" y="41"/>
                  </a:cubicBezTo>
                </a:path>
              </a:pathLst>
            </a:custGeom>
            <a:solidFill>
              <a:srgbClr val="E1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60" name="Freeform 33"/>
            <p:cNvSpPr>
              <a:spLocks/>
            </p:cNvSpPr>
            <p:nvPr/>
          </p:nvSpPr>
          <p:spPr bwMode="auto">
            <a:xfrm>
              <a:off x="2979" y="2917"/>
              <a:ext cx="547" cy="516"/>
            </a:xfrm>
            <a:custGeom>
              <a:avLst/>
              <a:gdLst>
                <a:gd name="T0" fmla="*/ 15118 w 58"/>
                <a:gd name="T1" fmla="*/ 1530 h 56"/>
                <a:gd name="T2" fmla="*/ 17608 w 58"/>
                <a:gd name="T3" fmla="*/ 3142 h 56"/>
                <a:gd name="T4" fmla="*/ 18409 w 58"/>
                <a:gd name="T5" fmla="*/ 5519 h 56"/>
                <a:gd name="T6" fmla="*/ 18409 w 58"/>
                <a:gd name="T7" fmla="*/ 6284 h 56"/>
                <a:gd name="T8" fmla="*/ 19305 w 58"/>
                <a:gd name="T9" fmla="*/ 7049 h 56"/>
                <a:gd name="T10" fmla="*/ 18409 w 58"/>
                <a:gd name="T11" fmla="*/ 10956 h 56"/>
                <a:gd name="T12" fmla="*/ 21795 w 58"/>
                <a:gd name="T13" fmla="*/ 11721 h 56"/>
                <a:gd name="T14" fmla="*/ 26860 w 58"/>
                <a:gd name="T15" fmla="*/ 8578 h 56"/>
                <a:gd name="T16" fmla="*/ 27661 w 58"/>
                <a:gd name="T17" fmla="*/ 7814 h 56"/>
                <a:gd name="T18" fmla="*/ 28548 w 58"/>
                <a:gd name="T19" fmla="*/ 10191 h 56"/>
                <a:gd name="T20" fmla="*/ 31839 w 58"/>
                <a:gd name="T21" fmla="*/ 11721 h 56"/>
                <a:gd name="T22" fmla="*/ 35225 w 58"/>
                <a:gd name="T23" fmla="*/ 15618 h 56"/>
                <a:gd name="T24" fmla="*/ 37715 w 58"/>
                <a:gd name="T25" fmla="*/ 16475 h 56"/>
                <a:gd name="T26" fmla="*/ 41978 w 58"/>
                <a:gd name="T27" fmla="*/ 15618 h 56"/>
                <a:gd name="T28" fmla="*/ 44477 w 58"/>
                <a:gd name="T29" fmla="*/ 16475 h 56"/>
                <a:gd name="T30" fmla="*/ 44477 w 58"/>
                <a:gd name="T31" fmla="*/ 17240 h 56"/>
                <a:gd name="T32" fmla="*/ 42779 w 58"/>
                <a:gd name="T33" fmla="*/ 22667 h 56"/>
                <a:gd name="T34" fmla="*/ 38601 w 58"/>
                <a:gd name="T35" fmla="*/ 23432 h 56"/>
                <a:gd name="T36" fmla="*/ 36913 w 58"/>
                <a:gd name="T37" fmla="*/ 25809 h 56"/>
                <a:gd name="T38" fmla="*/ 38601 w 58"/>
                <a:gd name="T39" fmla="*/ 26574 h 56"/>
                <a:gd name="T40" fmla="*/ 40289 w 58"/>
                <a:gd name="T41" fmla="*/ 27422 h 56"/>
                <a:gd name="T42" fmla="*/ 46165 w 58"/>
                <a:gd name="T43" fmla="*/ 30481 h 56"/>
                <a:gd name="T44" fmla="*/ 48655 w 58"/>
                <a:gd name="T45" fmla="*/ 32858 h 56"/>
                <a:gd name="T46" fmla="*/ 45269 w 58"/>
                <a:gd name="T47" fmla="*/ 36765 h 56"/>
                <a:gd name="T48" fmla="*/ 43581 w 58"/>
                <a:gd name="T49" fmla="*/ 36765 h 56"/>
                <a:gd name="T50" fmla="*/ 35225 w 58"/>
                <a:gd name="T51" fmla="*/ 40672 h 56"/>
                <a:gd name="T52" fmla="*/ 34423 w 58"/>
                <a:gd name="T53" fmla="*/ 41437 h 56"/>
                <a:gd name="T54" fmla="*/ 29349 w 58"/>
                <a:gd name="T55" fmla="*/ 42284 h 56"/>
                <a:gd name="T56" fmla="*/ 25171 w 58"/>
                <a:gd name="T57" fmla="*/ 43814 h 56"/>
                <a:gd name="T58" fmla="*/ 23483 w 58"/>
                <a:gd name="T59" fmla="*/ 41437 h 56"/>
                <a:gd name="T60" fmla="*/ 21795 w 58"/>
                <a:gd name="T61" fmla="*/ 40672 h 56"/>
                <a:gd name="T62" fmla="*/ 20098 w 58"/>
                <a:gd name="T63" fmla="*/ 40672 h 56"/>
                <a:gd name="T64" fmla="*/ 17608 w 58"/>
                <a:gd name="T65" fmla="*/ 39907 h 56"/>
                <a:gd name="T66" fmla="*/ 15118 w 58"/>
                <a:gd name="T67" fmla="*/ 37530 h 56"/>
                <a:gd name="T68" fmla="*/ 13430 w 58"/>
                <a:gd name="T69" fmla="*/ 36000 h 56"/>
                <a:gd name="T70" fmla="*/ 5866 w 58"/>
                <a:gd name="T71" fmla="*/ 35235 h 56"/>
                <a:gd name="T72" fmla="*/ 4178 w 58"/>
                <a:gd name="T73" fmla="*/ 36000 h 56"/>
                <a:gd name="T74" fmla="*/ 3376 w 58"/>
                <a:gd name="T75" fmla="*/ 35235 h 56"/>
                <a:gd name="T76" fmla="*/ 0 w 58"/>
                <a:gd name="T77" fmla="*/ 32858 h 56"/>
                <a:gd name="T78" fmla="*/ 1688 w 58"/>
                <a:gd name="T79" fmla="*/ 32093 h 56"/>
                <a:gd name="T80" fmla="*/ 1688 w 58"/>
                <a:gd name="T81" fmla="*/ 32858 h 56"/>
                <a:gd name="T82" fmla="*/ 3376 w 58"/>
                <a:gd name="T83" fmla="*/ 31329 h 56"/>
                <a:gd name="T84" fmla="*/ 4178 w 58"/>
                <a:gd name="T85" fmla="*/ 29716 h 56"/>
                <a:gd name="T86" fmla="*/ 6668 w 58"/>
                <a:gd name="T87" fmla="*/ 28951 h 56"/>
                <a:gd name="T88" fmla="*/ 7564 w 58"/>
                <a:gd name="T89" fmla="*/ 28187 h 56"/>
                <a:gd name="T90" fmla="*/ 10053 w 58"/>
                <a:gd name="T91" fmla="*/ 27422 h 56"/>
                <a:gd name="T92" fmla="*/ 7564 w 58"/>
                <a:gd name="T93" fmla="*/ 26574 h 56"/>
                <a:gd name="T94" fmla="*/ 6668 w 58"/>
                <a:gd name="T95" fmla="*/ 25809 h 56"/>
                <a:gd name="T96" fmla="*/ 9252 w 58"/>
                <a:gd name="T97" fmla="*/ 19525 h 56"/>
                <a:gd name="T98" fmla="*/ 11742 w 58"/>
                <a:gd name="T99" fmla="*/ 20373 h 56"/>
                <a:gd name="T100" fmla="*/ 15118 w 58"/>
                <a:gd name="T101" fmla="*/ 19525 h 56"/>
                <a:gd name="T102" fmla="*/ 15920 w 58"/>
                <a:gd name="T103" fmla="*/ 17240 h 56"/>
                <a:gd name="T104" fmla="*/ 15920 w 58"/>
                <a:gd name="T105" fmla="*/ 14098 h 56"/>
                <a:gd name="T106" fmla="*/ 14231 w 58"/>
                <a:gd name="T107" fmla="*/ 10956 h 56"/>
                <a:gd name="T108" fmla="*/ 10053 w 58"/>
                <a:gd name="T109" fmla="*/ 8578 h 56"/>
                <a:gd name="T110" fmla="*/ 10053 w 58"/>
                <a:gd name="T111" fmla="*/ 6284 h 56"/>
                <a:gd name="T112" fmla="*/ 11742 w 58"/>
                <a:gd name="T113" fmla="*/ 2377 h 56"/>
                <a:gd name="T114" fmla="*/ 11742 w 58"/>
                <a:gd name="T115" fmla="*/ 2377 h 56"/>
                <a:gd name="T116" fmla="*/ 13430 w 58"/>
                <a:gd name="T117" fmla="*/ 1530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"/>
                <a:gd name="T178" fmla="*/ 0 h 56"/>
                <a:gd name="T179" fmla="*/ 58 w 5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" h="56">
                  <a:moveTo>
                    <a:pt x="17" y="0"/>
                  </a:moveTo>
                  <a:lnTo>
                    <a:pt x="17" y="0"/>
                  </a:ln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3" y="6"/>
                  </a:ln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2" y="12"/>
                    <a:pt x="23" y="12"/>
                    <a:pt x="22" y="12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22" y="13"/>
                    <a:pt x="22" y="13"/>
                    <a:pt x="22" y="14"/>
                  </a:cubicBezTo>
                  <a:lnTo>
                    <a:pt x="23" y="14"/>
                  </a:lnTo>
                  <a:cubicBezTo>
                    <a:pt x="23" y="14"/>
                    <a:pt x="24" y="14"/>
                    <a:pt x="25" y="14"/>
                  </a:cubicBezTo>
                  <a:cubicBezTo>
                    <a:pt x="25" y="14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lnTo>
                    <a:pt x="31" y="15"/>
                  </a:lnTo>
                  <a:cubicBezTo>
                    <a:pt x="32" y="15"/>
                    <a:pt x="31" y="13"/>
                    <a:pt x="32" y="12"/>
                  </a:cubicBezTo>
                  <a:cubicBezTo>
                    <a:pt x="32" y="12"/>
                    <a:pt x="32" y="11"/>
                    <a:pt x="32" y="11"/>
                  </a:cubicBezTo>
                  <a:cubicBezTo>
                    <a:pt x="32" y="11"/>
                    <a:pt x="32" y="10"/>
                    <a:pt x="32" y="10"/>
                  </a:cubicBezTo>
                  <a:cubicBezTo>
                    <a:pt x="32" y="10"/>
                    <a:pt x="33" y="10"/>
                    <a:pt x="33" y="10"/>
                  </a:cubicBezTo>
                  <a:lnTo>
                    <a:pt x="33" y="9"/>
                  </a:lnTo>
                  <a:lnTo>
                    <a:pt x="33" y="10"/>
                  </a:lnTo>
                  <a:cubicBezTo>
                    <a:pt x="33" y="10"/>
                    <a:pt x="34" y="10"/>
                    <a:pt x="34" y="10"/>
                  </a:cubicBezTo>
                  <a:cubicBezTo>
                    <a:pt x="34" y="11"/>
                    <a:pt x="35" y="12"/>
                    <a:pt x="34" y="13"/>
                  </a:cubicBezTo>
                  <a:cubicBezTo>
                    <a:pt x="35" y="13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5"/>
                    <a:pt x="37" y="15"/>
                  </a:cubicBezTo>
                  <a:cubicBezTo>
                    <a:pt x="37" y="15"/>
                    <a:pt x="38" y="15"/>
                    <a:pt x="38" y="15"/>
                  </a:cubicBezTo>
                  <a:lnTo>
                    <a:pt x="38" y="16"/>
                  </a:ln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39" y="16"/>
                    <a:pt x="40" y="16"/>
                  </a:cubicBezTo>
                  <a:cubicBezTo>
                    <a:pt x="40" y="16"/>
                    <a:pt x="41" y="17"/>
                    <a:pt x="41" y="17"/>
                  </a:cubicBez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2" y="20"/>
                    <a:pt x="42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4" y="21"/>
                    <a:pt x="45" y="21"/>
                    <a:pt x="45" y="21"/>
                  </a:cubicBezTo>
                  <a:cubicBezTo>
                    <a:pt x="45" y="22"/>
                    <a:pt x="47" y="21"/>
                    <a:pt x="47" y="21"/>
                  </a:cubicBezTo>
                  <a:cubicBezTo>
                    <a:pt x="47" y="21"/>
                    <a:pt x="48" y="21"/>
                    <a:pt x="48" y="21"/>
                  </a:cubicBezTo>
                  <a:cubicBezTo>
                    <a:pt x="48" y="21"/>
                    <a:pt x="49" y="20"/>
                    <a:pt x="49" y="20"/>
                  </a:cubicBezTo>
                  <a:lnTo>
                    <a:pt x="50" y="20"/>
                  </a:lnTo>
                  <a:cubicBezTo>
                    <a:pt x="50" y="20"/>
                    <a:pt x="50" y="20"/>
                    <a:pt x="51" y="20"/>
                  </a:cubicBezTo>
                  <a:cubicBezTo>
                    <a:pt x="51" y="20"/>
                    <a:pt x="52" y="21"/>
                    <a:pt x="52" y="21"/>
                  </a:cubicBezTo>
                  <a:cubicBezTo>
                    <a:pt x="52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2"/>
                    <a:pt x="53" y="21"/>
                    <a:pt x="53" y="22"/>
                  </a:cubicBezTo>
                  <a:lnTo>
                    <a:pt x="52" y="22"/>
                  </a:lnTo>
                  <a:lnTo>
                    <a:pt x="52" y="23"/>
                  </a:lnTo>
                  <a:cubicBezTo>
                    <a:pt x="51" y="24"/>
                    <a:pt x="52" y="27"/>
                    <a:pt x="52" y="28"/>
                  </a:cubicBezTo>
                  <a:lnTo>
                    <a:pt x="51" y="29"/>
                  </a:lnTo>
                  <a:lnTo>
                    <a:pt x="47" y="29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3" y="30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5" y="33"/>
                  </a:lnTo>
                  <a:cubicBezTo>
                    <a:pt x="45" y="33"/>
                    <a:pt x="45" y="34"/>
                    <a:pt x="45" y="34"/>
                  </a:cubicBezTo>
                  <a:lnTo>
                    <a:pt x="46" y="34"/>
                  </a:lnTo>
                  <a:cubicBezTo>
                    <a:pt x="46" y="35"/>
                    <a:pt x="46" y="34"/>
                    <a:pt x="46" y="35"/>
                  </a:cubicBezTo>
                  <a:lnTo>
                    <a:pt x="47" y="35"/>
                  </a:lnTo>
                  <a:lnTo>
                    <a:pt x="48" y="35"/>
                  </a:lnTo>
                  <a:cubicBezTo>
                    <a:pt x="48" y="36"/>
                    <a:pt x="50" y="36"/>
                    <a:pt x="50" y="36"/>
                  </a:cubicBezTo>
                  <a:lnTo>
                    <a:pt x="50" y="37"/>
                  </a:lnTo>
                  <a:cubicBezTo>
                    <a:pt x="51" y="37"/>
                    <a:pt x="54" y="38"/>
                    <a:pt x="54" y="38"/>
                  </a:cubicBezTo>
                  <a:lnTo>
                    <a:pt x="54" y="39"/>
                  </a:lnTo>
                  <a:cubicBezTo>
                    <a:pt x="55" y="39"/>
                    <a:pt x="55" y="38"/>
                    <a:pt x="55" y="39"/>
                  </a:cubicBezTo>
                  <a:lnTo>
                    <a:pt x="57" y="39"/>
                  </a:lnTo>
                  <a:cubicBezTo>
                    <a:pt x="57" y="40"/>
                    <a:pt x="57" y="40"/>
                    <a:pt x="57" y="40"/>
                  </a:cubicBezTo>
                  <a:lnTo>
                    <a:pt x="57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3"/>
                  </a:lnTo>
                  <a:lnTo>
                    <a:pt x="57" y="43"/>
                  </a:lnTo>
                  <a:cubicBezTo>
                    <a:pt x="57" y="44"/>
                    <a:pt x="57" y="44"/>
                    <a:pt x="57" y="45"/>
                  </a:cubicBezTo>
                  <a:lnTo>
                    <a:pt x="54" y="45"/>
                  </a:lnTo>
                  <a:cubicBezTo>
                    <a:pt x="54" y="45"/>
                    <a:pt x="54" y="46"/>
                    <a:pt x="54" y="47"/>
                  </a:cubicBezTo>
                  <a:lnTo>
                    <a:pt x="52" y="47"/>
                  </a:lnTo>
                  <a:lnTo>
                    <a:pt x="52" y="48"/>
                  </a:lnTo>
                  <a:lnTo>
                    <a:pt x="51" y="48"/>
                  </a:lnTo>
                  <a:cubicBezTo>
                    <a:pt x="51" y="49"/>
                    <a:pt x="51" y="50"/>
                    <a:pt x="51" y="51"/>
                  </a:cubicBezTo>
                  <a:cubicBezTo>
                    <a:pt x="51" y="51"/>
                    <a:pt x="51" y="52"/>
                    <a:pt x="51" y="52"/>
                  </a:cubicBezTo>
                  <a:lnTo>
                    <a:pt x="42" y="52"/>
                  </a:lnTo>
                  <a:lnTo>
                    <a:pt x="42" y="53"/>
                  </a:lnTo>
                  <a:cubicBezTo>
                    <a:pt x="42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41" y="54"/>
                  </a:lnTo>
                  <a:cubicBezTo>
                    <a:pt x="41" y="54"/>
                    <a:pt x="40" y="54"/>
                    <a:pt x="40" y="54"/>
                  </a:cubicBezTo>
                  <a:cubicBezTo>
                    <a:pt x="40" y="54"/>
                    <a:pt x="39" y="54"/>
                    <a:pt x="39" y="54"/>
                  </a:cubicBezTo>
                  <a:lnTo>
                    <a:pt x="35" y="54"/>
                  </a:lnTo>
                  <a:cubicBezTo>
                    <a:pt x="35" y="54"/>
                    <a:pt x="35" y="54"/>
                    <a:pt x="35" y="54"/>
                  </a:cubicBezTo>
                  <a:lnTo>
                    <a:pt x="35" y="55"/>
                  </a:lnTo>
                  <a:cubicBezTo>
                    <a:pt x="35" y="55"/>
                    <a:pt x="35" y="56"/>
                    <a:pt x="35" y="56"/>
                  </a:cubicBezTo>
                  <a:cubicBezTo>
                    <a:pt x="34" y="56"/>
                    <a:pt x="32" y="56"/>
                    <a:pt x="32" y="56"/>
                  </a:cubicBezTo>
                  <a:lnTo>
                    <a:pt x="30" y="56"/>
                  </a:lnTo>
                  <a:cubicBezTo>
                    <a:pt x="30" y="55"/>
                    <a:pt x="30" y="56"/>
                    <a:pt x="30" y="55"/>
                  </a:cubicBezTo>
                  <a:cubicBezTo>
                    <a:pt x="30" y="55"/>
                    <a:pt x="28" y="55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lnTo>
                    <a:pt x="27" y="53"/>
                  </a:lnTo>
                  <a:lnTo>
                    <a:pt x="26" y="53"/>
                  </a:lnTo>
                  <a:lnTo>
                    <a:pt x="26" y="52"/>
                  </a:lnTo>
                  <a:lnTo>
                    <a:pt x="25" y="52"/>
                  </a:lnTo>
                  <a:cubicBezTo>
                    <a:pt x="25" y="52"/>
                    <a:pt x="25" y="52"/>
                    <a:pt x="25" y="52"/>
                  </a:cubicBezTo>
                  <a:lnTo>
                    <a:pt x="24" y="52"/>
                  </a:ln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3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lnTo>
                    <a:pt x="21" y="51"/>
                  </a:lnTo>
                  <a:lnTo>
                    <a:pt x="21" y="50"/>
                  </a:ln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9"/>
                    <a:pt x="20" y="49"/>
                    <a:pt x="20" y="48"/>
                  </a:cubicBezTo>
                  <a:lnTo>
                    <a:pt x="18" y="48"/>
                  </a:ln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16" y="47"/>
                  </a:lnTo>
                  <a:lnTo>
                    <a:pt x="16" y="46"/>
                  </a:lnTo>
                  <a:cubicBezTo>
                    <a:pt x="16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lnTo>
                    <a:pt x="15" y="45"/>
                  </a:lnTo>
                  <a:lnTo>
                    <a:pt x="10" y="45"/>
                  </a:lnTo>
                  <a:cubicBezTo>
                    <a:pt x="10" y="45"/>
                    <a:pt x="10" y="45"/>
                    <a:pt x="9" y="45"/>
                  </a:cubicBezTo>
                  <a:lnTo>
                    <a:pt x="7" y="45"/>
                  </a:lnTo>
                  <a:cubicBezTo>
                    <a:pt x="7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lnTo>
                    <a:pt x="5" y="46"/>
                  </a:lnTo>
                  <a:cubicBezTo>
                    <a:pt x="5" y="46"/>
                    <a:pt x="5" y="46"/>
                    <a:pt x="5" y="46"/>
                  </a:cubicBezTo>
                  <a:lnTo>
                    <a:pt x="5" y="45"/>
                  </a:lnTo>
                  <a:lnTo>
                    <a:pt x="4" y="45"/>
                  </a:lnTo>
                  <a:cubicBezTo>
                    <a:pt x="4" y="45"/>
                    <a:pt x="2" y="45"/>
                    <a:pt x="2" y="45"/>
                  </a:cubicBezTo>
                  <a:lnTo>
                    <a:pt x="2" y="44"/>
                  </a:lnTo>
                  <a:cubicBezTo>
                    <a:pt x="2" y="44"/>
                    <a:pt x="1" y="44"/>
                    <a:pt x="1" y="44"/>
                  </a:cubicBezTo>
                  <a:lnTo>
                    <a:pt x="0" y="44"/>
                  </a:lnTo>
                  <a:lnTo>
                    <a:pt x="0" y="42"/>
                  </a:ln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1"/>
                    <a:pt x="1" y="41"/>
                    <a:pt x="2" y="41"/>
                  </a:cubicBezTo>
                  <a:lnTo>
                    <a:pt x="2" y="42"/>
                  </a:lnTo>
                  <a:cubicBezTo>
                    <a:pt x="3" y="42"/>
                    <a:pt x="3" y="42"/>
                    <a:pt x="3" y="42"/>
                  </a:cubicBezTo>
                  <a:lnTo>
                    <a:pt x="3" y="40"/>
                  </a:lnTo>
                  <a:lnTo>
                    <a:pt x="4" y="40"/>
                  </a:lnTo>
                  <a:cubicBezTo>
                    <a:pt x="4" y="39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8"/>
                    <a:pt x="5" y="38"/>
                  </a:cubicBezTo>
                  <a:lnTo>
                    <a:pt x="6" y="38"/>
                  </a:lnTo>
                  <a:cubicBezTo>
                    <a:pt x="6" y="38"/>
                    <a:pt x="7" y="38"/>
                    <a:pt x="7" y="37"/>
                  </a:cubicBezTo>
                  <a:lnTo>
                    <a:pt x="8" y="37"/>
                  </a:lnTo>
                  <a:cubicBezTo>
                    <a:pt x="8" y="37"/>
                    <a:pt x="9" y="36"/>
                    <a:pt x="9" y="36"/>
                  </a:cubicBezTo>
                  <a:lnTo>
                    <a:pt x="11" y="36"/>
                  </a:lnTo>
                  <a:lnTo>
                    <a:pt x="12" y="35"/>
                  </a:lnTo>
                  <a:lnTo>
                    <a:pt x="12" y="34"/>
                  </a:lnTo>
                  <a:cubicBezTo>
                    <a:pt x="12" y="34"/>
                    <a:pt x="10" y="34"/>
                    <a:pt x="10" y="34"/>
                  </a:cubicBez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8" y="33"/>
                  </a:lnTo>
                  <a:cubicBezTo>
                    <a:pt x="7" y="33"/>
                    <a:pt x="8" y="29"/>
                    <a:pt x="8" y="29"/>
                  </a:cubicBezTo>
                  <a:cubicBezTo>
                    <a:pt x="8" y="28"/>
                    <a:pt x="9" y="26"/>
                    <a:pt x="9" y="25"/>
                  </a:cubicBezTo>
                  <a:lnTo>
                    <a:pt x="10" y="25"/>
                  </a:lnTo>
                  <a:cubicBezTo>
                    <a:pt x="10" y="25"/>
                    <a:pt x="11" y="25"/>
                    <a:pt x="11" y="25"/>
                  </a:cubicBezTo>
                  <a:lnTo>
                    <a:pt x="11" y="26"/>
                  </a:ln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lnTo>
                    <a:pt x="14" y="26"/>
                  </a:lnTo>
                  <a:cubicBezTo>
                    <a:pt x="14" y="26"/>
                    <a:pt x="14" y="25"/>
                    <a:pt x="14" y="25"/>
                  </a:cubicBezTo>
                  <a:lnTo>
                    <a:pt x="18" y="25"/>
                  </a:lnTo>
                  <a:lnTo>
                    <a:pt x="18" y="23"/>
                  </a:lnTo>
                  <a:cubicBezTo>
                    <a:pt x="18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21"/>
                  </a:lnTo>
                  <a:cubicBezTo>
                    <a:pt x="19" y="21"/>
                    <a:pt x="20" y="21"/>
                    <a:pt x="20" y="21"/>
                  </a:cubicBezTo>
                  <a:cubicBezTo>
                    <a:pt x="20" y="20"/>
                    <a:pt x="19" y="19"/>
                    <a:pt x="19" y="19"/>
                  </a:cubicBezTo>
                  <a:lnTo>
                    <a:pt x="19" y="18"/>
                  </a:lnTo>
                  <a:cubicBezTo>
                    <a:pt x="19" y="18"/>
                    <a:pt x="18" y="18"/>
                    <a:pt x="18" y="18"/>
                  </a:cubicBezTo>
                  <a:cubicBezTo>
                    <a:pt x="18" y="18"/>
                    <a:pt x="17" y="18"/>
                    <a:pt x="16" y="18"/>
                  </a:cubicBezTo>
                  <a:lnTo>
                    <a:pt x="16" y="17"/>
                  </a:lnTo>
                  <a:cubicBezTo>
                    <a:pt x="17" y="17"/>
                    <a:pt x="17" y="16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6" y="13"/>
                    <a:pt x="16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2" y="12"/>
                  </a:ln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2" y="11"/>
                    <a:pt x="11" y="11"/>
                  </a:cubicBezTo>
                  <a:lnTo>
                    <a:pt x="11" y="9"/>
                  </a:ln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4" y="6"/>
                    <a:pt x="13" y="4"/>
                    <a:pt x="13" y="4"/>
                  </a:cubicBezTo>
                  <a:lnTo>
                    <a:pt x="14" y="3"/>
                  </a:lnTo>
                  <a:cubicBezTo>
                    <a:pt x="14" y="3"/>
                    <a:pt x="14" y="3"/>
                    <a:pt x="14" y="3"/>
                  </a:cubicBezTo>
                  <a:lnTo>
                    <a:pt x="15" y="3"/>
                  </a:lnTo>
                  <a:lnTo>
                    <a:pt x="16" y="2"/>
                  </a:ln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1"/>
                    <a:pt x="17" y="0"/>
                  </a:cubicBezTo>
                </a:path>
              </a:pathLst>
            </a:custGeom>
            <a:solidFill>
              <a:srgbClr val="E1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61" name="Freeform 37"/>
            <p:cNvSpPr>
              <a:spLocks/>
            </p:cNvSpPr>
            <p:nvPr/>
          </p:nvSpPr>
          <p:spPr bwMode="auto">
            <a:xfrm>
              <a:off x="2509" y="3332"/>
              <a:ext cx="376" cy="460"/>
            </a:xfrm>
            <a:custGeom>
              <a:avLst/>
              <a:gdLst>
                <a:gd name="T0" fmla="*/ 21564 w 40"/>
                <a:gd name="T1" fmla="*/ 35806 h 50"/>
                <a:gd name="T2" fmla="*/ 21564 w 40"/>
                <a:gd name="T3" fmla="*/ 35043 h 50"/>
                <a:gd name="T4" fmla="*/ 19966 w 40"/>
                <a:gd name="T5" fmla="*/ 35806 h 50"/>
                <a:gd name="T6" fmla="*/ 17409 w 40"/>
                <a:gd name="T7" fmla="*/ 36561 h 50"/>
                <a:gd name="T8" fmla="*/ 15820 w 40"/>
                <a:gd name="T9" fmla="*/ 38171 h 50"/>
                <a:gd name="T10" fmla="*/ 13254 w 40"/>
                <a:gd name="T11" fmla="*/ 38934 h 50"/>
                <a:gd name="T12" fmla="*/ 12455 w 40"/>
                <a:gd name="T13" fmla="*/ 38171 h 50"/>
                <a:gd name="T14" fmla="*/ 11665 w 40"/>
                <a:gd name="T15" fmla="*/ 36561 h 50"/>
                <a:gd name="T16" fmla="*/ 9099 w 40"/>
                <a:gd name="T17" fmla="*/ 35043 h 50"/>
                <a:gd name="T18" fmla="*/ 7511 w 40"/>
                <a:gd name="T19" fmla="*/ 34279 h 50"/>
                <a:gd name="T20" fmla="*/ 7511 w 40"/>
                <a:gd name="T21" fmla="*/ 32669 h 50"/>
                <a:gd name="T22" fmla="*/ 5828 w 40"/>
                <a:gd name="T23" fmla="*/ 31906 h 50"/>
                <a:gd name="T24" fmla="*/ 4944 w 40"/>
                <a:gd name="T25" fmla="*/ 27250 h 50"/>
                <a:gd name="T26" fmla="*/ 0 w 40"/>
                <a:gd name="T27" fmla="*/ 21841 h 50"/>
                <a:gd name="T28" fmla="*/ 4155 w 40"/>
                <a:gd name="T29" fmla="*/ 20231 h 50"/>
                <a:gd name="T30" fmla="*/ 6627 w 40"/>
                <a:gd name="T31" fmla="*/ 20231 h 50"/>
                <a:gd name="T32" fmla="*/ 8310 w 40"/>
                <a:gd name="T33" fmla="*/ 18704 h 50"/>
                <a:gd name="T34" fmla="*/ 9983 w 40"/>
                <a:gd name="T35" fmla="*/ 16339 h 50"/>
                <a:gd name="T36" fmla="*/ 8310 w 40"/>
                <a:gd name="T37" fmla="*/ 14048 h 50"/>
                <a:gd name="T38" fmla="*/ 3356 w 40"/>
                <a:gd name="T39" fmla="*/ 12438 h 50"/>
                <a:gd name="T40" fmla="*/ 4155 w 40"/>
                <a:gd name="T41" fmla="*/ 9310 h 50"/>
                <a:gd name="T42" fmla="*/ 6627 w 40"/>
                <a:gd name="T43" fmla="*/ 7029 h 50"/>
                <a:gd name="T44" fmla="*/ 5828 w 40"/>
                <a:gd name="T45" fmla="*/ 0 h 50"/>
                <a:gd name="T46" fmla="*/ 12455 w 40"/>
                <a:gd name="T47" fmla="*/ 1527 h 50"/>
                <a:gd name="T48" fmla="*/ 14937 w 40"/>
                <a:gd name="T49" fmla="*/ 1527 h 50"/>
                <a:gd name="T50" fmla="*/ 17409 w 40"/>
                <a:gd name="T51" fmla="*/ 3128 h 50"/>
                <a:gd name="T52" fmla="*/ 19082 w 40"/>
                <a:gd name="T53" fmla="*/ 3128 h 50"/>
                <a:gd name="T54" fmla="*/ 22447 w 40"/>
                <a:gd name="T55" fmla="*/ 3892 h 50"/>
                <a:gd name="T56" fmla="*/ 25709 w 40"/>
                <a:gd name="T57" fmla="*/ 2374 h 50"/>
                <a:gd name="T58" fmla="*/ 26593 w 40"/>
                <a:gd name="T59" fmla="*/ 4655 h 50"/>
                <a:gd name="T60" fmla="*/ 25709 w 40"/>
                <a:gd name="T61" fmla="*/ 7029 h 50"/>
                <a:gd name="T62" fmla="*/ 26593 w 40"/>
                <a:gd name="T63" fmla="*/ 7783 h 50"/>
                <a:gd name="T64" fmla="*/ 24919 w 40"/>
                <a:gd name="T65" fmla="*/ 10920 h 50"/>
                <a:gd name="T66" fmla="*/ 24120 w 40"/>
                <a:gd name="T67" fmla="*/ 11684 h 50"/>
                <a:gd name="T68" fmla="*/ 25709 w 40"/>
                <a:gd name="T69" fmla="*/ 14812 h 50"/>
                <a:gd name="T70" fmla="*/ 29864 w 40"/>
                <a:gd name="T71" fmla="*/ 16339 h 50"/>
                <a:gd name="T72" fmla="*/ 29074 w 40"/>
                <a:gd name="T73" fmla="*/ 17940 h 50"/>
                <a:gd name="T74" fmla="*/ 27392 w 40"/>
                <a:gd name="T75" fmla="*/ 19467 h 50"/>
                <a:gd name="T76" fmla="*/ 26593 w 40"/>
                <a:gd name="T77" fmla="*/ 20994 h 50"/>
                <a:gd name="T78" fmla="*/ 28275 w 40"/>
                <a:gd name="T79" fmla="*/ 20231 h 50"/>
                <a:gd name="T80" fmla="*/ 30747 w 40"/>
                <a:gd name="T81" fmla="*/ 20231 h 50"/>
                <a:gd name="T82" fmla="*/ 31546 w 40"/>
                <a:gd name="T83" fmla="*/ 22595 h 50"/>
                <a:gd name="T84" fmla="*/ 32430 w 40"/>
                <a:gd name="T85" fmla="*/ 21841 h 50"/>
                <a:gd name="T86" fmla="*/ 32430 w 40"/>
                <a:gd name="T87" fmla="*/ 21841 h 50"/>
                <a:gd name="T88" fmla="*/ 33220 w 40"/>
                <a:gd name="T89" fmla="*/ 24122 h 50"/>
                <a:gd name="T90" fmla="*/ 32430 w 40"/>
                <a:gd name="T91" fmla="*/ 24886 h 50"/>
                <a:gd name="T92" fmla="*/ 31546 w 40"/>
                <a:gd name="T93" fmla="*/ 25732 h 50"/>
                <a:gd name="T94" fmla="*/ 32430 w 40"/>
                <a:gd name="T95" fmla="*/ 25732 h 50"/>
                <a:gd name="T96" fmla="*/ 31546 w 40"/>
                <a:gd name="T97" fmla="*/ 26496 h 50"/>
                <a:gd name="T98" fmla="*/ 30747 w 40"/>
                <a:gd name="T99" fmla="*/ 26496 h 50"/>
                <a:gd name="T100" fmla="*/ 29074 w 40"/>
                <a:gd name="T101" fmla="*/ 28778 h 50"/>
                <a:gd name="T102" fmla="*/ 25709 w 40"/>
                <a:gd name="T103" fmla="*/ 30388 h 50"/>
                <a:gd name="T104" fmla="*/ 26593 w 40"/>
                <a:gd name="T105" fmla="*/ 31906 h 50"/>
                <a:gd name="T106" fmla="*/ 26593 w 40"/>
                <a:gd name="T107" fmla="*/ 32669 h 50"/>
                <a:gd name="T108" fmla="*/ 27392 w 40"/>
                <a:gd name="T109" fmla="*/ 36561 h 50"/>
                <a:gd name="T110" fmla="*/ 27392 w 40"/>
                <a:gd name="T111" fmla="*/ 36561 h 50"/>
                <a:gd name="T112" fmla="*/ 25709 w 40"/>
                <a:gd name="T113" fmla="*/ 36561 h 50"/>
                <a:gd name="T114" fmla="*/ 25709 w 40"/>
                <a:gd name="T115" fmla="*/ 37407 h 50"/>
                <a:gd name="T116" fmla="*/ 24919 w 40"/>
                <a:gd name="T117" fmla="*/ 37407 h 50"/>
                <a:gd name="T118" fmla="*/ 24120 w 40"/>
                <a:gd name="T119" fmla="*/ 36561 h 50"/>
                <a:gd name="T120" fmla="*/ 22447 w 40"/>
                <a:gd name="T121" fmla="*/ 36561 h 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"/>
                <a:gd name="T184" fmla="*/ 0 h 50"/>
                <a:gd name="T185" fmla="*/ 40 w 40"/>
                <a:gd name="T186" fmla="*/ 50 h 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" h="50">
                  <a:moveTo>
                    <a:pt x="26" y="47"/>
                  </a:moveTo>
                  <a:cubicBezTo>
                    <a:pt x="26" y="47"/>
                    <a:pt x="26" y="47"/>
                    <a:pt x="26" y="47"/>
                  </a:cubicBezTo>
                  <a:lnTo>
                    <a:pt x="26" y="46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3" y="46"/>
                  </a:lnTo>
                  <a:cubicBezTo>
                    <a:pt x="23" y="46"/>
                    <a:pt x="22" y="46"/>
                    <a:pt x="21" y="46"/>
                  </a:cubicBezTo>
                  <a:lnTo>
                    <a:pt x="21" y="47"/>
                  </a:lnTo>
                  <a:lnTo>
                    <a:pt x="21" y="48"/>
                  </a:lnTo>
                  <a:lnTo>
                    <a:pt x="21" y="49"/>
                  </a:lnTo>
                  <a:lnTo>
                    <a:pt x="19" y="49"/>
                  </a:ln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50"/>
                    <a:pt x="18" y="50"/>
                  </a:cubicBezTo>
                  <a:cubicBezTo>
                    <a:pt x="18" y="50"/>
                    <a:pt x="17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49"/>
                  </a:lnTo>
                  <a:lnTo>
                    <a:pt x="15" y="49"/>
                  </a:lnTo>
                  <a:cubicBezTo>
                    <a:pt x="15" y="49"/>
                    <a:pt x="15" y="48"/>
                    <a:pt x="15" y="48"/>
                  </a:cubicBezTo>
                  <a:cubicBezTo>
                    <a:pt x="14" y="48"/>
                    <a:pt x="15" y="48"/>
                    <a:pt x="14" y="48"/>
                  </a:cubicBezTo>
                  <a:lnTo>
                    <a:pt x="14" y="47"/>
                  </a:lnTo>
                  <a:cubicBezTo>
                    <a:pt x="14" y="47"/>
                    <a:pt x="13" y="47"/>
                    <a:pt x="13" y="47"/>
                  </a:cubicBezTo>
                  <a:lnTo>
                    <a:pt x="12" y="47"/>
                  </a:lnTo>
                  <a:lnTo>
                    <a:pt x="11" y="47"/>
                  </a:lnTo>
                  <a:cubicBezTo>
                    <a:pt x="11" y="46"/>
                    <a:pt x="11" y="45"/>
                    <a:pt x="11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9" y="44"/>
                  </a:lnTo>
                  <a:cubicBezTo>
                    <a:pt x="9" y="44"/>
                    <a:pt x="9" y="43"/>
                    <a:pt x="9" y="43"/>
                  </a:cubicBezTo>
                  <a:lnTo>
                    <a:pt x="9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6" y="35"/>
                  </a:lnTo>
                  <a:lnTo>
                    <a:pt x="5" y="35"/>
                  </a:lnTo>
                  <a:cubicBezTo>
                    <a:pt x="5" y="35"/>
                    <a:pt x="2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lnTo>
                    <a:pt x="0" y="28"/>
                  </a:lnTo>
                  <a:cubicBezTo>
                    <a:pt x="1" y="28"/>
                    <a:pt x="2" y="27"/>
                    <a:pt x="2" y="27"/>
                  </a:cubicBezTo>
                  <a:lnTo>
                    <a:pt x="3" y="27"/>
                  </a:lnTo>
                  <a:cubicBezTo>
                    <a:pt x="3" y="26"/>
                    <a:pt x="4" y="26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5"/>
                  </a:lnTo>
                  <a:cubicBezTo>
                    <a:pt x="8" y="25"/>
                    <a:pt x="9" y="24"/>
                    <a:pt x="9" y="24"/>
                  </a:cubicBezTo>
                  <a:lnTo>
                    <a:pt x="10" y="24"/>
                  </a:lnTo>
                  <a:cubicBezTo>
                    <a:pt x="10" y="24"/>
                    <a:pt x="11" y="25"/>
                    <a:pt x="11" y="25"/>
                  </a:cubicBezTo>
                  <a:lnTo>
                    <a:pt x="12" y="25"/>
                  </a:ln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2"/>
                    <a:pt x="12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10" y="18"/>
                    <a:pt x="10" y="19"/>
                    <a:pt x="10" y="18"/>
                  </a:cubicBezTo>
                  <a:lnTo>
                    <a:pt x="7" y="18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cubicBezTo>
                    <a:pt x="7" y="9"/>
                    <a:pt x="8" y="9"/>
                    <a:pt x="7" y="9"/>
                  </a:cubicBezTo>
                  <a:lnTo>
                    <a:pt x="7" y="8"/>
                  </a:lnTo>
                  <a:cubicBezTo>
                    <a:pt x="6" y="7"/>
                    <a:pt x="7" y="2"/>
                    <a:pt x="7" y="1"/>
                  </a:cubicBezTo>
                  <a:lnTo>
                    <a:pt x="7" y="0"/>
                  </a:lnTo>
                  <a:lnTo>
                    <a:pt x="11" y="0"/>
                  </a:lnTo>
                  <a:cubicBezTo>
                    <a:pt x="11" y="1"/>
                    <a:pt x="12" y="1"/>
                    <a:pt x="12" y="2"/>
                  </a:cubicBezTo>
                  <a:lnTo>
                    <a:pt x="14" y="2"/>
                  </a:lnTo>
                  <a:lnTo>
                    <a:pt x="15" y="2"/>
                  </a:lnTo>
                  <a:lnTo>
                    <a:pt x="15" y="1"/>
                  </a:lnTo>
                  <a:cubicBezTo>
                    <a:pt x="16" y="1"/>
                    <a:pt x="18" y="1"/>
                    <a:pt x="18" y="2"/>
                  </a:cubicBezTo>
                  <a:lnTo>
                    <a:pt x="18" y="3"/>
                  </a:lnTo>
                  <a:cubicBezTo>
                    <a:pt x="18" y="3"/>
                    <a:pt x="18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1" y="4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lnTo>
                    <a:pt x="25" y="4"/>
                  </a:lnTo>
                  <a:cubicBezTo>
                    <a:pt x="25" y="4"/>
                    <a:pt x="25" y="4"/>
                    <a:pt x="25" y="4"/>
                  </a:cubicBezTo>
                  <a:cubicBezTo>
                    <a:pt x="25" y="5"/>
                    <a:pt x="26" y="5"/>
                    <a:pt x="26" y="5"/>
                  </a:cubicBezTo>
                  <a:lnTo>
                    <a:pt x="27" y="5"/>
                  </a:lnTo>
                  <a:cubicBezTo>
                    <a:pt x="27" y="5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2" y="7"/>
                    <a:pt x="32" y="7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9"/>
                    <a:pt x="32" y="9"/>
                    <a:pt x="31" y="9"/>
                  </a:cubicBezTo>
                  <a:lnTo>
                    <a:pt x="32" y="9"/>
                  </a:lnTo>
                  <a:lnTo>
                    <a:pt x="32" y="10"/>
                  </a:lnTo>
                  <a:cubicBezTo>
                    <a:pt x="32" y="10"/>
                    <a:pt x="32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0" y="14"/>
                    <a:pt x="30" y="14"/>
                  </a:cubicBezTo>
                  <a:cubicBezTo>
                    <a:pt x="30" y="14"/>
                    <a:pt x="29" y="15"/>
                    <a:pt x="29" y="15"/>
                  </a:cubicBezTo>
                  <a:cubicBezTo>
                    <a:pt x="29" y="15"/>
                    <a:pt x="29" y="16"/>
                    <a:pt x="29" y="16"/>
                  </a:cubicBezTo>
                  <a:cubicBezTo>
                    <a:pt x="29" y="16"/>
                    <a:pt x="30" y="18"/>
                    <a:pt x="30" y="19"/>
                  </a:cubicBezTo>
                  <a:cubicBezTo>
                    <a:pt x="30" y="19"/>
                    <a:pt x="31" y="19"/>
                    <a:pt x="31" y="19"/>
                  </a:cubicBezTo>
                  <a:cubicBezTo>
                    <a:pt x="31" y="19"/>
                    <a:pt x="33" y="21"/>
                    <a:pt x="34" y="20"/>
                  </a:cubicBezTo>
                  <a:cubicBezTo>
                    <a:pt x="34" y="20"/>
                    <a:pt x="35" y="20"/>
                    <a:pt x="36" y="20"/>
                  </a:cubicBezTo>
                  <a:cubicBezTo>
                    <a:pt x="36" y="21"/>
                    <a:pt x="36" y="20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lnTo>
                    <a:pt x="36" y="22"/>
                  </a:lnTo>
                  <a:lnTo>
                    <a:pt x="36" y="23"/>
                  </a:lnTo>
                  <a:lnTo>
                    <a:pt x="35" y="23"/>
                  </a:ln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4" y="23"/>
                    <a:pt x="34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3" y="25"/>
                    <a:pt x="33" y="25"/>
                  </a:cubicBezTo>
                  <a:lnTo>
                    <a:pt x="32" y="25"/>
                  </a:lnTo>
                  <a:cubicBezTo>
                    <a:pt x="31" y="25"/>
                    <a:pt x="31" y="26"/>
                    <a:pt x="31" y="27"/>
                  </a:cubicBezTo>
                  <a:lnTo>
                    <a:pt x="32" y="27"/>
                  </a:ln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lnTo>
                    <a:pt x="34" y="26"/>
                  </a:lnTo>
                  <a:lnTo>
                    <a:pt x="36" y="26"/>
                  </a:lnTo>
                  <a:cubicBezTo>
                    <a:pt x="36" y="26"/>
                    <a:pt x="36" y="26"/>
                    <a:pt x="36" y="26"/>
                  </a:cubicBezTo>
                  <a:lnTo>
                    <a:pt x="37" y="26"/>
                  </a:lnTo>
                  <a:cubicBezTo>
                    <a:pt x="37" y="27"/>
                    <a:pt x="37" y="27"/>
                    <a:pt x="37" y="27"/>
                  </a:cubicBezTo>
                  <a:lnTo>
                    <a:pt x="38" y="29"/>
                  </a:lnTo>
                  <a:lnTo>
                    <a:pt x="38" y="28"/>
                  </a:ln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30"/>
                    <a:pt x="39" y="30"/>
                  </a:cubicBezTo>
                  <a:lnTo>
                    <a:pt x="40" y="30"/>
                  </a:ln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2"/>
                    <a:pt x="40" y="32"/>
                  </a:cubicBezTo>
                  <a:lnTo>
                    <a:pt x="39" y="32"/>
                  </a:lnTo>
                  <a:cubicBezTo>
                    <a:pt x="39" y="32"/>
                    <a:pt x="39" y="32"/>
                    <a:pt x="39" y="31"/>
                  </a:cubicBezTo>
                  <a:lnTo>
                    <a:pt x="38" y="31"/>
                  </a:lnTo>
                  <a:lnTo>
                    <a:pt x="38" y="33"/>
                  </a:lnTo>
                  <a:lnTo>
                    <a:pt x="39" y="33"/>
                  </a:lnTo>
                  <a:cubicBezTo>
                    <a:pt x="39" y="33"/>
                    <a:pt x="39" y="33"/>
                    <a:pt x="39" y="33"/>
                  </a:cubicBezTo>
                  <a:lnTo>
                    <a:pt x="39" y="34"/>
                  </a:lnTo>
                  <a:cubicBezTo>
                    <a:pt x="39" y="34"/>
                    <a:pt x="38" y="34"/>
                    <a:pt x="38" y="34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lnTo>
                    <a:pt x="36" y="34"/>
                  </a:lnTo>
                  <a:cubicBezTo>
                    <a:pt x="36" y="35"/>
                    <a:pt x="37" y="37"/>
                    <a:pt x="37" y="38"/>
                  </a:cubicBezTo>
                  <a:lnTo>
                    <a:pt x="36" y="38"/>
                  </a:lnTo>
                  <a:lnTo>
                    <a:pt x="36" y="37"/>
                  </a:lnTo>
                  <a:lnTo>
                    <a:pt x="35" y="37"/>
                  </a:lnTo>
                  <a:cubicBezTo>
                    <a:pt x="35" y="38"/>
                    <a:pt x="35" y="39"/>
                    <a:pt x="35" y="39"/>
                  </a:cubicBezTo>
                  <a:lnTo>
                    <a:pt x="31" y="39"/>
                  </a:lnTo>
                  <a:cubicBezTo>
                    <a:pt x="31" y="39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1"/>
                    <a:pt x="32" y="41"/>
                  </a:cubicBezTo>
                  <a:cubicBezTo>
                    <a:pt x="32" y="41"/>
                    <a:pt x="32" y="42"/>
                    <a:pt x="32" y="42"/>
                  </a:cubicBezTo>
                  <a:cubicBezTo>
                    <a:pt x="32" y="42"/>
                    <a:pt x="32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3"/>
                    <a:pt x="32" y="45"/>
                    <a:pt x="33" y="46"/>
                  </a:cubicBezTo>
                  <a:lnTo>
                    <a:pt x="33" y="47"/>
                  </a:lnTo>
                  <a:lnTo>
                    <a:pt x="32" y="47"/>
                  </a:ln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31" y="48"/>
                  </a:lnTo>
                  <a:lnTo>
                    <a:pt x="30" y="48"/>
                  </a:lnTo>
                  <a:lnTo>
                    <a:pt x="29" y="48"/>
                  </a:ln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27" y="47"/>
                  </a:lnTo>
                  <a:lnTo>
                    <a:pt x="26" y="47"/>
                  </a:lnTo>
                </a:path>
              </a:pathLst>
            </a:custGeom>
            <a:solidFill>
              <a:srgbClr val="E1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62" name="Freeform 38"/>
            <p:cNvSpPr>
              <a:spLocks/>
            </p:cNvSpPr>
            <p:nvPr/>
          </p:nvSpPr>
          <p:spPr bwMode="auto">
            <a:xfrm>
              <a:off x="2509" y="2853"/>
              <a:ext cx="658" cy="727"/>
            </a:xfrm>
            <a:custGeom>
              <a:avLst/>
              <a:gdLst>
                <a:gd name="T0" fmla="*/ 10782 w 70"/>
                <a:gd name="T1" fmla="*/ 38954 h 79"/>
                <a:gd name="T2" fmla="*/ 6627 w 70"/>
                <a:gd name="T3" fmla="*/ 37436 h 79"/>
                <a:gd name="T4" fmla="*/ 0 w 70"/>
                <a:gd name="T5" fmla="*/ 35062 h 79"/>
                <a:gd name="T6" fmla="*/ 3356 w 70"/>
                <a:gd name="T7" fmla="*/ 31169 h 79"/>
                <a:gd name="T8" fmla="*/ 5828 w 70"/>
                <a:gd name="T9" fmla="*/ 26503 h 79"/>
                <a:gd name="T10" fmla="*/ 8310 w 70"/>
                <a:gd name="T11" fmla="*/ 24138 h 79"/>
                <a:gd name="T12" fmla="*/ 5828 w 70"/>
                <a:gd name="T13" fmla="*/ 19482 h 79"/>
                <a:gd name="T14" fmla="*/ 2472 w 70"/>
                <a:gd name="T15" fmla="*/ 17954 h 79"/>
                <a:gd name="T16" fmla="*/ 0 w 70"/>
                <a:gd name="T17" fmla="*/ 14061 h 79"/>
                <a:gd name="T18" fmla="*/ 11665 w 70"/>
                <a:gd name="T19" fmla="*/ 11687 h 79"/>
                <a:gd name="T20" fmla="*/ 14138 w 70"/>
                <a:gd name="T21" fmla="*/ 10923 h 79"/>
                <a:gd name="T22" fmla="*/ 15820 w 70"/>
                <a:gd name="T23" fmla="*/ 9313 h 79"/>
                <a:gd name="T24" fmla="*/ 19082 w 70"/>
                <a:gd name="T25" fmla="*/ 3893 h 79"/>
                <a:gd name="T26" fmla="*/ 21564 w 70"/>
                <a:gd name="T27" fmla="*/ 3129 h 79"/>
                <a:gd name="T28" fmla="*/ 29864 w 70"/>
                <a:gd name="T29" fmla="*/ 7795 h 79"/>
                <a:gd name="T30" fmla="*/ 34902 w 70"/>
                <a:gd name="T31" fmla="*/ 9313 h 79"/>
                <a:gd name="T32" fmla="*/ 35701 w 70"/>
                <a:gd name="T33" fmla="*/ 9313 h 79"/>
                <a:gd name="T34" fmla="*/ 36585 w 70"/>
                <a:gd name="T35" fmla="*/ 10923 h 79"/>
                <a:gd name="T36" fmla="*/ 39847 w 70"/>
                <a:gd name="T37" fmla="*/ 7795 h 79"/>
                <a:gd name="T38" fmla="*/ 49839 w 70"/>
                <a:gd name="T39" fmla="*/ 9313 h 79"/>
                <a:gd name="T40" fmla="*/ 52311 w 70"/>
                <a:gd name="T41" fmla="*/ 5420 h 79"/>
                <a:gd name="T42" fmla="*/ 55667 w 70"/>
                <a:gd name="T43" fmla="*/ 5420 h 79"/>
                <a:gd name="T44" fmla="*/ 53984 w 70"/>
                <a:gd name="T45" fmla="*/ 7795 h 79"/>
                <a:gd name="T46" fmla="*/ 53195 w 70"/>
                <a:gd name="T47" fmla="*/ 7795 h 79"/>
                <a:gd name="T48" fmla="*/ 50628 w 70"/>
                <a:gd name="T49" fmla="*/ 14061 h 79"/>
                <a:gd name="T50" fmla="*/ 55667 w 70"/>
                <a:gd name="T51" fmla="*/ 17108 h 79"/>
                <a:gd name="T52" fmla="*/ 58139 w 70"/>
                <a:gd name="T53" fmla="*/ 21847 h 79"/>
                <a:gd name="T54" fmla="*/ 56466 w 70"/>
                <a:gd name="T55" fmla="*/ 24902 h 79"/>
                <a:gd name="T56" fmla="*/ 52311 w 70"/>
                <a:gd name="T57" fmla="*/ 25749 h 79"/>
                <a:gd name="T58" fmla="*/ 48156 w 70"/>
                <a:gd name="T59" fmla="*/ 31924 h 79"/>
                <a:gd name="T60" fmla="*/ 51512 w 70"/>
                <a:gd name="T61" fmla="*/ 31924 h 79"/>
                <a:gd name="T62" fmla="*/ 48156 w 70"/>
                <a:gd name="T63" fmla="*/ 34298 h 79"/>
                <a:gd name="T64" fmla="*/ 45684 w 70"/>
                <a:gd name="T65" fmla="*/ 35062 h 79"/>
                <a:gd name="T66" fmla="*/ 44001 w 70"/>
                <a:gd name="T67" fmla="*/ 36672 h 79"/>
                <a:gd name="T68" fmla="*/ 43212 w 70"/>
                <a:gd name="T69" fmla="*/ 37436 h 79"/>
                <a:gd name="T70" fmla="*/ 41529 w 70"/>
                <a:gd name="T71" fmla="*/ 39718 h 79"/>
                <a:gd name="T72" fmla="*/ 42328 w 70"/>
                <a:gd name="T73" fmla="*/ 40565 h 79"/>
                <a:gd name="T74" fmla="*/ 44885 w 70"/>
                <a:gd name="T75" fmla="*/ 44457 h 79"/>
                <a:gd name="T76" fmla="*/ 46474 w 70"/>
                <a:gd name="T77" fmla="*/ 49878 h 79"/>
                <a:gd name="T78" fmla="*/ 44001 w 70"/>
                <a:gd name="T79" fmla="*/ 53780 h 79"/>
                <a:gd name="T80" fmla="*/ 41529 w 70"/>
                <a:gd name="T81" fmla="*/ 53016 h 79"/>
                <a:gd name="T82" fmla="*/ 37374 w 70"/>
                <a:gd name="T83" fmla="*/ 53016 h 79"/>
                <a:gd name="T84" fmla="*/ 34902 w 70"/>
                <a:gd name="T85" fmla="*/ 54534 h 79"/>
                <a:gd name="T86" fmla="*/ 34902 w 70"/>
                <a:gd name="T87" fmla="*/ 56908 h 79"/>
                <a:gd name="T88" fmla="*/ 33220 w 70"/>
                <a:gd name="T89" fmla="*/ 59200 h 79"/>
                <a:gd name="T90" fmla="*/ 30747 w 70"/>
                <a:gd name="T91" fmla="*/ 59200 h 79"/>
                <a:gd name="T92" fmla="*/ 31546 w 70"/>
                <a:gd name="T93" fmla="*/ 61565 h 79"/>
                <a:gd name="T94" fmla="*/ 31546 w 70"/>
                <a:gd name="T95" fmla="*/ 61565 h 79"/>
                <a:gd name="T96" fmla="*/ 29864 w 70"/>
                <a:gd name="T97" fmla="*/ 60801 h 79"/>
                <a:gd name="T98" fmla="*/ 26593 w 70"/>
                <a:gd name="T99" fmla="*/ 61565 h 79"/>
                <a:gd name="T100" fmla="*/ 29074 w 70"/>
                <a:gd name="T101" fmla="*/ 58436 h 79"/>
                <a:gd name="T102" fmla="*/ 28275 w 70"/>
                <a:gd name="T103" fmla="*/ 56145 h 79"/>
                <a:gd name="T104" fmla="*/ 24120 w 70"/>
                <a:gd name="T105" fmla="*/ 52252 h 79"/>
                <a:gd name="T106" fmla="*/ 26593 w 70"/>
                <a:gd name="T107" fmla="*/ 48359 h 79"/>
                <a:gd name="T108" fmla="*/ 25709 w 70"/>
                <a:gd name="T109" fmla="*/ 45221 h 79"/>
                <a:gd name="T110" fmla="*/ 22447 w 70"/>
                <a:gd name="T111" fmla="*/ 44457 h 79"/>
                <a:gd name="T112" fmla="*/ 17409 w 70"/>
                <a:gd name="T113" fmla="*/ 43611 h 79"/>
                <a:gd name="T114" fmla="*/ 12455 w 70"/>
                <a:gd name="T115" fmla="*/ 41329 h 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79"/>
                <a:gd name="T176" fmla="*/ 70 w 70"/>
                <a:gd name="T177" fmla="*/ 79 h 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79">
                  <a:moveTo>
                    <a:pt x="15" y="53"/>
                  </a:moveTo>
                  <a:lnTo>
                    <a:pt x="15" y="52"/>
                  </a:lnTo>
                  <a:lnTo>
                    <a:pt x="15" y="51"/>
                  </a:lnTo>
                  <a:lnTo>
                    <a:pt x="14" y="51"/>
                  </a:lnTo>
                  <a:cubicBezTo>
                    <a:pt x="14" y="50"/>
                    <a:pt x="14" y="51"/>
                    <a:pt x="14" y="50"/>
                  </a:cubicBezTo>
                  <a:lnTo>
                    <a:pt x="13" y="50"/>
                  </a:lnTo>
                  <a:cubicBezTo>
                    <a:pt x="13" y="50"/>
                    <a:pt x="13" y="48"/>
                    <a:pt x="13" y="47"/>
                  </a:cubicBezTo>
                  <a:lnTo>
                    <a:pt x="12" y="47"/>
                  </a:lnTo>
                  <a:cubicBezTo>
                    <a:pt x="12" y="46"/>
                    <a:pt x="11" y="47"/>
                    <a:pt x="11" y="46"/>
                  </a:cubicBezTo>
                  <a:lnTo>
                    <a:pt x="9" y="46"/>
                  </a:lnTo>
                  <a:lnTo>
                    <a:pt x="9" y="47"/>
                  </a:lnTo>
                  <a:lnTo>
                    <a:pt x="8" y="47"/>
                  </a:lnTo>
                  <a:cubicBezTo>
                    <a:pt x="8" y="47"/>
                    <a:pt x="8" y="47"/>
                    <a:pt x="8" y="48"/>
                  </a:cubicBezTo>
                  <a:lnTo>
                    <a:pt x="7" y="48"/>
                  </a:lnTo>
                  <a:lnTo>
                    <a:pt x="6" y="48"/>
                  </a:lnTo>
                  <a:lnTo>
                    <a:pt x="5" y="48"/>
                  </a:lnTo>
                  <a:cubicBezTo>
                    <a:pt x="5" y="47"/>
                    <a:pt x="5" y="47"/>
                    <a:pt x="4" y="47"/>
                  </a:cubicBezTo>
                  <a:lnTo>
                    <a:pt x="4" y="46"/>
                  </a:lnTo>
                  <a:cubicBezTo>
                    <a:pt x="4" y="46"/>
                    <a:pt x="4" y="46"/>
                    <a:pt x="4" y="45"/>
                  </a:cubicBezTo>
                  <a:lnTo>
                    <a:pt x="0" y="45"/>
                  </a:lnTo>
                  <a:cubicBezTo>
                    <a:pt x="0" y="45"/>
                    <a:pt x="0" y="43"/>
                    <a:pt x="0" y="43"/>
                  </a:cubicBezTo>
                  <a:lnTo>
                    <a:pt x="2" y="43"/>
                  </a:lnTo>
                  <a:lnTo>
                    <a:pt x="2" y="42"/>
                  </a:lnTo>
                  <a:cubicBezTo>
                    <a:pt x="2" y="41"/>
                    <a:pt x="3" y="41"/>
                    <a:pt x="3" y="41"/>
                  </a:cubicBezTo>
                  <a:lnTo>
                    <a:pt x="4" y="40"/>
                  </a:lnTo>
                  <a:lnTo>
                    <a:pt x="5" y="40"/>
                  </a:lnTo>
                  <a:lnTo>
                    <a:pt x="5" y="39"/>
                  </a:lnTo>
                  <a:cubicBezTo>
                    <a:pt x="6" y="39"/>
                    <a:pt x="6" y="38"/>
                    <a:pt x="6" y="37"/>
                  </a:cubicBezTo>
                  <a:lnTo>
                    <a:pt x="6" y="36"/>
                  </a:lnTo>
                  <a:cubicBezTo>
                    <a:pt x="7" y="36"/>
                    <a:pt x="7" y="35"/>
                    <a:pt x="7" y="34"/>
                  </a:cubicBezTo>
                  <a:lnTo>
                    <a:pt x="7" y="33"/>
                  </a:lnTo>
                  <a:cubicBezTo>
                    <a:pt x="8" y="33"/>
                    <a:pt x="7" y="33"/>
                    <a:pt x="8" y="33"/>
                  </a:cubicBezTo>
                  <a:lnTo>
                    <a:pt x="8" y="32"/>
                  </a:lnTo>
                  <a:lnTo>
                    <a:pt x="9" y="32"/>
                  </a:lnTo>
                  <a:lnTo>
                    <a:pt x="10" y="31"/>
                  </a:lnTo>
                  <a:lnTo>
                    <a:pt x="10" y="27"/>
                  </a:lnTo>
                  <a:lnTo>
                    <a:pt x="9" y="27"/>
                  </a:lnTo>
                  <a:cubicBezTo>
                    <a:pt x="9" y="26"/>
                    <a:pt x="8" y="27"/>
                    <a:pt x="8" y="26"/>
                  </a:cubicBezTo>
                  <a:cubicBezTo>
                    <a:pt x="8" y="26"/>
                    <a:pt x="8" y="26"/>
                    <a:pt x="7" y="26"/>
                  </a:cubicBezTo>
                  <a:lnTo>
                    <a:pt x="7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cubicBezTo>
                    <a:pt x="4" y="24"/>
                    <a:pt x="4" y="23"/>
                    <a:pt x="3" y="23"/>
                  </a:cubicBezTo>
                  <a:lnTo>
                    <a:pt x="3" y="22"/>
                  </a:lnTo>
                  <a:cubicBezTo>
                    <a:pt x="3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0"/>
                    <a:pt x="1" y="20"/>
                  </a:cubicBezTo>
                  <a:lnTo>
                    <a:pt x="0" y="20"/>
                  </a:lnTo>
                  <a:lnTo>
                    <a:pt x="0" y="19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2" y="17"/>
                  </a:lnTo>
                  <a:cubicBezTo>
                    <a:pt x="4" y="16"/>
                    <a:pt x="11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4" y="16"/>
                  </a:lnTo>
                  <a:lnTo>
                    <a:pt x="14" y="15"/>
                  </a:lnTo>
                  <a:cubicBezTo>
                    <a:pt x="15" y="15"/>
                    <a:pt x="15" y="14"/>
                    <a:pt x="15" y="14"/>
                  </a:cubicBezTo>
                  <a:lnTo>
                    <a:pt x="15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cubicBezTo>
                    <a:pt x="19" y="11"/>
                    <a:pt x="20" y="11"/>
                    <a:pt x="20" y="11"/>
                  </a:cubicBezTo>
                  <a:lnTo>
                    <a:pt x="20" y="10"/>
                  </a:lnTo>
                  <a:lnTo>
                    <a:pt x="21" y="10"/>
                  </a:lnTo>
                  <a:cubicBezTo>
                    <a:pt x="21" y="9"/>
                    <a:pt x="21" y="7"/>
                    <a:pt x="21" y="6"/>
                  </a:cubicBezTo>
                  <a:lnTo>
                    <a:pt x="22" y="5"/>
                  </a:lnTo>
                  <a:lnTo>
                    <a:pt x="23" y="5"/>
                  </a:lnTo>
                  <a:cubicBezTo>
                    <a:pt x="23" y="6"/>
                    <a:pt x="23" y="6"/>
                    <a:pt x="23" y="6"/>
                  </a:cubicBezTo>
                  <a:lnTo>
                    <a:pt x="24" y="6"/>
                  </a:lnTo>
                  <a:lnTo>
                    <a:pt x="24" y="5"/>
                  </a:lnTo>
                  <a:cubicBezTo>
                    <a:pt x="25" y="5"/>
                    <a:pt x="25" y="5"/>
                    <a:pt x="26" y="5"/>
                  </a:cubicBezTo>
                  <a:lnTo>
                    <a:pt x="26" y="4"/>
                  </a:lnTo>
                  <a:lnTo>
                    <a:pt x="27" y="4"/>
                  </a:lnTo>
                  <a:cubicBezTo>
                    <a:pt x="27" y="4"/>
                    <a:pt x="28" y="3"/>
                    <a:pt x="28" y="3"/>
                  </a:cubicBezTo>
                  <a:lnTo>
                    <a:pt x="29" y="2"/>
                  </a:lnTo>
                  <a:cubicBezTo>
                    <a:pt x="29" y="2"/>
                    <a:pt x="30" y="1"/>
                    <a:pt x="30" y="1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5" y="3"/>
                    <a:pt x="36" y="7"/>
                    <a:pt x="36" y="10"/>
                  </a:cubicBezTo>
                  <a:cubicBezTo>
                    <a:pt x="36" y="10"/>
                    <a:pt x="38" y="11"/>
                    <a:pt x="39" y="10"/>
                  </a:cubicBezTo>
                  <a:lnTo>
                    <a:pt x="40" y="10"/>
                  </a:lnTo>
                  <a:cubicBezTo>
                    <a:pt x="40" y="11"/>
                    <a:pt x="41" y="11"/>
                    <a:pt x="41" y="12"/>
                  </a:cubicBezTo>
                  <a:cubicBezTo>
                    <a:pt x="42" y="11"/>
                    <a:pt x="42" y="12"/>
                    <a:pt x="42" y="12"/>
                  </a:cubicBezTo>
                  <a:lnTo>
                    <a:pt x="43" y="12"/>
                  </a:ln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lnTo>
                    <a:pt x="44" y="13"/>
                  </a:lnTo>
                  <a:cubicBezTo>
                    <a:pt x="44" y="13"/>
                    <a:pt x="44" y="13"/>
                    <a:pt x="44" y="13"/>
                  </a:cubicBezTo>
                  <a:cubicBezTo>
                    <a:pt x="44" y="14"/>
                    <a:pt x="44" y="13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5" y="14"/>
                    <a:pt x="45" y="14"/>
                  </a:cubicBezTo>
                  <a:lnTo>
                    <a:pt x="45" y="12"/>
                  </a:lnTo>
                  <a:lnTo>
                    <a:pt x="46" y="12"/>
                  </a:lnTo>
                  <a:cubicBezTo>
                    <a:pt x="46" y="12"/>
                    <a:pt x="47" y="11"/>
                    <a:pt x="47" y="11"/>
                  </a:cubicBezTo>
                  <a:lnTo>
                    <a:pt x="48" y="11"/>
                  </a:lnTo>
                  <a:cubicBezTo>
                    <a:pt x="48" y="11"/>
                    <a:pt x="48" y="10"/>
                    <a:pt x="48" y="10"/>
                  </a:cubicBezTo>
                  <a:cubicBezTo>
                    <a:pt x="48" y="10"/>
                    <a:pt x="50" y="10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lnTo>
                    <a:pt x="52" y="11"/>
                  </a:lnTo>
                  <a:cubicBezTo>
                    <a:pt x="52" y="12"/>
                    <a:pt x="54" y="13"/>
                    <a:pt x="55" y="14"/>
                  </a:cubicBezTo>
                  <a:cubicBezTo>
                    <a:pt x="55" y="14"/>
                    <a:pt x="56" y="15"/>
                    <a:pt x="56" y="14"/>
                  </a:cubicBezTo>
                  <a:cubicBezTo>
                    <a:pt x="57" y="14"/>
                    <a:pt x="57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lnTo>
                    <a:pt x="60" y="12"/>
                  </a:ln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1" y="11"/>
                    <a:pt x="61" y="10"/>
                  </a:cubicBezTo>
                  <a:cubicBezTo>
                    <a:pt x="61" y="10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lnTo>
                    <a:pt x="63" y="9"/>
                  </a:lnTo>
                  <a:cubicBezTo>
                    <a:pt x="63" y="8"/>
                    <a:pt x="63" y="7"/>
                    <a:pt x="63" y="7"/>
                  </a:cubicBezTo>
                  <a:cubicBezTo>
                    <a:pt x="63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lnTo>
                    <a:pt x="67" y="6"/>
                  </a:lnTo>
                  <a:lnTo>
                    <a:pt x="67" y="7"/>
                  </a:lnTo>
                  <a:cubicBezTo>
                    <a:pt x="67" y="7"/>
                    <a:pt x="67" y="7"/>
                    <a:pt x="67" y="7"/>
                  </a:cubicBezTo>
                  <a:cubicBezTo>
                    <a:pt x="67" y="8"/>
                    <a:pt x="66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lnTo>
                    <a:pt x="65" y="10"/>
                  </a:lnTo>
                  <a:lnTo>
                    <a:pt x="64" y="10"/>
                  </a:lnTo>
                  <a:cubicBezTo>
                    <a:pt x="64" y="10"/>
                    <a:pt x="64" y="10"/>
                    <a:pt x="64" y="10"/>
                  </a:cubicBezTo>
                  <a:lnTo>
                    <a:pt x="63" y="11"/>
                  </a:lnTo>
                  <a:cubicBezTo>
                    <a:pt x="63" y="11"/>
                    <a:pt x="64" y="13"/>
                    <a:pt x="63" y="14"/>
                  </a:cubicBezTo>
                  <a:cubicBezTo>
                    <a:pt x="63" y="14"/>
                    <a:pt x="63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6"/>
                    <a:pt x="62" y="16"/>
                  </a:cubicBezTo>
                  <a:cubicBezTo>
                    <a:pt x="62" y="16"/>
                    <a:pt x="61" y="16"/>
                    <a:pt x="61" y="16"/>
                  </a:cubicBezTo>
                  <a:lnTo>
                    <a:pt x="61" y="18"/>
                  </a:lnTo>
                  <a:cubicBezTo>
                    <a:pt x="62" y="18"/>
                    <a:pt x="61" y="18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63" y="19"/>
                  </a:lnTo>
                  <a:cubicBezTo>
                    <a:pt x="63" y="19"/>
                    <a:pt x="63" y="19"/>
                    <a:pt x="63" y="20"/>
                  </a:cubicBezTo>
                  <a:cubicBezTo>
                    <a:pt x="64" y="20"/>
                    <a:pt x="65" y="20"/>
                    <a:pt x="66" y="20"/>
                  </a:cubicBezTo>
                  <a:cubicBezTo>
                    <a:pt x="66" y="20"/>
                    <a:pt x="67" y="21"/>
                    <a:pt x="67" y="21"/>
                  </a:cubicBezTo>
                  <a:cubicBezTo>
                    <a:pt x="67" y="21"/>
                    <a:pt x="67" y="22"/>
                    <a:pt x="67" y="22"/>
                  </a:cubicBezTo>
                  <a:cubicBezTo>
                    <a:pt x="67" y="22"/>
                    <a:pt x="67" y="23"/>
                    <a:pt x="67" y="23"/>
                  </a:cubicBezTo>
                  <a:cubicBezTo>
                    <a:pt x="67" y="23"/>
                    <a:pt x="67" y="24"/>
                    <a:pt x="66" y="24"/>
                  </a:cubicBezTo>
                  <a:lnTo>
                    <a:pt x="66" y="25"/>
                  </a:lnTo>
                  <a:cubicBezTo>
                    <a:pt x="67" y="25"/>
                    <a:pt x="68" y="25"/>
                    <a:pt x="68" y="25"/>
                  </a:cubicBezTo>
                  <a:cubicBezTo>
                    <a:pt x="68" y="25"/>
                    <a:pt x="69" y="25"/>
                    <a:pt x="69" y="25"/>
                  </a:cubicBezTo>
                  <a:lnTo>
                    <a:pt x="69" y="26"/>
                  </a:lnTo>
                  <a:cubicBezTo>
                    <a:pt x="69" y="26"/>
                    <a:pt x="70" y="27"/>
                    <a:pt x="70" y="28"/>
                  </a:cubicBezTo>
                  <a:cubicBezTo>
                    <a:pt x="70" y="28"/>
                    <a:pt x="69" y="28"/>
                    <a:pt x="69" y="28"/>
                  </a:cubicBezTo>
                  <a:lnTo>
                    <a:pt x="69" y="29"/>
                  </a:ln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30"/>
                    <a:pt x="68" y="30"/>
                    <a:pt x="68" y="30"/>
                  </a:cubicBezTo>
                  <a:lnTo>
                    <a:pt x="68" y="32"/>
                  </a:lnTo>
                  <a:lnTo>
                    <a:pt x="64" y="32"/>
                  </a:lnTo>
                  <a:cubicBezTo>
                    <a:pt x="64" y="32"/>
                    <a:pt x="64" y="33"/>
                    <a:pt x="64" y="33"/>
                  </a:cubicBezTo>
                  <a:lnTo>
                    <a:pt x="63" y="33"/>
                  </a:lnTo>
                  <a:cubicBezTo>
                    <a:pt x="63" y="33"/>
                    <a:pt x="63" y="33"/>
                    <a:pt x="63" y="33"/>
                  </a:cubicBezTo>
                  <a:cubicBezTo>
                    <a:pt x="62" y="33"/>
                    <a:pt x="62" y="33"/>
                    <a:pt x="61" y="33"/>
                  </a:cubicBezTo>
                  <a:lnTo>
                    <a:pt x="61" y="32"/>
                  </a:lnTo>
                  <a:cubicBezTo>
                    <a:pt x="61" y="32"/>
                    <a:pt x="60" y="32"/>
                    <a:pt x="60" y="32"/>
                  </a:cubicBezTo>
                  <a:lnTo>
                    <a:pt x="59" y="32"/>
                  </a:lnTo>
                  <a:cubicBezTo>
                    <a:pt x="59" y="33"/>
                    <a:pt x="58" y="35"/>
                    <a:pt x="58" y="36"/>
                  </a:cubicBezTo>
                  <a:cubicBezTo>
                    <a:pt x="58" y="36"/>
                    <a:pt x="57" y="40"/>
                    <a:pt x="58" y="40"/>
                  </a:cubicBezTo>
                  <a:lnTo>
                    <a:pt x="58" y="41"/>
                  </a:lnTo>
                  <a:lnTo>
                    <a:pt x="58" y="42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60" y="41"/>
                  </a:lnTo>
                  <a:cubicBezTo>
                    <a:pt x="60" y="41"/>
                    <a:pt x="62" y="41"/>
                    <a:pt x="62" y="41"/>
                  </a:cubicBezTo>
                  <a:lnTo>
                    <a:pt x="62" y="42"/>
                  </a:lnTo>
                  <a:lnTo>
                    <a:pt x="61" y="43"/>
                  </a:lnTo>
                  <a:lnTo>
                    <a:pt x="59" y="43"/>
                  </a:lnTo>
                  <a:cubicBezTo>
                    <a:pt x="59" y="43"/>
                    <a:pt x="58" y="44"/>
                    <a:pt x="58" y="44"/>
                  </a:cubicBezTo>
                  <a:lnTo>
                    <a:pt x="57" y="44"/>
                  </a:lnTo>
                  <a:cubicBezTo>
                    <a:pt x="57" y="45"/>
                    <a:pt x="56" y="45"/>
                    <a:pt x="56" y="45"/>
                  </a:cubicBezTo>
                  <a:lnTo>
                    <a:pt x="55" y="45"/>
                  </a:lnTo>
                  <a:cubicBezTo>
                    <a:pt x="55" y="45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7"/>
                    <a:pt x="54" y="46"/>
                    <a:pt x="54" y="47"/>
                  </a:cubicBezTo>
                  <a:lnTo>
                    <a:pt x="53" y="47"/>
                  </a:lnTo>
                  <a:lnTo>
                    <a:pt x="53" y="49"/>
                  </a:lnTo>
                  <a:cubicBezTo>
                    <a:pt x="53" y="49"/>
                    <a:pt x="53" y="49"/>
                    <a:pt x="52" y="49"/>
                  </a:cubicBezTo>
                  <a:lnTo>
                    <a:pt x="52" y="48"/>
                  </a:lnTo>
                  <a:cubicBezTo>
                    <a:pt x="51" y="48"/>
                    <a:pt x="52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9"/>
                    <a:pt x="51" y="49"/>
                  </a:cubicBezTo>
                  <a:cubicBezTo>
                    <a:pt x="51" y="49"/>
                    <a:pt x="51" y="49"/>
                    <a:pt x="50" y="49"/>
                  </a:cubicBezTo>
                  <a:lnTo>
                    <a:pt x="50" y="51"/>
                  </a:lnTo>
                  <a:lnTo>
                    <a:pt x="51" y="51"/>
                  </a:lnTo>
                  <a:cubicBezTo>
                    <a:pt x="51" y="51"/>
                    <a:pt x="52" y="51"/>
                    <a:pt x="52" y="51"/>
                  </a:cubicBezTo>
                  <a:lnTo>
                    <a:pt x="52" y="52"/>
                  </a:lnTo>
                  <a:lnTo>
                    <a:pt x="51" y="52"/>
                  </a:lnTo>
                  <a:cubicBezTo>
                    <a:pt x="51" y="53"/>
                    <a:pt x="51" y="53"/>
                    <a:pt x="51" y="53"/>
                  </a:cubicBezTo>
                  <a:lnTo>
                    <a:pt x="51" y="54"/>
                  </a:lnTo>
                  <a:cubicBezTo>
                    <a:pt x="51" y="54"/>
                    <a:pt x="52" y="55"/>
                    <a:pt x="52" y="55"/>
                  </a:cubicBezTo>
                  <a:cubicBezTo>
                    <a:pt x="52" y="55"/>
                    <a:pt x="53" y="55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4" y="57"/>
                    <a:pt x="54" y="57"/>
                  </a:cubicBezTo>
                  <a:lnTo>
                    <a:pt x="54" y="59"/>
                  </a:lnTo>
                  <a:cubicBezTo>
                    <a:pt x="54" y="59"/>
                    <a:pt x="55" y="59"/>
                    <a:pt x="55" y="59"/>
                  </a:cubicBezTo>
                  <a:cubicBezTo>
                    <a:pt x="55" y="60"/>
                    <a:pt x="55" y="61"/>
                    <a:pt x="55" y="61"/>
                  </a:cubicBezTo>
                  <a:lnTo>
                    <a:pt x="56" y="61"/>
                  </a:lnTo>
                  <a:cubicBezTo>
                    <a:pt x="56" y="61"/>
                    <a:pt x="56" y="62"/>
                    <a:pt x="56" y="62"/>
                  </a:cubicBezTo>
                  <a:cubicBezTo>
                    <a:pt x="56" y="62"/>
                    <a:pt x="56" y="63"/>
                    <a:pt x="56" y="64"/>
                  </a:cubicBezTo>
                  <a:lnTo>
                    <a:pt x="55" y="64"/>
                  </a:ln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4" y="64"/>
                    <a:pt x="54" y="64"/>
                  </a:cubicBezTo>
                  <a:lnTo>
                    <a:pt x="54" y="68"/>
                  </a:lnTo>
                  <a:cubicBezTo>
                    <a:pt x="54" y="68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lnTo>
                    <a:pt x="53" y="70"/>
                  </a:lnTo>
                  <a:cubicBezTo>
                    <a:pt x="52" y="70"/>
                    <a:pt x="51" y="70"/>
                    <a:pt x="51" y="70"/>
                  </a:cubicBezTo>
                  <a:lnTo>
                    <a:pt x="51" y="69"/>
                  </a:ln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49" y="68"/>
                    <a:pt x="48" y="68"/>
                    <a:pt x="48" y="68"/>
                  </a:cubicBezTo>
                  <a:cubicBezTo>
                    <a:pt x="48" y="68"/>
                    <a:pt x="47" y="68"/>
                    <a:pt x="47" y="68"/>
                  </a:cubicBezTo>
                  <a:cubicBezTo>
                    <a:pt x="47" y="69"/>
                    <a:pt x="46" y="68"/>
                    <a:pt x="46" y="68"/>
                  </a:cubicBezTo>
                  <a:cubicBezTo>
                    <a:pt x="46" y="68"/>
                    <a:pt x="45" y="68"/>
                    <a:pt x="45" y="68"/>
                  </a:cubicBezTo>
                  <a:cubicBezTo>
                    <a:pt x="45" y="68"/>
                    <a:pt x="45" y="67"/>
                    <a:pt x="45" y="67"/>
                  </a:cubicBezTo>
                  <a:cubicBezTo>
                    <a:pt x="44" y="67"/>
                    <a:pt x="44" y="68"/>
                    <a:pt x="43" y="68"/>
                  </a:cubicBezTo>
                  <a:cubicBezTo>
                    <a:pt x="43" y="68"/>
                    <a:pt x="42" y="68"/>
                    <a:pt x="42" y="68"/>
                  </a:cubicBezTo>
                  <a:lnTo>
                    <a:pt x="42" y="69"/>
                  </a:lnTo>
                  <a:lnTo>
                    <a:pt x="41" y="69"/>
                  </a:lnTo>
                  <a:cubicBezTo>
                    <a:pt x="41" y="69"/>
                    <a:pt x="42" y="70"/>
                    <a:pt x="42" y="70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1"/>
                    <a:pt x="43" y="71"/>
                    <a:pt x="43" y="71"/>
                  </a:cubicBezTo>
                  <a:cubicBezTo>
                    <a:pt x="43" y="71"/>
                    <a:pt x="43" y="72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42" y="73"/>
                  </a:lnTo>
                  <a:lnTo>
                    <a:pt x="42" y="74"/>
                  </a:lnTo>
                  <a:lnTo>
                    <a:pt x="41" y="74"/>
                  </a:lnTo>
                  <a:cubicBezTo>
                    <a:pt x="41" y="74"/>
                    <a:pt x="41" y="74"/>
                    <a:pt x="41" y="74"/>
                  </a:cubicBezTo>
                  <a:lnTo>
                    <a:pt x="41" y="77"/>
                  </a:lnTo>
                  <a:lnTo>
                    <a:pt x="41" y="76"/>
                  </a:lnTo>
                  <a:cubicBezTo>
                    <a:pt x="40" y="76"/>
                    <a:pt x="40" y="76"/>
                    <a:pt x="40" y="76"/>
                  </a:cubicBezTo>
                  <a:lnTo>
                    <a:pt x="39" y="76"/>
                  </a:lnTo>
                  <a:cubicBezTo>
                    <a:pt x="39" y="76"/>
                    <a:pt x="39" y="75"/>
                    <a:pt x="39" y="75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38" y="76"/>
                  </a:lnTo>
                  <a:lnTo>
                    <a:pt x="37" y="76"/>
                  </a:lnTo>
                  <a:cubicBezTo>
                    <a:pt x="37" y="76"/>
                    <a:pt x="38" y="76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8"/>
                    <a:pt x="38" y="78"/>
                    <a:pt x="38" y="79"/>
                  </a:cubicBezTo>
                  <a:lnTo>
                    <a:pt x="37" y="79"/>
                  </a:lnTo>
                  <a:cubicBezTo>
                    <a:pt x="37" y="79"/>
                    <a:pt x="37" y="79"/>
                    <a:pt x="37" y="78"/>
                  </a:cubicBezTo>
                  <a:lnTo>
                    <a:pt x="36" y="78"/>
                  </a:lnTo>
                  <a:cubicBezTo>
                    <a:pt x="36" y="78"/>
                    <a:pt x="36" y="78"/>
                    <a:pt x="36" y="78"/>
                  </a:cubicBezTo>
                  <a:lnTo>
                    <a:pt x="34" y="78"/>
                  </a:lnTo>
                  <a:lnTo>
                    <a:pt x="33" y="78"/>
                  </a:ln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lnTo>
                    <a:pt x="31" y="79"/>
                  </a:lnTo>
                  <a:cubicBezTo>
                    <a:pt x="31" y="78"/>
                    <a:pt x="31" y="77"/>
                    <a:pt x="32" y="77"/>
                  </a:cubicBezTo>
                  <a:lnTo>
                    <a:pt x="33" y="77"/>
                  </a:lnTo>
                  <a:cubicBezTo>
                    <a:pt x="33" y="77"/>
                    <a:pt x="34" y="76"/>
                    <a:pt x="34" y="76"/>
                  </a:cubicBezTo>
                  <a:cubicBezTo>
                    <a:pt x="34" y="76"/>
                    <a:pt x="34" y="76"/>
                    <a:pt x="34" y="75"/>
                  </a:cubicBezTo>
                  <a:cubicBezTo>
                    <a:pt x="34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lnTo>
                    <a:pt x="36" y="75"/>
                  </a:lnTo>
                  <a:lnTo>
                    <a:pt x="36" y="74"/>
                  </a:lnTo>
                  <a:lnTo>
                    <a:pt x="36" y="73"/>
                  </a:ln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2"/>
                    <a:pt x="36" y="73"/>
                    <a:pt x="36" y="72"/>
                  </a:cubicBezTo>
                  <a:cubicBezTo>
                    <a:pt x="35" y="72"/>
                    <a:pt x="34" y="72"/>
                    <a:pt x="34" y="72"/>
                  </a:cubicBezTo>
                  <a:cubicBezTo>
                    <a:pt x="33" y="73"/>
                    <a:pt x="31" y="71"/>
                    <a:pt x="31" y="71"/>
                  </a:cubicBezTo>
                  <a:cubicBezTo>
                    <a:pt x="31" y="71"/>
                    <a:pt x="30" y="71"/>
                    <a:pt x="30" y="71"/>
                  </a:cubicBezTo>
                  <a:cubicBezTo>
                    <a:pt x="30" y="70"/>
                    <a:pt x="29" y="68"/>
                    <a:pt x="29" y="68"/>
                  </a:cubicBezTo>
                  <a:cubicBezTo>
                    <a:pt x="29" y="68"/>
                    <a:pt x="29" y="67"/>
                    <a:pt x="29" y="67"/>
                  </a:cubicBezTo>
                  <a:cubicBezTo>
                    <a:pt x="29" y="67"/>
                    <a:pt x="30" y="66"/>
                    <a:pt x="30" y="66"/>
                  </a:cubicBezTo>
                  <a:cubicBezTo>
                    <a:pt x="30" y="66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2" y="65"/>
                    <a:pt x="32" y="62"/>
                    <a:pt x="32" y="62"/>
                  </a:cubicBezTo>
                  <a:lnTo>
                    <a:pt x="32" y="61"/>
                  </a:lnTo>
                  <a:lnTo>
                    <a:pt x="31" y="61"/>
                  </a:lnTo>
                  <a:cubicBezTo>
                    <a:pt x="32" y="61"/>
                    <a:pt x="32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8"/>
                  </a:cubicBezTo>
                  <a:cubicBezTo>
                    <a:pt x="32" y="58"/>
                    <a:pt x="31" y="58"/>
                    <a:pt x="31" y="58"/>
                  </a:cubicBezTo>
                  <a:cubicBezTo>
                    <a:pt x="31" y="57"/>
                    <a:pt x="31" y="56"/>
                    <a:pt x="31" y="55"/>
                  </a:cubicBezTo>
                  <a:cubicBezTo>
                    <a:pt x="30" y="55"/>
                    <a:pt x="30" y="55"/>
                    <a:pt x="29" y="55"/>
                  </a:cubicBezTo>
                  <a:cubicBezTo>
                    <a:pt x="29" y="55"/>
                    <a:pt x="29" y="55"/>
                    <a:pt x="29" y="56"/>
                  </a:cubicBezTo>
                  <a:cubicBezTo>
                    <a:pt x="29" y="56"/>
                    <a:pt x="28" y="56"/>
                    <a:pt x="28" y="56"/>
                  </a:cubicBezTo>
                  <a:cubicBezTo>
                    <a:pt x="28" y="56"/>
                    <a:pt x="27" y="57"/>
                    <a:pt x="27" y="57"/>
                  </a:cubicBezTo>
                  <a:lnTo>
                    <a:pt x="26" y="57"/>
                  </a:lnTo>
                  <a:cubicBezTo>
                    <a:pt x="26" y="57"/>
                    <a:pt x="25" y="57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lnTo>
                    <a:pt x="23" y="56"/>
                  </a:lnTo>
                  <a:cubicBezTo>
                    <a:pt x="23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7"/>
                  </a:cubicBezTo>
                  <a:cubicBezTo>
                    <a:pt x="22" y="57"/>
                    <a:pt x="21" y="56"/>
                    <a:pt x="21" y="56"/>
                  </a:cubicBezTo>
                  <a:cubicBezTo>
                    <a:pt x="21" y="56"/>
                    <a:pt x="20" y="56"/>
                    <a:pt x="20" y="55"/>
                  </a:cubicBezTo>
                  <a:cubicBezTo>
                    <a:pt x="20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8" y="55"/>
                    <a:pt x="18" y="55"/>
                    <a:pt x="18" y="55"/>
                  </a:cubicBezTo>
                  <a:lnTo>
                    <a:pt x="18" y="54"/>
                  </a:lnTo>
                  <a:cubicBezTo>
                    <a:pt x="18" y="53"/>
                    <a:pt x="16" y="53"/>
                    <a:pt x="15" y="53"/>
                  </a:cubicBezTo>
                </a:path>
              </a:pathLst>
            </a:custGeom>
            <a:solidFill>
              <a:srgbClr val="E1FFE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34974" name="Freeform 49"/>
          <p:cNvSpPr>
            <a:spLocks/>
          </p:cNvSpPr>
          <p:nvPr/>
        </p:nvSpPr>
        <p:spPr bwMode="auto">
          <a:xfrm>
            <a:off x="2803525" y="5740400"/>
            <a:ext cx="731838" cy="569913"/>
          </a:xfrm>
          <a:custGeom>
            <a:avLst/>
            <a:gdLst>
              <a:gd name="T0" fmla="*/ 18549854 w 49"/>
              <a:gd name="T1" fmla="*/ 45870686 h 39"/>
              <a:gd name="T2" fmla="*/ 14472469 w 49"/>
              <a:gd name="T3" fmla="*/ 43313385 h 39"/>
              <a:gd name="T4" fmla="*/ 23747396 w 49"/>
              <a:gd name="T5" fmla="*/ 39689325 h 39"/>
              <a:gd name="T6" fmla="*/ 19819369 w 49"/>
              <a:gd name="T7" fmla="*/ 35919132 h 39"/>
              <a:gd name="T8" fmla="*/ 17145921 w 49"/>
              <a:gd name="T9" fmla="*/ 30936049 h 39"/>
              <a:gd name="T10" fmla="*/ 21223303 w 49"/>
              <a:gd name="T11" fmla="*/ 27311981 h 39"/>
              <a:gd name="T12" fmla="*/ 17145921 w 49"/>
              <a:gd name="T13" fmla="*/ 28510259 h 39"/>
              <a:gd name="T14" fmla="*/ 14472469 w 49"/>
              <a:gd name="T15" fmla="*/ 23541789 h 39"/>
              <a:gd name="T16" fmla="*/ 14472469 w 49"/>
              <a:gd name="T17" fmla="*/ 19771597 h 39"/>
              <a:gd name="T18" fmla="*/ 1269515 w 49"/>
              <a:gd name="T19" fmla="*/ 19771597 h 39"/>
              <a:gd name="T20" fmla="*/ 0 w 49"/>
              <a:gd name="T21" fmla="*/ 18558705 h 39"/>
              <a:gd name="T22" fmla="*/ 5346898 w 49"/>
              <a:gd name="T23" fmla="*/ 13590231 h 39"/>
              <a:gd name="T24" fmla="*/ 11948375 w 49"/>
              <a:gd name="T25" fmla="*/ 11164449 h 39"/>
              <a:gd name="T26" fmla="*/ 14472469 w 49"/>
              <a:gd name="T27" fmla="*/ 11164449 h 39"/>
              <a:gd name="T28" fmla="*/ 15876406 w 49"/>
              <a:gd name="T29" fmla="*/ 12377340 h 39"/>
              <a:gd name="T30" fmla="*/ 19819369 w 49"/>
              <a:gd name="T31" fmla="*/ 12377340 h 39"/>
              <a:gd name="T32" fmla="*/ 22477882 w 49"/>
              <a:gd name="T33" fmla="*/ 12377340 h 39"/>
              <a:gd name="T34" fmla="*/ 27824778 w 49"/>
              <a:gd name="T35" fmla="*/ 12377340 h 39"/>
              <a:gd name="T36" fmla="*/ 26420844 w 49"/>
              <a:gd name="T37" fmla="*/ 8607148 h 39"/>
              <a:gd name="T38" fmla="*/ 26420844 w 49"/>
              <a:gd name="T39" fmla="*/ 8607148 h 39"/>
              <a:gd name="T40" fmla="*/ 27824778 w 49"/>
              <a:gd name="T41" fmla="*/ 4983085 h 39"/>
              <a:gd name="T42" fmla="*/ 29079357 w 49"/>
              <a:gd name="T43" fmla="*/ 2425783 h 39"/>
              <a:gd name="T44" fmla="*/ 31752813 w 49"/>
              <a:gd name="T45" fmla="*/ 1212892 h 39"/>
              <a:gd name="T46" fmla="*/ 33022327 w 49"/>
              <a:gd name="T47" fmla="*/ 0 h 39"/>
              <a:gd name="T48" fmla="*/ 34426261 w 49"/>
              <a:gd name="T49" fmla="*/ 0 h 39"/>
              <a:gd name="T50" fmla="*/ 35695775 w 49"/>
              <a:gd name="T51" fmla="*/ 1212892 h 39"/>
              <a:gd name="T52" fmla="*/ 36950354 w 49"/>
              <a:gd name="T53" fmla="*/ 2425783 h 39"/>
              <a:gd name="T54" fmla="*/ 47629212 w 49"/>
              <a:gd name="T55" fmla="*/ 1212892 h 39"/>
              <a:gd name="T56" fmla="*/ 48898726 w 49"/>
              <a:gd name="T57" fmla="*/ 2425783 h 39"/>
              <a:gd name="T58" fmla="*/ 50302660 w 49"/>
              <a:gd name="T59" fmla="*/ 3770194 h 39"/>
              <a:gd name="T60" fmla="*/ 52826753 w 49"/>
              <a:gd name="T61" fmla="*/ 4983085 h 39"/>
              <a:gd name="T62" fmla="*/ 58173650 w 49"/>
              <a:gd name="T63" fmla="*/ 6181363 h 39"/>
              <a:gd name="T64" fmla="*/ 58173650 w 49"/>
              <a:gd name="T65" fmla="*/ 7394255 h 39"/>
              <a:gd name="T66" fmla="*/ 58173650 w 49"/>
              <a:gd name="T67" fmla="*/ 7394255 h 39"/>
              <a:gd name="T68" fmla="*/ 58173650 w 49"/>
              <a:gd name="T69" fmla="*/ 9951557 h 39"/>
              <a:gd name="T70" fmla="*/ 60847098 w 49"/>
              <a:gd name="T71" fmla="*/ 11164449 h 39"/>
              <a:gd name="T72" fmla="*/ 62101692 w 49"/>
              <a:gd name="T73" fmla="*/ 12377340 h 39"/>
              <a:gd name="T74" fmla="*/ 62101692 w 49"/>
              <a:gd name="T75" fmla="*/ 13590231 h 39"/>
              <a:gd name="T76" fmla="*/ 59443164 w 49"/>
              <a:gd name="T77" fmla="*/ 17345814 h 39"/>
              <a:gd name="T78" fmla="*/ 62101692 w 49"/>
              <a:gd name="T79" fmla="*/ 22328897 h 39"/>
              <a:gd name="T80" fmla="*/ 63505625 w 49"/>
              <a:gd name="T81" fmla="*/ 23541789 h 39"/>
              <a:gd name="T82" fmla="*/ 60847098 w 49"/>
              <a:gd name="T83" fmla="*/ 25967571 h 39"/>
              <a:gd name="T84" fmla="*/ 59443164 w 49"/>
              <a:gd name="T85" fmla="*/ 29723150 h 39"/>
              <a:gd name="T86" fmla="*/ 54245623 w 49"/>
              <a:gd name="T87" fmla="*/ 35919132 h 39"/>
              <a:gd name="T88" fmla="*/ 51572174 w 49"/>
              <a:gd name="T89" fmla="*/ 39689325 h 39"/>
              <a:gd name="T90" fmla="*/ 48898726 w 49"/>
              <a:gd name="T91" fmla="*/ 43313385 h 39"/>
              <a:gd name="T92" fmla="*/ 50302660 w 49"/>
              <a:gd name="T93" fmla="*/ 45870686 h 39"/>
              <a:gd name="T94" fmla="*/ 46225278 w 49"/>
              <a:gd name="T95" fmla="*/ 47083578 h 39"/>
              <a:gd name="T96" fmla="*/ 42297251 w 49"/>
              <a:gd name="T97" fmla="*/ 45870686 h 39"/>
              <a:gd name="T98" fmla="*/ 41027736 w 49"/>
              <a:gd name="T99" fmla="*/ 40887603 h 39"/>
              <a:gd name="T100" fmla="*/ 34426261 w 49"/>
              <a:gd name="T101" fmla="*/ 45870686 h 39"/>
              <a:gd name="T102" fmla="*/ 30348872 w 49"/>
              <a:gd name="T103" fmla="*/ 44526277 h 39"/>
              <a:gd name="T104" fmla="*/ 27824778 w 49"/>
              <a:gd name="T105" fmla="*/ 44526277 h 39"/>
              <a:gd name="T106" fmla="*/ 25151330 w 49"/>
              <a:gd name="T107" fmla="*/ 47083578 h 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"/>
              <a:gd name="T163" fmla="*/ 0 h 39"/>
              <a:gd name="T164" fmla="*/ 49 w 49"/>
              <a:gd name="T165" fmla="*/ 39 h 3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" h="39">
                <a:moveTo>
                  <a:pt x="18" y="39"/>
                </a:moveTo>
                <a:cubicBezTo>
                  <a:pt x="18" y="39"/>
                  <a:pt x="18" y="39"/>
                  <a:pt x="18" y="39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7"/>
                  <a:pt x="16" y="38"/>
                  <a:pt x="16" y="37"/>
                </a:cubicBezTo>
                <a:cubicBezTo>
                  <a:pt x="16" y="37"/>
                  <a:pt x="15" y="37"/>
                  <a:pt x="14" y="37"/>
                </a:cubicBezTo>
                <a:cubicBezTo>
                  <a:pt x="14" y="36"/>
                  <a:pt x="13" y="36"/>
                  <a:pt x="13" y="36"/>
                </a:cubicBezTo>
                <a:cubicBezTo>
                  <a:pt x="14" y="36"/>
                  <a:pt x="13" y="36"/>
                  <a:pt x="13" y="36"/>
                </a:cubicBezTo>
                <a:lnTo>
                  <a:pt x="13" y="35"/>
                </a:lnTo>
                <a:cubicBezTo>
                  <a:pt x="13" y="35"/>
                  <a:pt x="12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lnTo>
                  <a:pt x="11" y="34"/>
                </a:lnTo>
                <a:cubicBezTo>
                  <a:pt x="12" y="33"/>
                  <a:pt x="13" y="33"/>
                  <a:pt x="13" y="33"/>
                </a:cubicBezTo>
                <a:lnTo>
                  <a:pt x="17" y="32"/>
                </a:lnTo>
                <a:cubicBezTo>
                  <a:pt x="17" y="32"/>
                  <a:pt x="17" y="32"/>
                  <a:pt x="17" y="32"/>
                </a:cubicBezTo>
                <a:lnTo>
                  <a:pt x="18" y="32"/>
                </a:lnTo>
                <a:cubicBezTo>
                  <a:pt x="18" y="31"/>
                  <a:pt x="18" y="29"/>
                  <a:pt x="18" y="29"/>
                </a:cubicBezTo>
                <a:cubicBezTo>
                  <a:pt x="18" y="29"/>
                  <a:pt x="17" y="28"/>
                  <a:pt x="17" y="28"/>
                </a:cubicBezTo>
                <a:lnTo>
                  <a:pt x="16" y="28"/>
                </a:ln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lnTo>
                  <a:pt x="13" y="29"/>
                </a:lnTo>
                <a:cubicBezTo>
                  <a:pt x="13" y="28"/>
                  <a:pt x="13" y="26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4" y="25"/>
                </a:cubicBezTo>
                <a:cubicBezTo>
                  <a:pt x="14" y="24"/>
                  <a:pt x="16" y="25"/>
                  <a:pt x="16" y="25"/>
                </a:cubicBezTo>
                <a:cubicBezTo>
                  <a:pt x="16" y="24"/>
                  <a:pt x="17" y="23"/>
                  <a:pt x="17" y="23"/>
                </a:cubicBezTo>
                <a:cubicBezTo>
                  <a:pt x="16" y="23"/>
                  <a:pt x="16" y="22"/>
                  <a:pt x="16" y="22"/>
                </a:cubicBezTo>
                <a:cubicBezTo>
                  <a:pt x="16" y="22"/>
                  <a:pt x="15" y="21"/>
                  <a:pt x="15" y="21"/>
                </a:cubicBezTo>
                <a:cubicBezTo>
                  <a:pt x="15" y="21"/>
                  <a:pt x="14" y="21"/>
                  <a:pt x="14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3" y="22"/>
                  <a:pt x="13" y="22"/>
                </a:cubicBezTo>
                <a:cubicBezTo>
                  <a:pt x="13" y="22"/>
                  <a:pt x="13" y="22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2" y="22"/>
                  <a:pt x="12" y="22"/>
                </a:cubicBezTo>
                <a:cubicBezTo>
                  <a:pt x="12" y="21"/>
                  <a:pt x="11" y="20"/>
                  <a:pt x="11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8"/>
                  <a:pt x="12" y="18"/>
                </a:cubicBezTo>
                <a:lnTo>
                  <a:pt x="12" y="17"/>
                </a:lnTo>
                <a:cubicBezTo>
                  <a:pt x="12" y="17"/>
                  <a:pt x="11" y="17"/>
                  <a:pt x="11" y="17"/>
                </a:cubicBezTo>
                <a:cubicBezTo>
                  <a:pt x="11" y="17"/>
                  <a:pt x="11" y="17"/>
                  <a:pt x="11" y="16"/>
                </a:cubicBezTo>
                <a:cubicBezTo>
                  <a:pt x="11" y="17"/>
                  <a:pt x="11" y="17"/>
                  <a:pt x="10" y="16"/>
                </a:cubicBezTo>
                <a:cubicBezTo>
                  <a:pt x="10" y="16"/>
                  <a:pt x="7" y="16"/>
                  <a:pt x="6" y="16"/>
                </a:cubicBezTo>
                <a:cubicBezTo>
                  <a:pt x="4" y="16"/>
                  <a:pt x="3" y="17"/>
                  <a:pt x="2" y="17"/>
                </a:cubicBezTo>
                <a:lnTo>
                  <a:pt x="1" y="17"/>
                </a:ln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0" y="16"/>
                  <a:pt x="0" y="16"/>
                </a:cubicBezTo>
                <a:lnTo>
                  <a:pt x="0" y="15"/>
                </a:ln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cubicBezTo>
                  <a:pt x="0" y="14"/>
                  <a:pt x="2" y="13"/>
                  <a:pt x="2" y="12"/>
                </a:cubicBezTo>
                <a:cubicBezTo>
                  <a:pt x="2" y="12"/>
                  <a:pt x="3" y="12"/>
                  <a:pt x="3" y="11"/>
                </a:cubicBezTo>
                <a:cubicBezTo>
                  <a:pt x="3" y="11"/>
                  <a:pt x="4" y="11"/>
                  <a:pt x="4" y="11"/>
                </a:cubicBezTo>
                <a:cubicBezTo>
                  <a:pt x="4" y="11"/>
                  <a:pt x="5" y="10"/>
                  <a:pt x="5" y="10"/>
                </a:cubicBezTo>
                <a:lnTo>
                  <a:pt x="6" y="9"/>
                </a:lnTo>
                <a:cubicBezTo>
                  <a:pt x="7" y="10"/>
                  <a:pt x="8" y="9"/>
                  <a:pt x="9" y="9"/>
                </a:cubicBezTo>
                <a:cubicBezTo>
                  <a:pt x="9" y="9"/>
                  <a:pt x="9" y="9"/>
                  <a:pt x="10" y="9"/>
                </a:cubicBezTo>
                <a:lnTo>
                  <a:pt x="11" y="9"/>
                </a:lnTo>
                <a:cubicBezTo>
                  <a:pt x="11" y="9"/>
                  <a:pt x="12" y="9"/>
                  <a:pt x="12" y="10"/>
                </a:cubicBezTo>
                <a:lnTo>
                  <a:pt x="14" y="10"/>
                </a:lnTo>
                <a:lnTo>
                  <a:pt x="15" y="10"/>
                </a:lnTo>
                <a:cubicBezTo>
                  <a:pt x="15" y="9"/>
                  <a:pt x="15" y="9"/>
                  <a:pt x="15" y="9"/>
                </a:cubicBezTo>
                <a:lnTo>
                  <a:pt x="16" y="9"/>
                </a:lnTo>
                <a:lnTo>
                  <a:pt x="16" y="10"/>
                </a:lnTo>
                <a:lnTo>
                  <a:pt x="17" y="10"/>
                </a:lnTo>
                <a:cubicBezTo>
                  <a:pt x="17" y="10"/>
                  <a:pt x="17" y="10"/>
                  <a:pt x="17" y="10"/>
                </a:cubicBezTo>
                <a:lnTo>
                  <a:pt x="18" y="10"/>
                </a:lnTo>
                <a:cubicBezTo>
                  <a:pt x="18" y="10"/>
                  <a:pt x="19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21" y="9"/>
                  <a:pt x="21" y="8"/>
                  <a:pt x="21" y="8"/>
                </a:cubicBezTo>
                <a:lnTo>
                  <a:pt x="21" y="7"/>
                </a:lnTo>
                <a:lnTo>
                  <a:pt x="20" y="7"/>
                </a:lnTo>
                <a:lnTo>
                  <a:pt x="19" y="7"/>
                </a:lnTo>
                <a:lnTo>
                  <a:pt x="19" y="5"/>
                </a:lnTo>
                <a:cubicBezTo>
                  <a:pt x="19" y="5"/>
                  <a:pt x="20" y="4"/>
                  <a:pt x="20" y="4"/>
                </a:cubicBezTo>
                <a:lnTo>
                  <a:pt x="21" y="4"/>
                </a:lnTo>
                <a:cubicBezTo>
                  <a:pt x="21" y="3"/>
                  <a:pt x="21" y="2"/>
                  <a:pt x="21" y="2"/>
                </a:cubicBezTo>
                <a:lnTo>
                  <a:pt x="22" y="2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5" y="0"/>
                </a:lnTo>
                <a:lnTo>
                  <a:pt x="26" y="0"/>
                </a:lnTo>
                <a:lnTo>
                  <a:pt x="26" y="1"/>
                </a:lnTo>
                <a:lnTo>
                  <a:pt x="27" y="1"/>
                </a:ln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lnTo>
                  <a:pt x="27" y="2"/>
                </a:lnTo>
                <a:lnTo>
                  <a:pt x="28" y="2"/>
                </a:lnTo>
                <a:lnTo>
                  <a:pt x="31" y="2"/>
                </a:lnTo>
                <a:cubicBezTo>
                  <a:pt x="32" y="2"/>
                  <a:pt x="34" y="2"/>
                  <a:pt x="35" y="2"/>
                </a:cubicBezTo>
                <a:lnTo>
                  <a:pt x="36" y="1"/>
                </a:lnTo>
                <a:lnTo>
                  <a:pt x="36" y="2"/>
                </a:lnTo>
                <a:lnTo>
                  <a:pt x="37" y="2"/>
                </a:lnTo>
                <a:lnTo>
                  <a:pt x="37" y="3"/>
                </a:lnTo>
                <a:lnTo>
                  <a:pt x="38" y="3"/>
                </a:lnTo>
                <a:lnTo>
                  <a:pt x="38" y="4"/>
                </a:lnTo>
                <a:cubicBezTo>
                  <a:pt x="39" y="4"/>
                  <a:pt x="40" y="4"/>
                  <a:pt x="40" y="4"/>
                </a:cubicBezTo>
                <a:cubicBezTo>
                  <a:pt x="40" y="4"/>
                  <a:pt x="41" y="4"/>
                  <a:pt x="41" y="4"/>
                </a:cubicBezTo>
                <a:cubicBezTo>
                  <a:pt x="41" y="4"/>
                  <a:pt x="41" y="4"/>
                  <a:pt x="41" y="5"/>
                </a:cubicBezTo>
                <a:lnTo>
                  <a:pt x="42" y="5"/>
                </a:lnTo>
                <a:cubicBezTo>
                  <a:pt x="42" y="5"/>
                  <a:pt x="44" y="5"/>
                  <a:pt x="44" y="5"/>
                </a:cubicBezTo>
                <a:lnTo>
                  <a:pt x="45" y="5"/>
                </a:lnTo>
                <a:cubicBezTo>
                  <a:pt x="45" y="5"/>
                  <a:pt x="44" y="5"/>
                  <a:pt x="44" y="6"/>
                </a:cubicBezTo>
                <a:lnTo>
                  <a:pt x="43" y="7"/>
                </a:lnTo>
                <a:lnTo>
                  <a:pt x="43" y="8"/>
                </a:lnTo>
                <a:lnTo>
                  <a:pt x="44" y="8"/>
                </a:lnTo>
                <a:lnTo>
                  <a:pt x="44" y="9"/>
                </a:lnTo>
                <a:cubicBezTo>
                  <a:pt x="44" y="9"/>
                  <a:pt x="46" y="9"/>
                  <a:pt x="46" y="9"/>
                </a:cubicBezTo>
                <a:lnTo>
                  <a:pt x="46" y="10"/>
                </a:lnTo>
                <a:lnTo>
                  <a:pt x="47" y="10"/>
                </a:lnTo>
                <a:lnTo>
                  <a:pt x="47" y="11"/>
                </a:lnTo>
                <a:lnTo>
                  <a:pt x="47" y="12"/>
                </a:lnTo>
                <a:lnTo>
                  <a:pt x="47" y="13"/>
                </a:lnTo>
                <a:cubicBezTo>
                  <a:pt x="47" y="13"/>
                  <a:pt x="45" y="14"/>
                  <a:pt x="45" y="14"/>
                </a:cubicBezTo>
                <a:lnTo>
                  <a:pt x="44" y="15"/>
                </a:lnTo>
                <a:lnTo>
                  <a:pt x="44" y="16"/>
                </a:lnTo>
                <a:cubicBezTo>
                  <a:pt x="45" y="16"/>
                  <a:pt x="46" y="16"/>
                  <a:pt x="47" y="16"/>
                </a:cubicBezTo>
                <a:cubicBezTo>
                  <a:pt x="47" y="17"/>
                  <a:pt x="47" y="17"/>
                  <a:pt x="47" y="18"/>
                </a:cubicBezTo>
                <a:lnTo>
                  <a:pt x="48" y="18"/>
                </a:lnTo>
                <a:cubicBezTo>
                  <a:pt x="48" y="18"/>
                  <a:pt x="48" y="18"/>
                  <a:pt x="48" y="18"/>
                </a:cubicBezTo>
                <a:lnTo>
                  <a:pt x="49" y="18"/>
                </a:lnTo>
                <a:cubicBezTo>
                  <a:pt x="49" y="18"/>
                  <a:pt x="49" y="18"/>
                  <a:pt x="49" y="19"/>
                </a:cubicBezTo>
                <a:lnTo>
                  <a:pt x="48" y="19"/>
                </a:lnTo>
                <a:cubicBezTo>
                  <a:pt x="48" y="19"/>
                  <a:pt x="46" y="19"/>
                  <a:pt x="46" y="19"/>
                </a:cubicBezTo>
                <a:lnTo>
                  <a:pt x="46" y="21"/>
                </a:lnTo>
                <a:lnTo>
                  <a:pt x="46" y="23"/>
                </a:lnTo>
                <a:cubicBezTo>
                  <a:pt x="46" y="23"/>
                  <a:pt x="45" y="24"/>
                  <a:pt x="45" y="24"/>
                </a:cubicBezTo>
                <a:cubicBezTo>
                  <a:pt x="45" y="24"/>
                  <a:pt x="45" y="25"/>
                  <a:pt x="45" y="25"/>
                </a:cubicBezTo>
                <a:cubicBezTo>
                  <a:pt x="44" y="25"/>
                  <a:pt x="42" y="26"/>
                  <a:pt x="41" y="26"/>
                </a:cubicBezTo>
                <a:cubicBezTo>
                  <a:pt x="41" y="27"/>
                  <a:pt x="41" y="29"/>
                  <a:pt x="41" y="29"/>
                </a:cubicBezTo>
                <a:lnTo>
                  <a:pt x="40" y="29"/>
                </a:lnTo>
                <a:lnTo>
                  <a:pt x="40" y="30"/>
                </a:lnTo>
                <a:lnTo>
                  <a:pt x="39" y="30"/>
                </a:lnTo>
                <a:cubicBezTo>
                  <a:pt x="39" y="30"/>
                  <a:pt x="40" y="31"/>
                  <a:pt x="39" y="32"/>
                </a:cubicBezTo>
                <a:lnTo>
                  <a:pt x="39" y="33"/>
                </a:lnTo>
                <a:cubicBezTo>
                  <a:pt x="39" y="33"/>
                  <a:pt x="38" y="33"/>
                  <a:pt x="38" y="33"/>
                </a:cubicBezTo>
                <a:lnTo>
                  <a:pt x="37" y="33"/>
                </a:lnTo>
                <a:lnTo>
                  <a:pt x="37" y="35"/>
                </a:lnTo>
                <a:cubicBezTo>
                  <a:pt x="38" y="35"/>
                  <a:pt x="37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lnTo>
                  <a:pt x="38" y="36"/>
                </a:lnTo>
                <a:lnTo>
                  <a:pt x="38" y="37"/>
                </a:lnTo>
                <a:lnTo>
                  <a:pt x="38" y="38"/>
                </a:lnTo>
                <a:cubicBezTo>
                  <a:pt x="37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4" y="38"/>
                  <a:pt x="34" y="39"/>
                </a:cubicBezTo>
                <a:lnTo>
                  <a:pt x="33" y="39"/>
                </a:lnTo>
                <a:lnTo>
                  <a:pt x="33" y="37"/>
                </a:lnTo>
                <a:cubicBezTo>
                  <a:pt x="33" y="37"/>
                  <a:pt x="33" y="37"/>
                  <a:pt x="32" y="37"/>
                </a:cubicBezTo>
                <a:lnTo>
                  <a:pt x="32" y="36"/>
                </a:lnTo>
                <a:cubicBezTo>
                  <a:pt x="32" y="35"/>
                  <a:pt x="32" y="34"/>
                  <a:pt x="32" y="33"/>
                </a:cubicBezTo>
                <a:lnTo>
                  <a:pt x="31" y="33"/>
                </a:lnTo>
                <a:lnTo>
                  <a:pt x="31" y="34"/>
                </a:lnTo>
                <a:lnTo>
                  <a:pt x="27" y="34"/>
                </a:lnTo>
                <a:cubicBezTo>
                  <a:pt x="27" y="34"/>
                  <a:pt x="27" y="33"/>
                  <a:pt x="26" y="33"/>
                </a:cubicBezTo>
                <a:lnTo>
                  <a:pt x="26" y="36"/>
                </a:lnTo>
                <a:cubicBezTo>
                  <a:pt x="26" y="36"/>
                  <a:pt x="26" y="36"/>
                  <a:pt x="26" y="37"/>
                </a:cubicBezTo>
                <a:cubicBezTo>
                  <a:pt x="25" y="37"/>
                  <a:pt x="24" y="37"/>
                  <a:pt x="24" y="37"/>
                </a:cubicBezTo>
                <a:cubicBezTo>
                  <a:pt x="24" y="36"/>
                  <a:pt x="23" y="37"/>
                  <a:pt x="23" y="36"/>
                </a:cubicBezTo>
                <a:cubicBezTo>
                  <a:pt x="23" y="36"/>
                  <a:pt x="23" y="36"/>
                  <a:pt x="23" y="36"/>
                </a:cubicBezTo>
                <a:lnTo>
                  <a:pt x="22" y="36"/>
                </a:lnTo>
                <a:cubicBezTo>
                  <a:pt x="22" y="36"/>
                  <a:pt x="21" y="36"/>
                  <a:pt x="21" y="36"/>
                </a:cubicBezTo>
                <a:cubicBezTo>
                  <a:pt x="21" y="37"/>
                  <a:pt x="21" y="36"/>
                  <a:pt x="21" y="37"/>
                </a:cubicBezTo>
                <a:lnTo>
                  <a:pt x="20" y="37"/>
                </a:lnTo>
                <a:cubicBezTo>
                  <a:pt x="20" y="37"/>
                  <a:pt x="20" y="37"/>
                  <a:pt x="19" y="37"/>
                </a:cubicBezTo>
                <a:cubicBezTo>
                  <a:pt x="19" y="38"/>
                  <a:pt x="19" y="37"/>
                  <a:pt x="19" y="38"/>
                </a:cubicBezTo>
                <a:cubicBezTo>
                  <a:pt x="18" y="38"/>
                  <a:pt x="18" y="38"/>
                  <a:pt x="18" y="39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64" name="Freeform 50"/>
          <p:cNvSpPr>
            <a:spLocks/>
          </p:cNvSpPr>
          <p:nvPr/>
        </p:nvSpPr>
        <p:spPr bwMode="auto">
          <a:xfrm>
            <a:off x="3325813" y="5565775"/>
            <a:ext cx="790575" cy="612775"/>
          </a:xfrm>
          <a:custGeom>
            <a:avLst/>
            <a:gdLst>
              <a:gd name="T0" fmla="*/ 1267903 w 53"/>
              <a:gd name="T1" fmla="*/ 14750368 h 42"/>
              <a:gd name="T2" fmla="*/ 5325194 w 53"/>
              <a:gd name="T3" fmla="*/ 14750368 h 42"/>
              <a:gd name="T4" fmla="*/ 9248237 w 53"/>
              <a:gd name="T5" fmla="*/ 11132079 h 42"/>
              <a:gd name="T6" fmla="*/ 10516140 w 53"/>
              <a:gd name="T7" fmla="*/ 11132079 h 42"/>
              <a:gd name="T8" fmla="*/ 11918291 w 53"/>
              <a:gd name="T9" fmla="*/ 8578850 h 42"/>
              <a:gd name="T10" fmla="*/ 14439181 w 53"/>
              <a:gd name="T11" fmla="*/ 1210960 h 42"/>
              <a:gd name="T12" fmla="*/ 21017363 w 53"/>
              <a:gd name="T13" fmla="*/ 0 h 42"/>
              <a:gd name="T14" fmla="*/ 26342555 w 53"/>
              <a:gd name="T15" fmla="*/ 3749600 h 42"/>
              <a:gd name="T16" fmla="*/ 27610458 w 53"/>
              <a:gd name="T17" fmla="*/ 4960560 h 42"/>
              <a:gd name="T18" fmla="*/ 32935658 w 53"/>
              <a:gd name="T19" fmla="*/ 13539408 h 42"/>
              <a:gd name="T20" fmla="*/ 36858699 w 53"/>
              <a:gd name="T21" fmla="*/ 19710929 h 42"/>
              <a:gd name="T22" fmla="*/ 39528753 w 53"/>
              <a:gd name="T23" fmla="*/ 24671487 h 42"/>
              <a:gd name="T24" fmla="*/ 42183891 w 53"/>
              <a:gd name="T25" fmla="*/ 25882447 h 42"/>
              <a:gd name="T26" fmla="*/ 43451794 w 53"/>
              <a:gd name="T27" fmla="*/ 24671487 h 42"/>
              <a:gd name="T28" fmla="*/ 47374835 w 53"/>
              <a:gd name="T29" fmla="*/ 25882447 h 42"/>
              <a:gd name="T30" fmla="*/ 48776986 w 53"/>
              <a:gd name="T31" fmla="*/ 27078816 h 42"/>
              <a:gd name="T32" fmla="*/ 56623068 w 53"/>
              <a:gd name="T33" fmla="*/ 27078816 h 42"/>
              <a:gd name="T34" fmla="*/ 60546109 w 53"/>
              <a:gd name="T35" fmla="*/ 28289776 h 42"/>
              <a:gd name="T36" fmla="*/ 64469164 w 53"/>
              <a:gd name="T37" fmla="*/ 25882447 h 42"/>
              <a:gd name="T38" fmla="*/ 67139219 w 53"/>
              <a:gd name="T39" fmla="*/ 27078816 h 42"/>
              <a:gd name="T40" fmla="*/ 68541370 w 53"/>
              <a:gd name="T41" fmla="*/ 28289776 h 42"/>
              <a:gd name="T42" fmla="*/ 69794357 w 53"/>
              <a:gd name="T43" fmla="*/ 32053971 h 42"/>
              <a:gd name="T44" fmla="*/ 68541370 w 53"/>
              <a:gd name="T45" fmla="*/ 35803569 h 42"/>
              <a:gd name="T46" fmla="*/ 68541370 w 53"/>
              <a:gd name="T47" fmla="*/ 37014529 h 42"/>
              <a:gd name="T48" fmla="*/ 67139219 w 53"/>
              <a:gd name="T49" fmla="*/ 40632818 h 42"/>
              <a:gd name="T50" fmla="*/ 67139219 w 53"/>
              <a:gd name="T51" fmla="*/ 48000705 h 42"/>
              <a:gd name="T52" fmla="*/ 65871316 w 53"/>
              <a:gd name="T53" fmla="*/ 48000705 h 42"/>
              <a:gd name="T54" fmla="*/ 61948275 w 53"/>
              <a:gd name="T55" fmla="*/ 46789745 h 42"/>
              <a:gd name="T56" fmla="*/ 60546109 w 53"/>
              <a:gd name="T57" fmla="*/ 46789745 h 42"/>
              <a:gd name="T58" fmla="*/ 60546109 w 53"/>
              <a:gd name="T59" fmla="*/ 45593376 h 42"/>
              <a:gd name="T60" fmla="*/ 57890971 w 53"/>
              <a:gd name="T61" fmla="*/ 45593376 h 42"/>
              <a:gd name="T62" fmla="*/ 53967930 w 53"/>
              <a:gd name="T63" fmla="*/ 51764893 h 42"/>
              <a:gd name="T64" fmla="*/ 50029973 w 53"/>
              <a:gd name="T65" fmla="*/ 49342974 h 42"/>
              <a:gd name="T66" fmla="*/ 43451794 w 53"/>
              <a:gd name="T67" fmla="*/ 46789745 h 42"/>
              <a:gd name="T68" fmla="*/ 46106932 w 53"/>
              <a:gd name="T69" fmla="*/ 46789745 h 42"/>
              <a:gd name="T70" fmla="*/ 47374835 w 53"/>
              <a:gd name="T71" fmla="*/ 39421858 h 42"/>
              <a:gd name="T72" fmla="*/ 43451794 w 53"/>
              <a:gd name="T73" fmla="*/ 38210899 h 42"/>
              <a:gd name="T74" fmla="*/ 40781740 w 53"/>
              <a:gd name="T75" fmla="*/ 35803569 h 42"/>
              <a:gd name="T76" fmla="*/ 39528753 w 53"/>
              <a:gd name="T77" fmla="*/ 34461301 h 42"/>
              <a:gd name="T78" fmla="*/ 32935658 w 53"/>
              <a:gd name="T79" fmla="*/ 34461301 h 42"/>
              <a:gd name="T80" fmla="*/ 31682671 w 53"/>
              <a:gd name="T81" fmla="*/ 37014529 h 42"/>
              <a:gd name="T82" fmla="*/ 25089569 w 53"/>
              <a:gd name="T83" fmla="*/ 37014529 h 42"/>
              <a:gd name="T84" fmla="*/ 18496474 w 53"/>
              <a:gd name="T85" fmla="*/ 34461301 h 42"/>
              <a:gd name="T86" fmla="*/ 15841336 w 53"/>
              <a:gd name="T87" fmla="*/ 34461301 h 42"/>
              <a:gd name="T88" fmla="*/ 15841336 w 53"/>
              <a:gd name="T89" fmla="*/ 29632045 h 42"/>
              <a:gd name="T90" fmla="*/ 15841336 w 53"/>
              <a:gd name="T91" fmla="*/ 27078816 h 42"/>
              <a:gd name="T92" fmla="*/ 14439181 w 53"/>
              <a:gd name="T93" fmla="*/ 27078816 h 42"/>
              <a:gd name="T94" fmla="*/ 11918291 w 53"/>
              <a:gd name="T95" fmla="*/ 24671487 h 42"/>
              <a:gd name="T96" fmla="*/ 11918291 w 53"/>
              <a:gd name="T97" fmla="*/ 22118259 h 42"/>
              <a:gd name="T98" fmla="*/ 13171278 w 53"/>
              <a:gd name="T99" fmla="*/ 20921889 h 42"/>
              <a:gd name="T100" fmla="*/ 7846085 w 53"/>
              <a:gd name="T101" fmla="*/ 20921889 h 42"/>
              <a:gd name="T102" fmla="*/ 3923043 w 53"/>
              <a:gd name="T103" fmla="*/ 18499969 h 42"/>
              <a:gd name="T104" fmla="*/ 2670055 w 53"/>
              <a:gd name="T105" fmla="*/ 17303600 h 42"/>
              <a:gd name="T106" fmla="*/ 0 w 53"/>
              <a:gd name="T107" fmla="*/ 17303600 h 4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3"/>
              <a:gd name="T163" fmla="*/ 0 h 42"/>
              <a:gd name="T164" fmla="*/ 53 w 53"/>
              <a:gd name="T165" fmla="*/ 42 h 4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3" h="42">
                <a:moveTo>
                  <a:pt x="0" y="14"/>
                </a:moveTo>
                <a:lnTo>
                  <a:pt x="0" y="14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cubicBezTo>
                  <a:pt x="1" y="12"/>
                  <a:pt x="1" y="12"/>
                  <a:pt x="1" y="12"/>
                </a:cubicBezTo>
                <a:lnTo>
                  <a:pt x="2" y="12"/>
                </a:lnTo>
                <a:cubicBezTo>
                  <a:pt x="2" y="11"/>
                  <a:pt x="4" y="12"/>
                  <a:pt x="4" y="12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2"/>
                  <a:pt x="6" y="11"/>
                  <a:pt x="6" y="11"/>
                </a:cubicBezTo>
                <a:cubicBezTo>
                  <a:pt x="7" y="11"/>
                  <a:pt x="7" y="9"/>
                  <a:pt x="7" y="9"/>
                </a:cubicBezTo>
                <a:cubicBezTo>
                  <a:pt x="7" y="9"/>
                  <a:pt x="8" y="9"/>
                  <a:pt x="8" y="9"/>
                </a:cubicBezTo>
                <a:cubicBezTo>
                  <a:pt x="8" y="9"/>
                  <a:pt x="8" y="10"/>
                  <a:pt x="9" y="10"/>
                </a:cubicBezTo>
                <a:lnTo>
                  <a:pt x="10" y="10"/>
                </a:lnTo>
                <a:lnTo>
                  <a:pt x="10" y="9"/>
                </a:lnTo>
                <a:cubicBezTo>
                  <a:pt x="10" y="9"/>
                  <a:pt x="10" y="8"/>
                  <a:pt x="10" y="8"/>
                </a:cubicBezTo>
                <a:cubicBezTo>
                  <a:pt x="9" y="8"/>
                  <a:pt x="10" y="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9" y="6"/>
                  <a:pt x="8" y="6"/>
                </a:cubicBezTo>
                <a:lnTo>
                  <a:pt x="9" y="1"/>
                </a:lnTo>
                <a:lnTo>
                  <a:pt x="11" y="1"/>
                </a:lnTo>
                <a:lnTo>
                  <a:pt x="12" y="1"/>
                </a:lnTo>
                <a:lnTo>
                  <a:pt x="12" y="0"/>
                </a:lnTo>
                <a:cubicBezTo>
                  <a:pt x="13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lnTo>
                  <a:pt x="17" y="1"/>
                </a:lnTo>
                <a:cubicBezTo>
                  <a:pt x="17" y="1"/>
                  <a:pt x="18" y="2"/>
                  <a:pt x="18" y="2"/>
                </a:cubicBezTo>
                <a:cubicBezTo>
                  <a:pt x="19" y="2"/>
                  <a:pt x="19" y="3"/>
                  <a:pt x="20" y="3"/>
                </a:cubicBezTo>
                <a:cubicBezTo>
                  <a:pt x="20" y="3"/>
                  <a:pt x="20" y="3"/>
                  <a:pt x="20" y="4"/>
                </a:cubicBezTo>
                <a:cubicBezTo>
                  <a:pt x="20" y="4"/>
                  <a:pt x="20" y="4"/>
                  <a:pt x="20" y="4"/>
                </a:cubicBezTo>
                <a:lnTo>
                  <a:pt x="21" y="4"/>
                </a:lnTo>
                <a:lnTo>
                  <a:pt x="21" y="5"/>
                </a:lnTo>
                <a:cubicBezTo>
                  <a:pt x="22" y="5"/>
                  <a:pt x="21" y="8"/>
                  <a:pt x="21" y="9"/>
                </a:cubicBezTo>
                <a:cubicBezTo>
                  <a:pt x="22" y="9"/>
                  <a:pt x="23" y="9"/>
                  <a:pt x="24" y="9"/>
                </a:cubicBezTo>
                <a:cubicBezTo>
                  <a:pt x="24" y="9"/>
                  <a:pt x="25" y="9"/>
                  <a:pt x="25" y="9"/>
                </a:cubicBezTo>
                <a:lnTo>
                  <a:pt x="25" y="10"/>
                </a:lnTo>
                <a:lnTo>
                  <a:pt x="25" y="11"/>
                </a:lnTo>
                <a:lnTo>
                  <a:pt x="25" y="12"/>
                </a:lnTo>
                <a:cubicBezTo>
                  <a:pt x="25" y="12"/>
                  <a:pt x="26" y="12"/>
                  <a:pt x="26" y="12"/>
                </a:cubicBezTo>
                <a:cubicBezTo>
                  <a:pt x="26" y="13"/>
                  <a:pt x="27" y="15"/>
                  <a:pt x="27" y="17"/>
                </a:cubicBezTo>
                <a:lnTo>
                  <a:pt x="28" y="17"/>
                </a:lnTo>
                <a:cubicBezTo>
                  <a:pt x="28" y="16"/>
                  <a:pt x="28" y="17"/>
                  <a:pt x="28" y="16"/>
                </a:cubicBezTo>
                <a:lnTo>
                  <a:pt x="29" y="16"/>
                </a:lnTo>
                <a:cubicBezTo>
                  <a:pt x="29" y="17"/>
                  <a:pt x="29" y="17"/>
                  <a:pt x="29" y="17"/>
                </a:cubicBezTo>
                <a:lnTo>
                  <a:pt x="30" y="17"/>
                </a:lnTo>
                <a:lnTo>
                  <a:pt x="30" y="20"/>
                </a:lnTo>
                <a:lnTo>
                  <a:pt x="30" y="21"/>
                </a:lnTo>
                <a:cubicBezTo>
                  <a:pt x="31" y="21"/>
                  <a:pt x="32" y="21"/>
                  <a:pt x="32" y="21"/>
                </a:cubicBezTo>
                <a:lnTo>
                  <a:pt x="33" y="20"/>
                </a:lnTo>
                <a:lnTo>
                  <a:pt x="33" y="19"/>
                </a:lnTo>
                <a:lnTo>
                  <a:pt x="36" y="20"/>
                </a:lnTo>
                <a:lnTo>
                  <a:pt x="36" y="21"/>
                </a:lnTo>
                <a:lnTo>
                  <a:pt x="36" y="22"/>
                </a:lnTo>
                <a:lnTo>
                  <a:pt x="37" y="22"/>
                </a:lnTo>
                <a:lnTo>
                  <a:pt x="38" y="22"/>
                </a:lnTo>
                <a:lnTo>
                  <a:pt x="38" y="23"/>
                </a:lnTo>
                <a:lnTo>
                  <a:pt x="39" y="23"/>
                </a:lnTo>
                <a:lnTo>
                  <a:pt x="39" y="22"/>
                </a:lnTo>
                <a:cubicBezTo>
                  <a:pt x="40" y="22"/>
                  <a:pt x="41" y="22"/>
                  <a:pt x="42" y="22"/>
                </a:cubicBezTo>
                <a:cubicBezTo>
                  <a:pt x="42" y="22"/>
                  <a:pt x="43" y="22"/>
                  <a:pt x="43" y="22"/>
                </a:cubicBezTo>
                <a:lnTo>
                  <a:pt x="44" y="22"/>
                </a:lnTo>
                <a:lnTo>
                  <a:pt x="44" y="23"/>
                </a:lnTo>
                <a:lnTo>
                  <a:pt x="46" y="23"/>
                </a:lnTo>
                <a:lnTo>
                  <a:pt x="46" y="22"/>
                </a:lnTo>
                <a:lnTo>
                  <a:pt x="48" y="22"/>
                </a:lnTo>
                <a:lnTo>
                  <a:pt x="48" y="21"/>
                </a:lnTo>
                <a:lnTo>
                  <a:pt x="49" y="21"/>
                </a:lnTo>
                <a:lnTo>
                  <a:pt x="50" y="21"/>
                </a:lnTo>
                <a:cubicBezTo>
                  <a:pt x="50" y="22"/>
                  <a:pt x="50" y="22"/>
                  <a:pt x="50" y="22"/>
                </a:cubicBezTo>
                <a:lnTo>
                  <a:pt x="51" y="22"/>
                </a:lnTo>
                <a:lnTo>
                  <a:pt x="52" y="22"/>
                </a:lnTo>
                <a:lnTo>
                  <a:pt x="52" y="23"/>
                </a:lnTo>
                <a:lnTo>
                  <a:pt x="53" y="23"/>
                </a:lnTo>
                <a:lnTo>
                  <a:pt x="53" y="24"/>
                </a:lnTo>
                <a:cubicBezTo>
                  <a:pt x="53" y="25"/>
                  <a:pt x="53" y="25"/>
                  <a:pt x="53" y="26"/>
                </a:cubicBezTo>
                <a:cubicBezTo>
                  <a:pt x="53" y="26"/>
                  <a:pt x="52" y="26"/>
                  <a:pt x="51" y="26"/>
                </a:cubicBezTo>
                <a:lnTo>
                  <a:pt x="51" y="28"/>
                </a:lnTo>
                <a:lnTo>
                  <a:pt x="52" y="28"/>
                </a:ln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lnTo>
                  <a:pt x="52" y="30"/>
                </a:lnTo>
                <a:cubicBezTo>
                  <a:pt x="52" y="30"/>
                  <a:pt x="52" y="30"/>
                  <a:pt x="52" y="30"/>
                </a:cubicBezTo>
                <a:lnTo>
                  <a:pt x="51" y="30"/>
                </a:lnTo>
                <a:cubicBezTo>
                  <a:pt x="51" y="30"/>
                  <a:pt x="52" y="32"/>
                  <a:pt x="51" y="32"/>
                </a:cubicBezTo>
                <a:lnTo>
                  <a:pt x="51" y="33"/>
                </a:lnTo>
                <a:cubicBezTo>
                  <a:pt x="51" y="33"/>
                  <a:pt x="51" y="33"/>
                  <a:pt x="51" y="33"/>
                </a:cubicBezTo>
                <a:lnTo>
                  <a:pt x="51" y="34"/>
                </a:lnTo>
                <a:lnTo>
                  <a:pt x="51" y="35"/>
                </a:lnTo>
                <a:cubicBezTo>
                  <a:pt x="51" y="35"/>
                  <a:pt x="51" y="35"/>
                  <a:pt x="51" y="35"/>
                </a:cubicBezTo>
                <a:lnTo>
                  <a:pt x="51" y="39"/>
                </a:lnTo>
                <a:lnTo>
                  <a:pt x="50" y="39"/>
                </a:lnTo>
                <a:cubicBezTo>
                  <a:pt x="50" y="39"/>
                  <a:pt x="50" y="39"/>
                  <a:pt x="50" y="39"/>
                </a:cubicBezTo>
                <a:cubicBezTo>
                  <a:pt x="49" y="39"/>
                  <a:pt x="49" y="39"/>
                  <a:pt x="48" y="39"/>
                </a:cubicBezTo>
                <a:lnTo>
                  <a:pt x="48" y="38"/>
                </a:lnTo>
                <a:lnTo>
                  <a:pt x="47" y="38"/>
                </a:lnTo>
                <a:cubicBezTo>
                  <a:pt x="47" y="38"/>
                  <a:pt x="47" y="38"/>
                  <a:pt x="47" y="38"/>
                </a:cubicBezTo>
                <a:lnTo>
                  <a:pt x="46" y="38"/>
                </a:lnTo>
                <a:lnTo>
                  <a:pt x="46" y="37"/>
                </a:lnTo>
                <a:cubicBezTo>
                  <a:pt x="46" y="37"/>
                  <a:pt x="44" y="37"/>
                  <a:pt x="44" y="37"/>
                </a:cubicBezTo>
                <a:lnTo>
                  <a:pt x="43" y="37"/>
                </a:lnTo>
                <a:cubicBezTo>
                  <a:pt x="43" y="38"/>
                  <a:pt x="43" y="40"/>
                  <a:pt x="43" y="40"/>
                </a:cubicBezTo>
                <a:cubicBezTo>
                  <a:pt x="43" y="40"/>
                  <a:pt x="43" y="41"/>
                  <a:pt x="43" y="41"/>
                </a:cubicBezTo>
                <a:lnTo>
                  <a:pt x="41" y="42"/>
                </a:lnTo>
                <a:cubicBezTo>
                  <a:pt x="40" y="42"/>
                  <a:pt x="39" y="42"/>
                  <a:pt x="38" y="42"/>
                </a:cubicBezTo>
                <a:lnTo>
                  <a:pt x="38" y="41"/>
                </a:lnTo>
                <a:cubicBezTo>
                  <a:pt x="38" y="41"/>
                  <a:pt x="38" y="41"/>
                  <a:pt x="38" y="40"/>
                </a:cubicBezTo>
                <a:lnTo>
                  <a:pt x="35" y="40"/>
                </a:lnTo>
                <a:lnTo>
                  <a:pt x="35" y="41"/>
                </a:lnTo>
                <a:lnTo>
                  <a:pt x="33" y="41"/>
                </a:lnTo>
                <a:lnTo>
                  <a:pt x="33" y="38"/>
                </a:lnTo>
                <a:lnTo>
                  <a:pt x="34" y="38"/>
                </a:lnTo>
                <a:lnTo>
                  <a:pt x="35" y="38"/>
                </a:lnTo>
                <a:lnTo>
                  <a:pt x="35" y="37"/>
                </a:lnTo>
                <a:lnTo>
                  <a:pt x="36" y="37"/>
                </a:lnTo>
                <a:lnTo>
                  <a:pt x="36" y="32"/>
                </a:lnTo>
                <a:lnTo>
                  <a:pt x="34" y="32"/>
                </a:lnTo>
                <a:cubicBezTo>
                  <a:pt x="34" y="31"/>
                  <a:pt x="33" y="32"/>
                  <a:pt x="33" y="31"/>
                </a:cubicBezTo>
                <a:cubicBezTo>
                  <a:pt x="33" y="31"/>
                  <a:pt x="33" y="31"/>
                  <a:pt x="33" y="31"/>
                </a:cubicBezTo>
                <a:lnTo>
                  <a:pt x="33" y="30"/>
                </a:lnTo>
                <a:lnTo>
                  <a:pt x="32" y="30"/>
                </a:lnTo>
                <a:cubicBezTo>
                  <a:pt x="32" y="30"/>
                  <a:pt x="32" y="29"/>
                  <a:pt x="31" y="29"/>
                </a:cubicBezTo>
                <a:lnTo>
                  <a:pt x="30" y="28"/>
                </a:lnTo>
                <a:cubicBezTo>
                  <a:pt x="30" y="28"/>
                  <a:pt x="29" y="28"/>
                  <a:pt x="28" y="28"/>
                </a:cubicBezTo>
                <a:cubicBezTo>
                  <a:pt x="28" y="28"/>
                  <a:pt x="26" y="28"/>
                  <a:pt x="26" y="28"/>
                </a:cubicBezTo>
                <a:lnTo>
                  <a:pt x="25" y="28"/>
                </a:lnTo>
                <a:lnTo>
                  <a:pt x="25" y="29"/>
                </a:ln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0"/>
                  <a:pt x="24" y="30"/>
                  <a:pt x="24" y="30"/>
                </a:cubicBezTo>
                <a:cubicBezTo>
                  <a:pt x="24" y="31"/>
                  <a:pt x="24" y="30"/>
                  <a:pt x="24" y="31"/>
                </a:cubicBezTo>
                <a:lnTo>
                  <a:pt x="20" y="31"/>
                </a:lnTo>
                <a:cubicBezTo>
                  <a:pt x="20" y="30"/>
                  <a:pt x="20" y="30"/>
                  <a:pt x="19" y="30"/>
                </a:cubicBezTo>
                <a:lnTo>
                  <a:pt x="19" y="29"/>
                </a:lnTo>
                <a:lnTo>
                  <a:pt x="19" y="28"/>
                </a:lnTo>
                <a:cubicBezTo>
                  <a:pt x="18" y="28"/>
                  <a:pt x="16" y="28"/>
                  <a:pt x="14" y="28"/>
                </a:cubicBezTo>
                <a:cubicBezTo>
                  <a:pt x="14" y="28"/>
                  <a:pt x="14" y="29"/>
                  <a:pt x="14" y="30"/>
                </a:cubicBezTo>
                <a:lnTo>
                  <a:pt x="13" y="30"/>
                </a:lnTo>
                <a:cubicBezTo>
                  <a:pt x="13" y="30"/>
                  <a:pt x="13" y="30"/>
                  <a:pt x="13" y="30"/>
                </a:cubicBezTo>
                <a:lnTo>
                  <a:pt x="12" y="30"/>
                </a:lnTo>
                <a:cubicBezTo>
                  <a:pt x="12" y="29"/>
                  <a:pt x="12" y="29"/>
                  <a:pt x="12" y="28"/>
                </a:cubicBezTo>
                <a:cubicBezTo>
                  <a:pt x="11" y="28"/>
                  <a:pt x="10" y="28"/>
                  <a:pt x="9" y="28"/>
                </a:cubicBezTo>
                <a:lnTo>
                  <a:pt x="9" y="27"/>
                </a:lnTo>
                <a:lnTo>
                  <a:pt x="10" y="26"/>
                </a:lnTo>
                <a:cubicBezTo>
                  <a:pt x="10" y="26"/>
                  <a:pt x="12" y="25"/>
                  <a:pt x="12" y="25"/>
                </a:cubicBezTo>
                <a:lnTo>
                  <a:pt x="12" y="24"/>
                </a:lnTo>
                <a:lnTo>
                  <a:pt x="12" y="23"/>
                </a:lnTo>
                <a:lnTo>
                  <a:pt x="12" y="22"/>
                </a:lnTo>
                <a:lnTo>
                  <a:pt x="11" y="22"/>
                </a:lnTo>
                <a:lnTo>
                  <a:pt x="11" y="21"/>
                </a:lnTo>
                <a:cubicBezTo>
                  <a:pt x="11" y="21"/>
                  <a:pt x="9" y="21"/>
                  <a:pt x="9" y="21"/>
                </a:cubicBezTo>
                <a:lnTo>
                  <a:pt x="9" y="20"/>
                </a:lnTo>
                <a:lnTo>
                  <a:pt x="8" y="20"/>
                </a:lnTo>
                <a:lnTo>
                  <a:pt x="8" y="19"/>
                </a:lnTo>
                <a:lnTo>
                  <a:pt x="9" y="18"/>
                </a:lnTo>
                <a:cubicBezTo>
                  <a:pt x="9" y="17"/>
                  <a:pt x="10" y="17"/>
                  <a:pt x="10" y="17"/>
                </a:cubicBezTo>
                <a:lnTo>
                  <a:pt x="9" y="17"/>
                </a:lnTo>
                <a:cubicBezTo>
                  <a:pt x="9" y="17"/>
                  <a:pt x="7" y="17"/>
                  <a:pt x="7" y="17"/>
                </a:cubicBezTo>
                <a:lnTo>
                  <a:pt x="6" y="17"/>
                </a:ln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6"/>
                  <a:pt x="5" y="16"/>
                </a:cubicBezTo>
                <a:cubicBezTo>
                  <a:pt x="5" y="16"/>
                  <a:pt x="4" y="16"/>
                  <a:pt x="3" y="16"/>
                </a:cubicBezTo>
                <a:lnTo>
                  <a:pt x="3" y="15"/>
                </a:lnTo>
                <a:lnTo>
                  <a:pt x="2" y="15"/>
                </a:lnTo>
                <a:lnTo>
                  <a:pt x="2" y="14"/>
                </a:lnTo>
                <a:lnTo>
                  <a:pt x="1" y="14"/>
                </a:lnTo>
                <a:lnTo>
                  <a:pt x="1" y="13"/>
                </a:lnTo>
                <a:lnTo>
                  <a:pt x="0" y="14"/>
                </a:ln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63" name="Freeform 52"/>
          <p:cNvSpPr>
            <a:spLocks/>
          </p:cNvSpPr>
          <p:nvPr/>
        </p:nvSpPr>
        <p:spPr bwMode="auto">
          <a:xfrm>
            <a:off x="4591050" y="4103688"/>
            <a:ext cx="660400" cy="642937"/>
          </a:xfrm>
          <a:custGeom>
            <a:avLst/>
            <a:gdLst>
              <a:gd name="T0" fmla="*/ 3977410 w 44"/>
              <a:gd name="T1" fmla="*/ 43310641 h 44"/>
              <a:gd name="T2" fmla="*/ 6664036 w 44"/>
              <a:gd name="T3" fmla="*/ 42097826 h 44"/>
              <a:gd name="T4" fmla="*/ 8089901 w 44"/>
              <a:gd name="T5" fmla="*/ 40885012 h 44"/>
              <a:gd name="T6" fmla="*/ 9365673 w 44"/>
              <a:gd name="T7" fmla="*/ 39672198 h 44"/>
              <a:gd name="T8" fmla="*/ 10791536 w 44"/>
              <a:gd name="T9" fmla="*/ 37115059 h 44"/>
              <a:gd name="T10" fmla="*/ 12067309 w 44"/>
              <a:gd name="T11" fmla="*/ 34704042 h 44"/>
              <a:gd name="T12" fmla="*/ 9365673 w 44"/>
              <a:gd name="T13" fmla="*/ 32146903 h 44"/>
              <a:gd name="T14" fmla="*/ 9365673 w 44"/>
              <a:gd name="T15" fmla="*/ 30934089 h 44"/>
              <a:gd name="T16" fmla="*/ 5388264 w 44"/>
              <a:gd name="T17" fmla="*/ 27310250 h 44"/>
              <a:gd name="T18" fmla="*/ 3977410 w 44"/>
              <a:gd name="T19" fmla="*/ 23540297 h 44"/>
              <a:gd name="T20" fmla="*/ 10791536 w 44"/>
              <a:gd name="T21" fmla="*/ 27310250 h 44"/>
              <a:gd name="T22" fmla="*/ 12067309 w 44"/>
              <a:gd name="T23" fmla="*/ 25951314 h 44"/>
              <a:gd name="T24" fmla="*/ 13478163 w 44"/>
              <a:gd name="T25" fmla="*/ 22327483 h 44"/>
              <a:gd name="T26" fmla="*/ 14753935 w 44"/>
              <a:gd name="T27" fmla="*/ 20983158 h 44"/>
              <a:gd name="T28" fmla="*/ 17455574 w 44"/>
              <a:gd name="T29" fmla="*/ 13589370 h 44"/>
              <a:gd name="T30" fmla="*/ 14753935 w 44"/>
              <a:gd name="T31" fmla="*/ 9950927 h 44"/>
              <a:gd name="T32" fmla="*/ 16029711 w 44"/>
              <a:gd name="T33" fmla="*/ 7393786 h 44"/>
              <a:gd name="T34" fmla="*/ 17455574 w 44"/>
              <a:gd name="T35" fmla="*/ 3769955 h 44"/>
              <a:gd name="T36" fmla="*/ 21432982 w 44"/>
              <a:gd name="T37" fmla="*/ 3769955 h 44"/>
              <a:gd name="T38" fmla="*/ 24119608 w 44"/>
              <a:gd name="T39" fmla="*/ 2425630 h 44"/>
              <a:gd name="T40" fmla="*/ 32209513 w 44"/>
              <a:gd name="T41" fmla="*/ 1212815 h 44"/>
              <a:gd name="T42" fmla="*/ 40299410 w 44"/>
              <a:gd name="T43" fmla="*/ 1212815 h 44"/>
              <a:gd name="T44" fmla="*/ 46963444 w 44"/>
              <a:gd name="T45" fmla="*/ 9950927 h 44"/>
              <a:gd name="T46" fmla="*/ 45552590 w 44"/>
              <a:gd name="T47" fmla="*/ 12376556 h 44"/>
              <a:gd name="T48" fmla="*/ 44276817 w 44"/>
              <a:gd name="T49" fmla="*/ 17344715 h 44"/>
              <a:gd name="T50" fmla="*/ 46963444 w 44"/>
              <a:gd name="T51" fmla="*/ 17344715 h 44"/>
              <a:gd name="T52" fmla="*/ 48254225 w 44"/>
              <a:gd name="T53" fmla="*/ 16146513 h 44"/>
              <a:gd name="T54" fmla="*/ 49665079 w 44"/>
              <a:gd name="T55" fmla="*/ 14787572 h 44"/>
              <a:gd name="T56" fmla="*/ 53642487 w 44"/>
              <a:gd name="T57" fmla="*/ 14787572 h 44"/>
              <a:gd name="T58" fmla="*/ 56329113 w 44"/>
              <a:gd name="T59" fmla="*/ 18557529 h 44"/>
              <a:gd name="T60" fmla="*/ 57754976 w 44"/>
              <a:gd name="T61" fmla="*/ 25951314 h 44"/>
              <a:gd name="T62" fmla="*/ 59030749 w 44"/>
              <a:gd name="T63" fmla="*/ 33491228 h 44"/>
              <a:gd name="T64" fmla="*/ 56329113 w 44"/>
              <a:gd name="T65" fmla="*/ 37115059 h 44"/>
              <a:gd name="T66" fmla="*/ 53642487 w 44"/>
              <a:gd name="T67" fmla="*/ 39672198 h 44"/>
              <a:gd name="T68" fmla="*/ 52366715 w 44"/>
              <a:gd name="T69" fmla="*/ 47080594 h 44"/>
              <a:gd name="T70" fmla="*/ 50940852 w 44"/>
              <a:gd name="T71" fmla="*/ 47080594 h 44"/>
              <a:gd name="T72" fmla="*/ 49665079 w 44"/>
              <a:gd name="T73" fmla="*/ 47080594 h 44"/>
              <a:gd name="T74" fmla="*/ 48254225 w 44"/>
              <a:gd name="T75" fmla="*/ 48278796 h 44"/>
              <a:gd name="T76" fmla="*/ 46963444 w 44"/>
              <a:gd name="T77" fmla="*/ 49491611 h 44"/>
              <a:gd name="T78" fmla="*/ 43001045 w 44"/>
              <a:gd name="T79" fmla="*/ 48278796 h 44"/>
              <a:gd name="T80" fmla="*/ 38888556 w 44"/>
              <a:gd name="T81" fmla="*/ 48278796 h 44"/>
              <a:gd name="T82" fmla="*/ 34911148 w 44"/>
              <a:gd name="T83" fmla="*/ 45867780 h 44"/>
              <a:gd name="T84" fmla="*/ 34911148 w 44"/>
              <a:gd name="T85" fmla="*/ 43310641 h 44"/>
              <a:gd name="T86" fmla="*/ 30798659 w 44"/>
              <a:gd name="T87" fmla="*/ 43310641 h 44"/>
              <a:gd name="T88" fmla="*/ 28232098 w 44"/>
              <a:gd name="T89" fmla="*/ 47080594 h 44"/>
              <a:gd name="T90" fmla="*/ 25545471 w 44"/>
              <a:gd name="T91" fmla="*/ 50704425 h 44"/>
              <a:gd name="T92" fmla="*/ 20157209 w 44"/>
              <a:gd name="T93" fmla="*/ 53261564 h 44"/>
              <a:gd name="T94" fmla="*/ 9365673 w 44"/>
              <a:gd name="T95" fmla="*/ 48278796 h 44"/>
              <a:gd name="T96" fmla="*/ 8089901 w 44"/>
              <a:gd name="T97" fmla="*/ 49491611 h 44"/>
              <a:gd name="T98" fmla="*/ 3977410 w 44"/>
              <a:gd name="T99" fmla="*/ 53261564 h 44"/>
              <a:gd name="T100" fmla="*/ 2701636 w 44"/>
              <a:gd name="T101" fmla="*/ 52048750 h 44"/>
              <a:gd name="T102" fmla="*/ 1275773 w 44"/>
              <a:gd name="T103" fmla="*/ 50704425 h 44"/>
              <a:gd name="T104" fmla="*/ 1275773 w 44"/>
              <a:gd name="T105" fmla="*/ 50704425 h 44"/>
              <a:gd name="T106" fmla="*/ 0 w 44"/>
              <a:gd name="T107" fmla="*/ 50704425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4"/>
              <a:gd name="T163" fmla="*/ 0 h 44"/>
              <a:gd name="T164" fmla="*/ 44 w 44"/>
              <a:gd name="T165" fmla="*/ 44 h 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4" h="44">
                <a:moveTo>
                  <a:pt x="0" y="41"/>
                </a:moveTo>
                <a:lnTo>
                  <a:pt x="1" y="40"/>
                </a:lnTo>
                <a:cubicBezTo>
                  <a:pt x="1" y="38"/>
                  <a:pt x="2" y="37"/>
                  <a:pt x="2" y="36"/>
                </a:cubicBezTo>
                <a:lnTo>
                  <a:pt x="2" y="35"/>
                </a:lnTo>
                <a:lnTo>
                  <a:pt x="3" y="35"/>
                </a:lnTo>
                <a:lnTo>
                  <a:pt x="4" y="35"/>
                </a:lnTo>
                <a:lnTo>
                  <a:pt x="4" y="34"/>
                </a:lnTo>
                <a:lnTo>
                  <a:pt x="5" y="34"/>
                </a:lnTo>
                <a:lnTo>
                  <a:pt x="6" y="34"/>
                </a:lnTo>
                <a:lnTo>
                  <a:pt x="6" y="33"/>
                </a:lnTo>
                <a:lnTo>
                  <a:pt x="6" y="32"/>
                </a:lnTo>
                <a:lnTo>
                  <a:pt x="7" y="32"/>
                </a:lnTo>
                <a:lnTo>
                  <a:pt x="8" y="31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9" y="28"/>
                </a:lnTo>
                <a:lnTo>
                  <a:pt x="9" y="27"/>
                </a:lnTo>
                <a:lnTo>
                  <a:pt x="8" y="27"/>
                </a:lnTo>
                <a:cubicBezTo>
                  <a:pt x="8" y="26"/>
                  <a:pt x="8" y="27"/>
                  <a:pt x="8" y="26"/>
                </a:cubicBezTo>
                <a:lnTo>
                  <a:pt x="7" y="26"/>
                </a:lnTo>
                <a:lnTo>
                  <a:pt x="7" y="25"/>
                </a:lnTo>
                <a:lnTo>
                  <a:pt x="6" y="25"/>
                </a:lnTo>
                <a:lnTo>
                  <a:pt x="6" y="24"/>
                </a:lnTo>
                <a:lnTo>
                  <a:pt x="5" y="23"/>
                </a:lnTo>
                <a:cubicBezTo>
                  <a:pt x="5" y="23"/>
                  <a:pt x="4" y="22"/>
                  <a:pt x="4" y="22"/>
                </a:cubicBezTo>
                <a:cubicBezTo>
                  <a:pt x="4" y="22"/>
                  <a:pt x="4" y="22"/>
                  <a:pt x="3" y="22"/>
                </a:cubicBez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cubicBezTo>
                  <a:pt x="4" y="19"/>
                  <a:pt x="5" y="19"/>
                  <a:pt x="6" y="19"/>
                </a:cubicBezTo>
                <a:lnTo>
                  <a:pt x="6" y="20"/>
                </a:lnTo>
                <a:lnTo>
                  <a:pt x="6" y="22"/>
                </a:lnTo>
                <a:lnTo>
                  <a:pt x="7" y="22"/>
                </a:lnTo>
                <a:lnTo>
                  <a:pt x="8" y="22"/>
                </a:lnTo>
                <a:lnTo>
                  <a:pt x="9" y="22"/>
                </a:lnTo>
                <a:lnTo>
                  <a:pt x="9" y="21"/>
                </a:lnTo>
                <a:lnTo>
                  <a:pt x="9" y="20"/>
                </a:lnTo>
                <a:lnTo>
                  <a:pt x="10" y="20"/>
                </a:lnTo>
                <a:lnTo>
                  <a:pt x="10" y="19"/>
                </a:lnTo>
                <a:lnTo>
                  <a:pt x="10" y="18"/>
                </a:lnTo>
                <a:lnTo>
                  <a:pt x="10" y="17"/>
                </a:lnTo>
                <a:lnTo>
                  <a:pt x="11" y="17"/>
                </a:lnTo>
                <a:cubicBezTo>
                  <a:pt x="11" y="17"/>
                  <a:pt x="11" y="14"/>
                  <a:pt x="11" y="13"/>
                </a:cubicBezTo>
                <a:lnTo>
                  <a:pt x="12" y="13"/>
                </a:lnTo>
                <a:lnTo>
                  <a:pt x="13" y="13"/>
                </a:lnTo>
                <a:lnTo>
                  <a:pt x="13" y="11"/>
                </a:lnTo>
                <a:lnTo>
                  <a:pt x="11" y="11"/>
                </a:lnTo>
                <a:lnTo>
                  <a:pt x="10" y="11"/>
                </a:lnTo>
                <a:lnTo>
                  <a:pt x="10" y="9"/>
                </a:lnTo>
                <a:cubicBezTo>
                  <a:pt x="10" y="8"/>
                  <a:pt x="11" y="8"/>
                  <a:pt x="11" y="8"/>
                </a:cubicBezTo>
                <a:lnTo>
                  <a:pt x="11" y="7"/>
                </a:lnTo>
                <a:lnTo>
                  <a:pt x="12" y="7"/>
                </a:lnTo>
                <a:lnTo>
                  <a:pt x="12" y="6"/>
                </a:lnTo>
                <a:lnTo>
                  <a:pt x="12" y="4"/>
                </a:lnTo>
                <a:lnTo>
                  <a:pt x="12" y="3"/>
                </a:lnTo>
                <a:lnTo>
                  <a:pt x="13" y="3"/>
                </a:lnTo>
                <a:cubicBezTo>
                  <a:pt x="13" y="3"/>
                  <a:pt x="13" y="2"/>
                  <a:pt x="13" y="2"/>
                </a:cubicBezTo>
                <a:lnTo>
                  <a:pt x="15" y="2"/>
                </a:lnTo>
                <a:cubicBezTo>
                  <a:pt x="15" y="2"/>
                  <a:pt x="16" y="2"/>
                  <a:pt x="16" y="3"/>
                </a:cubicBezTo>
                <a:lnTo>
                  <a:pt x="18" y="3"/>
                </a:lnTo>
                <a:lnTo>
                  <a:pt x="18" y="2"/>
                </a:lnTo>
                <a:lnTo>
                  <a:pt x="24" y="2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5" y="1"/>
                </a:lnTo>
                <a:lnTo>
                  <a:pt x="30" y="1"/>
                </a:lnTo>
                <a:cubicBezTo>
                  <a:pt x="30" y="1"/>
                  <a:pt x="34" y="1"/>
                  <a:pt x="35" y="1"/>
                </a:cubicBezTo>
                <a:cubicBezTo>
                  <a:pt x="37" y="2"/>
                  <a:pt x="36" y="4"/>
                  <a:pt x="36" y="6"/>
                </a:cubicBezTo>
                <a:cubicBezTo>
                  <a:pt x="35" y="6"/>
                  <a:pt x="36" y="6"/>
                  <a:pt x="35" y="6"/>
                </a:cubicBezTo>
                <a:lnTo>
                  <a:pt x="35" y="8"/>
                </a:lnTo>
                <a:lnTo>
                  <a:pt x="35" y="9"/>
                </a:lnTo>
                <a:lnTo>
                  <a:pt x="35" y="10"/>
                </a:lnTo>
                <a:lnTo>
                  <a:pt x="34" y="10"/>
                </a:lnTo>
                <a:lnTo>
                  <a:pt x="33" y="10"/>
                </a:lnTo>
                <a:lnTo>
                  <a:pt x="33" y="11"/>
                </a:lnTo>
                <a:lnTo>
                  <a:pt x="33" y="14"/>
                </a:lnTo>
                <a:lnTo>
                  <a:pt x="33" y="15"/>
                </a:lnTo>
                <a:lnTo>
                  <a:pt x="34" y="15"/>
                </a:lnTo>
                <a:lnTo>
                  <a:pt x="34" y="14"/>
                </a:lnTo>
                <a:lnTo>
                  <a:pt x="35" y="14"/>
                </a:lnTo>
                <a:lnTo>
                  <a:pt x="36" y="14"/>
                </a:lnTo>
                <a:lnTo>
                  <a:pt x="36" y="13"/>
                </a:lnTo>
                <a:lnTo>
                  <a:pt x="36" y="12"/>
                </a:lnTo>
                <a:lnTo>
                  <a:pt x="37" y="12"/>
                </a:lnTo>
                <a:cubicBezTo>
                  <a:pt x="37" y="11"/>
                  <a:pt x="38" y="12"/>
                  <a:pt x="38" y="11"/>
                </a:cubicBezTo>
                <a:lnTo>
                  <a:pt x="39" y="11"/>
                </a:lnTo>
                <a:lnTo>
                  <a:pt x="40" y="11"/>
                </a:lnTo>
                <a:lnTo>
                  <a:pt x="40" y="12"/>
                </a:lnTo>
                <a:lnTo>
                  <a:pt x="40" y="13"/>
                </a:lnTo>
                <a:lnTo>
                  <a:pt x="43" y="13"/>
                </a:lnTo>
                <a:lnTo>
                  <a:pt x="43" y="14"/>
                </a:lnTo>
                <a:lnTo>
                  <a:pt x="42" y="15"/>
                </a:lnTo>
                <a:cubicBezTo>
                  <a:pt x="41" y="15"/>
                  <a:pt x="41" y="16"/>
                  <a:pt x="41" y="16"/>
                </a:cubicBezTo>
                <a:lnTo>
                  <a:pt x="41" y="19"/>
                </a:lnTo>
                <a:cubicBezTo>
                  <a:pt x="41" y="19"/>
                  <a:pt x="41" y="19"/>
                  <a:pt x="42" y="19"/>
                </a:cubicBezTo>
                <a:cubicBezTo>
                  <a:pt x="42" y="20"/>
                  <a:pt x="43" y="20"/>
                  <a:pt x="43" y="21"/>
                </a:cubicBezTo>
                <a:lnTo>
                  <a:pt x="44" y="21"/>
                </a:lnTo>
                <a:cubicBezTo>
                  <a:pt x="44" y="21"/>
                  <a:pt x="43" y="24"/>
                  <a:pt x="44" y="25"/>
                </a:cubicBezTo>
                <a:lnTo>
                  <a:pt x="44" y="27"/>
                </a:lnTo>
                <a:lnTo>
                  <a:pt x="44" y="28"/>
                </a:lnTo>
                <a:cubicBezTo>
                  <a:pt x="43" y="28"/>
                  <a:pt x="43" y="29"/>
                  <a:pt x="43" y="29"/>
                </a:cubicBezTo>
                <a:lnTo>
                  <a:pt x="43" y="30"/>
                </a:lnTo>
                <a:lnTo>
                  <a:pt x="42" y="30"/>
                </a:lnTo>
                <a:cubicBezTo>
                  <a:pt x="42" y="30"/>
                  <a:pt x="41" y="31"/>
                  <a:pt x="40" y="31"/>
                </a:cubicBezTo>
                <a:lnTo>
                  <a:pt x="40" y="32"/>
                </a:lnTo>
                <a:lnTo>
                  <a:pt x="40" y="33"/>
                </a:lnTo>
                <a:lnTo>
                  <a:pt x="39" y="33"/>
                </a:lnTo>
                <a:lnTo>
                  <a:pt x="39" y="34"/>
                </a:lnTo>
                <a:cubicBezTo>
                  <a:pt x="38" y="35"/>
                  <a:pt x="39" y="37"/>
                  <a:pt x="39" y="38"/>
                </a:cubicBezTo>
                <a:lnTo>
                  <a:pt x="38" y="38"/>
                </a:lnTo>
                <a:cubicBezTo>
                  <a:pt x="38" y="38"/>
                  <a:pt x="37" y="38"/>
                  <a:pt x="37" y="38"/>
                </a:cubicBezTo>
                <a:lnTo>
                  <a:pt x="36" y="38"/>
                </a:lnTo>
                <a:cubicBezTo>
                  <a:pt x="36" y="38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5" y="40"/>
                  <a:pt x="35" y="40"/>
                </a:cubicBezTo>
                <a:cubicBezTo>
                  <a:pt x="35" y="40"/>
                  <a:pt x="35" y="40"/>
                  <a:pt x="35" y="40"/>
                </a:cubicBezTo>
                <a:lnTo>
                  <a:pt x="34" y="40"/>
                </a:lnTo>
                <a:cubicBezTo>
                  <a:pt x="34" y="40"/>
                  <a:pt x="33" y="39"/>
                  <a:pt x="33" y="39"/>
                </a:cubicBezTo>
                <a:cubicBezTo>
                  <a:pt x="33" y="39"/>
                  <a:pt x="32" y="39"/>
                  <a:pt x="32" y="39"/>
                </a:cubicBezTo>
                <a:cubicBezTo>
                  <a:pt x="32" y="39"/>
                  <a:pt x="31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29" y="40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8" y="39"/>
                  <a:pt x="28" y="39"/>
                </a:cubicBezTo>
                <a:cubicBezTo>
                  <a:pt x="28" y="39"/>
                  <a:pt x="28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6" y="38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6"/>
                </a:cubicBezTo>
                <a:cubicBezTo>
                  <a:pt x="26" y="36"/>
                  <a:pt x="26" y="36"/>
                  <a:pt x="26" y="36"/>
                </a:cubicBezTo>
                <a:lnTo>
                  <a:pt x="26" y="35"/>
                </a:lnTo>
                <a:lnTo>
                  <a:pt x="23" y="35"/>
                </a:ln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2" y="35"/>
                  <a:pt x="22" y="36"/>
                </a:cubicBezTo>
                <a:cubicBezTo>
                  <a:pt x="22" y="36"/>
                  <a:pt x="22" y="37"/>
                  <a:pt x="22" y="38"/>
                </a:cubicBezTo>
                <a:lnTo>
                  <a:pt x="21" y="38"/>
                </a:ln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0" y="39"/>
                  <a:pt x="20" y="39"/>
                </a:cubicBezTo>
                <a:cubicBezTo>
                  <a:pt x="20" y="40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lnTo>
                  <a:pt x="17" y="41"/>
                </a:lnTo>
                <a:cubicBezTo>
                  <a:pt x="17" y="41"/>
                  <a:pt x="17" y="41"/>
                  <a:pt x="17" y="41"/>
                </a:cubicBezTo>
                <a:cubicBezTo>
                  <a:pt x="16" y="41"/>
                  <a:pt x="16" y="43"/>
                  <a:pt x="15" y="43"/>
                </a:cubicBezTo>
                <a:cubicBezTo>
                  <a:pt x="15" y="44"/>
                  <a:pt x="14" y="43"/>
                  <a:pt x="14" y="43"/>
                </a:cubicBezTo>
                <a:cubicBezTo>
                  <a:pt x="13" y="42"/>
                  <a:pt x="11" y="41"/>
                  <a:pt x="11" y="40"/>
                </a:cubicBezTo>
                <a:lnTo>
                  <a:pt x="9" y="40"/>
                </a:lnTo>
                <a:cubicBezTo>
                  <a:pt x="9" y="40"/>
                  <a:pt x="9" y="40"/>
                  <a:pt x="9" y="40"/>
                </a:cubicBezTo>
                <a:cubicBezTo>
                  <a:pt x="9" y="39"/>
                  <a:pt x="7" y="39"/>
                  <a:pt x="7" y="39"/>
                </a:cubicBezTo>
                <a:cubicBezTo>
                  <a:pt x="7" y="39"/>
                  <a:pt x="7" y="40"/>
                  <a:pt x="7" y="40"/>
                </a:cubicBezTo>
                <a:lnTo>
                  <a:pt x="6" y="40"/>
                </a:lnTo>
                <a:cubicBezTo>
                  <a:pt x="6" y="40"/>
                  <a:pt x="5" y="41"/>
                  <a:pt x="5" y="41"/>
                </a:cubicBezTo>
                <a:lnTo>
                  <a:pt x="4" y="41"/>
                </a:lnTo>
                <a:lnTo>
                  <a:pt x="4" y="43"/>
                </a:lnTo>
                <a:cubicBezTo>
                  <a:pt x="4" y="43"/>
                  <a:pt x="3" y="43"/>
                  <a:pt x="3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2"/>
                  <a:pt x="3" y="43"/>
                  <a:pt x="3" y="42"/>
                </a:cubicBezTo>
                <a:cubicBezTo>
                  <a:pt x="3" y="42"/>
                  <a:pt x="3" y="42"/>
                  <a:pt x="3" y="42"/>
                </a:cubicBezTo>
                <a:lnTo>
                  <a:pt x="2" y="42"/>
                </a:ln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2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lnTo>
                  <a:pt x="1" y="41"/>
                </a:lnTo>
                <a:cubicBezTo>
                  <a:pt x="1" y="41"/>
                  <a:pt x="1" y="40"/>
                  <a:pt x="0" y="41"/>
                </a:cubicBez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66" name="Freeform 54"/>
          <p:cNvSpPr>
            <a:spLocks/>
          </p:cNvSpPr>
          <p:nvPr/>
        </p:nvSpPr>
        <p:spPr bwMode="auto">
          <a:xfrm>
            <a:off x="4725988" y="4629150"/>
            <a:ext cx="868362" cy="819150"/>
          </a:xfrm>
          <a:custGeom>
            <a:avLst/>
            <a:gdLst>
              <a:gd name="T0" fmla="*/ 23999758 w 58"/>
              <a:gd name="T1" fmla="*/ 2428195 h 56"/>
              <a:gd name="T2" fmla="*/ 27952305 w 58"/>
              <a:gd name="T3" fmla="*/ 4988039 h 56"/>
              <a:gd name="T4" fmla="*/ 29224906 w 58"/>
              <a:gd name="T5" fmla="*/ 8761981 h 56"/>
              <a:gd name="T6" fmla="*/ 29224906 w 58"/>
              <a:gd name="T7" fmla="*/ 9976078 h 56"/>
              <a:gd name="T8" fmla="*/ 30647224 w 58"/>
              <a:gd name="T9" fmla="*/ 11190175 h 56"/>
              <a:gd name="T10" fmla="*/ 29224906 w 58"/>
              <a:gd name="T11" fmla="*/ 17392312 h 56"/>
              <a:gd name="T12" fmla="*/ 34599780 w 58"/>
              <a:gd name="T13" fmla="*/ 18606409 h 56"/>
              <a:gd name="T14" fmla="*/ 42639621 w 58"/>
              <a:gd name="T15" fmla="*/ 13618369 h 56"/>
              <a:gd name="T16" fmla="*/ 43912222 w 58"/>
              <a:gd name="T17" fmla="*/ 12404272 h 56"/>
              <a:gd name="T18" fmla="*/ 45319568 w 58"/>
              <a:gd name="T19" fmla="*/ 16178215 h 56"/>
              <a:gd name="T20" fmla="*/ 50544717 w 58"/>
              <a:gd name="T21" fmla="*/ 18606409 h 56"/>
              <a:gd name="T22" fmla="*/ 55919583 w 58"/>
              <a:gd name="T23" fmla="*/ 24793916 h 56"/>
              <a:gd name="T24" fmla="*/ 59872131 w 58"/>
              <a:gd name="T25" fmla="*/ 26154289 h 56"/>
              <a:gd name="T26" fmla="*/ 66639386 w 58"/>
              <a:gd name="T27" fmla="*/ 24793916 h 56"/>
              <a:gd name="T28" fmla="*/ 70606906 w 58"/>
              <a:gd name="T29" fmla="*/ 26154289 h 56"/>
              <a:gd name="T30" fmla="*/ 70606906 w 58"/>
              <a:gd name="T31" fmla="*/ 27368386 h 56"/>
              <a:gd name="T32" fmla="*/ 67911987 w 58"/>
              <a:gd name="T33" fmla="*/ 35984094 h 56"/>
              <a:gd name="T34" fmla="*/ 61279477 w 58"/>
              <a:gd name="T35" fmla="*/ 37198191 h 56"/>
              <a:gd name="T36" fmla="*/ 58599530 w 58"/>
              <a:gd name="T37" fmla="*/ 40972131 h 56"/>
              <a:gd name="T38" fmla="*/ 61279477 w 58"/>
              <a:gd name="T39" fmla="*/ 42186228 h 56"/>
              <a:gd name="T40" fmla="*/ 63959439 w 58"/>
              <a:gd name="T41" fmla="*/ 43531974 h 56"/>
              <a:gd name="T42" fmla="*/ 73286853 w 58"/>
              <a:gd name="T43" fmla="*/ 48388362 h 56"/>
              <a:gd name="T44" fmla="*/ 77239401 w 58"/>
              <a:gd name="T45" fmla="*/ 52162302 h 56"/>
              <a:gd name="T46" fmla="*/ 71864534 w 58"/>
              <a:gd name="T47" fmla="*/ 58364436 h 56"/>
              <a:gd name="T48" fmla="*/ 69184587 w 58"/>
              <a:gd name="T49" fmla="*/ 58364436 h 56"/>
              <a:gd name="T50" fmla="*/ 55919583 w 58"/>
              <a:gd name="T51" fmla="*/ 64566584 h 56"/>
              <a:gd name="T52" fmla="*/ 54646982 w 58"/>
              <a:gd name="T53" fmla="*/ 65780681 h 56"/>
              <a:gd name="T54" fmla="*/ 46592169 w 58"/>
              <a:gd name="T55" fmla="*/ 67126427 h 56"/>
              <a:gd name="T56" fmla="*/ 39959674 w 58"/>
              <a:gd name="T57" fmla="*/ 69554621 h 56"/>
              <a:gd name="T58" fmla="*/ 37279727 w 58"/>
              <a:gd name="T59" fmla="*/ 65780681 h 56"/>
              <a:gd name="T60" fmla="*/ 34599780 w 58"/>
              <a:gd name="T61" fmla="*/ 64566584 h 56"/>
              <a:gd name="T62" fmla="*/ 31904861 w 58"/>
              <a:gd name="T63" fmla="*/ 64566584 h 56"/>
              <a:gd name="T64" fmla="*/ 27952305 w 58"/>
              <a:gd name="T65" fmla="*/ 63352487 h 56"/>
              <a:gd name="T66" fmla="*/ 23999758 w 58"/>
              <a:gd name="T67" fmla="*/ 59578533 h 56"/>
              <a:gd name="T68" fmla="*/ 21319811 w 58"/>
              <a:gd name="T69" fmla="*/ 57150339 h 56"/>
              <a:gd name="T70" fmla="*/ 9312446 w 58"/>
              <a:gd name="T71" fmla="*/ 55936242 h 56"/>
              <a:gd name="T72" fmla="*/ 6632497 w 58"/>
              <a:gd name="T73" fmla="*/ 57150339 h 56"/>
              <a:gd name="T74" fmla="*/ 5359896 w 58"/>
              <a:gd name="T75" fmla="*/ 55936242 h 56"/>
              <a:gd name="T76" fmla="*/ 0 w 58"/>
              <a:gd name="T77" fmla="*/ 52162302 h 56"/>
              <a:gd name="T78" fmla="*/ 2679948 w 58"/>
              <a:gd name="T79" fmla="*/ 50948205 h 56"/>
              <a:gd name="T80" fmla="*/ 2679948 w 58"/>
              <a:gd name="T81" fmla="*/ 52162302 h 56"/>
              <a:gd name="T82" fmla="*/ 5359896 w 58"/>
              <a:gd name="T83" fmla="*/ 49734108 h 56"/>
              <a:gd name="T84" fmla="*/ 6632497 w 58"/>
              <a:gd name="T85" fmla="*/ 47174265 h 56"/>
              <a:gd name="T86" fmla="*/ 10585046 w 58"/>
              <a:gd name="T87" fmla="*/ 45960168 h 56"/>
              <a:gd name="T88" fmla="*/ 12007365 w 58"/>
              <a:gd name="T89" fmla="*/ 44746071 h 56"/>
              <a:gd name="T90" fmla="*/ 15959916 w 58"/>
              <a:gd name="T91" fmla="*/ 43531974 h 56"/>
              <a:gd name="T92" fmla="*/ 12007365 w 58"/>
              <a:gd name="T93" fmla="*/ 42186228 h 56"/>
              <a:gd name="T94" fmla="*/ 10585046 w 58"/>
              <a:gd name="T95" fmla="*/ 40972131 h 56"/>
              <a:gd name="T96" fmla="*/ 14687312 w 58"/>
              <a:gd name="T97" fmla="*/ 30996057 h 56"/>
              <a:gd name="T98" fmla="*/ 18639863 w 58"/>
              <a:gd name="T99" fmla="*/ 32341803 h 56"/>
              <a:gd name="T100" fmla="*/ 23999758 w 58"/>
              <a:gd name="T101" fmla="*/ 30996057 h 56"/>
              <a:gd name="T102" fmla="*/ 25272358 w 58"/>
              <a:gd name="T103" fmla="*/ 27368386 h 56"/>
              <a:gd name="T104" fmla="*/ 25272358 w 58"/>
              <a:gd name="T105" fmla="*/ 22380349 h 56"/>
              <a:gd name="T106" fmla="*/ 22592411 w 58"/>
              <a:gd name="T107" fmla="*/ 17392312 h 56"/>
              <a:gd name="T108" fmla="*/ 15959916 w 58"/>
              <a:gd name="T109" fmla="*/ 13618369 h 56"/>
              <a:gd name="T110" fmla="*/ 15959916 w 58"/>
              <a:gd name="T111" fmla="*/ 9976078 h 56"/>
              <a:gd name="T112" fmla="*/ 18639863 w 58"/>
              <a:gd name="T113" fmla="*/ 3773942 h 56"/>
              <a:gd name="T114" fmla="*/ 18639863 w 58"/>
              <a:gd name="T115" fmla="*/ 3773942 h 56"/>
              <a:gd name="T116" fmla="*/ 21319811 w 58"/>
              <a:gd name="T117" fmla="*/ 2428195 h 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8"/>
              <a:gd name="T178" fmla="*/ 0 h 56"/>
              <a:gd name="T179" fmla="*/ 58 w 58"/>
              <a:gd name="T180" fmla="*/ 56 h 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8" h="56">
                <a:moveTo>
                  <a:pt x="17" y="0"/>
                </a:moveTo>
                <a:lnTo>
                  <a:pt x="17" y="0"/>
                </a:ln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2" y="4"/>
                  <a:pt x="22" y="4"/>
                </a:cubicBezTo>
                <a:lnTo>
                  <a:pt x="23" y="6"/>
                </a:lnTo>
                <a:cubicBezTo>
                  <a:pt x="23" y="6"/>
                  <a:pt x="22" y="6"/>
                  <a:pt x="22" y="6"/>
                </a:cubicBezTo>
                <a:cubicBezTo>
                  <a:pt x="22" y="6"/>
                  <a:pt x="22" y="6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10"/>
                  <a:pt x="23" y="11"/>
                  <a:pt x="23" y="11"/>
                </a:cubicBezTo>
                <a:cubicBezTo>
                  <a:pt x="23" y="11"/>
                  <a:pt x="23" y="12"/>
                  <a:pt x="23" y="12"/>
                </a:cubicBezTo>
                <a:cubicBezTo>
                  <a:pt x="22" y="12"/>
                  <a:pt x="23" y="12"/>
                  <a:pt x="22" y="12"/>
                </a:cubicBezTo>
                <a:cubicBezTo>
                  <a:pt x="22" y="12"/>
                  <a:pt x="22" y="13"/>
                  <a:pt x="22" y="13"/>
                </a:cubicBezTo>
                <a:cubicBezTo>
                  <a:pt x="22" y="13"/>
                  <a:pt x="22" y="13"/>
                  <a:pt x="22" y="14"/>
                </a:cubicBezTo>
                <a:lnTo>
                  <a:pt x="23" y="14"/>
                </a:lnTo>
                <a:cubicBezTo>
                  <a:pt x="23" y="14"/>
                  <a:pt x="24" y="14"/>
                  <a:pt x="25" y="14"/>
                </a:cubicBezTo>
                <a:cubicBezTo>
                  <a:pt x="25" y="14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lnTo>
                  <a:pt x="31" y="15"/>
                </a:lnTo>
                <a:cubicBezTo>
                  <a:pt x="32" y="15"/>
                  <a:pt x="31" y="13"/>
                  <a:pt x="32" y="12"/>
                </a:cubicBezTo>
                <a:cubicBezTo>
                  <a:pt x="32" y="12"/>
                  <a:pt x="32" y="11"/>
                  <a:pt x="32" y="11"/>
                </a:cubicBezTo>
                <a:cubicBezTo>
                  <a:pt x="32" y="11"/>
                  <a:pt x="32" y="10"/>
                  <a:pt x="32" y="10"/>
                </a:cubicBezTo>
                <a:cubicBezTo>
                  <a:pt x="32" y="10"/>
                  <a:pt x="33" y="10"/>
                  <a:pt x="33" y="10"/>
                </a:cubicBezTo>
                <a:lnTo>
                  <a:pt x="33" y="9"/>
                </a:lnTo>
                <a:lnTo>
                  <a:pt x="33" y="10"/>
                </a:lnTo>
                <a:cubicBezTo>
                  <a:pt x="33" y="10"/>
                  <a:pt x="34" y="10"/>
                  <a:pt x="34" y="10"/>
                </a:cubicBezTo>
                <a:cubicBezTo>
                  <a:pt x="34" y="11"/>
                  <a:pt x="35" y="12"/>
                  <a:pt x="34" y="13"/>
                </a:cubicBezTo>
                <a:cubicBezTo>
                  <a:pt x="35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7" y="15"/>
                  <a:pt x="37" y="15"/>
                </a:cubicBezTo>
                <a:cubicBezTo>
                  <a:pt x="37" y="15"/>
                  <a:pt x="38" y="15"/>
                  <a:pt x="38" y="15"/>
                </a:cubicBezTo>
                <a:lnTo>
                  <a:pt x="38" y="16"/>
                </a:ln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39" y="16"/>
                  <a:pt x="40" y="16"/>
                </a:cubicBezTo>
                <a:cubicBezTo>
                  <a:pt x="40" y="16"/>
                  <a:pt x="41" y="17"/>
                  <a:pt x="41" y="17"/>
                </a:cubicBezTo>
                <a:cubicBezTo>
                  <a:pt x="41" y="18"/>
                  <a:pt x="41" y="18"/>
                  <a:pt x="41" y="19"/>
                </a:cubicBezTo>
                <a:cubicBezTo>
                  <a:pt x="41" y="19"/>
                  <a:pt x="42" y="19"/>
                  <a:pt x="42" y="20"/>
                </a:cubicBezTo>
                <a:cubicBezTo>
                  <a:pt x="42" y="20"/>
                  <a:pt x="42" y="20"/>
                  <a:pt x="43" y="20"/>
                </a:cubicBezTo>
                <a:cubicBezTo>
                  <a:pt x="43" y="20"/>
                  <a:pt x="44" y="20"/>
                  <a:pt x="44" y="20"/>
                </a:cubicBezTo>
                <a:cubicBezTo>
                  <a:pt x="44" y="21"/>
                  <a:pt x="45" y="21"/>
                  <a:pt x="45" y="21"/>
                </a:cubicBezTo>
                <a:cubicBezTo>
                  <a:pt x="45" y="22"/>
                  <a:pt x="47" y="21"/>
                  <a:pt x="47" y="21"/>
                </a:cubicBezTo>
                <a:cubicBezTo>
                  <a:pt x="47" y="21"/>
                  <a:pt x="48" y="21"/>
                  <a:pt x="48" y="21"/>
                </a:cubicBezTo>
                <a:cubicBezTo>
                  <a:pt x="48" y="21"/>
                  <a:pt x="49" y="20"/>
                  <a:pt x="49" y="20"/>
                </a:cubicBezTo>
                <a:lnTo>
                  <a:pt x="50" y="20"/>
                </a:lnTo>
                <a:cubicBezTo>
                  <a:pt x="50" y="20"/>
                  <a:pt x="50" y="20"/>
                  <a:pt x="51" y="20"/>
                </a:cubicBezTo>
                <a:cubicBezTo>
                  <a:pt x="51" y="20"/>
                  <a:pt x="52" y="21"/>
                  <a:pt x="52" y="21"/>
                </a:cubicBezTo>
                <a:cubicBezTo>
                  <a:pt x="52" y="21"/>
                  <a:pt x="53" y="21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2"/>
                  <a:pt x="53" y="21"/>
                  <a:pt x="53" y="22"/>
                </a:cubicBezTo>
                <a:lnTo>
                  <a:pt x="52" y="22"/>
                </a:lnTo>
                <a:lnTo>
                  <a:pt x="52" y="23"/>
                </a:lnTo>
                <a:cubicBezTo>
                  <a:pt x="51" y="24"/>
                  <a:pt x="52" y="27"/>
                  <a:pt x="52" y="28"/>
                </a:cubicBezTo>
                <a:lnTo>
                  <a:pt x="51" y="29"/>
                </a:lnTo>
                <a:lnTo>
                  <a:pt x="47" y="29"/>
                </a:lnTo>
                <a:lnTo>
                  <a:pt x="47" y="30"/>
                </a:lnTo>
                <a:lnTo>
                  <a:pt x="46" y="30"/>
                </a:lnTo>
                <a:lnTo>
                  <a:pt x="43" y="30"/>
                </a:lnTo>
                <a:lnTo>
                  <a:pt x="43" y="32"/>
                </a:lnTo>
                <a:lnTo>
                  <a:pt x="44" y="32"/>
                </a:lnTo>
                <a:lnTo>
                  <a:pt x="44" y="33"/>
                </a:lnTo>
                <a:lnTo>
                  <a:pt x="45" y="33"/>
                </a:lnTo>
                <a:cubicBezTo>
                  <a:pt x="45" y="33"/>
                  <a:pt x="45" y="34"/>
                  <a:pt x="45" y="34"/>
                </a:cubicBezTo>
                <a:lnTo>
                  <a:pt x="46" y="34"/>
                </a:lnTo>
                <a:cubicBezTo>
                  <a:pt x="46" y="35"/>
                  <a:pt x="46" y="34"/>
                  <a:pt x="46" y="35"/>
                </a:cubicBezTo>
                <a:lnTo>
                  <a:pt x="47" y="35"/>
                </a:lnTo>
                <a:lnTo>
                  <a:pt x="48" y="35"/>
                </a:lnTo>
                <a:cubicBezTo>
                  <a:pt x="48" y="36"/>
                  <a:pt x="50" y="36"/>
                  <a:pt x="50" y="36"/>
                </a:cubicBezTo>
                <a:lnTo>
                  <a:pt x="50" y="37"/>
                </a:lnTo>
                <a:cubicBezTo>
                  <a:pt x="51" y="37"/>
                  <a:pt x="54" y="38"/>
                  <a:pt x="54" y="38"/>
                </a:cubicBezTo>
                <a:lnTo>
                  <a:pt x="54" y="39"/>
                </a:lnTo>
                <a:cubicBezTo>
                  <a:pt x="55" y="39"/>
                  <a:pt x="55" y="38"/>
                  <a:pt x="55" y="39"/>
                </a:cubicBezTo>
                <a:lnTo>
                  <a:pt x="57" y="39"/>
                </a:lnTo>
                <a:cubicBezTo>
                  <a:pt x="57" y="40"/>
                  <a:pt x="57" y="40"/>
                  <a:pt x="57" y="40"/>
                </a:cubicBezTo>
                <a:lnTo>
                  <a:pt x="57" y="44"/>
                </a:lnTo>
                <a:lnTo>
                  <a:pt x="58" y="44"/>
                </a:lnTo>
                <a:lnTo>
                  <a:pt x="58" y="42"/>
                </a:lnTo>
                <a:lnTo>
                  <a:pt x="58" y="43"/>
                </a:lnTo>
                <a:lnTo>
                  <a:pt x="57" y="43"/>
                </a:lnTo>
                <a:cubicBezTo>
                  <a:pt x="57" y="44"/>
                  <a:pt x="57" y="44"/>
                  <a:pt x="57" y="45"/>
                </a:cubicBezTo>
                <a:lnTo>
                  <a:pt x="54" y="45"/>
                </a:lnTo>
                <a:cubicBezTo>
                  <a:pt x="54" y="45"/>
                  <a:pt x="54" y="46"/>
                  <a:pt x="54" y="47"/>
                </a:cubicBezTo>
                <a:lnTo>
                  <a:pt x="52" y="47"/>
                </a:lnTo>
                <a:lnTo>
                  <a:pt x="52" y="48"/>
                </a:lnTo>
                <a:lnTo>
                  <a:pt x="51" y="48"/>
                </a:lnTo>
                <a:cubicBezTo>
                  <a:pt x="51" y="49"/>
                  <a:pt x="51" y="50"/>
                  <a:pt x="51" y="51"/>
                </a:cubicBezTo>
                <a:cubicBezTo>
                  <a:pt x="51" y="51"/>
                  <a:pt x="51" y="52"/>
                  <a:pt x="51" y="52"/>
                </a:cubicBezTo>
                <a:lnTo>
                  <a:pt x="42" y="52"/>
                </a:lnTo>
                <a:lnTo>
                  <a:pt x="42" y="53"/>
                </a:lnTo>
                <a:cubicBezTo>
                  <a:pt x="42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lnTo>
                  <a:pt x="41" y="54"/>
                </a:lnTo>
                <a:cubicBezTo>
                  <a:pt x="41" y="54"/>
                  <a:pt x="40" y="54"/>
                  <a:pt x="40" y="54"/>
                </a:cubicBezTo>
                <a:cubicBezTo>
                  <a:pt x="40" y="54"/>
                  <a:pt x="39" y="54"/>
                  <a:pt x="39" y="54"/>
                </a:cubicBezTo>
                <a:lnTo>
                  <a:pt x="35" y="54"/>
                </a:lnTo>
                <a:cubicBezTo>
                  <a:pt x="35" y="54"/>
                  <a:pt x="35" y="54"/>
                  <a:pt x="35" y="54"/>
                </a:cubicBezTo>
                <a:lnTo>
                  <a:pt x="35" y="55"/>
                </a:lnTo>
                <a:cubicBezTo>
                  <a:pt x="35" y="55"/>
                  <a:pt x="35" y="56"/>
                  <a:pt x="35" y="56"/>
                </a:cubicBezTo>
                <a:cubicBezTo>
                  <a:pt x="34" y="56"/>
                  <a:pt x="32" y="56"/>
                  <a:pt x="32" y="56"/>
                </a:cubicBezTo>
                <a:lnTo>
                  <a:pt x="30" y="56"/>
                </a:lnTo>
                <a:cubicBezTo>
                  <a:pt x="30" y="55"/>
                  <a:pt x="30" y="56"/>
                  <a:pt x="30" y="55"/>
                </a:cubicBezTo>
                <a:cubicBezTo>
                  <a:pt x="30" y="55"/>
                  <a:pt x="28" y="55"/>
                  <a:pt x="28" y="54"/>
                </a:cubicBezTo>
                <a:cubicBezTo>
                  <a:pt x="28" y="54"/>
                  <a:pt x="28" y="53"/>
                  <a:pt x="28" y="53"/>
                </a:cubicBezTo>
                <a:lnTo>
                  <a:pt x="27" y="53"/>
                </a:lnTo>
                <a:lnTo>
                  <a:pt x="26" y="53"/>
                </a:lnTo>
                <a:lnTo>
                  <a:pt x="26" y="52"/>
                </a:lnTo>
                <a:lnTo>
                  <a:pt x="25" y="52"/>
                </a:lnTo>
                <a:cubicBezTo>
                  <a:pt x="25" y="52"/>
                  <a:pt x="25" y="52"/>
                  <a:pt x="25" y="52"/>
                </a:cubicBezTo>
                <a:lnTo>
                  <a:pt x="24" y="52"/>
                </a:ln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3" y="51"/>
                  <a:pt x="22" y="51"/>
                </a:cubicBezTo>
                <a:cubicBezTo>
                  <a:pt x="22" y="51"/>
                  <a:pt x="22" y="51"/>
                  <a:pt x="22" y="51"/>
                </a:cubicBezTo>
                <a:lnTo>
                  <a:pt x="21" y="51"/>
                </a:lnTo>
                <a:lnTo>
                  <a:pt x="21" y="50"/>
                </a:ln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0" y="49"/>
                  <a:pt x="20" y="49"/>
                </a:cubicBezTo>
                <a:cubicBezTo>
                  <a:pt x="20" y="49"/>
                  <a:pt x="20" y="49"/>
                  <a:pt x="20" y="48"/>
                </a:cubicBezTo>
                <a:lnTo>
                  <a:pt x="18" y="48"/>
                </a:ln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lnTo>
                  <a:pt x="16" y="47"/>
                </a:lnTo>
                <a:lnTo>
                  <a:pt x="16" y="46"/>
                </a:lnTo>
                <a:cubicBezTo>
                  <a:pt x="16" y="46"/>
                  <a:pt x="15" y="46"/>
                  <a:pt x="15" y="46"/>
                </a:cubicBezTo>
                <a:cubicBezTo>
                  <a:pt x="15" y="46"/>
                  <a:pt x="15" y="46"/>
                  <a:pt x="15" y="46"/>
                </a:cubicBezTo>
                <a:lnTo>
                  <a:pt x="15" y="45"/>
                </a:lnTo>
                <a:lnTo>
                  <a:pt x="10" y="45"/>
                </a:lnTo>
                <a:cubicBezTo>
                  <a:pt x="10" y="45"/>
                  <a:pt x="10" y="45"/>
                  <a:pt x="9" y="45"/>
                </a:cubicBezTo>
                <a:lnTo>
                  <a:pt x="7" y="45"/>
                </a:lnTo>
                <a:cubicBezTo>
                  <a:pt x="7" y="45"/>
                  <a:pt x="6" y="45"/>
                  <a:pt x="6" y="45"/>
                </a:cubicBezTo>
                <a:cubicBezTo>
                  <a:pt x="6" y="46"/>
                  <a:pt x="6" y="46"/>
                  <a:pt x="6" y="46"/>
                </a:cubicBezTo>
                <a:lnTo>
                  <a:pt x="5" y="46"/>
                </a:lnTo>
                <a:cubicBezTo>
                  <a:pt x="5" y="46"/>
                  <a:pt x="5" y="46"/>
                  <a:pt x="5" y="46"/>
                </a:cubicBezTo>
                <a:lnTo>
                  <a:pt x="5" y="45"/>
                </a:lnTo>
                <a:lnTo>
                  <a:pt x="4" y="45"/>
                </a:lnTo>
                <a:cubicBezTo>
                  <a:pt x="4" y="45"/>
                  <a:pt x="2" y="45"/>
                  <a:pt x="2" y="45"/>
                </a:cubicBezTo>
                <a:lnTo>
                  <a:pt x="2" y="44"/>
                </a:lnTo>
                <a:cubicBezTo>
                  <a:pt x="2" y="44"/>
                  <a:pt x="1" y="44"/>
                  <a:pt x="1" y="44"/>
                </a:cubicBezTo>
                <a:lnTo>
                  <a:pt x="0" y="44"/>
                </a:lnTo>
                <a:lnTo>
                  <a:pt x="0" y="42"/>
                </a:ln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1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1"/>
                  <a:pt x="1" y="41"/>
                  <a:pt x="2" y="41"/>
                </a:cubicBezTo>
                <a:lnTo>
                  <a:pt x="2" y="42"/>
                </a:lnTo>
                <a:cubicBezTo>
                  <a:pt x="3" y="42"/>
                  <a:pt x="3" y="42"/>
                  <a:pt x="3" y="42"/>
                </a:cubicBezTo>
                <a:lnTo>
                  <a:pt x="3" y="40"/>
                </a:lnTo>
                <a:lnTo>
                  <a:pt x="4" y="40"/>
                </a:lnTo>
                <a:cubicBezTo>
                  <a:pt x="4" y="39"/>
                  <a:pt x="4" y="40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38"/>
                  <a:pt x="5" y="38"/>
                </a:cubicBezTo>
                <a:lnTo>
                  <a:pt x="6" y="38"/>
                </a:lnTo>
                <a:cubicBezTo>
                  <a:pt x="6" y="38"/>
                  <a:pt x="7" y="38"/>
                  <a:pt x="7" y="37"/>
                </a:cubicBezTo>
                <a:lnTo>
                  <a:pt x="8" y="37"/>
                </a:lnTo>
                <a:cubicBezTo>
                  <a:pt x="8" y="37"/>
                  <a:pt x="9" y="36"/>
                  <a:pt x="9" y="36"/>
                </a:cubicBezTo>
                <a:lnTo>
                  <a:pt x="11" y="36"/>
                </a:lnTo>
                <a:lnTo>
                  <a:pt x="12" y="35"/>
                </a:lnTo>
                <a:lnTo>
                  <a:pt x="12" y="34"/>
                </a:lnTo>
                <a:cubicBezTo>
                  <a:pt x="12" y="34"/>
                  <a:pt x="10" y="34"/>
                  <a:pt x="10" y="34"/>
                </a:cubicBezTo>
                <a:lnTo>
                  <a:pt x="9" y="34"/>
                </a:lnTo>
                <a:lnTo>
                  <a:pt x="9" y="35"/>
                </a:lnTo>
                <a:lnTo>
                  <a:pt x="8" y="35"/>
                </a:lnTo>
                <a:lnTo>
                  <a:pt x="8" y="34"/>
                </a:lnTo>
                <a:lnTo>
                  <a:pt x="8" y="33"/>
                </a:lnTo>
                <a:cubicBezTo>
                  <a:pt x="7" y="33"/>
                  <a:pt x="8" y="29"/>
                  <a:pt x="8" y="29"/>
                </a:cubicBezTo>
                <a:cubicBezTo>
                  <a:pt x="8" y="28"/>
                  <a:pt x="9" y="26"/>
                  <a:pt x="9" y="25"/>
                </a:cubicBezTo>
                <a:lnTo>
                  <a:pt x="10" y="25"/>
                </a:lnTo>
                <a:cubicBezTo>
                  <a:pt x="10" y="25"/>
                  <a:pt x="11" y="25"/>
                  <a:pt x="11" y="25"/>
                </a:cubicBezTo>
                <a:lnTo>
                  <a:pt x="11" y="26"/>
                </a:lnTo>
                <a:cubicBezTo>
                  <a:pt x="12" y="26"/>
                  <a:pt x="12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lnTo>
                  <a:pt x="14" y="26"/>
                </a:lnTo>
                <a:cubicBezTo>
                  <a:pt x="14" y="26"/>
                  <a:pt x="14" y="25"/>
                  <a:pt x="14" y="25"/>
                </a:cubicBezTo>
                <a:lnTo>
                  <a:pt x="18" y="25"/>
                </a:lnTo>
                <a:lnTo>
                  <a:pt x="18" y="23"/>
                </a:lnTo>
                <a:cubicBezTo>
                  <a:pt x="18" y="23"/>
                  <a:pt x="19" y="23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lnTo>
                  <a:pt x="19" y="21"/>
                </a:lnTo>
                <a:cubicBezTo>
                  <a:pt x="19" y="21"/>
                  <a:pt x="20" y="21"/>
                  <a:pt x="20" y="21"/>
                </a:cubicBezTo>
                <a:cubicBezTo>
                  <a:pt x="20" y="20"/>
                  <a:pt x="19" y="19"/>
                  <a:pt x="19" y="19"/>
                </a:cubicBezTo>
                <a:lnTo>
                  <a:pt x="19" y="18"/>
                </a:lnTo>
                <a:cubicBezTo>
                  <a:pt x="19" y="18"/>
                  <a:pt x="18" y="18"/>
                  <a:pt x="18" y="18"/>
                </a:cubicBezTo>
                <a:cubicBezTo>
                  <a:pt x="18" y="18"/>
                  <a:pt x="17" y="18"/>
                  <a:pt x="16" y="18"/>
                </a:cubicBezTo>
                <a:lnTo>
                  <a:pt x="16" y="17"/>
                </a:lnTo>
                <a:cubicBezTo>
                  <a:pt x="17" y="17"/>
                  <a:pt x="17" y="16"/>
                  <a:pt x="17" y="16"/>
                </a:cubicBezTo>
                <a:cubicBezTo>
                  <a:pt x="17" y="16"/>
                  <a:pt x="17" y="15"/>
                  <a:pt x="17" y="15"/>
                </a:cubicBezTo>
                <a:cubicBezTo>
                  <a:pt x="17" y="15"/>
                  <a:pt x="17" y="14"/>
                  <a:pt x="17" y="14"/>
                </a:cubicBezTo>
                <a:cubicBezTo>
                  <a:pt x="17" y="14"/>
                  <a:pt x="16" y="13"/>
                  <a:pt x="16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3" y="12"/>
                  <a:pt x="13" y="12"/>
                  <a:pt x="13" y="12"/>
                </a:cubicBezTo>
                <a:lnTo>
                  <a:pt x="12" y="12"/>
                </a:lnTo>
                <a:cubicBezTo>
                  <a:pt x="12" y="12"/>
                  <a:pt x="12" y="12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1"/>
                  <a:pt x="12" y="11"/>
                  <a:pt x="11" y="11"/>
                </a:cubicBezTo>
                <a:lnTo>
                  <a:pt x="11" y="9"/>
                </a:lnTo>
                <a:cubicBezTo>
                  <a:pt x="11" y="9"/>
                  <a:pt x="12" y="9"/>
                  <a:pt x="12" y="9"/>
                </a:cubicBezTo>
                <a:cubicBezTo>
                  <a:pt x="12" y="9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8"/>
                  <a:pt x="13" y="7"/>
                  <a:pt x="13" y="7"/>
                </a:cubicBezTo>
                <a:cubicBezTo>
                  <a:pt x="14" y="6"/>
                  <a:pt x="13" y="4"/>
                  <a:pt x="13" y="4"/>
                </a:cubicBezTo>
                <a:lnTo>
                  <a:pt x="14" y="3"/>
                </a:lnTo>
                <a:cubicBezTo>
                  <a:pt x="14" y="3"/>
                  <a:pt x="14" y="3"/>
                  <a:pt x="14" y="3"/>
                </a:cubicBezTo>
                <a:lnTo>
                  <a:pt x="15" y="3"/>
                </a:lnTo>
                <a:lnTo>
                  <a:pt x="16" y="2"/>
                </a:ln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7" y="1"/>
                  <a:pt x="17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69" name="Freeform 58"/>
          <p:cNvSpPr>
            <a:spLocks/>
          </p:cNvSpPr>
          <p:nvPr/>
        </p:nvSpPr>
        <p:spPr bwMode="auto">
          <a:xfrm>
            <a:off x="3979863" y="5287963"/>
            <a:ext cx="596900" cy="730250"/>
          </a:xfrm>
          <a:custGeom>
            <a:avLst/>
            <a:gdLst>
              <a:gd name="T0" fmla="*/ 34232217 w 40"/>
              <a:gd name="T1" fmla="*/ 56842657 h 50"/>
              <a:gd name="T2" fmla="*/ 34232217 w 40"/>
              <a:gd name="T3" fmla="*/ 55630442 h 50"/>
              <a:gd name="T4" fmla="*/ 31695392 w 40"/>
              <a:gd name="T5" fmla="*/ 56842657 h 50"/>
              <a:gd name="T6" fmla="*/ 27636467 w 40"/>
              <a:gd name="T7" fmla="*/ 58040267 h 50"/>
              <a:gd name="T8" fmla="*/ 25114565 w 40"/>
              <a:gd name="T9" fmla="*/ 60596155 h 50"/>
              <a:gd name="T10" fmla="*/ 21040724 w 40"/>
              <a:gd name="T11" fmla="*/ 61808370 h 50"/>
              <a:gd name="T12" fmla="*/ 19772312 w 40"/>
              <a:gd name="T13" fmla="*/ 60596155 h 50"/>
              <a:gd name="T14" fmla="*/ 18518823 w 40"/>
              <a:gd name="T15" fmla="*/ 58040267 h 50"/>
              <a:gd name="T16" fmla="*/ 14444978 w 40"/>
              <a:gd name="T17" fmla="*/ 55630442 h 50"/>
              <a:gd name="T18" fmla="*/ 11923077 w 40"/>
              <a:gd name="T19" fmla="*/ 54418228 h 50"/>
              <a:gd name="T20" fmla="*/ 11923077 w 40"/>
              <a:gd name="T21" fmla="*/ 51862353 h 50"/>
              <a:gd name="T22" fmla="*/ 9251950 w 40"/>
              <a:gd name="T23" fmla="*/ 50650139 h 50"/>
              <a:gd name="T24" fmla="*/ 7849236 w 40"/>
              <a:gd name="T25" fmla="*/ 43260011 h 50"/>
              <a:gd name="T26" fmla="*/ 0 w 40"/>
              <a:gd name="T27" fmla="*/ 34672274 h 50"/>
              <a:gd name="T28" fmla="*/ 6595744 w 40"/>
              <a:gd name="T29" fmla="*/ 32116399 h 50"/>
              <a:gd name="T30" fmla="*/ 10520362 w 40"/>
              <a:gd name="T31" fmla="*/ 32116399 h 50"/>
              <a:gd name="T32" fmla="*/ 13191489 w 40"/>
              <a:gd name="T33" fmla="*/ 29691963 h 50"/>
              <a:gd name="T34" fmla="*/ 15847696 w 40"/>
              <a:gd name="T35" fmla="*/ 25938479 h 50"/>
              <a:gd name="T36" fmla="*/ 13191489 w 40"/>
              <a:gd name="T37" fmla="*/ 22301835 h 50"/>
              <a:gd name="T38" fmla="*/ 5327332 w 40"/>
              <a:gd name="T39" fmla="*/ 19745961 h 50"/>
              <a:gd name="T40" fmla="*/ 6595744 w 40"/>
              <a:gd name="T41" fmla="*/ 14780259 h 50"/>
              <a:gd name="T42" fmla="*/ 10520362 w 40"/>
              <a:gd name="T43" fmla="*/ 11158220 h 50"/>
              <a:gd name="T44" fmla="*/ 9251950 w 40"/>
              <a:gd name="T45" fmla="*/ 0 h 50"/>
              <a:gd name="T46" fmla="*/ 19772312 w 40"/>
              <a:gd name="T47" fmla="*/ 2424430 h 50"/>
              <a:gd name="T48" fmla="*/ 23711851 w 40"/>
              <a:gd name="T49" fmla="*/ 2424430 h 50"/>
              <a:gd name="T50" fmla="*/ 27636467 w 40"/>
              <a:gd name="T51" fmla="*/ 4965700 h 50"/>
              <a:gd name="T52" fmla="*/ 30292671 w 40"/>
              <a:gd name="T53" fmla="*/ 4965700 h 50"/>
              <a:gd name="T54" fmla="*/ 35634931 w 40"/>
              <a:gd name="T55" fmla="*/ 6177915 h 50"/>
              <a:gd name="T56" fmla="*/ 40813037 w 40"/>
              <a:gd name="T57" fmla="*/ 3768091 h 50"/>
              <a:gd name="T58" fmla="*/ 42215751 w 40"/>
              <a:gd name="T59" fmla="*/ 7390130 h 50"/>
              <a:gd name="T60" fmla="*/ 40813037 w 40"/>
              <a:gd name="T61" fmla="*/ 11158220 h 50"/>
              <a:gd name="T62" fmla="*/ 42215751 w 40"/>
              <a:gd name="T63" fmla="*/ 12355830 h 50"/>
              <a:gd name="T64" fmla="*/ 39559547 w 40"/>
              <a:gd name="T65" fmla="*/ 17336137 h 50"/>
              <a:gd name="T66" fmla="*/ 38291135 w 40"/>
              <a:gd name="T67" fmla="*/ 18548351 h 50"/>
              <a:gd name="T68" fmla="*/ 40813037 w 40"/>
              <a:gd name="T69" fmla="*/ 23514050 h 50"/>
              <a:gd name="T70" fmla="*/ 47408779 w 40"/>
              <a:gd name="T71" fmla="*/ 25938479 h 50"/>
              <a:gd name="T72" fmla="*/ 46155289 w 40"/>
              <a:gd name="T73" fmla="*/ 28479748 h 50"/>
              <a:gd name="T74" fmla="*/ 43484163 w 40"/>
              <a:gd name="T75" fmla="*/ 30904185 h 50"/>
              <a:gd name="T76" fmla="*/ 42215751 w 40"/>
              <a:gd name="T77" fmla="*/ 33328614 h 50"/>
              <a:gd name="T78" fmla="*/ 44886877 w 40"/>
              <a:gd name="T79" fmla="*/ 32116399 h 50"/>
              <a:gd name="T80" fmla="*/ 48811493 w 40"/>
              <a:gd name="T81" fmla="*/ 32116399 h 50"/>
              <a:gd name="T82" fmla="*/ 50079905 w 40"/>
              <a:gd name="T83" fmla="*/ 35869883 h 50"/>
              <a:gd name="T84" fmla="*/ 51482620 w 40"/>
              <a:gd name="T85" fmla="*/ 34672274 h 50"/>
              <a:gd name="T86" fmla="*/ 51482620 w 40"/>
              <a:gd name="T87" fmla="*/ 34672274 h 50"/>
              <a:gd name="T88" fmla="*/ 52736109 w 40"/>
              <a:gd name="T89" fmla="*/ 38294313 h 50"/>
              <a:gd name="T90" fmla="*/ 51482620 w 40"/>
              <a:gd name="T91" fmla="*/ 39506527 h 50"/>
              <a:gd name="T92" fmla="*/ 50079905 w 40"/>
              <a:gd name="T93" fmla="*/ 40850187 h 50"/>
              <a:gd name="T94" fmla="*/ 51482620 w 40"/>
              <a:gd name="T95" fmla="*/ 40850187 h 50"/>
              <a:gd name="T96" fmla="*/ 50079905 w 40"/>
              <a:gd name="T97" fmla="*/ 42062401 h 50"/>
              <a:gd name="T98" fmla="*/ 48811493 w 40"/>
              <a:gd name="T99" fmla="*/ 42062401 h 50"/>
              <a:gd name="T100" fmla="*/ 46155289 w 40"/>
              <a:gd name="T101" fmla="*/ 45684440 h 50"/>
              <a:gd name="T102" fmla="*/ 40813037 w 40"/>
              <a:gd name="T103" fmla="*/ 48240315 h 50"/>
              <a:gd name="T104" fmla="*/ 42215751 w 40"/>
              <a:gd name="T105" fmla="*/ 50650139 h 50"/>
              <a:gd name="T106" fmla="*/ 42215751 w 40"/>
              <a:gd name="T107" fmla="*/ 51862353 h 50"/>
              <a:gd name="T108" fmla="*/ 43484163 w 40"/>
              <a:gd name="T109" fmla="*/ 58040267 h 50"/>
              <a:gd name="T110" fmla="*/ 43484163 w 40"/>
              <a:gd name="T111" fmla="*/ 58040267 h 50"/>
              <a:gd name="T112" fmla="*/ 40813037 w 40"/>
              <a:gd name="T113" fmla="*/ 58040267 h 50"/>
              <a:gd name="T114" fmla="*/ 40813037 w 40"/>
              <a:gd name="T115" fmla="*/ 59383926 h 50"/>
              <a:gd name="T116" fmla="*/ 39559547 w 40"/>
              <a:gd name="T117" fmla="*/ 59383926 h 50"/>
              <a:gd name="T118" fmla="*/ 38291135 w 40"/>
              <a:gd name="T119" fmla="*/ 58040267 h 50"/>
              <a:gd name="T120" fmla="*/ 35634931 w 40"/>
              <a:gd name="T121" fmla="*/ 58040267 h 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"/>
              <a:gd name="T184" fmla="*/ 0 h 50"/>
              <a:gd name="T185" fmla="*/ 40 w 40"/>
              <a:gd name="T186" fmla="*/ 50 h 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" h="50">
                <a:moveTo>
                  <a:pt x="26" y="47"/>
                </a:moveTo>
                <a:cubicBezTo>
                  <a:pt x="26" y="47"/>
                  <a:pt x="26" y="47"/>
                  <a:pt x="26" y="47"/>
                </a:cubicBezTo>
                <a:lnTo>
                  <a:pt x="26" y="46"/>
                </a:lnTo>
                <a:lnTo>
                  <a:pt x="27" y="46"/>
                </a:lnTo>
                <a:lnTo>
                  <a:pt x="27" y="45"/>
                </a:lnTo>
                <a:lnTo>
                  <a:pt x="26" y="45"/>
                </a:lnTo>
                <a:lnTo>
                  <a:pt x="24" y="45"/>
                </a:lnTo>
                <a:lnTo>
                  <a:pt x="24" y="46"/>
                </a:lnTo>
                <a:lnTo>
                  <a:pt x="23" y="46"/>
                </a:lnTo>
                <a:cubicBezTo>
                  <a:pt x="23" y="46"/>
                  <a:pt x="22" y="46"/>
                  <a:pt x="21" y="46"/>
                </a:cubicBezTo>
                <a:lnTo>
                  <a:pt x="21" y="47"/>
                </a:lnTo>
                <a:lnTo>
                  <a:pt x="21" y="48"/>
                </a:lnTo>
                <a:lnTo>
                  <a:pt x="21" y="49"/>
                </a:lnTo>
                <a:lnTo>
                  <a:pt x="19" y="49"/>
                </a:ln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8" y="50"/>
                  <a:pt x="17" y="50"/>
                  <a:pt x="16" y="50"/>
                </a:cubicBezTo>
                <a:cubicBezTo>
                  <a:pt x="16" y="50"/>
                  <a:pt x="16" y="50"/>
                  <a:pt x="16" y="50"/>
                </a:cubicBezTo>
                <a:lnTo>
                  <a:pt x="16" y="49"/>
                </a:lnTo>
                <a:lnTo>
                  <a:pt x="15" y="49"/>
                </a:lnTo>
                <a:cubicBezTo>
                  <a:pt x="15" y="49"/>
                  <a:pt x="15" y="48"/>
                  <a:pt x="15" y="48"/>
                </a:cubicBezTo>
                <a:cubicBezTo>
                  <a:pt x="14" y="48"/>
                  <a:pt x="15" y="48"/>
                  <a:pt x="14" y="48"/>
                </a:cubicBezTo>
                <a:lnTo>
                  <a:pt x="14" y="47"/>
                </a:lnTo>
                <a:cubicBezTo>
                  <a:pt x="14" y="47"/>
                  <a:pt x="13" y="47"/>
                  <a:pt x="13" y="47"/>
                </a:cubicBezTo>
                <a:lnTo>
                  <a:pt x="12" y="47"/>
                </a:lnTo>
                <a:lnTo>
                  <a:pt x="11" y="47"/>
                </a:lnTo>
                <a:cubicBezTo>
                  <a:pt x="11" y="46"/>
                  <a:pt x="11" y="45"/>
                  <a:pt x="11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lnTo>
                  <a:pt x="9" y="44"/>
                </a:lnTo>
                <a:cubicBezTo>
                  <a:pt x="9" y="44"/>
                  <a:pt x="9" y="43"/>
                  <a:pt x="9" y="43"/>
                </a:cubicBezTo>
                <a:lnTo>
                  <a:pt x="9" y="42"/>
                </a:lnTo>
                <a:lnTo>
                  <a:pt x="8" y="42"/>
                </a:lnTo>
                <a:lnTo>
                  <a:pt x="8" y="41"/>
                </a:lnTo>
                <a:lnTo>
                  <a:pt x="7" y="41"/>
                </a:lnTo>
                <a:lnTo>
                  <a:pt x="6" y="35"/>
                </a:lnTo>
                <a:lnTo>
                  <a:pt x="5" y="35"/>
                </a:lnTo>
                <a:cubicBezTo>
                  <a:pt x="5" y="35"/>
                  <a:pt x="2" y="34"/>
                  <a:pt x="1" y="34"/>
                </a:cubicBezTo>
                <a:cubicBezTo>
                  <a:pt x="1" y="33"/>
                  <a:pt x="0" y="33"/>
                  <a:pt x="0" y="33"/>
                </a:cubicBezTo>
                <a:lnTo>
                  <a:pt x="0" y="28"/>
                </a:lnTo>
                <a:cubicBezTo>
                  <a:pt x="1" y="28"/>
                  <a:pt x="2" y="27"/>
                  <a:pt x="2" y="27"/>
                </a:cubicBezTo>
                <a:lnTo>
                  <a:pt x="3" y="27"/>
                </a:lnTo>
                <a:cubicBezTo>
                  <a:pt x="3" y="26"/>
                  <a:pt x="4" y="26"/>
                  <a:pt x="5" y="26"/>
                </a:cubicBezTo>
                <a:cubicBezTo>
                  <a:pt x="5" y="25"/>
                  <a:pt x="5" y="25"/>
                  <a:pt x="5" y="25"/>
                </a:cubicBezTo>
                <a:lnTo>
                  <a:pt x="7" y="25"/>
                </a:lnTo>
                <a:lnTo>
                  <a:pt x="7" y="26"/>
                </a:lnTo>
                <a:lnTo>
                  <a:pt x="8" y="26"/>
                </a:lnTo>
                <a:lnTo>
                  <a:pt x="8" y="25"/>
                </a:lnTo>
                <a:cubicBezTo>
                  <a:pt x="8" y="25"/>
                  <a:pt x="9" y="24"/>
                  <a:pt x="9" y="24"/>
                </a:cubicBezTo>
                <a:lnTo>
                  <a:pt x="10" y="24"/>
                </a:lnTo>
                <a:cubicBezTo>
                  <a:pt x="10" y="24"/>
                  <a:pt x="11" y="25"/>
                  <a:pt x="11" y="25"/>
                </a:cubicBezTo>
                <a:lnTo>
                  <a:pt x="12" y="25"/>
                </a:lnTo>
                <a:cubicBezTo>
                  <a:pt x="12" y="25"/>
                  <a:pt x="12" y="25"/>
                  <a:pt x="12" y="25"/>
                </a:cubicBezTo>
                <a:cubicBezTo>
                  <a:pt x="12" y="24"/>
                  <a:pt x="12" y="22"/>
                  <a:pt x="12" y="21"/>
                </a:cubicBezTo>
                <a:cubicBezTo>
                  <a:pt x="11" y="21"/>
                  <a:pt x="11" y="20"/>
                  <a:pt x="11" y="20"/>
                </a:cubicBezTo>
                <a:cubicBezTo>
                  <a:pt x="11" y="19"/>
                  <a:pt x="10" y="19"/>
                  <a:pt x="10" y="19"/>
                </a:cubicBezTo>
                <a:cubicBezTo>
                  <a:pt x="10" y="18"/>
                  <a:pt x="10" y="19"/>
                  <a:pt x="10" y="18"/>
                </a:cubicBezTo>
                <a:lnTo>
                  <a:pt x="7" y="18"/>
                </a:lnTo>
                <a:lnTo>
                  <a:pt x="7" y="16"/>
                </a:ln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7" y="11"/>
                </a:lnTo>
                <a:lnTo>
                  <a:pt x="8" y="11"/>
                </a:lnTo>
                <a:lnTo>
                  <a:pt x="8" y="9"/>
                </a:lnTo>
                <a:cubicBezTo>
                  <a:pt x="7" y="9"/>
                  <a:pt x="8" y="9"/>
                  <a:pt x="7" y="9"/>
                </a:cubicBezTo>
                <a:lnTo>
                  <a:pt x="7" y="8"/>
                </a:lnTo>
                <a:cubicBezTo>
                  <a:pt x="6" y="7"/>
                  <a:pt x="7" y="2"/>
                  <a:pt x="7" y="1"/>
                </a:cubicBezTo>
                <a:lnTo>
                  <a:pt x="7" y="0"/>
                </a:lnTo>
                <a:lnTo>
                  <a:pt x="11" y="0"/>
                </a:lnTo>
                <a:cubicBezTo>
                  <a:pt x="11" y="1"/>
                  <a:pt x="12" y="1"/>
                  <a:pt x="12" y="2"/>
                </a:cubicBezTo>
                <a:lnTo>
                  <a:pt x="14" y="2"/>
                </a:lnTo>
                <a:lnTo>
                  <a:pt x="15" y="2"/>
                </a:lnTo>
                <a:lnTo>
                  <a:pt x="15" y="1"/>
                </a:lnTo>
                <a:cubicBezTo>
                  <a:pt x="16" y="1"/>
                  <a:pt x="18" y="1"/>
                  <a:pt x="18" y="2"/>
                </a:cubicBezTo>
                <a:lnTo>
                  <a:pt x="18" y="3"/>
                </a:lnTo>
                <a:cubicBezTo>
                  <a:pt x="18" y="3"/>
                  <a:pt x="18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4"/>
                  <a:pt x="21" y="4"/>
                  <a:pt x="21" y="4"/>
                </a:cubicBezTo>
                <a:cubicBezTo>
                  <a:pt x="21" y="4"/>
                  <a:pt x="22" y="5"/>
                  <a:pt x="22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4"/>
                  <a:pt x="23" y="4"/>
                </a:cubicBezTo>
                <a:lnTo>
                  <a:pt x="25" y="4"/>
                </a:lnTo>
                <a:cubicBezTo>
                  <a:pt x="25" y="4"/>
                  <a:pt x="25" y="4"/>
                  <a:pt x="25" y="4"/>
                </a:cubicBezTo>
                <a:cubicBezTo>
                  <a:pt x="25" y="5"/>
                  <a:pt x="26" y="5"/>
                  <a:pt x="26" y="5"/>
                </a:cubicBezTo>
                <a:lnTo>
                  <a:pt x="27" y="5"/>
                </a:lnTo>
                <a:cubicBezTo>
                  <a:pt x="27" y="5"/>
                  <a:pt x="28" y="4"/>
                  <a:pt x="28" y="4"/>
                </a:cubicBezTo>
                <a:cubicBezTo>
                  <a:pt x="28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30" y="3"/>
                  <a:pt x="30" y="3"/>
                  <a:pt x="31" y="3"/>
                </a:cubicBezTo>
                <a:cubicBezTo>
                  <a:pt x="31" y="4"/>
                  <a:pt x="31" y="5"/>
                  <a:pt x="31" y="6"/>
                </a:cubicBezTo>
                <a:cubicBezTo>
                  <a:pt x="31" y="6"/>
                  <a:pt x="32" y="6"/>
                  <a:pt x="32" y="6"/>
                </a:cubicBezTo>
                <a:cubicBezTo>
                  <a:pt x="32" y="7"/>
                  <a:pt x="32" y="7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9"/>
                  <a:pt x="32" y="9"/>
                  <a:pt x="31" y="9"/>
                </a:cubicBezTo>
                <a:lnTo>
                  <a:pt x="32" y="9"/>
                </a:lnTo>
                <a:lnTo>
                  <a:pt x="32" y="10"/>
                </a:lnTo>
                <a:cubicBezTo>
                  <a:pt x="32" y="10"/>
                  <a:pt x="32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0" y="14"/>
                  <a:pt x="30" y="14"/>
                </a:cubicBezTo>
                <a:cubicBezTo>
                  <a:pt x="30" y="14"/>
                  <a:pt x="29" y="15"/>
                  <a:pt x="29" y="15"/>
                </a:cubicBezTo>
                <a:cubicBezTo>
                  <a:pt x="29" y="15"/>
                  <a:pt x="29" y="16"/>
                  <a:pt x="29" y="16"/>
                </a:cubicBezTo>
                <a:cubicBezTo>
                  <a:pt x="29" y="16"/>
                  <a:pt x="30" y="18"/>
                  <a:pt x="30" y="19"/>
                </a:cubicBezTo>
                <a:cubicBezTo>
                  <a:pt x="30" y="19"/>
                  <a:pt x="31" y="19"/>
                  <a:pt x="31" y="19"/>
                </a:cubicBezTo>
                <a:cubicBezTo>
                  <a:pt x="31" y="19"/>
                  <a:pt x="33" y="21"/>
                  <a:pt x="34" y="20"/>
                </a:cubicBezTo>
                <a:cubicBezTo>
                  <a:pt x="34" y="20"/>
                  <a:pt x="35" y="20"/>
                  <a:pt x="36" y="20"/>
                </a:cubicBezTo>
                <a:cubicBezTo>
                  <a:pt x="36" y="21"/>
                  <a:pt x="36" y="20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lnTo>
                  <a:pt x="36" y="22"/>
                </a:lnTo>
                <a:lnTo>
                  <a:pt x="36" y="23"/>
                </a:lnTo>
                <a:lnTo>
                  <a:pt x="35" y="23"/>
                </a:ln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4" y="23"/>
                  <a:pt x="34" y="23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3" y="25"/>
                  <a:pt x="33" y="25"/>
                </a:cubicBezTo>
                <a:lnTo>
                  <a:pt x="32" y="25"/>
                </a:lnTo>
                <a:cubicBezTo>
                  <a:pt x="31" y="25"/>
                  <a:pt x="31" y="26"/>
                  <a:pt x="31" y="27"/>
                </a:cubicBezTo>
                <a:lnTo>
                  <a:pt x="32" y="27"/>
                </a:ln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lnTo>
                  <a:pt x="34" y="26"/>
                </a:lnTo>
                <a:lnTo>
                  <a:pt x="36" y="26"/>
                </a:lnTo>
                <a:cubicBezTo>
                  <a:pt x="36" y="26"/>
                  <a:pt x="36" y="26"/>
                  <a:pt x="36" y="26"/>
                </a:cubicBezTo>
                <a:lnTo>
                  <a:pt x="37" y="26"/>
                </a:lnTo>
                <a:cubicBezTo>
                  <a:pt x="37" y="27"/>
                  <a:pt x="37" y="27"/>
                  <a:pt x="37" y="27"/>
                </a:cubicBezTo>
                <a:lnTo>
                  <a:pt x="38" y="29"/>
                </a:lnTo>
                <a:lnTo>
                  <a:pt x="38" y="28"/>
                </a:ln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9" y="30"/>
                  <a:pt x="39" y="30"/>
                </a:cubicBezTo>
                <a:lnTo>
                  <a:pt x="40" y="30"/>
                </a:lnTo>
                <a:cubicBezTo>
                  <a:pt x="40" y="30"/>
                  <a:pt x="40" y="31"/>
                  <a:pt x="40" y="31"/>
                </a:cubicBezTo>
                <a:cubicBezTo>
                  <a:pt x="40" y="31"/>
                  <a:pt x="40" y="32"/>
                  <a:pt x="40" y="32"/>
                </a:cubicBezTo>
                <a:lnTo>
                  <a:pt x="39" y="32"/>
                </a:lnTo>
                <a:cubicBezTo>
                  <a:pt x="39" y="32"/>
                  <a:pt x="39" y="32"/>
                  <a:pt x="39" y="31"/>
                </a:cubicBezTo>
                <a:lnTo>
                  <a:pt x="38" y="31"/>
                </a:lnTo>
                <a:lnTo>
                  <a:pt x="38" y="33"/>
                </a:lnTo>
                <a:lnTo>
                  <a:pt x="39" y="33"/>
                </a:lnTo>
                <a:cubicBezTo>
                  <a:pt x="39" y="33"/>
                  <a:pt x="39" y="33"/>
                  <a:pt x="39" y="33"/>
                </a:cubicBezTo>
                <a:lnTo>
                  <a:pt x="39" y="34"/>
                </a:lnTo>
                <a:cubicBezTo>
                  <a:pt x="39" y="34"/>
                  <a:pt x="38" y="34"/>
                  <a:pt x="38" y="34"/>
                </a:cubicBezTo>
                <a:cubicBezTo>
                  <a:pt x="38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lnTo>
                  <a:pt x="36" y="34"/>
                </a:lnTo>
                <a:cubicBezTo>
                  <a:pt x="36" y="35"/>
                  <a:pt x="37" y="37"/>
                  <a:pt x="37" y="38"/>
                </a:cubicBezTo>
                <a:lnTo>
                  <a:pt x="36" y="38"/>
                </a:lnTo>
                <a:lnTo>
                  <a:pt x="36" y="37"/>
                </a:lnTo>
                <a:lnTo>
                  <a:pt x="35" y="37"/>
                </a:lnTo>
                <a:cubicBezTo>
                  <a:pt x="35" y="38"/>
                  <a:pt x="35" y="39"/>
                  <a:pt x="35" y="39"/>
                </a:cubicBezTo>
                <a:lnTo>
                  <a:pt x="31" y="39"/>
                </a:lnTo>
                <a:cubicBezTo>
                  <a:pt x="31" y="39"/>
                  <a:pt x="31" y="40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0"/>
                  <a:pt x="31" y="41"/>
                  <a:pt x="32" y="41"/>
                </a:cubicBezTo>
                <a:cubicBezTo>
                  <a:pt x="32" y="41"/>
                  <a:pt x="32" y="42"/>
                  <a:pt x="32" y="42"/>
                </a:cubicBezTo>
                <a:cubicBezTo>
                  <a:pt x="32" y="42"/>
                  <a:pt x="32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3"/>
                  <a:pt x="32" y="45"/>
                  <a:pt x="33" y="46"/>
                </a:cubicBezTo>
                <a:lnTo>
                  <a:pt x="33" y="47"/>
                </a:lnTo>
                <a:lnTo>
                  <a:pt x="32" y="47"/>
                </a:ln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1" y="47"/>
                  <a:pt x="31" y="47"/>
                </a:cubicBezTo>
                <a:lnTo>
                  <a:pt x="31" y="48"/>
                </a:lnTo>
                <a:lnTo>
                  <a:pt x="30" y="48"/>
                </a:lnTo>
                <a:lnTo>
                  <a:pt x="29" y="48"/>
                </a:ln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8" y="47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7"/>
                  <a:pt x="28" y="47"/>
                  <a:pt x="28" y="47"/>
                </a:cubicBezTo>
                <a:lnTo>
                  <a:pt x="27" y="47"/>
                </a:lnTo>
                <a:lnTo>
                  <a:pt x="26" y="47"/>
                </a:ln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68" name="Freeform 59"/>
          <p:cNvSpPr>
            <a:spLocks/>
          </p:cNvSpPr>
          <p:nvPr/>
        </p:nvSpPr>
        <p:spPr bwMode="auto">
          <a:xfrm>
            <a:off x="3979863" y="4527550"/>
            <a:ext cx="1044575" cy="1154113"/>
          </a:xfrm>
          <a:custGeom>
            <a:avLst/>
            <a:gdLst>
              <a:gd name="T0" fmla="*/ 17116107 w 70"/>
              <a:gd name="T1" fmla="*/ 61840009 h 79"/>
              <a:gd name="T2" fmla="*/ 10520362 w 70"/>
              <a:gd name="T3" fmla="*/ 59429506 h 79"/>
              <a:gd name="T4" fmla="*/ 0 w 70"/>
              <a:gd name="T5" fmla="*/ 55660379 h 79"/>
              <a:gd name="T6" fmla="*/ 5327332 w 70"/>
              <a:gd name="T7" fmla="*/ 49480764 h 79"/>
              <a:gd name="T8" fmla="*/ 9251950 w 70"/>
              <a:gd name="T9" fmla="*/ 42073991 h 79"/>
              <a:gd name="T10" fmla="*/ 13191488 w 70"/>
              <a:gd name="T11" fmla="*/ 38319473 h 79"/>
              <a:gd name="T12" fmla="*/ 9251950 w 70"/>
              <a:gd name="T13" fmla="*/ 30927309 h 79"/>
              <a:gd name="T14" fmla="*/ 3924618 w 70"/>
              <a:gd name="T15" fmla="*/ 28502205 h 79"/>
              <a:gd name="T16" fmla="*/ 0 w 70"/>
              <a:gd name="T17" fmla="*/ 22322589 h 79"/>
              <a:gd name="T18" fmla="*/ 18518822 w 70"/>
              <a:gd name="T19" fmla="*/ 18553462 h 79"/>
              <a:gd name="T20" fmla="*/ 22443438 w 70"/>
              <a:gd name="T21" fmla="*/ 17340913 h 79"/>
              <a:gd name="T22" fmla="*/ 25114564 w 70"/>
              <a:gd name="T23" fmla="*/ 14784331 h 79"/>
              <a:gd name="T24" fmla="*/ 30292669 w 70"/>
              <a:gd name="T25" fmla="*/ 6179617 h 79"/>
              <a:gd name="T26" fmla="*/ 34232215 w 70"/>
              <a:gd name="T27" fmla="*/ 4967068 h 79"/>
              <a:gd name="T28" fmla="*/ 47408776 w 70"/>
              <a:gd name="T29" fmla="*/ 12373843 h 79"/>
              <a:gd name="T30" fmla="*/ 55407233 w 70"/>
              <a:gd name="T31" fmla="*/ 14784331 h 79"/>
              <a:gd name="T32" fmla="*/ 56675645 w 70"/>
              <a:gd name="T33" fmla="*/ 14784331 h 79"/>
              <a:gd name="T34" fmla="*/ 58078359 w 70"/>
              <a:gd name="T35" fmla="*/ 17340913 h 79"/>
              <a:gd name="T36" fmla="*/ 63256479 w 70"/>
              <a:gd name="T37" fmla="*/ 12373843 h 79"/>
              <a:gd name="T38" fmla="*/ 79119090 w 70"/>
              <a:gd name="T39" fmla="*/ 14784331 h 79"/>
              <a:gd name="T40" fmla="*/ 83043705 w 70"/>
              <a:gd name="T41" fmla="*/ 8604716 h 79"/>
              <a:gd name="T42" fmla="*/ 88371036 w 70"/>
              <a:gd name="T43" fmla="*/ 8604716 h 79"/>
              <a:gd name="T44" fmla="*/ 85699909 w 70"/>
              <a:gd name="T45" fmla="*/ 12373843 h 79"/>
              <a:gd name="T46" fmla="*/ 84446420 w 70"/>
              <a:gd name="T47" fmla="*/ 12373843 h 79"/>
              <a:gd name="T48" fmla="*/ 80372579 w 70"/>
              <a:gd name="T49" fmla="*/ 22322589 h 79"/>
              <a:gd name="T50" fmla="*/ 88371036 w 70"/>
              <a:gd name="T51" fmla="*/ 27158175 h 79"/>
              <a:gd name="T52" fmla="*/ 92295651 w 70"/>
              <a:gd name="T53" fmla="*/ 34681827 h 79"/>
              <a:gd name="T54" fmla="*/ 89639448 w 70"/>
              <a:gd name="T55" fmla="*/ 39532022 h 79"/>
              <a:gd name="T56" fmla="*/ 83043705 w 70"/>
              <a:gd name="T57" fmla="*/ 40876051 h 79"/>
              <a:gd name="T58" fmla="*/ 76447963 w 70"/>
              <a:gd name="T59" fmla="*/ 50678704 h 79"/>
              <a:gd name="T60" fmla="*/ 81775293 w 70"/>
              <a:gd name="T61" fmla="*/ 50678704 h 79"/>
              <a:gd name="T62" fmla="*/ 76447963 w 70"/>
              <a:gd name="T63" fmla="*/ 54447831 h 79"/>
              <a:gd name="T64" fmla="*/ 72523348 w 70"/>
              <a:gd name="T65" fmla="*/ 55660379 h 79"/>
              <a:gd name="T66" fmla="*/ 69852221 w 70"/>
              <a:gd name="T67" fmla="*/ 58216958 h 79"/>
              <a:gd name="T68" fmla="*/ 68598732 w 70"/>
              <a:gd name="T69" fmla="*/ 59429506 h 79"/>
              <a:gd name="T70" fmla="*/ 65927605 w 70"/>
              <a:gd name="T71" fmla="*/ 63052557 h 79"/>
              <a:gd name="T72" fmla="*/ 67196017 w 70"/>
              <a:gd name="T73" fmla="*/ 64396587 h 79"/>
              <a:gd name="T74" fmla="*/ 71254936 w 70"/>
              <a:gd name="T75" fmla="*/ 70576203 h 79"/>
              <a:gd name="T76" fmla="*/ 73776837 w 70"/>
              <a:gd name="T77" fmla="*/ 79180915 h 79"/>
              <a:gd name="T78" fmla="*/ 69852221 w 70"/>
              <a:gd name="T79" fmla="*/ 85375140 h 79"/>
              <a:gd name="T80" fmla="*/ 65927605 w 70"/>
              <a:gd name="T81" fmla="*/ 84162591 h 79"/>
              <a:gd name="T82" fmla="*/ 59331849 w 70"/>
              <a:gd name="T83" fmla="*/ 84162591 h 79"/>
              <a:gd name="T84" fmla="*/ 55407233 w 70"/>
              <a:gd name="T85" fmla="*/ 86573079 h 79"/>
              <a:gd name="T86" fmla="*/ 55407233 w 70"/>
              <a:gd name="T87" fmla="*/ 90342206 h 79"/>
              <a:gd name="T88" fmla="*/ 52736107 w 70"/>
              <a:gd name="T89" fmla="*/ 93979852 h 79"/>
              <a:gd name="T90" fmla="*/ 48811491 w 70"/>
              <a:gd name="T91" fmla="*/ 93979852 h 79"/>
              <a:gd name="T92" fmla="*/ 50079903 w 70"/>
              <a:gd name="T93" fmla="*/ 97734370 h 79"/>
              <a:gd name="T94" fmla="*/ 50079903 w 70"/>
              <a:gd name="T95" fmla="*/ 97734370 h 79"/>
              <a:gd name="T96" fmla="*/ 47408776 w 70"/>
              <a:gd name="T97" fmla="*/ 96521822 h 79"/>
              <a:gd name="T98" fmla="*/ 42215749 w 70"/>
              <a:gd name="T99" fmla="*/ 97734370 h 79"/>
              <a:gd name="T100" fmla="*/ 46155287 w 70"/>
              <a:gd name="T101" fmla="*/ 92767303 h 79"/>
              <a:gd name="T102" fmla="*/ 44886875 w 70"/>
              <a:gd name="T103" fmla="*/ 89129658 h 79"/>
              <a:gd name="T104" fmla="*/ 38291133 w 70"/>
              <a:gd name="T105" fmla="*/ 82950042 h 79"/>
              <a:gd name="T106" fmla="*/ 42215749 w 70"/>
              <a:gd name="T107" fmla="*/ 76770427 h 79"/>
              <a:gd name="T108" fmla="*/ 40813034 w 70"/>
              <a:gd name="T109" fmla="*/ 71788751 h 79"/>
              <a:gd name="T110" fmla="*/ 35634929 w 70"/>
              <a:gd name="T111" fmla="*/ 70576203 h 79"/>
              <a:gd name="T112" fmla="*/ 27636465 w 70"/>
              <a:gd name="T113" fmla="*/ 69232173 h 79"/>
              <a:gd name="T114" fmla="*/ 19772311 w 70"/>
              <a:gd name="T115" fmla="*/ 65609136 h 7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9"/>
              <a:gd name="T176" fmla="*/ 70 w 70"/>
              <a:gd name="T177" fmla="*/ 79 h 7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9">
                <a:moveTo>
                  <a:pt x="15" y="53"/>
                </a:moveTo>
                <a:lnTo>
                  <a:pt x="15" y="52"/>
                </a:lnTo>
                <a:lnTo>
                  <a:pt x="15" y="51"/>
                </a:lnTo>
                <a:lnTo>
                  <a:pt x="14" y="51"/>
                </a:lnTo>
                <a:cubicBezTo>
                  <a:pt x="14" y="50"/>
                  <a:pt x="14" y="51"/>
                  <a:pt x="14" y="50"/>
                </a:cubicBezTo>
                <a:lnTo>
                  <a:pt x="13" y="50"/>
                </a:lnTo>
                <a:cubicBezTo>
                  <a:pt x="13" y="50"/>
                  <a:pt x="13" y="48"/>
                  <a:pt x="13" y="47"/>
                </a:cubicBezTo>
                <a:lnTo>
                  <a:pt x="12" y="47"/>
                </a:lnTo>
                <a:cubicBezTo>
                  <a:pt x="12" y="46"/>
                  <a:pt x="11" y="47"/>
                  <a:pt x="11" y="46"/>
                </a:cubicBezTo>
                <a:lnTo>
                  <a:pt x="9" y="46"/>
                </a:lnTo>
                <a:lnTo>
                  <a:pt x="9" y="47"/>
                </a:lnTo>
                <a:lnTo>
                  <a:pt x="8" y="47"/>
                </a:lnTo>
                <a:cubicBezTo>
                  <a:pt x="8" y="47"/>
                  <a:pt x="8" y="47"/>
                  <a:pt x="8" y="48"/>
                </a:cubicBezTo>
                <a:lnTo>
                  <a:pt x="7" y="48"/>
                </a:lnTo>
                <a:lnTo>
                  <a:pt x="6" y="48"/>
                </a:lnTo>
                <a:lnTo>
                  <a:pt x="5" y="48"/>
                </a:lnTo>
                <a:cubicBezTo>
                  <a:pt x="5" y="47"/>
                  <a:pt x="5" y="47"/>
                  <a:pt x="4" y="47"/>
                </a:cubicBezTo>
                <a:lnTo>
                  <a:pt x="4" y="46"/>
                </a:lnTo>
                <a:cubicBezTo>
                  <a:pt x="4" y="46"/>
                  <a:pt x="4" y="46"/>
                  <a:pt x="4" y="45"/>
                </a:cubicBezTo>
                <a:lnTo>
                  <a:pt x="0" y="45"/>
                </a:lnTo>
                <a:cubicBezTo>
                  <a:pt x="0" y="45"/>
                  <a:pt x="0" y="43"/>
                  <a:pt x="0" y="43"/>
                </a:cubicBezTo>
                <a:lnTo>
                  <a:pt x="2" y="43"/>
                </a:lnTo>
                <a:lnTo>
                  <a:pt x="2" y="42"/>
                </a:lnTo>
                <a:cubicBezTo>
                  <a:pt x="2" y="41"/>
                  <a:pt x="3" y="41"/>
                  <a:pt x="3" y="41"/>
                </a:cubicBezTo>
                <a:lnTo>
                  <a:pt x="4" y="40"/>
                </a:lnTo>
                <a:lnTo>
                  <a:pt x="5" y="40"/>
                </a:lnTo>
                <a:lnTo>
                  <a:pt x="5" y="39"/>
                </a:lnTo>
                <a:cubicBezTo>
                  <a:pt x="6" y="39"/>
                  <a:pt x="6" y="38"/>
                  <a:pt x="6" y="37"/>
                </a:cubicBezTo>
                <a:lnTo>
                  <a:pt x="6" y="36"/>
                </a:lnTo>
                <a:cubicBezTo>
                  <a:pt x="7" y="36"/>
                  <a:pt x="7" y="35"/>
                  <a:pt x="7" y="34"/>
                </a:cubicBezTo>
                <a:lnTo>
                  <a:pt x="7" y="33"/>
                </a:lnTo>
                <a:cubicBezTo>
                  <a:pt x="8" y="33"/>
                  <a:pt x="7" y="33"/>
                  <a:pt x="8" y="33"/>
                </a:cubicBezTo>
                <a:lnTo>
                  <a:pt x="8" y="32"/>
                </a:lnTo>
                <a:lnTo>
                  <a:pt x="9" y="32"/>
                </a:lnTo>
                <a:lnTo>
                  <a:pt x="10" y="31"/>
                </a:lnTo>
                <a:lnTo>
                  <a:pt x="10" y="27"/>
                </a:lnTo>
                <a:lnTo>
                  <a:pt x="9" y="27"/>
                </a:lnTo>
                <a:cubicBezTo>
                  <a:pt x="9" y="26"/>
                  <a:pt x="8" y="27"/>
                  <a:pt x="8" y="26"/>
                </a:cubicBezTo>
                <a:cubicBezTo>
                  <a:pt x="8" y="26"/>
                  <a:pt x="8" y="26"/>
                  <a:pt x="7" y="26"/>
                </a:cubicBezTo>
                <a:lnTo>
                  <a:pt x="7" y="25"/>
                </a:lnTo>
                <a:lnTo>
                  <a:pt x="6" y="25"/>
                </a:lnTo>
                <a:lnTo>
                  <a:pt x="6" y="24"/>
                </a:lnTo>
                <a:lnTo>
                  <a:pt x="5" y="24"/>
                </a:lnTo>
                <a:lnTo>
                  <a:pt x="4" y="24"/>
                </a:lnTo>
                <a:cubicBezTo>
                  <a:pt x="4" y="24"/>
                  <a:pt x="4" y="23"/>
                  <a:pt x="3" y="23"/>
                </a:cubicBezTo>
                <a:lnTo>
                  <a:pt x="3" y="22"/>
                </a:lnTo>
                <a:cubicBezTo>
                  <a:pt x="3" y="22"/>
                  <a:pt x="2" y="22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1" y="20"/>
                  <a:pt x="1" y="20"/>
                </a:cubicBezTo>
                <a:lnTo>
                  <a:pt x="0" y="20"/>
                </a:lnTo>
                <a:lnTo>
                  <a:pt x="0" y="19"/>
                </a:lnTo>
                <a:cubicBezTo>
                  <a:pt x="0" y="19"/>
                  <a:pt x="0" y="19"/>
                  <a:pt x="0" y="19"/>
                </a:cubicBezTo>
                <a:lnTo>
                  <a:pt x="0" y="18"/>
                </a:lnTo>
                <a:lnTo>
                  <a:pt x="1" y="18"/>
                </a:lnTo>
                <a:lnTo>
                  <a:pt x="1" y="17"/>
                </a:lnTo>
                <a:lnTo>
                  <a:pt x="2" y="17"/>
                </a:lnTo>
                <a:cubicBezTo>
                  <a:pt x="4" y="16"/>
                  <a:pt x="11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lnTo>
                  <a:pt x="14" y="16"/>
                </a:lnTo>
                <a:lnTo>
                  <a:pt x="14" y="15"/>
                </a:lnTo>
                <a:cubicBezTo>
                  <a:pt x="15" y="15"/>
                  <a:pt x="15" y="14"/>
                  <a:pt x="15" y="14"/>
                </a:cubicBezTo>
                <a:lnTo>
                  <a:pt x="15" y="13"/>
                </a:lnTo>
                <a:lnTo>
                  <a:pt x="16" y="13"/>
                </a:lnTo>
                <a:lnTo>
                  <a:pt x="16" y="14"/>
                </a:lnTo>
                <a:lnTo>
                  <a:pt x="17" y="14"/>
                </a:lnTo>
                <a:lnTo>
                  <a:pt x="18" y="14"/>
                </a:lnTo>
                <a:lnTo>
                  <a:pt x="18" y="13"/>
                </a:lnTo>
                <a:lnTo>
                  <a:pt x="18" y="12"/>
                </a:lnTo>
                <a:lnTo>
                  <a:pt x="19" y="12"/>
                </a:lnTo>
                <a:cubicBezTo>
                  <a:pt x="19" y="11"/>
                  <a:pt x="20" y="11"/>
                  <a:pt x="20" y="11"/>
                </a:cubicBezTo>
                <a:lnTo>
                  <a:pt x="20" y="10"/>
                </a:lnTo>
                <a:lnTo>
                  <a:pt x="21" y="10"/>
                </a:lnTo>
                <a:cubicBezTo>
                  <a:pt x="21" y="9"/>
                  <a:pt x="21" y="7"/>
                  <a:pt x="21" y="6"/>
                </a:cubicBezTo>
                <a:lnTo>
                  <a:pt x="22" y="5"/>
                </a:lnTo>
                <a:lnTo>
                  <a:pt x="23" y="5"/>
                </a:lnTo>
                <a:cubicBezTo>
                  <a:pt x="23" y="6"/>
                  <a:pt x="23" y="6"/>
                  <a:pt x="23" y="6"/>
                </a:cubicBezTo>
                <a:lnTo>
                  <a:pt x="24" y="6"/>
                </a:lnTo>
                <a:lnTo>
                  <a:pt x="24" y="5"/>
                </a:lnTo>
                <a:cubicBezTo>
                  <a:pt x="25" y="5"/>
                  <a:pt x="25" y="5"/>
                  <a:pt x="26" y="5"/>
                </a:cubicBezTo>
                <a:lnTo>
                  <a:pt x="26" y="4"/>
                </a:lnTo>
                <a:lnTo>
                  <a:pt x="27" y="4"/>
                </a:lnTo>
                <a:cubicBezTo>
                  <a:pt x="27" y="4"/>
                  <a:pt x="28" y="3"/>
                  <a:pt x="28" y="3"/>
                </a:cubicBezTo>
                <a:lnTo>
                  <a:pt x="29" y="2"/>
                </a:lnTo>
                <a:cubicBezTo>
                  <a:pt x="29" y="2"/>
                  <a:pt x="30" y="1"/>
                  <a:pt x="30" y="1"/>
                </a:cubicBezTo>
                <a:cubicBezTo>
                  <a:pt x="32" y="1"/>
                  <a:pt x="33" y="0"/>
                  <a:pt x="35" y="0"/>
                </a:cubicBezTo>
                <a:cubicBezTo>
                  <a:pt x="35" y="3"/>
                  <a:pt x="36" y="7"/>
                  <a:pt x="36" y="10"/>
                </a:cubicBezTo>
                <a:cubicBezTo>
                  <a:pt x="36" y="10"/>
                  <a:pt x="38" y="11"/>
                  <a:pt x="39" y="10"/>
                </a:cubicBezTo>
                <a:lnTo>
                  <a:pt x="40" y="10"/>
                </a:lnTo>
                <a:cubicBezTo>
                  <a:pt x="40" y="11"/>
                  <a:pt x="41" y="11"/>
                  <a:pt x="41" y="12"/>
                </a:cubicBezTo>
                <a:cubicBezTo>
                  <a:pt x="42" y="11"/>
                  <a:pt x="42" y="12"/>
                  <a:pt x="42" y="12"/>
                </a:cubicBezTo>
                <a:lnTo>
                  <a:pt x="43" y="12"/>
                </a:ln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lnTo>
                  <a:pt x="44" y="13"/>
                </a:lnTo>
                <a:cubicBezTo>
                  <a:pt x="44" y="13"/>
                  <a:pt x="44" y="13"/>
                  <a:pt x="44" y="13"/>
                </a:cubicBezTo>
                <a:cubicBezTo>
                  <a:pt x="44" y="14"/>
                  <a:pt x="44" y="13"/>
                  <a:pt x="44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4"/>
                  <a:pt x="45" y="14"/>
                  <a:pt x="45" y="14"/>
                </a:cubicBezTo>
                <a:lnTo>
                  <a:pt x="45" y="12"/>
                </a:lnTo>
                <a:lnTo>
                  <a:pt x="46" y="12"/>
                </a:lnTo>
                <a:cubicBezTo>
                  <a:pt x="46" y="12"/>
                  <a:pt x="47" y="11"/>
                  <a:pt x="47" y="11"/>
                </a:cubicBezTo>
                <a:lnTo>
                  <a:pt x="48" y="11"/>
                </a:lnTo>
                <a:cubicBezTo>
                  <a:pt x="48" y="11"/>
                  <a:pt x="48" y="10"/>
                  <a:pt x="48" y="10"/>
                </a:cubicBezTo>
                <a:cubicBezTo>
                  <a:pt x="48" y="10"/>
                  <a:pt x="50" y="10"/>
                  <a:pt x="50" y="11"/>
                </a:cubicBezTo>
                <a:cubicBezTo>
                  <a:pt x="50" y="11"/>
                  <a:pt x="50" y="11"/>
                  <a:pt x="50" y="11"/>
                </a:cubicBezTo>
                <a:lnTo>
                  <a:pt x="52" y="11"/>
                </a:lnTo>
                <a:cubicBezTo>
                  <a:pt x="52" y="12"/>
                  <a:pt x="54" y="13"/>
                  <a:pt x="55" y="14"/>
                </a:cubicBezTo>
                <a:cubicBezTo>
                  <a:pt x="55" y="14"/>
                  <a:pt x="56" y="15"/>
                  <a:pt x="56" y="14"/>
                </a:cubicBezTo>
                <a:cubicBezTo>
                  <a:pt x="57" y="14"/>
                  <a:pt x="57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lnTo>
                  <a:pt x="60" y="12"/>
                </a:ln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1" y="11"/>
                  <a:pt x="61" y="10"/>
                </a:cubicBezTo>
                <a:cubicBezTo>
                  <a:pt x="61" y="10"/>
                  <a:pt x="62" y="9"/>
                  <a:pt x="62" y="9"/>
                </a:cubicBezTo>
                <a:cubicBezTo>
                  <a:pt x="62" y="9"/>
                  <a:pt x="62" y="9"/>
                  <a:pt x="62" y="9"/>
                </a:cubicBezTo>
                <a:lnTo>
                  <a:pt x="63" y="9"/>
                </a:lnTo>
                <a:cubicBezTo>
                  <a:pt x="63" y="8"/>
                  <a:pt x="63" y="7"/>
                  <a:pt x="63" y="7"/>
                </a:cubicBezTo>
                <a:cubicBezTo>
                  <a:pt x="63" y="6"/>
                  <a:pt x="64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lnTo>
                  <a:pt x="67" y="6"/>
                </a:lnTo>
                <a:lnTo>
                  <a:pt x="67" y="7"/>
                </a:lnTo>
                <a:cubicBezTo>
                  <a:pt x="67" y="7"/>
                  <a:pt x="67" y="7"/>
                  <a:pt x="67" y="7"/>
                </a:cubicBezTo>
                <a:cubicBezTo>
                  <a:pt x="67" y="8"/>
                  <a:pt x="66" y="9"/>
                  <a:pt x="66" y="9"/>
                </a:cubicBezTo>
                <a:cubicBezTo>
                  <a:pt x="66" y="9"/>
                  <a:pt x="66" y="9"/>
                  <a:pt x="66" y="9"/>
                </a:cubicBezTo>
                <a:lnTo>
                  <a:pt x="65" y="10"/>
                </a:lnTo>
                <a:lnTo>
                  <a:pt x="64" y="10"/>
                </a:lnTo>
                <a:cubicBezTo>
                  <a:pt x="64" y="10"/>
                  <a:pt x="64" y="10"/>
                  <a:pt x="64" y="10"/>
                </a:cubicBezTo>
                <a:lnTo>
                  <a:pt x="63" y="11"/>
                </a:lnTo>
                <a:cubicBezTo>
                  <a:pt x="63" y="11"/>
                  <a:pt x="64" y="13"/>
                  <a:pt x="63" y="14"/>
                </a:cubicBezTo>
                <a:cubicBezTo>
                  <a:pt x="63" y="14"/>
                  <a:pt x="63" y="15"/>
                  <a:pt x="62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62" y="16"/>
                  <a:pt x="62" y="16"/>
                </a:cubicBezTo>
                <a:cubicBezTo>
                  <a:pt x="62" y="16"/>
                  <a:pt x="61" y="16"/>
                  <a:pt x="61" y="16"/>
                </a:cubicBezTo>
                <a:lnTo>
                  <a:pt x="61" y="18"/>
                </a:lnTo>
                <a:cubicBezTo>
                  <a:pt x="62" y="18"/>
                  <a:pt x="61" y="18"/>
                  <a:pt x="62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9"/>
                  <a:pt x="62" y="19"/>
                  <a:pt x="62" y="19"/>
                </a:cubicBezTo>
                <a:lnTo>
                  <a:pt x="63" y="19"/>
                </a:lnTo>
                <a:cubicBezTo>
                  <a:pt x="63" y="19"/>
                  <a:pt x="63" y="19"/>
                  <a:pt x="63" y="20"/>
                </a:cubicBezTo>
                <a:cubicBezTo>
                  <a:pt x="64" y="20"/>
                  <a:pt x="65" y="20"/>
                  <a:pt x="66" y="20"/>
                </a:cubicBezTo>
                <a:cubicBezTo>
                  <a:pt x="66" y="20"/>
                  <a:pt x="67" y="21"/>
                  <a:pt x="67" y="21"/>
                </a:cubicBezTo>
                <a:cubicBezTo>
                  <a:pt x="67" y="21"/>
                  <a:pt x="67" y="22"/>
                  <a:pt x="67" y="22"/>
                </a:cubicBezTo>
                <a:cubicBezTo>
                  <a:pt x="67" y="22"/>
                  <a:pt x="67" y="23"/>
                  <a:pt x="67" y="23"/>
                </a:cubicBezTo>
                <a:cubicBezTo>
                  <a:pt x="67" y="23"/>
                  <a:pt x="67" y="24"/>
                  <a:pt x="66" y="24"/>
                </a:cubicBezTo>
                <a:lnTo>
                  <a:pt x="66" y="25"/>
                </a:lnTo>
                <a:cubicBezTo>
                  <a:pt x="67" y="25"/>
                  <a:pt x="68" y="25"/>
                  <a:pt x="68" y="25"/>
                </a:cubicBezTo>
                <a:cubicBezTo>
                  <a:pt x="68" y="25"/>
                  <a:pt x="69" y="25"/>
                  <a:pt x="69" y="25"/>
                </a:cubicBezTo>
                <a:lnTo>
                  <a:pt x="69" y="26"/>
                </a:lnTo>
                <a:cubicBezTo>
                  <a:pt x="69" y="26"/>
                  <a:pt x="70" y="27"/>
                  <a:pt x="70" y="28"/>
                </a:cubicBezTo>
                <a:cubicBezTo>
                  <a:pt x="70" y="28"/>
                  <a:pt x="69" y="28"/>
                  <a:pt x="69" y="28"/>
                </a:cubicBezTo>
                <a:lnTo>
                  <a:pt x="69" y="29"/>
                </a:lnTo>
                <a:cubicBezTo>
                  <a:pt x="69" y="29"/>
                  <a:pt x="69" y="29"/>
                  <a:pt x="69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30"/>
                  <a:pt x="68" y="30"/>
                  <a:pt x="68" y="30"/>
                </a:cubicBezTo>
                <a:lnTo>
                  <a:pt x="68" y="32"/>
                </a:lnTo>
                <a:lnTo>
                  <a:pt x="64" y="32"/>
                </a:lnTo>
                <a:cubicBezTo>
                  <a:pt x="64" y="32"/>
                  <a:pt x="64" y="33"/>
                  <a:pt x="64" y="33"/>
                </a:cubicBezTo>
                <a:lnTo>
                  <a:pt x="63" y="33"/>
                </a:lnTo>
                <a:cubicBezTo>
                  <a:pt x="63" y="33"/>
                  <a:pt x="63" y="33"/>
                  <a:pt x="63" y="33"/>
                </a:cubicBezTo>
                <a:cubicBezTo>
                  <a:pt x="62" y="33"/>
                  <a:pt x="62" y="33"/>
                  <a:pt x="61" y="33"/>
                </a:cubicBezTo>
                <a:lnTo>
                  <a:pt x="61" y="32"/>
                </a:lnTo>
                <a:cubicBezTo>
                  <a:pt x="61" y="32"/>
                  <a:pt x="60" y="32"/>
                  <a:pt x="60" y="32"/>
                </a:cubicBezTo>
                <a:lnTo>
                  <a:pt x="59" y="32"/>
                </a:lnTo>
                <a:cubicBezTo>
                  <a:pt x="59" y="33"/>
                  <a:pt x="58" y="35"/>
                  <a:pt x="58" y="36"/>
                </a:cubicBezTo>
                <a:cubicBezTo>
                  <a:pt x="58" y="36"/>
                  <a:pt x="57" y="40"/>
                  <a:pt x="58" y="40"/>
                </a:cubicBezTo>
                <a:lnTo>
                  <a:pt x="58" y="41"/>
                </a:lnTo>
                <a:lnTo>
                  <a:pt x="58" y="42"/>
                </a:lnTo>
                <a:lnTo>
                  <a:pt x="59" y="42"/>
                </a:lnTo>
                <a:lnTo>
                  <a:pt x="59" y="41"/>
                </a:lnTo>
                <a:lnTo>
                  <a:pt x="60" y="41"/>
                </a:lnTo>
                <a:cubicBezTo>
                  <a:pt x="60" y="41"/>
                  <a:pt x="62" y="41"/>
                  <a:pt x="62" y="41"/>
                </a:cubicBezTo>
                <a:lnTo>
                  <a:pt x="62" y="42"/>
                </a:lnTo>
                <a:lnTo>
                  <a:pt x="61" y="43"/>
                </a:lnTo>
                <a:lnTo>
                  <a:pt x="59" y="43"/>
                </a:lnTo>
                <a:cubicBezTo>
                  <a:pt x="59" y="43"/>
                  <a:pt x="58" y="44"/>
                  <a:pt x="58" y="44"/>
                </a:cubicBezTo>
                <a:lnTo>
                  <a:pt x="57" y="44"/>
                </a:lnTo>
                <a:cubicBezTo>
                  <a:pt x="57" y="45"/>
                  <a:pt x="56" y="45"/>
                  <a:pt x="56" y="45"/>
                </a:cubicBezTo>
                <a:lnTo>
                  <a:pt x="55" y="45"/>
                </a:lnTo>
                <a:cubicBezTo>
                  <a:pt x="55" y="45"/>
                  <a:pt x="54" y="46"/>
                  <a:pt x="54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7"/>
                  <a:pt x="54" y="46"/>
                  <a:pt x="54" y="47"/>
                </a:cubicBezTo>
                <a:lnTo>
                  <a:pt x="53" y="47"/>
                </a:lnTo>
                <a:lnTo>
                  <a:pt x="53" y="49"/>
                </a:lnTo>
                <a:cubicBezTo>
                  <a:pt x="53" y="49"/>
                  <a:pt x="53" y="49"/>
                  <a:pt x="52" y="49"/>
                </a:cubicBezTo>
                <a:lnTo>
                  <a:pt x="52" y="48"/>
                </a:lnTo>
                <a:cubicBezTo>
                  <a:pt x="51" y="48"/>
                  <a:pt x="52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1" y="49"/>
                  <a:pt x="51" y="49"/>
                  <a:pt x="50" y="49"/>
                </a:cubicBezTo>
                <a:lnTo>
                  <a:pt x="50" y="51"/>
                </a:lnTo>
                <a:lnTo>
                  <a:pt x="51" y="51"/>
                </a:lnTo>
                <a:cubicBezTo>
                  <a:pt x="51" y="51"/>
                  <a:pt x="52" y="51"/>
                  <a:pt x="52" y="51"/>
                </a:cubicBezTo>
                <a:lnTo>
                  <a:pt x="52" y="52"/>
                </a:lnTo>
                <a:lnTo>
                  <a:pt x="51" y="52"/>
                </a:lnTo>
                <a:cubicBezTo>
                  <a:pt x="51" y="53"/>
                  <a:pt x="51" y="53"/>
                  <a:pt x="51" y="53"/>
                </a:cubicBezTo>
                <a:lnTo>
                  <a:pt x="51" y="54"/>
                </a:lnTo>
                <a:cubicBezTo>
                  <a:pt x="51" y="54"/>
                  <a:pt x="52" y="55"/>
                  <a:pt x="52" y="55"/>
                </a:cubicBezTo>
                <a:cubicBezTo>
                  <a:pt x="52" y="55"/>
                  <a:pt x="53" y="55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4" y="57"/>
                  <a:pt x="54" y="57"/>
                </a:cubicBezTo>
                <a:lnTo>
                  <a:pt x="54" y="59"/>
                </a:lnTo>
                <a:cubicBezTo>
                  <a:pt x="54" y="59"/>
                  <a:pt x="55" y="59"/>
                  <a:pt x="55" y="59"/>
                </a:cubicBezTo>
                <a:cubicBezTo>
                  <a:pt x="55" y="60"/>
                  <a:pt x="55" y="61"/>
                  <a:pt x="55" y="61"/>
                </a:cubicBezTo>
                <a:lnTo>
                  <a:pt x="56" y="61"/>
                </a:lnTo>
                <a:cubicBezTo>
                  <a:pt x="56" y="61"/>
                  <a:pt x="56" y="62"/>
                  <a:pt x="56" y="62"/>
                </a:cubicBezTo>
                <a:cubicBezTo>
                  <a:pt x="56" y="62"/>
                  <a:pt x="56" y="63"/>
                  <a:pt x="56" y="64"/>
                </a:cubicBezTo>
                <a:lnTo>
                  <a:pt x="55" y="64"/>
                </a:ln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4" y="64"/>
                  <a:pt x="54" y="64"/>
                </a:cubicBezTo>
                <a:lnTo>
                  <a:pt x="54" y="68"/>
                </a:lnTo>
                <a:cubicBezTo>
                  <a:pt x="54" y="68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lnTo>
                  <a:pt x="53" y="70"/>
                </a:lnTo>
                <a:cubicBezTo>
                  <a:pt x="52" y="70"/>
                  <a:pt x="51" y="70"/>
                  <a:pt x="51" y="70"/>
                </a:cubicBezTo>
                <a:lnTo>
                  <a:pt x="51" y="69"/>
                </a:ln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49" y="68"/>
                  <a:pt x="48" y="68"/>
                  <a:pt x="48" y="68"/>
                </a:cubicBezTo>
                <a:cubicBezTo>
                  <a:pt x="48" y="68"/>
                  <a:pt x="47" y="68"/>
                  <a:pt x="47" y="68"/>
                </a:cubicBezTo>
                <a:cubicBezTo>
                  <a:pt x="47" y="69"/>
                  <a:pt x="46" y="68"/>
                  <a:pt x="46" y="68"/>
                </a:cubicBezTo>
                <a:cubicBezTo>
                  <a:pt x="46" y="68"/>
                  <a:pt x="45" y="68"/>
                  <a:pt x="45" y="68"/>
                </a:cubicBezTo>
                <a:cubicBezTo>
                  <a:pt x="45" y="68"/>
                  <a:pt x="45" y="67"/>
                  <a:pt x="45" y="67"/>
                </a:cubicBezTo>
                <a:cubicBezTo>
                  <a:pt x="44" y="67"/>
                  <a:pt x="44" y="68"/>
                  <a:pt x="43" y="68"/>
                </a:cubicBezTo>
                <a:cubicBezTo>
                  <a:pt x="43" y="68"/>
                  <a:pt x="42" y="68"/>
                  <a:pt x="42" y="68"/>
                </a:cubicBezTo>
                <a:lnTo>
                  <a:pt x="42" y="69"/>
                </a:lnTo>
                <a:lnTo>
                  <a:pt x="41" y="69"/>
                </a:lnTo>
                <a:cubicBezTo>
                  <a:pt x="41" y="69"/>
                  <a:pt x="42" y="70"/>
                  <a:pt x="42" y="70"/>
                </a:cubicBezTo>
                <a:cubicBezTo>
                  <a:pt x="42" y="70"/>
                  <a:pt x="42" y="71"/>
                  <a:pt x="42" y="71"/>
                </a:cubicBezTo>
                <a:cubicBezTo>
                  <a:pt x="42" y="71"/>
                  <a:pt x="43" y="71"/>
                  <a:pt x="43" y="71"/>
                </a:cubicBezTo>
                <a:cubicBezTo>
                  <a:pt x="43" y="71"/>
                  <a:pt x="43" y="72"/>
                  <a:pt x="43" y="73"/>
                </a:cubicBezTo>
                <a:cubicBezTo>
                  <a:pt x="43" y="73"/>
                  <a:pt x="43" y="73"/>
                  <a:pt x="43" y="73"/>
                </a:cubicBezTo>
                <a:lnTo>
                  <a:pt x="42" y="73"/>
                </a:lnTo>
                <a:lnTo>
                  <a:pt x="42" y="74"/>
                </a:lnTo>
                <a:lnTo>
                  <a:pt x="41" y="74"/>
                </a:lnTo>
                <a:cubicBezTo>
                  <a:pt x="41" y="74"/>
                  <a:pt x="41" y="74"/>
                  <a:pt x="41" y="74"/>
                </a:cubicBezTo>
                <a:lnTo>
                  <a:pt x="41" y="77"/>
                </a:lnTo>
                <a:lnTo>
                  <a:pt x="41" y="76"/>
                </a:lnTo>
                <a:cubicBezTo>
                  <a:pt x="40" y="76"/>
                  <a:pt x="40" y="76"/>
                  <a:pt x="40" y="76"/>
                </a:cubicBezTo>
                <a:lnTo>
                  <a:pt x="39" y="76"/>
                </a:lnTo>
                <a:cubicBezTo>
                  <a:pt x="39" y="76"/>
                  <a:pt x="39" y="75"/>
                  <a:pt x="39" y="75"/>
                </a:cubicBezTo>
                <a:cubicBezTo>
                  <a:pt x="38" y="75"/>
                  <a:pt x="38" y="75"/>
                  <a:pt x="38" y="75"/>
                </a:cubicBezTo>
                <a:lnTo>
                  <a:pt x="38" y="76"/>
                </a:lnTo>
                <a:lnTo>
                  <a:pt x="37" y="76"/>
                </a:lnTo>
                <a:cubicBezTo>
                  <a:pt x="37" y="76"/>
                  <a:pt x="38" y="76"/>
                  <a:pt x="38" y="77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8"/>
                  <a:pt x="38" y="78"/>
                  <a:pt x="38" y="79"/>
                </a:cubicBezTo>
                <a:lnTo>
                  <a:pt x="37" y="79"/>
                </a:lnTo>
                <a:cubicBezTo>
                  <a:pt x="37" y="79"/>
                  <a:pt x="37" y="79"/>
                  <a:pt x="37" y="78"/>
                </a:cubicBezTo>
                <a:lnTo>
                  <a:pt x="36" y="78"/>
                </a:lnTo>
                <a:cubicBezTo>
                  <a:pt x="36" y="78"/>
                  <a:pt x="36" y="78"/>
                  <a:pt x="36" y="78"/>
                </a:cubicBezTo>
                <a:lnTo>
                  <a:pt x="34" y="78"/>
                </a:lnTo>
                <a:lnTo>
                  <a:pt x="33" y="78"/>
                </a:lnTo>
                <a:cubicBezTo>
                  <a:pt x="33" y="78"/>
                  <a:pt x="33" y="78"/>
                  <a:pt x="33" y="78"/>
                </a:cubicBezTo>
                <a:cubicBezTo>
                  <a:pt x="33" y="78"/>
                  <a:pt x="32" y="79"/>
                  <a:pt x="32" y="79"/>
                </a:cubicBezTo>
                <a:cubicBezTo>
                  <a:pt x="32" y="79"/>
                  <a:pt x="32" y="79"/>
                  <a:pt x="32" y="79"/>
                </a:cubicBezTo>
                <a:lnTo>
                  <a:pt x="31" y="79"/>
                </a:lnTo>
                <a:cubicBezTo>
                  <a:pt x="31" y="78"/>
                  <a:pt x="31" y="77"/>
                  <a:pt x="32" y="77"/>
                </a:cubicBezTo>
                <a:lnTo>
                  <a:pt x="33" y="77"/>
                </a:lnTo>
                <a:cubicBezTo>
                  <a:pt x="33" y="77"/>
                  <a:pt x="34" y="76"/>
                  <a:pt x="34" y="76"/>
                </a:cubicBezTo>
                <a:cubicBezTo>
                  <a:pt x="34" y="76"/>
                  <a:pt x="34" y="76"/>
                  <a:pt x="34" y="75"/>
                </a:cubicBezTo>
                <a:cubicBezTo>
                  <a:pt x="34" y="75"/>
                  <a:pt x="35" y="75"/>
                  <a:pt x="35" y="75"/>
                </a:cubicBezTo>
                <a:cubicBezTo>
                  <a:pt x="35" y="75"/>
                  <a:pt x="35" y="75"/>
                  <a:pt x="35" y="75"/>
                </a:cubicBezTo>
                <a:lnTo>
                  <a:pt x="36" y="75"/>
                </a:lnTo>
                <a:lnTo>
                  <a:pt x="36" y="74"/>
                </a:lnTo>
                <a:lnTo>
                  <a:pt x="36" y="73"/>
                </a:lnTo>
                <a:cubicBezTo>
                  <a:pt x="36" y="73"/>
                  <a:pt x="36" y="73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2"/>
                  <a:pt x="36" y="73"/>
                  <a:pt x="36" y="72"/>
                </a:cubicBezTo>
                <a:cubicBezTo>
                  <a:pt x="35" y="72"/>
                  <a:pt x="34" y="72"/>
                  <a:pt x="34" y="72"/>
                </a:cubicBezTo>
                <a:cubicBezTo>
                  <a:pt x="33" y="73"/>
                  <a:pt x="31" y="71"/>
                  <a:pt x="31" y="71"/>
                </a:cubicBezTo>
                <a:cubicBezTo>
                  <a:pt x="31" y="71"/>
                  <a:pt x="30" y="71"/>
                  <a:pt x="30" y="71"/>
                </a:cubicBezTo>
                <a:cubicBezTo>
                  <a:pt x="30" y="70"/>
                  <a:pt x="29" y="68"/>
                  <a:pt x="29" y="68"/>
                </a:cubicBezTo>
                <a:cubicBezTo>
                  <a:pt x="29" y="68"/>
                  <a:pt x="29" y="67"/>
                  <a:pt x="29" y="67"/>
                </a:cubicBezTo>
                <a:cubicBezTo>
                  <a:pt x="29" y="67"/>
                  <a:pt x="30" y="66"/>
                  <a:pt x="30" y="66"/>
                </a:cubicBezTo>
                <a:cubicBezTo>
                  <a:pt x="30" y="66"/>
                  <a:pt x="31" y="65"/>
                  <a:pt x="31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2" y="65"/>
                  <a:pt x="32" y="62"/>
                  <a:pt x="32" y="62"/>
                </a:cubicBezTo>
                <a:lnTo>
                  <a:pt x="32" y="61"/>
                </a:lnTo>
                <a:lnTo>
                  <a:pt x="31" y="61"/>
                </a:lnTo>
                <a:cubicBezTo>
                  <a:pt x="32" y="61"/>
                  <a:pt x="32" y="61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59"/>
                  <a:pt x="32" y="59"/>
                  <a:pt x="32" y="58"/>
                </a:cubicBezTo>
                <a:cubicBezTo>
                  <a:pt x="32" y="58"/>
                  <a:pt x="31" y="58"/>
                  <a:pt x="31" y="58"/>
                </a:cubicBezTo>
                <a:cubicBezTo>
                  <a:pt x="31" y="57"/>
                  <a:pt x="31" y="56"/>
                  <a:pt x="31" y="55"/>
                </a:cubicBezTo>
                <a:cubicBezTo>
                  <a:pt x="30" y="55"/>
                  <a:pt x="30" y="55"/>
                  <a:pt x="29" y="55"/>
                </a:cubicBezTo>
                <a:cubicBezTo>
                  <a:pt x="29" y="55"/>
                  <a:pt x="29" y="55"/>
                  <a:pt x="29" y="56"/>
                </a:cubicBezTo>
                <a:cubicBezTo>
                  <a:pt x="29" y="56"/>
                  <a:pt x="28" y="56"/>
                  <a:pt x="28" y="56"/>
                </a:cubicBezTo>
                <a:cubicBezTo>
                  <a:pt x="28" y="56"/>
                  <a:pt x="27" y="57"/>
                  <a:pt x="27" y="57"/>
                </a:cubicBezTo>
                <a:lnTo>
                  <a:pt x="26" y="57"/>
                </a:lnTo>
                <a:cubicBezTo>
                  <a:pt x="26" y="57"/>
                  <a:pt x="25" y="57"/>
                  <a:pt x="25" y="56"/>
                </a:cubicBezTo>
                <a:cubicBezTo>
                  <a:pt x="25" y="56"/>
                  <a:pt x="25" y="56"/>
                  <a:pt x="25" y="56"/>
                </a:cubicBezTo>
                <a:lnTo>
                  <a:pt x="23" y="56"/>
                </a:lnTo>
                <a:cubicBezTo>
                  <a:pt x="23" y="56"/>
                  <a:pt x="22" y="56"/>
                  <a:pt x="22" y="56"/>
                </a:cubicBezTo>
                <a:cubicBezTo>
                  <a:pt x="22" y="56"/>
                  <a:pt x="22" y="56"/>
                  <a:pt x="22" y="57"/>
                </a:cubicBezTo>
                <a:cubicBezTo>
                  <a:pt x="22" y="57"/>
                  <a:pt x="21" y="56"/>
                  <a:pt x="21" y="56"/>
                </a:cubicBezTo>
                <a:cubicBezTo>
                  <a:pt x="21" y="56"/>
                  <a:pt x="20" y="56"/>
                  <a:pt x="20" y="55"/>
                </a:cubicBezTo>
                <a:cubicBezTo>
                  <a:pt x="20" y="55"/>
                  <a:pt x="19" y="55"/>
                  <a:pt x="19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8" y="55"/>
                  <a:pt x="18" y="55"/>
                  <a:pt x="18" y="55"/>
                </a:cubicBezTo>
                <a:lnTo>
                  <a:pt x="18" y="54"/>
                </a:lnTo>
                <a:cubicBezTo>
                  <a:pt x="18" y="53"/>
                  <a:pt x="16" y="53"/>
                  <a:pt x="15" y="53"/>
                </a:cubicBez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69" name="Freeform 61"/>
          <p:cNvSpPr>
            <a:spLocks/>
          </p:cNvSpPr>
          <p:nvPr/>
        </p:nvSpPr>
        <p:spPr bwMode="auto">
          <a:xfrm>
            <a:off x="5954713" y="3679825"/>
            <a:ext cx="1046162" cy="585788"/>
          </a:xfrm>
          <a:custGeom>
            <a:avLst/>
            <a:gdLst>
              <a:gd name="T0" fmla="*/ 5350376 w 70"/>
              <a:gd name="T1" fmla="*/ 23636544 h 40"/>
              <a:gd name="T2" fmla="*/ 7876113 w 70"/>
              <a:gd name="T3" fmla="*/ 18642703 h 40"/>
              <a:gd name="T4" fmla="*/ 1270341 w 70"/>
              <a:gd name="T5" fmla="*/ 10002330 h 40"/>
              <a:gd name="T6" fmla="*/ 5350376 w 70"/>
              <a:gd name="T7" fmla="*/ 8786820 h 40"/>
              <a:gd name="T8" fmla="*/ 3945529 w 70"/>
              <a:gd name="T9" fmla="*/ 4993843 h 40"/>
              <a:gd name="T10" fmla="*/ 2675188 w 70"/>
              <a:gd name="T11" fmla="*/ 2431020 h 40"/>
              <a:gd name="T12" fmla="*/ 10551300 w 70"/>
              <a:gd name="T13" fmla="*/ 2431020 h 40"/>
              <a:gd name="T14" fmla="*/ 13226487 w 70"/>
              <a:gd name="T15" fmla="*/ 2431020 h 40"/>
              <a:gd name="T16" fmla="*/ 18576865 w 70"/>
              <a:gd name="T17" fmla="*/ 7424862 h 40"/>
              <a:gd name="T18" fmla="*/ 23777787 w 70"/>
              <a:gd name="T19" fmla="*/ 6209352 h 40"/>
              <a:gd name="T20" fmla="*/ 27857821 w 70"/>
              <a:gd name="T21" fmla="*/ 6209352 h 40"/>
              <a:gd name="T22" fmla="*/ 31803356 w 70"/>
              <a:gd name="T23" fmla="*/ 6209352 h 40"/>
              <a:gd name="T24" fmla="*/ 37138785 w 70"/>
              <a:gd name="T25" fmla="*/ 7424862 h 40"/>
              <a:gd name="T26" fmla="*/ 42354652 w 70"/>
              <a:gd name="T27" fmla="*/ 10002330 h 40"/>
              <a:gd name="T28" fmla="*/ 46434686 w 70"/>
              <a:gd name="T29" fmla="*/ 4993843 h 40"/>
              <a:gd name="T30" fmla="*/ 50365268 w 70"/>
              <a:gd name="T31" fmla="*/ 4993843 h 40"/>
              <a:gd name="T32" fmla="*/ 59661170 w 70"/>
              <a:gd name="T33" fmla="*/ 7424862 h 40"/>
              <a:gd name="T34" fmla="*/ 70212481 w 70"/>
              <a:gd name="T35" fmla="*/ 8786820 h 40"/>
              <a:gd name="T36" fmla="*/ 72887668 w 70"/>
              <a:gd name="T37" fmla="*/ 16211684 h 40"/>
              <a:gd name="T38" fmla="*/ 87369547 w 70"/>
              <a:gd name="T39" fmla="*/ 23636544 h 40"/>
              <a:gd name="T40" fmla="*/ 84843812 w 70"/>
              <a:gd name="T41" fmla="*/ 29860539 h 40"/>
              <a:gd name="T42" fmla="*/ 90044734 w 70"/>
              <a:gd name="T43" fmla="*/ 28645029 h 40"/>
              <a:gd name="T44" fmla="*/ 87369547 w 70"/>
              <a:gd name="T45" fmla="*/ 32423368 h 40"/>
              <a:gd name="T46" fmla="*/ 86114152 w 70"/>
              <a:gd name="T47" fmla="*/ 37417209 h 40"/>
              <a:gd name="T48" fmla="*/ 90044734 w 70"/>
              <a:gd name="T49" fmla="*/ 38632718 h 40"/>
              <a:gd name="T50" fmla="*/ 90044734 w 70"/>
              <a:gd name="T51" fmla="*/ 42425694 h 40"/>
              <a:gd name="T52" fmla="*/ 82168624 w 70"/>
              <a:gd name="T53" fmla="*/ 44856713 h 40"/>
              <a:gd name="T54" fmla="*/ 75547910 w 70"/>
              <a:gd name="T55" fmla="*/ 47419535 h 40"/>
              <a:gd name="T56" fmla="*/ 71467876 w 70"/>
              <a:gd name="T57" fmla="*/ 49850554 h 40"/>
              <a:gd name="T58" fmla="*/ 68942141 w 70"/>
              <a:gd name="T59" fmla="*/ 44856713 h 40"/>
              <a:gd name="T60" fmla="*/ 67537294 w 70"/>
              <a:gd name="T61" fmla="*/ 41063737 h 40"/>
              <a:gd name="T62" fmla="*/ 60916565 w 70"/>
              <a:gd name="T63" fmla="*/ 42425694 h 40"/>
              <a:gd name="T64" fmla="*/ 56985983 w 70"/>
              <a:gd name="T65" fmla="*/ 38632718 h 40"/>
              <a:gd name="T66" fmla="*/ 53040456 w 70"/>
              <a:gd name="T67" fmla="*/ 36201699 h 40"/>
              <a:gd name="T68" fmla="*/ 48960422 w 70"/>
              <a:gd name="T69" fmla="*/ 37417209 h 40"/>
              <a:gd name="T70" fmla="*/ 48960422 w 70"/>
              <a:gd name="T71" fmla="*/ 37417209 h 40"/>
              <a:gd name="T72" fmla="*/ 42354652 w 70"/>
              <a:gd name="T73" fmla="*/ 41063737 h 40"/>
              <a:gd name="T74" fmla="*/ 42354652 w 70"/>
              <a:gd name="T75" fmla="*/ 39848228 h 40"/>
              <a:gd name="T76" fmla="*/ 42354652 w 70"/>
              <a:gd name="T77" fmla="*/ 36201699 h 40"/>
              <a:gd name="T78" fmla="*/ 43759499 w 70"/>
              <a:gd name="T79" fmla="*/ 34854387 h 40"/>
              <a:gd name="T80" fmla="*/ 41084312 w 70"/>
              <a:gd name="T81" fmla="*/ 32423368 h 40"/>
              <a:gd name="T82" fmla="*/ 41084312 w 70"/>
              <a:gd name="T83" fmla="*/ 33638877 h 40"/>
              <a:gd name="T84" fmla="*/ 37138785 w 70"/>
              <a:gd name="T85" fmla="*/ 39848228 h 40"/>
              <a:gd name="T86" fmla="*/ 35733938 w 70"/>
              <a:gd name="T87" fmla="*/ 41063737 h 40"/>
              <a:gd name="T88" fmla="*/ 31803356 w 70"/>
              <a:gd name="T89" fmla="*/ 42425694 h 40"/>
              <a:gd name="T90" fmla="*/ 31803356 w 70"/>
              <a:gd name="T91" fmla="*/ 43641204 h 40"/>
              <a:gd name="T92" fmla="*/ 33058751 w 70"/>
              <a:gd name="T93" fmla="*/ 44856713 h 40"/>
              <a:gd name="T94" fmla="*/ 27857821 w 70"/>
              <a:gd name="T95" fmla="*/ 42425694 h 40"/>
              <a:gd name="T96" fmla="*/ 25182634 w 70"/>
              <a:gd name="T97" fmla="*/ 43641204 h 40"/>
              <a:gd name="T98" fmla="*/ 22507447 w 70"/>
              <a:gd name="T99" fmla="*/ 42425694 h 40"/>
              <a:gd name="T100" fmla="*/ 21252052 w 70"/>
              <a:gd name="T101" fmla="*/ 38632718 h 40"/>
              <a:gd name="T102" fmla="*/ 22507447 w 70"/>
              <a:gd name="T103" fmla="*/ 37417209 h 40"/>
              <a:gd name="T104" fmla="*/ 27857821 w 70"/>
              <a:gd name="T105" fmla="*/ 37417209 h 40"/>
              <a:gd name="T106" fmla="*/ 27857821 w 70"/>
              <a:gd name="T107" fmla="*/ 36201699 h 40"/>
              <a:gd name="T108" fmla="*/ 27857821 w 70"/>
              <a:gd name="T109" fmla="*/ 33638877 h 40"/>
              <a:gd name="T110" fmla="*/ 22507447 w 70"/>
              <a:gd name="T111" fmla="*/ 31207858 h 40"/>
              <a:gd name="T112" fmla="*/ 21252052 w 70"/>
              <a:gd name="T113" fmla="*/ 33638877 h 40"/>
              <a:gd name="T114" fmla="*/ 18576865 w 70"/>
              <a:gd name="T115" fmla="*/ 37417209 h 40"/>
              <a:gd name="T116" fmla="*/ 17172018 w 70"/>
              <a:gd name="T117" fmla="*/ 36201699 h 40"/>
              <a:gd name="T118" fmla="*/ 14631334 w 70"/>
              <a:gd name="T119" fmla="*/ 33638877 h 40"/>
              <a:gd name="T120" fmla="*/ 14631334 w 70"/>
              <a:gd name="T121" fmla="*/ 31207858 h 40"/>
              <a:gd name="T122" fmla="*/ 11956147 w 70"/>
              <a:gd name="T123" fmla="*/ 31207858 h 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"/>
              <a:gd name="T187" fmla="*/ 0 h 40"/>
              <a:gd name="T188" fmla="*/ 70 w 70"/>
              <a:gd name="T189" fmla="*/ 40 h 4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" h="40">
                <a:moveTo>
                  <a:pt x="5" y="24"/>
                </a:moveTo>
                <a:lnTo>
                  <a:pt x="5" y="24"/>
                </a:lnTo>
                <a:lnTo>
                  <a:pt x="4" y="24"/>
                </a:lnTo>
                <a:lnTo>
                  <a:pt x="4" y="23"/>
                </a:lnTo>
                <a:lnTo>
                  <a:pt x="4" y="22"/>
                </a:lnTo>
                <a:lnTo>
                  <a:pt x="4" y="19"/>
                </a:lnTo>
                <a:cubicBezTo>
                  <a:pt x="4" y="19"/>
                  <a:pt x="4" y="19"/>
                  <a:pt x="4" y="19"/>
                </a:cubicBezTo>
                <a:lnTo>
                  <a:pt x="4" y="18"/>
                </a:lnTo>
                <a:cubicBezTo>
                  <a:pt x="5" y="18"/>
                  <a:pt x="5" y="17"/>
                  <a:pt x="5" y="17"/>
                </a:cubicBezTo>
                <a:lnTo>
                  <a:pt x="5" y="15"/>
                </a:lnTo>
                <a:lnTo>
                  <a:pt x="6" y="15"/>
                </a:lnTo>
                <a:lnTo>
                  <a:pt x="6" y="14"/>
                </a:lnTo>
                <a:lnTo>
                  <a:pt x="5" y="14"/>
                </a:lnTo>
                <a:cubicBezTo>
                  <a:pt x="4" y="14"/>
                  <a:pt x="2" y="14"/>
                  <a:pt x="0" y="13"/>
                </a:cubicBez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2" y="8"/>
                </a:lnTo>
                <a:lnTo>
                  <a:pt x="3" y="8"/>
                </a:lnTo>
                <a:lnTo>
                  <a:pt x="3" y="7"/>
                </a:lnTo>
                <a:lnTo>
                  <a:pt x="4" y="7"/>
                </a:lnTo>
                <a:lnTo>
                  <a:pt x="5" y="7"/>
                </a:lnTo>
                <a:lnTo>
                  <a:pt x="5" y="5"/>
                </a:lnTo>
                <a:lnTo>
                  <a:pt x="4" y="5"/>
                </a:lnTo>
                <a:lnTo>
                  <a:pt x="3" y="5"/>
                </a:lnTo>
                <a:lnTo>
                  <a:pt x="3" y="4"/>
                </a:lnTo>
                <a:cubicBezTo>
                  <a:pt x="3" y="4"/>
                  <a:pt x="2" y="4"/>
                  <a:pt x="2" y="3"/>
                </a:cubicBezTo>
                <a:lnTo>
                  <a:pt x="1" y="4"/>
                </a:lnTo>
                <a:cubicBezTo>
                  <a:pt x="1" y="4"/>
                  <a:pt x="1" y="4"/>
                  <a:pt x="1" y="4"/>
                </a:cubicBezTo>
                <a:lnTo>
                  <a:pt x="1" y="3"/>
                </a:ln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6" y="0"/>
                  <a:pt x="7" y="1"/>
                </a:cubicBezTo>
                <a:lnTo>
                  <a:pt x="8" y="1"/>
                </a:lnTo>
                <a:cubicBezTo>
                  <a:pt x="8" y="1"/>
                  <a:pt x="8" y="2"/>
                  <a:pt x="8" y="2"/>
                </a:cubicBezTo>
                <a:cubicBezTo>
                  <a:pt x="8" y="2"/>
                  <a:pt x="9" y="3"/>
                  <a:pt x="9" y="3"/>
                </a:cubicBez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3" y="1"/>
                </a:lnTo>
                <a:cubicBezTo>
                  <a:pt x="14" y="2"/>
                  <a:pt x="14" y="4"/>
                  <a:pt x="14" y="6"/>
                </a:cubicBezTo>
                <a:cubicBezTo>
                  <a:pt x="14" y="6"/>
                  <a:pt x="15" y="6"/>
                  <a:pt x="15" y="6"/>
                </a:cubicBezTo>
                <a:lnTo>
                  <a:pt x="17" y="6"/>
                </a:lnTo>
                <a:lnTo>
                  <a:pt x="18" y="6"/>
                </a:lnTo>
                <a:lnTo>
                  <a:pt x="18" y="5"/>
                </a:lnTo>
                <a:cubicBezTo>
                  <a:pt x="19" y="5"/>
                  <a:pt x="20" y="4"/>
                  <a:pt x="21" y="4"/>
                </a:cubicBezTo>
                <a:lnTo>
                  <a:pt x="21" y="5"/>
                </a:lnTo>
                <a:cubicBezTo>
                  <a:pt x="22" y="5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lnTo>
                  <a:pt x="24" y="6"/>
                </a:lnTo>
                <a:lnTo>
                  <a:pt x="24" y="5"/>
                </a:lnTo>
                <a:lnTo>
                  <a:pt x="25" y="5"/>
                </a:lnTo>
                <a:cubicBezTo>
                  <a:pt x="25" y="5"/>
                  <a:pt x="25" y="5"/>
                  <a:pt x="25" y="6"/>
                </a:cubicBezTo>
                <a:lnTo>
                  <a:pt x="26" y="6"/>
                </a:lnTo>
                <a:lnTo>
                  <a:pt x="28" y="6"/>
                </a:lnTo>
                <a:cubicBezTo>
                  <a:pt x="28" y="7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lnTo>
                  <a:pt x="30" y="8"/>
                </a:lnTo>
                <a:lnTo>
                  <a:pt x="31" y="8"/>
                </a:lnTo>
                <a:cubicBezTo>
                  <a:pt x="31" y="8"/>
                  <a:pt x="32" y="8"/>
                  <a:pt x="32" y="8"/>
                </a:cubicBezTo>
                <a:lnTo>
                  <a:pt x="32" y="7"/>
                </a:lnTo>
                <a:lnTo>
                  <a:pt x="33" y="7"/>
                </a:lnTo>
                <a:lnTo>
                  <a:pt x="33" y="6"/>
                </a:lnTo>
                <a:lnTo>
                  <a:pt x="33" y="4"/>
                </a:lnTo>
                <a:cubicBezTo>
                  <a:pt x="33" y="4"/>
                  <a:pt x="35" y="5"/>
                  <a:pt x="35" y="5"/>
                </a:cubicBezTo>
                <a:lnTo>
                  <a:pt x="35" y="4"/>
                </a:lnTo>
                <a:lnTo>
                  <a:pt x="35" y="3"/>
                </a:lnTo>
                <a:cubicBezTo>
                  <a:pt x="35" y="3"/>
                  <a:pt x="36" y="3"/>
                  <a:pt x="36" y="2"/>
                </a:cubicBezTo>
                <a:cubicBezTo>
                  <a:pt x="36" y="2"/>
                  <a:pt x="36" y="2"/>
                  <a:pt x="36" y="2"/>
                </a:cubicBezTo>
                <a:lnTo>
                  <a:pt x="37" y="2"/>
                </a:lnTo>
                <a:cubicBezTo>
                  <a:pt x="37" y="3"/>
                  <a:pt x="37" y="3"/>
                  <a:pt x="38" y="4"/>
                </a:cubicBezTo>
                <a:cubicBezTo>
                  <a:pt x="38" y="4"/>
                  <a:pt x="38" y="5"/>
                  <a:pt x="38" y="5"/>
                </a:cubicBezTo>
                <a:lnTo>
                  <a:pt x="42" y="5"/>
                </a:lnTo>
                <a:lnTo>
                  <a:pt x="43" y="5"/>
                </a:lnTo>
                <a:lnTo>
                  <a:pt x="45" y="5"/>
                </a:lnTo>
                <a:lnTo>
                  <a:pt x="45" y="6"/>
                </a:lnTo>
                <a:lnTo>
                  <a:pt x="46" y="6"/>
                </a:lnTo>
                <a:cubicBezTo>
                  <a:pt x="46" y="5"/>
                  <a:pt x="46" y="6"/>
                  <a:pt x="46" y="5"/>
                </a:cubicBezTo>
                <a:cubicBezTo>
                  <a:pt x="47" y="5"/>
                  <a:pt x="49" y="5"/>
                  <a:pt x="49" y="6"/>
                </a:cubicBezTo>
                <a:cubicBezTo>
                  <a:pt x="50" y="6"/>
                  <a:pt x="52" y="7"/>
                  <a:pt x="52" y="8"/>
                </a:cubicBezTo>
                <a:lnTo>
                  <a:pt x="53" y="7"/>
                </a:lnTo>
                <a:lnTo>
                  <a:pt x="53" y="8"/>
                </a:lnTo>
                <a:cubicBezTo>
                  <a:pt x="53" y="9"/>
                  <a:pt x="53" y="11"/>
                  <a:pt x="53" y="11"/>
                </a:cubicBezTo>
                <a:lnTo>
                  <a:pt x="54" y="11"/>
                </a:lnTo>
                <a:cubicBezTo>
                  <a:pt x="54" y="12"/>
                  <a:pt x="55" y="12"/>
                  <a:pt x="55" y="12"/>
                </a:cubicBezTo>
                <a:lnTo>
                  <a:pt x="55" y="13"/>
                </a:lnTo>
                <a:cubicBezTo>
                  <a:pt x="55" y="13"/>
                  <a:pt x="54" y="13"/>
                  <a:pt x="54" y="13"/>
                </a:cubicBezTo>
                <a:lnTo>
                  <a:pt x="54" y="18"/>
                </a:lnTo>
                <a:lnTo>
                  <a:pt x="57" y="18"/>
                </a:lnTo>
                <a:cubicBezTo>
                  <a:pt x="57" y="18"/>
                  <a:pt x="57" y="18"/>
                  <a:pt x="57" y="18"/>
                </a:cubicBezTo>
                <a:lnTo>
                  <a:pt x="66" y="19"/>
                </a:lnTo>
                <a:cubicBezTo>
                  <a:pt x="66" y="19"/>
                  <a:pt x="66" y="20"/>
                  <a:pt x="66" y="20"/>
                </a:cubicBezTo>
                <a:cubicBezTo>
                  <a:pt x="66" y="20"/>
                  <a:pt x="66" y="21"/>
                  <a:pt x="66" y="21"/>
                </a:cubicBezTo>
                <a:lnTo>
                  <a:pt x="65" y="22"/>
                </a:lnTo>
                <a:lnTo>
                  <a:pt x="64" y="22"/>
                </a:lnTo>
                <a:cubicBezTo>
                  <a:pt x="64" y="22"/>
                  <a:pt x="64" y="23"/>
                  <a:pt x="64" y="24"/>
                </a:cubicBezTo>
                <a:lnTo>
                  <a:pt x="66" y="24"/>
                </a:lnTo>
                <a:cubicBezTo>
                  <a:pt x="66" y="23"/>
                  <a:pt x="66" y="24"/>
                  <a:pt x="66" y="23"/>
                </a:cubicBezTo>
                <a:cubicBezTo>
                  <a:pt x="67" y="23"/>
                  <a:pt x="67" y="23"/>
                  <a:pt x="68" y="23"/>
                </a:cubicBezTo>
                <a:cubicBezTo>
                  <a:pt x="68" y="23"/>
                  <a:pt x="68" y="24"/>
                  <a:pt x="67" y="25"/>
                </a:cubicBezTo>
                <a:lnTo>
                  <a:pt x="66" y="25"/>
                </a:lnTo>
                <a:cubicBezTo>
                  <a:pt x="66" y="26"/>
                  <a:pt x="66" y="25"/>
                  <a:pt x="66" y="26"/>
                </a:cubicBezTo>
                <a:cubicBezTo>
                  <a:pt x="66" y="26"/>
                  <a:pt x="65" y="26"/>
                  <a:pt x="64" y="26"/>
                </a:cubicBezTo>
                <a:lnTo>
                  <a:pt x="64" y="27"/>
                </a:lnTo>
                <a:cubicBezTo>
                  <a:pt x="64" y="27"/>
                  <a:pt x="64" y="29"/>
                  <a:pt x="64" y="29"/>
                </a:cubicBezTo>
                <a:cubicBezTo>
                  <a:pt x="64" y="29"/>
                  <a:pt x="65" y="30"/>
                  <a:pt x="65" y="30"/>
                </a:cubicBezTo>
                <a:lnTo>
                  <a:pt x="66" y="30"/>
                </a:lnTo>
                <a:cubicBezTo>
                  <a:pt x="66" y="30"/>
                  <a:pt x="67" y="30"/>
                  <a:pt x="68" y="30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9" y="32"/>
                  <a:pt x="69" y="32"/>
                </a:cubicBezTo>
                <a:lnTo>
                  <a:pt x="70" y="32"/>
                </a:lnTo>
                <a:lnTo>
                  <a:pt x="70" y="33"/>
                </a:lnTo>
                <a:lnTo>
                  <a:pt x="69" y="33"/>
                </a:lnTo>
                <a:lnTo>
                  <a:pt x="68" y="34"/>
                </a:lnTo>
                <a:cubicBezTo>
                  <a:pt x="68" y="34"/>
                  <a:pt x="68" y="34"/>
                  <a:pt x="68" y="34"/>
                </a:cubicBezTo>
                <a:cubicBezTo>
                  <a:pt x="67" y="35"/>
                  <a:pt x="66" y="35"/>
                  <a:pt x="65" y="35"/>
                </a:cubicBezTo>
                <a:cubicBezTo>
                  <a:pt x="64" y="36"/>
                  <a:pt x="62" y="36"/>
                  <a:pt x="62" y="36"/>
                </a:cubicBezTo>
                <a:cubicBezTo>
                  <a:pt x="62" y="36"/>
                  <a:pt x="60" y="37"/>
                  <a:pt x="59" y="37"/>
                </a:cubicBezTo>
                <a:cubicBezTo>
                  <a:pt x="59" y="38"/>
                  <a:pt x="58" y="37"/>
                  <a:pt x="58" y="38"/>
                </a:cubicBezTo>
                <a:cubicBezTo>
                  <a:pt x="58" y="38"/>
                  <a:pt x="58" y="38"/>
                  <a:pt x="58" y="38"/>
                </a:cubicBezTo>
                <a:lnTo>
                  <a:pt x="57" y="38"/>
                </a:ln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9"/>
                  <a:pt x="57" y="39"/>
                </a:cubicBezTo>
                <a:cubicBezTo>
                  <a:pt x="57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5" y="39"/>
                  <a:pt x="54" y="40"/>
                  <a:pt x="54" y="40"/>
                </a:cubicBezTo>
                <a:cubicBezTo>
                  <a:pt x="54" y="39"/>
                  <a:pt x="54" y="37"/>
                  <a:pt x="53" y="37"/>
                </a:cubicBezTo>
                <a:lnTo>
                  <a:pt x="53" y="36"/>
                </a:lnTo>
                <a:lnTo>
                  <a:pt x="52" y="36"/>
                </a:lnTo>
                <a:cubicBezTo>
                  <a:pt x="52" y="36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lnTo>
                  <a:pt x="51" y="35"/>
                </a:lnTo>
                <a:lnTo>
                  <a:pt x="51" y="33"/>
                </a:lnTo>
                <a:lnTo>
                  <a:pt x="50" y="33"/>
                </a:lnTo>
                <a:cubicBezTo>
                  <a:pt x="50" y="33"/>
                  <a:pt x="50" y="34"/>
                  <a:pt x="50" y="34"/>
                </a:cubicBezTo>
                <a:cubicBezTo>
                  <a:pt x="49" y="34"/>
                  <a:pt x="47" y="34"/>
                  <a:pt x="47" y="34"/>
                </a:cubicBezTo>
                <a:lnTo>
                  <a:pt x="46" y="34"/>
                </a:lnTo>
                <a:cubicBezTo>
                  <a:pt x="46" y="34"/>
                  <a:pt x="45" y="33"/>
                  <a:pt x="45" y="33"/>
                </a:cubicBezTo>
                <a:cubicBezTo>
                  <a:pt x="45" y="33"/>
                  <a:pt x="45" y="32"/>
                  <a:pt x="44" y="32"/>
                </a:cubicBezTo>
                <a:lnTo>
                  <a:pt x="43" y="32"/>
                </a:lnTo>
                <a:lnTo>
                  <a:pt x="43" y="31"/>
                </a:lnTo>
                <a:lnTo>
                  <a:pt x="43" y="29"/>
                </a:lnTo>
                <a:lnTo>
                  <a:pt x="41" y="29"/>
                </a:lnTo>
                <a:lnTo>
                  <a:pt x="40" y="29"/>
                </a:lnTo>
                <a:cubicBezTo>
                  <a:pt x="40" y="29"/>
                  <a:pt x="38" y="29"/>
                  <a:pt x="38" y="29"/>
                </a:cubicBezTo>
                <a:cubicBezTo>
                  <a:pt x="38" y="29"/>
                  <a:pt x="38" y="30"/>
                  <a:pt x="37" y="30"/>
                </a:cubicBezTo>
                <a:cubicBezTo>
                  <a:pt x="36" y="30"/>
                  <a:pt x="35" y="32"/>
                  <a:pt x="35" y="32"/>
                </a:cubicBezTo>
                <a:cubicBezTo>
                  <a:pt x="35" y="32"/>
                  <a:pt x="34" y="32"/>
                  <a:pt x="34" y="32"/>
                </a:cubicBezTo>
                <a:cubicBezTo>
                  <a:pt x="34" y="32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3" y="33"/>
                  <a:pt x="33" y="33"/>
                  <a:pt x="32" y="33"/>
                </a:cubicBezTo>
                <a:lnTo>
                  <a:pt x="32" y="34"/>
                </a:lnTo>
                <a:cubicBezTo>
                  <a:pt x="32" y="34"/>
                  <a:pt x="32" y="32"/>
                  <a:pt x="32" y="32"/>
                </a:cubicBezTo>
                <a:lnTo>
                  <a:pt x="32" y="31"/>
                </a:lnTo>
                <a:cubicBezTo>
                  <a:pt x="31" y="31"/>
                  <a:pt x="32" y="31"/>
                  <a:pt x="31" y="31"/>
                </a:cubicBezTo>
                <a:cubicBezTo>
                  <a:pt x="31" y="31"/>
                  <a:pt x="31" y="30"/>
                  <a:pt x="32" y="30"/>
                </a:cubicBezTo>
                <a:cubicBezTo>
                  <a:pt x="32" y="30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lnTo>
                  <a:pt x="33" y="29"/>
                </a:lnTo>
                <a:lnTo>
                  <a:pt x="33" y="28"/>
                </a:lnTo>
                <a:cubicBezTo>
                  <a:pt x="33" y="28"/>
                  <a:pt x="33" y="26"/>
                  <a:pt x="33" y="26"/>
                </a:cubicBezTo>
                <a:cubicBezTo>
                  <a:pt x="32" y="26"/>
                  <a:pt x="32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lnTo>
                  <a:pt x="31" y="27"/>
                </a:lnTo>
                <a:cubicBezTo>
                  <a:pt x="31" y="27"/>
                  <a:pt x="30" y="28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31"/>
                  <a:pt x="29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lnTo>
                  <a:pt x="27" y="33"/>
                </a:lnTo>
                <a:cubicBezTo>
                  <a:pt x="27" y="34"/>
                  <a:pt x="27" y="33"/>
                  <a:pt x="27" y="34"/>
                </a:cubicBezTo>
                <a:cubicBezTo>
                  <a:pt x="27" y="34"/>
                  <a:pt x="25" y="34"/>
                  <a:pt x="25" y="34"/>
                </a:cubicBezTo>
                <a:cubicBezTo>
                  <a:pt x="25" y="34"/>
                  <a:pt x="24" y="34"/>
                  <a:pt x="24" y="34"/>
                </a:cubicBezTo>
                <a:lnTo>
                  <a:pt x="24" y="35"/>
                </a:ln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6"/>
                  <a:pt x="24" y="36"/>
                  <a:pt x="25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2" y="36"/>
                  <a:pt x="22" y="36"/>
                </a:cubicBezTo>
                <a:cubicBezTo>
                  <a:pt x="22" y="36"/>
                  <a:pt x="21" y="35"/>
                  <a:pt x="21" y="35"/>
                </a:cubicBezTo>
                <a:lnTo>
                  <a:pt x="21" y="34"/>
                </a:ln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0" y="34"/>
                  <a:pt x="20" y="34"/>
                </a:cubicBezTo>
                <a:cubicBezTo>
                  <a:pt x="20" y="35"/>
                  <a:pt x="19" y="34"/>
                  <a:pt x="19" y="35"/>
                </a:cubicBezTo>
                <a:cubicBezTo>
                  <a:pt x="19" y="35"/>
                  <a:pt x="18" y="35"/>
                  <a:pt x="17" y="35"/>
                </a:cubicBezTo>
                <a:lnTo>
                  <a:pt x="17" y="34"/>
                </a:lnTo>
                <a:cubicBezTo>
                  <a:pt x="17" y="34"/>
                  <a:pt x="17" y="34"/>
                  <a:pt x="17" y="33"/>
                </a:cubicBezTo>
                <a:cubicBezTo>
                  <a:pt x="17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2"/>
                  <a:pt x="16" y="32"/>
                </a:cubicBezTo>
                <a:lnTo>
                  <a:pt x="16" y="31"/>
                </a:lnTo>
                <a:cubicBezTo>
                  <a:pt x="16" y="31"/>
                  <a:pt x="16" y="31"/>
                  <a:pt x="16" y="31"/>
                </a:cubicBezTo>
                <a:cubicBezTo>
                  <a:pt x="16" y="30"/>
                  <a:pt x="17" y="31"/>
                  <a:pt x="17" y="30"/>
                </a:cubicBezTo>
                <a:cubicBezTo>
                  <a:pt x="18" y="31"/>
                  <a:pt x="19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0"/>
                  <a:pt x="21" y="30"/>
                </a:cubicBezTo>
                <a:lnTo>
                  <a:pt x="21" y="29"/>
                </a:lnTo>
                <a:cubicBezTo>
                  <a:pt x="21" y="29"/>
                  <a:pt x="21" y="29"/>
                  <a:pt x="21" y="29"/>
                </a:cubicBezTo>
                <a:lnTo>
                  <a:pt x="21" y="28"/>
                </a:lnTo>
                <a:lnTo>
                  <a:pt x="22" y="28"/>
                </a:ln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6"/>
                  <a:pt x="18" y="26"/>
                  <a:pt x="18" y="25"/>
                </a:cubicBezTo>
                <a:cubicBezTo>
                  <a:pt x="18" y="25"/>
                  <a:pt x="17" y="25"/>
                  <a:pt x="17" y="25"/>
                </a:cubicBezTo>
                <a:lnTo>
                  <a:pt x="16" y="26"/>
                </a:lnTo>
                <a:cubicBezTo>
                  <a:pt x="16" y="26"/>
                  <a:pt x="16" y="26"/>
                  <a:pt x="16" y="26"/>
                </a:cubicBezTo>
                <a:lnTo>
                  <a:pt x="16" y="27"/>
                </a:lnTo>
                <a:cubicBezTo>
                  <a:pt x="15" y="27"/>
                  <a:pt x="14" y="27"/>
                  <a:pt x="13" y="27"/>
                </a:cubicBezTo>
                <a:cubicBezTo>
                  <a:pt x="13" y="27"/>
                  <a:pt x="14" y="28"/>
                  <a:pt x="14" y="29"/>
                </a:cubicBezTo>
                <a:cubicBezTo>
                  <a:pt x="14" y="29"/>
                  <a:pt x="14" y="29"/>
                  <a:pt x="14" y="29"/>
                </a:cubicBezTo>
                <a:lnTo>
                  <a:pt x="14" y="30"/>
                </a:lnTo>
                <a:lnTo>
                  <a:pt x="13" y="30"/>
                </a:lnTo>
                <a:cubicBezTo>
                  <a:pt x="13" y="30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29"/>
                  <a:pt x="12" y="28"/>
                  <a:pt x="12" y="28"/>
                </a:cubicBezTo>
                <a:lnTo>
                  <a:pt x="12" y="27"/>
                </a:lnTo>
                <a:lnTo>
                  <a:pt x="11" y="27"/>
                </a:lnTo>
                <a:cubicBezTo>
                  <a:pt x="11" y="27"/>
                  <a:pt x="11" y="26"/>
                  <a:pt x="11" y="26"/>
                </a:cubicBezTo>
                <a:cubicBezTo>
                  <a:pt x="11" y="26"/>
                  <a:pt x="11" y="25"/>
                  <a:pt x="11" y="25"/>
                </a:cubicBezTo>
                <a:lnTo>
                  <a:pt x="11" y="24"/>
                </a:lnTo>
                <a:lnTo>
                  <a:pt x="10" y="24"/>
                </a:ln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5"/>
                  <a:pt x="7" y="25"/>
                  <a:pt x="7" y="25"/>
                </a:cubicBezTo>
                <a:cubicBezTo>
                  <a:pt x="7" y="25"/>
                  <a:pt x="6" y="25"/>
                  <a:pt x="6" y="25"/>
                </a:cubicBezTo>
                <a:lnTo>
                  <a:pt x="6" y="24"/>
                </a:lnTo>
                <a:lnTo>
                  <a:pt x="5" y="24"/>
                </a:ln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70" name="Freeform 62"/>
          <p:cNvSpPr>
            <a:spLocks/>
          </p:cNvSpPr>
          <p:nvPr/>
        </p:nvSpPr>
        <p:spPr bwMode="auto">
          <a:xfrm>
            <a:off x="5864225" y="4513263"/>
            <a:ext cx="969963" cy="569912"/>
          </a:xfrm>
          <a:custGeom>
            <a:avLst/>
            <a:gdLst>
              <a:gd name="T0" fmla="*/ 1268413 w 65"/>
              <a:gd name="T1" fmla="*/ 33493350 h 39"/>
              <a:gd name="T2" fmla="*/ 2671129 w 65"/>
              <a:gd name="T3" fmla="*/ 28510259 h 39"/>
              <a:gd name="T4" fmla="*/ 2671129 w 65"/>
              <a:gd name="T5" fmla="*/ 24754680 h 39"/>
              <a:gd name="T6" fmla="*/ 1268413 w 65"/>
              <a:gd name="T7" fmla="*/ 22328897 h 39"/>
              <a:gd name="T8" fmla="*/ 3924620 w 65"/>
              <a:gd name="T9" fmla="*/ 18558705 h 39"/>
              <a:gd name="T10" fmla="*/ 7849239 w 65"/>
              <a:gd name="T11" fmla="*/ 19771597 h 39"/>
              <a:gd name="T12" fmla="*/ 7849239 w 65"/>
              <a:gd name="T13" fmla="*/ 19771597 h 39"/>
              <a:gd name="T14" fmla="*/ 10520367 w 65"/>
              <a:gd name="T15" fmla="*/ 19771597 h 39"/>
              <a:gd name="T16" fmla="*/ 11923082 w 65"/>
              <a:gd name="T17" fmla="*/ 18558705 h 39"/>
              <a:gd name="T18" fmla="*/ 14444984 w 65"/>
              <a:gd name="T19" fmla="*/ 14803123 h 39"/>
              <a:gd name="T20" fmla="*/ 15847703 w 65"/>
              <a:gd name="T21" fmla="*/ 13590231 h 39"/>
              <a:gd name="T22" fmla="*/ 23711861 w 65"/>
              <a:gd name="T23" fmla="*/ 9951557 h 39"/>
              <a:gd name="T24" fmla="*/ 25114576 w 65"/>
              <a:gd name="T25" fmla="*/ 9951557 h 39"/>
              <a:gd name="T26" fmla="*/ 29039194 w 65"/>
              <a:gd name="T27" fmla="*/ 2425783 h 39"/>
              <a:gd name="T28" fmla="*/ 31695406 w 65"/>
              <a:gd name="T29" fmla="*/ 2425783 h 39"/>
              <a:gd name="T30" fmla="*/ 35634946 w 65"/>
              <a:gd name="T31" fmla="*/ 7394255 h 39"/>
              <a:gd name="T32" fmla="*/ 43484182 w 65"/>
              <a:gd name="T33" fmla="*/ 6181363 h 39"/>
              <a:gd name="T34" fmla="*/ 47408799 w 65"/>
              <a:gd name="T35" fmla="*/ 8607148 h 39"/>
              <a:gd name="T36" fmla="*/ 48811514 w 65"/>
              <a:gd name="T37" fmla="*/ 7394255 h 39"/>
              <a:gd name="T38" fmla="*/ 52736132 w 65"/>
              <a:gd name="T39" fmla="*/ 6181363 h 39"/>
              <a:gd name="T40" fmla="*/ 58078387 w 65"/>
              <a:gd name="T41" fmla="*/ 2425783 h 39"/>
              <a:gd name="T42" fmla="*/ 69852255 w 65"/>
              <a:gd name="T43" fmla="*/ 2425783 h 39"/>
              <a:gd name="T44" fmla="*/ 69852255 w 65"/>
              <a:gd name="T45" fmla="*/ 2425783 h 39"/>
              <a:gd name="T46" fmla="*/ 75179588 w 65"/>
              <a:gd name="T47" fmla="*/ 0 h 39"/>
              <a:gd name="T48" fmla="*/ 85699951 w 65"/>
              <a:gd name="T49" fmla="*/ 4983085 h 39"/>
              <a:gd name="T50" fmla="*/ 85699951 w 65"/>
              <a:gd name="T51" fmla="*/ 7394255 h 39"/>
              <a:gd name="T52" fmla="*/ 84446461 w 65"/>
              <a:gd name="T53" fmla="*/ 8607148 h 39"/>
              <a:gd name="T54" fmla="*/ 83043745 w 65"/>
              <a:gd name="T55" fmla="*/ 11164449 h 39"/>
              <a:gd name="T56" fmla="*/ 83043745 w 65"/>
              <a:gd name="T57" fmla="*/ 13590231 h 39"/>
              <a:gd name="T58" fmla="*/ 79119128 w 65"/>
              <a:gd name="T59" fmla="*/ 14803123 h 39"/>
              <a:gd name="T60" fmla="*/ 79119128 w 65"/>
              <a:gd name="T61" fmla="*/ 16147536 h 39"/>
              <a:gd name="T62" fmla="*/ 77850715 w 65"/>
              <a:gd name="T63" fmla="*/ 17345814 h 39"/>
              <a:gd name="T64" fmla="*/ 76448000 w 65"/>
              <a:gd name="T65" fmla="*/ 20984488 h 39"/>
              <a:gd name="T66" fmla="*/ 71254970 w 65"/>
              <a:gd name="T67" fmla="*/ 27311981 h 39"/>
              <a:gd name="T68" fmla="*/ 68598765 w 65"/>
              <a:gd name="T69" fmla="*/ 30936049 h 39"/>
              <a:gd name="T70" fmla="*/ 65927637 w 65"/>
              <a:gd name="T71" fmla="*/ 33493350 h 39"/>
              <a:gd name="T72" fmla="*/ 64659225 w 65"/>
              <a:gd name="T73" fmla="*/ 37132024 h 39"/>
              <a:gd name="T74" fmla="*/ 62003019 w 65"/>
              <a:gd name="T75" fmla="*/ 39689325 h 39"/>
              <a:gd name="T76" fmla="*/ 60600290 w 65"/>
              <a:gd name="T77" fmla="*/ 40887603 h 39"/>
              <a:gd name="T78" fmla="*/ 60600290 w 65"/>
              <a:gd name="T79" fmla="*/ 42100494 h 39"/>
              <a:gd name="T80" fmla="*/ 59331877 w 65"/>
              <a:gd name="T81" fmla="*/ 42100494 h 39"/>
              <a:gd name="T82" fmla="*/ 59331877 w 65"/>
              <a:gd name="T83" fmla="*/ 40887603 h 39"/>
              <a:gd name="T84" fmla="*/ 59331877 w 65"/>
              <a:gd name="T85" fmla="*/ 39689325 h 39"/>
              <a:gd name="T86" fmla="*/ 56675672 w 65"/>
              <a:gd name="T87" fmla="*/ 38330302 h 39"/>
              <a:gd name="T88" fmla="*/ 54004545 w 65"/>
              <a:gd name="T89" fmla="*/ 39689325 h 39"/>
              <a:gd name="T90" fmla="*/ 52736132 w 65"/>
              <a:gd name="T91" fmla="*/ 39689325 h 39"/>
              <a:gd name="T92" fmla="*/ 50079927 w 65"/>
              <a:gd name="T93" fmla="*/ 44526277 h 39"/>
              <a:gd name="T94" fmla="*/ 47408799 w 65"/>
              <a:gd name="T95" fmla="*/ 47083578 h 39"/>
              <a:gd name="T96" fmla="*/ 46155309 w 65"/>
              <a:gd name="T97" fmla="*/ 43313385 h 39"/>
              <a:gd name="T98" fmla="*/ 44886897 w 65"/>
              <a:gd name="T99" fmla="*/ 42100494 h 39"/>
              <a:gd name="T100" fmla="*/ 40813054 w 65"/>
              <a:gd name="T101" fmla="*/ 43313385 h 39"/>
              <a:gd name="T102" fmla="*/ 36888436 w 65"/>
              <a:gd name="T103" fmla="*/ 44526277 h 39"/>
              <a:gd name="T104" fmla="*/ 29039194 w 65"/>
              <a:gd name="T105" fmla="*/ 48296469 h 39"/>
              <a:gd name="T106" fmla="*/ 26368066 w 65"/>
              <a:gd name="T107" fmla="*/ 47083578 h 39"/>
              <a:gd name="T108" fmla="*/ 22443448 w 65"/>
              <a:gd name="T109" fmla="*/ 47083578 h 39"/>
              <a:gd name="T110" fmla="*/ 14444984 w 65"/>
              <a:gd name="T111" fmla="*/ 45870686 h 39"/>
              <a:gd name="T112" fmla="*/ 10520367 w 65"/>
              <a:gd name="T113" fmla="*/ 48296469 h 39"/>
              <a:gd name="T114" fmla="*/ 13191494 w 65"/>
              <a:gd name="T115" fmla="*/ 43313385 h 39"/>
              <a:gd name="T116" fmla="*/ 9251954 w 65"/>
              <a:gd name="T117" fmla="*/ 39689325 h 39"/>
              <a:gd name="T118" fmla="*/ 5327335 w 65"/>
              <a:gd name="T119" fmla="*/ 39689325 h 39"/>
              <a:gd name="T120" fmla="*/ 3924620 w 65"/>
              <a:gd name="T121" fmla="*/ 37132024 h 39"/>
              <a:gd name="T122" fmla="*/ 1268413 w 65"/>
              <a:gd name="T123" fmla="*/ 35919132 h 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5"/>
              <a:gd name="T187" fmla="*/ 0 h 39"/>
              <a:gd name="T188" fmla="*/ 65 w 65"/>
              <a:gd name="T189" fmla="*/ 39 h 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5" h="39">
                <a:moveTo>
                  <a:pt x="1" y="29"/>
                </a:moveTo>
                <a:lnTo>
                  <a:pt x="1" y="30"/>
                </a:lnTo>
                <a:lnTo>
                  <a:pt x="2" y="30"/>
                </a:lnTo>
                <a:cubicBezTo>
                  <a:pt x="2" y="29"/>
                  <a:pt x="1" y="28"/>
                  <a:pt x="1" y="27"/>
                </a:cubicBezTo>
                <a:cubicBezTo>
                  <a:pt x="0" y="26"/>
                  <a:pt x="0" y="26"/>
                  <a:pt x="0" y="25"/>
                </a:cubicBezTo>
                <a:cubicBezTo>
                  <a:pt x="0" y="25"/>
                  <a:pt x="0" y="25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2" y="24"/>
                  <a:pt x="2" y="23"/>
                </a:cubicBezTo>
                <a:cubicBezTo>
                  <a:pt x="2" y="23"/>
                  <a:pt x="2" y="21"/>
                  <a:pt x="2" y="21"/>
                </a:cubicBezTo>
                <a:lnTo>
                  <a:pt x="2" y="20"/>
                </a:lnTo>
                <a:cubicBezTo>
                  <a:pt x="2" y="20"/>
                  <a:pt x="1" y="19"/>
                  <a:pt x="1" y="19"/>
                </a:cubicBezTo>
                <a:lnTo>
                  <a:pt x="1" y="18"/>
                </a:ln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3" y="18"/>
                </a:cubicBezTo>
                <a:cubicBezTo>
                  <a:pt x="3" y="17"/>
                  <a:pt x="3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5" y="15"/>
                  <a:pt x="5" y="15"/>
                </a:cubicBezTo>
                <a:lnTo>
                  <a:pt x="5" y="16"/>
                </a:lnTo>
                <a:cubicBezTo>
                  <a:pt x="6" y="16"/>
                  <a:pt x="6" y="16"/>
                  <a:pt x="6" y="16"/>
                </a:cubicBezTo>
                <a:lnTo>
                  <a:pt x="7" y="16"/>
                </a:lnTo>
                <a:cubicBezTo>
                  <a:pt x="7" y="16"/>
                  <a:pt x="7" y="16"/>
                  <a:pt x="8" y="16"/>
                </a:cubicBezTo>
                <a:lnTo>
                  <a:pt x="8" y="15"/>
                </a:lnTo>
                <a:cubicBezTo>
                  <a:pt x="8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10" y="13"/>
                  <a:pt x="10" y="13"/>
                </a:cubicBezTo>
                <a:cubicBezTo>
                  <a:pt x="10" y="13"/>
                  <a:pt x="11" y="12"/>
                  <a:pt x="11" y="12"/>
                </a:cubicBezTo>
                <a:cubicBezTo>
                  <a:pt x="11" y="11"/>
                  <a:pt x="11" y="12"/>
                  <a:pt x="11" y="11"/>
                </a:cubicBezTo>
                <a:lnTo>
                  <a:pt x="12" y="11"/>
                </a:ln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4" y="11"/>
                  <a:pt x="15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7" y="9"/>
                  <a:pt x="17" y="8"/>
                </a:cubicBezTo>
                <a:cubicBezTo>
                  <a:pt x="17" y="8"/>
                  <a:pt x="17" y="8"/>
                  <a:pt x="18" y="8"/>
                </a:cubicBezTo>
                <a:cubicBezTo>
                  <a:pt x="18" y="8"/>
                  <a:pt x="19" y="8"/>
                  <a:pt x="19" y="8"/>
                </a:cubicBezTo>
                <a:cubicBezTo>
                  <a:pt x="20" y="8"/>
                  <a:pt x="20" y="7"/>
                  <a:pt x="20" y="7"/>
                </a:cubicBezTo>
                <a:cubicBezTo>
                  <a:pt x="20" y="6"/>
                  <a:pt x="19" y="5"/>
                  <a:pt x="19" y="4"/>
                </a:cubicBezTo>
                <a:cubicBezTo>
                  <a:pt x="20" y="4"/>
                  <a:pt x="20" y="3"/>
                  <a:pt x="20" y="2"/>
                </a:cubicBezTo>
                <a:lnTo>
                  <a:pt x="22" y="2"/>
                </a:lnTo>
                <a:cubicBezTo>
                  <a:pt x="22" y="2"/>
                  <a:pt x="22" y="2"/>
                  <a:pt x="22" y="2"/>
                </a:cubicBezTo>
                <a:lnTo>
                  <a:pt x="23" y="2"/>
                </a:lnTo>
                <a:cubicBezTo>
                  <a:pt x="23" y="2"/>
                  <a:pt x="24" y="2"/>
                  <a:pt x="24" y="2"/>
                </a:cubicBezTo>
                <a:cubicBezTo>
                  <a:pt x="24" y="2"/>
                  <a:pt x="25" y="3"/>
                  <a:pt x="26" y="3"/>
                </a:cubicBezTo>
                <a:cubicBezTo>
                  <a:pt x="26" y="4"/>
                  <a:pt x="27" y="5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6"/>
                  <a:pt x="29" y="6"/>
                  <a:pt x="30" y="6"/>
                </a:cubicBezTo>
                <a:cubicBezTo>
                  <a:pt x="30" y="6"/>
                  <a:pt x="32" y="6"/>
                  <a:pt x="32" y="5"/>
                </a:cubicBezTo>
                <a:lnTo>
                  <a:pt x="33" y="5"/>
                </a:lnTo>
                <a:cubicBezTo>
                  <a:pt x="33" y="5"/>
                  <a:pt x="34" y="4"/>
                  <a:pt x="34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6"/>
                </a:cubicBezTo>
                <a:cubicBezTo>
                  <a:pt x="35" y="6"/>
                  <a:pt x="35" y="7"/>
                  <a:pt x="36" y="7"/>
                </a:cubicBezTo>
                <a:lnTo>
                  <a:pt x="37" y="7"/>
                </a:lnTo>
                <a:cubicBezTo>
                  <a:pt x="37" y="7"/>
                  <a:pt x="37" y="7"/>
                  <a:pt x="37" y="7"/>
                </a:cubicBezTo>
                <a:lnTo>
                  <a:pt x="37" y="6"/>
                </a:lnTo>
                <a:lnTo>
                  <a:pt x="38" y="6"/>
                </a:ln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40" y="5"/>
                  <a:pt x="40" y="5"/>
                </a:cubicBezTo>
                <a:cubicBezTo>
                  <a:pt x="41" y="4"/>
                  <a:pt x="42" y="4"/>
                  <a:pt x="42" y="3"/>
                </a:cubicBezTo>
                <a:cubicBezTo>
                  <a:pt x="43" y="3"/>
                  <a:pt x="43" y="3"/>
                  <a:pt x="44" y="3"/>
                </a:cubicBezTo>
                <a:lnTo>
                  <a:pt x="44" y="2"/>
                </a:lnTo>
                <a:cubicBezTo>
                  <a:pt x="45" y="2"/>
                  <a:pt x="46" y="1"/>
                  <a:pt x="47" y="1"/>
                </a:cubicBezTo>
                <a:cubicBezTo>
                  <a:pt x="48" y="1"/>
                  <a:pt x="50" y="2"/>
                  <a:pt x="50" y="2"/>
                </a:cubicBezTo>
                <a:cubicBezTo>
                  <a:pt x="51" y="2"/>
                  <a:pt x="52" y="3"/>
                  <a:pt x="53" y="3"/>
                </a:cubicBezTo>
                <a:lnTo>
                  <a:pt x="53" y="2"/>
                </a:lnTo>
                <a:lnTo>
                  <a:pt x="54" y="2"/>
                </a:ln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0"/>
                  <a:pt x="56" y="0"/>
                  <a:pt x="57" y="0"/>
                </a:cubicBezTo>
                <a:cubicBezTo>
                  <a:pt x="58" y="1"/>
                  <a:pt x="59" y="1"/>
                  <a:pt x="59" y="1"/>
                </a:cubicBezTo>
                <a:lnTo>
                  <a:pt x="65" y="2"/>
                </a:lnTo>
                <a:lnTo>
                  <a:pt x="65" y="3"/>
                </a:lnTo>
                <a:lnTo>
                  <a:pt x="65" y="4"/>
                </a:lnTo>
                <a:lnTo>
                  <a:pt x="65" y="5"/>
                </a:lnTo>
                <a:lnTo>
                  <a:pt x="65" y="6"/>
                </a:ln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4" y="7"/>
                  <a:pt x="64" y="7"/>
                </a:cubicBezTo>
                <a:cubicBezTo>
                  <a:pt x="64" y="7"/>
                  <a:pt x="64" y="8"/>
                  <a:pt x="64" y="8"/>
                </a:cubicBezTo>
                <a:lnTo>
                  <a:pt x="63" y="8"/>
                </a:lnTo>
                <a:lnTo>
                  <a:pt x="63" y="9"/>
                </a:lnTo>
                <a:cubicBezTo>
                  <a:pt x="63" y="9"/>
                  <a:pt x="63" y="10"/>
                  <a:pt x="63" y="10"/>
                </a:cubicBezTo>
                <a:lnTo>
                  <a:pt x="63" y="11"/>
                </a:lnTo>
                <a:lnTo>
                  <a:pt x="62" y="11"/>
                </a:lnTo>
                <a:cubicBezTo>
                  <a:pt x="62" y="11"/>
                  <a:pt x="62" y="11"/>
                  <a:pt x="62" y="12"/>
                </a:cubicBezTo>
                <a:cubicBezTo>
                  <a:pt x="62" y="12"/>
                  <a:pt x="61" y="12"/>
                  <a:pt x="60" y="12"/>
                </a:cubicBezTo>
                <a:cubicBezTo>
                  <a:pt x="60" y="13"/>
                  <a:pt x="60" y="12"/>
                  <a:pt x="60" y="13"/>
                </a:cubicBezTo>
                <a:lnTo>
                  <a:pt x="59" y="13"/>
                </a:lnTo>
                <a:lnTo>
                  <a:pt x="59" y="14"/>
                </a:lnTo>
                <a:cubicBezTo>
                  <a:pt x="59" y="14"/>
                  <a:pt x="59" y="15"/>
                  <a:pt x="59" y="15"/>
                </a:cubicBezTo>
                <a:lnTo>
                  <a:pt x="59" y="16"/>
                </a:lnTo>
                <a:lnTo>
                  <a:pt x="58" y="16"/>
                </a:lnTo>
                <a:cubicBezTo>
                  <a:pt x="58" y="17"/>
                  <a:pt x="58" y="16"/>
                  <a:pt x="58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6" y="19"/>
                  <a:pt x="56" y="19"/>
                </a:cubicBezTo>
                <a:cubicBezTo>
                  <a:pt x="56" y="19"/>
                  <a:pt x="55" y="20"/>
                  <a:pt x="55" y="20"/>
                </a:cubicBezTo>
                <a:cubicBezTo>
                  <a:pt x="55" y="21"/>
                  <a:pt x="54" y="22"/>
                  <a:pt x="54" y="22"/>
                </a:cubicBezTo>
                <a:cubicBezTo>
                  <a:pt x="54" y="22"/>
                  <a:pt x="53" y="23"/>
                  <a:pt x="53" y="23"/>
                </a:cubicBezTo>
                <a:cubicBezTo>
                  <a:pt x="53" y="23"/>
                  <a:pt x="52" y="24"/>
                  <a:pt x="52" y="24"/>
                </a:cubicBezTo>
                <a:lnTo>
                  <a:pt x="52" y="25"/>
                </a:lnTo>
                <a:cubicBezTo>
                  <a:pt x="52" y="25"/>
                  <a:pt x="51" y="25"/>
                  <a:pt x="51" y="25"/>
                </a:cubicBezTo>
                <a:lnTo>
                  <a:pt x="51" y="26"/>
                </a:ln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0" y="27"/>
                  <a:pt x="50" y="27"/>
                </a:cubicBezTo>
                <a:lnTo>
                  <a:pt x="50" y="28"/>
                </a:lnTo>
                <a:cubicBezTo>
                  <a:pt x="49" y="28"/>
                  <a:pt x="49" y="30"/>
                  <a:pt x="49" y="30"/>
                </a:cubicBezTo>
                <a:cubicBezTo>
                  <a:pt x="49" y="30"/>
                  <a:pt x="48" y="30"/>
                  <a:pt x="48" y="30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2"/>
                  <a:pt x="47" y="32"/>
                </a:cubicBezTo>
                <a:cubicBezTo>
                  <a:pt x="47" y="32"/>
                  <a:pt x="47" y="33"/>
                  <a:pt x="47" y="33"/>
                </a:cubicBezTo>
                <a:lnTo>
                  <a:pt x="46" y="33"/>
                </a:lnTo>
                <a:lnTo>
                  <a:pt x="46" y="34"/>
                </a:lnTo>
                <a:cubicBezTo>
                  <a:pt x="46" y="34"/>
                  <a:pt x="45" y="34"/>
                  <a:pt x="45" y="34"/>
                </a:cubicBezTo>
                <a:lnTo>
                  <a:pt x="45" y="35"/>
                </a:lnTo>
                <a:cubicBezTo>
                  <a:pt x="45" y="34"/>
                  <a:pt x="45" y="35"/>
                  <a:pt x="45" y="34"/>
                </a:cubicBezTo>
                <a:cubicBezTo>
                  <a:pt x="45" y="34"/>
                  <a:pt x="45" y="34"/>
                  <a:pt x="45" y="34"/>
                </a:cubicBezTo>
                <a:lnTo>
                  <a:pt x="45" y="33"/>
                </a:ln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3"/>
                  <a:pt x="45" y="33"/>
                </a:cubicBezTo>
                <a:lnTo>
                  <a:pt x="45" y="32"/>
                </a:ln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0"/>
                  <a:pt x="46" y="29"/>
                </a:cubicBezTo>
                <a:cubicBezTo>
                  <a:pt x="45" y="29"/>
                  <a:pt x="45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30"/>
                  <a:pt x="44" y="30"/>
                </a:cubicBezTo>
                <a:cubicBezTo>
                  <a:pt x="44" y="30"/>
                  <a:pt x="43" y="31"/>
                  <a:pt x="43" y="31"/>
                </a:cubicBezTo>
                <a:cubicBezTo>
                  <a:pt x="43" y="31"/>
                  <a:pt x="42" y="31"/>
                  <a:pt x="42" y="31"/>
                </a:cubicBezTo>
                <a:cubicBezTo>
                  <a:pt x="42" y="32"/>
                  <a:pt x="41" y="32"/>
                  <a:pt x="41" y="32"/>
                </a:cubicBezTo>
                <a:cubicBezTo>
                  <a:pt x="41" y="32"/>
                  <a:pt x="40" y="32"/>
                  <a:pt x="40" y="32"/>
                </a:cubicBezTo>
                <a:cubicBezTo>
                  <a:pt x="40" y="32"/>
                  <a:pt x="40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4"/>
                  <a:pt x="38" y="35"/>
                  <a:pt x="38" y="36"/>
                </a:cubicBezTo>
                <a:cubicBezTo>
                  <a:pt x="38" y="36"/>
                  <a:pt x="38" y="37"/>
                  <a:pt x="38" y="37"/>
                </a:cubicBezTo>
                <a:cubicBezTo>
                  <a:pt x="37" y="37"/>
                  <a:pt x="37" y="38"/>
                  <a:pt x="37" y="38"/>
                </a:cubicBezTo>
                <a:lnTo>
                  <a:pt x="36" y="38"/>
                </a:lnTo>
                <a:cubicBezTo>
                  <a:pt x="35" y="38"/>
                  <a:pt x="35" y="37"/>
                  <a:pt x="35" y="36"/>
                </a:cubicBezTo>
                <a:lnTo>
                  <a:pt x="35" y="35"/>
                </a:lnTo>
                <a:lnTo>
                  <a:pt x="34" y="35"/>
                </a:lnTo>
                <a:lnTo>
                  <a:pt x="34" y="34"/>
                </a:lnTo>
                <a:cubicBezTo>
                  <a:pt x="34" y="34"/>
                  <a:pt x="32" y="34"/>
                  <a:pt x="32" y="34"/>
                </a:cubicBezTo>
                <a:lnTo>
                  <a:pt x="31" y="34"/>
                </a:lnTo>
                <a:cubicBezTo>
                  <a:pt x="31" y="34"/>
                  <a:pt x="31" y="34"/>
                  <a:pt x="31" y="35"/>
                </a:cubicBezTo>
                <a:cubicBezTo>
                  <a:pt x="30" y="35"/>
                  <a:pt x="29" y="34"/>
                  <a:pt x="29" y="34"/>
                </a:cubicBezTo>
                <a:cubicBezTo>
                  <a:pt x="29" y="34"/>
                  <a:pt x="28" y="34"/>
                  <a:pt x="28" y="34"/>
                </a:cubicBezTo>
                <a:cubicBezTo>
                  <a:pt x="27" y="34"/>
                  <a:pt x="28" y="36"/>
                  <a:pt x="28" y="36"/>
                </a:cubicBezTo>
                <a:cubicBezTo>
                  <a:pt x="27" y="36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6" y="38"/>
                  <a:pt x="26" y="38"/>
                </a:cubicBezTo>
                <a:cubicBezTo>
                  <a:pt x="26" y="38"/>
                  <a:pt x="25" y="38"/>
                  <a:pt x="25" y="38"/>
                </a:cubicBezTo>
                <a:cubicBezTo>
                  <a:pt x="24" y="39"/>
                  <a:pt x="23" y="38"/>
                  <a:pt x="22" y="39"/>
                </a:cubicBezTo>
                <a:cubicBezTo>
                  <a:pt x="22" y="39"/>
                  <a:pt x="22" y="39"/>
                  <a:pt x="22" y="39"/>
                </a:cubicBezTo>
                <a:lnTo>
                  <a:pt x="21" y="39"/>
                </a:lnTo>
                <a:cubicBezTo>
                  <a:pt x="21" y="39"/>
                  <a:pt x="20" y="38"/>
                  <a:pt x="20" y="38"/>
                </a:cubicBezTo>
                <a:cubicBezTo>
                  <a:pt x="20" y="38"/>
                  <a:pt x="19" y="38"/>
                  <a:pt x="19" y="38"/>
                </a:cubicBezTo>
                <a:lnTo>
                  <a:pt x="18" y="38"/>
                </a:lnTo>
                <a:cubicBezTo>
                  <a:pt x="18" y="38"/>
                  <a:pt x="18" y="38"/>
                  <a:pt x="18" y="38"/>
                </a:cubicBezTo>
                <a:lnTo>
                  <a:pt x="17" y="38"/>
                </a:lnTo>
                <a:cubicBezTo>
                  <a:pt x="16" y="37"/>
                  <a:pt x="15" y="37"/>
                  <a:pt x="14" y="37"/>
                </a:cubicBezTo>
                <a:cubicBezTo>
                  <a:pt x="14" y="36"/>
                  <a:pt x="12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8"/>
                  <a:pt x="11" y="38"/>
                </a:cubicBezTo>
                <a:cubicBezTo>
                  <a:pt x="11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lnTo>
                  <a:pt x="8" y="39"/>
                </a:lnTo>
                <a:lnTo>
                  <a:pt x="8" y="38"/>
                </a:lnTo>
                <a:cubicBezTo>
                  <a:pt x="7" y="38"/>
                  <a:pt x="7" y="37"/>
                  <a:pt x="7" y="36"/>
                </a:cubicBezTo>
                <a:cubicBezTo>
                  <a:pt x="8" y="36"/>
                  <a:pt x="10" y="35"/>
                  <a:pt x="10" y="35"/>
                </a:cubicBezTo>
                <a:cubicBezTo>
                  <a:pt x="10" y="35"/>
                  <a:pt x="10" y="34"/>
                  <a:pt x="10" y="34"/>
                </a:cubicBezTo>
                <a:lnTo>
                  <a:pt x="10" y="33"/>
                </a:lnTo>
                <a:lnTo>
                  <a:pt x="10" y="32"/>
                </a:lnTo>
                <a:cubicBezTo>
                  <a:pt x="9" y="32"/>
                  <a:pt x="8" y="32"/>
                  <a:pt x="7" y="32"/>
                </a:cubicBezTo>
                <a:cubicBezTo>
                  <a:pt x="7" y="32"/>
                  <a:pt x="7" y="34"/>
                  <a:pt x="7" y="34"/>
                </a:cubicBezTo>
                <a:cubicBezTo>
                  <a:pt x="6" y="34"/>
                  <a:pt x="5" y="35"/>
                  <a:pt x="5" y="35"/>
                </a:cubicBezTo>
                <a:cubicBezTo>
                  <a:pt x="5" y="34"/>
                  <a:pt x="4" y="33"/>
                  <a:pt x="4" y="32"/>
                </a:cubicBezTo>
                <a:cubicBezTo>
                  <a:pt x="4" y="32"/>
                  <a:pt x="3" y="31"/>
                  <a:pt x="3" y="30"/>
                </a:cubicBezTo>
                <a:cubicBezTo>
                  <a:pt x="3" y="30"/>
                  <a:pt x="2" y="30"/>
                  <a:pt x="2" y="30"/>
                </a:cubicBezTo>
                <a:lnTo>
                  <a:pt x="1" y="29"/>
                </a:ln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59" name="Freeform 65"/>
          <p:cNvSpPr>
            <a:spLocks/>
          </p:cNvSpPr>
          <p:nvPr/>
        </p:nvSpPr>
        <p:spPr bwMode="auto">
          <a:xfrm>
            <a:off x="5357813" y="4929188"/>
            <a:ext cx="657225" cy="379412"/>
          </a:xfrm>
          <a:custGeom>
            <a:avLst/>
            <a:gdLst>
              <a:gd name="T0" fmla="*/ 35699269 w 44"/>
              <a:gd name="T1" fmla="*/ 30849201 h 26"/>
              <a:gd name="T2" fmla="*/ 23749721 w 44"/>
              <a:gd name="T3" fmla="*/ 25887640 h 26"/>
              <a:gd name="T4" fmla="*/ 21225380 w 44"/>
              <a:gd name="T5" fmla="*/ 27098843 h 26"/>
              <a:gd name="T6" fmla="*/ 18551670 w 44"/>
              <a:gd name="T7" fmla="*/ 29637991 h 26"/>
              <a:gd name="T8" fmla="*/ 15877960 w 44"/>
              <a:gd name="T9" fmla="*/ 23479828 h 26"/>
              <a:gd name="T10" fmla="*/ 9275835 w 44"/>
              <a:gd name="T11" fmla="*/ 19714885 h 26"/>
              <a:gd name="T12" fmla="*/ 5347422 w 44"/>
              <a:gd name="T13" fmla="*/ 18518275 h 26"/>
              <a:gd name="T14" fmla="*/ 3928414 w 44"/>
              <a:gd name="T15" fmla="*/ 17307072 h 26"/>
              <a:gd name="T16" fmla="*/ 2673711 w 44"/>
              <a:gd name="T17" fmla="*/ 15964534 h 26"/>
              <a:gd name="T18" fmla="*/ 1269639 w 44"/>
              <a:gd name="T19" fmla="*/ 14753328 h 26"/>
              <a:gd name="T20" fmla="*/ 3928414 w 44"/>
              <a:gd name="T21" fmla="*/ 12345515 h 26"/>
              <a:gd name="T22" fmla="*/ 5347422 w 44"/>
              <a:gd name="T23" fmla="*/ 11134313 h 26"/>
              <a:gd name="T24" fmla="*/ 11949545 w 44"/>
              <a:gd name="T25" fmla="*/ 3750352 h 26"/>
              <a:gd name="T26" fmla="*/ 13204247 w 44"/>
              <a:gd name="T27" fmla="*/ 2407813 h 26"/>
              <a:gd name="T28" fmla="*/ 18551670 w 44"/>
              <a:gd name="T29" fmla="*/ 1211203 h 26"/>
              <a:gd name="T30" fmla="*/ 21225380 w 44"/>
              <a:gd name="T31" fmla="*/ 3750352 h 26"/>
              <a:gd name="T32" fmla="*/ 23749721 w 44"/>
              <a:gd name="T33" fmla="*/ 4961555 h 26"/>
              <a:gd name="T34" fmla="*/ 30351842 w 44"/>
              <a:gd name="T35" fmla="*/ 3750352 h 26"/>
              <a:gd name="T36" fmla="*/ 31755921 w 44"/>
              <a:gd name="T37" fmla="*/ 1211203 h 26"/>
              <a:gd name="T38" fmla="*/ 34429630 w 44"/>
              <a:gd name="T39" fmla="*/ 6172758 h 26"/>
              <a:gd name="T40" fmla="*/ 35699269 w 44"/>
              <a:gd name="T41" fmla="*/ 6172758 h 26"/>
              <a:gd name="T42" fmla="*/ 36968908 w 44"/>
              <a:gd name="T43" fmla="*/ 2407813 h 26"/>
              <a:gd name="T44" fmla="*/ 39627681 w 44"/>
              <a:gd name="T45" fmla="*/ 1211203 h 26"/>
              <a:gd name="T46" fmla="*/ 42301391 w 44"/>
              <a:gd name="T47" fmla="*/ 0 h 26"/>
              <a:gd name="T48" fmla="*/ 46244739 w 44"/>
              <a:gd name="T49" fmla="*/ 2407813 h 26"/>
              <a:gd name="T50" fmla="*/ 47648811 w 44"/>
              <a:gd name="T51" fmla="*/ 2407813 h 26"/>
              <a:gd name="T52" fmla="*/ 48903512 w 44"/>
              <a:gd name="T53" fmla="*/ 4961555 h 26"/>
              <a:gd name="T54" fmla="*/ 52846861 w 44"/>
              <a:gd name="T55" fmla="*/ 7383960 h 26"/>
              <a:gd name="T56" fmla="*/ 56924642 w 44"/>
              <a:gd name="T57" fmla="*/ 7383960 h 26"/>
              <a:gd name="T58" fmla="*/ 52846861 w 44"/>
              <a:gd name="T59" fmla="*/ 9923110 h 26"/>
              <a:gd name="T60" fmla="*/ 56924642 w 44"/>
              <a:gd name="T61" fmla="*/ 12345515 h 26"/>
              <a:gd name="T62" fmla="*/ 56924642 w 44"/>
              <a:gd name="T63" fmla="*/ 15964534 h 26"/>
              <a:gd name="T64" fmla="*/ 55520571 w 44"/>
              <a:gd name="T65" fmla="*/ 15964534 h 26"/>
              <a:gd name="T66" fmla="*/ 56924642 w 44"/>
              <a:gd name="T67" fmla="*/ 20926087 h 26"/>
              <a:gd name="T68" fmla="*/ 55520571 w 44"/>
              <a:gd name="T69" fmla="*/ 23479828 h 26"/>
              <a:gd name="T70" fmla="*/ 55520571 w 44"/>
              <a:gd name="T71" fmla="*/ 24676438 h 26"/>
              <a:gd name="T72" fmla="*/ 55520571 w 44"/>
              <a:gd name="T73" fmla="*/ 25887640 h 26"/>
              <a:gd name="T74" fmla="*/ 55520571 w 44"/>
              <a:gd name="T75" fmla="*/ 28310046 h 26"/>
              <a:gd name="T76" fmla="*/ 54250932 w 44"/>
              <a:gd name="T77" fmla="*/ 28310046 h 26"/>
              <a:gd name="T78" fmla="*/ 52846861 w 44"/>
              <a:gd name="T79" fmla="*/ 24676438 h 26"/>
              <a:gd name="T80" fmla="*/ 50307584 w 44"/>
              <a:gd name="T81" fmla="*/ 24676438 h 26"/>
              <a:gd name="T82" fmla="*/ 48903512 w 44"/>
              <a:gd name="T83" fmla="*/ 25887640 h 26"/>
              <a:gd name="T84" fmla="*/ 44975101 w 44"/>
              <a:gd name="T85" fmla="*/ 25887640 h 26"/>
              <a:gd name="T86" fmla="*/ 43705462 w 44"/>
              <a:gd name="T87" fmla="*/ 27098843 h 26"/>
              <a:gd name="T88" fmla="*/ 43705462 w 44"/>
              <a:gd name="T89" fmla="*/ 28310046 h 26"/>
              <a:gd name="T90" fmla="*/ 41031752 w 44"/>
              <a:gd name="T91" fmla="*/ 27098843 h 26"/>
              <a:gd name="T92" fmla="*/ 41031752 w 44"/>
              <a:gd name="T93" fmla="*/ 27098843 h 26"/>
              <a:gd name="T94" fmla="*/ 38372979 w 44"/>
              <a:gd name="T95" fmla="*/ 27098843 h 26"/>
              <a:gd name="T96" fmla="*/ 38372979 w 44"/>
              <a:gd name="T97" fmla="*/ 27098843 h 26"/>
              <a:gd name="T98" fmla="*/ 38372979 w 44"/>
              <a:gd name="T99" fmla="*/ 28310046 h 26"/>
              <a:gd name="T100" fmla="*/ 38372979 w 44"/>
              <a:gd name="T101" fmla="*/ 29637991 h 26"/>
              <a:gd name="T102" fmla="*/ 38372979 w 44"/>
              <a:gd name="T103" fmla="*/ 29637991 h 26"/>
              <a:gd name="T104" fmla="*/ 39627681 w 44"/>
              <a:gd name="T105" fmla="*/ 30849201 h 26"/>
              <a:gd name="T106" fmla="*/ 39627681 w 44"/>
              <a:gd name="T107" fmla="*/ 30849201 h 26"/>
              <a:gd name="T108" fmla="*/ 39627681 w 44"/>
              <a:gd name="T109" fmla="*/ 32060403 h 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4"/>
              <a:gd name="T166" fmla="*/ 0 h 26"/>
              <a:gd name="T167" fmla="*/ 44 w 44"/>
              <a:gd name="T168" fmla="*/ 26 h 2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4" h="26">
                <a:moveTo>
                  <a:pt x="29" y="26"/>
                </a:moveTo>
                <a:lnTo>
                  <a:pt x="28" y="26"/>
                </a:lnTo>
                <a:lnTo>
                  <a:pt x="27" y="26"/>
                </a:lnTo>
                <a:lnTo>
                  <a:pt x="27" y="25"/>
                </a:lnTo>
                <a:lnTo>
                  <a:pt x="27" y="22"/>
                </a:lnTo>
                <a:lnTo>
                  <a:pt x="20" y="22"/>
                </a:lnTo>
                <a:lnTo>
                  <a:pt x="20" y="21"/>
                </a:lnTo>
                <a:lnTo>
                  <a:pt x="18" y="21"/>
                </a:lnTo>
                <a:lnTo>
                  <a:pt x="16" y="21"/>
                </a:lnTo>
                <a:cubicBezTo>
                  <a:pt x="16" y="22"/>
                  <a:pt x="16" y="21"/>
                  <a:pt x="16" y="22"/>
                </a:cubicBezTo>
                <a:lnTo>
                  <a:pt x="15" y="22"/>
                </a:lnTo>
                <a:lnTo>
                  <a:pt x="15" y="24"/>
                </a:lnTo>
                <a:lnTo>
                  <a:pt x="14" y="24"/>
                </a:lnTo>
                <a:lnTo>
                  <a:pt x="14" y="20"/>
                </a:lnTo>
                <a:cubicBezTo>
                  <a:pt x="14" y="20"/>
                  <a:pt x="14" y="20"/>
                  <a:pt x="14" y="19"/>
                </a:cubicBezTo>
                <a:lnTo>
                  <a:pt x="12" y="19"/>
                </a:lnTo>
                <a:cubicBezTo>
                  <a:pt x="12" y="18"/>
                  <a:pt x="12" y="19"/>
                  <a:pt x="11" y="19"/>
                </a:cubicBezTo>
                <a:lnTo>
                  <a:pt x="11" y="18"/>
                </a:lnTo>
                <a:cubicBezTo>
                  <a:pt x="11" y="18"/>
                  <a:pt x="8" y="17"/>
                  <a:pt x="7" y="17"/>
                </a:cubicBezTo>
                <a:lnTo>
                  <a:pt x="7" y="16"/>
                </a:lnTo>
                <a:cubicBezTo>
                  <a:pt x="7" y="16"/>
                  <a:pt x="5" y="16"/>
                  <a:pt x="5" y="15"/>
                </a:cubicBezTo>
                <a:lnTo>
                  <a:pt x="4" y="15"/>
                </a:lnTo>
                <a:lnTo>
                  <a:pt x="3" y="15"/>
                </a:lnTo>
                <a:cubicBezTo>
                  <a:pt x="3" y="14"/>
                  <a:pt x="3" y="15"/>
                  <a:pt x="3" y="14"/>
                </a:cubicBezTo>
                <a:lnTo>
                  <a:pt x="2" y="14"/>
                </a:lnTo>
                <a:cubicBezTo>
                  <a:pt x="2" y="14"/>
                  <a:pt x="2" y="13"/>
                  <a:pt x="2" y="13"/>
                </a:cubicBezTo>
                <a:lnTo>
                  <a:pt x="1" y="13"/>
                </a:lnTo>
                <a:lnTo>
                  <a:pt x="1" y="12"/>
                </a:lnTo>
                <a:lnTo>
                  <a:pt x="0" y="12"/>
                </a:lnTo>
                <a:lnTo>
                  <a:pt x="0" y="10"/>
                </a:lnTo>
                <a:lnTo>
                  <a:pt x="3" y="10"/>
                </a:lnTo>
                <a:lnTo>
                  <a:pt x="4" y="10"/>
                </a:lnTo>
                <a:lnTo>
                  <a:pt x="4" y="9"/>
                </a:lnTo>
                <a:lnTo>
                  <a:pt x="8" y="9"/>
                </a:lnTo>
                <a:lnTo>
                  <a:pt x="9" y="8"/>
                </a:lnTo>
                <a:cubicBezTo>
                  <a:pt x="9" y="7"/>
                  <a:pt x="8" y="4"/>
                  <a:pt x="9" y="3"/>
                </a:cubicBezTo>
                <a:lnTo>
                  <a:pt x="9" y="2"/>
                </a:lnTo>
                <a:lnTo>
                  <a:pt x="10" y="2"/>
                </a:lnTo>
                <a:cubicBezTo>
                  <a:pt x="10" y="1"/>
                  <a:pt x="10" y="2"/>
                  <a:pt x="10" y="1"/>
                </a:cubicBezTo>
                <a:lnTo>
                  <a:pt x="13" y="1"/>
                </a:lnTo>
                <a:lnTo>
                  <a:pt x="14" y="1"/>
                </a:lnTo>
                <a:cubicBezTo>
                  <a:pt x="14" y="2"/>
                  <a:pt x="14" y="1"/>
                  <a:pt x="14" y="2"/>
                </a:cubicBezTo>
                <a:lnTo>
                  <a:pt x="15" y="2"/>
                </a:lnTo>
                <a:cubicBezTo>
                  <a:pt x="15" y="3"/>
                  <a:pt x="16" y="2"/>
                  <a:pt x="16" y="3"/>
                </a:cubicBezTo>
                <a:lnTo>
                  <a:pt x="17" y="3"/>
                </a:lnTo>
                <a:cubicBezTo>
                  <a:pt x="17" y="4"/>
                  <a:pt x="18" y="4"/>
                  <a:pt x="18" y="4"/>
                </a:cubicBezTo>
                <a:lnTo>
                  <a:pt x="22" y="5"/>
                </a:lnTo>
                <a:lnTo>
                  <a:pt x="22" y="3"/>
                </a:lnTo>
                <a:cubicBezTo>
                  <a:pt x="23" y="3"/>
                  <a:pt x="22" y="3"/>
                  <a:pt x="23" y="3"/>
                </a:cubicBezTo>
                <a:lnTo>
                  <a:pt x="23" y="2"/>
                </a:lnTo>
                <a:lnTo>
                  <a:pt x="24" y="2"/>
                </a:lnTo>
                <a:lnTo>
                  <a:pt x="24" y="1"/>
                </a:lnTo>
                <a:lnTo>
                  <a:pt x="25" y="2"/>
                </a:lnTo>
                <a:lnTo>
                  <a:pt x="25" y="5"/>
                </a:lnTo>
                <a:lnTo>
                  <a:pt x="26" y="5"/>
                </a:lnTo>
                <a:lnTo>
                  <a:pt x="26" y="6"/>
                </a:lnTo>
                <a:lnTo>
                  <a:pt x="27" y="5"/>
                </a:lnTo>
                <a:lnTo>
                  <a:pt x="27" y="4"/>
                </a:lnTo>
                <a:lnTo>
                  <a:pt x="27" y="3"/>
                </a:lnTo>
                <a:lnTo>
                  <a:pt x="28" y="2"/>
                </a:lnTo>
                <a:cubicBezTo>
                  <a:pt x="28" y="2"/>
                  <a:pt x="29" y="2"/>
                  <a:pt x="29" y="2"/>
                </a:cubicBezTo>
                <a:cubicBezTo>
                  <a:pt x="29" y="1"/>
                  <a:pt x="29" y="2"/>
                  <a:pt x="29" y="1"/>
                </a:cubicBezTo>
                <a:lnTo>
                  <a:pt x="30" y="1"/>
                </a:lnTo>
                <a:lnTo>
                  <a:pt x="31" y="1"/>
                </a:lnTo>
                <a:lnTo>
                  <a:pt x="31" y="0"/>
                </a:lnTo>
                <a:lnTo>
                  <a:pt x="32" y="0"/>
                </a:lnTo>
                <a:cubicBezTo>
                  <a:pt x="32" y="1"/>
                  <a:pt x="33" y="1"/>
                  <a:pt x="33" y="1"/>
                </a:cubicBezTo>
                <a:lnTo>
                  <a:pt x="34" y="1"/>
                </a:lnTo>
                <a:lnTo>
                  <a:pt x="35" y="2"/>
                </a:lnTo>
                <a:cubicBezTo>
                  <a:pt x="35" y="2"/>
                  <a:pt x="36" y="2"/>
                  <a:pt x="36" y="2"/>
                </a:cubicBezTo>
                <a:cubicBezTo>
                  <a:pt x="36" y="3"/>
                  <a:pt x="37" y="4"/>
                  <a:pt x="37" y="4"/>
                </a:cubicBezTo>
                <a:cubicBezTo>
                  <a:pt x="37" y="5"/>
                  <a:pt x="38" y="6"/>
                  <a:pt x="38" y="7"/>
                </a:cubicBezTo>
                <a:cubicBezTo>
                  <a:pt x="38" y="7"/>
                  <a:pt x="39" y="6"/>
                  <a:pt x="40" y="6"/>
                </a:cubicBezTo>
                <a:cubicBezTo>
                  <a:pt x="40" y="6"/>
                  <a:pt x="40" y="4"/>
                  <a:pt x="40" y="4"/>
                </a:cubicBezTo>
                <a:cubicBezTo>
                  <a:pt x="41" y="4"/>
                  <a:pt x="42" y="4"/>
                  <a:pt x="43" y="4"/>
                </a:cubicBezTo>
                <a:lnTo>
                  <a:pt x="43" y="5"/>
                </a:lnTo>
                <a:lnTo>
                  <a:pt x="43" y="6"/>
                </a:lnTo>
                <a:cubicBezTo>
                  <a:pt x="43" y="6"/>
                  <a:pt x="43" y="7"/>
                  <a:pt x="43" y="7"/>
                </a:cubicBezTo>
                <a:cubicBezTo>
                  <a:pt x="43" y="7"/>
                  <a:pt x="41" y="8"/>
                  <a:pt x="40" y="8"/>
                </a:cubicBezTo>
                <a:cubicBezTo>
                  <a:pt x="40" y="9"/>
                  <a:pt x="40" y="10"/>
                  <a:pt x="41" y="10"/>
                </a:cubicBezTo>
                <a:lnTo>
                  <a:pt x="41" y="11"/>
                </a:lnTo>
                <a:lnTo>
                  <a:pt x="43" y="10"/>
                </a:lnTo>
                <a:cubicBezTo>
                  <a:pt x="43" y="10"/>
                  <a:pt x="44" y="12"/>
                  <a:pt x="43" y="12"/>
                </a:cubicBezTo>
                <a:lnTo>
                  <a:pt x="43" y="13"/>
                </a:lnTo>
                <a:cubicBezTo>
                  <a:pt x="43" y="13"/>
                  <a:pt x="43" y="13"/>
                  <a:pt x="43" y="13"/>
                </a:cubicBezTo>
                <a:lnTo>
                  <a:pt x="42" y="13"/>
                </a:lnTo>
                <a:cubicBezTo>
                  <a:pt x="42" y="14"/>
                  <a:pt x="42" y="16"/>
                  <a:pt x="42" y="16"/>
                </a:cubicBezTo>
                <a:cubicBezTo>
                  <a:pt x="43" y="16"/>
                  <a:pt x="42" y="17"/>
                  <a:pt x="42" y="17"/>
                </a:cubicBezTo>
                <a:lnTo>
                  <a:pt x="43" y="17"/>
                </a:lnTo>
                <a:cubicBezTo>
                  <a:pt x="43" y="18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lnTo>
                  <a:pt x="42" y="20"/>
                </a:lnTo>
                <a:lnTo>
                  <a:pt x="42" y="21"/>
                </a:lnTo>
                <a:cubicBezTo>
                  <a:pt x="42" y="21"/>
                  <a:pt x="42" y="21"/>
                  <a:pt x="42" y="21"/>
                </a:cubicBezTo>
                <a:lnTo>
                  <a:pt x="42" y="22"/>
                </a:ln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lnTo>
                  <a:pt x="42" y="24"/>
                </a:lnTo>
                <a:lnTo>
                  <a:pt x="41" y="24"/>
                </a:lnTo>
                <a:lnTo>
                  <a:pt x="41" y="23"/>
                </a:lnTo>
                <a:lnTo>
                  <a:pt x="40" y="23"/>
                </a:lnTo>
                <a:cubicBezTo>
                  <a:pt x="40" y="23"/>
                  <a:pt x="40" y="23"/>
                  <a:pt x="40" y="23"/>
                </a:cubicBezTo>
                <a:lnTo>
                  <a:pt x="40" y="20"/>
                </a:lnTo>
                <a:cubicBezTo>
                  <a:pt x="40" y="20"/>
                  <a:pt x="39" y="19"/>
                  <a:pt x="39" y="19"/>
                </a:cubicBezTo>
                <a:cubicBezTo>
                  <a:pt x="39" y="20"/>
                  <a:pt x="39" y="20"/>
                  <a:pt x="38" y="20"/>
                </a:cubicBezTo>
                <a:cubicBezTo>
                  <a:pt x="38" y="20"/>
                  <a:pt x="37" y="21"/>
                  <a:pt x="37" y="21"/>
                </a:cubicBezTo>
                <a:lnTo>
                  <a:pt x="36" y="21"/>
                </a:lnTo>
                <a:cubicBezTo>
                  <a:pt x="36" y="21"/>
                  <a:pt x="34" y="21"/>
                  <a:pt x="34" y="21"/>
                </a:cubicBezTo>
                <a:lnTo>
                  <a:pt x="34" y="22"/>
                </a:lnTo>
                <a:cubicBezTo>
                  <a:pt x="34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lnTo>
                  <a:pt x="33" y="23"/>
                </a:lnTo>
                <a:cubicBezTo>
                  <a:pt x="33" y="23"/>
                  <a:pt x="33" y="23"/>
                  <a:pt x="33" y="23"/>
                </a:cubicBezTo>
                <a:lnTo>
                  <a:pt x="32" y="23"/>
                </a:ln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1" y="24"/>
                  <a:pt x="31" y="24"/>
                </a:cubicBezTo>
                <a:cubicBezTo>
                  <a:pt x="31" y="24"/>
                  <a:pt x="31" y="23"/>
                  <a:pt x="31" y="22"/>
                </a:cubicBezTo>
                <a:lnTo>
                  <a:pt x="30" y="22"/>
                </a:lnTo>
                <a:lnTo>
                  <a:pt x="29" y="22"/>
                </a:lnTo>
                <a:lnTo>
                  <a:pt x="29" y="23"/>
                </a:lnTo>
                <a:lnTo>
                  <a:pt x="29" y="24"/>
                </a:lnTo>
                <a:lnTo>
                  <a:pt x="30" y="24"/>
                </a:lnTo>
                <a:cubicBezTo>
                  <a:pt x="30" y="24"/>
                  <a:pt x="30" y="25"/>
                  <a:pt x="30" y="25"/>
                </a:cubicBezTo>
                <a:lnTo>
                  <a:pt x="30" y="26"/>
                </a:lnTo>
                <a:lnTo>
                  <a:pt x="29" y="26"/>
                </a:ln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72" name="Freeform 67"/>
          <p:cNvSpPr>
            <a:spLocks/>
          </p:cNvSpPr>
          <p:nvPr/>
        </p:nvSpPr>
        <p:spPr bwMode="auto">
          <a:xfrm>
            <a:off x="4953000" y="3884613"/>
            <a:ext cx="838200" cy="790575"/>
          </a:xfrm>
          <a:custGeom>
            <a:avLst/>
            <a:gdLst>
              <a:gd name="T0" fmla="*/ 54617710 w 56"/>
              <a:gd name="T1" fmla="*/ 53598056 h 54"/>
              <a:gd name="T2" fmla="*/ 47837273 w 56"/>
              <a:gd name="T3" fmla="*/ 56028342 h 54"/>
              <a:gd name="T4" fmla="*/ 37255001 w 56"/>
              <a:gd name="T5" fmla="*/ 56028342 h 54"/>
              <a:gd name="T6" fmla="*/ 31896509 w 56"/>
              <a:gd name="T7" fmla="*/ 57243484 h 54"/>
              <a:gd name="T8" fmla="*/ 31896509 w 56"/>
              <a:gd name="T9" fmla="*/ 58458627 h 54"/>
              <a:gd name="T10" fmla="*/ 29217256 w 56"/>
              <a:gd name="T11" fmla="*/ 61020689 h 54"/>
              <a:gd name="T12" fmla="*/ 29217256 w 56"/>
              <a:gd name="T13" fmla="*/ 62235832 h 54"/>
              <a:gd name="T14" fmla="*/ 26672721 w 56"/>
              <a:gd name="T15" fmla="*/ 64812520 h 54"/>
              <a:gd name="T16" fmla="*/ 25265743 w 56"/>
              <a:gd name="T17" fmla="*/ 66027663 h 54"/>
              <a:gd name="T18" fmla="*/ 22586498 w 56"/>
              <a:gd name="T19" fmla="*/ 67242805 h 54"/>
              <a:gd name="T20" fmla="*/ 19892284 w 56"/>
              <a:gd name="T21" fmla="*/ 61020689 h 54"/>
              <a:gd name="T22" fmla="*/ 21314230 w 56"/>
              <a:gd name="T23" fmla="*/ 58458627 h 54"/>
              <a:gd name="T24" fmla="*/ 25265743 w 56"/>
              <a:gd name="T25" fmla="*/ 54813199 h 54"/>
              <a:gd name="T26" fmla="*/ 26672721 w 56"/>
              <a:gd name="T27" fmla="*/ 49820865 h 54"/>
              <a:gd name="T28" fmla="*/ 22586498 w 56"/>
              <a:gd name="T29" fmla="*/ 42398247 h 54"/>
              <a:gd name="T30" fmla="*/ 25265743 w 56"/>
              <a:gd name="T31" fmla="*/ 34829225 h 54"/>
              <a:gd name="T32" fmla="*/ 19892284 w 56"/>
              <a:gd name="T33" fmla="*/ 32398940 h 54"/>
              <a:gd name="T34" fmla="*/ 15940771 w 56"/>
              <a:gd name="T35" fmla="*/ 33614083 h 54"/>
              <a:gd name="T36" fmla="*/ 14683468 w 56"/>
              <a:gd name="T37" fmla="*/ 36044368 h 54"/>
              <a:gd name="T38" fmla="*/ 13261521 w 56"/>
              <a:gd name="T39" fmla="*/ 37405913 h 54"/>
              <a:gd name="T40" fmla="*/ 11989254 w 56"/>
              <a:gd name="T41" fmla="*/ 32398940 h 54"/>
              <a:gd name="T42" fmla="*/ 14683468 w 56"/>
              <a:gd name="T43" fmla="*/ 29836885 h 54"/>
              <a:gd name="T44" fmla="*/ 14683468 w 56"/>
              <a:gd name="T45" fmla="*/ 26191457 h 54"/>
              <a:gd name="T46" fmla="*/ 1272268 w 56"/>
              <a:gd name="T47" fmla="*/ 12414956 h 54"/>
              <a:gd name="T48" fmla="*/ 2679247 w 56"/>
              <a:gd name="T49" fmla="*/ 6207478 h 54"/>
              <a:gd name="T50" fmla="*/ 3951515 w 56"/>
              <a:gd name="T51" fmla="*/ 8769527 h 54"/>
              <a:gd name="T52" fmla="*/ 19892284 w 56"/>
              <a:gd name="T53" fmla="*/ 9984670 h 54"/>
              <a:gd name="T54" fmla="*/ 23993476 w 56"/>
              <a:gd name="T55" fmla="*/ 7422621 h 54"/>
              <a:gd name="T56" fmla="*/ 27944989 w 56"/>
              <a:gd name="T57" fmla="*/ 2430286 h 54"/>
              <a:gd name="T58" fmla="*/ 29217256 w 56"/>
              <a:gd name="T59" fmla="*/ 1215143 h 54"/>
              <a:gd name="T60" fmla="*/ 33303488 w 56"/>
              <a:gd name="T61" fmla="*/ 0 h 54"/>
              <a:gd name="T62" fmla="*/ 41206514 w 56"/>
              <a:gd name="T63" fmla="*/ 3777192 h 54"/>
              <a:gd name="T64" fmla="*/ 41206514 w 56"/>
              <a:gd name="T65" fmla="*/ 9984670 h 54"/>
              <a:gd name="T66" fmla="*/ 43885760 w 56"/>
              <a:gd name="T67" fmla="*/ 19983981 h 54"/>
              <a:gd name="T68" fmla="*/ 51938465 w 56"/>
              <a:gd name="T69" fmla="*/ 26191457 h 54"/>
              <a:gd name="T70" fmla="*/ 54617710 w 56"/>
              <a:gd name="T71" fmla="*/ 13630098 h 54"/>
              <a:gd name="T72" fmla="*/ 59841491 w 56"/>
              <a:gd name="T73" fmla="*/ 17421933 h 54"/>
              <a:gd name="T74" fmla="*/ 61248469 w 56"/>
              <a:gd name="T75" fmla="*/ 19983981 h 54"/>
              <a:gd name="T76" fmla="*/ 62520751 w 56"/>
              <a:gd name="T77" fmla="*/ 22414266 h 54"/>
              <a:gd name="T78" fmla="*/ 63927730 w 56"/>
              <a:gd name="T79" fmla="*/ 22414266 h 54"/>
              <a:gd name="T80" fmla="*/ 65199997 w 56"/>
              <a:gd name="T81" fmla="*/ 23629409 h 54"/>
              <a:gd name="T82" fmla="*/ 66472265 w 56"/>
              <a:gd name="T83" fmla="*/ 24844552 h 54"/>
              <a:gd name="T84" fmla="*/ 67879243 w 56"/>
              <a:gd name="T85" fmla="*/ 24844552 h 54"/>
              <a:gd name="T86" fmla="*/ 69151510 w 56"/>
              <a:gd name="T87" fmla="*/ 28621742 h 54"/>
              <a:gd name="T88" fmla="*/ 74510002 w 56"/>
              <a:gd name="T89" fmla="*/ 31183797 h 54"/>
              <a:gd name="T90" fmla="*/ 71830756 w 56"/>
              <a:gd name="T91" fmla="*/ 32398940 h 54"/>
              <a:gd name="T92" fmla="*/ 71830756 w 56"/>
              <a:gd name="T93" fmla="*/ 36044368 h 54"/>
              <a:gd name="T94" fmla="*/ 69151510 w 56"/>
              <a:gd name="T95" fmla="*/ 41051342 h 54"/>
              <a:gd name="T96" fmla="*/ 67879243 w 56"/>
              <a:gd name="T97" fmla="*/ 43613389 h 54"/>
              <a:gd name="T98" fmla="*/ 66472265 w 56"/>
              <a:gd name="T99" fmla="*/ 44828532 h 54"/>
              <a:gd name="T100" fmla="*/ 62520751 w 56"/>
              <a:gd name="T101" fmla="*/ 44828532 h 54"/>
              <a:gd name="T102" fmla="*/ 62520751 w 56"/>
              <a:gd name="T103" fmla="*/ 46043675 h 54"/>
              <a:gd name="T104" fmla="*/ 63927730 w 56"/>
              <a:gd name="T105" fmla="*/ 46043675 h 54"/>
              <a:gd name="T106" fmla="*/ 63927730 w 56"/>
              <a:gd name="T107" fmla="*/ 49820865 h 54"/>
              <a:gd name="T108" fmla="*/ 62520751 w 56"/>
              <a:gd name="T109" fmla="*/ 48605723 h 54"/>
              <a:gd name="T110" fmla="*/ 61248469 w 56"/>
              <a:gd name="T111" fmla="*/ 51036008 h 54"/>
              <a:gd name="T112" fmla="*/ 61248469 w 56"/>
              <a:gd name="T113" fmla="*/ 52251151 h 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6"/>
              <a:gd name="T172" fmla="*/ 0 h 54"/>
              <a:gd name="T173" fmla="*/ 56 w 56"/>
              <a:gd name="T174" fmla="*/ 54 h 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6" h="54">
                <a:moveTo>
                  <a:pt x="46" y="42"/>
                </a:moveTo>
                <a:cubicBezTo>
                  <a:pt x="44" y="42"/>
                  <a:pt x="43" y="42"/>
                  <a:pt x="43" y="42"/>
                </a:cubicBezTo>
                <a:lnTo>
                  <a:pt x="42" y="42"/>
                </a:lnTo>
                <a:lnTo>
                  <a:pt x="41" y="43"/>
                </a:lnTo>
                <a:lnTo>
                  <a:pt x="40" y="43"/>
                </a:lnTo>
                <a:lnTo>
                  <a:pt x="40" y="45"/>
                </a:lnTo>
                <a:lnTo>
                  <a:pt x="40" y="46"/>
                </a:lnTo>
                <a:cubicBezTo>
                  <a:pt x="39" y="46"/>
                  <a:pt x="37" y="46"/>
                  <a:pt x="36" y="45"/>
                </a:cubicBezTo>
                <a:cubicBezTo>
                  <a:pt x="36" y="45"/>
                  <a:pt x="34" y="45"/>
                  <a:pt x="34" y="45"/>
                </a:cubicBezTo>
                <a:lnTo>
                  <a:pt x="28" y="45"/>
                </a:lnTo>
                <a:cubicBezTo>
                  <a:pt x="28" y="45"/>
                  <a:pt x="26" y="45"/>
                  <a:pt x="26" y="45"/>
                </a:cubicBezTo>
                <a:lnTo>
                  <a:pt x="25" y="46"/>
                </a:lnTo>
                <a:lnTo>
                  <a:pt x="24" y="46"/>
                </a:lnTo>
                <a:lnTo>
                  <a:pt x="24" y="47"/>
                </a:lnTo>
                <a:lnTo>
                  <a:pt x="23" y="47"/>
                </a:lnTo>
                <a:lnTo>
                  <a:pt x="23" y="48"/>
                </a:lnTo>
                <a:lnTo>
                  <a:pt x="22" y="48"/>
                </a:lnTo>
                <a:lnTo>
                  <a:pt x="22" y="49"/>
                </a:lnTo>
                <a:lnTo>
                  <a:pt x="22" y="50"/>
                </a:lnTo>
                <a:lnTo>
                  <a:pt x="21" y="50"/>
                </a:lnTo>
                <a:lnTo>
                  <a:pt x="21" y="51"/>
                </a:lnTo>
                <a:lnTo>
                  <a:pt x="20" y="51"/>
                </a:lnTo>
                <a:lnTo>
                  <a:pt x="20" y="52"/>
                </a:lnTo>
                <a:lnTo>
                  <a:pt x="19" y="52"/>
                </a:lnTo>
                <a:lnTo>
                  <a:pt x="19" y="53"/>
                </a:lnTo>
                <a:lnTo>
                  <a:pt x="18" y="53"/>
                </a:lnTo>
                <a:lnTo>
                  <a:pt x="18" y="54"/>
                </a:lnTo>
                <a:lnTo>
                  <a:pt x="17" y="54"/>
                </a:lnTo>
                <a:lnTo>
                  <a:pt x="15" y="54"/>
                </a:lnTo>
                <a:cubicBezTo>
                  <a:pt x="15" y="54"/>
                  <a:pt x="15" y="53"/>
                  <a:pt x="15" y="53"/>
                </a:cubicBezTo>
                <a:cubicBezTo>
                  <a:pt x="15" y="52"/>
                  <a:pt x="14" y="50"/>
                  <a:pt x="15" y="49"/>
                </a:cubicBezTo>
                <a:lnTo>
                  <a:pt x="15" y="48"/>
                </a:lnTo>
                <a:lnTo>
                  <a:pt x="16" y="48"/>
                </a:lnTo>
                <a:lnTo>
                  <a:pt x="16" y="47"/>
                </a:lnTo>
                <a:lnTo>
                  <a:pt x="16" y="46"/>
                </a:lnTo>
                <a:cubicBezTo>
                  <a:pt x="17" y="46"/>
                  <a:pt x="18" y="45"/>
                  <a:pt x="18" y="45"/>
                </a:cubicBezTo>
                <a:lnTo>
                  <a:pt x="19" y="45"/>
                </a:lnTo>
                <a:lnTo>
                  <a:pt x="19" y="44"/>
                </a:lnTo>
                <a:cubicBezTo>
                  <a:pt x="19" y="44"/>
                  <a:pt x="19" y="43"/>
                  <a:pt x="20" y="43"/>
                </a:cubicBezTo>
                <a:lnTo>
                  <a:pt x="20" y="42"/>
                </a:lnTo>
                <a:lnTo>
                  <a:pt x="20" y="40"/>
                </a:lnTo>
                <a:cubicBezTo>
                  <a:pt x="19" y="39"/>
                  <a:pt x="20" y="36"/>
                  <a:pt x="20" y="36"/>
                </a:cubicBezTo>
                <a:lnTo>
                  <a:pt x="19" y="36"/>
                </a:lnTo>
                <a:cubicBezTo>
                  <a:pt x="19" y="35"/>
                  <a:pt x="18" y="35"/>
                  <a:pt x="18" y="34"/>
                </a:cubicBezTo>
                <a:cubicBezTo>
                  <a:pt x="17" y="34"/>
                  <a:pt x="17" y="34"/>
                  <a:pt x="17" y="34"/>
                </a:cubicBezTo>
                <a:lnTo>
                  <a:pt x="17" y="31"/>
                </a:lnTo>
                <a:cubicBezTo>
                  <a:pt x="17" y="31"/>
                  <a:pt x="17" y="30"/>
                  <a:pt x="18" y="30"/>
                </a:cubicBezTo>
                <a:lnTo>
                  <a:pt x="19" y="29"/>
                </a:lnTo>
                <a:lnTo>
                  <a:pt x="19" y="28"/>
                </a:lnTo>
                <a:lnTo>
                  <a:pt x="16" y="28"/>
                </a:lnTo>
                <a:lnTo>
                  <a:pt x="16" y="27"/>
                </a:lnTo>
                <a:lnTo>
                  <a:pt x="16" y="26"/>
                </a:lnTo>
                <a:lnTo>
                  <a:pt x="15" y="26"/>
                </a:lnTo>
                <a:lnTo>
                  <a:pt x="14" y="26"/>
                </a:lnTo>
                <a:cubicBezTo>
                  <a:pt x="14" y="27"/>
                  <a:pt x="13" y="26"/>
                  <a:pt x="13" y="27"/>
                </a:cubicBezTo>
                <a:lnTo>
                  <a:pt x="12" y="27"/>
                </a:lnTo>
                <a:lnTo>
                  <a:pt x="12" y="28"/>
                </a:lnTo>
                <a:lnTo>
                  <a:pt x="12" y="29"/>
                </a:lnTo>
                <a:lnTo>
                  <a:pt x="11" y="29"/>
                </a:lnTo>
                <a:lnTo>
                  <a:pt x="10" y="29"/>
                </a:lnTo>
                <a:lnTo>
                  <a:pt x="10" y="30"/>
                </a:lnTo>
                <a:lnTo>
                  <a:pt x="9" y="30"/>
                </a:lnTo>
                <a:lnTo>
                  <a:pt x="9" y="29"/>
                </a:lnTo>
                <a:lnTo>
                  <a:pt x="9" y="26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1" y="24"/>
                </a:lnTo>
                <a:lnTo>
                  <a:pt x="11" y="23"/>
                </a:lnTo>
                <a:lnTo>
                  <a:pt x="11" y="21"/>
                </a:lnTo>
                <a:cubicBezTo>
                  <a:pt x="12" y="21"/>
                  <a:pt x="11" y="21"/>
                  <a:pt x="12" y="21"/>
                </a:cubicBezTo>
                <a:cubicBezTo>
                  <a:pt x="12" y="19"/>
                  <a:pt x="13" y="17"/>
                  <a:pt x="11" y="16"/>
                </a:cubicBezTo>
                <a:cubicBezTo>
                  <a:pt x="10" y="16"/>
                  <a:pt x="6" y="16"/>
                  <a:pt x="6" y="16"/>
                </a:cubicBezTo>
                <a:lnTo>
                  <a:pt x="1" y="16"/>
                </a:lnTo>
                <a:cubicBezTo>
                  <a:pt x="1" y="15"/>
                  <a:pt x="0" y="11"/>
                  <a:pt x="1" y="10"/>
                </a:cubicBezTo>
                <a:cubicBezTo>
                  <a:pt x="1" y="9"/>
                  <a:pt x="1" y="8"/>
                  <a:pt x="1" y="8"/>
                </a:cubicBezTo>
                <a:lnTo>
                  <a:pt x="2" y="8"/>
                </a:lnTo>
                <a:lnTo>
                  <a:pt x="2" y="5"/>
                </a:lnTo>
                <a:lnTo>
                  <a:pt x="2" y="6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8"/>
                </a:lnTo>
                <a:lnTo>
                  <a:pt x="15" y="8"/>
                </a:lnTo>
                <a:cubicBezTo>
                  <a:pt x="15" y="8"/>
                  <a:pt x="16" y="7"/>
                  <a:pt x="16" y="7"/>
                </a:cubicBezTo>
                <a:cubicBezTo>
                  <a:pt x="16" y="6"/>
                  <a:pt x="17" y="7"/>
                  <a:pt x="17" y="6"/>
                </a:cubicBezTo>
                <a:lnTo>
                  <a:pt x="18" y="6"/>
                </a:lnTo>
                <a:lnTo>
                  <a:pt x="19" y="6"/>
                </a:lnTo>
                <a:cubicBezTo>
                  <a:pt x="19" y="5"/>
                  <a:pt x="20" y="5"/>
                  <a:pt x="20" y="5"/>
                </a:cubicBezTo>
                <a:lnTo>
                  <a:pt x="20" y="4"/>
                </a:lnTo>
                <a:cubicBezTo>
                  <a:pt x="21" y="4"/>
                  <a:pt x="21" y="2"/>
                  <a:pt x="21" y="2"/>
                </a:cubicBezTo>
                <a:lnTo>
                  <a:pt x="21" y="1"/>
                </a:lnTo>
                <a:lnTo>
                  <a:pt x="22" y="1"/>
                </a:lnTo>
                <a:cubicBezTo>
                  <a:pt x="22" y="1"/>
                  <a:pt x="22" y="1"/>
                  <a:pt x="22" y="1"/>
                </a:cubicBezTo>
                <a:lnTo>
                  <a:pt x="23" y="1"/>
                </a:lnTo>
                <a:cubicBezTo>
                  <a:pt x="23" y="0"/>
                  <a:pt x="24" y="1"/>
                  <a:pt x="24" y="0"/>
                </a:cubicBezTo>
                <a:lnTo>
                  <a:pt x="25" y="0"/>
                </a:lnTo>
                <a:cubicBezTo>
                  <a:pt x="26" y="1"/>
                  <a:pt x="28" y="1"/>
                  <a:pt x="29" y="1"/>
                </a:cubicBezTo>
                <a:lnTo>
                  <a:pt x="29" y="2"/>
                </a:lnTo>
                <a:lnTo>
                  <a:pt x="30" y="2"/>
                </a:lnTo>
                <a:cubicBezTo>
                  <a:pt x="30" y="2"/>
                  <a:pt x="30" y="3"/>
                  <a:pt x="31" y="3"/>
                </a:cubicBezTo>
                <a:lnTo>
                  <a:pt x="31" y="4"/>
                </a:lnTo>
                <a:lnTo>
                  <a:pt x="32" y="4"/>
                </a:lnTo>
                <a:lnTo>
                  <a:pt x="32" y="8"/>
                </a:lnTo>
                <a:lnTo>
                  <a:pt x="31" y="8"/>
                </a:lnTo>
                <a:cubicBezTo>
                  <a:pt x="31" y="9"/>
                  <a:pt x="31" y="15"/>
                  <a:pt x="31" y="15"/>
                </a:cubicBezTo>
                <a:lnTo>
                  <a:pt x="32" y="15"/>
                </a:lnTo>
                <a:lnTo>
                  <a:pt x="32" y="16"/>
                </a:lnTo>
                <a:lnTo>
                  <a:pt x="33" y="16"/>
                </a:lnTo>
                <a:lnTo>
                  <a:pt x="33" y="17"/>
                </a:lnTo>
                <a:lnTo>
                  <a:pt x="35" y="17"/>
                </a:lnTo>
                <a:cubicBezTo>
                  <a:pt x="35" y="17"/>
                  <a:pt x="35" y="18"/>
                  <a:pt x="35" y="18"/>
                </a:cubicBezTo>
                <a:lnTo>
                  <a:pt x="35" y="21"/>
                </a:lnTo>
                <a:lnTo>
                  <a:pt x="39" y="21"/>
                </a:lnTo>
                <a:cubicBezTo>
                  <a:pt x="39" y="20"/>
                  <a:pt x="39" y="17"/>
                  <a:pt x="39" y="16"/>
                </a:cubicBezTo>
                <a:lnTo>
                  <a:pt x="40" y="16"/>
                </a:lnTo>
                <a:lnTo>
                  <a:pt x="40" y="13"/>
                </a:lnTo>
                <a:cubicBezTo>
                  <a:pt x="41" y="13"/>
                  <a:pt x="40" y="12"/>
                  <a:pt x="41" y="12"/>
                </a:cubicBezTo>
                <a:lnTo>
                  <a:pt x="41" y="11"/>
                </a:lnTo>
                <a:lnTo>
                  <a:pt x="44" y="11"/>
                </a:lnTo>
                <a:cubicBezTo>
                  <a:pt x="45" y="12"/>
                  <a:pt x="44" y="13"/>
                  <a:pt x="45" y="14"/>
                </a:cubicBezTo>
                <a:lnTo>
                  <a:pt x="45" y="15"/>
                </a:ln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6" y="16"/>
                  <a:pt x="46" y="16"/>
                </a:cubicBezTo>
                <a:cubicBezTo>
                  <a:pt x="46" y="16"/>
                  <a:pt x="46" y="17"/>
                  <a:pt x="46" y="17"/>
                </a:cubicBezTo>
                <a:cubicBezTo>
                  <a:pt x="46" y="17"/>
                  <a:pt x="46" y="17"/>
                  <a:pt x="46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lnTo>
                  <a:pt x="48" y="18"/>
                </a:ln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lnTo>
                  <a:pt x="50" y="19"/>
                </a:lnTo>
                <a:lnTo>
                  <a:pt x="50" y="20"/>
                </a:ln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0"/>
                  <a:pt x="51" y="20"/>
                </a:cubicBezTo>
                <a:lnTo>
                  <a:pt x="51" y="21"/>
                </a:lnTo>
                <a:cubicBezTo>
                  <a:pt x="51" y="22"/>
                  <a:pt x="51" y="22"/>
                  <a:pt x="51" y="23"/>
                </a:cubicBezTo>
                <a:lnTo>
                  <a:pt x="52" y="23"/>
                </a:lnTo>
                <a:cubicBezTo>
                  <a:pt x="52" y="23"/>
                  <a:pt x="52" y="24"/>
                  <a:pt x="52" y="24"/>
                </a:cubicBezTo>
                <a:cubicBezTo>
                  <a:pt x="53" y="24"/>
                  <a:pt x="54" y="23"/>
                  <a:pt x="56" y="23"/>
                </a:cubicBezTo>
                <a:cubicBezTo>
                  <a:pt x="56" y="23"/>
                  <a:pt x="56" y="24"/>
                  <a:pt x="56" y="25"/>
                </a:cubicBezTo>
                <a:cubicBezTo>
                  <a:pt x="56" y="25"/>
                  <a:pt x="56" y="25"/>
                  <a:pt x="56" y="25"/>
                </a:cubicBezTo>
                <a:lnTo>
                  <a:pt x="56" y="26"/>
                </a:lnTo>
                <a:cubicBezTo>
                  <a:pt x="55" y="26"/>
                  <a:pt x="55" y="26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7"/>
                  <a:pt x="54" y="28"/>
                  <a:pt x="54" y="29"/>
                </a:cubicBezTo>
                <a:lnTo>
                  <a:pt x="53" y="29"/>
                </a:lnTo>
                <a:cubicBezTo>
                  <a:pt x="53" y="29"/>
                  <a:pt x="52" y="29"/>
                  <a:pt x="52" y="29"/>
                </a:cubicBezTo>
                <a:cubicBezTo>
                  <a:pt x="52" y="29"/>
                  <a:pt x="52" y="30"/>
                  <a:pt x="52" y="30"/>
                </a:cubicBezTo>
                <a:cubicBezTo>
                  <a:pt x="52" y="31"/>
                  <a:pt x="52" y="32"/>
                  <a:pt x="52" y="33"/>
                </a:cubicBezTo>
                <a:cubicBezTo>
                  <a:pt x="51" y="33"/>
                  <a:pt x="52" y="34"/>
                  <a:pt x="52" y="34"/>
                </a:cubicBezTo>
                <a:lnTo>
                  <a:pt x="51" y="34"/>
                </a:lnTo>
                <a:lnTo>
                  <a:pt x="51" y="35"/>
                </a:lnTo>
                <a:cubicBezTo>
                  <a:pt x="51" y="35"/>
                  <a:pt x="51" y="35"/>
                  <a:pt x="51" y="35"/>
                </a:cubicBezTo>
                <a:lnTo>
                  <a:pt x="51" y="36"/>
                </a:lnTo>
                <a:cubicBezTo>
                  <a:pt x="51" y="36"/>
                  <a:pt x="50" y="36"/>
                  <a:pt x="50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6"/>
                  <a:pt x="49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lnTo>
                  <a:pt x="47" y="36"/>
                </a:lnTo>
                <a:cubicBezTo>
                  <a:pt x="47" y="36"/>
                  <a:pt x="47" y="37"/>
                  <a:pt x="47" y="37"/>
                </a:cubicBezTo>
                <a:lnTo>
                  <a:pt x="47" y="38"/>
                </a:lnTo>
                <a:lnTo>
                  <a:pt x="48" y="38"/>
                </a:lnTo>
                <a:cubicBezTo>
                  <a:pt x="48" y="37"/>
                  <a:pt x="48" y="38"/>
                  <a:pt x="48" y="37"/>
                </a:cubicBezTo>
                <a:lnTo>
                  <a:pt x="48" y="39"/>
                </a:lnTo>
                <a:cubicBezTo>
                  <a:pt x="48" y="39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7" y="40"/>
                  <a:pt x="47" y="40"/>
                </a:cubicBezTo>
                <a:cubicBezTo>
                  <a:pt x="47" y="40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6" y="39"/>
                  <a:pt x="45" y="40"/>
                  <a:pt x="46" y="41"/>
                </a:cubicBezTo>
                <a:lnTo>
                  <a:pt x="46" y="42"/>
                </a:ln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6734175" y="3108325"/>
            <a:ext cx="1641475" cy="1184275"/>
            <a:chOff x="4240" y="1960"/>
            <a:chExt cx="1034" cy="746"/>
          </a:xfrm>
        </p:grpSpPr>
        <p:sp>
          <p:nvSpPr>
            <p:cNvPr id="300074" name="Freeform 74"/>
            <p:cNvSpPr>
              <a:spLocks/>
            </p:cNvSpPr>
            <p:nvPr/>
          </p:nvSpPr>
          <p:spPr bwMode="auto">
            <a:xfrm>
              <a:off x="4240" y="2264"/>
              <a:ext cx="489" cy="442"/>
            </a:xfrm>
            <a:custGeom>
              <a:avLst/>
              <a:gdLst>
                <a:gd name="T0" fmla="*/ 14153 w 52"/>
                <a:gd name="T1" fmla="*/ 36714 h 48"/>
                <a:gd name="T2" fmla="*/ 11670 w 52"/>
                <a:gd name="T3" fmla="*/ 35949 h 48"/>
                <a:gd name="T4" fmla="*/ 10786 w 52"/>
                <a:gd name="T5" fmla="*/ 34338 h 48"/>
                <a:gd name="T6" fmla="*/ 10786 w 52"/>
                <a:gd name="T7" fmla="*/ 33574 h 48"/>
                <a:gd name="T8" fmla="*/ 13269 w 52"/>
                <a:gd name="T9" fmla="*/ 31207 h 48"/>
                <a:gd name="T10" fmla="*/ 14943 w 52"/>
                <a:gd name="T11" fmla="*/ 30443 h 48"/>
                <a:gd name="T12" fmla="*/ 13269 w 52"/>
                <a:gd name="T13" fmla="*/ 28150 h 48"/>
                <a:gd name="T14" fmla="*/ 10786 w 52"/>
                <a:gd name="T15" fmla="*/ 28150 h 48"/>
                <a:gd name="T16" fmla="*/ 9996 w 52"/>
                <a:gd name="T17" fmla="*/ 27303 h 48"/>
                <a:gd name="T18" fmla="*/ 12470 w 52"/>
                <a:gd name="T19" fmla="*/ 24163 h 48"/>
                <a:gd name="T20" fmla="*/ 13269 w 52"/>
                <a:gd name="T21" fmla="*/ 22643 h 48"/>
                <a:gd name="T22" fmla="*/ 11670 w 52"/>
                <a:gd name="T23" fmla="*/ 22643 h 48"/>
                <a:gd name="T24" fmla="*/ 10786 w 52"/>
                <a:gd name="T25" fmla="*/ 21879 h 48"/>
                <a:gd name="T26" fmla="*/ 4156 w 52"/>
                <a:gd name="T27" fmla="*/ 18739 h 48"/>
                <a:gd name="T28" fmla="*/ 1683 w 52"/>
                <a:gd name="T29" fmla="*/ 14835 h 48"/>
                <a:gd name="T30" fmla="*/ 799 w 52"/>
                <a:gd name="T31" fmla="*/ 13315 h 48"/>
                <a:gd name="T32" fmla="*/ 0 w 52"/>
                <a:gd name="T33" fmla="*/ 10940 h 48"/>
                <a:gd name="T34" fmla="*/ 799 w 52"/>
                <a:gd name="T35" fmla="*/ 10175 h 48"/>
                <a:gd name="T36" fmla="*/ 4156 w 52"/>
                <a:gd name="T37" fmla="*/ 7035 h 48"/>
                <a:gd name="T38" fmla="*/ 7514 w 52"/>
                <a:gd name="T39" fmla="*/ 7799 h 48"/>
                <a:gd name="T40" fmla="*/ 9112 w 52"/>
                <a:gd name="T41" fmla="*/ 7035 h 48"/>
                <a:gd name="T42" fmla="*/ 9996 w 52"/>
                <a:gd name="T43" fmla="*/ 5424 h 48"/>
                <a:gd name="T44" fmla="*/ 12470 w 52"/>
                <a:gd name="T45" fmla="*/ 4659 h 48"/>
                <a:gd name="T46" fmla="*/ 13269 w 52"/>
                <a:gd name="T47" fmla="*/ 2376 h 48"/>
                <a:gd name="T48" fmla="*/ 14943 w 52"/>
                <a:gd name="T49" fmla="*/ 3140 h 48"/>
                <a:gd name="T50" fmla="*/ 15827 w 52"/>
                <a:gd name="T51" fmla="*/ 4659 h 48"/>
                <a:gd name="T52" fmla="*/ 19099 w 52"/>
                <a:gd name="T53" fmla="*/ 4659 h 48"/>
                <a:gd name="T54" fmla="*/ 24140 w 52"/>
                <a:gd name="T55" fmla="*/ 3140 h 48"/>
                <a:gd name="T56" fmla="*/ 25823 w 52"/>
                <a:gd name="T57" fmla="*/ 764 h 48"/>
                <a:gd name="T58" fmla="*/ 26622 w 52"/>
                <a:gd name="T59" fmla="*/ 1529 h 48"/>
                <a:gd name="T60" fmla="*/ 29979 w 52"/>
                <a:gd name="T61" fmla="*/ 3140 h 48"/>
                <a:gd name="T62" fmla="*/ 32453 w 52"/>
                <a:gd name="T63" fmla="*/ 8564 h 48"/>
                <a:gd name="T64" fmla="*/ 35725 w 52"/>
                <a:gd name="T65" fmla="*/ 10940 h 48"/>
                <a:gd name="T66" fmla="*/ 35725 w 52"/>
                <a:gd name="T67" fmla="*/ 9411 h 48"/>
                <a:gd name="T68" fmla="*/ 36609 w 52"/>
                <a:gd name="T69" fmla="*/ 8564 h 48"/>
                <a:gd name="T70" fmla="*/ 37408 w 52"/>
                <a:gd name="T71" fmla="*/ 7799 h 48"/>
                <a:gd name="T72" fmla="*/ 38292 w 52"/>
                <a:gd name="T73" fmla="*/ 7799 h 48"/>
                <a:gd name="T74" fmla="*/ 39082 w 52"/>
                <a:gd name="T75" fmla="*/ 8564 h 48"/>
                <a:gd name="T76" fmla="*/ 39082 w 52"/>
                <a:gd name="T77" fmla="*/ 8564 h 48"/>
                <a:gd name="T78" fmla="*/ 39882 w 52"/>
                <a:gd name="T79" fmla="*/ 8564 h 48"/>
                <a:gd name="T80" fmla="*/ 40766 w 52"/>
                <a:gd name="T81" fmla="*/ 10175 h 48"/>
                <a:gd name="T82" fmla="*/ 41565 w 52"/>
                <a:gd name="T83" fmla="*/ 10175 h 48"/>
                <a:gd name="T84" fmla="*/ 42449 w 52"/>
                <a:gd name="T85" fmla="*/ 13315 h 48"/>
                <a:gd name="T86" fmla="*/ 42449 w 52"/>
                <a:gd name="T87" fmla="*/ 14080 h 48"/>
                <a:gd name="T88" fmla="*/ 41565 w 52"/>
                <a:gd name="T89" fmla="*/ 14835 h 48"/>
                <a:gd name="T90" fmla="*/ 39882 w 52"/>
                <a:gd name="T91" fmla="*/ 14835 h 48"/>
                <a:gd name="T92" fmla="*/ 38292 w 52"/>
                <a:gd name="T93" fmla="*/ 17210 h 48"/>
                <a:gd name="T94" fmla="*/ 35725 w 52"/>
                <a:gd name="T95" fmla="*/ 18739 h 48"/>
                <a:gd name="T96" fmla="*/ 35725 w 52"/>
                <a:gd name="T97" fmla="*/ 18739 h 48"/>
                <a:gd name="T98" fmla="*/ 36609 w 52"/>
                <a:gd name="T99" fmla="*/ 19503 h 48"/>
                <a:gd name="T100" fmla="*/ 37408 w 52"/>
                <a:gd name="T101" fmla="*/ 22643 h 48"/>
                <a:gd name="T102" fmla="*/ 34935 w 52"/>
                <a:gd name="T103" fmla="*/ 22643 h 48"/>
                <a:gd name="T104" fmla="*/ 29096 w 52"/>
                <a:gd name="T105" fmla="*/ 25010 h 48"/>
                <a:gd name="T106" fmla="*/ 28296 w 52"/>
                <a:gd name="T107" fmla="*/ 25774 h 48"/>
                <a:gd name="T108" fmla="*/ 27412 w 52"/>
                <a:gd name="T109" fmla="*/ 26538 h 48"/>
                <a:gd name="T110" fmla="*/ 24140 w 52"/>
                <a:gd name="T111" fmla="*/ 26538 h 48"/>
                <a:gd name="T112" fmla="*/ 23256 w 52"/>
                <a:gd name="T113" fmla="*/ 30443 h 48"/>
                <a:gd name="T114" fmla="*/ 19099 w 52"/>
                <a:gd name="T115" fmla="*/ 32054 h 48"/>
                <a:gd name="T116" fmla="*/ 18309 w 52"/>
                <a:gd name="T117" fmla="*/ 34338 h 48"/>
                <a:gd name="T118" fmla="*/ 15827 w 52"/>
                <a:gd name="T119" fmla="*/ 35102 h 48"/>
                <a:gd name="T120" fmla="*/ 15827 w 52"/>
                <a:gd name="T121" fmla="*/ 36714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48"/>
                <a:gd name="T185" fmla="*/ 52 w 52"/>
                <a:gd name="T186" fmla="*/ 48 h 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48">
                  <a:moveTo>
                    <a:pt x="18" y="47"/>
                  </a:moveTo>
                  <a:lnTo>
                    <a:pt x="17" y="47"/>
                  </a:lnTo>
                  <a:lnTo>
                    <a:pt x="16" y="48"/>
                  </a:lnTo>
                  <a:lnTo>
                    <a:pt x="15" y="48"/>
                  </a:lnTo>
                  <a:cubicBezTo>
                    <a:pt x="15" y="48"/>
                    <a:pt x="15" y="47"/>
                    <a:pt x="15" y="47"/>
                  </a:cubicBezTo>
                  <a:cubicBezTo>
                    <a:pt x="14" y="47"/>
                    <a:pt x="15" y="46"/>
                    <a:pt x="14" y="46"/>
                  </a:cubicBezTo>
                  <a:cubicBezTo>
                    <a:pt x="14" y="45"/>
                    <a:pt x="14" y="44"/>
                    <a:pt x="14" y="44"/>
                  </a:cubicBezTo>
                  <a:lnTo>
                    <a:pt x="13" y="44"/>
                  </a:lnTo>
                  <a:lnTo>
                    <a:pt x="13" y="43"/>
                  </a:ln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1"/>
                  </a:lnTo>
                  <a:cubicBezTo>
                    <a:pt x="14" y="41"/>
                    <a:pt x="15" y="41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lnTo>
                    <a:pt x="17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7" y="38"/>
                  </a:lnTo>
                  <a:cubicBezTo>
                    <a:pt x="17" y="38"/>
                    <a:pt x="16" y="37"/>
                    <a:pt x="16" y="37"/>
                  </a:cubicBezTo>
                  <a:cubicBezTo>
                    <a:pt x="16" y="37"/>
                    <a:pt x="16" y="37"/>
                    <a:pt x="16" y="36"/>
                  </a:cubicBezTo>
                  <a:cubicBezTo>
                    <a:pt x="15" y="36"/>
                    <a:pt x="14" y="36"/>
                    <a:pt x="14" y="36"/>
                  </a:cubicBezTo>
                  <a:lnTo>
                    <a:pt x="13" y="36"/>
                  </a:lnTo>
                  <a:cubicBezTo>
                    <a:pt x="13" y="36"/>
                    <a:pt x="12" y="35"/>
                    <a:pt x="12" y="35"/>
                  </a:cubicBezTo>
                  <a:cubicBezTo>
                    <a:pt x="12" y="35"/>
                    <a:pt x="12" y="33"/>
                    <a:pt x="12" y="33"/>
                  </a:cubicBezTo>
                  <a:lnTo>
                    <a:pt x="12" y="32"/>
                  </a:lnTo>
                  <a:cubicBezTo>
                    <a:pt x="13" y="32"/>
                    <a:pt x="14" y="32"/>
                    <a:pt x="14" y="32"/>
                  </a:cubicBezTo>
                  <a:cubicBezTo>
                    <a:pt x="14" y="31"/>
                    <a:pt x="14" y="32"/>
                    <a:pt x="14" y="31"/>
                  </a:cubicBezTo>
                  <a:lnTo>
                    <a:pt x="15" y="31"/>
                  </a:lnTo>
                  <a:cubicBezTo>
                    <a:pt x="16" y="30"/>
                    <a:pt x="16" y="29"/>
                    <a:pt x="16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4" y="30"/>
                    <a:pt x="14" y="29"/>
                    <a:pt x="14" y="30"/>
                  </a:cubicBezTo>
                  <a:lnTo>
                    <a:pt x="12" y="30"/>
                  </a:lnTo>
                  <a:cubicBezTo>
                    <a:pt x="12" y="29"/>
                    <a:pt x="12" y="28"/>
                    <a:pt x="12" y="28"/>
                  </a:cubicBezTo>
                  <a:lnTo>
                    <a:pt x="13" y="28"/>
                  </a:lnTo>
                  <a:lnTo>
                    <a:pt x="14" y="27"/>
                  </a:lnTo>
                  <a:cubicBezTo>
                    <a:pt x="14" y="27"/>
                    <a:pt x="14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lnTo>
                    <a:pt x="5" y="24"/>
                  </a:lnTo>
                  <a:cubicBezTo>
                    <a:pt x="5" y="24"/>
                    <a:pt x="5" y="24"/>
                    <a:pt x="5" y="24"/>
                  </a:cubicBezTo>
                  <a:lnTo>
                    <a:pt x="2" y="24"/>
                  </a:lnTo>
                  <a:lnTo>
                    <a:pt x="2" y="19"/>
                  </a:lnTo>
                  <a:cubicBezTo>
                    <a:pt x="2" y="19"/>
                    <a:pt x="3" y="19"/>
                    <a:pt x="3" y="19"/>
                  </a:cubicBezTo>
                  <a:lnTo>
                    <a:pt x="3" y="18"/>
                  </a:lnTo>
                  <a:cubicBezTo>
                    <a:pt x="3" y="18"/>
                    <a:pt x="2" y="18"/>
                    <a:pt x="2" y="17"/>
                  </a:cubicBezTo>
                  <a:lnTo>
                    <a:pt x="1" y="17"/>
                  </a:lnTo>
                  <a:cubicBezTo>
                    <a:pt x="1" y="17"/>
                    <a:pt x="1" y="15"/>
                    <a:pt x="1" y="14"/>
                  </a:cubicBezTo>
                  <a:lnTo>
                    <a:pt x="1" y="13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cubicBezTo>
                    <a:pt x="2" y="12"/>
                    <a:pt x="1" y="9"/>
                    <a:pt x="1" y="8"/>
                  </a:cubicBezTo>
                  <a:lnTo>
                    <a:pt x="2" y="8"/>
                  </a:lnTo>
                  <a:cubicBezTo>
                    <a:pt x="2" y="8"/>
                    <a:pt x="2" y="9"/>
                    <a:pt x="3" y="9"/>
                  </a:cubicBezTo>
                  <a:lnTo>
                    <a:pt x="5" y="9"/>
                  </a:lnTo>
                  <a:cubicBezTo>
                    <a:pt x="5" y="9"/>
                    <a:pt x="6" y="8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9"/>
                    <a:pt x="9" y="10"/>
                    <a:pt x="9" y="10"/>
                  </a:cubicBez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cubicBezTo>
                    <a:pt x="11" y="8"/>
                    <a:pt x="11" y="8"/>
                    <a:pt x="12" y="8"/>
                  </a:cubicBezTo>
                  <a:lnTo>
                    <a:pt x="12" y="7"/>
                  </a:lnTo>
                  <a:cubicBezTo>
                    <a:pt x="12" y="7"/>
                    <a:pt x="12" y="7"/>
                    <a:pt x="13" y="7"/>
                  </a:cubicBezTo>
                  <a:lnTo>
                    <a:pt x="13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4"/>
                  </a:lnTo>
                  <a:cubicBezTo>
                    <a:pt x="17" y="4"/>
                    <a:pt x="18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5"/>
                    <a:pt x="19" y="6"/>
                  </a:cubicBezTo>
                  <a:lnTo>
                    <a:pt x="20" y="6"/>
                  </a:lnTo>
                  <a:lnTo>
                    <a:pt x="20" y="7"/>
                  </a:lnTo>
                  <a:cubicBezTo>
                    <a:pt x="21" y="7"/>
                    <a:pt x="23" y="7"/>
                    <a:pt x="23" y="7"/>
                  </a:cubicBezTo>
                  <a:lnTo>
                    <a:pt x="23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3"/>
                  </a:lnTo>
                  <a:cubicBezTo>
                    <a:pt x="25" y="4"/>
                    <a:pt x="29" y="4"/>
                    <a:pt x="29" y="4"/>
                  </a:cubicBezTo>
                  <a:lnTo>
                    <a:pt x="30" y="3"/>
                  </a:lnTo>
                  <a:cubicBezTo>
                    <a:pt x="30" y="3"/>
                    <a:pt x="30" y="3"/>
                    <a:pt x="31" y="3"/>
                  </a:cubicBezTo>
                  <a:lnTo>
                    <a:pt x="31" y="1"/>
                  </a:lnTo>
                  <a:cubicBezTo>
                    <a:pt x="31" y="1"/>
                    <a:pt x="31" y="0"/>
                    <a:pt x="31" y="0"/>
                  </a:cubicBezTo>
                  <a:lnTo>
                    <a:pt x="32" y="2"/>
                  </a:ln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4" y="3"/>
                    <a:pt x="35" y="3"/>
                  </a:cubicBezTo>
                  <a:lnTo>
                    <a:pt x="36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cubicBezTo>
                    <a:pt x="37" y="8"/>
                    <a:pt x="39" y="9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2"/>
                    <a:pt x="41" y="12"/>
                  </a:cubicBezTo>
                  <a:cubicBezTo>
                    <a:pt x="41" y="12"/>
                    <a:pt x="41" y="13"/>
                    <a:pt x="41" y="13"/>
                  </a:cubicBezTo>
                  <a:cubicBezTo>
                    <a:pt x="41" y="14"/>
                    <a:pt x="41" y="14"/>
                    <a:pt x="42" y="14"/>
                  </a:cubicBezTo>
                  <a:lnTo>
                    <a:pt x="43" y="14"/>
                  </a:lnTo>
                  <a:cubicBezTo>
                    <a:pt x="43" y="14"/>
                    <a:pt x="43" y="14"/>
                    <a:pt x="43" y="14"/>
                  </a:cubicBezTo>
                  <a:lnTo>
                    <a:pt x="43" y="13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5" y="10"/>
                  </a:ln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lnTo>
                    <a:pt x="46" y="10"/>
                  </a:lnTo>
                  <a:cubicBezTo>
                    <a:pt x="46" y="10"/>
                    <a:pt x="46" y="10"/>
                    <a:pt x="46" y="10"/>
                  </a:cubicBezTo>
                  <a:lnTo>
                    <a:pt x="46" y="11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8" y="12"/>
                  </a:lnTo>
                  <a:cubicBezTo>
                    <a:pt x="48" y="12"/>
                    <a:pt x="48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lnTo>
                    <a:pt x="50" y="13"/>
                  </a:lnTo>
                  <a:cubicBezTo>
                    <a:pt x="50" y="14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1" y="18"/>
                  </a:lnTo>
                  <a:lnTo>
                    <a:pt x="52" y="18"/>
                  </a:lnTo>
                  <a:cubicBezTo>
                    <a:pt x="52" y="18"/>
                    <a:pt x="52" y="18"/>
                    <a:pt x="51" y="18"/>
                  </a:cubicBezTo>
                  <a:cubicBezTo>
                    <a:pt x="51" y="18"/>
                    <a:pt x="51" y="19"/>
                    <a:pt x="51" y="19"/>
                  </a:cubicBezTo>
                  <a:cubicBezTo>
                    <a:pt x="51" y="19"/>
                    <a:pt x="51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0"/>
                    <a:pt x="49" y="20"/>
                    <a:pt x="48" y="19"/>
                  </a:cubicBezTo>
                  <a:lnTo>
                    <a:pt x="47" y="19"/>
                  </a:lnTo>
                  <a:cubicBezTo>
                    <a:pt x="47" y="20"/>
                    <a:pt x="47" y="21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lnTo>
                    <a:pt x="46" y="22"/>
                  </a:lnTo>
                  <a:cubicBezTo>
                    <a:pt x="46" y="22"/>
                    <a:pt x="45" y="22"/>
                    <a:pt x="44" y="21"/>
                  </a:cubicBezTo>
                  <a:lnTo>
                    <a:pt x="43" y="21"/>
                  </a:lnTo>
                  <a:lnTo>
                    <a:pt x="43" y="22"/>
                  </a:lnTo>
                  <a:cubicBezTo>
                    <a:pt x="43" y="22"/>
                    <a:pt x="43" y="23"/>
                    <a:pt x="43" y="24"/>
                  </a:cubicBezTo>
                  <a:cubicBezTo>
                    <a:pt x="43" y="25"/>
                    <a:pt x="43" y="24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lnTo>
                    <a:pt x="45" y="25"/>
                  </a:ln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4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0" y="32"/>
                    <a:pt x="40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8" y="33"/>
                    <a:pt x="36" y="32"/>
                    <a:pt x="35" y="32"/>
                  </a:cubicBezTo>
                  <a:lnTo>
                    <a:pt x="35" y="33"/>
                  </a:ln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4"/>
                    <a:pt x="34" y="34"/>
                  </a:cubicBezTo>
                  <a:lnTo>
                    <a:pt x="33" y="34"/>
                  </a:lnTo>
                  <a:cubicBezTo>
                    <a:pt x="32" y="35"/>
                    <a:pt x="30" y="35"/>
                    <a:pt x="29" y="34"/>
                  </a:cubicBezTo>
                  <a:lnTo>
                    <a:pt x="28" y="34"/>
                  </a:lnTo>
                  <a:cubicBezTo>
                    <a:pt x="27" y="35"/>
                    <a:pt x="27" y="36"/>
                    <a:pt x="28" y="37"/>
                  </a:cubicBezTo>
                  <a:lnTo>
                    <a:pt x="28" y="39"/>
                  </a:lnTo>
                  <a:cubicBezTo>
                    <a:pt x="28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lnTo>
                    <a:pt x="27" y="40"/>
                  </a:lnTo>
                  <a:cubicBezTo>
                    <a:pt x="26" y="40"/>
                    <a:pt x="24" y="39"/>
                    <a:pt x="24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2" y="42"/>
                    <a:pt x="22" y="42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4"/>
                    <a:pt x="21" y="44"/>
                    <a:pt x="21" y="44"/>
                  </a:cubicBezTo>
                  <a:cubicBezTo>
                    <a:pt x="21" y="44"/>
                    <a:pt x="20" y="45"/>
                    <a:pt x="20" y="45"/>
                  </a:cubicBezTo>
                  <a:lnTo>
                    <a:pt x="19" y="45"/>
                  </a:lnTo>
                  <a:cubicBezTo>
                    <a:pt x="19" y="46"/>
                    <a:pt x="19" y="46"/>
                    <a:pt x="19" y="46"/>
                  </a:cubicBezTo>
                  <a:lnTo>
                    <a:pt x="19" y="47"/>
                  </a:lnTo>
                  <a:lnTo>
                    <a:pt x="18" y="47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75" name="Freeform 75"/>
            <p:cNvSpPr>
              <a:spLocks/>
            </p:cNvSpPr>
            <p:nvPr/>
          </p:nvSpPr>
          <p:spPr bwMode="auto">
            <a:xfrm>
              <a:off x="4663" y="2180"/>
              <a:ext cx="470" cy="268"/>
            </a:xfrm>
            <a:custGeom>
              <a:avLst/>
              <a:gdLst>
                <a:gd name="T0" fmla="*/ 0 w 50"/>
                <a:gd name="T1" fmla="*/ 14176 h 29"/>
                <a:gd name="T2" fmla="*/ 1683 w 50"/>
                <a:gd name="T3" fmla="*/ 11016 h 29"/>
                <a:gd name="T4" fmla="*/ 2472 w 50"/>
                <a:gd name="T5" fmla="*/ 9482 h 29"/>
                <a:gd name="T6" fmla="*/ 1683 w 50"/>
                <a:gd name="T7" fmla="*/ 7088 h 29"/>
                <a:gd name="T8" fmla="*/ 2472 w 50"/>
                <a:gd name="T9" fmla="*/ 3928 h 29"/>
                <a:gd name="T10" fmla="*/ 5828 w 50"/>
                <a:gd name="T11" fmla="*/ 1534 h 29"/>
                <a:gd name="T12" fmla="*/ 7511 w 50"/>
                <a:gd name="T13" fmla="*/ 1534 h 29"/>
                <a:gd name="T14" fmla="*/ 11665 w 50"/>
                <a:gd name="T15" fmla="*/ 767 h 29"/>
                <a:gd name="T16" fmla="*/ 14937 w 50"/>
                <a:gd name="T17" fmla="*/ 767 h 29"/>
                <a:gd name="T18" fmla="*/ 15820 w 50"/>
                <a:gd name="T19" fmla="*/ 1534 h 29"/>
                <a:gd name="T20" fmla="*/ 17409 w 50"/>
                <a:gd name="T21" fmla="*/ 767 h 29"/>
                <a:gd name="T22" fmla="*/ 18292 w 50"/>
                <a:gd name="T23" fmla="*/ 1534 h 29"/>
                <a:gd name="T24" fmla="*/ 19966 w 50"/>
                <a:gd name="T25" fmla="*/ 3161 h 29"/>
                <a:gd name="T26" fmla="*/ 24120 w 50"/>
                <a:gd name="T27" fmla="*/ 3161 h 29"/>
                <a:gd name="T28" fmla="*/ 24120 w 50"/>
                <a:gd name="T29" fmla="*/ 3928 h 29"/>
                <a:gd name="T30" fmla="*/ 25709 w 50"/>
                <a:gd name="T31" fmla="*/ 3161 h 29"/>
                <a:gd name="T32" fmla="*/ 26593 w 50"/>
                <a:gd name="T33" fmla="*/ 2394 h 29"/>
                <a:gd name="T34" fmla="*/ 29864 w 50"/>
                <a:gd name="T35" fmla="*/ 3928 h 29"/>
                <a:gd name="T36" fmla="*/ 31546 w 50"/>
                <a:gd name="T37" fmla="*/ 4695 h 29"/>
                <a:gd name="T38" fmla="*/ 32430 w 50"/>
                <a:gd name="T39" fmla="*/ 5554 h 29"/>
                <a:gd name="T40" fmla="*/ 34902 w 50"/>
                <a:gd name="T41" fmla="*/ 6321 h 29"/>
                <a:gd name="T42" fmla="*/ 35701 w 50"/>
                <a:gd name="T43" fmla="*/ 6321 h 29"/>
                <a:gd name="T44" fmla="*/ 37374 w 50"/>
                <a:gd name="T45" fmla="*/ 5554 h 29"/>
                <a:gd name="T46" fmla="*/ 37374 w 50"/>
                <a:gd name="T47" fmla="*/ 5554 h 29"/>
                <a:gd name="T48" fmla="*/ 39057 w 50"/>
                <a:gd name="T49" fmla="*/ 4695 h 29"/>
                <a:gd name="T50" fmla="*/ 39057 w 50"/>
                <a:gd name="T51" fmla="*/ 5554 h 29"/>
                <a:gd name="T52" fmla="*/ 40730 w 50"/>
                <a:gd name="T53" fmla="*/ 6321 h 29"/>
                <a:gd name="T54" fmla="*/ 39847 w 50"/>
                <a:gd name="T55" fmla="*/ 8715 h 29"/>
                <a:gd name="T56" fmla="*/ 38173 w 50"/>
                <a:gd name="T57" fmla="*/ 7855 h 29"/>
                <a:gd name="T58" fmla="*/ 35701 w 50"/>
                <a:gd name="T59" fmla="*/ 7088 h 29"/>
                <a:gd name="T60" fmla="*/ 36585 w 50"/>
                <a:gd name="T61" fmla="*/ 11016 h 29"/>
                <a:gd name="T62" fmla="*/ 35701 w 50"/>
                <a:gd name="T63" fmla="*/ 11016 h 29"/>
                <a:gd name="T64" fmla="*/ 35701 w 50"/>
                <a:gd name="T65" fmla="*/ 11016 h 29"/>
                <a:gd name="T66" fmla="*/ 33220 w 50"/>
                <a:gd name="T67" fmla="*/ 12642 h 29"/>
                <a:gd name="T68" fmla="*/ 33220 w 50"/>
                <a:gd name="T69" fmla="*/ 14176 h 29"/>
                <a:gd name="T70" fmla="*/ 29074 w 50"/>
                <a:gd name="T71" fmla="*/ 17337 h 29"/>
                <a:gd name="T72" fmla="*/ 28275 w 50"/>
                <a:gd name="T73" fmla="*/ 18187 h 29"/>
                <a:gd name="T74" fmla="*/ 27392 w 50"/>
                <a:gd name="T75" fmla="*/ 18963 h 29"/>
                <a:gd name="T76" fmla="*/ 24919 w 50"/>
                <a:gd name="T77" fmla="*/ 18963 h 29"/>
                <a:gd name="T78" fmla="*/ 24919 w 50"/>
                <a:gd name="T79" fmla="*/ 18963 h 29"/>
                <a:gd name="T80" fmla="*/ 17409 w 50"/>
                <a:gd name="T81" fmla="*/ 18187 h 29"/>
                <a:gd name="T82" fmla="*/ 14937 w 50"/>
                <a:gd name="T83" fmla="*/ 17337 h 29"/>
                <a:gd name="T84" fmla="*/ 16610 w 50"/>
                <a:gd name="T85" fmla="*/ 21348 h 29"/>
                <a:gd name="T86" fmla="*/ 13254 w 50"/>
                <a:gd name="T87" fmla="*/ 22891 h 29"/>
                <a:gd name="T88" fmla="*/ 7511 w 50"/>
                <a:gd name="T89" fmla="*/ 21348 h 29"/>
                <a:gd name="T90" fmla="*/ 5828 w 50"/>
                <a:gd name="T91" fmla="*/ 21348 h 29"/>
                <a:gd name="T92" fmla="*/ 4944 w 50"/>
                <a:gd name="T93" fmla="*/ 20497 h 29"/>
                <a:gd name="T94" fmla="*/ 4155 w 50"/>
                <a:gd name="T95" fmla="*/ 17337 h 29"/>
                <a:gd name="T96" fmla="*/ 3356 w 50"/>
                <a:gd name="T97" fmla="*/ 17337 h 29"/>
                <a:gd name="T98" fmla="*/ 2472 w 50"/>
                <a:gd name="T99" fmla="*/ 16570 h 29"/>
                <a:gd name="T100" fmla="*/ 2472 w 50"/>
                <a:gd name="T101" fmla="*/ 15803 h 29"/>
                <a:gd name="T102" fmla="*/ 1683 w 50"/>
                <a:gd name="T103" fmla="*/ 15803 h 29"/>
                <a:gd name="T104" fmla="*/ 799 w 50"/>
                <a:gd name="T105" fmla="*/ 15026 h 29"/>
                <a:gd name="T106" fmla="*/ 0 w 50"/>
                <a:gd name="T107" fmla="*/ 15026 h 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"/>
                <a:gd name="T163" fmla="*/ 0 h 29"/>
                <a:gd name="T164" fmla="*/ 50 w 50"/>
                <a:gd name="T165" fmla="*/ 29 h 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" h="29">
                  <a:moveTo>
                    <a:pt x="0" y="19"/>
                  </a:moveTo>
                  <a:lnTo>
                    <a:pt x="0" y="19"/>
                  </a:lnTo>
                  <a:lnTo>
                    <a:pt x="0" y="18"/>
                  </a:lnTo>
                  <a:cubicBezTo>
                    <a:pt x="1" y="18"/>
                    <a:pt x="1" y="17"/>
                    <a:pt x="1" y="17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2"/>
                  </a:lnTo>
                  <a:cubicBezTo>
                    <a:pt x="2" y="12"/>
                    <a:pt x="2" y="12"/>
                    <a:pt x="2" y="12"/>
                  </a:cubicBez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ubicBezTo>
                    <a:pt x="3" y="8"/>
                    <a:pt x="3" y="6"/>
                    <a:pt x="3" y="6"/>
                  </a:cubicBezTo>
                  <a:lnTo>
                    <a:pt x="3" y="5"/>
                  </a:lnTo>
                  <a:cubicBezTo>
                    <a:pt x="3" y="5"/>
                    <a:pt x="5" y="4"/>
                    <a:pt x="5" y="4"/>
                  </a:cubicBezTo>
                  <a:lnTo>
                    <a:pt x="5" y="3"/>
                  </a:ln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8" y="1"/>
                  </a:lnTo>
                  <a:lnTo>
                    <a:pt x="9" y="2"/>
                  </a:ln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lnTo>
                    <a:pt x="13" y="1"/>
                  </a:lnTo>
                  <a:cubicBezTo>
                    <a:pt x="13" y="1"/>
                    <a:pt x="13" y="1"/>
                    <a:pt x="13" y="1"/>
                  </a:cubicBezTo>
                  <a:lnTo>
                    <a:pt x="14" y="1"/>
                  </a:lnTo>
                  <a:cubicBezTo>
                    <a:pt x="14" y="0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lnTo>
                    <a:pt x="21" y="2"/>
                  </a:lnTo>
                  <a:cubicBezTo>
                    <a:pt x="21" y="2"/>
                    <a:pt x="21" y="2"/>
                    <a:pt x="21" y="1"/>
                  </a:cubicBezTo>
                  <a:lnTo>
                    <a:pt x="22" y="1"/>
                  </a:lnTo>
                  <a:cubicBezTo>
                    <a:pt x="22" y="1"/>
                    <a:pt x="22" y="2"/>
                    <a:pt x="22" y="2"/>
                  </a:cubicBezTo>
                  <a:lnTo>
                    <a:pt x="22" y="3"/>
                  </a:lnTo>
                  <a:lnTo>
                    <a:pt x="23" y="3"/>
                  </a:lnTo>
                  <a:cubicBezTo>
                    <a:pt x="23" y="3"/>
                    <a:pt x="24" y="4"/>
                    <a:pt x="24" y="4"/>
                  </a:cubicBezTo>
                  <a:lnTo>
                    <a:pt x="25" y="4"/>
                  </a:ln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lnTo>
                    <a:pt x="29" y="4"/>
                  </a:lnTo>
                  <a:cubicBezTo>
                    <a:pt x="29" y="4"/>
                    <a:pt x="29" y="4"/>
                    <a:pt x="29" y="5"/>
                  </a:cubicBezTo>
                  <a:cubicBezTo>
                    <a:pt x="29" y="5"/>
                    <a:pt x="30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31" y="4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4"/>
                  </a:lnTo>
                  <a:cubicBezTo>
                    <a:pt x="32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4"/>
                    <a:pt x="36" y="5"/>
                  </a:cubicBezTo>
                  <a:cubicBezTo>
                    <a:pt x="36" y="5"/>
                    <a:pt x="37" y="5"/>
                    <a:pt x="38" y="5"/>
                  </a:cubicBezTo>
                  <a:lnTo>
                    <a:pt x="38" y="6"/>
                  </a:ln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9" y="6"/>
                    <a:pt x="39" y="6"/>
                  </a:cubicBezTo>
                  <a:lnTo>
                    <a:pt x="39" y="7"/>
                  </a:lnTo>
                  <a:cubicBezTo>
                    <a:pt x="39" y="7"/>
                    <a:pt x="39" y="7"/>
                    <a:pt x="39" y="7"/>
                  </a:cubicBezTo>
                  <a:cubicBezTo>
                    <a:pt x="40" y="7"/>
                    <a:pt x="41" y="8"/>
                    <a:pt x="41" y="8"/>
                  </a:cubicBez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lnTo>
                    <a:pt x="43" y="7"/>
                  </a:lnTo>
                  <a:cubicBezTo>
                    <a:pt x="43" y="7"/>
                    <a:pt x="44" y="7"/>
                    <a:pt x="45" y="7"/>
                  </a:cubicBezTo>
                  <a:lnTo>
                    <a:pt x="45" y="6"/>
                  </a:lnTo>
                  <a:cubicBezTo>
                    <a:pt x="46" y="6"/>
                    <a:pt x="46" y="6"/>
                    <a:pt x="47" y="6"/>
                  </a:cubicBezTo>
                  <a:cubicBezTo>
                    <a:pt x="47" y="6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8"/>
                  </a:cubicBezTo>
                  <a:lnTo>
                    <a:pt x="50" y="11"/>
                  </a:lnTo>
                  <a:cubicBezTo>
                    <a:pt x="49" y="11"/>
                    <a:pt x="49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7" y="11"/>
                    <a:pt x="46" y="11"/>
                  </a:cubicBezTo>
                  <a:lnTo>
                    <a:pt x="46" y="10"/>
                  </a:lnTo>
                  <a:cubicBezTo>
                    <a:pt x="46" y="10"/>
                    <a:pt x="46" y="10"/>
                    <a:pt x="46" y="10"/>
                  </a:cubicBezTo>
                  <a:lnTo>
                    <a:pt x="45" y="9"/>
                  </a:lnTo>
                  <a:cubicBezTo>
                    <a:pt x="45" y="9"/>
                    <a:pt x="44" y="9"/>
                    <a:pt x="43" y="9"/>
                  </a:cubicBezTo>
                  <a:lnTo>
                    <a:pt x="43" y="10"/>
                  </a:ln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4" y="11"/>
                    <a:pt x="43" y="11"/>
                    <a:pt x="44" y="11"/>
                  </a:cubicBezTo>
                  <a:cubicBezTo>
                    <a:pt x="44" y="12"/>
                    <a:pt x="44" y="13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lnTo>
                    <a:pt x="43" y="14"/>
                  </a:lnTo>
                  <a:cubicBezTo>
                    <a:pt x="42" y="13"/>
                    <a:pt x="41" y="13"/>
                    <a:pt x="41" y="13"/>
                  </a:cubicBezTo>
                  <a:lnTo>
                    <a:pt x="40" y="13"/>
                  </a:lnTo>
                  <a:cubicBezTo>
                    <a:pt x="40" y="14"/>
                    <a:pt x="40" y="15"/>
                    <a:pt x="40" y="16"/>
                  </a:cubicBezTo>
                  <a:cubicBezTo>
                    <a:pt x="41" y="16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39" y="18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8" y="21"/>
                    <a:pt x="38" y="21"/>
                  </a:cubicBezTo>
                  <a:lnTo>
                    <a:pt x="38" y="22"/>
                  </a:lnTo>
                  <a:cubicBezTo>
                    <a:pt x="37" y="22"/>
                    <a:pt x="35" y="21"/>
                    <a:pt x="35" y="22"/>
                  </a:cubicBezTo>
                  <a:lnTo>
                    <a:pt x="34" y="23"/>
                  </a:ln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lnTo>
                    <a:pt x="33" y="24"/>
                  </a:ln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1" y="25"/>
                    <a:pt x="31" y="25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29" y="25"/>
                    <a:pt x="28" y="24"/>
                    <a:pt x="28" y="25"/>
                  </a:cubicBezTo>
                  <a:cubicBezTo>
                    <a:pt x="27" y="25"/>
                    <a:pt x="25" y="25"/>
                    <a:pt x="24" y="25"/>
                  </a:cubicBezTo>
                  <a:cubicBezTo>
                    <a:pt x="24" y="24"/>
                    <a:pt x="22" y="24"/>
                    <a:pt x="22" y="23"/>
                  </a:cubicBezTo>
                  <a:lnTo>
                    <a:pt x="21" y="23"/>
                  </a:lnTo>
                  <a:cubicBezTo>
                    <a:pt x="21" y="23"/>
                    <a:pt x="20" y="23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9" y="25"/>
                  </a:lnTo>
                  <a:cubicBezTo>
                    <a:pt x="20" y="25"/>
                    <a:pt x="20" y="26"/>
                    <a:pt x="20" y="27"/>
                  </a:cubicBezTo>
                  <a:cubicBezTo>
                    <a:pt x="19" y="27"/>
                    <a:pt x="18" y="28"/>
                    <a:pt x="17" y="28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ubicBezTo>
                    <a:pt x="16" y="28"/>
                    <a:pt x="14" y="28"/>
                    <a:pt x="14" y="28"/>
                  </a:cubicBezTo>
                  <a:cubicBezTo>
                    <a:pt x="13" y="28"/>
                    <a:pt x="11" y="27"/>
                    <a:pt x="11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lnTo>
                    <a:pt x="6" y="27"/>
                  </a:lnTo>
                  <a:lnTo>
                    <a:pt x="6" y="26"/>
                  </a:lnTo>
                  <a:cubicBezTo>
                    <a:pt x="6" y="26"/>
                    <a:pt x="6" y="26"/>
                    <a:pt x="6" y="26"/>
                  </a:cubicBezTo>
                  <a:cubicBezTo>
                    <a:pt x="5" y="25"/>
                    <a:pt x="5" y="23"/>
                    <a:pt x="5" y="22"/>
                  </a:cubicBezTo>
                  <a:lnTo>
                    <a:pt x="4" y="22"/>
                  </a:ln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1"/>
                    <a:pt x="3" y="21"/>
                  </a:cubicBezTo>
                  <a:lnTo>
                    <a:pt x="3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19"/>
                  </a:lnTo>
                  <a:cubicBezTo>
                    <a:pt x="1" y="19"/>
                    <a:pt x="1" y="19"/>
                    <a:pt x="1" y="19"/>
                  </a:cubicBezTo>
                  <a:lnTo>
                    <a:pt x="0" y="19"/>
                  </a:ln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76" name="Freeform 76"/>
            <p:cNvSpPr>
              <a:spLocks/>
            </p:cNvSpPr>
            <p:nvPr/>
          </p:nvSpPr>
          <p:spPr bwMode="auto">
            <a:xfrm>
              <a:off x="5068" y="2226"/>
              <a:ext cx="206" cy="277"/>
            </a:xfrm>
            <a:custGeom>
              <a:avLst/>
              <a:gdLst>
                <a:gd name="T0" fmla="*/ 4907 w 22"/>
                <a:gd name="T1" fmla="*/ 2391 h 30"/>
                <a:gd name="T2" fmla="*/ 6573 w 22"/>
                <a:gd name="T3" fmla="*/ 766 h 30"/>
                <a:gd name="T4" fmla="*/ 7369 w 22"/>
                <a:gd name="T5" fmla="*/ 766 h 30"/>
                <a:gd name="T6" fmla="*/ 7369 w 22"/>
                <a:gd name="T7" fmla="*/ 766 h 30"/>
                <a:gd name="T8" fmla="*/ 7369 w 22"/>
                <a:gd name="T9" fmla="*/ 0 h 30"/>
                <a:gd name="T10" fmla="*/ 7369 w 22"/>
                <a:gd name="T11" fmla="*/ 0 h 30"/>
                <a:gd name="T12" fmla="*/ 8240 w 22"/>
                <a:gd name="T13" fmla="*/ 1533 h 30"/>
                <a:gd name="T14" fmla="*/ 9027 w 22"/>
                <a:gd name="T15" fmla="*/ 1533 h 30"/>
                <a:gd name="T16" fmla="*/ 10693 w 22"/>
                <a:gd name="T17" fmla="*/ 0 h 30"/>
                <a:gd name="T18" fmla="*/ 10693 w 22"/>
                <a:gd name="T19" fmla="*/ 766 h 30"/>
                <a:gd name="T20" fmla="*/ 10693 w 22"/>
                <a:gd name="T21" fmla="*/ 2391 h 30"/>
                <a:gd name="T22" fmla="*/ 11489 w 22"/>
                <a:gd name="T23" fmla="*/ 3158 h 30"/>
                <a:gd name="T24" fmla="*/ 12276 w 22"/>
                <a:gd name="T25" fmla="*/ 2391 h 30"/>
                <a:gd name="T26" fmla="*/ 15609 w 22"/>
                <a:gd name="T27" fmla="*/ 3158 h 30"/>
                <a:gd name="T28" fmla="*/ 14813 w 22"/>
                <a:gd name="T29" fmla="*/ 3158 h 30"/>
                <a:gd name="T30" fmla="*/ 14813 w 22"/>
                <a:gd name="T31" fmla="*/ 3924 h 30"/>
                <a:gd name="T32" fmla="*/ 14813 w 22"/>
                <a:gd name="T33" fmla="*/ 6306 h 30"/>
                <a:gd name="T34" fmla="*/ 14813 w 22"/>
                <a:gd name="T35" fmla="*/ 7073 h 30"/>
                <a:gd name="T36" fmla="*/ 14813 w 22"/>
                <a:gd name="T37" fmla="*/ 7073 h 30"/>
                <a:gd name="T38" fmla="*/ 15609 w 22"/>
                <a:gd name="T39" fmla="*/ 7839 h 30"/>
                <a:gd name="T40" fmla="*/ 15609 w 22"/>
                <a:gd name="T41" fmla="*/ 7839 h 30"/>
                <a:gd name="T42" fmla="*/ 15609 w 22"/>
                <a:gd name="T43" fmla="*/ 8698 h 30"/>
                <a:gd name="T44" fmla="*/ 18062 w 22"/>
                <a:gd name="T45" fmla="*/ 8698 h 30"/>
                <a:gd name="T46" fmla="*/ 18062 w 22"/>
                <a:gd name="T47" fmla="*/ 9464 h 30"/>
                <a:gd name="T48" fmla="*/ 18062 w 22"/>
                <a:gd name="T49" fmla="*/ 9464 h 30"/>
                <a:gd name="T50" fmla="*/ 18062 w 22"/>
                <a:gd name="T51" fmla="*/ 9464 h 30"/>
                <a:gd name="T52" fmla="*/ 18062 w 22"/>
                <a:gd name="T53" fmla="*/ 11846 h 30"/>
                <a:gd name="T54" fmla="*/ 16396 w 22"/>
                <a:gd name="T55" fmla="*/ 21227 h 30"/>
                <a:gd name="T56" fmla="*/ 9822 w 22"/>
                <a:gd name="T57" fmla="*/ 18928 h 30"/>
                <a:gd name="T58" fmla="*/ 7369 w 22"/>
                <a:gd name="T59" fmla="*/ 20461 h 30"/>
                <a:gd name="T60" fmla="*/ 8240 w 22"/>
                <a:gd name="T61" fmla="*/ 22077 h 30"/>
                <a:gd name="T62" fmla="*/ 5787 w 22"/>
                <a:gd name="T63" fmla="*/ 23619 h 30"/>
                <a:gd name="T64" fmla="*/ 5787 w 22"/>
                <a:gd name="T65" fmla="*/ 23619 h 30"/>
                <a:gd name="T66" fmla="*/ 5787 w 22"/>
                <a:gd name="T67" fmla="*/ 23619 h 30"/>
                <a:gd name="T68" fmla="*/ 5787 w 22"/>
                <a:gd name="T69" fmla="*/ 20461 h 30"/>
                <a:gd name="T70" fmla="*/ 6573 w 22"/>
                <a:gd name="T71" fmla="*/ 18070 h 30"/>
                <a:gd name="T72" fmla="*/ 6573 w 22"/>
                <a:gd name="T73" fmla="*/ 18070 h 30"/>
                <a:gd name="T74" fmla="*/ 6573 w 22"/>
                <a:gd name="T75" fmla="*/ 17303 h 30"/>
                <a:gd name="T76" fmla="*/ 5787 w 22"/>
                <a:gd name="T77" fmla="*/ 15771 h 30"/>
                <a:gd name="T78" fmla="*/ 5787 w 22"/>
                <a:gd name="T79" fmla="*/ 14155 h 30"/>
                <a:gd name="T80" fmla="*/ 5787 w 22"/>
                <a:gd name="T81" fmla="*/ 14155 h 30"/>
                <a:gd name="T82" fmla="*/ 4907 w 22"/>
                <a:gd name="T83" fmla="*/ 13388 h 30"/>
                <a:gd name="T84" fmla="*/ 4907 w 22"/>
                <a:gd name="T85" fmla="*/ 11846 h 30"/>
                <a:gd name="T86" fmla="*/ 4907 w 22"/>
                <a:gd name="T87" fmla="*/ 11846 h 30"/>
                <a:gd name="T88" fmla="*/ 4120 w 22"/>
                <a:gd name="T89" fmla="*/ 11846 h 30"/>
                <a:gd name="T90" fmla="*/ 4907 w 22"/>
                <a:gd name="T91" fmla="*/ 9464 h 30"/>
                <a:gd name="T92" fmla="*/ 4120 w 22"/>
                <a:gd name="T93" fmla="*/ 7839 h 30"/>
                <a:gd name="T94" fmla="*/ 787 w 22"/>
                <a:gd name="T95" fmla="*/ 7073 h 30"/>
                <a:gd name="T96" fmla="*/ 787 w 22"/>
                <a:gd name="T97" fmla="*/ 7073 h 30"/>
                <a:gd name="T98" fmla="*/ 0 w 22"/>
                <a:gd name="T99" fmla="*/ 4691 h 30"/>
                <a:gd name="T100" fmla="*/ 0 w 22"/>
                <a:gd name="T101" fmla="*/ 3924 h 30"/>
                <a:gd name="T102" fmla="*/ 0 w 22"/>
                <a:gd name="T103" fmla="*/ 3158 h 30"/>
                <a:gd name="T104" fmla="*/ 1667 w 22"/>
                <a:gd name="T105" fmla="*/ 3158 h 30"/>
                <a:gd name="T106" fmla="*/ 2453 w 22"/>
                <a:gd name="T107" fmla="*/ 3924 h 30"/>
                <a:gd name="T108" fmla="*/ 2453 w 22"/>
                <a:gd name="T109" fmla="*/ 3924 h 30"/>
                <a:gd name="T110" fmla="*/ 2453 w 22"/>
                <a:gd name="T111" fmla="*/ 4691 h 30"/>
                <a:gd name="T112" fmla="*/ 4120 w 22"/>
                <a:gd name="T113" fmla="*/ 4691 h 30"/>
                <a:gd name="T114" fmla="*/ 5787 w 22"/>
                <a:gd name="T115" fmla="*/ 4691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"/>
                <a:gd name="T175" fmla="*/ 0 h 30"/>
                <a:gd name="T176" fmla="*/ 22 w 22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" h="30">
                  <a:moveTo>
                    <a:pt x="6" y="3"/>
                  </a:moveTo>
                  <a:lnTo>
                    <a:pt x="6" y="3"/>
                  </a:lnTo>
                  <a:lnTo>
                    <a:pt x="7" y="3"/>
                  </a:lnTo>
                  <a:cubicBezTo>
                    <a:pt x="7" y="2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1"/>
                    <a:pt x="9" y="0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11" y="2"/>
                  </a:ln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2" y="0"/>
                    <a:pt x="13" y="0"/>
                  </a:cubicBezTo>
                  <a:lnTo>
                    <a:pt x="13" y="1"/>
                  </a:lnTo>
                  <a:lnTo>
                    <a:pt x="13" y="3"/>
                  </a:ln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4"/>
                    <a:pt x="14" y="4"/>
                  </a:cubicBezTo>
                  <a:lnTo>
                    <a:pt x="15" y="4"/>
                  </a:lnTo>
                  <a:cubicBezTo>
                    <a:pt x="15" y="3"/>
                    <a:pt x="15" y="4"/>
                    <a:pt x="15" y="3"/>
                  </a:cubicBezTo>
                  <a:lnTo>
                    <a:pt x="17" y="3"/>
                  </a:lnTo>
                  <a:cubicBezTo>
                    <a:pt x="18" y="3"/>
                    <a:pt x="18" y="4"/>
                    <a:pt x="19" y="4"/>
                  </a:cubicBezTo>
                  <a:lnTo>
                    <a:pt x="18" y="4"/>
                  </a:lnTo>
                  <a:lnTo>
                    <a:pt x="18" y="5"/>
                  </a:lnTo>
                  <a:cubicBezTo>
                    <a:pt x="18" y="6"/>
                    <a:pt x="17" y="7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9" y="11"/>
                  </a:lnTo>
                  <a:cubicBezTo>
                    <a:pt x="19" y="11"/>
                    <a:pt x="19" y="11"/>
                    <a:pt x="19" y="11"/>
                  </a:cubicBezTo>
                  <a:lnTo>
                    <a:pt x="22" y="11"/>
                  </a:lnTo>
                  <a:cubicBezTo>
                    <a:pt x="22" y="11"/>
                    <a:pt x="22" y="11"/>
                    <a:pt x="22" y="11"/>
                  </a:cubicBezTo>
                  <a:lnTo>
                    <a:pt x="22" y="12"/>
                  </a:lnTo>
                  <a:cubicBezTo>
                    <a:pt x="22" y="12"/>
                    <a:pt x="22" y="12"/>
                    <a:pt x="22" y="12"/>
                  </a:cubicBezTo>
                  <a:lnTo>
                    <a:pt x="22" y="14"/>
                  </a:lnTo>
                  <a:cubicBezTo>
                    <a:pt x="22" y="14"/>
                    <a:pt x="22" y="14"/>
                    <a:pt x="22" y="15"/>
                  </a:cubicBezTo>
                  <a:cubicBezTo>
                    <a:pt x="20" y="15"/>
                    <a:pt x="20" y="20"/>
                    <a:pt x="20" y="21"/>
                  </a:cubicBezTo>
                  <a:lnTo>
                    <a:pt x="20" y="27"/>
                  </a:lnTo>
                  <a:cubicBezTo>
                    <a:pt x="19" y="27"/>
                    <a:pt x="18" y="27"/>
                    <a:pt x="16" y="27"/>
                  </a:cubicBezTo>
                  <a:cubicBezTo>
                    <a:pt x="16" y="26"/>
                    <a:pt x="14" y="24"/>
                    <a:pt x="12" y="24"/>
                  </a:cubicBezTo>
                  <a:cubicBezTo>
                    <a:pt x="12" y="24"/>
                    <a:pt x="12" y="25"/>
                    <a:pt x="12" y="26"/>
                  </a:cubicBezTo>
                  <a:cubicBezTo>
                    <a:pt x="11" y="26"/>
                    <a:pt x="10" y="26"/>
                    <a:pt x="9" y="26"/>
                  </a:cubicBezTo>
                  <a:cubicBezTo>
                    <a:pt x="9" y="26"/>
                    <a:pt x="9" y="27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9"/>
                    <a:pt x="10" y="30"/>
                  </a:cubicBezTo>
                  <a:cubicBezTo>
                    <a:pt x="9" y="30"/>
                    <a:pt x="8" y="30"/>
                    <a:pt x="7" y="30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8" y="26"/>
                    <a:pt x="8" y="23"/>
                    <a:pt x="8" y="23"/>
                  </a:cubicBezTo>
                  <a:lnTo>
                    <a:pt x="8" y="22"/>
                  </a:lnTo>
                  <a:cubicBezTo>
                    <a:pt x="8" y="22"/>
                    <a:pt x="8" y="20"/>
                    <a:pt x="8" y="20"/>
                  </a:cubicBezTo>
                  <a:lnTo>
                    <a:pt x="7" y="20"/>
                  </a:lnTo>
                  <a:cubicBezTo>
                    <a:pt x="7" y="19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lnTo>
                    <a:pt x="6" y="17"/>
                  </a:lnTo>
                  <a:lnTo>
                    <a:pt x="6" y="16"/>
                  </a:ln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6" y="15"/>
                    <a:pt x="5" y="15"/>
                  </a:cubicBezTo>
                  <a:cubicBezTo>
                    <a:pt x="5" y="14"/>
                    <a:pt x="5" y="12"/>
                    <a:pt x="5" y="12"/>
                  </a:cubicBezTo>
                  <a:lnTo>
                    <a:pt x="6" y="12"/>
                  </a:lnTo>
                  <a:cubicBezTo>
                    <a:pt x="6" y="12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0"/>
                    <a:pt x="3" y="9"/>
                  </a:cubicBezTo>
                  <a:cubicBezTo>
                    <a:pt x="3" y="9"/>
                    <a:pt x="2" y="10"/>
                    <a:pt x="1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0" y="6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4"/>
                  </a:lnTo>
                  <a:cubicBezTo>
                    <a:pt x="1" y="4"/>
                    <a:pt x="2" y="4"/>
                    <a:pt x="2" y="4"/>
                  </a:cubicBezTo>
                  <a:lnTo>
                    <a:pt x="3" y="5"/>
                  </a:lnTo>
                  <a:cubicBezTo>
                    <a:pt x="3" y="5"/>
                    <a:pt x="3" y="5"/>
                    <a:pt x="3" y="5"/>
                  </a:cubicBezTo>
                  <a:lnTo>
                    <a:pt x="3" y="6"/>
                  </a:ln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lnTo>
                    <a:pt x="6" y="3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077" name="Freeform 77"/>
            <p:cNvSpPr>
              <a:spLocks/>
            </p:cNvSpPr>
            <p:nvPr/>
          </p:nvSpPr>
          <p:spPr bwMode="auto">
            <a:xfrm>
              <a:off x="4701" y="1960"/>
              <a:ext cx="432" cy="304"/>
            </a:xfrm>
            <a:custGeom>
              <a:avLst/>
              <a:gdLst>
                <a:gd name="T0" fmla="*/ 6611 w 46"/>
                <a:gd name="T1" fmla="*/ 19520 h 33"/>
                <a:gd name="T2" fmla="*/ 5823 w 46"/>
                <a:gd name="T3" fmla="*/ 16379 h 33"/>
                <a:gd name="T4" fmla="*/ 3353 w 46"/>
                <a:gd name="T5" fmla="*/ 14085 h 33"/>
                <a:gd name="T6" fmla="*/ 1672 w 46"/>
                <a:gd name="T7" fmla="*/ 13321 h 33"/>
                <a:gd name="T8" fmla="*/ 798 w 46"/>
                <a:gd name="T9" fmla="*/ 12473 h 33"/>
                <a:gd name="T10" fmla="*/ 0 w 46"/>
                <a:gd name="T11" fmla="*/ 10944 h 33"/>
                <a:gd name="T12" fmla="*/ 2470 w 46"/>
                <a:gd name="T13" fmla="*/ 10179 h 33"/>
                <a:gd name="T14" fmla="*/ 3353 w 46"/>
                <a:gd name="T15" fmla="*/ 8567 h 33"/>
                <a:gd name="T16" fmla="*/ 5823 w 46"/>
                <a:gd name="T17" fmla="*/ 7047 h 33"/>
                <a:gd name="T18" fmla="*/ 6611 w 46"/>
                <a:gd name="T19" fmla="*/ 8567 h 33"/>
                <a:gd name="T20" fmla="*/ 9081 w 46"/>
                <a:gd name="T21" fmla="*/ 4671 h 33"/>
                <a:gd name="T22" fmla="*/ 8293 w 46"/>
                <a:gd name="T23" fmla="*/ 3906 h 33"/>
                <a:gd name="T24" fmla="*/ 11551 w 46"/>
                <a:gd name="T25" fmla="*/ 3141 h 33"/>
                <a:gd name="T26" fmla="*/ 13232 w 46"/>
                <a:gd name="T27" fmla="*/ 1529 h 33"/>
                <a:gd name="T28" fmla="*/ 14115 w 46"/>
                <a:gd name="T29" fmla="*/ 0 h 33"/>
                <a:gd name="T30" fmla="*/ 16585 w 46"/>
                <a:gd name="T31" fmla="*/ 0 h 33"/>
                <a:gd name="T32" fmla="*/ 20727 w 46"/>
                <a:gd name="T33" fmla="*/ 2377 h 33"/>
                <a:gd name="T34" fmla="*/ 22398 w 46"/>
                <a:gd name="T35" fmla="*/ 2377 h 33"/>
                <a:gd name="T36" fmla="*/ 25666 w 46"/>
                <a:gd name="T37" fmla="*/ 4671 h 33"/>
                <a:gd name="T38" fmla="*/ 26549 w 46"/>
                <a:gd name="T39" fmla="*/ 6283 h 33"/>
                <a:gd name="T40" fmla="*/ 29808 w 46"/>
                <a:gd name="T41" fmla="*/ 5435 h 33"/>
                <a:gd name="T42" fmla="*/ 32278 w 46"/>
                <a:gd name="T43" fmla="*/ 4671 h 33"/>
                <a:gd name="T44" fmla="*/ 34748 w 46"/>
                <a:gd name="T45" fmla="*/ 3906 h 33"/>
                <a:gd name="T46" fmla="*/ 36429 w 46"/>
                <a:gd name="T47" fmla="*/ 4671 h 33"/>
                <a:gd name="T48" fmla="*/ 35631 w 46"/>
                <a:gd name="T49" fmla="*/ 7047 h 33"/>
                <a:gd name="T50" fmla="*/ 34748 w 46"/>
                <a:gd name="T51" fmla="*/ 7047 h 33"/>
                <a:gd name="T52" fmla="*/ 34748 w 46"/>
                <a:gd name="T53" fmla="*/ 7047 h 33"/>
                <a:gd name="T54" fmla="*/ 35631 w 46"/>
                <a:gd name="T55" fmla="*/ 11709 h 33"/>
                <a:gd name="T56" fmla="*/ 38101 w 46"/>
                <a:gd name="T57" fmla="*/ 14085 h 33"/>
                <a:gd name="T58" fmla="*/ 38101 w 46"/>
                <a:gd name="T59" fmla="*/ 14850 h 33"/>
                <a:gd name="T60" fmla="*/ 37312 w 46"/>
                <a:gd name="T61" fmla="*/ 15615 h 33"/>
                <a:gd name="T62" fmla="*/ 32278 w 46"/>
                <a:gd name="T63" fmla="*/ 16379 h 33"/>
                <a:gd name="T64" fmla="*/ 34748 w 46"/>
                <a:gd name="T65" fmla="*/ 17227 h 33"/>
                <a:gd name="T66" fmla="*/ 36429 w 46"/>
                <a:gd name="T67" fmla="*/ 17227 h 33"/>
                <a:gd name="T68" fmla="*/ 37312 w 46"/>
                <a:gd name="T69" fmla="*/ 22662 h 33"/>
                <a:gd name="T70" fmla="*/ 36429 w 46"/>
                <a:gd name="T71" fmla="*/ 23426 h 33"/>
                <a:gd name="T72" fmla="*/ 33959 w 46"/>
                <a:gd name="T73" fmla="*/ 23426 h 33"/>
                <a:gd name="T74" fmla="*/ 33959 w 46"/>
                <a:gd name="T75" fmla="*/ 24274 h 33"/>
                <a:gd name="T76" fmla="*/ 32278 w 46"/>
                <a:gd name="T77" fmla="*/ 24274 h 33"/>
                <a:gd name="T78" fmla="*/ 31489 w 46"/>
                <a:gd name="T79" fmla="*/ 25039 h 33"/>
                <a:gd name="T80" fmla="*/ 30606 w 46"/>
                <a:gd name="T81" fmla="*/ 25794 h 33"/>
                <a:gd name="T82" fmla="*/ 29019 w 46"/>
                <a:gd name="T83" fmla="*/ 23426 h 33"/>
                <a:gd name="T84" fmla="*/ 28136 w 46"/>
                <a:gd name="T85" fmla="*/ 22662 h 33"/>
                <a:gd name="T86" fmla="*/ 23197 w 46"/>
                <a:gd name="T87" fmla="*/ 21897 h 33"/>
                <a:gd name="T88" fmla="*/ 22398 w 46"/>
                <a:gd name="T89" fmla="*/ 21897 h 33"/>
                <a:gd name="T90" fmla="*/ 22398 w 46"/>
                <a:gd name="T91" fmla="*/ 22662 h 33"/>
                <a:gd name="T92" fmla="*/ 20727 w 46"/>
                <a:gd name="T93" fmla="*/ 21897 h 33"/>
                <a:gd name="T94" fmla="*/ 17374 w 46"/>
                <a:gd name="T95" fmla="*/ 21897 h 33"/>
                <a:gd name="T96" fmla="*/ 15702 w 46"/>
                <a:gd name="T97" fmla="*/ 21133 h 33"/>
                <a:gd name="T98" fmla="*/ 14904 w 46"/>
                <a:gd name="T99" fmla="*/ 19520 h 33"/>
                <a:gd name="T100" fmla="*/ 13232 w 46"/>
                <a:gd name="T101" fmla="*/ 20368 h 33"/>
                <a:gd name="T102" fmla="*/ 12434 w 46"/>
                <a:gd name="T103" fmla="*/ 20368 h 33"/>
                <a:gd name="T104" fmla="*/ 10762 w 46"/>
                <a:gd name="T105" fmla="*/ 19520 h 33"/>
                <a:gd name="T106" fmla="*/ 7494 w 46"/>
                <a:gd name="T107" fmla="*/ 20368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"/>
                <a:gd name="T163" fmla="*/ 0 h 33"/>
                <a:gd name="T164" fmla="*/ 46 w 46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" h="33">
                  <a:moveTo>
                    <a:pt x="9" y="26"/>
                  </a:moveTo>
                  <a:lnTo>
                    <a:pt x="9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7" y="23"/>
                  </a:lnTo>
                  <a:cubicBezTo>
                    <a:pt x="7" y="23"/>
                    <a:pt x="7" y="22"/>
                    <a:pt x="7" y="22"/>
                  </a:cubicBezTo>
                  <a:lnTo>
                    <a:pt x="7" y="21"/>
                  </a:lnTo>
                  <a:cubicBezTo>
                    <a:pt x="6" y="21"/>
                    <a:pt x="5" y="21"/>
                    <a:pt x="5" y="21"/>
                  </a:cubicBezTo>
                  <a:lnTo>
                    <a:pt x="4" y="21"/>
                  </a:lnTo>
                  <a:lnTo>
                    <a:pt x="4" y="19"/>
                  </a:lnTo>
                  <a:lnTo>
                    <a:pt x="4" y="18"/>
                  </a:lnTo>
                  <a:cubicBezTo>
                    <a:pt x="4" y="18"/>
                    <a:pt x="3" y="18"/>
                    <a:pt x="3" y="17"/>
                  </a:cubicBezTo>
                  <a:lnTo>
                    <a:pt x="2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cubicBezTo>
                    <a:pt x="1" y="14"/>
                    <a:pt x="2" y="14"/>
                    <a:pt x="2" y="14"/>
                  </a:cubicBezTo>
                  <a:lnTo>
                    <a:pt x="3" y="13"/>
                  </a:lnTo>
                  <a:cubicBezTo>
                    <a:pt x="3" y="13"/>
                    <a:pt x="3" y="13"/>
                    <a:pt x="3" y="13"/>
                  </a:cubicBez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cubicBezTo>
                    <a:pt x="5" y="10"/>
                    <a:pt x="5" y="10"/>
                    <a:pt x="5" y="9"/>
                  </a:cubicBezTo>
                  <a:lnTo>
                    <a:pt x="7" y="9"/>
                  </a:lnTo>
                  <a:lnTo>
                    <a:pt x="8" y="10"/>
                  </a:lnTo>
                  <a:lnTo>
                    <a:pt x="8" y="11"/>
                  </a:lnTo>
                  <a:cubicBezTo>
                    <a:pt x="9" y="12"/>
                    <a:pt x="10" y="12"/>
                    <a:pt x="11" y="12"/>
                  </a:cubicBezTo>
                  <a:lnTo>
                    <a:pt x="11" y="7"/>
                  </a:lnTo>
                  <a:lnTo>
                    <a:pt x="11" y="6"/>
                  </a:lnTo>
                  <a:cubicBezTo>
                    <a:pt x="10" y="6"/>
                    <a:pt x="10" y="6"/>
                    <a:pt x="10" y="6"/>
                  </a:cubicBezTo>
                  <a:lnTo>
                    <a:pt x="10" y="5"/>
                  </a:ln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2" y="5"/>
                    <a:pt x="13" y="5"/>
                  </a:cubicBezTo>
                  <a:lnTo>
                    <a:pt x="13" y="4"/>
                  </a:lnTo>
                  <a:lnTo>
                    <a:pt x="14" y="4"/>
                  </a:lnTo>
                  <a:cubicBezTo>
                    <a:pt x="14" y="4"/>
                    <a:pt x="15" y="3"/>
                    <a:pt x="15" y="3"/>
                  </a:cubicBezTo>
                  <a:lnTo>
                    <a:pt x="15" y="2"/>
                  </a:lnTo>
                  <a:lnTo>
                    <a:pt x="16" y="2"/>
                  </a:lnTo>
                  <a:cubicBezTo>
                    <a:pt x="16" y="2"/>
                    <a:pt x="16" y="1"/>
                    <a:pt x="16" y="1"/>
                  </a:cubicBezTo>
                  <a:lnTo>
                    <a:pt x="17" y="1"/>
                  </a:lnTo>
                  <a:cubicBezTo>
                    <a:pt x="17" y="0"/>
                    <a:pt x="17" y="1"/>
                    <a:pt x="17" y="0"/>
                  </a:cubicBezTo>
                  <a:lnTo>
                    <a:pt x="19" y="0"/>
                  </a:lnTo>
                  <a:cubicBezTo>
                    <a:pt x="19" y="0"/>
                    <a:pt x="19" y="0"/>
                    <a:pt x="19" y="0"/>
                  </a:cubicBezTo>
                  <a:lnTo>
                    <a:pt x="20" y="0"/>
                  </a:lnTo>
                  <a:cubicBezTo>
                    <a:pt x="20" y="0"/>
                    <a:pt x="21" y="1"/>
                    <a:pt x="21" y="1"/>
                  </a:cubicBezTo>
                  <a:lnTo>
                    <a:pt x="22" y="1"/>
                  </a:lnTo>
                  <a:cubicBezTo>
                    <a:pt x="22" y="1"/>
                    <a:pt x="24" y="2"/>
                    <a:pt x="24" y="2"/>
                  </a:cubicBezTo>
                  <a:lnTo>
                    <a:pt x="25" y="3"/>
                  </a:lnTo>
                  <a:lnTo>
                    <a:pt x="26" y="3"/>
                  </a:lnTo>
                  <a:lnTo>
                    <a:pt x="27" y="3"/>
                  </a:ln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9" y="5"/>
                    <a:pt x="30" y="6"/>
                    <a:pt x="31" y="6"/>
                  </a:cubicBezTo>
                  <a:cubicBezTo>
                    <a:pt x="31" y="6"/>
                    <a:pt x="31" y="6"/>
                    <a:pt x="32" y="6"/>
                  </a:cubicBezTo>
                  <a:lnTo>
                    <a:pt x="32" y="7"/>
                  </a:lnTo>
                  <a:cubicBezTo>
                    <a:pt x="32" y="7"/>
                    <a:pt x="32" y="8"/>
                    <a:pt x="32" y="8"/>
                  </a:cubicBezTo>
                  <a:lnTo>
                    <a:pt x="34" y="8"/>
                  </a:lnTo>
                  <a:lnTo>
                    <a:pt x="36" y="8"/>
                  </a:lnTo>
                  <a:cubicBezTo>
                    <a:pt x="36" y="8"/>
                    <a:pt x="36" y="8"/>
                    <a:pt x="36" y="7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38" y="7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2" y="5"/>
                  </a:lnTo>
                  <a:cubicBezTo>
                    <a:pt x="43" y="6"/>
                    <a:pt x="43" y="5"/>
                    <a:pt x="44" y="6"/>
                  </a:cubicBezTo>
                  <a:cubicBezTo>
                    <a:pt x="44" y="6"/>
                    <a:pt x="44" y="7"/>
                    <a:pt x="44" y="8"/>
                  </a:cubicBezTo>
                  <a:cubicBezTo>
                    <a:pt x="44" y="8"/>
                    <a:pt x="43" y="8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lnTo>
                    <a:pt x="42" y="9"/>
                  </a:lnTo>
                  <a:cubicBezTo>
                    <a:pt x="42" y="9"/>
                    <a:pt x="42" y="10"/>
                    <a:pt x="42" y="10"/>
                  </a:cubicBezTo>
                  <a:lnTo>
                    <a:pt x="42" y="14"/>
                  </a:lnTo>
                  <a:cubicBezTo>
                    <a:pt x="42" y="14"/>
                    <a:pt x="42" y="14"/>
                    <a:pt x="42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cubicBezTo>
                    <a:pt x="46" y="19"/>
                    <a:pt x="45" y="19"/>
                    <a:pt x="45" y="19"/>
                  </a:cubicBezTo>
                  <a:lnTo>
                    <a:pt x="45" y="20"/>
                  </a:lnTo>
                  <a:lnTo>
                    <a:pt x="45" y="21"/>
                  </a:lnTo>
                  <a:cubicBezTo>
                    <a:pt x="44" y="21"/>
                    <a:pt x="41" y="20"/>
                    <a:pt x="40" y="21"/>
                  </a:cubicBez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2" y="22"/>
                  </a:lnTo>
                  <a:cubicBezTo>
                    <a:pt x="42" y="22"/>
                    <a:pt x="43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4"/>
                    <a:pt x="44" y="24"/>
                  </a:cubicBezTo>
                  <a:cubicBezTo>
                    <a:pt x="44" y="24"/>
                    <a:pt x="45" y="24"/>
                    <a:pt x="45" y="24"/>
                  </a:cubicBez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3" y="30"/>
                    <a:pt x="43" y="30"/>
                  </a:cubicBezTo>
                  <a:cubicBezTo>
                    <a:pt x="42" y="30"/>
                    <a:pt x="42" y="30"/>
                    <a:pt x="41" y="30"/>
                  </a:cubicBezTo>
                  <a:lnTo>
                    <a:pt x="41" y="31"/>
                  </a:lnTo>
                  <a:cubicBezTo>
                    <a:pt x="40" y="31"/>
                    <a:pt x="39" y="31"/>
                    <a:pt x="39" y="31"/>
                  </a:cubicBezTo>
                  <a:lnTo>
                    <a:pt x="39" y="32"/>
                  </a:lnTo>
                  <a:cubicBezTo>
                    <a:pt x="39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lnTo>
                    <a:pt x="38" y="33"/>
                  </a:lnTo>
                  <a:lnTo>
                    <a:pt x="37" y="33"/>
                  </a:lnTo>
                  <a:lnTo>
                    <a:pt x="37" y="32"/>
                  </a:lnTo>
                  <a:cubicBezTo>
                    <a:pt x="37" y="32"/>
                    <a:pt x="36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lnTo>
                    <a:pt x="35" y="30"/>
                  </a:lnTo>
                  <a:cubicBezTo>
                    <a:pt x="35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lnTo>
                    <a:pt x="34" y="29"/>
                  </a:lnTo>
                  <a:cubicBezTo>
                    <a:pt x="33" y="29"/>
                    <a:pt x="32" y="29"/>
                    <a:pt x="32" y="29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lnTo>
                    <a:pt x="28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4" y="28"/>
                  </a:lnTo>
                  <a:cubicBezTo>
                    <a:pt x="24" y="28"/>
                    <a:pt x="23" y="28"/>
                    <a:pt x="23" y="28"/>
                  </a:cubicBezTo>
                  <a:cubicBezTo>
                    <a:pt x="23" y="28"/>
                    <a:pt x="22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lnTo>
                    <a:pt x="20" y="28"/>
                  </a:lnTo>
                  <a:cubicBezTo>
                    <a:pt x="20" y="28"/>
                    <a:pt x="19" y="27"/>
                    <a:pt x="19" y="27"/>
                  </a:cubicBezTo>
                  <a:lnTo>
                    <a:pt x="18" y="27"/>
                  </a:lnTo>
                  <a:lnTo>
                    <a:pt x="18" y="26"/>
                  </a:lnTo>
                  <a:cubicBezTo>
                    <a:pt x="18" y="26"/>
                    <a:pt x="18" y="25"/>
                    <a:pt x="18" y="25"/>
                  </a:cubicBezTo>
                  <a:lnTo>
                    <a:pt x="17" y="25"/>
                  </a:lnTo>
                  <a:cubicBezTo>
                    <a:pt x="17" y="26"/>
                    <a:pt x="17" y="26"/>
                    <a:pt x="17" y="26"/>
                  </a:cubicBezTo>
                  <a:lnTo>
                    <a:pt x="16" y="26"/>
                  </a:lnTo>
                  <a:cubicBezTo>
                    <a:pt x="16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5"/>
                    <a:pt x="10" y="24"/>
                    <a:pt x="10" y="25"/>
                  </a:cubicBezTo>
                  <a:lnTo>
                    <a:pt x="9" y="25"/>
                  </a:lnTo>
                  <a:cubicBezTo>
                    <a:pt x="9" y="25"/>
                    <a:pt x="9" y="25"/>
                    <a:pt x="9" y="25"/>
                  </a:cubicBezTo>
                  <a:lnTo>
                    <a:pt x="9" y="26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300078" name="Freeform 80"/>
          <p:cNvSpPr>
            <a:spLocks/>
          </p:cNvSpPr>
          <p:nvPr/>
        </p:nvSpPr>
        <p:spPr bwMode="auto">
          <a:xfrm>
            <a:off x="6284913" y="2611438"/>
            <a:ext cx="893762" cy="511175"/>
          </a:xfrm>
          <a:custGeom>
            <a:avLst/>
            <a:gdLst>
              <a:gd name="T0" fmla="*/ 15789799 w 60"/>
              <a:gd name="T1" fmla="*/ 42062396 h 35"/>
              <a:gd name="T2" fmla="*/ 11738075 w 60"/>
              <a:gd name="T3" fmla="*/ 38294308 h 35"/>
              <a:gd name="T4" fmla="*/ 1251267 w 60"/>
              <a:gd name="T5" fmla="*/ 35869879 h 35"/>
              <a:gd name="T6" fmla="*/ 1251267 w 60"/>
              <a:gd name="T7" fmla="*/ 35869879 h 35"/>
              <a:gd name="T8" fmla="*/ 1251267 w 60"/>
              <a:gd name="T9" fmla="*/ 35869879 h 35"/>
              <a:gd name="T10" fmla="*/ 1251267 w 60"/>
              <a:gd name="T11" fmla="*/ 34672269 h 35"/>
              <a:gd name="T12" fmla="*/ 2651494 w 60"/>
              <a:gd name="T13" fmla="*/ 33328610 h 35"/>
              <a:gd name="T14" fmla="*/ 5317884 w 60"/>
              <a:gd name="T15" fmla="*/ 30904181 h 35"/>
              <a:gd name="T16" fmla="*/ 7820419 w 60"/>
              <a:gd name="T17" fmla="*/ 29691959 h 35"/>
              <a:gd name="T18" fmla="*/ 10486808 w 60"/>
              <a:gd name="T19" fmla="*/ 24726261 h 35"/>
              <a:gd name="T20" fmla="*/ 13138302 w 60"/>
              <a:gd name="T21" fmla="*/ 17336135 h 35"/>
              <a:gd name="T22" fmla="*/ 17055961 w 60"/>
              <a:gd name="T23" fmla="*/ 18548349 h 35"/>
              <a:gd name="T24" fmla="*/ 19707454 w 60"/>
              <a:gd name="T25" fmla="*/ 16123920 h 35"/>
              <a:gd name="T26" fmla="*/ 27542766 w 60"/>
              <a:gd name="T27" fmla="*/ 14780257 h 35"/>
              <a:gd name="T28" fmla="*/ 28794032 w 60"/>
              <a:gd name="T29" fmla="*/ 11158219 h 35"/>
              <a:gd name="T30" fmla="*/ 30194259 w 60"/>
              <a:gd name="T31" fmla="*/ 9946004 h 35"/>
              <a:gd name="T32" fmla="*/ 36763415 w 60"/>
              <a:gd name="T33" fmla="*/ 9946004 h 35"/>
              <a:gd name="T34" fmla="*/ 41932338 w 60"/>
              <a:gd name="T35" fmla="*/ 8602345 h 35"/>
              <a:gd name="T36" fmla="*/ 41932338 w 60"/>
              <a:gd name="T37" fmla="*/ 3768090 h 35"/>
              <a:gd name="T38" fmla="*/ 47250220 w 60"/>
              <a:gd name="T39" fmla="*/ 3768090 h 35"/>
              <a:gd name="T40" fmla="*/ 52419143 w 60"/>
              <a:gd name="T41" fmla="*/ 0 h 35"/>
              <a:gd name="T42" fmla="*/ 53819369 w 60"/>
              <a:gd name="T43" fmla="*/ 3768090 h 35"/>
              <a:gd name="T44" fmla="*/ 52419143 w 60"/>
              <a:gd name="T45" fmla="*/ 4965700 h 35"/>
              <a:gd name="T46" fmla="*/ 53819369 w 60"/>
              <a:gd name="T47" fmla="*/ 8602345 h 35"/>
              <a:gd name="T48" fmla="*/ 56321902 w 60"/>
              <a:gd name="T49" fmla="*/ 3768090 h 35"/>
              <a:gd name="T50" fmla="*/ 58988292 w 60"/>
              <a:gd name="T51" fmla="*/ 1212215 h 35"/>
              <a:gd name="T52" fmla="*/ 64291293 w 60"/>
              <a:gd name="T53" fmla="*/ 2424430 h 35"/>
              <a:gd name="T54" fmla="*/ 70860442 w 60"/>
              <a:gd name="T55" fmla="*/ 4965700 h 35"/>
              <a:gd name="T56" fmla="*/ 72126604 w 60"/>
              <a:gd name="T57" fmla="*/ 8602345 h 35"/>
              <a:gd name="T58" fmla="*/ 70860442 w 60"/>
              <a:gd name="T59" fmla="*/ 13568043 h 35"/>
              <a:gd name="T60" fmla="*/ 73377871 w 60"/>
              <a:gd name="T61" fmla="*/ 12355828 h 35"/>
              <a:gd name="T62" fmla="*/ 77429591 w 60"/>
              <a:gd name="T63" fmla="*/ 9946004 h 35"/>
              <a:gd name="T64" fmla="*/ 77429591 w 60"/>
              <a:gd name="T65" fmla="*/ 14780257 h 35"/>
              <a:gd name="T66" fmla="*/ 74778097 w 60"/>
              <a:gd name="T67" fmla="*/ 17336135 h 35"/>
              <a:gd name="T68" fmla="*/ 72126604 w 60"/>
              <a:gd name="T69" fmla="*/ 18548349 h 35"/>
              <a:gd name="T70" fmla="*/ 70860442 w 60"/>
              <a:gd name="T71" fmla="*/ 18548349 h 35"/>
              <a:gd name="T72" fmla="*/ 65557455 w 60"/>
              <a:gd name="T73" fmla="*/ 19745959 h 35"/>
              <a:gd name="T74" fmla="*/ 64291293 w 60"/>
              <a:gd name="T75" fmla="*/ 25938476 h 35"/>
              <a:gd name="T76" fmla="*/ 62905962 w 60"/>
              <a:gd name="T77" fmla="*/ 25938476 h 35"/>
              <a:gd name="T78" fmla="*/ 60388518 w 60"/>
              <a:gd name="T79" fmla="*/ 25938476 h 35"/>
              <a:gd name="T80" fmla="*/ 56321902 w 60"/>
              <a:gd name="T81" fmla="*/ 25938476 h 35"/>
              <a:gd name="T82" fmla="*/ 57722129 w 60"/>
              <a:gd name="T83" fmla="*/ 28479745 h 35"/>
              <a:gd name="T84" fmla="*/ 58988292 w 60"/>
              <a:gd name="T85" fmla="*/ 30904181 h 35"/>
              <a:gd name="T86" fmla="*/ 56321902 w 60"/>
              <a:gd name="T87" fmla="*/ 33328610 h 35"/>
              <a:gd name="T88" fmla="*/ 53819369 w 60"/>
              <a:gd name="T89" fmla="*/ 33328610 h 35"/>
              <a:gd name="T90" fmla="*/ 52419143 w 60"/>
              <a:gd name="T91" fmla="*/ 32116395 h 35"/>
              <a:gd name="T92" fmla="*/ 51152980 w 60"/>
              <a:gd name="T93" fmla="*/ 30904181 h 35"/>
              <a:gd name="T94" fmla="*/ 49901714 w 60"/>
              <a:gd name="T95" fmla="*/ 32116395 h 35"/>
              <a:gd name="T96" fmla="*/ 47250220 w 60"/>
              <a:gd name="T97" fmla="*/ 35869879 h 35"/>
              <a:gd name="T98" fmla="*/ 36763415 w 60"/>
              <a:gd name="T99" fmla="*/ 35869879 h 35"/>
              <a:gd name="T100" fmla="*/ 36763415 w 60"/>
              <a:gd name="T101" fmla="*/ 35869879 h 35"/>
              <a:gd name="T102" fmla="*/ 34111922 w 60"/>
              <a:gd name="T103" fmla="*/ 38294308 h 35"/>
              <a:gd name="T104" fmla="*/ 31445533 w 60"/>
              <a:gd name="T105" fmla="*/ 40850181 h 35"/>
              <a:gd name="T106" fmla="*/ 28794032 w 60"/>
              <a:gd name="T107" fmla="*/ 40850181 h 35"/>
              <a:gd name="T108" fmla="*/ 27542766 w 60"/>
              <a:gd name="T109" fmla="*/ 42062396 h 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0"/>
              <a:gd name="T166" fmla="*/ 0 h 35"/>
              <a:gd name="T167" fmla="*/ 60 w 60"/>
              <a:gd name="T168" fmla="*/ 35 h 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0" h="35">
                <a:moveTo>
                  <a:pt x="21" y="35"/>
                </a:moveTo>
                <a:cubicBezTo>
                  <a:pt x="20" y="35"/>
                  <a:pt x="17" y="35"/>
                  <a:pt x="17" y="34"/>
                </a:cubicBezTo>
                <a:cubicBezTo>
                  <a:pt x="17" y="34"/>
                  <a:pt x="13" y="34"/>
                  <a:pt x="13" y="34"/>
                </a:cubicBezTo>
                <a:lnTo>
                  <a:pt x="12" y="34"/>
                </a:lnTo>
                <a:cubicBezTo>
                  <a:pt x="12" y="34"/>
                  <a:pt x="12" y="33"/>
                  <a:pt x="12" y="33"/>
                </a:cubicBezTo>
                <a:cubicBezTo>
                  <a:pt x="12" y="33"/>
                  <a:pt x="11" y="32"/>
                  <a:pt x="11" y="32"/>
                </a:cubicBezTo>
                <a:cubicBezTo>
                  <a:pt x="11" y="32"/>
                  <a:pt x="10" y="32"/>
                  <a:pt x="10" y="32"/>
                </a:cubicBezTo>
                <a:cubicBezTo>
                  <a:pt x="10" y="32"/>
                  <a:pt x="9" y="31"/>
                  <a:pt x="9" y="31"/>
                </a:cubicBezTo>
                <a:cubicBezTo>
                  <a:pt x="9" y="31"/>
                  <a:pt x="9" y="31"/>
                  <a:pt x="8" y="31"/>
                </a:cubicBezTo>
                <a:cubicBezTo>
                  <a:pt x="8" y="31"/>
                  <a:pt x="6" y="30"/>
                  <a:pt x="6" y="29"/>
                </a:cubicBezTo>
                <a:lnTo>
                  <a:pt x="1" y="30"/>
                </a:lnTo>
                <a:lnTo>
                  <a:pt x="1" y="29"/>
                </a:lnTo>
                <a:lnTo>
                  <a:pt x="0" y="29"/>
                </a:lnTo>
                <a:lnTo>
                  <a:pt x="0" y="28"/>
                </a:lnTo>
                <a:lnTo>
                  <a:pt x="1" y="28"/>
                </a:lnTo>
                <a:cubicBezTo>
                  <a:pt x="1" y="28"/>
                  <a:pt x="1" y="28"/>
                  <a:pt x="1" y="28"/>
                </a:cubicBezTo>
                <a:lnTo>
                  <a:pt x="1" y="27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3" y="25"/>
                </a:lnTo>
                <a:lnTo>
                  <a:pt x="4" y="25"/>
                </a:lnTo>
                <a:lnTo>
                  <a:pt x="5" y="24"/>
                </a:lnTo>
                <a:cubicBezTo>
                  <a:pt x="5" y="24"/>
                  <a:pt x="6" y="24"/>
                  <a:pt x="6" y="24"/>
                </a:cubicBezTo>
                <a:lnTo>
                  <a:pt x="6" y="23"/>
                </a:lnTo>
                <a:cubicBezTo>
                  <a:pt x="7" y="22"/>
                  <a:pt x="6" y="19"/>
                  <a:pt x="6" y="18"/>
                </a:cubicBezTo>
                <a:cubicBezTo>
                  <a:pt x="6" y="18"/>
                  <a:pt x="7" y="19"/>
                  <a:pt x="7" y="19"/>
                </a:cubicBezTo>
                <a:cubicBezTo>
                  <a:pt x="7" y="19"/>
                  <a:pt x="8" y="19"/>
                  <a:pt x="8" y="20"/>
                </a:cubicBezTo>
                <a:cubicBezTo>
                  <a:pt x="8" y="20"/>
                  <a:pt x="8" y="20"/>
                  <a:pt x="9" y="20"/>
                </a:cubicBezTo>
                <a:cubicBezTo>
                  <a:pt x="9" y="20"/>
                  <a:pt x="9" y="19"/>
                  <a:pt x="9" y="19"/>
                </a:cubicBezTo>
                <a:cubicBezTo>
                  <a:pt x="9" y="19"/>
                  <a:pt x="9" y="15"/>
                  <a:pt x="9" y="15"/>
                </a:cubicBezTo>
                <a:lnTo>
                  <a:pt x="10" y="15"/>
                </a:lnTo>
                <a:lnTo>
                  <a:pt x="10" y="14"/>
                </a:lnTo>
                <a:lnTo>
                  <a:pt x="11" y="14"/>
                </a:lnTo>
                <a:lnTo>
                  <a:pt x="11" y="13"/>
                </a:lnTo>
                <a:lnTo>
                  <a:pt x="12" y="13"/>
                </a:lnTo>
                <a:lnTo>
                  <a:pt x="13" y="15"/>
                </a:lnTo>
                <a:lnTo>
                  <a:pt x="15" y="15"/>
                </a:lnTo>
                <a:lnTo>
                  <a:pt x="15" y="14"/>
                </a:lnTo>
                <a:lnTo>
                  <a:pt x="15" y="13"/>
                </a:lnTo>
                <a:lnTo>
                  <a:pt x="18" y="13"/>
                </a:lnTo>
                <a:cubicBezTo>
                  <a:pt x="18" y="13"/>
                  <a:pt x="18" y="12"/>
                  <a:pt x="18" y="12"/>
                </a:cubicBezTo>
                <a:cubicBezTo>
                  <a:pt x="19" y="12"/>
                  <a:pt x="21" y="12"/>
                  <a:pt x="21" y="12"/>
                </a:cubicBez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3" y="8"/>
                </a:lnTo>
                <a:lnTo>
                  <a:pt x="23" y="7"/>
                </a:lnTo>
                <a:cubicBezTo>
                  <a:pt x="23" y="7"/>
                  <a:pt x="26" y="8"/>
                  <a:pt x="26" y="8"/>
                </a:cubicBezTo>
                <a:lnTo>
                  <a:pt x="27" y="8"/>
                </a:lnTo>
                <a:lnTo>
                  <a:pt x="28" y="8"/>
                </a:lnTo>
                <a:lnTo>
                  <a:pt x="28" y="7"/>
                </a:lnTo>
                <a:cubicBezTo>
                  <a:pt x="29" y="7"/>
                  <a:pt x="31" y="7"/>
                  <a:pt x="32" y="7"/>
                </a:cubicBezTo>
                <a:lnTo>
                  <a:pt x="32" y="3"/>
                </a:lnTo>
                <a:lnTo>
                  <a:pt x="32" y="2"/>
                </a:lnTo>
                <a:lnTo>
                  <a:pt x="35" y="2"/>
                </a:lnTo>
                <a:lnTo>
                  <a:pt x="35" y="3"/>
                </a:lnTo>
                <a:lnTo>
                  <a:pt x="36" y="3"/>
                </a:lnTo>
                <a:cubicBezTo>
                  <a:pt x="37" y="4"/>
                  <a:pt x="38" y="2"/>
                  <a:pt x="38" y="2"/>
                </a:cubicBezTo>
                <a:cubicBezTo>
                  <a:pt x="39" y="2"/>
                  <a:pt x="39" y="1"/>
                  <a:pt x="39" y="1"/>
                </a:cubicBez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cubicBezTo>
                  <a:pt x="41" y="1"/>
                  <a:pt x="41" y="3"/>
                  <a:pt x="41" y="3"/>
                </a:cubicBezTo>
                <a:lnTo>
                  <a:pt x="40" y="4"/>
                </a:lnTo>
                <a:lnTo>
                  <a:pt x="39" y="4"/>
                </a:lnTo>
                <a:lnTo>
                  <a:pt x="39" y="6"/>
                </a:lnTo>
                <a:cubicBezTo>
                  <a:pt x="40" y="6"/>
                  <a:pt x="40" y="6"/>
                  <a:pt x="40" y="7"/>
                </a:cubicBezTo>
                <a:lnTo>
                  <a:pt x="41" y="7"/>
                </a:lnTo>
                <a:lnTo>
                  <a:pt x="41" y="6"/>
                </a:lnTo>
                <a:lnTo>
                  <a:pt x="43" y="4"/>
                </a:lnTo>
                <a:lnTo>
                  <a:pt x="43" y="3"/>
                </a:lnTo>
                <a:cubicBezTo>
                  <a:pt x="44" y="3"/>
                  <a:pt x="44" y="2"/>
                  <a:pt x="44" y="2"/>
                </a:cubicBezTo>
                <a:lnTo>
                  <a:pt x="44" y="1"/>
                </a:lnTo>
                <a:lnTo>
                  <a:pt x="45" y="1"/>
                </a:lnTo>
                <a:cubicBezTo>
                  <a:pt x="45" y="1"/>
                  <a:pt x="45" y="1"/>
                  <a:pt x="45" y="1"/>
                </a:cubicBezTo>
                <a:lnTo>
                  <a:pt x="45" y="2"/>
                </a:lnTo>
                <a:cubicBezTo>
                  <a:pt x="45" y="2"/>
                  <a:pt x="46" y="2"/>
                  <a:pt x="46" y="3"/>
                </a:cubicBezTo>
                <a:cubicBezTo>
                  <a:pt x="47" y="3"/>
                  <a:pt x="48" y="3"/>
                  <a:pt x="49" y="3"/>
                </a:cubicBezTo>
                <a:lnTo>
                  <a:pt x="49" y="2"/>
                </a:lnTo>
                <a:cubicBezTo>
                  <a:pt x="49" y="2"/>
                  <a:pt x="52" y="3"/>
                  <a:pt x="52" y="3"/>
                </a:cubicBezTo>
                <a:lnTo>
                  <a:pt x="52" y="4"/>
                </a:lnTo>
                <a:lnTo>
                  <a:pt x="54" y="4"/>
                </a:lnTo>
                <a:lnTo>
                  <a:pt x="55" y="5"/>
                </a:lnTo>
                <a:lnTo>
                  <a:pt x="55" y="6"/>
                </a:lnTo>
                <a:cubicBezTo>
                  <a:pt x="55" y="6"/>
                  <a:pt x="55" y="6"/>
                  <a:pt x="55" y="7"/>
                </a:cubicBezTo>
                <a:lnTo>
                  <a:pt x="54" y="7"/>
                </a:lnTo>
                <a:cubicBezTo>
                  <a:pt x="54" y="8"/>
                  <a:pt x="54" y="10"/>
                  <a:pt x="54" y="11"/>
                </a:cubicBezTo>
                <a:lnTo>
                  <a:pt x="56" y="11"/>
                </a:lnTo>
                <a:lnTo>
                  <a:pt x="56" y="10"/>
                </a:lnTo>
                <a:lnTo>
                  <a:pt x="57" y="10"/>
                </a:lnTo>
                <a:cubicBezTo>
                  <a:pt x="57" y="10"/>
                  <a:pt x="58" y="10"/>
                  <a:pt x="58" y="10"/>
                </a:cubicBezTo>
                <a:cubicBezTo>
                  <a:pt x="58" y="10"/>
                  <a:pt x="58" y="10"/>
                  <a:pt x="58" y="9"/>
                </a:cubicBezTo>
                <a:cubicBezTo>
                  <a:pt x="59" y="9"/>
                  <a:pt x="58" y="9"/>
                  <a:pt x="59" y="9"/>
                </a:cubicBezTo>
                <a:cubicBezTo>
                  <a:pt x="59" y="9"/>
                  <a:pt x="59" y="8"/>
                  <a:pt x="59" y="8"/>
                </a:cubicBezTo>
                <a:lnTo>
                  <a:pt x="60" y="8"/>
                </a:lnTo>
                <a:cubicBezTo>
                  <a:pt x="60" y="9"/>
                  <a:pt x="60" y="10"/>
                  <a:pt x="60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2"/>
                  <a:pt x="59" y="12"/>
                </a:cubicBezTo>
                <a:cubicBezTo>
                  <a:pt x="58" y="12"/>
                  <a:pt x="58" y="13"/>
                  <a:pt x="58" y="13"/>
                </a:cubicBezTo>
                <a:lnTo>
                  <a:pt x="57" y="13"/>
                </a:lnTo>
                <a:lnTo>
                  <a:pt x="57" y="14"/>
                </a:lnTo>
                <a:cubicBezTo>
                  <a:pt x="57" y="14"/>
                  <a:pt x="55" y="15"/>
                  <a:pt x="55" y="15"/>
                </a:cubicBezTo>
                <a:lnTo>
                  <a:pt x="54" y="15"/>
                </a:lnTo>
                <a:cubicBezTo>
                  <a:pt x="54" y="15"/>
                  <a:pt x="54" y="15"/>
                  <a:pt x="54" y="15"/>
                </a:cubicBezTo>
                <a:lnTo>
                  <a:pt x="53" y="15"/>
                </a:lnTo>
                <a:cubicBezTo>
                  <a:pt x="53" y="16"/>
                  <a:pt x="50" y="16"/>
                  <a:pt x="50" y="16"/>
                </a:cubicBezTo>
                <a:cubicBezTo>
                  <a:pt x="50" y="16"/>
                  <a:pt x="49" y="18"/>
                  <a:pt x="49" y="18"/>
                </a:cubicBezTo>
                <a:lnTo>
                  <a:pt x="49" y="21"/>
                </a:lnTo>
                <a:lnTo>
                  <a:pt x="48" y="21"/>
                </a:lnTo>
                <a:cubicBezTo>
                  <a:pt x="47" y="22"/>
                  <a:pt x="46" y="21"/>
                  <a:pt x="46" y="21"/>
                </a:cubicBezTo>
                <a:lnTo>
                  <a:pt x="45" y="21"/>
                </a:lnTo>
                <a:cubicBezTo>
                  <a:pt x="45" y="21"/>
                  <a:pt x="44" y="21"/>
                  <a:pt x="43" y="21"/>
                </a:cubicBezTo>
                <a:cubicBezTo>
                  <a:pt x="43" y="22"/>
                  <a:pt x="43" y="22"/>
                  <a:pt x="43" y="23"/>
                </a:cubicBezTo>
                <a:cubicBezTo>
                  <a:pt x="43" y="23"/>
                  <a:pt x="44" y="23"/>
                  <a:pt x="44" y="23"/>
                </a:cubicBezTo>
                <a:lnTo>
                  <a:pt x="44" y="24"/>
                </a:lnTo>
                <a:lnTo>
                  <a:pt x="45" y="24"/>
                </a:lnTo>
                <a:lnTo>
                  <a:pt x="45" y="25"/>
                </a:lnTo>
                <a:lnTo>
                  <a:pt x="43" y="25"/>
                </a:lnTo>
                <a:cubicBezTo>
                  <a:pt x="43" y="25"/>
                  <a:pt x="43" y="26"/>
                  <a:pt x="43" y="26"/>
                </a:cubicBezTo>
                <a:lnTo>
                  <a:pt x="43" y="27"/>
                </a:lnTo>
                <a:lnTo>
                  <a:pt x="42" y="27"/>
                </a:lnTo>
                <a:lnTo>
                  <a:pt x="41" y="27"/>
                </a:lnTo>
                <a:cubicBezTo>
                  <a:pt x="41" y="27"/>
                  <a:pt x="41" y="27"/>
                  <a:pt x="41" y="27"/>
                </a:cubicBezTo>
                <a:lnTo>
                  <a:pt x="40" y="27"/>
                </a:lnTo>
                <a:lnTo>
                  <a:pt x="40" y="26"/>
                </a:lnTo>
                <a:cubicBezTo>
                  <a:pt x="40" y="26"/>
                  <a:pt x="39" y="25"/>
                  <a:pt x="39" y="25"/>
                </a:cubicBezTo>
                <a:lnTo>
                  <a:pt x="39" y="26"/>
                </a:ln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8" y="26"/>
                  <a:pt x="38" y="26"/>
                </a:cubicBezTo>
                <a:cubicBezTo>
                  <a:pt x="38" y="26"/>
                  <a:pt x="37" y="26"/>
                  <a:pt x="37" y="26"/>
                </a:cubicBezTo>
                <a:cubicBezTo>
                  <a:pt x="37" y="27"/>
                  <a:pt x="36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9"/>
                  <a:pt x="36" y="29"/>
                  <a:pt x="36" y="29"/>
                </a:cubicBezTo>
                <a:cubicBezTo>
                  <a:pt x="35" y="29"/>
                  <a:pt x="33" y="29"/>
                  <a:pt x="33" y="29"/>
                </a:cubicBezTo>
                <a:cubicBezTo>
                  <a:pt x="33" y="29"/>
                  <a:pt x="32" y="29"/>
                  <a:pt x="32" y="29"/>
                </a:cubicBezTo>
                <a:cubicBezTo>
                  <a:pt x="32" y="29"/>
                  <a:pt x="31" y="30"/>
                  <a:pt x="30" y="29"/>
                </a:cubicBezTo>
                <a:cubicBezTo>
                  <a:pt x="30" y="29"/>
                  <a:pt x="29" y="29"/>
                  <a:pt x="28" y="29"/>
                </a:cubicBezTo>
                <a:lnTo>
                  <a:pt x="27" y="29"/>
                </a:lnTo>
                <a:lnTo>
                  <a:pt x="27" y="30"/>
                </a:ln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32"/>
                  <a:pt x="25" y="32"/>
                  <a:pt x="25" y="33"/>
                </a:cubicBezTo>
                <a:lnTo>
                  <a:pt x="24" y="33"/>
                </a:lnTo>
                <a:cubicBezTo>
                  <a:pt x="24" y="33"/>
                  <a:pt x="23" y="33"/>
                  <a:pt x="23" y="33"/>
                </a:cubicBezTo>
                <a:cubicBezTo>
                  <a:pt x="23" y="32"/>
                  <a:pt x="22" y="32"/>
                  <a:pt x="22" y="32"/>
                </a:cubicBezTo>
                <a:lnTo>
                  <a:pt x="22" y="33"/>
                </a:lnTo>
                <a:lnTo>
                  <a:pt x="21" y="33"/>
                </a:lnTo>
                <a:lnTo>
                  <a:pt x="21" y="34"/>
                </a:lnTo>
                <a:cubicBezTo>
                  <a:pt x="21" y="34"/>
                  <a:pt x="21" y="35"/>
                  <a:pt x="21" y="35"/>
                </a:cubicBez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79" name="Freeform 82"/>
          <p:cNvSpPr>
            <a:spLocks/>
          </p:cNvSpPr>
          <p:nvPr/>
        </p:nvSpPr>
        <p:spPr bwMode="auto">
          <a:xfrm>
            <a:off x="7299325" y="2538413"/>
            <a:ext cx="611188" cy="742950"/>
          </a:xfrm>
          <a:custGeom>
            <a:avLst/>
            <a:gdLst>
              <a:gd name="T0" fmla="*/ 3920541 w 41"/>
              <a:gd name="T1" fmla="*/ 31946855 h 51"/>
              <a:gd name="T2" fmla="*/ 5321799 w 41"/>
              <a:gd name="T3" fmla="*/ 29412078 h 51"/>
              <a:gd name="T4" fmla="*/ 9242340 w 41"/>
              <a:gd name="T5" fmla="*/ 27008417 h 51"/>
              <a:gd name="T6" fmla="*/ 11895785 w 41"/>
              <a:gd name="T7" fmla="*/ 23264533 h 51"/>
              <a:gd name="T8" fmla="*/ 13162880 w 41"/>
              <a:gd name="T9" fmla="*/ 22055418 h 51"/>
              <a:gd name="T10" fmla="*/ 18335610 w 41"/>
              <a:gd name="T11" fmla="*/ 20860871 h 51"/>
              <a:gd name="T12" fmla="*/ 19736868 w 41"/>
              <a:gd name="T13" fmla="*/ 14698755 h 51"/>
              <a:gd name="T14" fmla="*/ 19736868 w 41"/>
              <a:gd name="T15" fmla="*/ 11100547 h 51"/>
              <a:gd name="T16" fmla="*/ 19736868 w 41"/>
              <a:gd name="T17" fmla="*/ 3743886 h 51"/>
              <a:gd name="T18" fmla="*/ 21003962 w 41"/>
              <a:gd name="T19" fmla="*/ 1209115 h 51"/>
              <a:gd name="T20" fmla="*/ 23657407 w 41"/>
              <a:gd name="T21" fmla="*/ 0 h 51"/>
              <a:gd name="T22" fmla="*/ 24909595 w 41"/>
              <a:gd name="T23" fmla="*/ 1209115 h 51"/>
              <a:gd name="T24" fmla="*/ 23657407 w 41"/>
              <a:gd name="T25" fmla="*/ 3743886 h 51"/>
              <a:gd name="T26" fmla="*/ 23657407 w 41"/>
              <a:gd name="T27" fmla="*/ 7356661 h 51"/>
              <a:gd name="T28" fmla="*/ 27577947 w 41"/>
              <a:gd name="T29" fmla="*/ 8551210 h 51"/>
              <a:gd name="T30" fmla="*/ 38072478 w 41"/>
              <a:gd name="T31" fmla="*/ 6147547 h 51"/>
              <a:gd name="T32" fmla="*/ 43394275 w 41"/>
              <a:gd name="T33" fmla="*/ 7356661 h 51"/>
              <a:gd name="T34" fmla="*/ 40740830 w 41"/>
              <a:gd name="T35" fmla="*/ 8551210 h 51"/>
              <a:gd name="T36" fmla="*/ 40740830 w 41"/>
              <a:gd name="T37" fmla="*/ 13504208 h 51"/>
              <a:gd name="T38" fmla="*/ 40740830 w 41"/>
              <a:gd name="T39" fmla="*/ 17116987 h 51"/>
              <a:gd name="T40" fmla="*/ 47314815 w 41"/>
              <a:gd name="T41" fmla="*/ 19651757 h 51"/>
              <a:gd name="T42" fmla="*/ 52636612 w 41"/>
              <a:gd name="T43" fmla="*/ 23264533 h 51"/>
              <a:gd name="T44" fmla="*/ 52636612 w 41"/>
              <a:gd name="T45" fmla="*/ 30606632 h 51"/>
              <a:gd name="T46" fmla="*/ 49968260 w 41"/>
              <a:gd name="T47" fmla="*/ 35559630 h 51"/>
              <a:gd name="T48" fmla="*/ 48567002 w 41"/>
              <a:gd name="T49" fmla="*/ 34350516 h 51"/>
              <a:gd name="T50" fmla="*/ 46047720 w 41"/>
              <a:gd name="T51" fmla="*/ 33155969 h 51"/>
              <a:gd name="T52" fmla="*/ 44646463 w 41"/>
              <a:gd name="T53" fmla="*/ 34350516 h 51"/>
              <a:gd name="T54" fmla="*/ 39473736 w 41"/>
              <a:gd name="T55" fmla="*/ 36768744 h 51"/>
              <a:gd name="T56" fmla="*/ 39473736 w 41"/>
              <a:gd name="T57" fmla="*/ 37963291 h 51"/>
              <a:gd name="T58" fmla="*/ 39473736 w 41"/>
              <a:gd name="T59" fmla="*/ 40498061 h 51"/>
              <a:gd name="T60" fmla="*/ 39473736 w 41"/>
              <a:gd name="T61" fmla="*/ 41707175 h 51"/>
              <a:gd name="T62" fmla="*/ 39473736 w 41"/>
              <a:gd name="T63" fmla="*/ 44110836 h 51"/>
              <a:gd name="T64" fmla="*/ 38072478 w 41"/>
              <a:gd name="T65" fmla="*/ 46660174 h 51"/>
              <a:gd name="T66" fmla="*/ 36820291 w 41"/>
              <a:gd name="T67" fmla="*/ 47854720 h 51"/>
              <a:gd name="T68" fmla="*/ 35553196 w 41"/>
              <a:gd name="T69" fmla="*/ 50258382 h 51"/>
              <a:gd name="T70" fmla="*/ 34151939 w 41"/>
              <a:gd name="T71" fmla="*/ 51467496 h 51"/>
              <a:gd name="T72" fmla="*/ 31498494 w 41"/>
              <a:gd name="T73" fmla="*/ 54002266 h 51"/>
              <a:gd name="T74" fmla="*/ 28979204 w 41"/>
              <a:gd name="T75" fmla="*/ 55211380 h 51"/>
              <a:gd name="T76" fmla="*/ 28979204 w 41"/>
              <a:gd name="T77" fmla="*/ 62568054 h 51"/>
              <a:gd name="T78" fmla="*/ 24909595 w 41"/>
              <a:gd name="T79" fmla="*/ 60149825 h 51"/>
              <a:gd name="T80" fmla="*/ 19736868 w 41"/>
              <a:gd name="T81" fmla="*/ 60149825 h 51"/>
              <a:gd name="T82" fmla="*/ 17083423 w 41"/>
              <a:gd name="T83" fmla="*/ 58824155 h 51"/>
              <a:gd name="T84" fmla="*/ 15816328 w 41"/>
              <a:gd name="T85" fmla="*/ 57615041 h 51"/>
              <a:gd name="T86" fmla="*/ 13162880 w 41"/>
              <a:gd name="T87" fmla="*/ 57615041 h 51"/>
              <a:gd name="T88" fmla="*/ 9242340 w 41"/>
              <a:gd name="T89" fmla="*/ 56405927 h 51"/>
              <a:gd name="T90" fmla="*/ 7841083 w 41"/>
              <a:gd name="T91" fmla="*/ 55211380 h 51"/>
              <a:gd name="T92" fmla="*/ 7841083 w 41"/>
              <a:gd name="T93" fmla="*/ 55211380 h 51"/>
              <a:gd name="T94" fmla="*/ 6573986 w 41"/>
              <a:gd name="T95" fmla="*/ 54002266 h 51"/>
              <a:gd name="T96" fmla="*/ 5321799 w 41"/>
              <a:gd name="T97" fmla="*/ 52807719 h 51"/>
              <a:gd name="T98" fmla="*/ 3920541 w 41"/>
              <a:gd name="T99" fmla="*/ 51467496 h 51"/>
              <a:gd name="T100" fmla="*/ 2653446 w 41"/>
              <a:gd name="T101" fmla="*/ 49063835 h 51"/>
              <a:gd name="T102" fmla="*/ 1267095 w 41"/>
              <a:gd name="T103" fmla="*/ 41707175 h 51"/>
              <a:gd name="T104" fmla="*/ 0 w 41"/>
              <a:gd name="T105" fmla="*/ 41707175 h 51"/>
              <a:gd name="T106" fmla="*/ 1267095 w 41"/>
              <a:gd name="T107" fmla="*/ 34350516 h 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"/>
              <a:gd name="T163" fmla="*/ 0 h 51"/>
              <a:gd name="T164" fmla="*/ 41 w 41"/>
              <a:gd name="T165" fmla="*/ 51 h 5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" h="51">
                <a:moveTo>
                  <a:pt x="1" y="28"/>
                </a:moveTo>
                <a:cubicBezTo>
                  <a:pt x="1" y="27"/>
                  <a:pt x="1" y="28"/>
                  <a:pt x="1" y="27"/>
                </a:cubicBezTo>
                <a:lnTo>
                  <a:pt x="2" y="27"/>
                </a:lnTo>
                <a:cubicBezTo>
                  <a:pt x="2" y="27"/>
                  <a:pt x="2" y="26"/>
                  <a:pt x="3" y="26"/>
                </a:cubicBezTo>
                <a:cubicBezTo>
                  <a:pt x="3" y="25"/>
                  <a:pt x="3" y="25"/>
                  <a:pt x="3" y="24"/>
                </a:cubicBezTo>
                <a:lnTo>
                  <a:pt x="4" y="24"/>
                </a:lnTo>
                <a:cubicBezTo>
                  <a:pt x="5" y="24"/>
                  <a:pt x="6" y="23"/>
                  <a:pt x="6" y="23"/>
                </a:cubicBezTo>
                <a:lnTo>
                  <a:pt x="7" y="23"/>
                </a:lnTo>
                <a:lnTo>
                  <a:pt x="7" y="22"/>
                </a:lnTo>
                <a:lnTo>
                  <a:pt x="7" y="20"/>
                </a:lnTo>
                <a:cubicBezTo>
                  <a:pt x="7" y="20"/>
                  <a:pt x="8" y="20"/>
                  <a:pt x="8" y="20"/>
                </a:cubicBezTo>
                <a:lnTo>
                  <a:pt x="9" y="20"/>
                </a:lnTo>
                <a:lnTo>
                  <a:pt x="9" y="19"/>
                </a:lnTo>
                <a:cubicBezTo>
                  <a:pt x="9" y="19"/>
                  <a:pt x="10" y="18"/>
                  <a:pt x="10" y="18"/>
                </a:cubicBezTo>
                <a:cubicBezTo>
                  <a:pt x="10" y="17"/>
                  <a:pt x="10" y="16"/>
                  <a:pt x="10" y="16"/>
                </a:cubicBezTo>
                <a:lnTo>
                  <a:pt x="12" y="16"/>
                </a:lnTo>
                <a:cubicBezTo>
                  <a:pt x="12" y="17"/>
                  <a:pt x="13" y="16"/>
                  <a:pt x="13" y="16"/>
                </a:cubicBezTo>
                <a:lnTo>
                  <a:pt x="13" y="17"/>
                </a:lnTo>
                <a:lnTo>
                  <a:pt x="14" y="17"/>
                </a:lnTo>
                <a:cubicBezTo>
                  <a:pt x="14" y="17"/>
                  <a:pt x="15" y="18"/>
                  <a:pt x="15" y="18"/>
                </a:cubicBezTo>
                <a:cubicBezTo>
                  <a:pt x="15" y="17"/>
                  <a:pt x="16" y="14"/>
                  <a:pt x="15" y="14"/>
                </a:cubicBezTo>
                <a:cubicBezTo>
                  <a:pt x="15" y="14"/>
                  <a:pt x="15" y="12"/>
                  <a:pt x="15" y="12"/>
                </a:cubicBezTo>
                <a:lnTo>
                  <a:pt x="15" y="10"/>
                </a:lnTo>
                <a:cubicBezTo>
                  <a:pt x="15" y="10"/>
                  <a:pt x="15" y="9"/>
                  <a:pt x="15" y="9"/>
                </a:cubicBezTo>
                <a:cubicBezTo>
                  <a:pt x="16" y="8"/>
                  <a:pt x="15" y="5"/>
                  <a:pt x="15" y="4"/>
                </a:cubicBezTo>
                <a:lnTo>
                  <a:pt x="15" y="3"/>
                </a:lnTo>
                <a:lnTo>
                  <a:pt x="14" y="3"/>
                </a:lnTo>
                <a:cubicBezTo>
                  <a:pt x="14" y="3"/>
                  <a:pt x="15" y="2"/>
                  <a:pt x="15" y="2"/>
                </a:cubicBezTo>
                <a:lnTo>
                  <a:pt x="15" y="1"/>
                </a:ln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lnTo>
                  <a:pt x="17" y="1"/>
                </a:ln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lnTo>
                  <a:pt x="19" y="0"/>
                </a:lnTo>
                <a:cubicBezTo>
                  <a:pt x="19" y="0"/>
                  <a:pt x="19" y="1"/>
                  <a:pt x="19" y="1"/>
                </a:cubicBezTo>
                <a:cubicBezTo>
                  <a:pt x="19" y="1"/>
                  <a:pt x="19" y="2"/>
                  <a:pt x="19" y="2"/>
                </a:cubicBezTo>
                <a:cubicBezTo>
                  <a:pt x="19" y="2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lnTo>
                  <a:pt x="18" y="4"/>
                </a:lnTo>
                <a:cubicBezTo>
                  <a:pt x="18" y="4"/>
                  <a:pt x="18" y="5"/>
                  <a:pt x="18" y="6"/>
                </a:cubicBezTo>
                <a:cubicBezTo>
                  <a:pt x="18" y="6"/>
                  <a:pt x="18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4" y="6"/>
                  <a:pt x="24" y="6"/>
                </a:cubicBezTo>
                <a:cubicBezTo>
                  <a:pt x="24" y="6"/>
                  <a:pt x="28" y="5"/>
                  <a:pt x="28" y="5"/>
                </a:cubicBezTo>
                <a:lnTo>
                  <a:pt x="29" y="5"/>
                </a:lnTo>
                <a:cubicBezTo>
                  <a:pt x="29" y="5"/>
                  <a:pt x="29" y="5"/>
                  <a:pt x="29" y="5"/>
                </a:cubicBezTo>
                <a:cubicBezTo>
                  <a:pt x="30" y="5"/>
                  <a:pt x="31" y="4"/>
                  <a:pt x="31" y="4"/>
                </a:cubicBezTo>
                <a:cubicBezTo>
                  <a:pt x="31" y="4"/>
                  <a:pt x="32" y="4"/>
                  <a:pt x="33" y="4"/>
                </a:cubicBezTo>
                <a:cubicBezTo>
                  <a:pt x="33" y="5"/>
                  <a:pt x="33" y="5"/>
                  <a:pt x="33" y="6"/>
                </a:cubicBezTo>
                <a:cubicBezTo>
                  <a:pt x="33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10"/>
                  <a:pt x="31" y="10"/>
                </a:cubicBezTo>
                <a:lnTo>
                  <a:pt x="31" y="11"/>
                </a:lnTo>
                <a:cubicBezTo>
                  <a:pt x="30" y="11"/>
                  <a:pt x="30" y="12"/>
                  <a:pt x="30" y="13"/>
                </a:cubicBezTo>
                <a:cubicBezTo>
                  <a:pt x="30" y="13"/>
                  <a:pt x="30" y="13"/>
                  <a:pt x="30" y="13"/>
                </a:cubicBezTo>
                <a:lnTo>
                  <a:pt x="31" y="14"/>
                </a:ln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4"/>
                  <a:pt x="31" y="15"/>
                </a:cubicBezTo>
                <a:cubicBezTo>
                  <a:pt x="32" y="15"/>
                  <a:pt x="34" y="15"/>
                  <a:pt x="34" y="15"/>
                </a:cubicBezTo>
                <a:cubicBezTo>
                  <a:pt x="34" y="15"/>
                  <a:pt x="35" y="15"/>
                  <a:pt x="36" y="16"/>
                </a:cubicBezTo>
                <a:cubicBezTo>
                  <a:pt x="36" y="16"/>
                  <a:pt x="38" y="16"/>
                  <a:pt x="38" y="16"/>
                </a:cubicBezTo>
                <a:cubicBezTo>
                  <a:pt x="38" y="16"/>
                  <a:pt x="39" y="17"/>
                  <a:pt x="39" y="17"/>
                </a:cubicBezTo>
                <a:cubicBezTo>
                  <a:pt x="39" y="18"/>
                  <a:pt x="41" y="19"/>
                  <a:pt x="40" y="19"/>
                </a:cubicBezTo>
                <a:cubicBezTo>
                  <a:pt x="40" y="20"/>
                  <a:pt x="40" y="21"/>
                  <a:pt x="40" y="21"/>
                </a:cubicBezTo>
                <a:lnTo>
                  <a:pt x="40" y="22"/>
                </a:lnTo>
                <a:cubicBezTo>
                  <a:pt x="40" y="22"/>
                  <a:pt x="40" y="23"/>
                  <a:pt x="40" y="23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39" y="27"/>
                  <a:pt x="40" y="28"/>
                </a:cubicBezTo>
                <a:cubicBezTo>
                  <a:pt x="40" y="28"/>
                  <a:pt x="40" y="29"/>
                  <a:pt x="40" y="29"/>
                </a:cubicBezTo>
                <a:cubicBezTo>
                  <a:pt x="39" y="29"/>
                  <a:pt x="39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8"/>
                  <a:pt x="37" y="28"/>
                  <a:pt x="37" y="28"/>
                </a:cubicBezTo>
                <a:cubicBezTo>
                  <a:pt x="36" y="27"/>
                  <a:pt x="36" y="27"/>
                  <a:pt x="35" y="27"/>
                </a:cubicBezTo>
                <a:lnTo>
                  <a:pt x="35" y="26"/>
                </a:lnTo>
                <a:lnTo>
                  <a:pt x="34" y="26"/>
                </a:ln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8"/>
                </a:cubicBezTo>
                <a:cubicBezTo>
                  <a:pt x="33" y="28"/>
                  <a:pt x="34" y="29"/>
                  <a:pt x="34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lnTo>
                  <a:pt x="30" y="30"/>
                </a:lnTo>
                <a:lnTo>
                  <a:pt x="30" y="31"/>
                </a:lnTo>
                <a:cubicBezTo>
                  <a:pt x="30" y="31"/>
                  <a:pt x="30" y="33"/>
                  <a:pt x="30" y="33"/>
                </a:cubicBezTo>
                <a:lnTo>
                  <a:pt x="30" y="34"/>
                </a:lnTo>
                <a:lnTo>
                  <a:pt x="30" y="36"/>
                </a:lnTo>
                <a:lnTo>
                  <a:pt x="29" y="36"/>
                </a:lnTo>
                <a:lnTo>
                  <a:pt x="29" y="38"/>
                </a:lnTo>
                <a:lnTo>
                  <a:pt x="29" y="39"/>
                </a:lnTo>
                <a:lnTo>
                  <a:pt x="28" y="39"/>
                </a:lnTo>
                <a:cubicBezTo>
                  <a:pt x="28" y="40"/>
                  <a:pt x="28" y="39"/>
                  <a:pt x="28" y="40"/>
                </a:cubicBezTo>
                <a:lnTo>
                  <a:pt x="27" y="40"/>
                </a:lnTo>
                <a:cubicBezTo>
                  <a:pt x="27" y="40"/>
                  <a:pt x="27" y="41"/>
                  <a:pt x="27" y="41"/>
                </a:cubicBezTo>
                <a:lnTo>
                  <a:pt x="26" y="41"/>
                </a:lnTo>
                <a:lnTo>
                  <a:pt x="26" y="42"/>
                </a:lnTo>
                <a:cubicBezTo>
                  <a:pt x="26" y="42"/>
                  <a:pt x="25" y="43"/>
                  <a:pt x="25" y="43"/>
                </a:cubicBezTo>
                <a:lnTo>
                  <a:pt x="24" y="43"/>
                </a:lnTo>
                <a:lnTo>
                  <a:pt x="24" y="44"/>
                </a:lnTo>
                <a:cubicBezTo>
                  <a:pt x="23" y="44"/>
                  <a:pt x="22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lnTo>
                  <a:pt x="21" y="45"/>
                </a:lnTo>
                <a:cubicBezTo>
                  <a:pt x="21" y="45"/>
                  <a:pt x="21" y="45"/>
                  <a:pt x="22" y="45"/>
                </a:cubicBezTo>
                <a:lnTo>
                  <a:pt x="22" y="46"/>
                </a:lnTo>
                <a:lnTo>
                  <a:pt x="22" y="51"/>
                </a:lnTo>
                <a:cubicBezTo>
                  <a:pt x="21" y="51"/>
                  <a:pt x="20" y="51"/>
                  <a:pt x="19" y="50"/>
                </a:cubicBezTo>
                <a:lnTo>
                  <a:pt x="19" y="49"/>
                </a:lnTo>
                <a:lnTo>
                  <a:pt x="18" y="48"/>
                </a:lnTo>
                <a:lnTo>
                  <a:pt x="16" y="48"/>
                </a:lnTo>
                <a:cubicBezTo>
                  <a:pt x="16" y="49"/>
                  <a:pt x="16" y="49"/>
                  <a:pt x="15" y="49"/>
                </a:cubicBezTo>
                <a:cubicBezTo>
                  <a:pt x="15" y="50"/>
                  <a:pt x="16" y="50"/>
                  <a:pt x="16" y="49"/>
                </a:cubicBezTo>
                <a:lnTo>
                  <a:pt x="15" y="49"/>
                </a:lnTo>
                <a:cubicBezTo>
                  <a:pt x="15" y="49"/>
                  <a:pt x="15" y="49"/>
                  <a:pt x="15" y="49"/>
                </a:cubicBezTo>
                <a:lnTo>
                  <a:pt x="15" y="48"/>
                </a:lnTo>
                <a:lnTo>
                  <a:pt x="13" y="48"/>
                </a:lnTo>
                <a:cubicBezTo>
                  <a:pt x="13" y="48"/>
                  <a:pt x="13" y="47"/>
                  <a:pt x="13" y="47"/>
                </a:cubicBezTo>
                <a:lnTo>
                  <a:pt x="12" y="47"/>
                </a:lnTo>
                <a:cubicBezTo>
                  <a:pt x="12" y="47"/>
                  <a:pt x="11" y="46"/>
                  <a:pt x="11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9" y="47"/>
                  <a:pt x="8" y="47"/>
                  <a:pt x="7" y="47"/>
                </a:cubicBezTo>
                <a:cubicBezTo>
                  <a:pt x="7" y="47"/>
                  <a:pt x="7" y="46"/>
                  <a:pt x="7" y="46"/>
                </a:cubicBezTo>
                <a:lnTo>
                  <a:pt x="7" y="45"/>
                </a:lnTo>
                <a:lnTo>
                  <a:pt x="6" y="45"/>
                </a:lnTo>
                <a:lnTo>
                  <a:pt x="6" y="44"/>
                </a:lnTo>
                <a:lnTo>
                  <a:pt x="5" y="44"/>
                </a:ln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4" y="43"/>
                  <a:pt x="4" y="43"/>
                </a:cubicBezTo>
                <a:lnTo>
                  <a:pt x="3" y="43"/>
                </a:lnTo>
                <a:lnTo>
                  <a:pt x="3" y="42"/>
                </a:lnTo>
                <a:cubicBezTo>
                  <a:pt x="3" y="42"/>
                  <a:pt x="3" y="42"/>
                  <a:pt x="3" y="42"/>
                </a:cubicBezTo>
                <a:cubicBezTo>
                  <a:pt x="3" y="41"/>
                  <a:pt x="2" y="40"/>
                  <a:pt x="2" y="40"/>
                </a:cubicBezTo>
                <a:lnTo>
                  <a:pt x="2" y="39"/>
                </a:ln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2" y="39"/>
                  <a:pt x="1" y="39"/>
                </a:cubicBezTo>
                <a:cubicBezTo>
                  <a:pt x="1" y="39"/>
                  <a:pt x="1" y="38"/>
                  <a:pt x="1" y="38"/>
                </a:cubicBezTo>
                <a:cubicBezTo>
                  <a:pt x="1" y="37"/>
                  <a:pt x="1" y="35"/>
                  <a:pt x="1" y="34"/>
                </a:cubicBezTo>
                <a:lnTo>
                  <a:pt x="0" y="34"/>
                </a:ln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2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0"/>
                  <a:pt x="1" y="29"/>
                  <a:pt x="1" y="28"/>
                </a:cubicBezTo>
                <a:cubicBezTo>
                  <a:pt x="0" y="28"/>
                  <a:pt x="0" y="28"/>
                  <a:pt x="1" y="28"/>
                </a:cubicBez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0" name="Freeform 83"/>
          <p:cNvSpPr>
            <a:spLocks/>
          </p:cNvSpPr>
          <p:nvPr/>
        </p:nvSpPr>
        <p:spPr bwMode="auto">
          <a:xfrm>
            <a:off x="6850063" y="3151188"/>
            <a:ext cx="746125" cy="642937"/>
          </a:xfrm>
          <a:custGeom>
            <a:avLst/>
            <a:gdLst>
              <a:gd name="T0" fmla="*/ 44886881 w 50"/>
              <a:gd name="T1" fmla="*/ 1212815 h 44"/>
              <a:gd name="T2" fmla="*/ 46155293 w 50"/>
              <a:gd name="T3" fmla="*/ 2425630 h 44"/>
              <a:gd name="T4" fmla="*/ 47408783 w 50"/>
              <a:gd name="T5" fmla="*/ 2425630 h 44"/>
              <a:gd name="T6" fmla="*/ 47408783 w 50"/>
              <a:gd name="T7" fmla="*/ 3769955 h 44"/>
              <a:gd name="T8" fmla="*/ 48811497 w 50"/>
              <a:gd name="T9" fmla="*/ 4982770 h 44"/>
              <a:gd name="T10" fmla="*/ 48811497 w 50"/>
              <a:gd name="T11" fmla="*/ 6180972 h 44"/>
              <a:gd name="T12" fmla="*/ 55407240 w 50"/>
              <a:gd name="T13" fmla="*/ 6180972 h 44"/>
              <a:gd name="T14" fmla="*/ 56675652 w 50"/>
              <a:gd name="T15" fmla="*/ 7393786 h 44"/>
              <a:gd name="T16" fmla="*/ 59331856 w 50"/>
              <a:gd name="T17" fmla="*/ 8606602 h 44"/>
              <a:gd name="T18" fmla="*/ 59331856 w 50"/>
              <a:gd name="T19" fmla="*/ 9950927 h 44"/>
              <a:gd name="T20" fmla="*/ 58078367 w 50"/>
              <a:gd name="T21" fmla="*/ 11163741 h 44"/>
              <a:gd name="T22" fmla="*/ 56675652 w 50"/>
              <a:gd name="T23" fmla="*/ 13589370 h 44"/>
              <a:gd name="T24" fmla="*/ 55407240 w 50"/>
              <a:gd name="T25" fmla="*/ 16146513 h 44"/>
              <a:gd name="T26" fmla="*/ 56675652 w 50"/>
              <a:gd name="T27" fmla="*/ 17344715 h 44"/>
              <a:gd name="T28" fmla="*/ 59331856 w 50"/>
              <a:gd name="T29" fmla="*/ 18557529 h 44"/>
              <a:gd name="T30" fmla="*/ 60600269 w 50"/>
              <a:gd name="T31" fmla="*/ 22327483 h 44"/>
              <a:gd name="T32" fmla="*/ 64659202 w 50"/>
              <a:gd name="T33" fmla="*/ 24753112 h 44"/>
              <a:gd name="T34" fmla="*/ 65927614 w 50"/>
              <a:gd name="T35" fmla="*/ 28508453 h 44"/>
              <a:gd name="T36" fmla="*/ 59331856 w 50"/>
              <a:gd name="T37" fmla="*/ 27310250 h 44"/>
              <a:gd name="T38" fmla="*/ 55407240 w 50"/>
              <a:gd name="T39" fmla="*/ 30934089 h 44"/>
              <a:gd name="T40" fmla="*/ 52736113 w 50"/>
              <a:gd name="T41" fmla="*/ 35916856 h 44"/>
              <a:gd name="T42" fmla="*/ 51482624 w 50"/>
              <a:gd name="T43" fmla="*/ 40885012 h 44"/>
              <a:gd name="T44" fmla="*/ 52736113 w 50"/>
              <a:gd name="T45" fmla="*/ 43310641 h 44"/>
              <a:gd name="T46" fmla="*/ 51482624 w 50"/>
              <a:gd name="T47" fmla="*/ 44523455 h 44"/>
              <a:gd name="T48" fmla="*/ 48811497 w 50"/>
              <a:gd name="T49" fmla="*/ 49491611 h 44"/>
              <a:gd name="T50" fmla="*/ 47408783 w 50"/>
              <a:gd name="T51" fmla="*/ 50704425 h 44"/>
              <a:gd name="T52" fmla="*/ 46155293 w 50"/>
              <a:gd name="T53" fmla="*/ 52048750 h 44"/>
              <a:gd name="T54" fmla="*/ 46155293 w 50"/>
              <a:gd name="T55" fmla="*/ 54474379 h 44"/>
              <a:gd name="T56" fmla="*/ 42215754 w 50"/>
              <a:gd name="T57" fmla="*/ 50704425 h 44"/>
              <a:gd name="T58" fmla="*/ 36888423 w 50"/>
              <a:gd name="T59" fmla="*/ 44523455 h 44"/>
              <a:gd name="T60" fmla="*/ 32963807 w 50"/>
              <a:gd name="T61" fmla="*/ 39672198 h 44"/>
              <a:gd name="T62" fmla="*/ 30292673 w 50"/>
              <a:gd name="T63" fmla="*/ 37115059 h 44"/>
              <a:gd name="T64" fmla="*/ 29039183 w 50"/>
              <a:gd name="T65" fmla="*/ 40885012 h 44"/>
              <a:gd name="T66" fmla="*/ 21040726 w 50"/>
              <a:gd name="T67" fmla="*/ 44523455 h 44"/>
              <a:gd name="T68" fmla="*/ 14444979 w 50"/>
              <a:gd name="T69" fmla="*/ 44523455 h 44"/>
              <a:gd name="T70" fmla="*/ 13191490 w 50"/>
              <a:gd name="T71" fmla="*/ 43310641 h 44"/>
              <a:gd name="T72" fmla="*/ 10520363 w 50"/>
              <a:gd name="T73" fmla="*/ 42097826 h 44"/>
              <a:gd name="T74" fmla="*/ 10520363 w 50"/>
              <a:gd name="T75" fmla="*/ 39672198 h 44"/>
              <a:gd name="T76" fmla="*/ 5327333 w 50"/>
              <a:gd name="T77" fmla="*/ 34704042 h 44"/>
              <a:gd name="T78" fmla="*/ 3924618 w 50"/>
              <a:gd name="T79" fmla="*/ 32146903 h 44"/>
              <a:gd name="T80" fmla="*/ 2671128 w 50"/>
              <a:gd name="T81" fmla="*/ 25951314 h 44"/>
              <a:gd name="T82" fmla="*/ 0 w 50"/>
              <a:gd name="T83" fmla="*/ 23540297 h 44"/>
              <a:gd name="T84" fmla="*/ 1268413 w 50"/>
              <a:gd name="T85" fmla="*/ 22327483 h 44"/>
              <a:gd name="T86" fmla="*/ 6595745 w 50"/>
              <a:gd name="T87" fmla="*/ 19770344 h 44"/>
              <a:gd name="T88" fmla="*/ 7849236 w 50"/>
              <a:gd name="T89" fmla="*/ 20983158 h 44"/>
              <a:gd name="T90" fmla="*/ 13191490 w 50"/>
              <a:gd name="T91" fmla="*/ 22327483 h 44"/>
              <a:gd name="T92" fmla="*/ 14444979 w 50"/>
              <a:gd name="T93" fmla="*/ 20983158 h 44"/>
              <a:gd name="T94" fmla="*/ 15847697 w 50"/>
              <a:gd name="T95" fmla="*/ 19770344 h 44"/>
              <a:gd name="T96" fmla="*/ 17116110 w 50"/>
              <a:gd name="T97" fmla="*/ 14787572 h 44"/>
              <a:gd name="T98" fmla="*/ 19772314 w 50"/>
              <a:gd name="T99" fmla="*/ 12376556 h 44"/>
              <a:gd name="T100" fmla="*/ 21040726 w 50"/>
              <a:gd name="T101" fmla="*/ 14787572 h 44"/>
              <a:gd name="T102" fmla="*/ 22443440 w 50"/>
              <a:gd name="T103" fmla="*/ 17344715 h 44"/>
              <a:gd name="T104" fmla="*/ 27636469 w 50"/>
              <a:gd name="T105" fmla="*/ 17344715 h 44"/>
              <a:gd name="T106" fmla="*/ 30292673 w 50"/>
              <a:gd name="T107" fmla="*/ 14787572 h 44"/>
              <a:gd name="T108" fmla="*/ 34232219 w 50"/>
              <a:gd name="T109" fmla="*/ 16146513 h 44"/>
              <a:gd name="T110" fmla="*/ 38291138 w 50"/>
              <a:gd name="T111" fmla="*/ 14787572 h 44"/>
              <a:gd name="T112" fmla="*/ 38291138 w 50"/>
              <a:gd name="T113" fmla="*/ 11163741 h 44"/>
              <a:gd name="T114" fmla="*/ 42215754 w 50"/>
              <a:gd name="T115" fmla="*/ 8606602 h 44"/>
              <a:gd name="T116" fmla="*/ 42215754 w 50"/>
              <a:gd name="T117" fmla="*/ 2425630 h 44"/>
              <a:gd name="T118" fmla="*/ 43484166 w 50"/>
              <a:gd name="T119" fmla="*/ 1212815 h 4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"/>
              <a:gd name="T181" fmla="*/ 0 h 44"/>
              <a:gd name="T182" fmla="*/ 50 w 50"/>
              <a:gd name="T183" fmla="*/ 44 h 4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" h="44"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  <a:lnTo>
                  <a:pt x="33" y="1"/>
                </a:lnTo>
                <a:lnTo>
                  <a:pt x="34" y="1"/>
                </a:lnTo>
                <a:cubicBezTo>
                  <a:pt x="34" y="1"/>
                  <a:pt x="35" y="1"/>
                  <a:pt x="35" y="2"/>
                </a:cubicBezTo>
                <a:cubicBezTo>
                  <a:pt x="35" y="2"/>
                  <a:pt x="35" y="2"/>
                  <a:pt x="35" y="2"/>
                </a:cubicBezTo>
                <a:lnTo>
                  <a:pt x="36" y="2"/>
                </a:lnTo>
                <a:lnTo>
                  <a:pt x="36" y="3"/>
                </a:lnTo>
                <a:lnTo>
                  <a:pt x="37" y="3"/>
                </a:lnTo>
                <a:lnTo>
                  <a:pt x="37" y="4"/>
                </a:lnTo>
                <a:cubicBezTo>
                  <a:pt x="37" y="4"/>
                  <a:pt x="37" y="5"/>
                  <a:pt x="37" y="5"/>
                </a:cubicBezTo>
                <a:cubicBezTo>
                  <a:pt x="38" y="5"/>
                  <a:pt x="39" y="5"/>
                  <a:pt x="40" y="5"/>
                </a:cubicBezTo>
                <a:cubicBezTo>
                  <a:pt x="40" y="5"/>
                  <a:pt x="40" y="5"/>
                  <a:pt x="41" y="5"/>
                </a:cubicBezTo>
                <a:cubicBezTo>
                  <a:pt x="41" y="4"/>
                  <a:pt x="42" y="5"/>
                  <a:pt x="42" y="5"/>
                </a:cubicBezTo>
                <a:lnTo>
                  <a:pt x="43" y="5"/>
                </a:lnTo>
                <a:cubicBezTo>
                  <a:pt x="43" y="5"/>
                  <a:pt x="43" y="6"/>
                  <a:pt x="43" y="6"/>
                </a:cubicBezTo>
                <a:lnTo>
                  <a:pt x="45" y="6"/>
                </a:lnTo>
                <a:lnTo>
                  <a:pt x="45" y="7"/>
                </a:lnTo>
                <a:cubicBezTo>
                  <a:pt x="45" y="7"/>
                  <a:pt x="45" y="7"/>
                  <a:pt x="45" y="7"/>
                </a:cubicBezTo>
                <a:lnTo>
                  <a:pt x="46" y="7"/>
                </a:lnTo>
                <a:cubicBezTo>
                  <a:pt x="46" y="8"/>
                  <a:pt x="45" y="8"/>
                  <a:pt x="45" y="7"/>
                </a:cubicBezTo>
                <a:lnTo>
                  <a:pt x="45" y="8"/>
                </a:lnTo>
                <a:lnTo>
                  <a:pt x="45" y="9"/>
                </a:lnTo>
                <a:lnTo>
                  <a:pt x="44" y="9"/>
                </a:lnTo>
                <a:lnTo>
                  <a:pt x="44" y="10"/>
                </a:lnTo>
                <a:cubicBezTo>
                  <a:pt x="44" y="10"/>
                  <a:pt x="44" y="10"/>
                  <a:pt x="44" y="10"/>
                </a:cubicBezTo>
                <a:lnTo>
                  <a:pt x="43" y="11"/>
                </a:lnTo>
                <a:cubicBezTo>
                  <a:pt x="43" y="11"/>
                  <a:pt x="42" y="11"/>
                  <a:pt x="41" y="11"/>
                </a:cubicBezTo>
                <a:lnTo>
                  <a:pt x="41" y="13"/>
                </a:lnTo>
                <a:lnTo>
                  <a:pt x="42" y="13"/>
                </a:lnTo>
                <a:lnTo>
                  <a:pt x="43" y="14"/>
                </a:lnTo>
                <a:lnTo>
                  <a:pt x="44" y="14"/>
                </a:lnTo>
                <a:cubicBezTo>
                  <a:pt x="44" y="15"/>
                  <a:pt x="45" y="15"/>
                  <a:pt x="45" y="15"/>
                </a:cubicBezTo>
                <a:lnTo>
                  <a:pt x="45" y="16"/>
                </a:lnTo>
                <a:lnTo>
                  <a:pt x="45" y="18"/>
                </a:lnTo>
                <a:lnTo>
                  <a:pt x="46" y="18"/>
                </a:lnTo>
                <a:cubicBezTo>
                  <a:pt x="46" y="18"/>
                  <a:pt x="47" y="18"/>
                  <a:pt x="48" y="18"/>
                </a:cubicBezTo>
                <a:lnTo>
                  <a:pt x="48" y="19"/>
                </a:lnTo>
                <a:cubicBezTo>
                  <a:pt x="48" y="19"/>
                  <a:pt x="48" y="20"/>
                  <a:pt x="48" y="20"/>
                </a:cubicBezTo>
                <a:lnTo>
                  <a:pt x="49" y="20"/>
                </a:lnTo>
                <a:lnTo>
                  <a:pt x="49" y="22"/>
                </a:lnTo>
                <a:lnTo>
                  <a:pt x="50" y="22"/>
                </a:lnTo>
                <a:lnTo>
                  <a:pt x="50" y="23"/>
                </a:lnTo>
                <a:cubicBezTo>
                  <a:pt x="49" y="23"/>
                  <a:pt x="48" y="23"/>
                  <a:pt x="47" y="23"/>
                </a:cubicBezTo>
                <a:cubicBezTo>
                  <a:pt x="47" y="23"/>
                  <a:pt x="46" y="23"/>
                  <a:pt x="46" y="23"/>
                </a:cubicBezTo>
                <a:lnTo>
                  <a:pt x="45" y="22"/>
                </a:lnTo>
                <a:lnTo>
                  <a:pt x="44" y="22"/>
                </a:ln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3" y="23"/>
                  <a:pt x="43" y="23"/>
                </a:cubicBezTo>
                <a:cubicBezTo>
                  <a:pt x="43" y="24"/>
                  <a:pt x="42" y="24"/>
                  <a:pt x="42" y="24"/>
                </a:cubicBezTo>
                <a:lnTo>
                  <a:pt x="42" y="25"/>
                </a:lnTo>
                <a:cubicBezTo>
                  <a:pt x="42" y="25"/>
                  <a:pt x="40" y="26"/>
                  <a:pt x="40" y="26"/>
                </a:cubicBezTo>
                <a:lnTo>
                  <a:pt x="40" y="27"/>
                </a:lnTo>
                <a:cubicBezTo>
                  <a:pt x="40" y="27"/>
                  <a:pt x="40" y="29"/>
                  <a:pt x="40" y="29"/>
                </a:cubicBezTo>
                <a:lnTo>
                  <a:pt x="39" y="29"/>
                </a:lnTo>
                <a:lnTo>
                  <a:pt x="39" y="30"/>
                </a:lnTo>
                <a:lnTo>
                  <a:pt x="39" y="33"/>
                </a:lnTo>
                <a:cubicBezTo>
                  <a:pt x="39" y="33"/>
                  <a:pt x="39" y="33"/>
                  <a:pt x="40" y="33"/>
                </a:cubicBezTo>
                <a:lnTo>
                  <a:pt x="40" y="34"/>
                </a:lnTo>
                <a:lnTo>
                  <a:pt x="40" y="35"/>
                </a:lnTo>
                <a:lnTo>
                  <a:pt x="39" y="35"/>
                </a:lnTo>
                <a:lnTo>
                  <a:pt x="39" y="36"/>
                </a:ln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7"/>
                  <a:pt x="38" y="38"/>
                </a:cubicBezTo>
                <a:cubicBezTo>
                  <a:pt x="38" y="38"/>
                  <a:pt x="38" y="39"/>
                  <a:pt x="37" y="39"/>
                </a:cubicBezTo>
                <a:lnTo>
                  <a:pt x="37" y="40"/>
                </a:lnTo>
                <a:cubicBezTo>
                  <a:pt x="37" y="40"/>
                  <a:pt x="37" y="40"/>
                  <a:pt x="37" y="40"/>
                </a:cubicBezTo>
                <a:lnTo>
                  <a:pt x="36" y="40"/>
                </a:lnTo>
                <a:lnTo>
                  <a:pt x="36" y="41"/>
                </a:lnTo>
                <a:lnTo>
                  <a:pt x="36" y="42"/>
                </a:lnTo>
                <a:lnTo>
                  <a:pt x="35" y="42"/>
                </a:lnTo>
                <a:lnTo>
                  <a:pt x="35" y="43"/>
                </a:lnTo>
                <a:lnTo>
                  <a:pt x="35" y="44"/>
                </a:lnTo>
                <a:cubicBezTo>
                  <a:pt x="35" y="44"/>
                  <a:pt x="35" y="44"/>
                  <a:pt x="35" y="44"/>
                </a:cubicBezTo>
                <a:lnTo>
                  <a:pt x="34" y="44"/>
                </a:lnTo>
                <a:cubicBezTo>
                  <a:pt x="33" y="44"/>
                  <a:pt x="33" y="44"/>
                  <a:pt x="33" y="43"/>
                </a:cubicBezTo>
                <a:cubicBezTo>
                  <a:pt x="33" y="43"/>
                  <a:pt x="33" y="42"/>
                  <a:pt x="33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1"/>
                  <a:pt x="31" y="41"/>
                  <a:pt x="31" y="41"/>
                </a:cubicBezTo>
                <a:cubicBezTo>
                  <a:pt x="31" y="39"/>
                  <a:pt x="29" y="38"/>
                  <a:pt x="29" y="37"/>
                </a:cubicBezTo>
                <a:lnTo>
                  <a:pt x="29" y="36"/>
                </a:lnTo>
                <a:lnTo>
                  <a:pt x="28" y="36"/>
                </a:lnTo>
                <a:lnTo>
                  <a:pt x="28" y="34"/>
                </a:lnTo>
                <a:lnTo>
                  <a:pt x="28" y="33"/>
                </a:lnTo>
                <a:lnTo>
                  <a:pt x="27" y="33"/>
                </a:lnTo>
                <a:cubicBezTo>
                  <a:pt x="26" y="33"/>
                  <a:pt x="25" y="32"/>
                  <a:pt x="25" y="32"/>
                </a:cubicBezTo>
                <a:cubicBezTo>
                  <a:pt x="25" y="32"/>
                  <a:pt x="24" y="32"/>
                  <a:pt x="24" y="32"/>
                </a:cubicBezTo>
                <a:lnTo>
                  <a:pt x="23" y="30"/>
                </a:lnTo>
                <a:cubicBezTo>
                  <a:pt x="23" y="30"/>
                  <a:pt x="23" y="31"/>
                  <a:pt x="23" y="31"/>
                </a:cubicBezTo>
                <a:lnTo>
                  <a:pt x="23" y="33"/>
                </a:lnTo>
                <a:cubicBezTo>
                  <a:pt x="22" y="33"/>
                  <a:pt x="22" y="33"/>
                  <a:pt x="22" y="33"/>
                </a:cubicBezTo>
                <a:lnTo>
                  <a:pt x="21" y="34"/>
                </a:lnTo>
                <a:cubicBezTo>
                  <a:pt x="21" y="34"/>
                  <a:pt x="17" y="34"/>
                  <a:pt x="17" y="33"/>
                </a:cubicBezTo>
                <a:lnTo>
                  <a:pt x="17" y="36"/>
                </a:lnTo>
                <a:lnTo>
                  <a:pt x="16" y="36"/>
                </a:lnTo>
                <a:lnTo>
                  <a:pt x="15" y="36"/>
                </a:lnTo>
                <a:lnTo>
                  <a:pt x="15" y="37"/>
                </a:lnTo>
                <a:cubicBezTo>
                  <a:pt x="15" y="37"/>
                  <a:pt x="13" y="37"/>
                  <a:pt x="12" y="37"/>
                </a:cubicBezTo>
                <a:lnTo>
                  <a:pt x="12" y="36"/>
                </a:lnTo>
                <a:lnTo>
                  <a:pt x="11" y="36"/>
                </a:lnTo>
                <a:cubicBezTo>
                  <a:pt x="11" y="35"/>
                  <a:pt x="10" y="35"/>
                  <a:pt x="10" y="35"/>
                </a:cubicBezTo>
                <a:cubicBezTo>
                  <a:pt x="10" y="35"/>
                  <a:pt x="10" y="34"/>
                  <a:pt x="10" y="34"/>
                </a:cubicBezTo>
                <a:cubicBezTo>
                  <a:pt x="10" y="34"/>
                  <a:pt x="9" y="34"/>
                  <a:pt x="9" y="34"/>
                </a:cubicBezTo>
                <a:lnTo>
                  <a:pt x="8" y="34"/>
                </a:lnTo>
                <a:lnTo>
                  <a:pt x="9" y="33"/>
                </a:lnTo>
                <a:lnTo>
                  <a:pt x="9" y="32"/>
                </a:lnTo>
                <a:lnTo>
                  <a:pt x="8" y="32"/>
                </a:lnTo>
                <a:lnTo>
                  <a:pt x="8" y="31"/>
                </a:lnTo>
                <a:cubicBezTo>
                  <a:pt x="7" y="31"/>
                  <a:pt x="7" y="31"/>
                  <a:pt x="6" y="31"/>
                </a:cubicBezTo>
                <a:cubicBezTo>
                  <a:pt x="6" y="30"/>
                  <a:pt x="7" y="28"/>
                  <a:pt x="6" y="28"/>
                </a:cubicBezTo>
                <a:cubicBezTo>
                  <a:pt x="5" y="27"/>
                  <a:pt x="4" y="28"/>
                  <a:pt x="4" y="28"/>
                </a:cubicBezTo>
                <a:lnTo>
                  <a:pt x="4" y="27"/>
                </a:ln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2" y="22"/>
                  <a:pt x="2" y="22"/>
                </a:cubicBezTo>
                <a:cubicBezTo>
                  <a:pt x="2" y="22"/>
                  <a:pt x="2" y="22"/>
                  <a:pt x="2" y="21"/>
                </a:cubicBezTo>
                <a:lnTo>
                  <a:pt x="1" y="21"/>
                </a:lnTo>
                <a:cubicBezTo>
                  <a:pt x="1" y="21"/>
                  <a:pt x="0" y="21"/>
                  <a:pt x="0" y="21"/>
                </a:cubicBezTo>
                <a:lnTo>
                  <a:pt x="0" y="20"/>
                </a:lnTo>
                <a:cubicBezTo>
                  <a:pt x="0" y="20"/>
                  <a:pt x="0" y="19"/>
                  <a:pt x="0" y="19"/>
                </a:cubicBezTo>
                <a:cubicBezTo>
                  <a:pt x="0" y="18"/>
                  <a:pt x="0" y="19"/>
                  <a:pt x="0" y="18"/>
                </a:cubicBezTo>
                <a:lnTo>
                  <a:pt x="1" y="18"/>
                </a:ln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3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lnTo>
                  <a:pt x="5" y="16"/>
                </a:ln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16"/>
                  <a:pt x="6" y="16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7"/>
                  <a:pt x="9" y="18"/>
                  <a:pt x="9" y="18"/>
                </a:cubicBezTo>
                <a:lnTo>
                  <a:pt x="10" y="18"/>
                </a:lnTo>
                <a:cubicBezTo>
                  <a:pt x="10" y="18"/>
                  <a:pt x="10" y="17"/>
                  <a:pt x="11" y="17"/>
                </a:cubicBezTo>
                <a:cubicBezTo>
                  <a:pt x="11" y="16"/>
                  <a:pt x="12" y="16"/>
                  <a:pt x="12" y="16"/>
                </a:cubicBezTo>
                <a:cubicBezTo>
                  <a:pt x="12" y="15"/>
                  <a:pt x="12" y="14"/>
                  <a:pt x="13" y="13"/>
                </a:cubicBezTo>
                <a:cubicBezTo>
                  <a:pt x="13" y="13"/>
                  <a:pt x="13" y="13"/>
                  <a:pt x="13" y="13"/>
                </a:cubicBezTo>
                <a:lnTo>
                  <a:pt x="13" y="12"/>
                </a:lnTo>
                <a:cubicBezTo>
                  <a:pt x="13" y="12"/>
                  <a:pt x="14" y="11"/>
                  <a:pt x="14" y="11"/>
                </a:cubicBezTo>
                <a:cubicBezTo>
                  <a:pt x="14" y="11"/>
                  <a:pt x="15" y="10"/>
                  <a:pt x="15" y="10"/>
                </a:cubicBezTo>
                <a:lnTo>
                  <a:pt x="15" y="11"/>
                </a:ln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lnTo>
                  <a:pt x="17" y="14"/>
                </a:lnTo>
                <a:lnTo>
                  <a:pt x="18" y="14"/>
                </a:lnTo>
                <a:cubicBezTo>
                  <a:pt x="18" y="14"/>
                  <a:pt x="21" y="14"/>
                  <a:pt x="21" y="14"/>
                </a:cubicBezTo>
                <a:cubicBezTo>
                  <a:pt x="21" y="14"/>
                  <a:pt x="22" y="14"/>
                  <a:pt x="22" y="13"/>
                </a:cubicBezTo>
                <a:lnTo>
                  <a:pt x="23" y="13"/>
                </a:ln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2"/>
                </a:cubicBezTo>
                <a:cubicBezTo>
                  <a:pt x="24" y="12"/>
                  <a:pt x="24" y="12"/>
                  <a:pt x="24" y="12"/>
                </a:cubicBezTo>
                <a:lnTo>
                  <a:pt x="25" y="12"/>
                </a:lnTo>
                <a:cubicBezTo>
                  <a:pt x="25" y="12"/>
                  <a:pt x="25" y="12"/>
                  <a:pt x="25" y="12"/>
                </a:cubicBezTo>
                <a:lnTo>
                  <a:pt x="26" y="12"/>
                </a:lnTo>
                <a:lnTo>
                  <a:pt x="26" y="13"/>
                </a:lnTo>
                <a:cubicBezTo>
                  <a:pt x="26" y="13"/>
                  <a:pt x="26" y="13"/>
                  <a:pt x="26" y="13"/>
                </a:cubicBezTo>
                <a:lnTo>
                  <a:pt x="29" y="13"/>
                </a:lnTo>
                <a:cubicBezTo>
                  <a:pt x="29" y="13"/>
                  <a:pt x="29" y="12"/>
                  <a:pt x="29" y="12"/>
                </a:cubicBezTo>
                <a:cubicBezTo>
                  <a:pt x="29" y="12"/>
                  <a:pt x="29" y="10"/>
                  <a:pt x="29" y="9"/>
                </a:cubicBezTo>
                <a:cubicBezTo>
                  <a:pt x="30" y="9"/>
                  <a:pt x="31" y="8"/>
                  <a:pt x="32" y="8"/>
                </a:cubicBezTo>
                <a:lnTo>
                  <a:pt x="32" y="7"/>
                </a:lnTo>
                <a:cubicBezTo>
                  <a:pt x="33" y="6"/>
                  <a:pt x="32" y="4"/>
                  <a:pt x="32" y="3"/>
                </a:cubicBezTo>
                <a:lnTo>
                  <a:pt x="32" y="2"/>
                </a:lnTo>
                <a:lnTo>
                  <a:pt x="33" y="2"/>
                </a:lnTo>
                <a:lnTo>
                  <a:pt x="33" y="1"/>
                </a:ln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3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1" name="Freeform 84"/>
          <p:cNvSpPr>
            <a:spLocks/>
          </p:cNvSpPr>
          <p:nvPr/>
        </p:nvSpPr>
        <p:spPr bwMode="auto">
          <a:xfrm>
            <a:off x="5926138" y="3341688"/>
            <a:ext cx="1058862" cy="452437"/>
          </a:xfrm>
          <a:custGeom>
            <a:avLst/>
            <a:gdLst>
              <a:gd name="T0" fmla="*/ 84201892 w 71"/>
              <a:gd name="T1" fmla="*/ 11135814 h 31"/>
              <a:gd name="T2" fmla="*/ 86871416 w 71"/>
              <a:gd name="T3" fmla="*/ 17309405 h 31"/>
              <a:gd name="T4" fmla="*/ 92180638 w 71"/>
              <a:gd name="T5" fmla="*/ 23482993 h 31"/>
              <a:gd name="T6" fmla="*/ 93448289 w 71"/>
              <a:gd name="T7" fmla="*/ 25891130 h 31"/>
              <a:gd name="T8" fmla="*/ 92180638 w 71"/>
              <a:gd name="T9" fmla="*/ 28313862 h 31"/>
              <a:gd name="T10" fmla="*/ 86871416 w 71"/>
              <a:gd name="T11" fmla="*/ 29656581 h 31"/>
              <a:gd name="T12" fmla="*/ 84201892 w 71"/>
              <a:gd name="T13" fmla="*/ 32064725 h 31"/>
              <a:gd name="T14" fmla="*/ 81547282 w 71"/>
              <a:gd name="T15" fmla="*/ 30867954 h 31"/>
              <a:gd name="T16" fmla="*/ 73687845 w 71"/>
              <a:gd name="T17" fmla="*/ 30867954 h 31"/>
              <a:gd name="T18" fmla="*/ 71033234 w 71"/>
              <a:gd name="T19" fmla="*/ 37026947 h 31"/>
              <a:gd name="T20" fmla="*/ 63188710 w 71"/>
              <a:gd name="T21" fmla="*/ 35830176 h 31"/>
              <a:gd name="T22" fmla="*/ 59266434 w 71"/>
              <a:gd name="T23" fmla="*/ 34487457 h 31"/>
              <a:gd name="T24" fmla="*/ 51272775 w 71"/>
              <a:gd name="T25" fmla="*/ 30867954 h 31"/>
              <a:gd name="T26" fmla="*/ 46097776 w 71"/>
              <a:gd name="T27" fmla="*/ 33276091 h 31"/>
              <a:gd name="T28" fmla="*/ 43428251 w 71"/>
              <a:gd name="T29" fmla="*/ 38238313 h 31"/>
              <a:gd name="T30" fmla="*/ 39505990 w 71"/>
              <a:gd name="T31" fmla="*/ 35830176 h 31"/>
              <a:gd name="T32" fmla="*/ 34181855 w 71"/>
              <a:gd name="T33" fmla="*/ 34487457 h 31"/>
              <a:gd name="T34" fmla="*/ 30259586 w 71"/>
              <a:gd name="T35" fmla="*/ 34487457 h 31"/>
              <a:gd name="T36" fmla="*/ 26337324 w 71"/>
              <a:gd name="T37" fmla="*/ 34487457 h 31"/>
              <a:gd name="T38" fmla="*/ 24935451 w 71"/>
              <a:gd name="T39" fmla="*/ 35830176 h 31"/>
              <a:gd name="T40" fmla="*/ 19760452 w 71"/>
              <a:gd name="T41" fmla="*/ 29656581 h 31"/>
              <a:gd name="T42" fmla="*/ 15838190 w 71"/>
              <a:gd name="T43" fmla="*/ 30867954 h 31"/>
              <a:gd name="T44" fmla="*/ 13168662 w 71"/>
              <a:gd name="T45" fmla="*/ 30867954 h 31"/>
              <a:gd name="T46" fmla="*/ 5324137 w 71"/>
              <a:gd name="T47" fmla="*/ 30867954 h 31"/>
              <a:gd name="T48" fmla="*/ 0 w 71"/>
              <a:gd name="T49" fmla="*/ 33276091 h 31"/>
              <a:gd name="T50" fmla="*/ 0 w 71"/>
              <a:gd name="T51" fmla="*/ 30867954 h 31"/>
              <a:gd name="T52" fmla="*/ 1267652 w 71"/>
              <a:gd name="T53" fmla="*/ 22140274 h 31"/>
              <a:gd name="T54" fmla="*/ 5324137 w 71"/>
              <a:gd name="T55" fmla="*/ 23482993 h 31"/>
              <a:gd name="T56" fmla="*/ 9246400 w 71"/>
              <a:gd name="T57" fmla="*/ 25891130 h 31"/>
              <a:gd name="T58" fmla="*/ 10514051 w 71"/>
              <a:gd name="T59" fmla="*/ 24694359 h 31"/>
              <a:gd name="T60" fmla="*/ 10514051 w 71"/>
              <a:gd name="T61" fmla="*/ 19717542 h 31"/>
              <a:gd name="T62" fmla="*/ 10514051 w 71"/>
              <a:gd name="T63" fmla="*/ 19717542 h 31"/>
              <a:gd name="T64" fmla="*/ 13168662 w 71"/>
              <a:gd name="T65" fmla="*/ 17309405 h 31"/>
              <a:gd name="T66" fmla="*/ 14436313 w 71"/>
              <a:gd name="T67" fmla="*/ 14755317 h 31"/>
              <a:gd name="T68" fmla="*/ 17090927 w 71"/>
              <a:gd name="T69" fmla="*/ 13558545 h 31"/>
              <a:gd name="T70" fmla="*/ 21013189 w 71"/>
              <a:gd name="T71" fmla="*/ 13558545 h 31"/>
              <a:gd name="T72" fmla="*/ 21013189 w 71"/>
              <a:gd name="T73" fmla="*/ 12347179 h 31"/>
              <a:gd name="T74" fmla="*/ 23682713 w 71"/>
              <a:gd name="T75" fmla="*/ 6173590 h 31"/>
              <a:gd name="T76" fmla="*/ 30259586 w 71"/>
              <a:gd name="T77" fmla="*/ 6173590 h 31"/>
              <a:gd name="T78" fmla="*/ 30259586 w 71"/>
              <a:gd name="T79" fmla="*/ 4962224 h 31"/>
              <a:gd name="T80" fmla="*/ 38104117 w 71"/>
              <a:gd name="T81" fmla="*/ 3750858 h 31"/>
              <a:gd name="T82" fmla="*/ 44695903 w 71"/>
              <a:gd name="T83" fmla="*/ 4962224 h 31"/>
              <a:gd name="T84" fmla="*/ 46097776 w 71"/>
              <a:gd name="T85" fmla="*/ 0 h 31"/>
              <a:gd name="T86" fmla="*/ 48752386 w 71"/>
              <a:gd name="T87" fmla="*/ 0 h 31"/>
              <a:gd name="T88" fmla="*/ 50020037 w 71"/>
              <a:gd name="T89" fmla="*/ 1211366 h 31"/>
              <a:gd name="T90" fmla="*/ 52674648 w 71"/>
              <a:gd name="T91" fmla="*/ 6173590 h 31"/>
              <a:gd name="T92" fmla="*/ 55344172 w 71"/>
              <a:gd name="T93" fmla="*/ 4962224 h 31"/>
              <a:gd name="T94" fmla="*/ 59266434 w 71"/>
              <a:gd name="T95" fmla="*/ 6173590 h 31"/>
              <a:gd name="T96" fmla="*/ 61921059 w 71"/>
              <a:gd name="T97" fmla="*/ 9924448 h 31"/>
              <a:gd name="T98" fmla="*/ 59266434 w 71"/>
              <a:gd name="T99" fmla="*/ 12347179 h 31"/>
              <a:gd name="T100" fmla="*/ 65843321 w 71"/>
              <a:gd name="T101" fmla="*/ 9924448 h 31"/>
              <a:gd name="T102" fmla="*/ 68512845 w 71"/>
              <a:gd name="T103" fmla="*/ 11135814 h 31"/>
              <a:gd name="T104" fmla="*/ 73687845 w 71"/>
              <a:gd name="T105" fmla="*/ 13558545 h 31"/>
              <a:gd name="T106" fmla="*/ 74955496 w 71"/>
              <a:gd name="T107" fmla="*/ 11135814 h 31"/>
              <a:gd name="T108" fmla="*/ 76357369 w 71"/>
              <a:gd name="T109" fmla="*/ 8581729 h 31"/>
              <a:gd name="T110" fmla="*/ 79011979 w 71"/>
              <a:gd name="T111" fmla="*/ 8581729 h 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"/>
              <a:gd name="T169" fmla="*/ 0 h 31"/>
              <a:gd name="T170" fmla="*/ 71 w 71"/>
              <a:gd name="T171" fmla="*/ 31 h 3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" h="31">
                <a:moveTo>
                  <a:pt x="62" y="8"/>
                </a:moveTo>
                <a:cubicBezTo>
                  <a:pt x="62" y="8"/>
                  <a:pt x="63" y="8"/>
                  <a:pt x="63" y="8"/>
                </a:cubicBezTo>
                <a:lnTo>
                  <a:pt x="64" y="8"/>
                </a:lnTo>
                <a:cubicBezTo>
                  <a:pt x="64" y="9"/>
                  <a:pt x="64" y="9"/>
                  <a:pt x="64" y="9"/>
                </a:cubicBezTo>
                <a:cubicBezTo>
                  <a:pt x="64" y="9"/>
                  <a:pt x="64" y="13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5" y="13"/>
                  <a:pt x="66" y="14"/>
                  <a:pt x="66" y="14"/>
                </a:cubicBezTo>
                <a:cubicBezTo>
                  <a:pt x="66" y="14"/>
                  <a:pt x="66" y="14"/>
                  <a:pt x="66" y="14"/>
                </a:cubicBezTo>
                <a:lnTo>
                  <a:pt x="66" y="15"/>
                </a:lnTo>
                <a:cubicBezTo>
                  <a:pt x="66" y="15"/>
                  <a:pt x="67" y="14"/>
                  <a:pt x="68" y="15"/>
                </a:cubicBezTo>
                <a:cubicBezTo>
                  <a:pt x="69" y="15"/>
                  <a:pt x="68" y="17"/>
                  <a:pt x="68" y="18"/>
                </a:cubicBezTo>
                <a:cubicBezTo>
                  <a:pt x="69" y="18"/>
                  <a:pt x="69" y="18"/>
                  <a:pt x="70" y="18"/>
                </a:cubicBezTo>
                <a:lnTo>
                  <a:pt x="70" y="19"/>
                </a:lnTo>
                <a:lnTo>
                  <a:pt x="71" y="19"/>
                </a:lnTo>
                <a:lnTo>
                  <a:pt x="71" y="20"/>
                </a:lnTo>
                <a:lnTo>
                  <a:pt x="70" y="21"/>
                </a:lnTo>
                <a:lnTo>
                  <a:pt x="71" y="21"/>
                </a:lnTo>
                <a:lnTo>
                  <a:pt x="70" y="20"/>
                </a:lnTo>
                <a:lnTo>
                  <a:pt x="70" y="21"/>
                </a:lnTo>
                <a:lnTo>
                  <a:pt x="70" y="23"/>
                </a:lnTo>
                <a:lnTo>
                  <a:pt x="69" y="23"/>
                </a:lnTo>
                <a:lnTo>
                  <a:pt x="67" y="23"/>
                </a:lnTo>
                <a:lnTo>
                  <a:pt x="67" y="24"/>
                </a:lnTo>
                <a:cubicBezTo>
                  <a:pt x="66" y="24"/>
                  <a:pt x="66" y="24"/>
                  <a:pt x="66" y="24"/>
                </a:cubicBezTo>
                <a:lnTo>
                  <a:pt x="66" y="25"/>
                </a:lnTo>
                <a:cubicBezTo>
                  <a:pt x="65" y="25"/>
                  <a:pt x="65" y="25"/>
                  <a:pt x="65" y="25"/>
                </a:cubicBezTo>
                <a:lnTo>
                  <a:pt x="65" y="26"/>
                </a:lnTo>
                <a:lnTo>
                  <a:pt x="64" y="26"/>
                </a:lnTo>
                <a:lnTo>
                  <a:pt x="64" y="27"/>
                </a:lnTo>
                <a:lnTo>
                  <a:pt x="63" y="27"/>
                </a:lnTo>
                <a:cubicBezTo>
                  <a:pt x="63" y="27"/>
                  <a:pt x="62" y="26"/>
                  <a:pt x="62" y="25"/>
                </a:cubicBezTo>
                <a:cubicBezTo>
                  <a:pt x="61" y="25"/>
                  <a:pt x="60" y="25"/>
                  <a:pt x="60" y="25"/>
                </a:cubicBezTo>
                <a:cubicBezTo>
                  <a:pt x="60" y="25"/>
                  <a:pt x="59" y="26"/>
                  <a:pt x="59" y="26"/>
                </a:cubicBezTo>
                <a:lnTo>
                  <a:pt x="57" y="26"/>
                </a:lnTo>
                <a:cubicBezTo>
                  <a:pt x="56" y="26"/>
                  <a:pt x="56" y="25"/>
                  <a:pt x="56" y="25"/>
                </a:cubicBezTo>
                <a:lnTo>
                  <a:pt x="55" y="25"/>
                </a:lnTo>
                <a:cubicBezTo>
                  <a:pt x="55" y="26"/>
                  <a:pt x="56" y="29"/>
                  <a:pt x="55" y="30"/>
                </a:cubicBezTo>
                <a:lnTo>
                  <a:pt x="54" y="30"/>
                </a:lnTo>
                <a:lnTo>
                  <a:pt x="54" y="31"/>
                </a:lnTo>
                <a:cubicBezTo>
                  <a:pt x="54" y="30"/>
                  <a:pt x="52" y="29"/>
                  <a:pt x="51" y="29"/>
                </a:cubicBezTo>
                <a:cubicBezTo>
                  <a:pt x="51" y="28"/>
                  <a:pt x="49" y="28"/>
                  <a:pt x="48" y="28"/>
                </a:cubicBezTo>
                <a:cubicBezTo>
                  <a:pt x="48" y="29"/>
                  <a:pt x="48" y="28"/>
                  <a:pt x="48" y="29"/>
                </a:cubicBezTo>
                <a:lnTo>
                  <a:pt x="47" y="29"/>
                </a:lnTo>
                <a:lnTo>
                  <a:pt x="47" y="28"/>
                </a:lnTo>
                <a:lnTo>
                  <a:pt x="45" y="28"/>
                </a:lnTo>
                <a:lnTo>
                  <a:pt x="44" y="28"/>
                </a:lnTo>
                <a:lnTo>
                  <a:pt x="40" y="28"/>
                </a:lnTo>
                <a:cubicBezTo>
                  <a:pt x="40" y="28"/>
                  <a:pt x="40" y="27"/>
                  <a:pt x="40" y="27"/>
                </a:cubicBezTo>
                <a:cubicBezTo>
                  <a:pt x="39" y="26"/>
                  <a:pt x="39" y="26"/>
                  <a:pt x="39" y="25"/>
                </a:cubicBezTo>
                <a:lnTo>
                  <a:pt x="38" y="25"/>
                </a:lnTo>
                <a:cubicBezTo>
                  <a:pt x="38" y="25"/>
                  <a:pt x="38" y="25"/>
                  <a:pt x="38" y="25"/>
                </a:cubicBezTo>
                <a:cubicBezTo>
                  <a:pt x="38" y="26"/>
                  <a:pt x="37" y="26"/>
                  <a:pt x="37" y="26"/>
                </a:cubicBezTo>
                <a:lnTo>
                  <a:pt x="37" y="27"/>
                </a:lnTo>
                <a:lnTo>
                  <a:pt x="37" y="28"/>
                </a:lnTo>
                <a:cubicBezTo>
                  <a:pt x="37" y="28"/>
                  <a:pt x="35" y="27"/>
                  <a:pt x="35" y="27"/>
                </a:cubicBezTo>
                <a:lnTo>
                  <a:pt x="35" y="29"/>
                </a:lnTo>
                <a:lnTo>
                  <a:pt x="35" y="30"/>
                </a:lnTo>
                <a:lnTo>
                  <a:pt x="34" y="30"/>
                </a:lnTo>
                <a:lnTo>
                  <a:pt x="34" y="31"/>
                </a:lnTo>
                <a:cubicBezTo>
                  <a:pt x="34" y="31"/>
                  <a:pt x="33" y="31"/>
                  <a:pt x="33" y="31"/>
                </a:cubicBezTo>
                <a:lnTo>
                  <a:pt x="32" y="31"/>
                </a:lnTo>
                <a:lnTo>
                  <a:pt x="31" y="31"/>
                </a:lnTo>
                <a:cubicBezTo>
                  <a:pt x="31" y="31"/>
                  <a:pt x="31" y="31"/>
                  <a:pt x="31" y="31"/>
                </a:cubicBezTo>
                <a:cubicBezTo>
                  <a:pt x="31" y="30"/>
                  <a:pt x="30" y="30"/>
                  <a:pt x="30" y="29"/>
                </a:cubicBezTo>
                <a:lnTo>
                  <a:pt x="28" y="29"/>
                </a:lnTo>
                <a:lnTo>
                  <a:pt x="27" y="29"/>
                </a:lnTo>
                <a:cubicBezTo>
                  <a:pt x="27" y="28"/>
                  <a:pt x="27" y="28"/>
                  <a:pt x="27" y="28"/>
                </a:cubicBezTo>
                <a:lnTo>
                  <a:pt x="26" y="28"/>
                </a:lnTo>
                <a:lnTo>
                  <a:pt x="26" y="29"/>
                </a:lnTo>
                <a:lnTo>
                  <a:pt x="24" y="29"/>
                </a:ln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8"/>
                  <a:pt x="23" y="28"/>
                </a:cubicBezTo>
                <a:lnTo>
                  <a:pt x="23" y="27"/>
                </a:lnTo>
                <a:cubicBezTo>
                  <a:pt x="22" y="27"/>
                  <a:pt x="21" y="28"/>
                  <a:pt x="20" y="28"/>
                </a:cubicBezTo>
                <a:lnTo>
                  <a:pt x="20" y="29"/>
                </a:lnTo>
                <a:lnTo>
                  <a:pt x="19" y="29"/>
                </a:lnTo>
                <a:lnTo>
                  <a:pt x="17" y="29"/>
                </a:lnTo>
                <a:cubicBezTo>
                  <a:pt x="17" y="29"/>
                  <a:pt x="16" y="29"/>
                  <a:pt x="16" y="29"/>
                </a:cubicBezTo>
                <a:cubicBezTo>
                  <a:pt x="16" y="27"/>
                  <a:pt x="16" y="25"/>
                  <a:pt x="15" y="24"/>
                </a:cubicBezTo>
                <a:lnTo>
                  <a:pt x="12" y="24"/>
                </a:lnTo>
                <a:lnTo>
                  <a:pt x="12" y="25"/>
                </a:lnTo>
                <a:lnTo>
                  <a:pt x="12" y="26"/>
                </a:lnTo>
                <a:lnTo>
                  <a:pt x="11" y="26"/>
                </a:lnTo>
                <a:cubicBezTo>
                  <a:pt x="11" y="26"/>
                  <a:pt x="10" y="25"/>
                  <a:pt x="10" y="25"/>
                </a:cubicBezTo>
                <a:cubicBezTo>
                  <a:pt x="10" y="25"/>
                  <a:pt x="10" y="24"/>
                  <a:pt x="10" y="24"/>
                </a:cubicBezTo>
                <a:lnTo>
                  <a:pt x="9" y="24"/>
                </a:lnTo>
                <a:cubicBezTo>
                  <a:pt x="8" y="23"/>
                  <a:pt x="7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4"/>
                  <a:pt x="4" y="25"/>
                  <a:pt x="4" y="25"/>
                </a:cubicBezTo>
                <a:cubicBezTo>
                  <a:pt x="4" y="25"/>
                  <a:pt x="4" y="26"/>
                  <a:pt x="3" y="26"/>
                </a:cubicBezTo>
                <a:lnTo>
                  <a:pt x="3" y="27"/>
                </a:lnTo>
                <a:cubicBezTo>
                  <a:pt x="3" y="27"/>
                  <a:pt x="3" y="27"/>
                  <a:pt x="3" y="27"/>
                </a:cubicBezTo>
                <a:lnTo>
                  <a:pt x="0" y="27"/>
                </a:lnTo>
                <a:lnTo>
                  <a:pt x="0" y="26"/>
                </a:lnTo>
                <a:cubicBezTo>
                  <a:pt x="0" y="26"/>
                  <a:pt x="1" y="26"/>
                  <a:pt x="1" y="26"/>
                </a:cubicBezTo>
                <a:lnTo>
                  <a:pt x="1" y="25"/>
                </a:lnTo>
                <a:lnTo>
                  <a:pt x="0" y="25"/>
                </a:lnTo>
                <a:lnTo>
                  <a:pt x="0" y="23"/>
                </a:lnTo>
                <a:cubicBezTo>
                  <a:pt x="0" y="22"/>
                  <a:pt x="0" y="20"/>
                  <a:pt x="0" y="20"/>
                </a:cubicBezTo>
                <a:lnTo>
                  <a:pt x="1" y="20"/>
                </a:lnTo>
                <a:lnTo>
                  <a:pt x="1" y="19"/>
                </a:lnTo>
                <a:cubicBezTo>
                  <a:pt x="1" y="19"/>
                  <a:pt x="1" y="18"/>
                  <a:pt x="1" y="18"/>
                </a:cubicBez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cubicBezTo>
                  <a:pt x="5" y="20"/>
                  <a:pt x="5" y="21"/>
                  <a:pt x="6" y="21"/>
                </a:cubicBezTo>
                <a:lnTo>
                  <a:pt x="7" y="21"/>
                </a:lnTo>
                <a:lnTo>
                  <a:pt x="7" y="20"/>
                </a:lnTo>
                <a:lnTo>
                  <a:pt x="8" y="20"/>
                </a:lnTo>
                <a:cubicBezTo>
                  <a:pt x="8" y="20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lnTo>
                  <a:pt x="7" y="16"/>
                </a:lnTo>
                <a:lnTo>
                  <a:pt x="8" y="16"/>
                </a:lnTo>
                <a:cubicBezTo>
                  <a:pt x="8" y="16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lnTo>
                  <a:pt x="9" y="15"/>
                </a:lnTo>
                <a:cubicBezTo>
                  <a:pt x="9" y="15"/>
                  <a:pt x="9" y="15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0" y="14"/>
                  <a:pt x="10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2"/>
                  <a:pt x="11" y="12"/>
                </a:cubicBezTo>
                <a:cubicBezTo>
                  <a:pt x="11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lnTo>
                  <a:pt x="13" y="12"/>
                </a:lnTo>
                <a:cubicBezTo>
                  <a:pt x="13" y="12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lnTo>
                  <a:pt x="14" y="10"/>
                </a:lnTo>
                <a:lnTo>
                  <a:pt x="15" y="11"/>
                </a:lnTo>
                <a:lnTo>
                  <a:pt x="16" y="11"/>
                </a:lnTo>
                <a:lnTo>
                  <a:pt x="16" y="10"/>
                </a:lnTo>
                <a:cubicBezTo>
                  <a:pt x="17" y="10"/>
                  <a:pt x="17" y="9"/>
                  <a:pt x="17" y="8"/>
                </a:cubicBezTo>
                <a:cubicBezTo>
                  <a:pt x="17" y="8"/>
                  <a:pt x="18" y="7"/>
                  <a:pt x="18" y="7"/>
                </a:cubicBezTo>
                <a:cubicBezTo>
                  <a:pt x="18" y="7"/>
                  <a:pt x="18" y="6"/>
                  <a:pt x="18" y="6"/>
                </a:cubicBezTo>
                <a:cubicBezTo>
                  <a:pt x="18" y="6"/>
                  <a:pt x="18" y="5"/>
                  <a:pt x="18" y="5"/>
                </a:cubicBezTo>
                <a:cubicBezTo>
                  <a:pt x="19" y="5"/>
                  <a:pt x="19" y="5"/>
                  <a:pt x="19" y="4"/>
                </a:cubicBezTo>
                <a:cubicBezTo>
                  <a:pt x="19" y="4"/>
                  <a:pt x="20" y="5"/>
                  <a:pt x="21" y="5"/>
                </a:cubicBezTo>
                <a:cubicBezTo>
                  <a:pt x="22" y="5"/>
                  <a:pt x="22" y="5"/>
                  <a:pt x="23" y="5"/>
                </a:cubicBezTo>
                <a:lnTo>
                  <a:pt x="23" y="4"/>
                </a:lnTo>
                <a:cubicBezTo>
                  <a:pt x="23" y="4"/>
                  <a:pt x="24" y="4"/>
                  <a:pt x="24" y="4"/>
                </a:cubicBezTo>
                <a:cubicBezTo>
                  <a:pt x="24" y="4"/>
                  <a:pt x="27" y="4"/>
                  <a:pt x="27" y="4"/>
                </a:cubicBezTo>
                <a:lnTo>
                  <a:pt x="27" y="3"/>
                </a:lnTo>
                <a:lnTo>
                  <a:pt x="29" y="3"/>
                </a:lnTo>
                <a:cubicBezTo>
                  <a:pt x="29" y="3"/>
                  <a:pt x="29" y="3"/>
                  <a:pt x="29" y="3"/>
                </a:cubicBezTo>
                <a:lnTo>
                  <a:pt x="30" y="3"/>
                </a:lnTo>
                <a:cubicBezTo>
                  <a:pt x="30" y="3"/>
                  <a:pt x="30" y="2"/>
                  <a:pt x="30" y="2"/>
                </a:cubicBezTo>
                <a:lnTo>
                  <a:pt x="32" y="2"/>
                </a:lnTo>
                <a:cubicBezTo>
                  <a:pt x="32" y="2"/>
                  <a:pt x="33" y="3"/>
                  <a:pt x="33" y="4"/>
                </a:cubicBezTo>
                <a:lnTo>
                  <a:pt x="34" y="4"/>
                </a:lnTo>
                <a:cubicBezTo>
                  <a:pt x="34" y="3"/>
                  <a:pt x="34" y="4"/>
                  <a:pt x="34" y="3"/>
                </a:cubicBezTo>
                <a:cubicBezTo>
                  <a:pt x="34" y="3"/>
                  <a:pt x="34" y="3"/>
                  <a:pt x="35" y="3"/>
                </a:cubicBezTo>
                <a:cubicBezTo>
                  <a:pt x="35" y="2"/>
                  <a:pt x="35" y="1"/>
                  <a:pt x="35" y="0"/>
                </a:cubicBezTo>
                <a:lnTo>
                  <a:pt x="36" y="0"/>
                </a:lnTo>
                <a:lnTo>
                  <a:pt x="37" y="0"/>
                </a:lnTo>
                <a:lnTo>
                  <a:pt x="37" y="1"/>
                </a:lnTo>
                <a:cubicBezTo>
                  <a:pt x="37" y="1"/>
                  <a:pt x="38" y="1"/>
                  <a:pt x="38" y="1"/>
                </a:cubicBezTo>
                <a:cubicBezTo>
                  <a:pt x="38" y="1"/>
                  <a:pt x="38" y="2"/>
                  <a:pt x="38" y="2"/>
                </a:cubicBezTo>
                <a:cubicBezTo>
                  <a:pt x="38" y="2"/>
                  <a:pt x="39" y="3"/>
                  <a:pt x="39" y="3"/>
                </a:cubicBezTo>
                <a:lnTo>
                  <a:pt x="39" y="4"/>
                </a:lnTo>
                <a:lnTo>
                  <a:pt x="40" y="4"/>
                </a:lnTo>
                <a:lnTo>
                  <a:pt x="40" y="5"/>
                </a:ln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2" y="5"/>
                  <a:pt x="42" y="5"/>
                </a:cubicBezTo>
                <a:cubicBezTo>
                  <a:pt x="42" y="5"/>
                  <a:pt x="42" y="5"/>
                  <a:pt x="42" y="4"/>
                </a:cubicBezTo>
                <a:cubicBezTo>
                  <a:pt x="43" y="4"/>
                  <a:pt x="44" y="4"/>
                  <a:pt x="45" y="4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7" y="6"/>
                  <a:pt x="47" y="6"/>
                </a:cubicBezTo>
                <a:cubicBezTo>
                  <a:pt x="47" y="6"/>
                  <a:pt x="47" y="7"/>
                  <a:pt x="47" y="8"/>
                </a:cubicBezTo>
                <a:cubicBezTo>
                  <a:pt x="47" y="8"/>
                  <a:pt x="46" y="9"/>
                  <a:pt x="45" y="8"/>
                </a:cubicBezTo>
                <a:lnTo>
                  <a:pt x="45" y="10"/>
                </a:lnTo>
                <a:cubicBezTo>
                  <a:pt x="46" y="10"/>
                  <a:pt x="47" y="10"/>
                  <a:pt x="48" y="10"/>
                </a:cubicBezTo>
                <a:cubicBezTo>
                  <a:pt x="48" y="10"/>
                  <a:pt x="48" y="9"/>
                  <a:pt x="48" y="9"/>
                </a:cubicBezTo>
                <a:cubicBezTo>
                  <a:pt x="48" y="9"/>
                  <a:pt x="49" y="9"/>
                  <a:pt x="49" y="9"/>
                </a:cubicBezTo>
                <a:cubicBezTo>
                  <a:pt x="49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lnTo>
                  <a:pt x="52" y="8"/>
                </a:lnTo>
                <a:cubicBezTo>
                  <a:pt x="52" y="8"/>
                  <a:pt x="52" y="8"/>
                  <a:pt x="52" y="8"/>
                </a:cubicBezTo>
                <a:lnTo>
                  <a:pt x="52" y="9"/>
                </a:lnTo>
                <a:lnTo>
                  <a:pt x="53" y="9"/>
                </a:ln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11"/>
                  <a:pt x="53" y="11"/>
                </a:cubicBezTo>
                <a:lnTo>
                  <a:pt x="56" y="11"/>
                </a:lnTo>
                <a:cubicBezTo>
                  <a:pt x="56" y="10"/>
                  <a:pt x="56" y="10"/>
                  <a:pt x="56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9"/>
                  <a:pt x="57" y="8"/>
                  <a:pt x="57" y="8"/>
                </a:cubicBezTo>
                <a:cubicBezTo>
                  <a:pt x="57" y="8"/>
                  <a:pt x="58" y="8"/>
                  <a:pt x="58" y="8"/>
                </a:cubicBezTo>
                <a:cubicBezTo>
                  <a:pt x="58" y="8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59" y="7"/>
                </a:lnTo>
                <a:cubicBezTo>
                  <a:pt x="59" y="7"/>
                  <a:pt x="59" y="7"/>
                  <a:pt x="60" y="7"/>
                </a:cubicBezTo>
                <a:cubicBezTo>
                  <a:pt x="60" y="7"/>
                  <a:pt x="60" y="7"/>
                  <a:pt x="60" y="7"/>
                </a:cubicBezTo>
                <a:lnTo>
                  <a:pt x="60" y="8"/>
                </a:lnTo>
                <a:cubicBezTo>
                  <a:pt x="60" y="8"/>
                  <a:pt x="60" y="8"/>
                  <a:pt x="60" y="8"/>
                </a:cubicBezTo>
                <a:cubicBezTo>
                  <a:pt x="61" y="8"/>
                  <a:pt x="62" y="8"/>
                  <a:pt x="62" y="8"/>
                </a:cubicBez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2" name="Freeform 85"/>
          <p:cNvSpPr>
            <a:spLocks/>
          </p:cNvSpPr>
          <p:nvPr/>
        </p:nvSpPr>
        <p:spPr bwMode="auto">
          <a:xfrm>
            <a:off x="5910263" y="3005138"/>
            <a:ext cx="850900" cy="585787"/>
          </a:xfrm>
          <a:custGeom>
            <a:avLst/>
            <a:gdLst>
              <a:gd name="T0" fmla="*/ 60787100 w 57"/>
              <a:gd name="T1" fmla="*/ 33638877 h 40"/>
              <a:gd name="T2" fmla="*/ 56711738 w 57"/>
              <a:gd name="T3" fmla="*/ 34854387 h 40"/>
              <a:gd name="T4" fmla="*/ 54188895 w 57"/>
              <a:gd name="T5" fmla="*/ 33638877 h 40"/>
              <a:gd name="T6" fmla="*/ 51516771 w 57"/>
              <a:gd name="T7" fmla="*/ 31207858 h 40"/>
              <a:gd name="T8" fmla="*/ 50113533 w 57"/>
              <a:gd name="T9" fmla="*/ 29860539 h 40"/>
              <a:gd name="T10" fmla="*/ 50113533 w 57"/>
              <a:gd name="T11" fmla="*/ 28645029 h 40"/>
              <a:gd name="T12" fmla="*/ 48844647 w 57"/>
              <a:gd name="T13" fmla="*/ 28645029 h 40"/>
              <a:gd name="T14" fmla="*/ 46187451 w 57"/>
              <a:gd name="T15" fmla="*/ 32423368 h 40"/>
              <a:gd name="T16" fmla="*/ 44918566 w 57"/>
              <a:gd name="T17" fmla="*/ 33638877 h 40"/>
              <a:gd name="T18" fmla="*/ 40992484 w 57"/>
              <a:gd name="T19" fmla="*/ 32423368 h 40"/>
              <a:gd name="T20" fmla="*/ 36917122 w 57"/>
              <a:gd name="T21" fmla="*/ 33638877 h 40"/>
              <a:gd name="T22" fmla="*/ 31722155 w 57"/>
              <a:gd name="T23" fmla="*/ 33638877 h 40"/>
              <a:gd name="T24" fmla="*/ 31722155 w 57"/>
              <a:gd name="T25" fmla="*/ 34854387 h 40"/>
              <a:gd name="T26" fmla="*/ 26392828 w 57"/>
              <a:gd name="T27" fmla="*/ 33638877 h 40"/>
              <a:gd name="T28" fmla="*/ 25123943 w 57"/>
              <a:gd name="T29" fmla="*/ 34854387 h 40"/>
              <a:gd name="T30" fmla="*/ 23720704 w 57"/>
              <a:gd name="T31" fmla="*/ 38632718 h 40"/>
              <a:gd name="T32" fmla="*/ 22466747 w 57"/>
              <a:gd name="T33" fmla="*/ 41063737 h 40"/>
              <a:gd name="T34" fmla="*/ 21063509 w 57"/>
              <a:gd name="T35" fmla="*/ 42425694 h 40"/>
              <a:gd name="T36" fmla="*/ 18525737 w 57"/>
              <a:gd name="T37" fmla="*/ 42425694 h 40"/>
              <a:gd name="T38" fmla="*/ 17122499 w 57"/>
              <a:gd name="T39" fmla="*/ 43641204 h 40"/>
              <a:gd name="T40" fmla="*/ 15868542 w 57"/>
              <a:gd name="T41" fmla="*/ 44856713 h 40"/>
              <a:gd name="T42" fmla="*/ 14465300 w 57"/>
              <a:gd name="T43" fmla="*/ 46072223 h 40"/>
              <a:gd name="T44" fmla="*/ 11927529 w 57"/>
              <a:gd name="T45" fmla="*/ 47419535 h 40"/>
              <a:gd name="T46" fmla="*/ 11927529 w 57"/>
              <a:gd name="T47" fmla="*/ 48635044 h 40"/>
              <a:gd name="T48" fmla="*/ 11927529 w 57"/>
              <a:gd name="T49" fmla="*/ 48635044 h 40"/>
              <a:gd name="T50" fmla="*/ 11927529 w 57"/>
              <a:gd name="T51" fmla="*/ 49850554 h 40"/>
              <a:gd name="T52" fmla="*/ 10524290 w 57"/>
              <a:gd name="T53" fmla="*/ 49850554 h 40"/>
              <a:gd name="T54" fmla="*/ 10524290 w 57"/>
              <a:gd name="T55" fmla="*/ 48635044 h 40"/>
              <a:gd name="T56" fmla="*/ 11927529 w 57"/>
              <a:gd name="T57" fmla="*/ 42425694 h 40"/>
              <a:gd name="T58" fmla="*/ 11927529 w 57"/>
              <a:gd name="T59" fmla="*/ 41063737 h 40"/>
              <a:gd name="T60" fmla="*/ 11927529 w 57"/>
              <a:gd name="T61" fmla="*/ 36201699 h 40"/>
              <a:gd name="T62" fmla="*/ 7867095 w 57"/>
              <a:gd name="T63" fmla="*/ 34854387 h 40"/>
              <a:gd name="T64" fmla="*/ 6598207 w 57"/>
              <a:gd name="T65" fmla="*/ 33638877 h 40"/>
              <a:gd name="T66" fmla="*/ 3926083 w 57"/>
              <a:gd name="T67" fmla="*/ 31207858 h 40"/>
              <a:gd name="T68" fmla="*/ 1268886 w 57"/>
              <a:gd name="T69" fmla="*/ 29860539 h 40"/>
              <a:gd name="T70" fmla="*/ 1268886 w 57"/>
              <a:gd name="T71" fmla="*/ 16211684 h 40"/>
              <a:gd name="T72" fmla="*/ 2672125 w 57"/>
              <a:gd name="T73" fmla="*/ 12433349 h 40"/>
              <a:gd name="T74" fmla="*/ 3926083 w 57"/>
              <a:gd name="T75" fmla="*/ 11217839 h 40"/>
              <a:gd name="T76" fmla="*/ 3926083 w 57"/>
              <a:gd name="T77" fmla="*/ 7424862 h 40"/>
              <a:gd name="T78" fmla="*/ 1268886 w 57"/>
              <a:gd name="T79" fmla="*/ 6209352 h 40"/>
              <a:gd name="T80" fmla="*/ 0 w 57"/>
              <a:gd name="T81" fmla="*/ 3778333 h 40"/>
              <a:gd name="T82" fmla="*/ 1268886 w 57"/>
              <a:gd name="T83" fmla="*/ 2431020 h 40"/>
              <a:gd name="T84" fmla="*/ 0 w 57"/>
              <a:gd name="T85" fmla="*/ 2431020 h 40"/>
              <a:gd name="T86" fmla="*/ 9270333 w 57"/>
              <a:gd name="T87" fmla="*/ 1215510 h 40"/>
              <a:gd name="T88" fmla="*/ 13196414 w 57"/>
              <a:gd name="T89" fmla="*/ 0 h 40"/>
              <a:gd name="T90" fmla="*/ 15868542 w 57"/>
              <a:gd name="T91" fmla="*/ 0 h 40"/>
              <a:gd name="T92" fmla="*/ 19794623 w 57"/>
              <a:gd name="T93" fmla="*/ 0 h 40"/>
              <a:gd name="T94" fmla="*/ 21063509 w 57"/>
              <a:gd name="T95" fmla="*/ 1215510 h 40"/>
              <a:gd name="T96" fmla="*/ 22466747 w 57"/>
              <a:gd name="T97" fmla="*/ 2431020 h 40"/>
              <a:gd name="T98" fmla="*/ 34244998 w 57"/>
              <a:gd name="T99" fmla="*/ 2431020 h 40"/>
              <a:gd name="T100" fmla="*/ 34244998 w 57"/>
              <a:gd name="T101" fmla="*/ 2431020 h 40"/>
              <a:gd name="T102" fmla="*/ 34244998 w 57"/>
              <a:gd name="T103" fmla="*/ 2431020 h 40"/>
              <a:gd name="T104" fmla="*/ 43515327 w 57"/>
              <a:gd name="T105" fmla="*/ 4993843 h 40"/>
              <a:gd name="T106" fmla="*/ 48844647 w 57"/>
              <a:gd name="T107" fmla="*/ 7424862 h 40"/>
              <a:gd name="T108" fmla="*/ 50113533 w 57"/>
              <a:gd name="T109" fmla="*/ 8786820 h 40"/>
              <a:gd name="T110" fmla="*/ 63309958 w 57"/>
              <a:gd name="T111" fmla="*/ 12433349 h 40"/>
              <a:gd name="T112" fmla="*/ 73983525 w 57"/>
              <a:gd name="T113" fmla="*/ 16211684 h 40"/>
              <a:gd name="T114" fmla="*/ 72580287 w 57"/>
              <a:gd name="T115" fmla="*/ 18642703 h 40"/>
              <a:gd name="T116" fmla="*/ 69908163 w 57"/>
              <a:gd name="T117" fmla="*/ 18642703 h 40"/>
              <a:gd name="T118" fmla="*/ 67385320 w 57"/>
              <a:gd name="T119" fmla="*/ 19990015 h 40"/>
              <a:gd name="T120" fmla="*/ 65982082 w 57"/>
              <a:gd name="T121" fmla="*/ 21205525 h 40"/>
              <a:gd name="T122" fmla="*/ 65982082 w 57"/>
              <a:gd name="T123" fmla="*/ 21205525 h 40"/>
              <a:gd name="T124" fmla="*/ 62041072 w 57"/>
              <a:gd name="T125" fmla="*/ 28645029 h 4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"/>
              <a:gd name="T190" fmla="*/ 0 h 40"/>
              <a:gd name="T191" fmla="*/ 57 w 57"/>
              <a:gd name="T192" fmla="*/ 40 h 4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" h="40">
                <a:moveTo>
                  <a:pt x="46" y="27"/>
                </a:moveTo>
                <a:lnTo>
                  <a:pt x="46" y="27"/>
                </a:lnTo>
                <a:cubicBezTo>
                  <a:pt x="45" y="27"/>
                  <a:pt x="44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2" y="28"/>
                  <a:pt x="42" y="28"/>
                </a:cubicBezTo>
                <a:cubicBezTo>
                  <a:pt x="42" y="28"/>
                  <a:pt x="42" y="28"/>
                  <a:pt x="41" y="28"/>
                </a:cubicBezTo>
                <a:lnTo>
                  <a:pt x="41" y="27"/>
                </a:lnTo>
                <a:lnTo>
                  <a:pt x="40" y="27"/>
                </a:lnTo>
                <a:lnTo>
                  <a:pt x="40" y="26"/>
                </a:lnTo>
                <a:cubicBezTo>
                  <a:pt x="40" y="26"/>
                  <a:pt x="39" y="25"/>
                  <a:pt x="39" y="25"/>
                </a:cubicBezTo>
                <a:cubicBezTo>
                  <a:pt x="39" y="25"/>
                  <a:pt x="39" y="24"/>
                  <a:pt x="39" y="24"/>
                </a:cubicBezTo>
                <a:cubicBezTo>
                  <a:pt x="39" y="24"/>
                  <a:pt x="38" y="24"/>
                  <a:pt x="38" y="24"/>
                </a:cubicBezTo>
                <a:lnTo>
                  <a:pt x="38" y="23"/>
                </a:lnTo>
                <a:lnTo>
                  <a:pt x="37" y="23"/>
                </a:lnTo>
                <a:lnTo>
                  <a:pt x="36" y="23"/>
                </a:lnTo>
                <a:cubicBezTo>
                  <a:pt x="36" y="24"/>
                  <a:pt x="36" y="25"/>
                  <a:pt x="36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6"/>
                  <a:pt x="35" y="27"/>
                </a:cubicBezTo>
                <a:lnTo>
                  <a:pt x="34" y="27"/>
                </a:lnTo>
                <a:cubicBezTo>
                  <a:pt x="34" y="26"/>
                  <a:pt x="33" y="25"/>
                  <a:pt x="33" y="25"/>
                </a:cubicBezTo>
                <a:lnTo>
                  <a:pt x="31" y="25"/>
                </a:lnTo>
                <a:cubicBezTo>
                  <a:pt x="31" y="25"/>
                  <a:pt x="31" y="26"/>
                  <a:pt x="31" y="26"/>
                </a:cubicBezTo>
                <a:lnTo>
                  <a:pt x="30" y="26"/>
                </a:lnTo>
                <a:cubicBezTo>
                  <a:pt x="30" y="26"/>
                  <a:pt x="30" y="26"/>
                  <a:pt x="30" y="26"/>
                </a:cubicBezTo>
                <a:lnTo>
                  <a:pt x="28" y="26"/>
                </a:lnTo>
                <a:lnTo>
                  <a:pt x="28" y="27"/>
                </a:lnTo>
                <a:cubicBezTo>
                  <a:pt x="28" y="27"/>
                  <a:pt x="25" y="27"/>
                  <a:pt x="25" y="27"/>
                </a:cubicBezTo>
                <a:cubicBezTo>
                  <a:pt x="25" y="27"/>
                  <a:pt x="24" y="27"/>
                  <a:pt x="24" y="27"/>
                </a:cubicBezTo>
                <a:lnTo>
                  <a:pt x="24" y="28"/>
                </a:lnTo>
                <a:cubicBezTo>
                  <a:pt x="23" y="28"/>
                  <a:pt x="23" y="28"/>
                  <a:pt x="22" y="28"/>
                </a:cubicBezTo>
                <a:cubicBezTo>
                  <a:pt x="21" y="28"/>
                  <a:pt x="20" y="27"/>
                  <a:pt x="20" y="27"/>
                </a:cubicBezTo>
                <a:cubicBezTo>
                  <a:pt x="20" y="28"/>
                  <a:pt x="20" y="28"/>
                  <a:pt x="19" y="28"/>
                </a:cubicBezTo>
                <a:cubicBezTo>
                  <a:pt x="19" y="28"/>
                  <a:pt x="19" y="29"/>
                  <a:pt x="19" y="29"/>
                </a:cubicBezTo>
                <a:cubicBezTo>
                  <a:pt x="19" y="29"/>
                  <a:pt x="19" y="30"/>
                  <a:pt x="19" y="30"/>
                </a:cubicBezTo>
                <a:cubicBezTo>
                  <a:pt x="19" y="30"/>
                  <a:pt x="18" y="31"/>
                  <a:pt x="18" y="31"/>
                </a:cubicBezTo>
                <a:cubicBezTo>
                  <a:pt x="18" y="32"/>
                  <a:pt x="18" y="33"/>
                  <a:pt x="17" y="33"/>
                </a:cubicBezTo>
                <a:lnTo>
                  <a:pt x="17" y="34"/>
                </a:lnTo>
                <a:lnTo>
                  <a:pt x="16" y="34"/>
                </a:lnTo>
                <a:lnTo>
                  <a:pt x="15" y="33"/>
                </a:lnTo>
                <a:lnTo>
                  <a:pt x="15" y="34"/>
                </a:lnTo>
                <a:cubicBezTo>
                  <a:pt x="15" y="34"/>
                  <a:pt x="15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5"/>
                  <a:pt x="14" y="35"/>
                </a:cubicBezTo>
                <a:lnTo>
                  <a:pt x="13" y="35"/>
                </a:ln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2" y="35"/>
                  <a:pt x="12" y="35"/>
                </a:cubicBezTo>
                <a:cubicBezTo>
                  <a:pt x="12" y="35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7"/>
                  <a:pt x="11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8"/>
                  <a:pt x="10" y="38"/>
                  <a:pt x="10" y="38"/>
                </a:cubicBezTo>
                <a:lnTo>
                  <a:pt x="9" y="38"/>
                </a:ln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9"/>
                  <a:pt x="9" y="39"/>
                </a:cubicBezTo>
                <a:lnTo>
                  <a:pt x="8" y="39"/>
                </a:lnTo>
                <a:lnTo>
                  <a:pt x="9" y="40"/>
                </a:lnTo>
                <a:lnTo>
                  <a:pt x="8" y="40"/>
                </a:lnTo>
                <a:lnTo>
                  <a:pt x="8" y="39"/>
                </a:lnTo>
                <a:lnTo>
                  <a:pt x="8" y="35"/>
                </a:lnTo>
                <a:lnTo>
                  <a:pt x="8" y="34"/>
                </a:lnTo>
                <a:cubicBezTo>
                  <a:pt x="8" y="34"/>
                  <a:pt x="8" y="34"/>
                  <a:pt x="9" y="34"/>
                </a:cubicBezTo>
                <a:lnTo>
                  <a:pt x="9" y="33"/>
                </a:lnTo>
                <a:cubicBezTo>
                  <a:pt x="10" y="33"/>
                  <a:pt x="9" y="32"/>
                  <a:pt x="10" y="32"/>
                </a:cubicBezTo>
                <a:lnTo>
                  <a:pt x="10" y="29"/>
                </a:lnTo>
                <a:lnTo>
                  <a:pt x="9" y="29"/>
                </a:lnTo>
                <a:cubicBezTo>
                  <a:pt x="9" y="29"/>
                  <a:pt x="8" y="28"/>
                  <a:pt x="7" y="28"/>
                </a:cubicBezTo>
                <a:lnTo>
                  <a:pt x="6" y="28"/>
                </a:lnTo>
                <a:lnTo>
                  <a:pt x="6" y="27"/>
                </a:lnTo>
                <a:lnTo>
                  <a:pt x="5" y="27"/>
                </a:lnTo>
                <a:cubicBezTo>
                  <a:pt x="5" y="27"/>
                  <a:pt x="5" y="27"/>
                  <a:pt x="5" y="26"/>
                </a:cubicBezTo>
                <a:lnTo>
                  <a:pt x="4" y="26"/>
                </a:lnTo>
                <a:cubicBezTo>
                  <a:pt x="4" y="25"/>
                  <a:pt x="3" y="25"/>
                  <a:pt x="3" y="25"/>
                </a:cubicBezTo>
                <a:cubicBezTo>
                  <a:pt x="2" y="25"/>
                  <a:pt x="2" y="25"/>
                  <a:pt x="1" y="25"/>
                </a:cubicBezTo>
                <a:cubicBezTo>
                  <a:pt x="1" y="24"/>
                  <a:pt x="1" y="24"/>
                  <a:pt x="1" y="24"/>
                </a:cubicBezTo>
                <a:lnTo>
                  <a:pt x="1" y="22"/>
                </a:lnTo>
                <a:lnTo>
                  <a:pt x="0" y="22"/>
                </a:lnTo>
                <a:cubicBezTo>
                  <a:pt x="0" y="21"/>
                  <a:pt x="0" y="16"/>
                  <a:pt x="1" y="15"/>
                </a:cubicBezTo>
                <a:lnTo>
                  <a:pt x="1" y="13"/>
                </a:lnTo>
                <a:cubicBezTo>
                  <a:pt x="1" y="13"/>
                  <a:pt x="1" y="11"/>
                  <a:pt x="2" y="11"/>
                </a:cubicBezTo>
                <a:lnTo>
                  <a:pt x="2" y="10"/>
                </a:lnTo>
                <a:lnTo>
                  <a:pt x="2" y="9"/>
                </a:lnTo>
                <a:lnTo>
                  <a:pt x="3" y="9"/>
                </a:lnTo>
                <a:lnTo>
                  <a:pt x="3" y="8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cubicBezTo>
                  <a:pt x="0" y="5"/>
                  <a:pt x="1" y="4"/>
                  <a:pt x="0" y="4"/>
                </a:cubicBez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cubicBezTo>
                  <a:pt x="2" y="2"/>
                  <a:pt x="4" y="2"/>
                  <a:pt x="5" y="2"/>
                </a:cubicBezTo>
                <a:cubicBezTo>
                  <a:pt x="5" y="1"/>
                  <a:pt x="7" y="2"/>
                  <a:pt x="7" y="1"/>
                </a:cubicBezTo>
                <a:lnTo>
                  <a:pt x="8" y="1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6" y="1"/>
                </a:lnTo>
                <a:lnTo>
                  <a:pt x="17" y="1"/>
                </a:lnTo>
                <a:cubicBezTo>
                  <a:pt x="17" y="1"/>
                  <a:pt x="17" y="1"/>
                  <a:pt x="17" y="2"/>
                </a:cubicBezTo>
                <a:lnTo>
                  <a:pt x="25" y="2"/>
                </a:lnTo>
                <a:lnTo>
                  <a:pt x="26" y="2"/>
                </a:lnTo>
                <a:lnTo>
                  <a:pt x="26" y="3"/>
                </a:lnTo>
                <a:lnTo>
                  <a:pt x="31" y="2"/>
                </a:lnTo>
                <a:cubicBezTo>
                  <a:pt x="31" y="3"/>
                  <a:pt x="33" y="4"/>
                  <a:pt x="33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5" y="5"/>
                  <a:pt x="35" y="5"/>
                </a:cubicBezTo>
                <a:cubicBezTo>
                  <a:pt x="35" y="5"/>
                  <a:pt x="36" y="5"/>
                  <a:pt x="36" y="5"/>
                </a:cubicBezTo>
                <a:cubicBezTo>
                  <a:pt x="36" y="5"/>
                  <a:pt x="37" y="6"/>
                  <a:pt x="37" y="6"/>
                </a:cubicBezTo>
                <a:cubicBezTo>
                  <a:pt x="37" y="6"/>
                  <a:pt x="37" y="7"/>
                  <a:pt x="37" y="7"/>
                </a:cubicBezTo>
                <a:lnTo>
                  <a:pt x="38" y="7"/>
                </a:lnTo>
                <a:cubicBezTo>
                  <a:pt x="38" y="7"/>
                  <a:pt x="42" y="7"/>
                  <a:pt x="42" y="7"/>
                </a:cubicBezTo>
                <a:cubicBezTo>
                  <a:pt x="42" y="8"/>
                  <a:pt x="45" y="8"/>
                  <a:pt x="46" y="8"/>
                </a:cubicBezTo>
                <a:cubicBezTo>
                  <a:pt x="46" y="9"/>
                  <a:pt x="46" y="9"/>
                  <a:pt x="46" y="9"/>
                </a:cubicBezTo>
                <a:cubicBezTo>
                  <a:pt x="47" y="9"/>
                  <a:pt x="48" y="10"/>
                  <a:pt x="48" y="10"/>
                </a:cubicBezTo>
                <a:cubicBezTo>
                  <a:pt x="48" y="10"/>
                  <a:pt x="49" y="10"/>
                  <a:pt x="49" y="10"/>
                </a:cubicBezTo>
                <a:cubicBezTo>
                  <a:pt x="49" y="10"/>
                  <a:pt x="50" y="11"/>
                  <a:pt x="50" y="11"/>
                </a:cubicBezTo>
                <a:cubicBezTo>
                  <a:pt x="50" y="12"/>
                  <a:pt x="52" y="12"/>
                  <a:pt x="52" y="13"/>
                </a:cubicBezTo>
                <a:lnTo>
                  <a:pt x="56" y="13"/>
                </a:lnTo>
                <a:cubicBezTo>
                  <a:pt x="56" y="13"/>
                  <a:pt x="56" y="13"/>
                  <a:pt x="57" y="13"/>
                </a:cubicBezTo>
                <a:lnTo>
                  <a:pt x="57" y="14"/>
                </a:lnTo>
                <a:lnTo>
                  <a:pt x="56" y="15"/>
                </a:lnTo>
                <a:lnTo>
                  <a:pt x="55" y="15"/>
                </a:lnTo>
                <a:cubicBezTo>
                  <a:pt x="55" y="15"/>
                  <a:pt x="53" y="15"/>
                  <a:pt x="53" y="15"/>
                </a:cubicBezTo>
                <a:cubicBezTo>
                  <a:pt x="53" y="15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lnTo>
                  <a:pt x="51" y="17"/>
                </a:lnTo>
                <a:lnTo>
                  <a:pt x="50" y="17"/>
                </a:lnTo>
                <a:cubicBezTo>
                  <a:pt x="50" y="17"/>
                  <a:pt x="50" y="17"/>
                  <a:pt x="50" y="17"/>
                </a:cubicBezTo>
                <a:lnTo>
                  <a:pt x="49" y="18"/>
                </a:lnTo>
                <a:cubicBezTo>
                  <a:pt x="49" y="18"/>
                  <a:pt x="50" y="21"/>
                  <a:pt x="49" y="21"/>
                </a:cubicBezTo>
                <a:cubicBezTo>
                  <a:pt x="49" y="21"/>
                  <a:pt x="48" y="22"/>
                  <a:pt x="48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4"/>
                  <a:pt x="47" y="24"/>
                </a:cubicBezTo>
                <a:cubicBezTo>
                  <a:pt x="46" y="25"/>
                  <a:pt x="47" y="26"/>
                  <a:pt x="46" y="27"/>
                </a:cubicBez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3" name="Freeform 86"/>
          <p:cNvSpPr>
            <a:spLocks/>
          </p:cNvSpPr>
          <p:nvPr/>
        </p:nvSpPr>
        <p:spPr bwMode="auto">
          <a:xfrm>
            <a:off x="6597650" y="2814638"/>
            <a:ext cx="744538" cy="687387"/>
          </a:xfrm>
          <a:custGeom>
            <a:avLst/>
            <a:gdLst>
              <a:gd name="T0" fmla="*/ 48469358 w 50"/>
              <a:gd name="T1" fmla="*/ 1213898 h 47"/>
              <a:gd name="T2" fmla="*/ 51119909 w 50"/>
              <a:gd name="T3" fmla="*/ 3773322 h 47"/>
              <a:gd name="T4" fmla="*/ 52385622 w 50"/>
              <a:gd name="T5" fmla="*/ 4987219 h 47"/>
              <a:gd name="T6" fmla="*/ 55036173 w 50"/>
              <a:gd name="T7" fmla="*/ 9974439 h 47"/>
              <a:gd name="T8" fmla="*/ 61603002 w 50"/>
              <a:gd name="T9" fmla="*/ 14961657 h 47"/>
              <a:gd name="T10" fmla="*/ 61603002 w 50"/>
              <a:gd name="T11" fmla="*/ 18588728 h 47"/>
              <a:gd name="T12" fmla="*/ 64253553 w 50"/>
              <a:gd name="T13" fmla="*/ 26003740 h 47"/>
              <a:gd name="T14" fmla="*/ 65504374 w 50"/>
              <a:gd name="T15" fmla="*/ 29777061 h 47"/>
              <a:gd name="T16" fmla="*/ 65504374 w 50"/>
              <a:gd name="T17" fmla="*/ 30990965 h 47"/>
              <a:gd name="T18" fmla="*/ 64253553 w 50"/>
              <a:gd name="T19" fmla="*/ 37192081 h 47"/>
              <a:gd name="T20" fmla="*/ 60203258 w 50"/>
              <a:gd name="T21" fmla="*/ 39751503 h 47"/>
              <a:gd name="T22" fmla="*/ 60203258 w 50"/>
              <a:gd name="T23" fmla="*/ 44738721 h 47"/>
              <a:gd name="T24" fmla="*/ 55036173 w 50"/>
              <a:gd name="T25" fmla="*/ 43393196 h 47"/>
              <a:gd name="T26" fmla="*/ 51119909 w 50"/>
              <a:gd name="T27" fmla="*/ 44738721 h 47"/>
              <a:gd name="T28" fmla="*/ 44553095 w 50"/>
              <a:gd name="T29" fmla="*/ 45952618 h 47"/>
              <a:gd name="T30" fmla="*/ 43302273 w 50"/>
              <a:gd name="T31" fmla="*/ 43393196 h 47"/>
              <a:gd name="T32" fmla="*/ 40651722 w 50"/>
              <a:gd name="T33" fmla="*/ 42179298 h 47"/>
              <a:gd name="T34" fmla="*/ 39251993 w 50"/>
              <a:gd name="T35" fmla="*/ 44738721 h 47"/>
              <a:gd name="T36" fmla="*/ 36735459 w 50"/>
              <a:gd name="T37" fmla="*/ 49725939 h 47"/>
              <a:gd name="T38" fmla="*/ 35335730 w 50"/>
              <a:gd name="T39" fmla="*/ 50925211 h 47"/>
              <a:gd name="T40" fmla="*/ 30168637 w 50"/>
              <a:gd name="T41" fmla="*/ 49725939 h 47"/>
              <a:gd name="T42" fmla="*/ 26252374 w 50"/>
              <a:gd name="T43" fmla="*/ 50925211 h 47"/>
              <a:gd name="T44" fmla="*/ 22202094 w 50"/>
              <a:gd name="T45" fmla="*/ 52139108 h 47"/>
              <a:gd name="T46" fmla="*/ 19700450 w 50"/>
              <a:gd name="T47" fmla="*/ 54566904 h 47"/>
              <a:gd name="T48" fmla="*/ 18300721 w 50"/>
              <a:gd name="T49" fmla="*/ 53353006 h 47"/>
              <a:gd name="T50" fmla="*/ 17035009 w 50"/>
              <a:gd name="T51" fmla="*/ 54566904 h 47"/>
              <a:gd name="T52" fmla="*/ 14384454 w 50"/>
              <a:gd name="T53" fmla="*/ 55912429 h 47"/>
              <a:gd name="T54" fmla="*/ 10483081 w 50"/>
              <a:gd name="T55" fmla="*/ 58340224 h 47"/>
              <a:gd name="T56" fmla="*/ 9217369 w 50"/>
              <a:gd name="T57" fmla="*/ 54566904 h 47"/>
              <a:gd name="T58" fmla="*/ 3916265 w 50"/>
              <a:gd name="T59" fmla="*/ 55912429 h 47"/>
              <a:gd name="T60" fmla="*/ 0 w 50"/>
              <a:gd name="T61" fmla="*/ 54566904 h 47"/>
              <a:gd name="T62" fmla="*/ 2650552 w 50"/>
              <a:gd name="T63" fmla="*/ 54566904 h 47"/>
              <a:gd name="T64" fmla="*/ 0 w 50"/>
              <a:gd name="T65" fmla="*/ 49725939 h 47"/>
              <a:gd name="T66" fmla="*/ 3916265 w 50"/>
              <a:gd name="T67" fmla="*/ 38537606 h 47"/>
              <a:gd name="T68" fmla="*/ 6566816 w 50"/>
              <a:gd name="T69" fmla="*/ 37192081 h 47"/>
              <a:gd name="T70" fmla="*/ 7817640 w 50"/>
              <a:gd name="T71" fmla="*/ 35978183 h 47"/>
              <a:gd name="T72" fmla="*/ 13133632 w 50"/>
              <a:gd name="T73" fmla="*/ 34764285 h 47"/>
              <a:gd name="T74" fmla="*/ 3916265 w 50"/>
              <a:gd name="T75" fmla="*/ 28563163 h 47"/>
              <a:gd name="T76" fmla="*/ 0 w 50"/>
              <a:gd name="T77" fmla="*/ 24789843 h 47"/>
              <a:gd name="T78" fmla="*/ 1250822 w 50"/>
              <a:gd name="T79" fmla="*/ 22362048 h 47"/>
              <a:gd name="T80" fmla="*/ 6566816 w 50"/>
              <a:gd name="T81" fmla="*/ 21148150 h 47"/>
              <a:gd name="T82" fmla="*/ 9217369 w 50"/>
              <a:gd name="T83" fmla="*/ 18588728 h 47"/>
              <a:gd name="T84" fmla="*/ 11733903 w 50"/>
              <a:gd name="T85" fmla="*/ 18588728 h 47"/>
              <a:gd name="T86" fmla="*/ 19700450 w 50"/>
              <a:gd name="T87" fmla="*/ 17374830 h 47"/>
              <a:gd name="T88" fmla="*/ 23601823 w 50"/>
              <a:gd name="T89" fmla="*/ 13601506 h 47"/>
              <a:gd name="T90" fmla="*/ 24867535 w 50"/>
              <a:gd name="T91" fmla="*/ 14961657 h 47"/>
              <a:gd name="T92" fmla="*/ 26252374 w 50"/>
              <a:gd name="T93" fmla="*/ 16175558 h 47"/>
              <a:gd name="T94" fmla="*/ 28768908 w 50"/>
              <a:gd name="T95" fmla="*/ 14961657 h 47"/>
              <a:gd name="T96" fmla="*/ 31419466 w 50"/>
              <a:gd name="T97" fmla="*/ 12402234 h 47"/>
              <a:gd name="T98" fmla="*/ 28768908 w 50"/>
              <a:gd name="T99" fmla="*/ 11188337 h 47"/>
              <a:gd name="T100" fmla="*/ 32819195 w 50"/>
              <a:gd name="T101" fmla="*/ 8628914 h 47"/>
              <a:gd name="T102" fmla="*/ 35335730 w 50"/>
              <a:gd name="T103" fmla="*/ 8628914 h 47"/>
              <a:gd name="T104" fmla="*/ 36735459 w 50"/>
              <a:gd name="T105" fmla="*/ 8628914 h 47"/>
              <a:gd name="T106" fmla="*/ 41902544 w 50"/>
              <a:gd name="T107" fmla="*/ 1213898 h 47"/>
              <a:gd name="T108" fmla="*/ 43302273 w 50"/>
              <a:gd name="T109" fmla="*/ 1213898 h 47"/>
              <a:gd name="T110" fmla="*/ 44553095 w 50"/>
              <a:gd name="T111" fmla="*/ 1213898 h 4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"/>
              <a:gd name="T169" fmla="*/ 0 h 47"/>
              <a:gd name="T170" fmla="*/ 50 w 50"/>
              <a:gd name="T171" fmla="*/ 47 h 4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" h="47">
                <a:moveTo>
                  <a:pt x="36" y="0"/>
                </a:moveTo>
                <a:lnTo>
                  <a:pt x="37" y="0"/>
                </a:lnTo>
                <a:lnTo>
                  <a:pt x="37" y="1"/>
                </a:lnTo>
                <a:lnTo>
                  <a:pt x="38" y="1"/>
                </a:lnTo>
                <a:lnTo>
                  <a:pt x="38" y="2"/>
                </a:lnTo>
                <a:lnTo>
                  <a:pt x="38" y="3"/>
                </a:lnTo>
                <a:cubicBezTo>
                  <a:pt x="38" y="3"/>
                  <a:pt x="38" y="3"/>
                  <a:pt x="39" y="3"/>
                </a:cubicBezTo>
                <a:lnTo>
                  <a:pt x="39" y="4"/>
                </a:lnTo>
                <a:lnTo>
                  <a:pt x="40" y="4"/>
                </a:lnTo>
                <a:lnTo>
                  <a:pt x="40" y="5"/>
                </a:lnTo>
                <a:lnTo>
                  <a:pt x="42" y="5"/>
                </a:lnTo>
                <a:cubicBezTo>
                  <a:pt x="42" y="5"/>
                  <a:pt x="42" y="7"/>
                  <a:pt x="42" y="8"/>
                </a:cubicBezTo>
                <a:cubicBezTo>
                  <a:pt x="43" y="8"/>
                  <a:pt x="43" y="9"/>
                  <a:pt x="43" y="9"/>
                </a:cubicBezTo>
                <a:cubicBezTo>
                  <a:pt x="45" y="9"/>
                  <a:pt x="46" y="9"/>
                  <a:pt x="48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10"/>
                  <a:pt x="48" y="11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3"/>
                  <a:pt x="47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lnTo>
                  <a:pt x="48" y="15"/>
                </a:lnTo>
                <a:cubicBezTo>
                  <a:pt x="48" y="16"/>
                  <a:pt x="48" y="18"/>
                  <a:pt x="48" y="19"/>
                </a:cubicBezTo>
                <a:cubicBezTo>
                  <a:pt x="48" y="19"/>
                  <a:pt x="48" y="20"/>
                  <a:pt x="48" y="20"/>
                </a:cubicBezTo>
                <a:cubicBezTo>
                  <a:pt x="49" y="20"/>
                  <a:pt x="48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lnTo>
                  <a:pt x="49" y="21"/>
                </a:lnTo>
                <a:cubicBezTo>
                  <a:pt x="49" y="21"/>
                  <a:pt x="50" y="22"/>
                  <a:pt x="50" y="23"/>
                </a:cubicBezTo>
                <a:cubicBezTo>
                  <a:pt x="50" y="23"/>
                  <a:pt x="50" y="23"/>
                  <a:pt x="50" y="24"/>
                </a:cubicBezTo>
                <a:cubicBezTo>
                  <a:pt x="50" y="24"/>
                  <a:pt x="50" y="24"/>
                  <a:pt x="50" y="24"/>
                </a:cubicBezTo>
                <a:lnTo>
                  <a:pt x="50" y="25"/>
                </a:lnTo>
                <a:lnTo>
                  <a:pt x="49" y="25"/>
                </a:lnTo>
                <a:lnTo>
                  <a:pt x="49" y="26"/>
                </a:lnTo>
                <a:cubicBezTo>
                  <a:pt x="49" y="27"/>
                  <a:pt x="50" y="29"/>
                  <a:pt x="49" y="30"/>
                </a:cubicBezTo>
                <a:lnTo>
                  <a:pt x="49" y="31"/>
                </a:lnTo>
                <a:cubicBezTo>
                  <a:pt x="48" y="31"/>
                  <a:pt x="47" y="32"/>
                  <a:pt x="46" y="32"/>
                </a:cubicBezTo>
                <a:cubicBezTo>
                  <a:pt x="46" y="33"/>
                  <a:pt x="46" y="35"/>
                  <a:pt x="46" y="35"/>
                </a:cubicBezTo>
                <a:cubicBezTo>
                  <a:pt x="46" y="35"/>
                  <a:pt x="46" y="36"/>
                  <a:pt x="46" y="36"/>
                </a:cubicBezTo>
                <a:lnTo>
                  <a:pt x="43" y="36"/>
                </a:lnTo>
                <a:cubicBezTo>
                  <a:pt x="43" y="36"/>
                  <a:pt x="43" y="36"/>
                  <a:pt x="43" y="36"/>
                </a:cubicBezTo>
                <a:lnTo>
                  <a:pt x="43" y="35"/>
                </a:lnTo>
                <a:lnTo>
                  <a:pt x="42" y="35"/>
                </a:lnTo>
                <a:cubicBezTo>
                  <a:pt x="42" y="35"/>
                  <a:pt x="42" y="35"/>
                  <a:pt x="42" y="35"/>
                </a:cubicBezTo>
                <a:lnTo>
                  <a:pt x="41" y="35"/>
                </a:lnTo>
                <a:cubicBezTo>
                  <a:pt x="41" y="35"/>
                  <a:pt x="41" y="35"/>
                  <a:pt x="40" y="35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lnTo>
                  <a:pt x="39" y="36"/>
                </a:lnTo>
                <a:cubicBezTo>
                  <a:pt x="39" y="37"/>
                  <a:pt x="38" y="37"/>
                  <a:pt x="38" y="37"/>
                </a:cubicBezTo>
                <a:cubicBezTo>
                  <a:pt x="38" y="37"/>
                  <a:pt x="35" y="37"/>
                  <a:pt x="35" y="37"/>
                </a:cubicBezTo>
                <a:lnTo>
                  <a:pt x="34" y="37"/>
                </a:lnTo>
                <a:lnTo>
                  <a:pt x="34" y="36"/>
                </a:ln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3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lnTo>
                  <a:pt x="32" y="33"/>
                </a:lnTo>
                <a:cubicBezTo>
                  <a:pt x="32" y="33"/>
                  <a:pt x="31" y="34"/>
                  <a:pt x="31" y="34"/>
                </a:cubicBezTo>
                <a:cubicBezTo>
                  <a:pt x="31" y="34"/>
                  <a:pt x="30" y="35"/>
                  <a:pt x="30" y="35"/>
                </a:cubicBezTo>
                <a:lnTo>
                  <a:pt x="30" y="36"/>
                </a:lnTo>
                <a:cubicBezTo>
                  <a:pt x="30" y="36"/>
                  <a:pt x="30" y="36"/>
                  <a:pt x="30" y="36"/>
                </a:cubicBezTo>
                <a:cubicBezTo>
                  <a:pt x="29" y="37"/>
                  <a:pt x="29" y="38"/>
                  <a:pt x="29" y="39"/>
                </a:cubicBezTo>
                <a:cubicBezTo>
                  <a:pt x="29" y="39"/>
                  <a:pt x="28" y="39"/>
                  <a:pt x="28" y="40"/>
                </a:cubicBezTo>
                <a:cubicBezTo>
                  <a:pt x="27" y="40"/>
                  <a:pt x="27" y="41"/>
                  <a:pt x="27" y="41"/>
                </a:cubicBezTo>
                <a:lnTo>
                  <a:pt x="26" y="41"/>
                </a:lnTo>
                <a:cubicBezTo>
                  <a:pt x="26" y="41"/>
                  <a:pt x="25" y="40"/>
                  <a:pt x="25" y="40"/>
                </a:cubicBezTo>
                <a:cubicBezTo>
                  <a:pt x="25" y="40"/>
                  <a:pt x="24" y="40"/>
                  <a:pt x="23" y="40"/>
                </a:cubicBezTo>
                <a:cubicBezTo>
                  <a:pt x="23" y="39"/>
                  <a:pt x="23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lnTo>
                  <a:pt x="21" y="39"/>
                </a:lnTo>
                <a:cubicBezTo>
                  <a:pt x="21" y="40"/>
                  <a:pt x="21" y="40"/>
                  <a:pt x="20" y="41"/>
                </a:cubicBezTo>
                <a:cubicBezTo>
                  <a:pt x="20" y="41"/>
                  <a:pt x="18" y="41"/>
                  <a:pt x="18" y="41"/>
                </a:cubicBezTo>
                <a:cubicBezTo>
                  <a:pt x="18" y="41"/>
                  <a:pt x="18" y="41"/>
                  <a:pt x="18" y="41"/>
                </a:cubicBezTo>
                <a:lnTo>
                  <a:pt x="17" y="41"/>
                </a:lnTo>
                <a:cubicBezTo>
                  <a:pt x="17" y="42"/>
                  <a:pt x="17" y="41"/>
                  <a:pt x="17" y="42"/>
                </a:cubicBezTo>
                <a:cubicBezTo>
                  <a:pt x="17" y="42"/>
                  <a:pt x="17" y="43"/>
                  <a:pt x="17" y="43"/>
                </a:cubicBezTo>
                <a:lnTo>
                  <a:pt x="17" y="44"/>
                </a:lnTo>
                <a:cubicBezTo>
                  <a:pt x="17" y="44"/>
                  <a:pt x="16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lnTo>
                  <a:pt x="15" y="43"/>
                </a:lnTo>
                <a:cubicBezTo>
                  <a:pt x="15" y="43"/>
                  <a:pt x="15" y="43"/>
                  <a:pt x="15" y="43"/>
                </a:cubicBezTo>
                <a:cubicBezTo>
                  <a:pt x="14" y="43"/>
                  <a:pt x="14" y="43"/>
                  <a:pt x="14" y="43"/>
                </a:cubicBezTo>
                <a:lnTo>
                  <a:pt x="13" y="43"/>
                </a:ln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4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1" y="45"/>
                </a:cubicBezTo>
                <a:cubicBezTo>
                  <a:pt x="11" y="46"/>
                  <a:pt x="11" y="46"/>
                  <a:pt x="11" y="47"/>
                </a:cubicBezTo>
                <a:lnTo>
                  <a:pt x="8" y="47"/>
                </a:lnTo>
                <a:cubicBezTo>
                  <a:pt x="8" y="47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lnTo>
                  <a:pt x="7" y="45"/>
                </a:lnTo>
                <a:lnTo>
                  <a:pt x="7" y="44"/>
                </a:lnTo>
                <a:cubicBezTo>
                  <a:pt x="7" y="44"/>
                  <a:pt x="7" y="44"/>
                  <a:pt x="7" y="44"/>
                </a:cubicBezTo>
                <a:lnTo>
                  <a:pt x="5" y="44"/>
                </a:ln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4" y="44"/>
                  <a:pt x="4" y="45"/>
                </a:cubicBezTo>
                <a:cubicBezTo>
                  <a:pt x="4" y="45"/>
                  <a:pt x="3" y="45"/>
                  <a:pt x="3" y="45"/>
                </a:cubicBezTo>
                <a:cubicBezTo>
                  <a:pt x="3" y="45"/>
                  <a:pt x="3" y="46"/>
                  <a:pt x="3" y="46"/>
                </a:cubicBezTo>
                <a:cubicBezTo>
                  <a:pt x="2" y="46"/>
                  <a:pt x="1" y="46"/>
                  <a:pt x="0" y="46"/>
                </a:cubicBezTo>
                <a:lnTo>
                  <a:pt x="0" y="44"/>
                </a:lnTo>
                <a:cubicBezTo>
                  <a:pt x="1" y="45"/>
                  <a:pt x="2" y="44"/>
                  <a:pt x="2" y="44"/>
                </a:cubicBezTo>
                <a:cubicBezTo>
                  <a:pt x="2" y="43"/>
                  <a:pt x="2" y="42"/>
                  <a:pt x="2" y="42"/>
                </a:cubicBezTo>
                <a:cubicBezTo>
                  <a:pt x="2" y="42"/>
                  <a:pt x="1" y="41"/>
                  <a:pt x="0" y="41"/>
                </a:cubicBezTo>
                <a:cubicBezTo>
                  <a:pt x="0" y="41"/>
                  <a:pt x="0" y="41"/>
                  <a:pt x="0" y="40"/>
                </a:cubicBezTo>
                <a:cubicBezTo>
                  <a:pt x="1" y="39"/>
                  <a:pt x="0" y="38"/>
                  <a:pt x="1" y="37"/>
                </a:cubicBezTo>
                <a:cubicBezTo>
                  <a:pt x="1" y="37"/>
                  <a:pt x="1" y="36"/>
                  <a:pt x="1" y="36"/>
                </a:cubicBezTo>
                <a:cubicBezTo>
                  <a:pt x="1" y="36"/>
                  <a:pt x="1" y="36"/>
                  <a:pt x="2" y="36"/>
                </a:cubicBezTo>
                <a:cubicBezTo>
                  <a:pt x="2" y="35"/>
                  <a:pt x="3" y="34"/>
                  <a:pt x="3" y="34"/>
                </a:cubicBezTo>
                <a:cubicBezTo>
                  <a:pt x="4" y="34"/>
                  <a:pt x="3" y="31"/>
                  <a:pt x="3" y="31"/>
                </a:cubicBezTo>
                <a:lnTo>
                  <a:pt x="4" y="30"/>
                </a:lnTo>
                <a:cubicBezTo>
                  <a:pt x="4" y="30"/>
                  <a:pt x="4" y="30"/>
                  <a:pt x="4" y="30"/>
                </a:cubicBezTo>
                <a:lnTo>
                  <a:pt x="5" y="30"/>
                </a:lnTo>
                <a:lnTo>
                  <a:pt x="5" y="29"/>
                </a:ln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7" y="28"/>
                  <a:pt x="7" y="28"/>
                </a:cubicBezTo>
                <a:cubicBezTo>
                  <a:pt x="7" y="28"/>
                  <a:pt x="9" y="28"/>
                  <a:pt x="9" y="28"/>
                </a:cubicBezTo>
                <a:lnTo>
                  <a:pt x="10" y="28"/>
                </a:lnTo>
                <a:lnTo>
                  <a:pt x="11" y="27"/>
                </a:lnTo>
                <a:lnTo>
                  <a:pt x="11" y="26"/>
                </a:lnTo>
                <a:cubicBezTo>
                  <a:pt x="10" y="26"/>
                  <a:pt x="10" y="26"/>
                  <a:pt x="10" y="26"/>
                </a:cubicBezTo>
                <a:lnTo>
                  <a:pt x="6" y="26"/>
                </a:lnTo>
                <a:cubicBezTo>
                  <a:pt x="6" y="25"/>
                  <a:pt x="4" y="25"/>
                  <a:pt x="4" y="24"/>
                </a:cubicBezTo>
                <a:cubicBezTo>
                  <a:pt x="4" y="24"/>
                  <a:pt x="3" y="23"/>
                  <a:pt x="3" y="23"/>
                </a:cubicBezTo>
                <a:cubicBezTo>
                  <a:pt x="3" y="23"/>
                  <a:pt x="2" y="23"/>
                  <a:pt x="2" y="23"/>
                </a:cubicBezTo>
                <a:cubicBezTo>
                  <a:pt x="2" y="23"/>
                  <a:pt x="1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cubicBezTo>
                  <a:pt x="0" y="21"/>
                  <a:pt x="0" y="20"/>
                  <a:pt x="0" y="20"/>
                </a:cubicBezTo>
                <a:lnTo>
                  <a:pt x="0" y="19"/>
                </a:lnTo>
                <a:lnTo>
                  <a:pt x="1" y="19"/>
                </a:lnTo>
                <a:lnTo>
                  <a:pt x="1" y="18"/>
                </a:lnTo>
                <a:cubicBezTo>
                  <a:pt x="1" y="18"/>
                  <a:pt x="2" y="18"/>
                  <a:pt x="2" y="19"/>
                </a:cubicBezTo>
                <a:cubicBezTo>
                  <a:pt x="2" y="19"/>
                  <a:pt x="3" y="19"/>
                  <a:pt x="3" y="19"/>
                </a:cubicBezTo>
                <a:lnTo>
                  <a:pt x="4" y="19"/>
                </a:lnTo>
                <a:cubicBezTo>
                  <a:pt x="4" y="18"/>
                  <a:pt x="4" y="18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lnTo>
                  <a:pt x="6" y="15"/>
                </a:lnTo>
                <a:lnTo>
                  <a:pt x="7" y="15"/>
                </a:lnTo>
                <a:cubicBezTo>
                  <a:pt x="8" y="15"/>
                  <a:pt x="9" y="15"/>
                  <a:pt x="9" y="15"/>
                </a:cubicBezTo>
                <a:cubicBezTo>
                  <a:pt x="10" y="16"/>
                  <a:pt x="11" y="15"/>
                  <a:pt x="11" y="15"/>
                </a:cubicBezTo>
                <a:cubicBezTo>
                  <a:pt x="11" y="15"/>
                  <a:pt x="12" y="15"/>
                  <a:pt x="12" y="15"/>
                </a:cubicBezTo>
                <a:cubicBezTo>
                  <a:pt x="12" y="15"/>
                  <a:pt x="14" y="15"/>
                  <a:pt x="15" y="15"/>
                </a:cubicBezTo>
                <a:cubicBezTo>
                  <a:pt x="15" y="15"/>
                  <a:pt x="15" y="15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6" y="13"/>
                  <a:pt x="16" y="12"/>
                </a:cubicBezTo>
                <a:cubicBezTo>
                  <a:pt x="16" y="12"/>
                  <a:pt x="17" y="12"/>
                  <a:pt x="17" y="12"/>
                </a:cubicBezTo>
                <a:cubicBezTo>
                  <a:pt x="17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lnTo>
                  <a:pt x="18" y="11"/>
                </a:lnTo>
                <a:cubicBezTo>
                  <a:pt x="18" y="11"/>
                  <a:pt x="19" y="12"/>
                  <a:pt x="19" y="12"/>
                </a:cubicBezTo>
                <a:lnTo>
                  <a:pt x="19" y="13"/>
                </a:lnTo>
                <a:lnTo>
                  <a:pt x="20" y="13"/>
                </a:lnTo>
                <a:cubicBezTo>
                  <a:pt x="20" y="13"/>
                  <a:pt x="20" y="13"/>
                  <a:pt x="20" y="13"/>
                </a:cubicBezTo>
                <a:lnTo>
                  <a:pt x="21" y="13"/>
                </a:lnTo>
                <a:lnTo>
                  <a:pt x="22" y="13"/>
                </a:lnTo>
                <a:lnTo>
                  <a:pt x="22" y="12"/>
                </a:lnTo>
                <a:cubicBezTo>
                  <a:pt x="22" y="12"/>
                  <a:pt x="22" y="11"/>
                  <a:pt x="22" y="11"/>
                </a:cubicBezTo>
                <a:lnTo>
                  <a:pt x="24" y="11"/>
                </a:lnTo>
                <a:lnTo>
                  <a:pt x="24" y="10"/>
                </a:lnTo>
                <a:lnTo>
                  <a:pt x="23" y="10"/>
                </a:lnTo>
                <a:lnTo>
                  <a:pt x="23" y="9"/>
                </a:lnTo>
                <a:cubicBezTo>
                  <a:pt x="23" y="9"/>
                  <a:pt x="22" y="9"/>
                  <a:pt x="22" y="9"/>
                </a:cubicBezTo>
                <a:cubicBezTo>
                  <a:pt x="22" y="8"/>
                  <a:pt x="22" y="8"/>
                  <a:pt x="22" y="7"/>
                </a:cubicBezTo>
                <a:cubicBezTo>
                  <a:pt x="23" y="7"/>
                  <a:pt x="24" y="7"/>
                  <a:pt x="24" y="7"/>
                </a:cubicBezTo>
                <a:lnTo>
                  <a:pt x="25" y="7"/>
                </a:lnTo>
                <a:cubicBezTo>
                  <a:pt x="25" y="7"/>
                  <a:pt x="26" y="8"/>
                  <a:pt x="27" y="7"/>
                </a:cubicBezTo>
                <a:lnTo>
                  <a:pt x="28" y="7"/>
                </a:lnTo>
                <a:lnTo>
                  <a:pt x="28" y="4"/>
                </a:lnTo>
                <a:cubicBezTo>
                  <a:pt x="28" y="4"/>
                  <a:pt x="29" y="2"/>
                  <a:pt x="29" y="2"/>
                </a:cubicBezTo>
                <a:cubicBezTo>
                  <a:pt x="29" y="2"/>
                  <a:pt x="32" y="2"/>
                  <a:pt x="32" y="1"/>
                </a:cubicBezTo>
                <a:lnTo>
                  <a:pt x="33" y="1"/>
                </a:lnTo>
                <a:cubicBezTo>
                  <a:pt x="33" y="1"/>
                  <a:pt x="33" y="1"/>
                  <a:pt x="33" y="1"/>
                </a:cubicBezTo>
                <a:lnTo>
                  <a:pt x="34" y="1"/>
                </a:lnTo>
                <a:cubicBezTo>
                  <a:pt x="34" y="1"/>
                  <a:pt x="36" y="0"/>
                  <a:pt x="36" y="0"/>
                </a:cubicBezTo>
              </a:path>
            </a:pathLst>
          </a:custGeom>
          <a:solidFill>
            <a:schemeClr val="bg1"/>
          </a:solidFill>
          <a:ln w="1270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4" name="Freeform 90"/>
          <p:cNvSpPr>
            <a:spLocks/>
          </p:cNvSpPr>
          <p:nvPr/>
        </p:nvSpPr>
        <p:spPr bwMode="auto">
          <a:xfrm>
            <a:off x="2014538" y="2074863"/>
            <a:ext cx="998537" cy="876300"/>
          </a:xfrm>
          <a:custGeom>
            <a:avLst/>
            <a:gdLst>
              <a:gd name="T0" fmla="*/ 745177 w 67"/>
              <a:gd name="T1" fmla="*/ 861695 h 60"/>
              <a:gd name="T2" fmla="*/ 700467 w 67"/>
              <a:gd name="T3" fmla="*/ 817880 h 60"/>
              <a:gd name="T4" fmla="*/ 611046 w 67"/>
              <a:gd name="T5" fmla="*/ 861695 h 60"/>
              <a:gd name="T6" fmla="*/ 551431 w 67"/>
              <a:gd name="T7" fmla="*/ 817880 h 60"/>
              <a:gd name="T8" fmla="*/ 506721 w 67"/>
              <a:gd name="T9" fmla="*/ 832485 h 60"/>
              <a:gd name="T10" fmla="*/ 491817 w 67"/>
              <a:gd name="T11" fmla="*/ 847090 h 60"/>
              <a:gd name="T12" fmla="*/ 417299 w 67"/>
              <a:gd name="T13" fmla="*/ 832485 h 60"/>
              <a:gd name="T14" fmla="*/ 417299 w 67"/>
              <a:gd name="T15" fmla="*/ 774065 h 60"/>
              <a:gd name="T16" fmla="*/ 432203 w 67"/>
              <a:gd name="T17" fmla="*/ 774065 h 60"/>
              <a:gd name="T18" fmla="*/ 447106 w 67"/>
              <a:gd name="T19" fmla="*/ 744855 h 60"/>
              <a:gd name="T20" fmla="*/ 476914 w 67"/>
              <a:gd name="T21" fmla="*/ 686435 h 60"/>
              <a:gd name="T22" fmla="*/ 491817 w 67"/>
              <a:gd name="T23" fmla="*/ 671830 h 60"/>
              <a:gd name="T24" fmla="*/ 506721 w 67"/>
              <a:gd name="T25" fmla="*/ 642620 h 60"/>
              <a:gd name="T26" fmla="*/ 476914 w 67"/>
              <a:gd name="T27" fmla="*/ 613410 h 60"/>
              <a:gd name="T28" fmla="*/ 447106 w 67"/>
              <a:gd name="T29" fmla="*/ 569595 h 60"/>
              <a:gd name="T30" fmla="*/ 432203 w 67"/>
              <a:gd name="T31" fmla="*/ 554990 h 60"/>
              <a:gd name="T32" fmla="*/ 372589 w 67"/>
              <a:gd name="T33" fmla="*/ 511175 h 60"/>
              <a:gd name="T34" fmla="*/ 342782 w 67"/>
              <a:gd name="T35" fmla="*/ 496570 h 60"/>
              <a:gd name="T36" fmla="*/ 298071 w 67"/>
              <a:gd name="T37" fmla="*/ 481965 h 60"/>
              <a:gd name="T38" fmla="*/ 268264 w 67"/>
              <a:gd name="T39" fmla="*/ 423545 h 60"/>
              <a:gd name="T40" fmla="*/ 238457 w 67"/>
              <a:gd name="T41" fmla="*/ 452755 h 60"/>
              <a:gd name="T42" fmla="*/ 208650 w 67"/>
              <a:gd name="T43" fmla="*/ 467360 h 60"/>
              <a:gd name="T44" fmla="*/ 163939 w 67"/>
              <a:gd name="T45" fmla="*/ 438150 h 60"/>
              <a:gd name="T46" fmla="*/ 59614 w 67"/>
              <a:gd name="T47" fmla="*/ 321310 h 60"/>
              <a:gd name="T48" fmla="*/ 0 w 67"/>
              <a:gd name="T49" fmla="*/ 248285 h 60"/>
              <a:gd name="T50" fmla="*/ 44711 w 67"/>
              <a:gd name="T51" fmla="*/ 219075 h 60"/>
              <a:gd name="T52" fmla="*/ 134132 w 67"/>
              <a:gd name="T53" fmla="*/ 175260 h 60"/>
              <a:gd name="T54" fmla="*/ 223553 w 67"/>
              <a:gd name="T55" fmla="*/ 204470 h 60"/>
              <a:gd name="T56" fmla="*/ 327878 w 67"/>
              <a:gd name="T57" fmla="*/ 292100 h 60"/>
              <a:gd name="T58" fmla="*/ 342782 w 67"/>
              <a:gd name="T59" fmla="*/ 306705 h 60"/>
              <a:gd name="T60" fmla="*/ 357685 w 67"/>
              <a:gd name="T61" fmla="*/ 262890 h 60"/>
              <a:gd name="T62" fmla="*/ 387492 w 67"/>
              <a:gd name="T63" fmla="*/ 233680 h 60"/>
              <a:gd name="T64" fmla="*/ 402396 w 67"/>
              <a:gd name="T65" fmla="*/ 189865 h 60"/>
              <a:gd name="T66" fmla="*/ 432203 w 67"/>
              <a:gd name="T67" fmla="*/ 131445 h 60"/>
              <a:gd name="T68" fmla="*/ 462010 w 67"/>
              <a:gd name="T69" fmla="*/ 73025 h 60"/>
              <a:gd name="T70" fmla="*/ 462010 w 67"/>
              <a:gd name="T71" fmla="*/ 43815 h 60"/>
              <a:gd name="T72" fmla="*/ 506721 w 67"/>
              <a:gd name="T73" fmla="*/ 58420 h 60"/>
              <a:gd name="T74" fmla="*/ 551431 w 67"/>
              <a:gd name="T75" fmla="*/ 43815 h 60"/>
              <a:gd name="T76" fmla="*/ 611046 w 67"/>
              <a:gd name="T77" fmla="*/ 29210 h 60"/>
              <a:gd name="T78" fmla="*/ 670660 w 67"/>
              <a:gd name="T79" fmla="*/ 116840 h 60"/>
              <a:gd name="T80" fmla="*/ 819695 w 67"/>
              <a:gd name="T81" fmla="*/ 73025 h 60"/>
              <a:gd name="T82" fmla="*/ 894213 w 67"/>
              <a:gd name="T83" fmla="*/ 29210 h 60"/>
              <a:gd name="T84" fmla="*/ 924020 w 67"/>
              <a:gd name="T85" fmla="*/ 73025 h 60"/>
              <a:gd name="T86" fmla="*/ 909116 w 67"/>
              <a:gd name="T87" fmla="*/ 116840 h 60"/>
              <a:gd name="T88" fmla="*/ 938924 w 67"/>
              <a:gd name="T89" fmla="*/ 131445 h 60"/>
              <a:gd name="T90" fmla="*/ 968731 w 67"/>
              <a:gd name="T91" fmla="*/ 146050 h 60"/>
              <a:gd name="T92" fmla="*/ 968731 w 67"/>
              <a:gd name="T93" fmla="*/ 262890 h 60"/>
              <a:gd name="T94" fmla="*/ 983634 w 67"/>
              <a:gd name="T95" fmla="*/ 277495 h 60"/>
              <a:gd name="T96" fmla="*/ 983634 w 67"/>
              <a:gd name="T97" fmla="*/ 306705 h 60"/>
              <a:gd name="T98" fmla="*/ 968731 w 67"/>
              <a:gd name="T99" fmla="*/ 321310 h 60"/>
              <a:gd name="T100" fmla="*/ 953827 w 67"/>
              <a:gd name="T101" fmla="*/ 394335 h 60"/>
              <a:gd name="T102" fmla="*/ 909116 w 67"/>
              <a:gd name="T103" fmla="*/ 408940 h 60"/>
              <a:gd name="T104" fmla="*/ 894213 w 67"/>
              <a:gd name="T105" fmla="*/ 423545 h 60"/>
              <a:gd name="T106" fmla="*/ 864406 w 67"/>
              <a:gd name="T107" fmla="*/ 438150 h 60"/>
              <a:gd name="T108" fmla="*/ 849502 w 67"/>
              <a:gd name="T109" fmla="*/ 452755 h 60"/>
              <a:gd name="T110" fmla="*/ 804792 w 67"/>
              <a:gd name="T111" fmla="*/ 481965 h 60"/>
              <a:gd name="T112" fmla="*/ 834599 w 67"/>
              <a:gd name="T113" fmla="*/ 511175 h 60"/>
              <a:gd name="T114" fmla="*/ 864406 w 67"/>
              <a:gd name="T115" fmla="*/ 511175 h 60"/>
              <a:gd name="T116" fmla="*/ 924020 w 67"/>
              <a:gd name="T117" fmla="*/ 613410 h 60"/>
              <a:gd name="T118" fmla="*/ 879309 w 67"/>
              <a:gd name="T119" fmla="*/ 730250 h 60"/>
              <a:gd name="T120" fmla="*/ 804792 w 67"/>
              <a:gd name="T121" fmla="*/ 817880 h 60"/>
              <a:gd name="T122" fmla="*/ 789888 w 67"/>
              <a:gd name="T123" fmla="*/ 847090 h 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"/>
              <a:gd name="T187" fmla="*/ 0 h 60"/>
              <a:gd name="T188" fmla="*/ 67 w 67"/>
              <a:gd name="T189" fmla="*/ 60 h 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" h="60">
                <a:moveTo>
                  <a:pt x="51" y="60"/>
                </a:moveTo>
                <a:lnTo>
                  <a:pt x="51" y="60"/>
                </a:lnTo>
                <a:lnTo>
                  <a:pt x="51" y="59"/>
                </a:lnTo>
                <a:lnTo>
                  <a:pt x="50" y="59"/>
                </a:lnTo>
                <a:lnTo>
                  <a:pt x="49" y="59"/>
                </a:lnTo>
                <a:cubicBezTo>
                  <a:pt x="49" y="59"/>
                  <a:pt x="48" y="58"/>
                  <a:pt x="48" y="58"/>
                </a:cubicBezTo>
                <a:lnTo>
                  <a:pt x="47" y="58"/>
                </a:lnTo>
                <a:lnTo>
                  <a:pt x="47" y="56"/>
                </a:lnTo>
                <a:cubicBezTo>
                  <a:pt x="46" y="57"/>
                  <a:pt x="44" y="58"/>
                  <a:pt x="43" y="58"/>
                </a:cubicBezTo>
                <a:lnTo>
                  <a:pt x="42" y="58"/>
                </a:lnTo>
                <a:lnTo>
                  <a:pt x="42" y="59"/>
                </a:lnTo>
                <a:lnTo>
                  <a:pt x="41" y="59"/>
                </a:lnTo>
                <a:cubicBezTo>
                  <a:pt x="41" y="58"/>
                  <a:pt x="40" y="58"/>
                  <a:pt x="40" y="58"/>
                </a:cubicBezTo>
                <a:cubicBezTo>
                  <a:pt x="40" y="58"/>
                  <a:pt x="39" y="58"/>
                  <a:pt x="39" y="57"/>
                </a:cubicBezTo>
                <a:lnTo>
                  <a:pt x="38" y="57"/>
                </a:lnTo>
                <a:cubicBezTo>
                  <a:pt x="38" y="57"/>
                  <a:pt x="38" y="57"/>
                  <a:pt x="37" y="57"/>
                </a:cubicBezTo>
                <a:cubicBezTo>
                  <a:pt x="37" y="56"/>
                  <a:pt x="37" y="57"/>
                  <a:pt x="37" y="56"/>
                </a:cubicBezTo>
                <a:lnTo>
                  <a:pt x="35" y="56"/>
                </a:lnTo>
                <a:lnTo>
                  <a:pt x="35" y="57"/>
                </a:lnTo>
                <a:cubicBezTo>
                  <a:pt x="35" y="57"/>
                  <a:pt x="35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lnTo>
                  <a:pt x="34" y="58"/>
                </a:lnTo>
                <a:lnTo>
                  <a:pt x="33" y="58"/>
                </a:lnTo>
                <a:cubicBezTo>
                  <a:pt x="33" y="58"/>
                  <a:pt x="32" y="58"/>
                  <a:pt x="32" y="58"/>
                </a:cubicBezTo>
                <a:lnTo>
                  <a:pt x="32" y="57"/>
                </a:ln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lnTo>
                  <a:pt x="28" y="57"/>
                </a:lnTo>
                <a:lnTo>
                  <a:pt x="27" y="57"/>
                </a:lnTo>
                <a:cubicBezTo>
                  <a:pt x="27" y="56"/>
                  <a:pt x="27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lnTo>
                  <a:pt x="28" y="53"/>
                </a:lnTo>
                <a:lnTo>
                  <a:pt x="29" y="53"/>
                </a:lnTo>
                <a:lnTo>
                  <a:pt x="29" y="52"/>
                </a:lnTo>
                <a:cubicBezTo>
                  <a:pt x="29" y="52"/>
                  <a:pt x="29" y="52"/>
                  <a:pt x="29" y="51"/>
                </a:cubicBezTo>
                <a:lnTo>
                  <a:pt x="30" y="51"/>
                </a:lnTo>
                <a:lnTo>
                  <a:pt x="31" y="51"/>
                </a:lnTo>
                <a:lnTo>
                  <a:pt x="32" y="50"/>
                </a:lnTo>
                <a:cubicBezTo>
                  <a:pt x="32" y="50"/>
                  <a:pt x="32" y="50"/>
                  <a:pt x="32" y="50"/>
                </a:cubicBezTo>
                <a:lnTo>
                  <a:pt x="32" y="47"/>
                </a:lnTo>
                <a:cubicBezTo>
                  <a:pt x="32" y="47"/>
                  <a:pt x="32" y="47"/>
                  <a:pt x="32" y="47"/>
                </a:cubicBezTo>
                <a:lnTo>
                  <a:pt x="33" y="47"/>
                </a:lnTo>
                <a:cubicBezTo>
                  <a:pt x="33" y="47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lnTo>
                  <a:pt x="34" y="46"/>
                </a:lnTo>
                <a:lnTo>
                  <a:pt x="34" y="45"/>
                </a:lnTo>
                <a:cubicBezTo>
                  <a:pt x="34" y="45"/>
                  <a:pt x="34" y="44"/>
                  <a:pt x="34" y="44"/>
                </a:cubicBezTo>
                <a:cubicBezTo>
                  <a:pt x="34" y="44"/>
                  <a:pt x="33" y="43"/>
                  <a:pt x="33" y="43"/>
                </a:cubicBezTo>
                <a:cubicBezTo>
                  <a:pt x="33" y="43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lnTo>
                  <a:pt x="31" y="41"/>
                </a:lnTo>
                <a:lnTo>
                  <a:pt x="31" y="40"/>
                </a:lnTo>
                <a:cubicBezTo>
                  <a:pt x="31" y="40"/>
                  <a:pt x="30" y="40"/>
                  <a:pt x="30" y="40"/>
                </a:cubicBezTo>
                <a:lnTo>
                  <a:pt x="30" y="39"/>
                </a:lnTo>
                <a:lnTo>
                  <a:pt x="29" y="39"/>
                </a:lnTo>
                <a:cubicBezTo>
                  <a:pt x="29" y="39"/>
                  <a:pt x="29" y="39"/>
                  <a:pt x="29" y="39"/>
                </a:cubicBezTo>
                <a:lnTo>
                  <a:pt x="29" y="38"/>
                </a:lnTo>
                <a:cubicBezTo>
                  <a:pt x="29" y="38"/>
                  <a:pt x="28" y="37"/>
                  <a:pt x="28" y="37"/>
                </a:cubicBezTo>
                <a:cubicBezTo>
                  <a:pt x="28" y="37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5"/>
                  <a:pt x="26" y="35"/>
                  <a:pt x="25" y="35"/>
                </a:cubicBezTo>
                <a:cubicBezTo>
                  <a:pt x="25" y="35"/>
                  <a:pt x="24" y="35"/>
                  <a:pt x="24" y="34"/>
                </a:cubicBezTo>
                <a:cubicBezTo>
                  <a:pt x="24" y="34"/>
                  <a:pt x="23" y="34"/>
                  <a:pt x="23" y="34"/>
                </a:cubicBezTo>
                <a:cubicBezTo>
                  <a:pt x="23" y="34"/>
                  <a:pt x="21" y="34"/>
                  <a:pt x="21" y="33"/>
                </a:cubicBezTo>
                <a:lnTo>
                  <a:pt x="20" y="33"/>
                </a:lnTo>
                <a:cubicBezTo>
                  <a:pt x="20" y="32"/>
                  <a:pt x="19" y="31"/>
                  <a:pt x="19" y="30"/>
                </a:cubicBezTo>
                <a:cubicBezTo>
                  <a:pt x="19" y="30"/>
                  <a:pt x="19" y="29"/>
                  <a:pt x="19" y="29"/>
                </a:cubicBezTo>
                <a:cubicBezTo>
                  <a:pt x="19" y="29"/>
                  <a:pt x="18" y="29"/>
                  <a:pt x="18" y="29"/>
                </a:cubicBezTo>
                <a:lnTo>
                  <a:pt x="17" y="29"/>
                </a:lnTo>
                <a:cubicBezTo>
                  <a:pt x="17" y="29"/>
                  <a:pt x="17" y="30"/>
                  <a:pt x="17" y="30"/>
                </a:cubicBezTo>
                <a:cubicBezTo>
                  <a:pt x="17" y="30"/>
                  <a:pt x="17" y="31"/>
                  <a:pt x="16" y="31"/>
                </a:cubicBezTo>
                <a:cubicBezTo>
                  <a:pt x="16" y="32"/>
                  <a:pt x="16" y="33"/>
                  <a:pt x="16" y="33"/>
                </a:cubicBezTo>
                <a:lnTo>
                  <a:pt x="15" y="33"/>
                </a:lnTo>
                <a:cubicBezTo>
                  <a:pt x="15" y="33"/>
                  <a:pt x="14" y="32"/>
                  <a:pt x="14" y="32"/>
                </a:cubicBezTo>
                <a:cubicBezTo>
                  <a:pt x="14" y="32"/>
                  <a:pt x="13" y="31"/>
                  <a:pt x="12" y="31"/>
                </a:cubicBezTo>
                <a:lnTo>
                  <a:pt x="12" y="32"/>
                </a:lnTo>
                <a:cubicBezTo>
                  <a:pt x="12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lnTo>
                  <a:pt x="11" y="30"/>
                </a:lnTo>
                <a:cubicBezTo>
                  <a:pt x="10" y="30"/>
                  <a:pt x="9" y="29"/>
                  <a:pt x="8" y="29"/>
                </a:cubicBezTo>
                <a:cubicBezTo>
                  <a:pt x="8" y="29"/>
                  <a:pt x="8" y="27"/>
                  <a:pt x="8" y="27"/>
                </a:cubicBezTo>
                <a:cubicBezTo>
                  <a:pt x="7" y="27"/>
                  <a:pt x="6" y="26"/>
                  <a:pt x="6" y="26"/>
                </a:cubicBezTo>
                <a:cubicBezTo>
                  <a:pt x="6" y="26"/>
                  <a:pt x="4" y="23"/>
                  <a:pt x="4" y="23"/>
                </a:cubicBezTo>
                <a:cubicBezTo>
                  <a:pt x="4" y="23"/>
                  <a:pt x="4" y="22"/>
                  <a:pt x="4" y="22"/>
                </a:cubicBezTo>
                <a:cubicBezTo>
                  <a:pt x="4" y="22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1" y="20"/>
                  <a:pt x="0" y="20"/>
                </a:cubicBezTo>
                <a:lnTo>
                  <a:pt x="0" y="18"/>
                </a:lnTo>
                <a:lnTo>
                  <a:pt x="0" y="17"/>
                </a:lnTo>
                <a:cubicBezTo>
                  <a:pt x="1" y="17"/>
                  <a:pt x="2" y="16"/>
                  <a:pt x="3" y="16"/>
                </a:cubicBezTo>
                <a:cubicBezTo>
                  <a:pt x="3" y="16"/>
                  <a:pt x="3" y="15"/>
                  <a:pt x="3" y="15"/>
                </a:cubicBezTo>
                <a:lnTo>
                  <a:pt x="4" y="14"/>
                </a:lnTo>
                <a:lnTo>
                  <a:pt x="4" y="13"/>
                </a:lnTo>
                <a:cubicBezTo>
                  <a:pt x="4" y="13"/>
                  <a:pt x="5" y="13"/>
                  <a:pt x="5" y="13"/>
                </a:cubicBezTo>
                <a:cubicBezTo>
                  <a:pt x="6" y="12"/>
                  <a:pt x="8" y="13"/>
                  <a:pt x="9" y="12"/>
                </a:cubicBezTo>
                <a:cubicBezTo>
                  <a:pt x="9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5" y="13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5"/>
                  <a:pt x="16" y="16"/>
                  <a:pt x="16" y="16"/>
                </a:cubicBezTo>
                <a:cubicBezTo>
                  <a:pt x="16" y="16"/>
                  <a:pt x="17" y="16"/>
                  <a:pt x="17" y="17"/>
                </a:cubicBezTo>
                <a:cubicBezTo>
                  <a:pt x="17" y="17"/>
                  <a:pt x="20" y="18"/>
                  <a:pt x="20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lnTo>
                  <a:pt x="22" y="20"/>
                </a:ln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1"/>
                </a:cubicBezTo>
                <a:lnTo>
                  <a:pt x="23" y="21"/>
                </a:lnTo>
                <a:lnTo>
                  <a:pt x="24" y="21"/>
                </a:lnTo>
                <a:cubicBezTo>
                  <a:pt x="24" y="20"/>
                  <a:pt x="24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lnTo>
                  <a:pt x="25" y="18"/>
                </a:lnTo>
                <a:lnTo>
                  <a:pt x="25" y="17"/>
                </a:lnTo>
                <a:cubicBezTo>
                  <a:pt x="25" y="17"/>
                  <a:pt x="25" y="17"/>
                  <a:pt x="25" y="17"/>
                </a:cubicBezTo>
                <a:lnTo>
                  <a:pt x="25" y="16"/>
                </a:lnTo>
                <a:lnTo>
                  <a:pt x="26" y="16"/>
                </a:lnTo>
                <a:lnTo>
                  <a:pt x="26" y="15"/>
                </a:lnTo>
                <a:lnTo>
                  <a:pt x="27" y="15"/>
                </a:lnTo>
                <a:cubicBezTo>
                  <a:pt x="27" y="15"/>
                  <a:pt x="27" y="13"/>
                  <a:pt x="27" y="13"/>
                </a:cubicBezTo>
                <a:lnTo>
                  <a:pt x="27" y="11"/>
                </a:lnTo>
                <a:lnTo>
                  <a:pt x="29" y="11"/>
                </a:lnTo>
                <a:lnTo>
                  <a:pt x="29" y="9"/>
                </a:lnTo>
                <a:lnTo>
                  <a:pt x="30" y="9"/>
                </a:lnTo>
                <a:lnTo>
                  <a:pt x="31" y="9"/>
                </a:lnTo>
                <a:lnTo>
                  <a:pt x="31" y="8"/>
                </a:lnTo>
                <a:lnTo>
                  <a:pt x="31" y="6"/>
                </a:lnTo>
                <a:cubicBezTo>
                  <a:pt x="31" y="6"/>
                  <a:pt x="31" y="5"/>
                  <a:pt x="31" y="5"/>
                </a:cubicBezTo>
                <a:lnTo>
                  <a:pt x="31" y="4"/>
                </a:lnTo>
                <a:lnTo>
                  <a:pt x="30" y="4"/>
                </a:lnTo>
                <a:lnTo>
                  <a:pt x="30" y="3"/>
                </a:lnTo>
                <a:lnTo>
                  <a:pt x="31" y="3"/>
                </a:lnTo>
                <a:lnTo>
                  <a:pt x="31" y="4"/>
                </a:lnTo>
                <a:cubicBezTo>
                  <a:pt x="32" y="4"/>
                  <a:pt x="31" y="4"/>
                  <a:pt x="32" y="4"/>
                </a:cubicBezTo>
                <a:lnTo>
                  <a:pt x="32" y="5"/>
                </a:lnTo>
                <a:lnTo>
                  <a:pt x="33" y="5"/>
                </a:lnTo>
                <a:lnTo>
                  <a:pt x="34" y="4"/>
                </a:lnTo>
                <a:cubicBezTo>
                  <a:pt x="34" y="5"/>
                  <a:pt x="34" y="5"/>
                  <a:pt x="34" y="5"/>
                </a:cubicBezTo>
                <a:lnTo>
                  <a:pt x="34" y="6"/>
                </a:lnTo>
                <a:cubicBezTo>
                  <a:pt x="35" y="6"/>
                  <a:pt x="35" y="6"/>
                  <a:pt x="35" y="6"/>
                </a:cubicBezTo>
                <a:lnTo>
                  <a:pt x="37" y="6"/>
                </a:lnTo>
                <a:cubicBezTo>
                  <a:pt x="37" y="6"/>
                  <a:pt x="37" y="4"/>
                  <a:pt x="37" y="3"/>
                </a:cubicBezTo>
                <a:cubicBezTo>
                  <a:pt x="36" y="3"/>
                  <a:pt x="36" y="1"/>
                  <a:pt x="36" y="0"/>
                </a:cubicBezTo>
                <a:lnTo>
                  <a:pt x="37" y="0"/>
                </a:lnTo>
                <a:cubicBezTo>
                  <a:pt x="37" y="1"/>
                  <a:pt x="38" y="1"/>
                  <a:pt x="38" y="1"/>
                </a:cubicBezTo>
                <a:lnTo>
                  <a:pt x="41" y="1"/>
                </a:lnTo>
                <a:lnTo>
                  <a:pt x="41" y="2"/>
                </a:lnTo>
                <a:lnTo>
                  <a:pt x="42" y="2"/>
                </a:lnTo>
                <a:lnTo>
                  <a:pt x="44" y="2"/>
                </a:lnTo>
                <a:cubicBezTo>
                  <a:pt x="44" y="3"/>
                  <a:pt x="44" y="3"/>
                  <a:pt x="44" y="3"/>
                </a:cubicBezTo>
                <a:lnTo>
                  <a:pt x="45" y="6"/>
                </a:lnTo>
                <a:cubicBezTo>
                  <a:pt x="45" y="6"/>
                  <a:pt x="45" y="8"/>
                  <a:pt x="45" y="8"/>
                </a:cubicBezTo>
                <a:lnTo>
                  <a:pt x="46" y="8"/>
                </a:lnTo>
                <a:cubicBezTo>
                  <a:pt x="47" y="7"/>
                  <a:pt x="49" y="7"/>
                  <a:pt x="50" y="7"/>
                </a:cubicBezTo>
                <a:lnTo>
                  <a:pt x="51" y="7"/>
                </a:lnTo>
                <a:lnTo>
                  <a:pt x="51" y="6"/>
                </a:lnTo>
                <a:cubicBezTo>
                  <a:pt x="51" y="6"/>
                  <a:pt x="54" y="5"/>
                  <a:pt x="55" y="5"/>
                </a:cubicBezTo>
                <a:lnTo>
                  <a:pt x="55" y="2"/>
                </a:lnTo>
                <a:lnTo>
                  <a:pt x="56" y="2"/>
                </a:lnTo>
                <a:cubicBezTo>
                  <a:pt x="56" y="1"/>
                  <a:pt x="59" y="2"/>
                  <a:pt x="60" y="2"/>
                </a:cubicBezTo>
                <a:lnTo>
                  <a:pt x="60" y="3"/>
                </a:lnTo>
                <a:cubicBezTo>
                  <a:pt x="61" y="3"/>
                  <a:pt x="61" y="4"/>
                  <a:pt x="62" y="4"/>
                </a:cubicBezTo>
                <a:cubicBezTo>
                  <a:pt x="62" y="3"/>
                  <a:pt x="62" y="3"/>
                  <a:pt x="62" y="4"/>
                </a:cubicBezTo>
                <a:lnTo>
                  <a:pt x="62" y="5"/>
                </a:lnTo>
                <a:cubicBezTo>
                  <a:pt x="62" y="5"/>
                  <a:pt x="61" y="6"/>
                  <a:pt x="61" y="6"/>
                </a:cubicBezTo>
                <a:lnTo>
                  <a:pt x="61" y="8"/>
                </a:lnTo>
                <a:cubicBezTo>
                  <a:pt x="61" y="8"/>
                  <a:pt x="61" y="8"/>
                  <a:pt x="61" y="8"/>
                </a:cubicBez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4" y="9"/>
                </a:lnTo>
                <a:cubicBezTo>
                  <a:pt x="64" y="9"/>
                  <a:pt x="64" y="10"/>
                  <a:pt x="64" y="10"/>
                </a:cubicBezTo>
                <a:lnTo>
                  <a:pt x="65" y="10"/>
                </a:lnTo>
                <a:cubicBezTo>
                  <a:pt x="65" y="11"/>
                  <a:pt x="65" y="12"/>
                  <a:pt x="64" y="13"/>
                </a:cubicBezTo>
                <a:cubicBezTo>
                  <a:pt x="64" y="13"/>
                  <a:pt x="64" y="16"/>
                  <a:pt x="64" y="16"/>
                </a:cubicBezTo>
                <a:lnTo>
                  <a:pt x="65" y="17"/>
                </a:lnTo>
                <a:lnTo>
                  <a:pt x="65" y="18"/>
                </a:lnTo>
                <a:cubicBezTo>
                  <a:pt x="65" y="18"/>
                  <a:pt x="65" y="18"/>
                  <a:pt x="65" y="18"/>
                </a:cubicBezTo>
                <a:lnTo>
                  <a:pt x="66" y="19"/>
                </a:lnTo>
                <a:lnTo>
                  <a:pt x="67" y="19"/>
                </a:lnTo>
                <a:lnTo>
                  <a:pt x="67" y="20"/>
                </a:lnTo>
                <a:lnTo>
                  <a:pt x="66" y="20"/>
                </a:lnTo>
                <a:lnTo>
                  <a:pt x="66" y="21"/>
                </a:lnTo>
                <a:lnTo>
                  <a:pt x="66" y="22"/>
                </a:lnTo>
                <a:lnTo>
                  <a:pt x="65" y="22"/>
                </a:lnTo>
                <a:cubicBezTo>
                  <a:pt x="65" y="22"/>
                  <a:pt x="65" y="23"/>
                  <a:pt x="65" y="23"/>
                </a:cubicBezTo>
                <a:cubicBezTo>
                  <a:pt x="65" y="23"/>
                  <a:pt x="65" y="23"/>
                  <a:pt x="64" y="23"/>
                </a:cubicBezTo>
                <a:cubicBezTo>
                  <a:pt x="64" y="24"/>
                  <a:pt x="64" y="26"/>
                  <a:pt x="64" y="27"/>
                </a:cubicBezTo>
                <a:lnTo>
                  <a:pt x="63" y="27"/>
                </a:lnTo>
                <a:cubicBezTo>
                  <a:pt x="63" y="28"/>
                  <a:pt x="62" y="28"/>
                  <a:pt x="62" y="28"/>
                </a:cubicBezTo>
                <a:lnTo>
                  <a:pt x="61" y="28"/>
                </a:lnTo>
                <a:lnTo>
                  <a:pt x="61" y="29"/>
                </a:lnTo>
                <a:lnTo>
                  <a:pt x="60" y="29"/>
                </a:lnTo>
                <a:cubicBezTo>
                  <a:pt x="60" y="29"/>
                  <a:pt x="59" y="29"/>
                  <a:pt x="59" y="29"/>
                </a:cubicBezTo>
                <a:lnTo>
                  <a:pt x="59" y="30"/>
                </a:lnTo>
                <a:cubicBezTo>
                  <a:pt x="59" y="30"/>
                  <a:pt x="58" y="30"/>
                  <a:pt x="58" y="30"/>
                </a:cubicBezTo>
                <a:lnTo>
                  <a:pt x="58" y="31"/>
                </a:lnTo>
                <a:lnTo>
                  <a:pt x="57" y="31"/>
                </a:lnTo>
                <a:lnTo>
                  <a:pt x="56" y="31"/>
                </a:lnTo>
                <a:lnTo>
                  <a:pt x="56" y="32"/>
                </a:lnTo>
                <a:cubicBezTo>
                  <a:pt x="56" y="32"/>
                  <a:pt x="54" y="32"/>
                  <a:pt x="54" y="32"/>
                </a:cubicBezTo>
                <a:lnTo>
                  <a:pt x="54" y="33"/>
                </a:lnTo>
                <a:lnTo>
                  <a:pt x="55" y="33"/>
                </a:lnTo>
                <a:cubicBezTo>
                  <a:pt x="55" y="33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5"/>
                  <a:pt x="56" y="35"/>
                </a:cubicBezTo>
                <a:cubicBezTo>
                  <a:pt x="56" y="35"/>
                  <a:pt x="56" y="35"/>
                  <a:pt x="56" y="35"/>
                </a:cubicBezTo>
                <a:lnTo>
                  <a:pt x="57" y="36"/>
                </a:lnTo>
                <a:lnTo>
                  <a:pt x="58" y="36"/>
                </a:lnTo>
                <a:lnTo>
                  <a:pt x="58" y="35"/>
                </a:lnTo>
                <a:cubicBezTo>
                  <a:pt x="59" y="35"/>
                  <a:pt x="60" y="35"/>
                  <a:pt x="61" y="35"/>
                </a:cubicBezTo>
                <a:lnTo>
                  <a:pt x="61" y="36"/>
                </a:lnTo>
                <a:lnTo>
                  <a:pt x="61" y="37"/>
                </a:lnTo>
                <a:lnTo>
                  <a:pt x="61" y="38"/>
                </a:lnTo>
                <a:cubicBezTo>
                  <a:pt x="62" y="38"/>
                  <a:pt x="61" y="42"/>
                  <a:pt x="62" y="42"/>
                </a:cubicBezTo>
                <a:cubicBezTo>
                  <a:pt x="62" y="42"/>
                  <a:pt x="62" y="44"/>
                  <a:pt x="62" y="44"/>
                </a:cubicBezTo>
                <a:cubicBezTo>
                  <a:pt x="62" y="44"/>
                  <a:pt x="61" y="49"/>
                  <a:pt x="61" y="50"/>
                </a:cubicBezTo>
                <a:lnTo>
                  <a:pt x="59" y="50"/>
                </a:lnTo>
                <a:cubicBezTo>
                  <a:pt x="58" y="50"/>
                  <a:pt x="58" y="51"/>
                  <a:pt x="58" y="51"/>
                </a:cubicBezTo>
                <a:cubicBezTo>
                  <a:pt x="58" y="52"/>
                  <a:pt x="58" y="53"/>
                  <a:pt x="58" y="54"/>
                </a:cubicBezTo>
                <a:lnTo>
                  <a:pt x="57" y="55"/>
                </a:lnTo>
                <a:cubicBezTo>
                  <a:pt x="57" y="55"/>
                  <a:pt x="57" y="55"/>
                  <a:pt x="57" y="55"/>
                </a:cubicBezTo>
                <a:lnTo>
                  <a:pt x="54" y="55"/>
                </a:lnTo>
                <a:cubicBezTo>
                  <a:pt x="54" y="55"/>
                  <a:pt x="54" y="56"/>
                  <a:pt x="54" y="56"/>
                </a:cubicBezTo>
                <a:cubicBezTo>
                  <a:pt x="54" y="56"/>
                  <a:pt x="54" y="57"/>
                  <a:pt x="54" y="58"/>
                </a:cubicBezTo>
                <a:lnTo>
                  <a:pt x="53" y="58"/>
                </a:lnTo>
                <a:lnTo>
                  <a:pt x="53" y="59"/>
                </a:lnTo>
                <a:cubicBezTo>
                  <a:pt x="52" y="59"/>
                  <a:pt x="52" y="60"/>
                  <a:pt x="51" y="60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5" name="Freeform 91"/>
          <p:cNvSpPr>
            <a:spLocks/>
          </p:cNvSpPr>
          <p:nvPr/>
        </p:nvSpPr>
        <p:spPr bwMode="auto">
          <a:xfrm>
            <a:off x="2924175" y="1752600"/>
            <a:ext cx="895350" cy="598488"/>
          </a:xfrm>
          <a:custGeom>
            <a:avLst/>
            <a:gdLst>
              <a:gd name="T0" fmla="*/ 567055 w 60"/>
              <a:gd name="T1" fmla="*/ 554696 h 41"/>
              <a:gd name="T2" fmla="*/ 552133 w 60"/>
              <a:gd name="T3" fmla="*/ 540099 h 41"/>
              <a:gd name="T4" fmla="*/ 522288 w 60"/>
              <a:gd name="T5" fmla="*/ 510904 h 41"/>
              <a:gd name="T6" fmla="*/ 462597 w 60"/>
              <a:gd name="T7" fmla="*/ 510904 h 41"/>
              <a:gd name="T8" fmla="*/ 373063 w 60"/>
              <a:gd name="T9" fmla="*/ 481710 h 41"/>
              <a:gd name="T10" fmla="*/ 208915 w 60"/>
              <a:gd name="T11" fmla="*/ 467113 h 41"/>
              <a:gd name="T12" fmla="*/ 179070 w 60"/>
              <a:gd name="T13" fmla="*/ 467113 h 41"/>
              <a:gd name="T14" fmla="*/ 134303 w 60"/>
              <a:gd name="T15" fmla="*/ 481710 h 41"/>
              <a:gd name="T16" fmla="*/ 74613 w 60"/>
              <a:gd name="T17" fmla="*/ 481710 h 41"/>
              <a:gd name="T18" fmla="*/ 59690 w 60"/>
              <a:gd name="T19" fmla="*/ 467113 h 41"/>
              <a:gd name="T20" fmla="*/ 59690 w 60"/>
              <a:gd name="T21" fmla="*/ 467113 h 41"/>
              <a:gd name="T22" fmla="*/ 44768 w 60"/>
              <a:gd name="T23" fmla="*/ 452515 h 41"/>
              <a:gd name="T24" fmla="*/ 0 w 60"/>
              <a:gd name="T25" fmla="*/ 437918 h 41"/>
              <a:gd name="T26" fmla="*/ 0 w 60"/>
              <a:gd name="T27" fmla="*/ 408723 h 41"/>
              <a:gd name="T28" fmla="*/ 14923 w 60"/>
              <a:gd name="T29" fmla="*/ 379529 h 41"/>
              <a:gd name="T30" fmla="*/ 29845 w 60"/>
              <a:gd name="T31" fmla="*/ 321140 h 41"/>
              <a:gd name="T32" fmla="*/ 89535 w 60"/>
              <a:gd name="T33" fmla="*/ 262751 h 41"/>
              <a:gd name="T34" fmla="*/ 104458 w 60"/>
              <a:gd name="T35" fmla="*/ 248154 h 41"/>
              <a:gd name="T36" fmla="*/ 104458 w 60"/>
              <a:gd name="T37" fmla="*/ 233556 h 41"/>
              <a:gd name="T38" fmla="*/ 119380 w 60"/>
              <a:gd name="T39" fmla="*/ 204362 h 41"/>
              <a:gd name="T40" fmla="*/ 134303 w 60"/>
              <a:gd name="T41" fmla="*/ 189764 h 41"/>
              <a:gd name="T42" fmla="*/ 164148 w 60"/>
              <a:gd name="T43" fmla="*/ 131375 h 41"/>
              <a:gd name="T44" fmla="*/ 179070 w 60"/>
              <a:gd name="T45" fmla="*/ 160570 h 41"/>
              <a:gd name="T46" fmla="*/ 253683 w 60"/>
              <a:gd name="T47" fmla="*/ 175167 h 41"/>
              <a:gd name="T48" fmla="*/ 268605 w 60"/>
              <a:gd name="T49" fmla="*/ 248154 h 41"/>
              <a:gd name="T50" fmla="*/ 313373 w 60"/>
              <a:gd name="T51" fmla="*/ 262751 h 41"/>
              <a:gd name="T52" fmla="*/ 328295 w 60"/>
              <a:gd name="T53" fmla="*/ 175167 h 41"/>
              <a:gd name="T54" fmla="*/ 343218 w 60"/>
              <a:gd name="T55" fmla="*/ 160570 h 41"/>
              <a:gd name="T56" fmla="*/ 358140 w 60"/>
              <a:gd name="T57" fmla="*/ 145973 h 41"/>
              <a:gd name="T58" fmla="*/ 402908 w 60"/>
              <a:gd name="T59" fmla="*/ 131375 h 41"/>
              <a:gd name="T60" fmla="*/ 432753 w 60"/>
              <a:gd name="T61" fmla="*/ 116778 h 41"/>
              <a:gd name="T62" fmla="*/ 462597 w 60"/>
              <a:gd name="T63" fmla="*/ 58389 h 41"/>
              <a:gd name="T64" fmla="*/ 537210 w 60"/>
              <a:gd name="T65" fmla="*/ 29195 h 41"/>
              <a:gd name="T66" fmla="*/ 596900 w 60"/>
              <a:gd name="T67" fmla="*/ 14597 h 41"/>
              <a:gd name="T68" fmla="*/ 626745 w 60"/>
              <a:gd name="T69" fmla="*/ 0 h 41"/>
              <a:gd name="T70" fmla="*/ 656590 w 60"/>
              <a:gd name="T71" fmla="*/ 14597 h 41"/>
              <a:gd name="T72" fmla="*/ 716280 w 60"/>
              <a:gd name="T73" fmla="*/ 43792 h 41"/>
              <a:gd name="T74" fmla="*/ 761048 w 60"/>
              <a:gd name="T75" fmla="*/ 58389 h 41"/>
              <a:gd name="T76" fmla="*/ 805815 w 60"/>
              <a:gd name="T77" fmla="*/ 14597 h 41"/>
              <a:gd name="T78" fmla="*/ 790893 w 60"/>
              <a:gd name="T79" fmla="*/ 72986 h 41"/>
              <a:gd name="T80" fmla="*/ 805815 w 60"/>
              <a:gd name="T81" fmla="*/ 72986 h 41"/>
              <a:gd name="T82" fmla="*/ 820738 w 60"/>
              <a:gd name="T83" fmla="*/ 87584 h 41"/>
              <a:gd name="T84" fmla="*/ 835660 w 60"/>
              <a:gd name="T85" fmla="*/ 58389 h 41"/>
              <a:gd name="T86" fmla="*/ 895350 w 60"/>
              <a:gd name="T87" fmla="*/ 116778 h 41"/>
              <a:gd name="T88" fmla="*/ 790893 w 60"/>
              <a:gd name="T89" fmla="*/ 204362 h 41"/>
              <a:gd name="T90" fmla="*/ 731203 w 60"/>
              <a:gd name="T91" fmla="*/ 262751 h 41"/>
              <a:gd name="T92" fmla="*/ 656590 w 60"/>
              <a:gd name="T93" fmla="*/ 321140 h 41"/>
              <a:gd name="T94" fmla="*/ 641668 w 60"/>
              <a:gd name="T95" fmla="*/ 335737 h 41"/>
              <a:gd name="T96" fmla="*/ 626745 w 60"/>
              <a:gd name="T97" fmla="*/ 350334 h 41"/>
              <a:gd name="T98" fmla="*/ 626745 w 60"/>
              <a:gd name="T99" fmla="*/ 350334 h 41"/>
              <a:gd name="T100" fmla="*/ 611823 w 60"/>
              <a:gd name="T101" fmla="*/ 379529 h 41"/>
              <a:gd name="T102" fmla="*/ 596900 w 60"/>
              <a:gd name="T103" fmla="*/ 394126 h 41"/>
              <a:gd name="T104" fmla="*/ 581978 w 60"/>
              <a:gd name="T105" fmla="*/ 423321 h 41"/>
              <a:gd name="T106" fmla="*/ 596900 w 60"/>
              <a:gd name="T107" fmla="*/ 437918 h 41"/>
              <a:gd name="T108" fmla="*/ 611823 w 60"/>
              <a:gd name="T109" fmla="*/ 452515 h 41"/>
              <a:gd name="T110" fmla="*/ 626745 w 60"/>
              <a:gd name="T111" fmla="*/ 510904 h 41"/>
              <a:gd name="T112" fmla="*/ 641668 w 60"/>
              <a:gd name="T113" fmla="*/ 540099 h 41"/>
              <a:gd name="T114" fmla="*/ 656590 w 60"/>
              <a:gd name="T115" fmla="*/ 554696 h 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"/>
              <a:gd name="T175" fmla="*/ 0 h 41"/>
              <a:gd name="T176" fmla="*/ 60 w 60"/>
              <a:gd name="T177" fmla="*/ 41 h 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" h="41">
                <a:moveTo>
                  <a:pt x="41" y="41"/>
                </a:moveTo>
                <a:lnTo>
                  <a:pt x="39" y="41"/>
                </a:lnTo>
                <a:lnTo>
                  <a:pt x="39" y="40"/>
                </a:lnTo>
                <a:cubicBezTo>
                  <a:pt x="39" y="40"/>
                  <a:pt x="38" y="40"/>
                  <a:pt x="38" y="40"/>
                </a:cubicBezTo>
                <a:lnTo>
                  <a:pt x="38" y="39"/>
                </a:lnTo>
                <a:lnTo>
                  <a:pt x="38" y="38"/>
                </a:lnTo>
                <a:lnTo>
                  <a:pt x="37" y="38"/>
                </a:lnTo>
                <a:cubicBezTo>
                  <a:pt x="37" y="38"/>
                  <a:pt x="37" y="38"/>
                  <a:pt x="37" y="38"/>
                </a:cubicBezTo>
                <a:lnTo>
                  <a:pt x="37" y="37"/>
                </a:lnTo>
                <a:cubicBezTo>
                  <a:pt x="37" y="37"/>
                  <a:pt x="37" y="37"/>
                  <a:pt x="37" y="37"/>
                </a:cubicBezTo>
                <a:lnTo>
                  <a:pt x="35" y="37"/>
                </a:lnTo>
                <a:lnTo>
                  <a:pt x="35" y="36"/>
                </a:lnTo>
                <a:cubicBezTo>
                  <a:pt x="35" y="36"/>
                  <a:pt x="35" y="36"/>
                  <a:pt x="35" y="36"/>
                </a:cubicBezTo>
                <a:lnTo>
                  <a:pt x="35" y="35"/>
                </a:lnTo>
                <a:cubicBezTo>
                  <a:pt x="34" y="35"/>
                  <a:pt x="34" y="35"/>
                  <a:pt x="34" y="35"/>
                </a:cubicBezTo>
                <a:lnTo>
                  <a:pt x="32" y="35"/>
                </a:lnTo>
                <a:cubicBezTo>
                  <a:pt x="32" y="35"/>
                  <a:pt x="32" y="35"/>
                  <a:pt x="32" y="35"/>
                </a:cubicBezTo>
                <a:lnTo>
                  <a:pt x="31" y="35"/>
                </a:lnTo>
                <a:lnTo>
                  <a:pt x="31" y="36"/>
                </a:lnTo>
                <a:cubicBezTo>
                  <a:pt x="30" y="36"/>
                  <a:pt x="30" y="35"/>
                  <a:pt x="29" y="34"/>
                </a:cubicBezTo>
                <a:lnTo>
                  <a:pt x="28" y="33"/>
                </a:lnTo>
                <a:cubicBezTo>
                  <a:pt x="27" y="33"/>
                  <a:pt x="26" y="33"/>
                  <a:pt x="25" y="33"/>
                </a:cubicBezTo>
                <a:cubicBezTo>
                  <a:pt x="25" y="33"/>
                  <a:pt x="25" y="31"/>
                  <a:pt x="25" y="31"/>
                </a:cubicBezTo>
                <a:lnTo>
                  <a:pt x="25" y="29"/>
                </a:lnTo>
                <a:lnTo>
                  <a:pt x="20" y="29"/>
                </a:lnTo>
                <a:lnTo>
                  <a:pt x="20" y="32"/>
                </a:lnTo>
                <a:cubicBezTo>
                  <a:pt x="18" y="32"/>
                  <a:pt x="15" y="33"/>
                  <a:pt x="14" y="32"/>
                </a:cubicBezTo>
                <a:lnTo>
                  <a:pt x="13" y="32"/>
                </a:lnTo>
                <a:lnTo>
                  <a:pt x="12" y="32"/>
                </a:lnTo>
                <a:lnTo>
                  <a:pt x="12" y="33"/>
                </a:lnTo>
                <a:cubicBezTo>
                  <a:pt x="12" y="34"/>
                  <a:pt x="9" y="33"/>
                  <a:pt x="9" y="33"/>
                </a:cubicBezTo>
                <a:lnTo>
                  <a:pt x="8" y="33"/>
                </a:lnTo>
                <a:lnTo>
                  <a:pt x="7" y="33"/>
                </a:lnTo>
                <a:lnTo>
                  <a:pt x="7" y="34"/>
                </a:lnTo>
                <a:cubicBezTo>
                  <a:pt x="7" y="34"/>
                  <a:pt x="5" y="34"/>
                  <a:pt x="5" y="33"/>
                </a:cubicBezTo>
                <a:cubicBezTo>
                  <a:pt x="5" y="33"/>
                  <a:pt x="5" y="33"/>
                  <a:pt x="4" y="33"/>
                </a:cubicBezTo>
                <a:lnTo>
                  <a:pt x="4" y="32"/>
                </a:lnTo>
                <a:cubicBezTo>
                  <a:pt x="4" y="32"/>
                  <a:pt x="4" y="31"/>
                  <a:pt x="4" y="31"/>
                </a:cubicBezTo>
                <a:lnTo>
                  <a:pt x="3" y="31"/>
                </a:lnTo>
                <a:lnTo>
                  <a:pt x="4" y="32"/>
                </a:lnTo>
                <a:lnTo>
                  <a:pt x="3" y="32"/>
                </a:lnTo>
                <a:cubicBezTo>
                  <a:pt x="3" y="32"/>
                  <a:pt x="3" y="31"/>
                  <a:pt x="3" y="31"/>
                </a:cubicBezTo>
                <a:lnTo>
                  <a:pt x="2" y="31"/>
                </a:lnTo>
                <a:lnTo>
                  <a:pt x="1" y="31"/>
                </a:lnTo>
                <a:lnTo>
                  <a:pt x="1" y="30"/>
                </a:lnTo>
                <a:lnTo>
                  <a:pt x="0" y="30"/>
                </a:lnTo>
                <a:cubicBezTo>
                  <a:pt x="0" y="30"/>
                  <a:pt x="0" y="30"/>
                  <a:pt x="0" y="30"/>
                </a:cubicBezTo>
                <a:lnTo>
                  <a:pt x="0" y="28"/>
                </a:lnTo>
                <a:cubicBezTo>
                  <a:pt x="0" y="28"/>
                  <a:pt x="1" y="27"/>
                  <a:pt x="1" y="27"/>
                </a:cubicBezTo>
                <a:lnTo>
                  <a:pt x="1" y="26"/>
                </a:lnTo>
                <a:cubicBezTo>
                  <a:pt x="1" y="25"/>
                  <a:pt x="1" y="25"/>
                  <a:pt x="1" y="26"/>
                </a:cubicBezTo>
                <a:cubicBezTo>
                  <a:pt x="1" y="25"/>
                  <a:pt x="0" y="23"/>
                  <a:pt x="1" y="23"/>
                </a:cubicBezTo>
                <a:lnTo>
                  <a:pt x="1" y="22"/>
                </a:lnTo>
                <a:lnTo>
                  <a:pt x="2" y="22"/>
                </a:lnTo>
                <a:lnTo>
                  <a:pt x="2" y="20"/>
                </a:lnTo>
                <a:lnTo>
                  <a:pt x="3" y="20"/>
                </a:lnTo>
                <a:lnTo>
                  <a:pt x="5" y="20"/>
                </a:lnTo>
                <a:cubicBezTo>
                  <a:pt x="5" y="20"/>
                  <a:pt x="5" y="20"/>
                  <a:pt x="5" y="19"/>
                </a:cubicBezTo>
                <a:cubicBezTo>
                  <a:pt x="6" y="19"/>
                  <a:pt x="6" y="19"/>
                  <a:pt x="6" y="19"/>
                </a:cubicBezTo>
                <a:lnTo>
                  <a:pt x="6" y="18"/>
                </a:lnTo>
                <a:lnTo>
                  <a:pt x="6" y="17"/>
                </a:lnTo>
                <a:lnTo>
                  <a:pt x="7" y="17"/>
                </a:lnTo>
                <a:lnTo>
                  <a:pt x="7" y="16"/>
                </a:lnTo>
                <a:cubicBezTo>
                  <a:pt x="7" y="16"/>
                  <a:pt x="7" y="15"/>
                  <a:pt x="7" y="15"/>
                </a:cubicBezTo>
                <a:lnTo>
                  <a:pt x="8" y="15"/>
                </a:lnTo>
                <a:lnTo>
                  <a:pt x="8" y="14"/>
                </a:lnTo>
                <a:cubicBezTo>
                  <a:pt x="8" y="14"/>
                  <a:pt x="8" y="14"/>
                  <a:pt x="8" y="14"/>
                </a:cubicBezTo>
                <a:lnTo>
                  <a:pt x="9" y="14"/>
                </a:lnTo>
                <a:lnTo>
                  <a:pt x="9" y="13"/>
                </a:lnTo>
                <a:cubicBezTo>
                  <a:pt x="9" y="13"/>
                  <a:pt x="9" y="13"/>
                  <a:pt x="9" y="13"/>
                </a:cubicBezTo>
                <a:lnTo>
                  <a:pt x="10" y="13"/>
                </a:lnTo>
                <a:lnTo>
                  <a:pt x="10" y="12"/>
                </a:lnTo>
                <a:lnTo>
                  <a:pt x="10" y="11"/>
                </a:lnTo>
                <a:cubicBezTo>
                  <a:pt x="9" y="11"/>
                  <a:pt x="9" y="10"/>
                  <a:pt x="9" y="9"/>
                </a:cubicBezTo>
                <a:lnTo>
                  <a:pt x="11" y="9"/>
                </a:lnTo>
                <a:lnTo>
                  <a:pt x="12" y="9"/>
                </a:lnTo>
                <a:lnTo>
                  <a:pt x="12" y="10"/>
                </a:lnTo>
                <a:cubicBezTo>
                  <a:pt x="13" y="10"/>
                  <a:pt x="12" y="11"/>
                  <a:pt x="12" y="11"/>
                </a:cubicBezTo>
                <a:lnTo>
                  <a:pt x="13" y="12"/>
                </a:lnTo>
                <a:lnTo>
                  <a:pt x="15" y="12"/>
                </a:lnTo>
                <a:lnTo>
                  <a:pt x="15" y="11"/>
                </a:lnTo>
                <a:cubicBezTo>
                  <a:pt x="16" y="11"/>
                  <a:pt x="18" y="11"/>
                  <a:pt x="19" y="11"/>
                </a:cubicBezTo>
                <a:lnTo>
                  <a:pt x="18" y="11"/>
                </a:lnTo>
                <a:cubicBezTo>
                  <a:pt x="18" y="11"/>
                  <a:pt x="18" y="12"/>
                  <a:pt x="17" y="12"/>
                </a:cubicBezTo>
                <a:cubicBezTo>
                  <a:pt x="17" y="12"/>
                  <a:pt x="17" y="14"/>
                  <a:pt x="17" y="14"/>
                </a:cubicBezTo>
                <a:lnTo>
                  <a:pt x="18" y="14"/>
                </a:lnTo>
                <a:lnTo>
                  <a:pt x="18" y="15"/>
                </a:lnTo>
                <a:cubicBezTo>
                  <a:pt x="18" y="15"/>
                  <a:pt x="18" y="17"/>
                  <a:pt x="18" y="17"/>
                </a:cubicBezTo>
                <a:lnTo>
                  <a:pt x="19" y="17"/>
                </a:lnTo>
                <a:lnTo>
                  <a:pt x="19" y="19"/>
                </a:lnTo>
                <a:cubicBezTo>
                  <a:pt x="20" y="19"/>
                  <a:pt x="21" y="19"/>
                  <a:pt x="21" y="19"/>
                </a:cubicBezTo>
                <a:lnTo>
                  <a:pt x="21" y="18"/>
                </a:lnTo>
                <a:lnTo>
                  <a:pt x="22" y="18"/>
                </a:lnTo>
                <a:cubicBezTo>
                  <a:pt x="22" y="17"/>
                  <a:pt x="21" y="13"/>
                  <a:pt x="22" y="12"/>
                </a:cubicBezTo>
                <a:lnTo>
                  <a:pt x="22" y="11"/>
                </a:lnTo>
                <a:lnTo>
                  <a:pt x="23" y="11"/>
                </a:lnTo>
                <a:lnTo>
                  <a:pt x="24" y="11"/>
                </a:lnTo>
                <a:lnTo>
                  <a:pt x="24" y="10"/>
                </a:lnTo>
                <a:lnTo>
                  <a:pt x="25" y="10"/>
                </a:lnTo>
                <a:lnTo>
                  <a:pt x="26" y="9"/>
                </a:lnTo>
                <a:lnTo>
                  <a:pt x="27" y="9"/>
                </a:ln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lnTo>
                  <a:pt x="28" y="8"/>
                </a:lnTo>
                <a:cubicBezTo>
                  <a:pt x="29" y="8"/>
                  <a:pt x="28" y="8"/>
                  <a:pt x="29" y="8"/>
                </a:cubicBezTo>
                <a:cubicBezTo>
                  <a:pt x="29" y="7"/>
                  <a:pt x="29" y="6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30" y="5"/>
                  <a:pt x="30" y="4"/>
                  <a:pt x="31" y="4"/>
                </a:cubicBezTo>
                <a:lnTo>
                  <a:pt x="31" y="3"/>
                </a:lnTo>
                <a:cubicBezTo>
                  <a:pt x="32" y="3"/>
                  <a:pt x="33" y="3"/>
                  <a:pt x="34" y="3"/>
                </a:cubicBezTo>
                <a:cubicBezTo>
                  <a:pt x="34" y="3"/>
                  <a:pt x="35" y="3"/>
                  <a:pt x="35" y="3"/>
                </a:cubicBezTo>
                <a:cubicBezTo>
                  <a:pt x="35" y="2"/>
                  <a:pt x="35" y="3"/>
                  <a:pt x="35" y="2"/>
                </a:cubicBezTo>
                <a:lnTo>
                  <a:pt x="36" y="2"/>
                </a:lnTo>
                <a:lnTo>
                  <a:pt x="37" y="2"/>
                </a:lnTo>
                <a:lnTo>
                  <a:pt x="38" y="2"/>
                </a:lnTo>
                <a:cubicBezTo>
                  <a:pt x="38" y="2"/>
                  <a:pt x="38" y="2"/>
                  <a:pt x="38" y="2"/>
                </a:cubicBezTo>
                <a:lnTo>
                  <a:pt x="39" y="2"/>
                </a:lnTo>
                <a:cubicBezTo>
                  <a:pt x="39" y="1"/>
                  <a:pt x="39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0"/>
                </a:cubicBezTo>
                <a:lnTo>
                  <a:pt x="41" y="0"/>
                </a:ln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2" y="0"/>
                  <a:pt x="42" y="0"/>
                </a:cubicBezTo>
                <a:lnTo>
                  <a:pt x="43" y="0"/>
                </a:lnTo>
                <a:cubicBezTo>
                  <a:pt x="44" y="0"/>
                  <a:pt x="44" y="1"/>
                  <a:pt x="44" y="1"/>
                </a:cubicBezTo>
                <a:cubicBezTo>
                  <a:pt x="45" y="1"/>
                  <a:pt x="46" y="2"/>
                  <a:pt x="47" y="2"/>
                </a:cubicBezTo>
                <a:cubicBezTo>
                  <a:pt x="47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lnTo>
                  <a:pt x="49" y="4"/>
                </a:lnTo>
                <a:lnTo>
                  <a:pt x="50" y="4"/>
                </a:lnTo>
                <a:lnTo>
                  <a:pt x="51" y="4"/>
                </a:lnTo>
                <a:cubicBezTo>
                  <a:pt x="51" y="3"/>
                  <a:pt x="51" y="2"/>
                  <a:pt x="51" y="1"/>
                </a:cubicBezTo>
                <a:lnTo>
                  <a:pt x="53" y="1"/>
                </a:lnTo>
                <a:cubicBezTo>
                  <a:pt x="53" y="1"/>
                  <a:pt x="53" y="1"/>
                  <a:pt x="53" y="1"/>
                </a:cubicBezTo>
                <a:lnTo>
                  <a:pt x="54" y="1"/>
                </a:lnTo>
                <a:lnTo>
                  <a:pt x="54" y="3"/>
                </a:lnTo>
                <a:lnTo>
                  <a:pt x="53" y="4"/>
                </a:lnTo>
                <a:lnTo>
                  <a:pt x="53" y="5"/>
                </a:lnTo>
                <a:lnTo>
                  <a:pt x="54" y="5"/>
                </a:lnTo>
                <a:lnTo>
                  <a:pt x="54" y="6"/>
                </a:lnTo>
                <a:lnTo>
                  <a:pt x="55" y="6"/>
                </a:lnTo>
                <a:cubicBezTo>
                  <a:pt x="55" y="6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lnTo>
                  <a:pt x="56" y="4"/>
                </a:lnTo>
                <a:lnTo>
                  <a:pt x="60" y="4"/>
                </a:lnTo>
                <a:lnTo>
                  <a:pt x="60" y="5"/>
                </a:lnTo>
                <a:lnTo>
                  <a:pt x="59" y="5"/>
                </a:lnTo>
                <a:cubicBezTo>
                  <a:pt x="59" y="6"/>
                  <a:pt x="60" y="8"/>
                  <a:pt x="60" y="8"/>
                </a:cubicBezTo>
                <a:cubicBezTo>
                  <a:pt x="60" y="8"/>
                  <a:pt x="60" y="11"/>
                  <a:pt x="60" y="11"/>
                </a:cubicBezTo>
                <a:lnTo>
                  <a:pt x="60" y="12"/>
                </a:lnTo>
                <a:cubicBezTo>
                  <a:pt x="59" y="12"/>
                  <a:pt x="54" y="13"/>
                  <a:pt x="53" y="14"/>
                </a:cubicBezTo>
                <a:lnTo>
                  <a:pt x="52" y="14"/>
                </a:ln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1" y="15"/>
                  <a:pt x="51" y="15"/>
                </a:cubicBezTo>
                <a:cubicBezTo>
                  <a:pt x="51" y="16"/>
                  <a:pt x="51" y="15"/>
                  <a:pt x="51" y="16"/>
                </a:cubicBezTo>
                <a:lnTo>
                  <a:pt x="49" y="16"/>
                </a:lnTo>
                <a:cubicBezTo>
                  <a:pt x="49" y="16"/>
                  <a:pt x="49" y="18"/>
                  <a:pt x="49" y="18"/>
                </a:cubicBezTo>
                <a:cubicBezTo>
                  <a:pt x="49" y="19"/>
                  <a:pt x="49" y="20"/>
                  <a:pt x="49" y="21"/>
                </a:cubicBezTo>
                <a:cubicBezTo>
                  <a:pt x="49" y="21"/>
                  <a:pt x="48" y="21"/>
                  <a:pt x="48" y="21"/>
                </a:cubicBezTo>
                <a:cubicBezTo>
                  <a:pt x="48" y="21"/>
                  <a:pt x="45" y="22"/>
                  <a:pt x="44" y="22"/>
                </a:cubicBezTo>
                <a:lnTo>
                  <a:pt x="43" y="22"/>
                </a:lnTo>
                <a:lnTo>
                  <a:pt x="43" y="23"/>
                </a:lnTo>
                <a:lnTo>
                  <a:pt x="42" y="24"/>
                </a:lnTo>
                <a:lnTo>
                  <a:pt x="42" y="25"/>
                </a:ln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1" y="26"/>
                  <a:pt x="41" y="26"/>
                </a:cubicBezTo>
                <a:cubicBezTo>
                  <a:pt x="40" y="26"/>
                  <a:pt x="41" y="26"/>
                  <a:pt x="40" y="26"/>
                </a:cubicBezTo>
                <a:lnTo>
                  <a:pt x="40" y="27"/>
                </a:lnTo>
                <a:cubicBezTo>
                  <a:pt x="40" y="27"/>
                  <a:pt x="40" y="27"/>
                  <a:pt x="40" y="27"/>
                </a:cubicBezTo>
                <a:lnTo>
                  <a:pt x="39" y="27"/>
                </a:lnTo>
                <a:cubicBezTo>
                  <a:pt x="39" y="27"/>
                  <a:pt x="39" y="28"/>
                  <a:pt x="38" y="28"/>
                </a:cubicBezTo>
                <a:lnTo>
                  <a:pt x="38" y="29"/>
                </a:lnTo>
                <a:lnTo>
                  <a:pt x="39" y="29"/>
                </a:lnTo>
                <a:lnTo>
                  <a:pt x="39" y="30"/>
                </a:lnTo>
                <a:lnTo>
                  <a:pt x="40" y="30"/>
                </a:lnTo>
                <a:lnTo>
                  <a:pt x="40" y="31"/>
                </a:lnTo>
                <a:lnTo>
                  <a:pt x="41" y="31"/>
                </a:lnTo>
                <a:lnTo>
                  <a:pt x="42" y="31"/>
                </a:lnTo>
                <a:cubicBezTo>
                  <a:pt x="42" y="32"/>
                  <a:pt x="42" y="33"/>
                  <a:pt x="42" y="34"/>
                </a:cubicBezTo>
                <a:lnTo>
                  <a:pt x="42" y="35"/>
                </a:lnTo>
                <a:cubicBezTo>
                  <a:pt x="42" y="35"/>
                  <a:pt x="42" y="35"/>
                  <a:pt x="42" y="35"/>
                </a:cubicBezTo>
                <a:lnTo>
                  <a:pt x="42" y="36"/>
                </a:lnTo>
                <a:cubicBezTo>
                  <a:pt x="42" y="36"/>
                  <a:pt x="43" y="36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40"/>
                  <a:pt x="44" y="40"/>
                </a:cubicBezTo>
                <a:cubicBezTo>
                  <a:pt x="43" y="40"/>
                  <a:pt x="43" y="41"/>
                  <a:pt x="41" y="41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6" name="Freeform 92"/>
          <p:cNvSpPr>
            <a:spLocks/>
          </p:cNvSpPr>
          <p:nvPr/>
        </p:nvSpPr>
        <p:spPr bwMode="auto">
          <a:xfrm>
            <a:off x="3908425" y="2351088"/>
            <a:ext cx="865188" cy="496887"/>
          </a:xfrm>
          <a:custGeom>
            <a:avLst/>
            <a:gdLst>
              <a:gd name="T0" fmla="*/ 104419 w 58"/>
              <a:gd name="T1" fmla="*/ 73072 h 34"/>
              <a:gd name="T2" fmla="*/ 179004 w 58"/>
              <a:gd name="T3" fmla="*/ 102300 h 34"/>
              <a:gd name="T4" fmla="*/ 208838 w 58"/>
              <a:gd name="T5" fmla="*/ 102300 h 34"/>
              <a:gd name="T6" fmla="*/ 253590 w 58"/>
              <a:gd name="T7" fmla="*/ 73072 h 34"/>
              <a:gd name="T8" fmla="*/ 328175 w 58"/>
              <a:gd name="T9" fmla="*/ 73072 h 34"/>
              <a:gd name="T10" fmla="*/ 328175 w 58"/>
              <a:gd name="T11" fmla="*/ 102300 h 34"/>
              <a:gd name="T12" fmla="*/ 402760 w 58"/>
              <a:gd name="T13" fmla="*/ 87686 h 34"/>
              <a:gd name="T14" fmla="*/ 387843 w 58"/>
              <a:gd name="T15" fmla="*/ 73072 h 34"/>
              <a:gd name="T16" fmla="*/ 462428 w 58"/>
              <a:gd name="T17" fmla="*/ 43843 h 34"/>
              <a:gd name="T18" fmla="*/ 492262 w 58"/>
              <a:gd name="T19" fmla="*/ 58457 h 34"/>
              <a:gd name="T20" fmla="*/ 537013 w 58"/>
              <a:gd name="T21" fmla="*/ 43843 h 34"/>
              <a:gd name="T22" fmla="*/ 581764 w 58"/>
              <a:gd name="T23" fmla="*/ 29229 h 34"/>
              <a:gd name="T24" fmla="*/ 581764 w 58"/>
              <a:gd name="T25" fmla="*/ 14614 h 34"/>
              <a:gd name="T26" fmla="*/ 581764 w 58"/>
              <a:gd name="T27" fmla="*/ 0 h 34"/>
              <a:gd name="T28" fmla="*/ 596681 w 58"/>
              <a:gd name="T29" fmla="*/ 14614 h 34"/>
              <a:gd name="T30" fmla="*/ 686184 w 58"/>
              <a:gd name="T31" fmla="*/ 14614 h 34"/>
              <a:gd name="T32" fmla="*/ 716018 w 58"/>
              <a:gd name="T33" fmla="*/ 73072 h 34"/>
              <a:gd name="T34" fmla="*/ 745852 w 58"/>
              <a:gd name="T35" fmla="*/ 43843 h 34"/>
              <a:gd name="T36" fmla="*/ 820437 w 58"/>
              <a:gd name="T37" fmla="*/ 73072 h 34"/>
              <a:gd name="T38" fmla="*/ 850271 w 58"/>
              <a:gd name="T39" fmla="*/ 87686 h 34"/>
              <a:gd name="T40" fmla="*/ 865188 w 58"/>
              <a:gd name="T41" fmla="*/ 102300 h 34"/>
              <a:gd name="T42" fmla="*/ 850271 w 58"/>
              <a:gd name="T43" fmla="*/ 131529 h 34"/>
              <a:gd name="T44" fmla="*/ 850271 w 58"/>
              <a:gd name="T45" fmla="*/ 146144 h 34"/>
              <a:gd name="T46" fmla="*/ 820437 w 58"/>
              <a:gd name="T47" fmla="*/ 160758 h 34"/>
              <a:gd name="T48" fmla="*/ 820437 w 58"/>
              <a:gd name="T49" fmla="*/ 160758 h 34"/>
              <a:gd name="T50" fmla="*/ 820437 w 58"/>
              <a:gd name="T51" fmla="*/ 248444 h 34"/>
              <a:gd name="T52" fmla="*/ 775686 w 58"/>
              <a:gd name="T53" fmla="*/ 263058 h 34"/>
              <a:gd name="T54" fmla="*/ 745852 w 58"/>
              <a:gd name="T55" fmla="*/ 306901 h 34"/>
              <a:gd name="T56" fmla="*/ 701101 w 58"/>
              <a:gd name="T57" fmla="*/ 306901 h 34"/>
              <a:gd name="T58" fmla="*/ 701101 w 58"/>
              <a:gd name="T59" fmla="*/ 365359 h 34"/>
              <a:gd name="T60" fmla="*/ 716018 w 58"/>
              <a:gd name="T61" fmla="*/ 379973 h 34"/>
              <a:gd name="T62" fmla="*/ 730935 w 58"/>
              <a:gd name="T63" fmla="*/ 394587 h 34"/>
              <a:gd name="T64" fmla="*/ 701101 w 58"/>
              <a:gd name="T65" fmla="*/ 423816 h 34"/>
              <a:gd name="T66" fmla="*/ 626516 w 58"/>
              <a:gd name="T67" fmla="*/ 394587 h 34"/>
              <a:gd name="T68" fmla="*/ 611598 w 58"/>
              <a:gd name="T69" fmla="*/ 379973 h 34"/>
              <a:gd name="T70" fmla="*/ 596681 w 58"/>
              <a:gd name="T71" fmla="*/ 394587 h 34"/>
              <a:gd name="T72" fmla="*/ 581764 w 58"/>
              <a:gd name="T73" fmla="*/ 409202 h 34"/>
              <a:gd name="T74" fmla="*/ 537013 w 58"/>
              <a:gd name="T75" fmla="*/ 453045 h 34"/>
              <a:gd name="T76" fmla="*/ 462428 w 58"/>
              <a:gd name="T77" fmla="*/ 453045 h 34"/>
              <a:gd name="T78" fmla="*/ 447511 w 58"/>
              <a:gd name="T79" fmla="*/ 438431 h 34"/>
              <a:gd name="T80" fmla="*/ 417677 w 58"/>
              <a:gd name="T81" fmla="*/ 438431 h 34"/>
              <a:gd name="T82" fmla="*/ 372926 w 58"/>
              <a:gd name="T83" fmla="*/ 467659 h 34"/>
              <a:gd name="T84" fmla="*/ 372926 w 58"/>
              <a:gd name="T85" fmla="*/ 467659 h 34"/>
              <a:gd name="T86" fmla="*/ 328175 w 58"/>
              <a:gd name="T87" fmla="*/ 482274 h 34"/>
              <a:gd name="T88" fmla="*/ 313258 w 58"/>
              <a:gd name="T89" fmla="*/ 496888 h 34"/>
              <a:gd name="T90" fmla="*/ 298341 w 58"/>
              <a:gd name="T91" fmla="*/ 467659 h 34"/>
              <a:gd name="T92" fmla="*/ 283424 w 58"/>
              <a:gd name="T93" fmla="*/ 409202 h 34"/>
              <a:gd name="T94" fmla="*/ 313258 w 58"/>
              <a:gd name="T95" fmla="*/ 409202 h 34"/>
              <a:gd name="T96" fmla="*/ 358009 w 58"/>
              <a:gd name="T97" fmla="*/ 379973 h 34"/>
              <a:gd name="T98" fmla="*/ 298341 w 58"/>
              <a:gd name="T99" fmla="*/ 306901 h 34"/>
              <a:gd name="T100" fmla="*/ 298341 w 58"/>
              <a:gd name="T101" fmla="*/ 263058 h 34"/>
              <a:gd name="T102" fmla="*/ 223756 w 58"/>
              <a:gd name="T103" fmla="*/ 248444 h 34"/>
              <a:gd name="T104" fmla="*/ 149170 w 58"/>
              <a:gd name="T105" fmla="*/ 263058 h 34"/>
              <a:gd name="T106" fmla="*/ 119336 w 58"/>
              <a:gd name="T107" fmla="*/ 248444 h 34"/>
              <a:gd name="T108" fmla="*/ 104419 w 58"/>
              <a:gd name="T109" fmla="*/ 248444 h 34"/>
              <a:gd name="T110" fmla="*/ 89502 w 58"/>
              <a:gd name="T111" fmla="*/ 233830 h 34"/>
              <a:gd name="T112" fmla="*/ 74585 w 58"/>
              <a:gd name="T113" fmla="*/ 204601 h 34"/>
              <a:gd name="T114" fmla="*/ 59668 w 58"/>
              <a:gd name="T115" fmla="*/ 189987 h 34"/>
              <a:gd name="T116" fmla="*/ 44751 w 58"/>
              <a:gd name="T117" fmla="*/ 189987 h 34"/>
              <a:gd name="T118" fmla="*/ 14917 w 58"/>
              <a:gd name="T119" fmla="*/ 175372 h 34"/>
              <a:gd name="T120" fmla="*/ 14917 w 58"/>
              <a:gd name="T121" fmla="*/ 160758 h 34"/>
              <a:gd name="T122" fmla="*/ 14917 w 58"/>
              <a:gd name="T123" fmla="*/ 73072 h 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8"/>
              <a:gd name="T187" fmla="*/ 0 h 34"/>
              <a:gd name="T188" fmla="*/ 58 w 58"/>
              <a:gd name="T189" fmla="*/ 34 h 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8" h="34">
                <a:moveTo>
                  <a:pt x="2" y="5"/>
                </a:moveTo>
                <a:cubicBezTo>
                  <a:pt x="3" y="5"/>
                  <a:pt x="6" y="4"/>
                  <a:pt x="7" y="5"/>
                </a:cubicBezTo>
                <a:cubicBezTo>
                  <a:pt x="8" y="5"/>
                  <a:pt x="10" y="6"/>
                  <a:pt x="10" y="6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7"/>
                  <a:pt x="11" y="6"/>
                  <a:pt x="11" y="7"/>
                </a:cubicBezTo>
                <a:lnTo>
                  <a:pt x="12" y="7"/>
                </a:lnTo>
                <a:lnTo>
                  <a:pt x="14" y="7"/>
                </a:lnTo>
                <a:cubicBezTo>
                  <a:pt x="14" y="7"/>
                  <a:pt x="14" y="6"/>
                  <a:pt x="14" y="6"/>
                </a:cubicBezTo>
                <a:lnTo>
                  <a:pt x="15" y="6"/>
                </a:lnTo>
                <a:lnTo>
                  <a:pt x="15" y="5"/>
                </a:lnTo>
                <a:cubicBezTo>
                  <a:pt x="15" y="5"/>
                  <a:pt x="16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lnTo>
                  <a:pt x="19" y="6"/>
                </a:ln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1" y="5"/>
                  <a:pt x="21" y="5"/>
                </a:cubicBezTo>
                <a:lnTo>
                  <a:pt x="22" y="5"/>
                </a:ln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lnTo>
                  <a:pt x="22" y="7"/>
                </a:lnTo>
                <a:cubicBezTo>
                  <a:pt x="23" y="7"/>
                  <a:pt x="24" y="7"/>
                  <a:pt x="24" y="7"/>
                </a:cubicBezTo>
                <a:cubicBezTo>
                  <a:pt x="25" y="7"/>
                  <a:pt x="26" y="7"/>
                  <a:pt x="26" y="7"/>
                </a:cubicBezTo>
                <a:lnTo>
                  <a:pt x="26" y="6"/>
                </a:lnTo>
                <a:lnTo>
                  <a:pt x="27" y="6"/>
                </a:lnTo>
                <a:lnTo>
                  <a:pt x="27" y="5"/>
                </a:lnTo>
                <a:lnTo>
                  <a:pt x="26" y="5"/>
                </a:lnTo>
                <a:lnTo>
                  <a:pt x="26" y="4"/>
                </a:lnTo>
                <a:lnTo>
                  <a:pt x="26" y="3"/>
                </a:lnTo>
                <a:lnTo>
                  <a:pt x="31" y="3"/>
                </a:lnTo>
                <a:lnTo>
                  <a:pt x="31" y="4"/>
                </a:lnTo>
                <a:lnTo>
                  <a:pt x="32" y="4"/>
                </a:lnTo>
                <a:cubicBezTo>
                  <a:pt x="32" y="4"/>
                  <a:pt x="32" y="4"/>
                  <a:pt x="32" y="4"/>
                </a:cubicBezTo>
                <a:lnTo>
                  <a:pt x="33" y="4"/>
                </a:lnTo>
                <a:cubicBezTo>
                  <a:pt x="33" y="5"/>
                  <a:pt x="34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lnTo>
                  <a:pt x="35" y="3"/>
                </a:lnTo>
                <a:lnTo>
                  <a:pt x="36" y="3"/>
                </a:lnTo>
                <a:cubicBezTo>
                  <a:pt x="36" y="3"/>
                  <a:pt x="38" y="3"/>
                  <a:pt x="39" y="3"/>
                </a:cubicBezTo>
                <a:lnTo>
                  <a:pt x="39" y="2"/>
                </a:lnTo>
                <a:lnTo>
                  <a:pt x="39" y="1"/>
                </a:lnTo>
                <a:lnTo>
                  <a:pt x="39" y="0"/>
                </a:lnTo>
                <a:lnTo>
                  <a:pt x="40" y="0"/>
                </a:lnTo>
                <a:lnTo>
                  <a:pt x="40" y="1"/>
                </a:lnTo>
                <a:lnTo>
                  <a:pt x="41" y="2"/>
                </a:lnTo>
                <a:cubicBezTo>
                  <a:pt x="41" y="2"/>
                  <a:pt x="44" y="2"/>
                  <a:pt x="44" y="1"/>
                </a:cubicBezTo>
                <a:cubicBezTo>
                  <a:pt x="45" y="1"/>
                  <a:pt x="46" y="1"/>
                  <a:pt x="46" y="1"/>
                </a:cubicBezTo>
                <a:lnTo>
                  <a:pt x="48" y="1"/>
                </a:lnTo>
                <a:cubicBezTo>
                  <a:pt x="49" y="2"/>
                  <a:pt x="48" y="5"/>
                  <a:pt x="48" y="5"/>
                </a:cubicBezTo>
                <a:lnTo>
                  <a:pt x="48" y="6"/>
                </a:lnTo>
                <a:lnTo>
                  <a:pt x="50" y="6"/>
                </a:lnTo>
                <a:lnTo>
                  <a:pt x="50" y="3"/>
                </a:lnTo>
                <a:lnTo>
                  <a:pt x="52" y="3"/>
                </a:lnTo>
                <a:cubicBezTo>
                  <a:pt x="52" y="3"/>
                  <a:pt x="54" y="4"/>
                  <a:pt x="54" y="4"/>
                </a:cubicBezTo>
                <a:lnTo>
                  <a:pt x="55" y="4"/>
                </a:lnTo>
                <a:cubicBezTo>
                  <a:pt x="55" y="5"/>
                  <a:pt x="55" y="5"/>
                  <a:pt x="55" y="5"/>
                </a:cubicBezTo>
                <a:lnTo>
                  <a:pt x="56" y="5"/>
                </a:lnTo>
                <a:lnTo>
                  <a:pt x="56" y="6"/>
                </a:lnTo>
                <a:lnTo>
                  <a:pt x="57" y="6"/>
                </a:lnTo>
                <a:cubicBezTo>
                  <a:pt x="57" y="6"/>
                  <a:pt x="57" y="6"/>
                  <a:pt x="57" y="6"/>
                </a:cubicBezTo>
                <a:lnTo>
                  <a:pt x="58" y="6"/>
                </a:lnTo>
                <a:lnTo>
                  <a:pt x="58" y="7"/>
                </a:lnTo>
                <a:lnTo>
                  <a:pt x="57" y="7"/>
                </a:lnTo>
                <a:lnTo>
                  <a:pt x="57" y="8"/>
                </a:lnTo>
                <a:lnTo>
                  <a:pt x="57" y="9"/>
                </a:lnTo>
                <a:lnTo>
                  <a:pt x="57" y="10"/>
                </a:lnTo>
                <a:lnTo>
                  <a:pt x="56" y="10"/>
                </a:lnTo>
                <a:lnTo>
                  <a:pt x="55" y="11"/>
                </a:lnTo>
                <a:lnTo>
                  <a:pt x="54" y="15"/>
                </a:lnTo>
                <a:cubicBezTo>
                  <a:pt x="55" y="15"/>
                  <a:pt x="55" y="15"/>
                  <a:pt x="56" y="15"/>
                </a:cubicBezTo>
                <a:lnTo>
                  <a:pt x="56" y="17"/>
                </a:lnTo>
                <a:cubicBezTo>
                  <a:pt x="55" y="17"/>
                  <a:pt x="56" y="17"/>
                  <a:pt x="55" y="17"/>
                </a:cubicBezTo>
                <a:lnTo>
                  <a:pt x="55" y="18"/>
                </a:lnTo>
                <a:lnTo>
                  <a:pt x="52" y="18"/>
                </a:lnTo>
                <a:lnTo>
                  <a:pt x="52" y="20"/>
                </a:lnTo>
                <a:lnTo>
                  <a:pt x="50" y="20"/>
                </a:lnTo>
                <a:lnTo>
                  <a:pt x="50" y="21"/>
                </a:lnTo>
                <a:lnTo>
                  <a:pt x="49" y="21"/>
                </a:lnTo>
                <a:lnTo>
                  <a:pt x="47" y="21"/>
                </a:lnTo>
                <a:lnTo>
                  <a:pt x="47" y="22"/>
                </a:lnTo>
                <a:lnTo>
                  <a:pt x="47" y="23"/>
                </a:lnTo>
                <a:lnTo>
                  <a:pt x="47" y="25"/>
                </a:lnTo>
                <a:lnTo>
                  <a:pt x="48" y="26"/>
                </a:lnTo>
                <a:lnTo>
                  <a:pt x="49" y="26"/>
                </a:lnTo>
                <a:lnTo>
                  <a:pt x="49" y="27"/>
                </a:lnTo>
                <a:lnTo>
                  <a:pt x="49" y="28"/>
                </a:lnTo>
                <a:cubicBezTo>
                  <a:pt x="48" y="28"/>
                  <a:pt x="48" y="28"/>
                  <a:pt x="48" y="28"/>
                </a:cubicBezTo>
                <a:lnTo>
                  <a:pt x="48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2" y="27"/>
                </a:lnTo>
                <a:lnTo>
                  <a:pt x="41" y="26"/>
                </a:lnTo>
                <a:lnTo>
                  <a:pt x="40" y="26"/>
                </a:lnTo>
                <a:lnTo>
                  <a:pt x="40" y="27"/>
                </a:lnTo>
                <a:lnTo>
                  <a:pt x="39" y="27"/>
                </a:lnTo>
                <a:lnTo>
                  <a:pt x="39" y="28"/>
                </a:lnTo>
                <a:cubicBezTo>
                  <a:pt x="39" y="28"/>
                  <a:pt x="39" y="28"/>
                  <a:pt x="38" y="28"/>
                </a:cubicBezTo>
                <a:lnTo>
                  <a:pt x="38" y="29"/>
                </a:lnTo>
                <a:lnTo>
                  <a:pt x="36" y="29"/>
                </a:lnTo>
                <a:cubicBezTo>
                  <a:pt x="36" y="29"/>
                  <a:pt x="36" y="30"/>
                  <a:pt x="36" y="31"/>
                </a:cubicBezTo>
                <a:cubicBezTo>
                  <a:pt x="36" y="31"/>
                  <a:pt x="35" y="31"/>
                  <a:pt x="35" y="31"/>
                </a:cubicBezTo>
                <a:cubicBezTo>
                  <a:pt x="35" y="31"/>
                  <a:pt x="32" y="32"/>
                  <a:pt x="32" y="32"/>
                </a:cubicBezTo>
                <a:lnTo>
                  <a:pt x="32" y="31"/>
                </a:lnTo>
                <a:lnTo>
                  <a:pt x="31" y="31"/>
                </a:lnTo>
                <a:lnTo>
                  <a:pt x="30" y="30"/>
                </a:lnTo>
                <a:cubicBezTo>
                  <a:pt x="30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30"/>
                  <a:pt x="27" y="30"/>
                  <a:pt x="27" y="31"/>
                </a:cubicBezTo>
                <a:cubicBezTo>
                  <a:pt x="27" y="31"/>
                  <a:pt x="27" y="31"/>
                  <a:pt x="26" y="31"/>
                </a:cubicBezTo>
                <a:cubicBezTo>
                  <a:pt x="26" y="31"/>
                  <a:pt x="26" y="32"/>
                  <a:pt x="26" y="32"/>
                </a:cubicBezTo>
                <a:lnTo>
                  <a:pt x="25" y="32"/>
                </a:lnTo>
                <a:cubicBezTo>
                  <a:pt x="24" y="31"/>
                  <a:pt x="23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lnTo>
                  <a:pt x="22" y="33"/>
                </a:lnTo>
                <a:lnTo>
                  <a:pt x="21" y="33"/>
                </a:lnTo>
                <a:cubicBezTo>
                  <a:pt x="21" y="33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2"/>
                  <a:pt x="20" y="32"/>
                </a:cubicBezTo>
                <a:lnTo>
                  <a:pt x="20" y="31"/>
                </a:lnTo>
                <a:lnTo>
                  <a:pt x="19" y="31"/>
                </a:lnTo>
                <a:cubicBezTo>
                  <a:pt x="19" y="31"/>
                  <a:pt x="19" y="29"/>
                  <a:pt x="19" y="29"/>
                </a:cubicBezTo>
                <a:lnTo>
                  <a:pt x="19" y="28"/>
                </a:lnTo>
                <a:lnTo>
                  <a:pt x="20" y="28"/>
                </a:lnTo>
                <a:cubicBezTo>
                  <a:pt x="20" y="28"/>
                  <a:pt x="20" y="28"/>
                  <a:pt x="20" y="28"/>
                </a:cubicBezTo>
                <a:lnTo>
                  <a:pt x="21" y="28"/>
                </a:lnTo>
                <a:cubicBezTo>
                  <a:pt x="21" y="27"/>
                  <a:pt x="21" y="28"/>
                  <a:pt x="21" y="27"/>
                </a:cubicBezTo>
                <a:cubicBezTo>
                  <a:pt x="21" y="27"/>
                  <a:pt x="22" y="27"/>
                  <a:pt x="22" y="27"/>
                </a:cubicBezTo>
                <a:cubicBezTo>
                  <a:pt x="22" y="27"/>
                  <a:pt x="23" y="26"/>
                  <a:pt x="24" y="26"/>
                </a:cubicBezTo>
                <a:cubicBezTo>
                  <a:pt x="24" y="25"/>
                  <a:pt x="24" y="25"/>
                  <a:pt x="24" y="24"/>
                </a:cubicBezTo>
                <a:lnTo>
                  <a:pt x="20" y="24"/>
                </a:lnTo>
                <a:cubicBezTo>
                  <a:pt x="20" y="24"/>
                  <a:pt x="20" y="22"/>
                  <a:pt x="20" y="22"/>
                </a:cubicBezTo>
                <a:lnTo>
                  <a:pt x="20" y="21"/>
                </a:lnTo>
                <a:cubicBezTo>
                  <a:pt x="20" y="21"/>
                  <a:pt x="20" y="21"/>
                  <a:pt x="20" y="21"/>
                </a:cubicBezTo>
                <a:lnTo>
                  <a:pt x="21" y="21"/>
                </a:lnTo>
                <a:lnTo>
                  <a:pt x="21" y="19"/>
                </a:lnTo>
                <a:cubicBezTo>
                  <a:pt x="20" y="19"/>
                  <a:pt x="20" y="18"/>
                  <a:pt x="20" y="18"/>
                </a:cubicBezTo>
                <a:lnTo>
                  <a:pt x="18" y="18"/>
                </a:lnTo>
                <a:cubicBezTo>
                  <a:pt x="18" y="18"/>
                  <a:pt x="15" y="17"/>
                  <a:pt x="15" y="17"/>
                </a:cubicBezTo>
                <a:lnTo>
                  <a:pt x="15" y="18"/>
                </a:lnTo>
                <a:lnTo>
                  <a:pt x="14" y="18"/>
                </a:lnTo>
                <a:lnTo>
                  <a:pt x="14" y="19"/>
                </a:lnTo>
                <a:cubicBezTo>
                  <a:pt x="13" y="19"/>
                  <a:pt x="11" y="19"/>
                  <a:pt x="10" y="18"/>
                </a:cubicBezTo>
                <a:lnTo>
                  <a:pt x="10" y="16"/>
                </a:lnTo>
                <a:lnTo>
                  <a:pt x="8" y="16"/>
                </a:lnTo>
                <a:cubicBezTo>
                  <a:pt x="8" y="16"/>
                  <a:pt x="8" y="17"/>
                  <a:pt x="8" y="17"/>
                </a:cubicBezTo>
                <a:lnTo>
                  <a:pt x="7" y="17"/>
                </a:lnTo>
                <a:cubicBezTo>
                  <a:pt x="7" y="17"/>
                  <a:pt x="7" y="18"/>
                  <a:pt x="7" y="18"/>
                </a:cubicBezTo>
                <a:lnTo>
                  <a:pt x="7" y="17"/>
                </a:lnTo>
                <a:lnTo>
                  <a:pt x="6" y="17"/>
                </a:lnTo>
                <a:lnTo>
                  <a:pt x="6" y="16"/>
                </a:lnTo>
                <a:cubicBezTo>
                  <a:pt x="6" y="15"/>
                  <a:pt x="6" y="15"/>
                  <a:pt x="5" y="15"/>
                </a:cubicBezTo>
                <a:lnTo>
                  <a:pt x="5" y="14"/>
                </a:lnTo>
                <a:cubicBezTo>
                  <a:pt x="5" y="14"/>
                  <a:pt x="4" y="14"/>
                  <a:pt x="4" y="13"/>
                </a:cubicBezTo>
                <a:lnTo>
                  <a:pt x="3" y="13"/>
                </a:lnTo>
                <a:cubicBezTo>
                  <a:pt x="3" y="13"/>
                  <a:pt x="2" y="13"/>
                  <a:pt x="2" y="13"/>
                </a:cubicBezTo>
                <a:cubicBezTo>
                  <a:pt x="2" y="12"/>
                  <a:pt x="2" y="12"/>
                  <a:pt x="1" y="12"/>
                </a:cubicBezTo>
                <a:cubicBezTo>
                  <a:pt x="1" y="12"/>
                  <a:pt x="1" y="11"/>
                  <a:pt x="1" y="11"/>
                </a:cubicBezTo>
                <a:cubicBezTo>
                  <a:pt x="0" y="10"/>
                  <a:pt x="1" y="7"/>
                  <a:pt x="1" y="6"/>
                </a:cubicBezTo>
                <a:cubicBezTo>
                  <a:pt x="1" y="6"/>
                  <a:pt x="1" y="5"/>
                  <a:pt x="1" y="5"/>
                </a:cubicBezTo>
                <a:lnTo>
                  <a:pt x="2" y="5"/>
                </a:ln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7" name="Freeform 93"/>
          <p:cNvSpPr>
            <a:spLocks/>
          </p:cNvSpPr>
          <p:nvPr/>
        </p:nvSpPr>
        <p:spPr bwMode="auto">
          <a:xfrm>
            <a:off x="5299075" y="2511425"/>
            <a:ext cx="744538" cy="600075"/>
          </a:xfrm>
          <a:custGeom>
            <a:avLst/>
            <a:gdLst>
              <a:gd name="T0" fmla="*/ 14891 w 50"/>
              <a:gd name="T1" fmla="*/ 190268 h 41"/>
              <a:gd name="T2" fmla="*/ 14891 w 50"/>
              <a:gd name="T3" fmla="*/ 146360 h 41"/>
              <a:gd name="T4" fmla="*/ 44672 w 50"/>
              <a:gd name="T5" fmla="*/ 102452 h 41"/>
              <a:gd name="T6" fmla="*/ 74454 w 50"/>
              <a:gd name="T7" fmla="*/ 58544 h 41"/>
              <a:gd name="T8" fmla="*/ 74454 w 50"/>
              <a:gd name="T9" fmla="*/ 58544 h 41"/>
              <a:gd name="T10" fmla="*/ 104235 w 50"/>
              <a:gd name="T11" fmla="*/ 43908 h 41"/>
              <a:gd name="T12" fmla="*/ 134017 w 50"/>
              <a:gd name="T13" fmla="*/ 29272 h 41"/>
              <a:gd name="T14" fmla="*/ 178689 w 50"/>
              <a:gd name="T15" fmla="*/ 29272 h 41"/>
              <a:gd name="T16" fmla="*/ 193580 w 50"/>
              <a:gd name="T17" fmla="*/ 73180 h 41"/>
              <a:gd name="T18" fmla="*/ 208471 w 50"/>
              <a:gd name="T19" fmla="*/ 117088 h 41"/>
              <a:gd name="T20" fmla="*/ 253143 w 50"/>
              <a:gd name="T21" fmla="*/ 87816 h 41"/>
              <a:gd name="T22" fmla="*/ 268034 w 50"/>
              <a:gd name="T23" fmla="*/ 117088 h 41"/>
              <a:gd name="T24" fmla="*/ 312706 w 50"/>
              <a:gd name="T25" fmla="*/ 117088 h 41"/>
              <a:gd name="T26" fmla="*/ 327597 w 50"/>
              <a:gd name="T27" fmla="*/ 102452 h 41"/>
              <a:gd name="T28" fmla="*/ 357378 w 50"/>
              <a:gd name="T29" fmla="*/ 117088 h 41"/>
              <a:gd name="T30" fmla="*/ 357378 w 50"/>
              <a:gd name="T31" fmla="*/ 102452 h 41"/>
              <a:gd name="T32" fmla="*/ 476504 w 50"/>
              <a:gd name="T33" fmla="*/ 58544 h 41"/>
              <a:gd name="T34" fmla="*/ 565849 w 50"/>
              <a:gd name="T35" fmla="*/ 43908 h 41"/>
              <a:gd name="T36" fmla="*/ 580740 w 50"/>
              <a:gd name="T37" fmla="*/ 14636 h 41"/>
              <a:gd name="T38" fmla="*/ 640303 w 50"/>
              <a:gd name="T39" fmla="*/ 14636 h 41"/>
              <a:gd name="T40" fmla="*/ 714756 w 50"/>
              <a:gd name="T41" fmla="*/ 58544 h 41"/>
              <a:gd name="T42" fmla="*/ 744538 w 50"/>
              <a:gd name="T43" fmla="*/ 73180 h 41"/>
              <a:gd name="T44" fmla="*/ 729647 w 50"/>
              <a:gd name="T45" fmla="*/ 102452 h 41"/>
              <a:gd name="T46" fmla="*/ 670084 w 50"/>
              <a:gd name="T47" fmla="*/ 131724 h 41"/>
              <a:gd name="T48" fmla="*/ 640303 w 50"/>
              <a:gd name="T49" fmla="*/ 131724 h 41"/>
              <a:gd name="T50" fmla="*/ 625412 w 50"/>
              <a:gd name="T51" fmla="*/ 263448 h 41"/>
              <a:gd name="T52" fmla="*/ 640303 w 50"/>
              <a:gd name="T53" fmla="*/ 321991 h 41"/>
              <a:gd name="T54" fmla="*/ 625412 w 50"/>
              <a:gd name="T55" fmla="*/ 395171 h 41"/>
              <a:gd name="T56" fmla="*/ 610521 w 50"/>
              <a:gd name="T57" fmla="*/ 424443 h 41"/>
              <a:gd name="T58" fmla="*/ 595630 w 50"/>
              <a:gd name="T59" fmla="*/ 439079 h 41"/>
              <a:gd name="T60" fmla="*/ 610521 w 50"/>
              <a:gd name="T61" fmla="*/ 526895 h 41"/>
              <a:gd name="T62" fmla="*/ 580740 w 50"/>
              <a:gd name="T63" fmla="*/ 541531 h 41"/>
              <a:gd name="T64" fmla="*/ 550958 w 50"/>
              <a:gd name="T65" fmla="*/ 556167 h 41"/>
              <a:gd name="T66" fmla="*/ 461614 w 50"/>
              <a:gd name="T67" fmla="*/ 541531 h 41"/>
              <a:gd name="T68" fmla="*/ 387160 w 50"/>
              <a:gd name="T69" fmla="*/ 526895 h 41"/>
              <a:gd name="T70" fmla="*/ 372269 w 50"/>
              <a:gd name="T71" fmla="*/ 512259 h 41"/>
              <a:gd name="T72" fmla="*/ 357378 w 50"/>
              <a:gd name="T73" fmla="*/ 512259 h 41"/>
              <a:gd name="T74" fmla="*/ 372269 w 50"/>
              <a:gd name="T75" fmla="*/ 482987 h 41"/>
              <a:gd name="T76" fmla="*/ 402051 w 50"/>
              <a:gd name="T77" fmla="*/ 424443 h 41"/>
              <a:gd name="T78" fmla="*/ 402051 w 50"/>
              <a:gd name="T79" fmla="*/ 424443 h 41"/>
              <a:gd name="T80" fmla="*/ 387160 w 50"/>
              <a:gd name="T81" fmla="*/ 424443 h 41"/>
              <a:gd name="T82" fmla="*/ 357378 w 50"/>
              <a:gd name="T83" fmla="*/ 439079 h 41"/>
              <a:gd name="T84" fmla="*/ 327597 w 50"/>
              <a:gd name="T85" fmla="*/ 453715 h 41"/>
              <a:gd name="T86" fmla="*/ 312706 w 50"/>
              <a:gd name="T87" fmla="*/ 453715 h 41"/>
              <a:gd name="T88" fmla="*/ 268034 w 50"/>
              <a:gd name="T89" fmla="*/ 468351 h 41"/>
              <a:gd name="T90" fmla="*/ 208471 w 50"/>
              <a:gd name="T91" fmla="*/ 482987 h 41"/>
              <a:gd name="T92" fmla="*/ 223361 w 50"/>
              <a:gd name="T93" fmla="*/ 468351 h 41"/>
              <a:gd name="T94" fmla="*/ 148908 w 50"/>
              <a:gd name="T95" fmla="*/ 278084 h 41"/>
              <a:gd name="T96" fmla="*/ 134017 w 50"/>
              <a:gd name="T97" fmla="*/ 263448 h 41"/>
              <a:gd name="T98" fmla="*/ 104235 w 50"/>
              <a:gd name="T99" fmla="*/ 248812 h 41"/>
              <a:gd name="T100" fmla="*/ 74454 w 50"/>
              <a:gd name="T101" fmla="*/ 263448 h 41"/>
              <a:gd name="T102" fmla="*/ 74454 w 50"/>
              <a:gd name="T103" fmla="*/ 248812 h 41"/>
              <a:gd name="T104" fmla="*/ 59563 w 50"/>
              <a:gd name="T105" fmla="*/ 248812 h 4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"/>
              <a:gd name="T160" fmla="*/ 0 h 41"/>
              <a:gd name="T161" fmla="*/ 50 w 50"/>
              <a:gd name="T162" fmla="*/ 41 h 4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" h="41">
                <a:moveTo>
                  <a:pt x="2" y="16"/>
                </a:moveTo>
                <a:cubicBezTo>
                  <a:pt x="2" y="16"/>
                  <a:pt x="2" y="16"/>
                  <a:pt x="2" y="16"/>
                </a:cubicBezTo>
                <a:lnTo>
                  <a:pt x="2" y="14"/>
                </a:lnTo>
                <a:lnTo>
                  <a:pt x="0" y="14"/>
                </a:lnTo>
                <a:cubicBezTo>
                  <a:pt x="0" y="14"/>
                  <a:pt x="0" y="13"/>
                  <a:pt x="0" y="13"/>
                </a:cubicBezTo>
                <a:lnTo>
                  <a:pt x="1" y="13"/>
                </a:lnTo>
                <a:cubicBezTo>
                  <a:pt x="1" y="13"/>
                  <a:pt x="1" y="12"/>
                  <a:pt x="1" y="12"/>
                </a:cubicBezTo>
                <a:cubicBezTo>
                  <a:pt x="1" y="12"/>
                  <a:pt x="1" y="11"/>
                  <a:pt x="1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8"/>
                  <a:pt x="3" y="8"/>
                </a:cubicBezTo>
                <a:lnTo>
                  <a:pt x="3" y="7"/>
                </a:lnTo>
                <a:cubicBezTo>
                  <a:pt x="4" y="7"/>
                  <a:pt x="4" y="6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lnTo>
                  <a:pt x="5" y="4"/>
                </a:ln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5" y="4"/>
                </a:cubicBezTo>
                <a:lnTo>
                  <a:pt x="7" y="4"/>
                </a:lnTo>
                <a:cubicBezTo>
                  <a:pt x="7" y="3"/>
                  <a:pt x="7" y="4"/>
                  <a:pt x="7" y="3"/>
                </a:cubicBezTo>
                <a:lnTo>
                  <a:pt x="8" y="3"/>
                </a:lnTo>
                <a:cubicBezTo>
                  <a:pt x="8" y="3"/>
                  <a:pt x="8" y="3"/>
                  <a:pt x="8" y="3"/>
                </a:cubicBezTo>
                <a:lnTo>
                  <a:pt x="8" y="2"/>
                </a:lnTo>
                <a:lnTo>
                  <a:pt x="9" y="2"/>
                </a:lnTo>
                <a:lnTo>
                  <a:pt x="9" y="1"/>
                </a:lnTo>
                <a:cubicBezTo>
                  <a:pt x="9" y="1"/>
                  <a:pt x="10" y="1"/>
                  <a:pt x="11" y="1"/>
                </a:cubicBezTo>
                <a:cubicBezTo>
                  <a:pt x="11" y="1"/>
                  <a:pt x="11" y="1"/>
                  <a:pt x="12" y="1"/>
                </a:cubicBezTo>
                <a:lnTo>
                  <a:pt x="12" y="2"/>
                </a:lnTo>
                <a:lnTo>
                  <a:pt x="13" y="2"/>
                </a:lnTo>
                <a:cubicBezTo>
                  <a:pt x="13" y="2"/>
                  <a:pt x="13" y="3"/>
                  <a:pt x="14" y="3"/>
                </a:cubicBezTo>
                <a:cubicBezTo>
                  <a:pt x="14" y="3"/>
                  <a:pt x="13" y="4"/>
                  <a:pt x="13" y="5"/>
                </a:cubicBezTo>
                <a:cubicBezTo>
                  <a:pt x="13" y="6"/>
                  <a:pt x="13" y="7"/>
                  <a:pt x="14" y="7"/>
                </a:cubicBezTo>
                <a:lnTo>
                  <a:pt x="14" y="8"/>
                </a:lnTo>
                <a:lnTo>
                  <a:pt x="16" y="8"/>
                </a:lnTo>
                <a:cubicBezTo>
                  <a:pt x="16" y="7"/>
                  <a:pt x="16" y="8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7" y="7"/>
                  <a:pt x="17" y="6"/>
                </a:cubicBezTo>
                <a:lnTo>
                  <a:pt x="17" y="7"/>
                </a:lnTo>
                <a:lnTo>
                  <a:pt x="18" y="7"/>
                </a:lnTo>
                <a:lnTo>
                  <a:pt x="18" y="8"/>
                </a:lnTo>
                <a:lnTo>
                  <a:pt x="19" y="8"/>
                </a:lnTo>
                <a:cubicBezTo>
                  <a:pt x="19" y="8"/>
                  <a:pt x="21" y="9"/>
                  <a:pt x="21" y="8"/>
                </a:cubicBezTo>
                <a:lnTo>
                  <a:pt x="22" y="7"/>
                </a:ln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lnTo>
                  <a:pt x="24" y="8"/>
                </a:lnTo>
                <a:lnTo>
                  <a:pt x="24" y="7"/>
                </a:lnTo>
                <a:cubicBezTo>
                  <a:pt x="25" y="7"/>
                  <a:pt x="26" y="5"/>
                  <a:pt x="26" y="5"/>
                </a:cubicBezTo>
                <a:cubicBezTo>
                  <a:pt x="26" y="5"/>
                  <a:pt x="26" y="4"/>
                  <a:pt x="27" y="4"/>
                </a:cubicBezTo>
                <a:cubicBezTo>
                  <a:pt x="27" y="4"/>
                  <a:pt x="27" y="3"/>
                  <a:pt x="27" y="3"/>
                </a:cubicBezTo>
                <a:cubicBezTo>
                  <a:pt x="29" y="3"/>
                  <a:pt x="31" y="4"/>
                  <a:pt x="32" y="4"/>
                </a:cubicBezTo>
                <a:cubicBezTo>
                  <a:pt x="32" y="4"/>
                  <a:pt x="34" y="4"/>
                  <a:pt x="35" y="4"/>
                </a:cubicBezTo>
                <a:cubicBezTo>
                  <a:pt x="35" y="5"/>
                  <a:pt x="36" y="5"/>
                  <a:pt x="37" y="5"/>
                </a:cubicBezTo>
                <a:cubicBezTo>
                  <a:pt x="37" y="4"/>
                  <a:pt x="37" y="3"/>
                  <a:pt x="37" y="3"/>
                </a:cubicBezTo>
                <a:lnTo>
                  <a:pt x="38" y="3"/>
                </a:lnTo>
                <a:cubicBezTo>
                  <a:pt x="38" y="2"/>
                  <a:pt x="38" y="3"/>
                  <a:pt x="38" y="2"/>
                </a:cubicBezTo>
                <a:cubicBezTo>
                  <a:pt x="38" y="2"/>
                  <a:pt x="39" y="2"/>
                  <a:pt x="39" y="2"/>
                </a:cubicBezTo>
                <a:lnTo>
                  <a:pt x="39" y="1"/>
                </a:ln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1" y="0"/>
                  <a:pt x="41" y="0"/>
                </a:cubicBezTo>
                <a:lnTo>
                  <a:pt x="42" y="0"/>
                </a:lnTo>
                <a:cubicBezTo>
                  <a:pt x="42" y="1"/>
                  <a:pt x="42" y="0"/>
                  <a:pt x="43" y="1"/>
                </a:cubicBezTo>
                <a:cubicBezTo>
                  <a:pt x="44" y="1"/>
                  <a:pt x="45" y="1"/>
                  <a:pt x="45" y="1"/>
                </a:cubicBezTo>
                <a:lnTo>
                  <a:pt x="47" y="1"/>
                </a:lnTo>
                <a:cubicBezTo>
                  <a:pt x="47" y="1"/>
                  <a:pt x="47" y="2"/>
                  <a:pt x="47" y="2"/>
                </a:cubicBezTo>
                <a:lnTo>
                  <a:pt x="48" y="2"/>
                </a:lnTo>
                <a:lnTo>
                  <a:pt x="48" y="4"/>
                </a:lnTo>
                <a:lnTo>
                  <a:pt x="49" y="4"/>
                </a:lnTo>
                <a:cubicBezTo>
                  <a:pt x="49" y="5"/>
                  <a:pt x="49" y="4"/>
                  <a:pt x="49" y="5"/>
                </a:cubicBezTo>
                <a:lnTo>
                  <a:pt x="50" y="5"/>
                </a:lnTo>
                <a:lnTo>
                  <a:pt x="50" y="6"/>
                </a:lnTo>
                <a:lnTo>
                  <a:pt x="50" y="7"/>
                </a:lnTo>
                <a:cubicBezTo>
                  <a:pt x="50" y="7"/>
                  <a:pt x="49" y="7"/>
                  <a:pt x="49" y="7"/>
                </a:cubicBezTo>
                <a:cubicBezTo>
                  <a:pt x="49" y="7"/>
                  <a:pt x="49" y="7"/>
                  <a:pt x="49" y="7"/>
                </a:cubicBezTo>
                <a:lnTo>
                  <a:pt x="49" y="8"/>
                </a:lnTo>
                <a:lnTo>
                  <a:pt x="48" y="8"/>
                </a:lnTo>
                <a:lnTo>
                  <a:pt x="48" y="9"/>
                </a:lnTo>
                <a:lnTo>
                  <a:pt x="47" y="9"/>
                </a:lnTo>
                <a:lnTo>
                  <a:pt x="45" y="9"/>
                </a:lnTo>
                <a:lnTo>
                  <a:pt x="45" y="10"/>
                </a:lnTo>
                <a:lnTo>
                  <a:pt x="44" y="10"/>
                </a:lnTo>
                <a:lnTo>
                  <a:pt x="44" y="9"/>
                </a:lnTo>
                <a:lnTo>
                  <a:pt x="43" y="9"/>
                </a:lnTo>
                <a:lnTo>
                  <a:pt x="42" y="9"/>
                </a:lnTo>
                <a:cubicBezTo>
                  <a:pt x="42" y="11"/>
                  <a:pt x="41" y="15"/>
                  <a:pt x="42" y="17"/>
                </a:cubicBezTo>
                <a:lnTo>
                  <a:pt x="42" y="18"/>
                </a:lnTo>
                <a:cubicBezTo>
                  <a:pt x="43" y="19"/>
                  <a:pt x="42" y="21"/>
                  <a:pt x="42" y="21"/>
                </a:cubicBezTo>
                <a:lnTo>
                  <a:pt x="43" y="21"/>
                </a:lnTo>
                <a:lnTo>
                  <a:pt x="43" y="22"/>
                </a:lnTo>
                <a:cubicBezTo>
                  <a:pt x="43" y="23"/>
                  <a:pt x="43" y="26"/>
                  <a:pt x="43" y="27"/>
                </a:cubicBezTo>
                <a:lnTo>
                  <a:pt x="42" y="27"/>
                </a:lnTo>
                <a:lnTo>
                  <a:pt x="42" y="28"/>
                </a:lnTo>
                <a:lnTo>
                  <a:pt x="42" y="29"/>
                </a:lnTo>
                <a:lnTo>
                  <a:pt x="41" y="29"/>
                </a:lnTo>
                <a:lnTo>
                  <a:pt x="41" y="31"/>
                </a:lnTo>
                <a:lnTo>
                  <a:pt x="41" y="30"/>
                </a:lnTo>
                <a:lnTo>
                  <a:pt x="40" y="30"/>
                </a:lnTo>
                <a:cubicBezTo>
                  <a:pt x="40" y="31"/>
                  <a:pt x="41" y="34"/>
                  <a:pt x="41" y="35"/>
                </a:cubicBezTo>
                <a:lnTo>
                  <a:pt x="42" y="36"/>
                </a:lnTo>
                <a:lnTo>
                  <a:pt x="41" y="36"/>
                </a:lnTo>
                <a:cubicBezTo>
                  <a:pt x="41" y="36"/>
                  <a:pt x="41" y="36"/>
                  <a:pt x="40" y="36"/>
                </a:cubicBezTo>
                <a:lnTo>
                  <a:pt x="40" y="37"/>
                </a:lnTo>
                <a:cubicBezTo>
                  <a:pt x="40" y="37"/>
                  <a:pt x="39" y="37"/>
                  <a:pt x="39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7"/>
                  <a:pt x="38" y="37"/>
                  <a:pt x="38" y="37"/>
                </a:cubicBezTo>
                <a:cubicBezTo>
                  <a:pt x="38" y="38"/>
                  <a:pt x="38" y="38"/>
                  <a:pt x="37" y="38"/>
                </a:cubicBezTo>
                <a:cubicBezTo>
                  <a:pt x="37" y="38"/>
                  <a:pt x="36" y="38"/>
                  <a:pt x="36" y="39"/>
                </a:cubicBezTo>
                <a:cubicBezTo>
                  <a:pt x="35" y="39"/>
                  <a:pt x="34" y="40"/>
                  <a:pt x="33" y="40"/>
                </a:cubicBezTo>
                <a:cubicBezTo>
                  <a:pt x="33" y="40"/>
                  <a:pt x="32" y="40"/>
                  <a:pt x="31" y="41"/>
                </a:cubicBezTo>
                <a:lnTo>
                  <a:pt x="31" y="37"/>
                </a:lnTo>
                <a:cubicBezTo>
                  <a:pt x="31" y="37"/>
                  <a:pt x="31" y="37"/>
                  <a:pt x="31" y="37"/>
                </a:cubicBezTo>
                <a:cubicBezTo>
                  <a:pt x="30" y="37"/>
                  <a:pt x="30" y="36"/>
                  <a:pt x="30" y="36"/>
                </a:cubicBezTo>
                <a:cubicBezTo>
                  <a:pt x="30" y="36"/>
                  <a:pt x="29" y="36"/>
                  <a:pt x="29" y="36"/>
                </a:cubicBezTo>
                <a:lnTo>
                  <a:pt x="28" y="36"/>
                </a:lnTo>
                <a:cubicBezTo>
                  <a:pt x="28" y="35"/>
                  <a:pt x="26" y="36"/>
                  <a:pt x="26" y="36"/>
                </a:cubicBezTo>
                <a:cubicBezTo>
                  <a:pt x="26" y="35"/>
                  <a:pt x="26" y="36"/>
                  <a:pt x="26" y="35"/>
                </a:cubicBezTo>
                <a:cubicBezTo>
                  <a:pt x="26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lnTo>
                  <a:pt x="24" y="35"/>
                </a:lnTo>
                <a:cubicBezTo>
                  <a:pt x="24" y="34"/>
                  <a:pt x="24" y="34"/>
                  <a:pt x="24" y="34"/>
                </a:cubicBezTo>
                <a:lnTo>
                  <a:pt x="24" y="33"/>
                </a:lnTo>
                <a:cubicBezTo>
                  <a:pt x="24" y="33"/>
                  <a:pt x="24" y="33"/>
                  <a:pt x="25" y="33"/>
                </a:cubicBezTo>
                <a:cubicBezTo>
                  <a:pt x="25" y="32"/>
                  <a:pt x="27" y="32"/>
                  <a:pt x="28" y="32"/>
                </a:cubicBezTo>
                <a:cubicBezTo>
                  <a:pt x="28" y="32"/>
                  <a:pt x="28" y="30"/>
                  <a:pt x="28" y="29"/>
                </a:cubicBezTo>
                <a:lnTo>
                  <a:pt x="27" y="29"/>
                </a:lnTo>
                <a:lnTo>
                  <a:pt x="26" y="29"/>
                </a:lnTo>
                <a:cubicBezTo>
                  <a:pt x="26" y="29"/>
                  <a:pt x="26" y="29"/>
                  <a:pt x="26" y="29"/>
                </a:cubicBezTo>
                <a:lnTo>
                  <a:pt x="26" y="30"/>
                </a:lnTo>
                <a:lnTo>
                  <a:pt x="25" y="30"/>
                </a:lnTo>
                <a:cubicBezTo>
                  <a:pt x="25" y="30"/>
                  <a:pt x="24" y="30"/>
                  <a:pt x="24" y="30"/>
                </a:cubicBezTo>
                <a:cubicBezTo>
                  <a:pt x="24" y="30"/>
                  <a:pt x="23" y="30"/>
                  <a:pt x="23" y="30"/>
                </a:cubicBezTo>
                <a:lnTo>
                  <a:pt x="23" y="31"/>
                </a:ln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2" y="31"/>
                  <a:pt x="22" y="31"/>
                </a:cubicBezTo>
                <a:lnTo>
                  <a:pt x="21" y="31"/>
                </a:ln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lnTo>
                  <a:pt x="21" y="30"/>
                </a:lnTo>
                <a:cubicBezTo>
                  <a:pt x="21" y="30"/>
                  <a:pt x="21" y="30"/>
                  <a:pt x="21" y="30"/>
                </a:cubicBezTo>
                <a:lnTo>
                  <a:pt x="20" y="30"/>
                </a:lnTo>
                <a:cubicBezTo>
                  <a:pt x="20" y="30"/>
                  <a:pt x="19" y="30"/>
                  <a:pt x="18" y="30"/>
                </a:cubicBezTo>
                <a:cubicBezTo>
                  <a:pt x="18" y="30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lnTo>
                  <a:pt x="17" y="32"/>
                </a:lnTo>
                <a:cubicBezTo>
                  <a:pt x="17" y="33"/>
                  <a:pt x="17" y="34"/>
                  <a:pt x="17" y="35"/>
                </a:cubicBezTo>
                <a:cubicBezTo>
                  <a:pt x="16" y="35"/>
                  <a:pt x="14" y="35"/>
                  <a:pt x="14" y="34"/>
                </a:cubicBezTo>
                <a:cubicBezTo>
                  <a:pt x="14" y="34"/>
                  <a:pt x="14" y="34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lnTo>
                  <a:pt x="14" y="32"/>
                </a:lnTo>
                <a:lnTo>
                  <a:pt x="15" y="32"/>
                </a:lnTo>
                <a:cubicBezTo>
                  <a:pt x="15" y="32"/>
                  <a:pt x="14" y="31"/>
                  <a:pt x="15" y="30"/>
                </a:cubicBezTo>
                <a:cubicBezTo>
                  <a:pt x="15" y="28"/>
                  <a:pt x="13" y="26"/>
                  <a:pt x="14" y="24"/>
                </a:cubicBezTo>
                <a:cubicBezTo>
                  <a:pt x="15" y="23"/>
                  <a:pt x="14" y="21"/>
                  <a:pt x="14" y="20"/>
                </a:cubicBezTo>
                <a:lnTo>
                  <a:pt x="13" y="19"/>
                </a:lnTo>
                <a:cubicBezTo>
                  <a:pt x="12" y="19"/>
                  <a:pt x="11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19"/>
                  <a:pt x="9" y="18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lnTo>
                  <a:pt x="6" y="17"/>
                </a:lnTo>
                <a:cubicBezTo>
                  <a:pt x="6" y="17"/>
                  <a:pt x="6" y="18"/>
                  <a:pt x="6" y="18"/>
                </a:cubicBezTo>
                <a:cubicBezTo>
                  <a:pt x="6" y="18"/>
                  <a:pt x="5" y="18"/>
                  <a:pt x="5" y="18"/>
                </a:cubicBezTo>
                <a:lnTo>
                  <a:pt x="5" y="17"/>
                </a:ln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ubicBezTo>
                  <a:pt x="4" y="17"/>
                  <a:pt x="4" y="17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6"/>
                  <a:pt x="2" y="16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8" name="Freeform 94"/>
          <p:cNvSpPr>
            <a:spLocks/>
          </p:cNvSpPr>
          <p:nvPr/>
        </p:nvSpPr>
        <p:spPr bwMode="auto">
          <a:xfrm>
            <a:off x="5268913" y="2936875"/>
            <a:ext cx="790575" cy="803275"/>
          </a:xfrm>
          <a:custGeom>
            <a:avLst/>
            <a:gdLst>
              <a:gd name="T0" fmla="*/ 298330 w 53"/>
              <a:gd name="T1" fmla="*/ 43815 h 55"/>
              <a:gd name="T2" fmla="*/ 343080 w 53"/>
              <a:gd name="T3" fmla="*/ 29210 h 55"/>
              <a:gd name="T4" fmla="*/ 372913 w 53"/>
              <a:gd name="T5" fmla="*/ 29210 h 55"/>
              <a:gd name="T6" fmla="*/ 417662 w 53"/>
              <a:gd name="T7" fmla="*/ 0 h 55"/>
              <a:gd name="T8" fmla="*/ 432579 w 53"/>
              <a:gd name="T9" fmla="*/ 0 h 55"/>
              <a:gd name="T10" fmla="*/ 432579 w 53"/>
              <a:gd name="T11" fmla="*/ 0 h 55"/>
              <a:gd name="T12" fmla="*/ 387829 w 53"/>
              <a:gd name="T13" fmla="*/ 58420 h 55"/>
              <a:gd name="T14" fmla="*/ 387829 w 53"/>
              <a:gd name="T15" fmla="*/ 87630 h 55"/>
              <a:gd name="T16" fmla="*/ 417662 w 53"/>
              <a:gd name="T17" fmla="*/ 87630 h 55"/>
              <a:gd name="T18" fmla="*/ 462412 w 53"/>
              <a:gd name="T19" fmla="*/ 102235 h 55"/>
              <a:gd name="T20" fmla="*/ 566827 w 53"/>
              <a:gd name="T21" fmla="*/ 146050 h 55"/>
              <a:gd name="T22" fmla="*/ 611577 w 53"/>
              <a:gd name="T23" fmla="*/ 116840 h 55"/>
              <a:gd name="T24" fmla="*/ 641410 w 53"/>
              <a:gd name="T25" fmla="*/ 131445 h 55"/>
              <a:gd name="T26" fmla="*/ 686159 w 53"/>
              <a:gd name="T27" fmla="*/ 160655 h 55"/>
              <a:gd name="T28" fmla="*/ 671243 w 53"/>
              <a:gd name="T29" fmla="*/ 219075 h 55"/>
              <a:gd name="T30" fmla="*/ 641410 w 53"/>
              <a:gd name="T31" fmla="*/ 394335 h 55"/>
              <a:gd name="T32" fmla="*/ 701076 w 53"/>
              <a:gd name="T33" fmla="*/ 452755 h 55"/>
              <a:gd name="T34" fmla="*/ 730909 w 53"/>
              <a:gd name="T35" fmla="*/ 481965 h 55"/>
              <a:gd name="T36" fmla="*/ 790575 w 53"/>
              <a:gd name="T37" fmla="*/ 540385 h 55"/>
              <a:gd name="T38" fmla="*/ 760742 w 53"/>
              <a:gd name="T39" fmla="*/ 584200 h 55"/>
              <a:gd name="T40" fmla="*/ 760742 w 53"/>
              <a:gd name="T41" fmla="*/ 657225 h 55"/>
              <a:gd name="T42" fmla="*/ 775658 w 53"/>
              <a:gd name="T43" fmla="*/ 701040 h 55"/>
              <a:gd name="T44" fmla="*/ 745825 w 53"/>
              <a:gd name="T45" fmla="*/ 715645 h 55"/>
              <a:gd name="T46" fmla="*/ 715992 w 53"/>
              <a:gd name="T47" fmla="*/ 671830 h 55"/>
              <a:gd name="T48" fmla="*/ 656326 w 53"/>
              <a:gd name="T49" fmla="*/ 744855 h 55"/>
              <a:gd name="T50" fmla="*/ 656326 w 53"/>
              <a:gd name="T51" fmla="*/ 788670 h 55"/>
              <a:gd name="T52" fmla="*/ 641410 w 53"/>
              <a:gd name="T53" fmla="*/ 788670 h 55"/>
              <a:gd name="T54" fmla="*/ 626493 w 53"/>
              <a:gd name="T55" fmla="*/ 774065 h 55"/>
              <a:gd name="T56" fmla="*/ 626493 w 53"/>
              <a:gd name="T57" fmla="*/ 759460 h 55"/>
              <a:gd name="T58" fmla="*/ 596660 w 53"/>
              <a:gd name="T59" fmla="*/ 744855 h 55"/>
              <a:gd name="T60" fmla="*/ 581744 w 53"/>
              <a:gd name="T61" fmla="*/ 730250 h 55"/>
              <a:gd name="T62" fmla="*/ 522078 w 53"/>
              <a:gd name="T63" fmla="*/ 730250 h 55"/>
              <a:gd name="T64" fmla="*/ 507161 w 53"/>
              <a:gd name="T65" fmla="*/ 657225 h 55"/>
              <a:gd name="T66" fmla="*/ 402746 w 53"/>
              <a:gd name="T67" fmla="*/ 569595 h 55"/>
              <a:gd name="T68" fmla="*/ 402746 w 53"/>
              <a:gd name="T69" fmla="*/ 554990 h 55"/>
              <a:gd name="T70" fmla="*/ 357996 w 53"/>
              <a:gd name="T71" fmla="*/ 496570 h 55"/>
              <a:gd name="T72" fmla="*/ 328163 w 53"/>
              <a:gd name="T73" fmla="*/ 511175 h 55"/>
              <a:gd name="T74" fmla="*/ 253581 w 53"/>
              <a:gd name="T75" fmla="*/ 569595 h 55"/>
              <a:gd name="T76" fmla="*/ 208831 w 53"/>
              <a:gd name="T77" fmla="*/ 598805 h 55"/>
              <a:gd name="T78" fmla="*/ 178998 w 53"/>
              <a:gd name="T79" fmla="*/ 613410 h 55"/>
              <a:gd name="T80" fmla="*/ 134249 w 53"/>
              <a:gd name="T81" fmla="*/ 569595 h 55"/>
              <a:gd name="T82" fmla="*/ 119332 w 53"/>
              <a:gd name="T83" fmla="*/ 569595 h 55"/>
              <a:gd name="T84" fmla="*/ 74583 w 53"/>
              <a:gd name="T85" fmla="*/ 496570 h 55"/>
              <a:gd name="T86" fmla="*/ 59666 w 53"/>
              <a:gd name="T87" fmla="*/ 481965 h 55"/>
              <a:gd name="T88" fmla="*/ 44750 w 53"/>
              <a:gd name="T89" fmla="*/ 467360 h 55"/>
              <a:gd name="T90" fmla="*/ 0 w 53"/>
              <a:gd name="T91" fmla="*/ 438150 h 55"/>
              <a:gd name="T92" fmla="*/ 74583 w 53"/>
              <a:gd name="T93" fmla="*/ 408940 h 55"/>
              <a:gd name="T94" fmla="*/ 104416 w 53"/>
              <a:gd name="T95" fmla="*/ 335915 h 55"/>
              <a:gd name="T96" fmla="*/ 104416 w 53"/>
              <a:gd name="T97" fmla="*/ 335915 h 55"/>
              <a:gd name="T98" fmla="*/ 134249 w 53"/>
              <a:gd name="T99" fmla="*/ 292100 h 55"/>
              <a:gd name="T100" fmla="*/ 193915 w 53"/>
              <a:gd name="T101" fmla="*/ 277495 h 55"/>
              <a:gd name="T102" fmla="*/ 223748 w 53"/>
              <a:gd name="T103" fmla="*/ 219075 h 55"/>
              <a:gd name="T104" fmla="*/ 253581 w 53"/>
              <a:gd name="T105" fmla="*/ 175260 h 55"/>
              <a:gd name="T106" fmla="*/ 253581 w 53"/>
              <a:gd name="T107" fmla="*/ 116840 h 55"/>
              <a:gd name="T108" fmla="*/ 253581 w 53"/>
              <a:gd name="T109" fmla="*/ 87630 h 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3"/>
              <a:gd name="T166" fmla="*/ 0 h 55"/>
              <a:gd name="T167" fmla="*/ 53 w 53"/>
              <a:gd name="T168" fmla="*/ 55 h 5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3" h="55">
                <a:moveTo>
                  <a:pt x="17" y="6"/>
                </a:moveTo>
                <a:cubicBezTo>
                  <a:pt x="18" y="6"/>
                  <a:pt x="18" y="6"/>
                  <a:pt x="19" y="6"/>
                </a:cubicBezTo>
                <a:cubicBezTo>
                  <a:pt x="19" y="5"/>
                  <a:pt x="19" y="4"/>
                  <a:pt x="19" y="3"/>
                </a:cubicBezTo>
                <a:lnTo>
                  <a:pt x="20" y="3"/>
                </a:ln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1"/>
                  <a:pt x="20" y="1"/>
                </a:cubicBezTo>
                <a:cubicBezTo>
                  <a:pt x="21" y="1"/>
                  <a:pt x="22" y="1"/>
                  <a:pt x="22" y="1"/>
                </a:cubicBezTo>
                <a:lnTo>
                  <a:pt x="23" y="1"/>
                </a:lnTo>
                <a:cubicBezTo>
                  <a:pt x="23" y="1"/>
                  <a:pt x="23" y="1"/>
                  <a:pt x="23" y="1"/>
                </a:cubicBezTo>
                <a:lnTo>
                  <a:pt x="23" y="2"/>
                </a:ln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lnTo>
                  <a:pt x="24" y="2"/>
                </a:lnTo>
                <a:cubicBezTo>
                  <a:pt x="24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lnTo>
                  <a:pt x="25" y="1"/>
                </a:lnTo>
                <a:cubicBezTo>
                  <a:pt x="25" y="1"/>
                  <a:pt x="26" y="1"/>
                  <a:pt x="26" y="1"/>
                </a:cubicBezTo>
                <a:cubicBezTo>
                  <a:pt x="26" y="1"/>
                  <a:pt x="27" y="1"/>
                  <a:pt x="27" y="1"/>
                </a:cubicBezTo>
                <a:lnTo>
                  <a:pt x="28" y="1"/>
                </a:lnTo>
                <a:lnTo>
                  <a:pt x="28" y="0"/>
                </a:lnTo>
                <a:cubicBezTo>
                  <a:pt x="28" y="0"/>
                  <a:pt x="28" y="0"/>
                  <a:pt x="28" y="0"/>
                </a:cubicBezTo>
                <a:lnTo>
                  <a:pt x="29" y="0"/>
                </a:lnTo>
                <a:lnTo>
                  <a:pt x="30" y="0"/>
                </a:lnTo>
                <a:cubicBezTo>
                  <a:pt x="30" y="1"/>
                  <a:pt x="30" y="3"/>
                  <a:pt x="30" y="3"/>
                </a:cubicBezTo>
                <a:cubicBezTo>
                  <a:pt x="29" y="3"/>
                  <a:pt x="27" y="3"/>
                  <a:pt x="27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5"/>
                </a:lnTo>
                <a:cubicBezTo>
                  <a:pt x="26" y="5"/>
                  <a:pt x="26" y="5"/>
                  <a:pt x="26" y="6"/>
                </a:cubicBezTo>
                <a:lnTo>
                  <a:pt x="27" y="6"/>
                </a:ln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8" y="6"/>
                  <a:pt x="28" y="6"/>
                </a:cubicBezTo>
                <a:cubicBezTo>
                  <a:pt x="28" y="7"/>
                  <a:pt x="28" y="6"/>
                  <a:pt x="28" y="7"/>
                </a:cubicBezTo>
                <a:cubicBezTo>
                  <a:pt x="28" y="7"/>
                  <a:pt x="30" y="6"/>
                  <a:pt x="30" y="7"/>
                </a:cubicBezTo>
                <a:lnTo>
                  <a:pt x="31" y="7"/>
                </a:lnTo>
                <a:cubicBezTo>
                  <a:pt x="31" y="7"/>
                  <a:pt x="32" y="7"/>
                  <a:pt x="32" y="7"/>
                </a:cubicBezTo>
                <a:cubicBezTo>
                  <a:pt x="32" y="7"/>
                  <a:pt x="32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lnTo>
                  <a:pt x="33" y="12"/>
                </a:lnTo>
                <a:cubicBezTo>
                  <a:pt x="34" y="11"/>
                  <a:pt x="35" y="11"/>
                  <a:pt x="35" y="11"/>
                </a:cubicBezTo>
                <a:cubicBezTo>
                  <a:pt x="36" y="11"/>
                  <a:pt x="37" y="10"/>
                  <a:pt x="38" y="10"/>
                </a:cubicBezTo>
                <a:cubicBezTo>
                  <a:pt x="38" y="9"/>
                  <a:pt x="39" y="9"/>
                  <a:pt x="39" y="9"/>
                </a:cubicBezTo>
                <a:cubicBezTo>
                  <a:pt x="40" y="9"/>
                  <a:pt x="40" y="9"/>
                  <a:pt x="40" y="8"/>
                </a:cubicBezTo>
                <a:cubicBezTo>
                  <a:pt x="40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2" y="8"/>
                  <a:pt x="42" y="8"/>
                </a:cubicBezTo>
                <a:lnTo>
                  <a:pt x="42" y="7"/>
                </a:lnTo>
                <a:cubicBezTo>
                  <a:pt x="43" y="7"/>
                  <a:pt x="43" y="7"/>
                  <a:pt x="43" y="7"/>
                </a:cubicBezTo>
                <a:lnTo>
                  <a:pt x="43" y="8"/>
                </a:lnTo>
                <a:lnTo>
                  <a:pt x="43" y="9"/>
                </a:lnTo>
                <a:cubicBezTo>
                  <a:pt x="44" y="9"/>
                  <a:pt x="43" y="10"/>
                  <a:pt x="44" y="10"/>
                </a:cubicBezTo>
                <a:lnTo>
                  <a:pt x="44" y="11"/>
                </a:lnTo>
                <a:lnTo>
                  <a:pt x="46" y="11"/>
                </a:lnTo>
                <a:lnTo>
                  <a:pt x="46" y="13"/>
                </a:lnTo>
                <a:lnTo>
                  <a:pt x="46" y="14"/>
                </a:lnTo>
                <a:lnTo>
                  <a:pt x="45" y="14"/>
                </a:lnTo>
                <a:lnTo>
                  <a:pt x="45" y="15"/>
                </a:lnTo>
                <a:lnTo>
                  <a:pt x="45" y="16"/>
                </a:lnTo>
                <a:cubicBezTo>
                  <a:pt x="44" y="16"/>
                  <a:pt x="44" y="18"/>
                  <a:pt x="44" y="18"/>
                </a:cubicBezTo>
                <a:lnTo>
                  <a:pt x="44" y="20"/>
                </a:lnTo>
                <a:cubicBezTo>
                  <a:pt x="43" y="21"/>
                  <a:pt x="43" y="26"/>
                  <a:pt x="43" y="27"/>
                </a:cubicBezTo>
                <a:lnTo>
                  <a:pt x="44" y="27"/>
                </a:lnTo>
                <a:lnTo>
                  <a:pt x="44" y="29"/>
                </a:lnTo>
                <a:cubicBezTo>
                  <a:pt x="44" y="29"/>
                  <a:pt x="44" y="29"/>
                  <a:pt x="44" y="30"/>
                </a:cubicBezTo>
                <a:cubicBezTo>
                  <a:pt x="45" y="30"/>
                  <a:pt x="45" y="30"/>
                  <a:pt x="46" y="30"/>
                </a:cubicBezTo>
                <a:cubicBezTo>
                  <a:pt x="46" y="30"/>
                  <a:pt x="47" y="30"/>
                  <a:pt x="47" y="31"/>
                </a:cubicBezTo>
                <a:lnTo>
                  <a:pt x="48" y="31"/>
                </a:lnTo>
                <a:cubicBezTo>
                  <a:pt x="48" y="32"/>
                  <a:pt x="48" y="32"/>
                  <a:pt x="48" y="32"/>
                </a:cubicBezTo>
                <a:lnTo>
                  <a:pt x="49" y="32"/>
                </a:lnTo>
                <a:lnTo>
                  <a:pt x="49" y="33"/>
                </a:lnTo>
                <a:lnTo>
                  <a:pt x="50" y="33"/>
                </a:lnTo>
                <a:cubicBezTo>
                  <a:pt x="51" y="33"/>
                  <a:pt x="52" y="34"/>
                  <a:pt x="52" y="34"/>
                </a:cubicBezTo>
                <a:lnTo>
                  <a:pt x="53" y="34"/>
                </a:lnTo>
                <a:lnTo>
                  <a:pt x="53" y="37"/>
                </a:lnTo>
                <a:cubicBezTo>
                  <a:pt x="52" y="37"/>
                  <a:pt x="53" y="38"/>
                  <a:pt x="52" y="38"/>
                </a:cubicBezTo>
                <a:lnTo>
                  <a:pt x="52" y="39"/>
                </a:lnTo>
                <a:cubicBezTo>
                  <a:pt x="51" y="39"/>
                  <a:pt x="51" y="39"/>
                  <a:pt x="51" y="39"/>
                </a:cubicBezTo>
                <a:lnTo>
                  <a:pt x="51" y="40"/>
                </a:lnTo>
                <a:lnTo>
                  <a:pt x="51" y="44"/>
                </a:lnTo>
                <a:lnTo>
                  <a:pt x="51" y="45"/>
                </a:lnTo>
                <a:lnTo>
                  <a:pt x="52" y="45"/>
                </a:lnTo>
                <a:cubicBezTo>
                  <a:pt x="52" y="45"/>
                  <a:pt x="52" y="46"/>
                  <a:pt x="52" y="46"/>
                </a:cubicBezTo>
                <a:cubicBezTo>
                  <a:pt x="52" y="46"/>
                  <a:pt x="52" y="48"/>
                  <a:pt x="52" y="48"/>
                </a:cubicBezTo>
                <a:lnTo>
                  <a:pt x="51" y="48"/>
                </a:lnTo>
                <a:lnTo>
                  <a:pt x="51" y="49"/>
                </a:lnTo>
                <a:lnTo>
                  <a:pt x="50" y="49"/>
                </a:lnTo>
                <a:cubicBezTo>
                  <a:pt x="49" y="49"/>
                  <a:pt x="49" y="48"/>
                  <a:pt x="48" y="48"/>
                </a:cubicBezTo>
                <a:lnTo>
                  <a:pt x="48" y="47"/>
                </a:lnTo>
                <a:lnTo>
                  <a:pt x="48" y="46"/>
                </a:lnTo>
                <a:lnTo>
                  <a:pt x="47" y="46"/>
                </a:lnTo>
                <a:lnTo>
                  <a:pt x="45" y="46"/>
                </a:lnTo>
                <a:cubicBezTo>
                  <a:pt x="45" y="46"/>
                  <a:pt x="45" y="47"/>
                  <a:pt x="45" y="47"/>
                </a:cubicBezTo>
                <a:lnTo>
                  <a:pt x="45" y="48"/>
                </a:lnTo>
                <a:lnTo>
                  <a:pt x="44" y="48"/>
                </a:lnTo>
                <a:cubicBezTo>
                  <a:pt x="44" y="48"/>
                  <a:pt x="44" y="50"/>
                  <a:pt x="44" y="51"/>
                </a:cubicBezTo>
                <a:lnTo>
                  <a:pt x="44" y="53"/>
                </a:lnTo>
                <a:lnTo>
                  <a:pt x="45" y="53"/>
                </a:lnTo>
                <a:lnTo>
                  <a:pt x="45" y="54"/>
                </a:lnTo>
                <a:cubicBezTo>
                  <a:pt x="45" y="54"/>
                  <a:pt x="44" y="54"/>
                  <a:pt x="44" y="54"/>
                </a:cubicBezTo>
                <a:lnTo>
                  <a:pt x="44" y="55"/>
                </a:lnTo>
                <a:lnTo>
                  <a:pt x="44" y="54"/>
                </a:lnTo>
                <a:lnTo>
                  <a:pt x="43" y="54"/>
                </a:lnTo>
                <a:lnTo>
                  <a:pt x="43" y="53"/>
                </a:lnTo>
                <a:lnTo>
                  <a:pt x="42" y="53"/>
                </a:lnTo>
                <a:lnTo>
                  <a:pt x="42" y="52"/>
                </a:lnTo>
                <a:cubicBezTo>
                  <a:pt x="41" y="52"/>
                  <a:pt x="41" y="51"/>
                  <a:pt x="41" y="51"/>
                </a:cubicBezTo>
                <a:cubicBezTo>
                  <a:pt x="41" y="51"/>
                  <a:pt x="40" y="51"/>
                  <a:pt x="40" y="51"/>
                </a:cubicBezTo>
                <a:cubicBezTo>
                  <a:pt x="40" y="50"/>
                  <a:pt x="39" y="50"/>
                  <a:pt x="39" y="50"/>
                </a:cubicBezTo>
                <a:lnTo>
                  <a:pt x="38" y="50"/>
                </a:lnTo>
                <a:cubicBezTo>
                  <a:pt x="38" y="50"/>
                  <a:pt x="36" y="50"/>
                  <a:pt x="36" y="50"/>
                </a:cubicBezTo>
                <a:cubicBezTo>
                  <a:pt x="36" y="50"/>
                  <a:pt x="35" y="50"/>
                  <a:pt x="35" y="50"/>
                </a:cubicBezTo>
                <a:cubicBezTo>
                  <a:pt x="35" y="49"/>
                  <a:pt x="35" y="49"/>
                  <a:pt x="35" y="49"/>
                </a:cubicBezTo>
                <a:lnTo>
                  <a:pt x="35" y="48"/>
                </a:lnTo>
                <a:cubicBezTo>
                  <a:pt x="34" y="48"/>
                  <a:pt x="34" y="46"/>
                  <a:pt x="34" y="46"/>
                </a:cubicBezTo>
                <a:cubicBezTo>
                  <a:pt x="34" y="46"/>
                  <a:pt x="34" y="45"/>
                  <a:pt x="34" y="45"/>
                </a:cubicBezTo>
                <a:lnTo>
                  <a:pt x="26" y="45"/>
                </a:lnTo>
                <a:cubicBezTo>
                  <a:pt x="26" y="44"/>
                  <a:pt x="27" y="42"/>
                  <a:pt x="27" y="41"/>
                </a:cubicBezTo>
                <a:cubicBezTo>
                  <a:pt x="28" y="41"/>
                  <a:pt x="28" y="40"/>
                  <a:pt x="28" y="39"/>
                </a:cubicBezTo>
                <a:lnTo>
                  <a:pt x="27" y="39"/>
                </a:ln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lnTo>
                  <a:pt x="27" y="38"/>
                </a:lnTo>
                <a:cubicBezTo>
                  <a:pt x="26" y="38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5" y="37"/>
                  <a:pt x="25" y="37"/>
                  <a:pt x="24" y="37"/>
                </a:cubicBezTo>
                <a:lnTo>
                  <a:pt x="24" y="36"/>
                </a:lnTo>
                <a:lnTo>
                  <a:pt x="24" y="34"/>
                </a:lnTo>
                <a:lnTo>
                  <a:pt x="24" y="33"/>
                </a:lnTo>
                <a:lnTo>
                  <a:pt x="22" y="33"/>
                </a:lnTo>
                <a:lnTo>
                  <a:pt x="22" y="35"/>
                </a:ln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1" y="35"/>
                  <a:pt x="21" y="35"/>
                </a:cubicBezTo>
                <a:cubicBezTo>
                  <a:pt x="20" y="35"/>
                  <a:pt x="19" y="36"/>
                  <a:pt x="18" y="36"/>
                </a:cubicBezTo>
                <a:lnTo>
                  <a:pt x="18" y="38"/>
                </a:lnTo>
                <a:cubicBezTo>
                  <a:pt x="17" y="38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lnTo>
                  <a:pt x="17" y="40"/>
                </a:lnTo>
                <a:lnTo>
                  <a:pt x="16" y="41"/>
                </a:lnTo>
                <a:cubicBezTo>
                  <a:pt x="16" y="41"/>
                  <a:pt x="15" y="41"/>
                  <a:pt x="15" y="41"/>
                </a:cubicBezTo>
                <a:cubicBezTo>
                  <a:pt x="15" y="41"/>
                  <a:pt x="14" y="41"/>
                  <a:pt x="14" y="41"/>
                </a:cubicBezTo>
                <a:cubicBezTo>
                  <a:pt x="14" y="42"/>
                  <a:pt x="13" y="42"/>
                  <a:pt x="13" y="43"/>
                </a:cubicBezTo>
                <a:lnTo>
                  <a:pt x="12" y="43"/>
                </a:lnTo>
                <a:lnTo>
                  <a:pt x="12" y="42"/>
                </a:lnTo>
                <a:cubicBezTo>
                  <a:pt x="11" y="42"/>
                  <a:pt x="11" y="42"/>
                  <a:pt x="10" y="42"/>
                </a:cubicBezTo>
                <a:cubicBezTo>
                  <a:pt x="10" y="42"/>
                  <a:pt x="10" y="41"/>
                  <a:pt x="9" y="41"/>
                </a:cubicBezTo>
                <a:cubicBezTo>
                  <a:pt x="9" y="41"/>
                  <a:pt x="9" y="40"/>
                  <a:pt x="9" y="40"/>
                </a:cubicBezTo>
                <a:cubicBezTo>
                  <a:pt x="9" y="40"/>
                  <a:pt x="9" y="40"/>
                  <a:pt x="9" y="39"/>
                </a:cubicBezTo>
                <a:lnTo>
                  <a:pt x="8" y="39"/>
                </a:lnTo>
                <a:cubicBezTo>
                  <a:pt x="8" y="39"/>
                  <a:pt x="8" y="38"/>
                  <a:pt x="7" y="38"/>
                </a:cubicBezTo>
                <a:cubicBezTo>
                  <a:pt x="7" y="37"/>
                  <a:pt x="8" y="36"/>
                  <a:pt x="8" y="36"/>
                </a:cubicBezTo>
                <a:cubicBezTo>
                  <a:pt x="8" y="36"/>
                  <a:pt x="7" y="36"/>
                  <a:pt x="7" y="36"/>
                </a:cubicBezTo>
                <a:cubicBezTo>
                  <a:pt x="7" y="36"/>
                  <a:pt x="6" y="35"/>
                  <a:pt x="6" y="34"/>
                </a:cubicBezTo>
                <a:cubicBezTo>
                  <a:pt x="6" y="34"/>
                  <a:pt x="6" y="34"/>
                  <a:pt x="6" y="34"/>
                </a:cubicBezTo>
                <a:lnTo>
                  <a:pt x="5" y="34"/>
                </a:lnTo>
                <a:cubicBezTo>
                  <a:pt x="5" y="34"/>
                  <a:pt x="5" y="34"/>
                  <a:pt x="5" y="34"/>
                </a:cubicBezTo>
                <a:lnTo>
                  <a:pt x="4" y="34"/>
                </a:lnTo>
                <a:lnTo>
                  <a:pt x="4" y="33"/>
                </a:ln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lnTo>
                  <a:pt x="2" y="32"/>
                </a:lnTo>
                <a:cubicBezTo>
                  <a:pt x="2" y="32"/>
                  <a:pt x="1" y="32"/>
                  <a:pt x="1" y="32"/>
                </a:cubicBezTo>
                <a:lnTo>
                  <a:pt x="0" y="32"/>
                </a:lnTo>
                <a:lnTo>
                  <a:pt x="0" y="31"/>
                </a:lnTo>
                <a:lnTo>
                  <a:pt x="0" y="30"/>
                </a:lnTo>
                <a:cubicBezTo>
                  <a:pt x="0" y="30"/>
                  <a:pt x="1" y="30"/>
                  <a:pt x="2" y="30"/>
                </a:cubicBezTo>
                <a:cubicBezTo>
                  <a:pt x="2" y="30"/>
                  <a:pt x="2" y="29"/>
                  <a:pt x="2" y="29"/>
                </a:cubicBezTo>
                <a:cubicBezTo>
                  <a:pt x="2" y="29"/>
                  <a:pt x="3" y="29"/>
                  <a:pt x="4" y="29"/>
                </a:cubicBezTo>
                <a:lnTo>
                  <a:pt x="5" y="28"/>
                </a:lnTo>
                <a:lnTo>
                  <a:pt x="4" y="28"/>
                </a:lnTo>
                <a:lnTo>
                  <a:pt x="4" y="27"/>
                </a:lnTo>
                <a:cubicBezTo>
                  <a:pt x="4" y="27"/>
                  <a:pt x="4" y="24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6" y="23"/>
                  <a:pt x="7" y="23"/>
                </a:cubicBezTo>
                <a:cubicBezTo>
                  <a:pt x="8" y="22"/>
                  <a:pt x="7" y="21"/>
                  <a:pt x="7" y="21"/>
                </a:cubicBezTo>
                <a:lnTo>
                  <a:pt x="8" y="21"/>
                </a:lnTo>
                <a:lnTo>
                  <a:pt x="9" y="20"/>
                </a:lnTo>
                <a:lnTo>
                  <a:pt x="9" y="19"/>
                </a:lnTo>
                <a:cubicBezTo>
                  <a:pt x="10" y="19"/>
                  <a:pt x="11" y="19"/>
                  <a:pt x="12" y="19"/>
                </a:cubicBezTo>
                <a:lnTo>
                  <a:pt x="13" y="19"/>
                </a:lnTo>
                <a:lnTo>
                  <a:pt x="13" y="18"/>
                </a:lnTo>
                <a:cubicBezTo>
                  <a:pt x="13" y="18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6"/>
                  <a:pt x="13" y="16"/>
                </a:cubicBezTo>
                <a:lnTo>
                  <a:pt x="15" y="16"/>
                </a:lnTo>
                <a:lnTo>
                  <a:pt x="15" y="15"/>
                </a:lnTo>
                <a:lnTo>
                  <a:pt x="16" y="15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7" y="12"/>
                </a:lnTo>
                <a:lnTo>
                  <a:pt x="17" y="10"/>
                </a:lnTo>
                <a:lnTo>
                  <a:pt x="17" y="9"/>
                </a:lnTo>
                <a:cubicBezTo>
                  <a:pt x="17" y="9"/>
                  <a:pt x="17" y="8"/>
                  <a:pt x="17" y="8"/>
                </a:cubicBezTo>
                <a:lnTo>
                  <a:pt x="16" y="8"/>
                </a:lnTo>
                <a:lnTo>
                  <a:pt x="16" y="7"/>
                </a:lnTo>
                <a:lnTo>
                  <a:pt x="16" y="6"/>
                </a:lnTo>
                <a:lnTo>
                  <a:pt x="17" y="6"/>
                </a:ln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89" name="Freeform 101"/>
          <p:cNvSpPr>
            <a:spLocks/>
          </p:cNvSpPr>
          <p:nvPr/>
        </p:nvSpPr>
        <p:spPr bwMode="auto">
          <a:xfrm>
            <a:off x="4953000" y="2687638"/>
            <a:ext cx="569913" cy="628650"/>
          </a:xfrm>
          <a:custGeom>
            <a:avLst/>
            <a:gdLst>
              <a:gd name="T0" fmla="*/ 74989 w 38"/>
              <a:gd name="T1" fmla="*/ 336255 h 43"/>
              <a:gd name="T2" fmla="*/ 89986 w 38"/>
              <a:gd name="T3" fmla="*/ 321635 h 43"/>
              <a:gd name="T4" fmla="*/ 104984 w 38"/>
              <a:gd name="T5" fmla="*/ 292395 h 43"/>
              <a:gd name="T6" fmla="*/ 89986 w 38"/>
              <a:gd name="T7" fmla="*/ 263156 h 43"/>
              <a:gd name="T8" fmla="*/ 59991 w 38"/>
              <a:gd name="T9" fmla="*/ 219296 h 43"/>
              <a:gd name="T10" fmla="*/ 44993 w 38"/>
              <a:gd name="T11" fmla="*/ 190057 h 43"/>
              <a:gd name="T12" fmla="*/ 29995 w 38"/>
              <a:gd name="T13" fmla="*/ 175437 h 43"/>
              <a:gd name="T14" fmla="*/ 14998 w 38"/>
              <a:gd name="T15" fmla="*/ 160817 h 43"/>
              <a:gd name="T16" fmla="*/ 0 w 38"/>
              <a:gd name="T17" fmla="*/ 102338 h 43"/>
              <a:gd name="T18" fmla="*/ 14998 w 38"/>
              <a:gd name="T19" fmla="*/ 73099 h 43"/>
              <a:gd name="T20" fmla="*/ 74989 w 38"/>
              <a:gd name="T21" fmla="*/ 58479 h 43"/>
              <a:gd name="T22" fmla="*/ 119982 w 38"/>
              <a:gd name="T23" fmla="*/ 87719 h 43"/>
              <a:gd name="T24" fmla="*/ 194970 w 38"/>
              <a:gd name="T25" fmla="*/ 14620 h 43"/>
              <a:gd name="T26" fmla="*/ 284957 w 38"/>
              <a:gd name="T27" fmla="*/ 43859 h 43"/>
              <a:gd name="T28" fmla="*/ 359945 w 38"/>
              <a:gd name="T29" fmla="*/ 58479 h 43"/>
              <a:gd name="T30" fmla="*/ 389940 w 38"/>
              <a:gd name="T31" fmla="*/ 73099 h 43"/>
              <a:gd name="T32" fmla="*/ 404938 w 38"/>
              <a:gd name="T33" fmla="*/ 73099 h 43"/>
              <a:gd name="T34" fmla="*/ 419936 w 38"/>
              <a:gd name="T35" fmla="*/ 73099 h 43"/>
              <a:gd name="T36" fmla="*/ 419936 w 38"/>
              <a:gd name="T37" fmla="*/ 87719 h 43"/>
              <a:gd name="T38" fmla="*/ 434934 w 38"/>
              <a:gd name="T39" fmla="*/ 87719 h 43"/>
              <a:gd name="T40" fmla="*/ 449931 w 38"/>
              <a:gd name="T41" fmla="*/ 73099 h 43"/>
              <a:gd name="T42" fmla="*/ 479927 w 38"/>
              <a:gd name="T43" fmla="*/ 87719 h 43"/>
              <a:gd name="T44" fmla="*/ 494924 w 38"/>
              <a:gd name="T45" fmla="*/ 102338 h 43"/>
              <a:gd name="T46" fmla="*/ 494924 w 38"/>
              <a:gd name="T47" fmla="*/ 102338 h 43"/>
              <a:gd name="T48" fmla="*/ 554915 w 38"/>
              <a:gd name="T49" fmla="*/ 175437 h 43"/>
              <a:gd name="T50" fmla="*/ 554915 w 38"/>
              <a:gd name="T51" fmla="*/ 307015 h 43"/>
              <a:gd name="T52" fmla="*/ 554915 w 38"/>
              <a:gd name="T53" fmla="*/ 307015 h 43"/>
              <a:gd name="T54" fmla="*/ 554915 w 38"/>
              <a:gd name="T55" fmla="*/ 336255 h 43"/>
              <a:gd name="T56" fmla="*/ 554915 w 38"/>
              <a:gd name="T57" fmla="*/ 365494 h 43"/>
              <a:gd name="T58" fmla="*/ 569913 w 38"/>
              <a:gd name="T59" fmla="*/ 394734 h 43"/>
              <a:gd name="T60" fmla="*/ 569913 w 38"/>
              <a:gd name="T61" fmla="*/ 423973 h 43"/>
              <a:gd name="T62" fmla="*/ 554915 w 38"/>
              <a:gd name="T63" fmla="*/ 438593 h 43"/>
              <a:gd name="T64" fmla="*/ 539918 w 38"/>
              <a:gd name="T65" fmla="*/ 467833 h 43"/>
              <a:gd name="T66" fmla="*/ 509922 w 38"/>
              <a:gd name="T67" fmla="*/ 497072 h 43"/>
              <a:gd name="T68" fmla="*/ 494924 w 38"/>
              <a:gd name="T69" fmla="*/ 526312 h 43"/>
              <a:gd name="T70" fmla="*/ 449931 w 38"/>
              <a:gd name="T71" fmla="*/ 526312 h 43"/>
              <a:gd name="T72" fmla="*/ 449931 w 38"/>
              <a:gd name="T73" fmla="*/ 540931 h 43"/>
              <a:gd name="T74" fmla="*/ 419936 w 38"/>
              <a:gd name="T75" fmla="*/ 555551 h 43"/>
              <a:gd name="T76" fmla="*/ 419936 w 38"/>
              <a:gd name="T77" fmla="*/ 584791 h 43"/>
              <a:gd name="T78" fmla="*/ 419936 w 38"/>
              <a:gd name="T79" fmla="*/ 584791 h 43"/>
              <a:gd name="T80" fmla="*/ 374943 w 38"/>
              <a:gd name="T81" fmla="*/ 614030 h 43"/>
              <a:gd name="T82" fmla="*/ 374943 w 38"/>
              <a:gd name="T83" fmla="*/ 628650 h 43"/>
              <a:gd name="T84" fmla="*/ 344947 w 38"/>
              <a:gd name="T85" fmla="*/ 628650 h 43"/>
              <a:gd name="T86" fmla="*/ 329950 w 38"/>
              <a:gd name="T87" fmla="*/ 628650 h 43"/>
              <a:gd name="T88" fmla="*/ 299954 w 38"/>
              <a:gd name="T89" fmla="*/ 614030 h 43"/>
              <a:gd name="T90" fmla="*/ 299954 w 38"/>
              <a:gd name="T91" fmla="*/ 614030 h 43"/>
              <a:gd name="T92" fmla="*/ 254961 w 38"/>
              <a:gd name="T93" fmla="*/ 584791 h 43"/>
              <a:gd name="T94" fmla="*/ 224966 w 38"/>
              <a:gd name="T95" fmla="*/ 570171 h 43"/>
              <a:gd name="T96" fmla="*/ 224966 w 38"/>
              <a:gd name="T97" fmla="*/ 555551 h 43"/>
              <a:gd name="T98" fmla="*/ 224966 w 38"/>
              <a:gd name="T99" fmla="*/ 555551 h 43"/>
              <a:gd name="T100" fmla="*/ 224966 w 38"/>
              <a:gd name="T101" fmla="*/ 497072 h 43"/>
              <a:gd name="T102" fmla="*/ 179973 w 38"/>
              <a:gd name="T103" fmla="*/ 482452 h 43"/>
              <a:gd name="T104" fmla="*/ 89986 w 38"/>
              <a:gd name="T105" fmla="*/ 453213 h 43"/>
              <a:gd name="T106" fmla="*/ 74989 w 38"/>
              <a:gd name="T107" fmla="*/ 423973 h 43"/>
              <a:gd name="T108" fmla="*/ 59991 w 38"/>
              <a:gd name="T109" fmla="*/ 423973 h 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8"/>
              <a:gd name="T166" fmla="*/ 0 h 43"/>
              <a:gd name="T167" fmla="*/ 38 w 38"/>
              <a:gd name="T168" fmla="*/ 43 h 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8" h="43">
                <a:moveTo>
                  <a:pt x="3" y="27"/>
                </a:moveTo>
                <a:lnTo>
                  <a:pt x="3" y="27"/>
                </a:lnTo>
                <a:cubicBezTo>
                  <a:pt x="3" y="26"/>
                  <a:pt x="4" y="26"/>
                  <a:pt x="4" y="26"/>
                </a:cubicBezTo>
                <a:cubicBezTo>
                  <a:pt x="4" y="25"/>
                  <a:pt x="5" y="24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1"/>
                  <a:pt x="7" y="21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9"/>
                  <a:pt x="6" y="19"/>
                  <a:pt x="6" y="19"/>
                </a:cubicBezTo>
                <a:cubicBezTo>
                  <a:pt x="6" y="19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7"/>
                  <a:pt x="5" y="16"/>
                  <a:pt x="5" y="16"/>
                </a:cubicBezTo>
                <a:lnTo>
                  <a:pt x="5" y="15"/>
                </a:lnTo>
                <a:lnTo>
                  <a:pt x="4" y="15"/>
                </a:lnTo>
                <a:cubicBezTo>
                  <a:pt x="4" y="15"/>
                  <a:pt x="3" y="15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2" y="12"/>
                  <a:pt x="2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9"/>
                  <a:pt x="0" y="8"/>
                  <a:pt x="0" y="7"/>
                </a:cubicBezTo>
                <a:cubicBezTo>
                  <a:pt x="0" y="7"/>
                  <a:pt x="1" y="6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5" y="4"/>
                  <a:pt x="7" y="5"/>
                  <a:pt x="7" y="5"/>
                </a:cubicBezTo>
                <a:cubicBezTo>
                  <a:pt x="7" y="5"/>
                  <a:pt x="7" y="5"/>
                  <a:pt x="7" y="6"/>
                </a:cubicBezTo>
                <a:lnTo>
                  <a:pt x="8" y="6"/>
                </a:lnTo>
                <a:cubicBezTo>
                  <a:pt x="8" y="4"/>
                  <a:pt x="10" y="2"/>
                  <a:pt x="10" y="1"/>
                </a:cubicBezTo>
                <a:lnTo>
                  <a:pt x="10" y="0"/>
                </a:lnTo>
                <a:cubicBezTo>
                  <a:pt x="10" y="0"/>
                  <a:pt x="13" y="1"/>
                  <a:pt x="13" y="1"/>
                </a:cubicBezTo>
                <a:cubicBezTo>
                  <a:pt x="14" y="1"/>
                  <a:pt x="15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1" y="4"/>
                  <a:pt x="21" y="4"/>
                </a:cubicBezTo>
                <a:cubicBezTo>
                  <a:pt x="22" y="4"/>
                  <a:pt x="23" y="4"/>
                  <a:pt x="24" y="4"/>
                </a:cubicBezTo>
                <a:lnTo>
                  <a:pt x="25" y="4"/>
                </a:lnTo>
                <a:cubicBezTo>
                  <a:pt x="25" y="4"/>
                  <a:pt x="26" y="5"/>
                  <a:pt x="26" y="5"/>
                </a:cubicBezTo>
                <a:cubicBezTo>
                  <a:pt x="26" y="5"/>
                  <a:pt x="26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lnTo>
                  <a:pt x="28" y="5"/>
                </a:lnTo>
                <a:cubicBezTo>
                  <a:pt x="28" y="5"/>
                  <a:pt x="28" y="5"/>
                  <a:pt x="28" y="5"/>
                </a:cubicBezTo>
                <a:lnTo>
                  <a:pt x="28" y="6"/>
                </a:lnTo>
                <a:cubicBezTo>
                  <a:pt x="28" y="6"/>
                  <a:pt x="29" y="6"/>
                  <a:pt x="29" y="6"/>
                </a:cubicBezTo>
                <a:cubicBezTo>
                  <a:pt x="29" y="6"/>
                  <a:pt x="29" y="5"/>
                  <a:pt x="29" y="5"/>
                </a:cubicBezTo>
                <a:lnTo>
                  <a:pt x="30" y="5"/>
                </a:lnTo>
                <a:cubicBezTo>
                  <a:pt x="30" y="5"/>
                  <a:pt x="31" y="5"/>
                  <a:pt x="31" y="5"/>
                </a:cubicBezTo>
                <a:cubicBezTo>
                  <a:pt x="31" y="5"/>
                  <a:pt x="32" y="5"/>
                  <a:pt x="32" y="6"/>
                </a:cubicBezTo>
                <a:cubicBezTo>
                  <a:pt x="32" y="6"/>
                  <a:pt x="32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5" y="7"/>
                  <a:pt x="36" y="7"/>
                </a:cubicBezTo>
                <a:lnTo>
                  <a:pt x="37" y="8"/>
                </a:lnTo>
                <a:cubicBezTo>
                  <a:pt x="37" y="9"/>
                  <a:pt x="38" y="11"/>
                  <a:pt x="37" y="12"/>
                </a:cubicBezTo>
                <a:cubicBezTo>
                  <a:pt x="36" y="14"/>
                  <a:pt x="38" y="16"/>
                  <a:pt x="38" y="18"/>
                </a:cubicBezTo>
                <a:cubicBezTo>
                  <a:pt x="37" y="19"/>
                  <a:pt x="38" y="20"/>
                  <a:pt x="38" y="20"/>
                </a:cubicBezTo>
                <a:lnTo>
                  <a:pt x="37" y="20"/>
                </a:lnTo>
                <a:lnTo>
                  <a:pt x="37" y="21"/>
                </a:ln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8" y="23"/>
                </a:cubicBezTo>
                <a:lnTo>
                  <a:pt x="37" y="23"/>
                </a:lnTo>
                <a:lnTo>
                  <a:pt x="37" y="24"/>
                </a:lnTo>
                <a:lnTo>
                  <a:pt x="37" y="25"/>
                </a:lnTo>
                <a:lnTo>
                  <a:pt x="38" y="25"/>
                </a:lnTo>
                <a:cubicBezTo>
                  <a:pt x="38" y="25"/>
                  <a:pt x="38" y="26"/>
                  <a:pt x="38" y="26"/>
                </a:cubicBezTo>
                <a:lnTo>
                  <a:pt x="38" y="27"/>
                </a:lnTo>
                <a:lnTo>
                  <a:pt x="38" y="29"/>
                </a:lnTo>
                <a:lnTo>
                  <a:pt x="37" y="29"/>
                </a:lnTo>
                <a:cubicBezTo>
                  <a:pt x="37" y="29"/>
                  <a:pt x="37" y="30"/>
                  <a:pt x="37" y="30"/>
                </a:cubicBezTo>
                <a:lnTo>
                  <a:pt x="37" y="32"/>
                </a:lnTo>
                <a:lnTo>
                  <a:pt x="36" y="32"/>
                </a:lnTo>
                <a:lnTo>
                  <a:pt x="36" y="33"/>
                </a:lnTo>
                <a:lnTo>
                  <a:pt x="34" y="33"/>
                </a:lnTo>
                <a:cubicBezTo>
                  <a:pt x="34" y="33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5"/>
                  <a:pt x="34" y="35"/>
                </a:cubicBezTo>
                <a:lnTo>
                  <a:pt x="34" y="36"/>
                </a:lnTo>
                <a:lnTo>
                  <a:pt x="33" y="36"/>
                </a:lnTo>
                <a:cubicBezTo>
                  <a:pt x="32" y="36"/>
                  <a:pt x="31" y="36"/>
                  <a:pt x="30" y="36"/>
                </a:cubicBezTo>
                <a:lnTo>
                  <a:pt x="30" y="37"/>
                </a:lnTo>
                <a:lnTo>
                  <a:pt x="29" y="38"/>
                </a:lnTo>
                <a:lnTo>
                  <a:pt x="28" y="38"/>
                </a:lnTo>
                <a:cubicBezTo>
                  <a:pt x="28" y="38"/>
                  <a:pt x="29" y="39"/>
                  <a:pt x="28" y="40"/>
                </a:cubicBezTo>
                <a:cubicBezTo>
                  <a:pt x="27" y="40"/>
                  <a:pt x="26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1"/>
                  <a:pt x="25" y="41"/>
                  <a:pt x="25" y="42"/>
                </a:cubicBezTo>
                <a:lnTo>
                  <a:pt x="25" y="43"/>
                </a:lnTo>
                <a:cubicBezTo>
                  <a:pt x="25" y="43"/>
                  <a:pt x="24" y="43"/>
                  <a:pt x="24" y="43"/>
                </a:cubicBezTo>
                <a:lnTo>
                  <a:pt x="23" y="43"/>
                </a:lnTo>
                <a:lnTo>
                  <a:pt x="22" y="43"/>
                </a:lnTo>
                <a:cubicBezTo>
                  <a:pt x="22" y="43"/>
                  <a:pt x="21" y="43"/>
                  <a:pt x="21" y="43"/>
                </a:cubicBezTo>
                <a:lnTo>
                  <a:pt x="21" y="42"/>
                </a:lnTo>
                <a:lnTo>
                  <a:pt x="20" y="42"/>
                </a:lnTo>
                <a:cubicBezTo>
                  <a:pt x="19" y="42"/>
                  <a:pt x="18" y="41"/>
                  <a:pt x="18" y="41"/>
                </a:cubicBezTo>
                <a:cubicBezTo>
                  <a:pt x="18" y="41"/>
                  <a:pt x="17" y="41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0"/>
                  <a:pt x="15" y="39"/>
                  <a:pt x="15" y="39"/>
                </a:cubicBezTo>
                <a:cubicBezTo>
                  <a:pt x="15" y="39"/>
                  <a:pt x="14" y="39"/>
                  <a:pt x="14" y="39"/>
                </a:cubicBezTo>
                <a:cubicBezTo>
                  <a:pt x="14" y="39"/>
                  <a:pt x="14" y="38"/>
                  <a:pt x="15" y="38"/>
                </a:cubicBezTo>
                <a:lnTo>
                  <a:pt x="15" y="37"/>
                </a:lnTo>
                <a:cubicBezTo>
                  <a:pt x="15" y="37"/>
                  <a:pt x="15" y="35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4"/>
                  <a:pt x="13" y="34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1" y="33"/>
                  <a:pt x="10" y="33"/>
                  <a:pt x="9" y="33"/>
                </a:cubicBezTo>
                <a:cubicBezTo>
                  <a:pt x="9" y="32"/>
                  <a:pt x="6" y="32"/>
                  <a:pt x="6" y="31"/>
                </a:cubicBezTo>
                <a:lnTo>
                  <a:pt x="5" y="31"/>
                </a:lnTo>
                <a:cubicBezTo>
                  <a:pt x="5" y="31"/>
                  <a:pt x="5" y="30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4" y="29"/>
                  <a:pt x="4" y="29"/>
                </a:cubicBezTo>
                <a:cubicBezTo>
                  <a:pt x="4" y="28"/>
                  <a:pt x="4" y="27"/>
                  <a:pt x="3" y="27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90" name="Freeform 103"/>
          <p:cNvSpPr>
            <a:spLocks/>
          </p:cNvSpPr>
          <p:nvPr/>
        </p:nvSpPr>
        <p:spPr bwMode="auto">
          <a:xfrm>
            <a:off x="4357688" y="2643188"/>
            <a:ext cx="763587" cy="527050"/>
          </a:xfrm>
          <a:custGeom>
            <a:avLst/>
            <a:gdLst>
              <a:gd name="T0" fmla="*/ 44917 w 51"/>
              <a:gd name="T1" fmla="*/ 336726 h 36"/>
              <a:gd name="T2" fmla="*/ 29945 w 51"/>
              <a:gd name="T3" fmla="*/ 292806 h 36"/>
              <a:gd name="T4" fmla="*/ 29945 w 51"/>
              <a:gd name="T5" fmla="*/ 263525 h 36"/>
              <a:gd name="T6" fmla="*/ 0 w 51"/>
              <a:gd name="T7" fmla="*/ 263525 h 36"/>
              <a:gd name="T8" fmla="*/ 0 w 51"/>
              <a:gd name="T9" fmla="*/ 248885 h 36"/>
              <a:gd name="T10" fmla="*/ 14972 w 51"/>
              <a:gd name="T11" fmla="*/ 219604 h 36"/>
              <a:gd name="T12" fmla="*/ 59889 w 51"/>
              <a:gd name="T13" fmla="*/ 204964 h 36"/>
              <a:gd name="T14" fmla="*/ 74862 w 51"/>
              <a:gd name="T15" fmla="*/ 219604 h 36"/>
              <a:gd name="T16" fmla="*/ 89834 w 51"/>
              <a:gd name="T17" fmla="*/ 219604 h 36"/>
              <a:gd name="T18" fmla="*/ 149723 w 51"/>
              <a:gd name="T19" fmla="*/ 219604 h 36"/>
              <a:gd name="T20" fmla="*/ 179668 w 51"/>
              <a:gd name="T21" fmla="*/ 175683 h 36"/>
              <a:gd name="T22" fmla="*/ 194640 w 51"/>
              <a:gd name="T23" fmla="*/ 161043 h 36"/>
              <a:gd name="T24" fmla="*/ 209612 w 51"/>
              <a:gd name="T25" fmla="*/ 146403 h 36"/>
              <a:gd name="T26" fmla="*/ 224585 w 51"/>
              <a:gd name="T27" fmla="*/ 146403 h 36"/>
              <a:gd name="T28" fmla="*/ 239557 w 51"/>
              <a:gd name="T29" fmla="*/ 161043 h 36"/>
              <a:gd name="T30" fmla="*/ 314419 w 51"/>
              <a:gd name="T31" fmla="*/ 175683 h 36"/>
              <a:gd name="T32" fmla="*/ 329391 w 51"/>
              <a:gd name="T33" fmla="*/ 175683 h 36"/>
              <a:gd name="T34" fmla="*/ 344363 w 51"/>
              <a:gd name="T35" fmla="*/ 146403 h 36"/>
              <a:gd name="T36" fmla="*/ 329391 w 51"/>
              <a:gd name="T37" fmla="*/ 146403 h 36"/>
              <a:gd name="T38" fmla="*/ 314419 w 51"/>
              <a:gd name="T39" fmla="*/ 131763 h 36"/>
              <a:gd name="T40" fmla="*/ 314419 w 51"/>
              <a:gd name="T41" fmla="*/ 87842 h 36"/>
              <a:gd name="T42" fmla="*/ 359336 w 51"/>
              <a:gd name="T43" fmla="*/ 73201 h 36"/>
              <a:gd name="T44" fmla="*/ 359336 w 51"/>
              <a:gd name="T45" fmla="*/ 58561 h 36"/>
              <a:gd name="T46" fmla="*/ 434197 w 51"/>
              <a:gd name="T47" fmla="*/ 29281 h 36"/>
              <a:gd name="T48" fmla="*/ 434197 w 51"/>
              <a:gd name="T49" fmla="*/ 14640 h 36"/>
              <a:gd name="T50" fmla="*/ 479114 w 51"/>
              <a:gd name="T51" fmla="*/ 0 h 36"/>
              <a:gd name="T52" fmla="*/ 509059 w 51"/>
              <a:gd name="T53" fmla="*/ 0 h 36"/>
              <a:gd name="T54" fmla="*/ 658782 w 51"/>
              <a:gd name="T55" fmla="*/ 58561 h 36"/>
              <a:gd name="T56" fmla="*/ 688726 w 51"/>
              <a:gd name="T57" fmla="*/ 146403 h 36"/>
              <a:gd name="T58" fmla="*/ 673754 w 51"/>
              <a:gd name="T59" fmla="*/ 175683 h 36"/>
              <a:gd name="T60" fmla="*/ 658782 w 51"/>
              <a:gd name="T61" fmla="*/ 263525 h 36"/>
              <a:gd name="T62" fmla="*/ 688726 w 51"/>
              <a:gd name="T63" fmla="*/ 278165 h 36"/>
              <a:gd name="T64" fmla="*/ 688726 w 51"/>
              <a:gd name="T65" fmla="*/ 278165 h 36"/>
              <a:gd name="T66" fmla="*/ 703699 w 51"/>
              <a:gd name="T67" fmla="*/ 307446 h 36"/>
              <a:gd name="T68" fmla="*/ 733643 w 51"/>
              <a:gd name="T69" fmla="*/ 322086 h 36"/>
              <a:gd name="T70" fmla="*/ 748616 w 51"/>
              <a:gd name="T71" fmla="*/ 380647 h 36"/>
              <a:gd name="T72" fmla="*/ 763588 w 51"/>
              <a:gd name="T73" fmla="*/ 395287 h 36"/>
              <a:gd name="T74" fmla="*/ 733643 w 51"/>
              <a:gd name="T75" fmla="*/ 439208 h 36"/>
              <a:gd name="T76" fmla="*/ 703699 w 51"/>
              <a:gd name="T77" fmla="*/ 497769 h 36"/>
              <a:gd name="T78" fmla="*/ 703699 w 51"/>
              <a:gd name="T79" fmla="*/ 497769 h 36"/>
              <a:gd name="T80" fmla="*/ 643810 w 51"/>
              <a:gd name="T81" fmla="*/ 468489 h 36"/>
              <a:gd name="T82" fmla="*/ 613865 w 51"/>
              <a:gd name="T83" fmla="*/ 483129 h 36"/>
              <a:gd name="T84" fmla="*/ 568948 w 51"/>
              <a:gd name="T85" fmla="*/ 512410 h 36"/>
              <a:gd name="T86" fmla="*/ 568948 w 51"/>
              <a:gd name="T87" fmla="*/ 527050 h 36"/>
              <a:gd name="T88" fmla="*/ 539003 w 51"/>
              <a:gd name="T89" fmla="*/ 527050 h 36"/>
              <a:gd name="T90" fmla="*/ 494086 w 51"/>
              <a:gd name="T91" fmla="*/ 468489 h 36"/>
              <a:gd name="T92" fmla="*/ 434197 w 51"/>
              <a:gd name="T93" fmla="*/ 468489 h 36"/>
              <a:gd name="T94" fmla="*/ 389280 w 51"/>
              <a:gd name="T95" fmla="*/ 453849 h 36"/>
              <a:gd name="T96" fmla="*/ 359336 w 51"/>
              <a:gd name="T97" fmla="*/ 439208 h 36"/>
              <a:gd name="T98" fmla="*/ 329391 w 51"/>
              <a:gd name="T99" fmla="*/ 409928 h 36"/>
              <a:gd name="T100" fmla="*/ 299446 w 51"/>
              <a:gd name="T101" fmla="*/ 366007 h 36"/>
              <a:gd name="T102" fmla="*/ 254529 w 51"/>
              <a:gd name="T103" fmla="*/ 351367 h 36"/>
              <a:gd name="T104" fmla="*/ 224585 w 51"/>
              <a:gd name="T105" fmla="*/ 380647 h 36"/>
              <a:gd name="T106" fmla="*/ 209612 w 51"/>
              <a:gd name="T107" fmla="*/ 380647 h 36"/>
              <a:gd name="T108" fmla="*/ 194640 w 51"/>
              <a:gd name="T109" fmla="*/ 366007 h 36"/>
              <a:gd name="T110" fmla="*/ 104806 w 51"/>
              <a:gd name="T111" fmla="*/ 366007 h 36"/>
              <a:gd name="T112" fmla="*/ 59889 w 51"/>
              <a:gd name="T113" fmla="*/ 351367 h 36"/>
              <a:gd name="T114" fmla="*/ 44917 w 51"/>
              <a:gd name="T115" fmla="*/ 351367 h 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"/>
              <a:gd name="T175" fmla="*/ 0 h 36"/>
              <a:gd name="T176" fmla="*/ 51 w 51"/>
              <a:gd name="T177" fmla="*/ 36 h 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" h="36">
                <a:moveTo>
                  <a:pt x="3" y="24"/>
                </a:moveTo>
                <a:lnTo>
                  <a:pt x="3" y="24"/>
                </a:lnTo>
                <a:cubicBezTo>
                  <a:pt x="3" y="24"/>
                  <a:pt x="3" y="23"/>
                  <a:pt x="3" y="23"/>
                </a:cubicBezTo>
                <a:cubicBezTo>
                  <a:pt x="3" y="23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1"/>
                  <a:pt x="2" y="20"/>
                  <a:pt x="2" y="20"/>
                </a:cubicBezTo>
                <a:cubicBezTo>
                  <a:pt x="2" y="19"/>
                  <a:pt x="2" y="18"/>
                  <a:pt x="2" y="18"/>
                </a:cubicBezTo>
                <a:lnTo>
                  <a:pt x="1" y="18"/>
                </a:lnTo>
                <a:cubicBezTo>
                  <a:pt x="1" y="17"/>
                  <a:pt x="1" y="18"/>
                  <a:pt x="0" y="18"/>
                </a:cubicBezTo>
                <a:lnTo>
                  <a:pt x="0" y="17"/>
                </a:lnTo>
                <a:lnTo>
                  <a:pt x="0" y="16"/>
                </a:lnTo>
                <a:cubicBezTo>
                  <a:pt x="0" y="16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4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4" y="14"/>
                  <a:pt x="4" y="14"/>
                </a:cubicBezTo>
                <a:lnTo>
                  <a:pt x="5" y="15"/>
                </a:lnTo>
                <a:lnTo>
                  <a:pt x="6" y="15"/>
                </a:lnTo>
                <a:lnTo>
                  <a:pt x="6" y="16"/>
                </a:lnTo>
                <a:cubicBezTo>
                  <a:pt x="6" y="16"/>
                  <a:pt x="9" y="15"/>
                  <a:pt x="9" y="15"/>
                </a:cubicBezTo>
                <a:cubicBezTo>
                  <a:pt x="9" y="15"/>
                  <a:pt x="10" y="15"/>
                  <a:pt x="10" y="15"/>
                </a:cubicBezTo>
                <a:cubicBezTo>
                  <a:pt x="10" y="14"/>
                  <a:pt x="10" y="13"/>
                  <a:pt x="10" y="13"/>
                </a:cubicBezTo>
                <a:lnTo>
                  <a:pt x="12" y="13"/>
                </a:lnTo>
                <a:lnTo>
                  <a:pt x="12" y="12"/>
                </a:lnTo>
                <a:cubicBezTo>
                  <a:pt x="13" y="12"/>
                  <a:pt x="13" y="12"/>
                  <a:pt x="13" y="12"/>
                </a:cubicBezTo>
                <a:lnTo>
                  <a:pt x="13" y="11"/>
                </a:lnTo>
                <a:lnTo>
                  <a:pt x="14" y="11"/>
                </a:lnTo>
                <a:lnTo>
                  <a:pt x="14" y="10"/>
                </a:lnTo>
                <a:lnTo>
                  <a:pt x="15" y="10"/>
                </a:lnTo>
                <a:lnTo>
                  <a:pt x="16" y="11"/>
                </a:lnTo>
                <a:lnTo>
                  <a:pt x="20" y="12"/>
                </a:lnTo>
                <a:lnTo>
                  <a:pt x="21" y="12"/>
                </a:lnTo>
                <a:lnTo>
                  <a:pt x="21" y="13"/>
                </a:lnTo>
                <a:lnTo>
                  <a:pt x="22" y="13"/>
                </a:lnTo>
                <a:lnTo>
                  <a:pt x="22" y="12"/>
                </a:lnTo>
                <a:cubicBezTo>
                  <a:pt x="22" y="12"/>
                  <a:pt x="22" y="12"/>
                  <a:pt x="23" y="12"/>
                </a:cubicBezTo>
                <a:lnTo>
                  <a:pt x="23" y="11"/>
                </a:lnTo>
                <a:lnTo>
                  <a:pt x="23" y="10"/>
                </a:lnTo>
                <a:lnTo>
                  <a:pt x="22" y="10"/>
                </a:lnTo>
                <a:lnTo>
                  <a:pt x="21" y="9"/>
                </a:lnTo>
                <a:lnTo>
                  <a:pt x="21" y="7"/>
                </a:lnTo>
                <a:lnTo>
                  <a:pt x="21" y="6"/>
                </a:lnTo>
                <a:lnTo>
                  <a:pt x="21" y="5"/>
                </a:lnTo>
                <a:lnTo>
                  <a:pt x="23" y="5"/>
                </a:lnTo>
                <a:lnTo>
                  <a:pt x="24" y="5"/>
                </a:lnTo>
                <a:lnTo>
                  <a:pt x="24" y="4"/>
                </a:lnTo>
                <a:lnTo>
                  <a:pt x="26" y="4"/>
                </a:lnTo>
                <a:lnTo>
                  <a:pt x="26" y="2"/>
                </a:lnTo>
                <a:lnTo>
                  <a:pt x="29" y="2"/>
                </a:lnTo>
                <a:lnTo>
                  <a:pt x="29" y="1"/>
                </a:lnTo>
                <a:cubicBezTo>
                  <a:pt x="30" y="1"/>
                  <a:pt x="29" y="1"/>
                  <a:pt x="30" y="1"/>
                </a:cubicBezTo>
                <a:lnTo>
                  <a:pt x="32" y="0"/>
                </a:ln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0"/>
                  <a:pt x="34" y="0"/>
                </a:cubicBezTo>
                <a:cubicBezTo>
                  <a:pt x="34" y="0"/>
                  <a:pt x="35" y="0"/>
                  <a:pt x="35" y="0"/>
                </a:cubicBezTo>
                <a:lnTo>
                  <a:pt x="42" y="0"/>
                </a:lnTo>
                <a:cubicBezTo>
                  <a:pt x="43" y="1"/>
                  <a:pt x="43" y="2"/>
                  <a:pt x="42" y="3"/>
                </a:cubicBezTo>
                <a:cubicBezTo>
                  <a:pt x="42" y="3"/>
                  <a:pt x="43" y="4"/>
                  <a:pt x="44" y="4"/>
                </a:cubicBezTo>
                <a:cubicBezTo>
                  <a:pt x="44" y="6"/>
                  <a:pt x="44" y="7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5" y="9"/>
                  <a:pt x="45" y="9"/>
                  <a:pt x="46" y="10"/>
                </a:cubicBezTo>
                <a:cubicBezTo>
                  <a:pt x="46" y="10"/>
                  <a:pt x="46" y="11"/>
                  <a:pt x="46" y="11"/>
                </a:cubicBezTo>
                <a:cubicBezTo>
                  <a:pt x="46" y="11"/>
                  <a:pt x="46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3"/>
                  <a:pt x="45" y="13"/>
                </a:cubicBezTo>
                <a:cubicBezTo>
                  <a:pt x="45" y="13"/>
                  <a:pt x="44" y="14"/>
                  <a:pt x="44" y="14"/>
                </a:cubicBezTo>
                <a:cubicBezTo>
                  <a:pt x="44" y="15"/>
                  <a:pt x="44" y="16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5" y="18"/>
                  <a:pt x="46" y="18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7" y="20"/>
                  <a:pt x="47" y="20"/>
                </a:cubicBezTo>
                <a:cubicBezTo>
                  <a:pt x="47" y="20"/>
                  <a:pt x="47" y="21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8" y="22"/>
                  <a:pt x="48" y="22"/>
                </a:cubicBezTo>
                <a:lnTo>
                  <a:pt x="49" y="22"/>
                </a:lnTo>
                <a:lnTo>
                  <a:pt x="49" y="23"/>
                </a:lnTo>
                <a:cubicBezTo>
                  <a:pt x="49" y="23"/>
                  <a:pt x="49" y="24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5"/>
                  <a:pt x="50" y="26"/>
                  <a:pt x="50" y="26"/>
                </a:cubicBezTo>
                <a:cubicBezTo>
                  <a:pt x="50" y="26"/>
                  <a:pt x="51" y="26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8"/>
                  <a:pt x="51" y="28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49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1"/>
                  <a:pt x="48" y="32"/>
                  <a:pt x="48" y="33"/>
                </a:cubicBezTo>
                <a:cubicBezTo>
                  <a:pt x="48" y="33"/>
                  <a:pt x="47" y="33"/>
                  <a:pt x="47" y="34"/>
                </a:cubicBezTo>
                <a:cubicBezTo>
                  <a:pt x="47" y="34"/>
                  <a:pt x="47" y="34"/>
                  <a:pt x="47" y="34"/>
                </a:cubicBezTo>
                <a:lnTo>
                  <a:pt x="44" y="34"/>
                </a:lnTo>
                <a:cubicBezTo>
                  <a:pt x="44" y="33"/>
                  <a:pt x="44" y="32"/>
                  <a:pt x="44" y="32"/>
                </a:cubicBezTo>
                <a:lnTo>
                  <a:pt x="43" y="32"/>
                </a:ln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2" y="32"/>
                  <a:pt x="42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1" y="33"/>
                  <a:pt x="41" y="33"/>
                </a:cubicBezTo>
                <a:cubicBezTo>
                  <a:pt x="41" y="33"/>
                  <a:pt x="40" y="33"/>
                  <a:pt x="40" y="33"/>
                </a:cubicBezTo>
                <a:lnTo>
                  <a:pt x="40" y="34"/>
                </a:lnTo>
                <a:cubicBezTo>
                  <a:pt x="40" y="34"/>
                  <a:pt x="39" y="34"/>
                  <a:pt x="39" y="35"/>
                </a:cubicBezTo>
                <a:cubicBezTo>
                  <a:pt x="39" y="35"/>
                  <a:pt x="38" y="35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6" y="36"/>
                  <a:pt x="36" y="36"/>
                </a:cubicBezTo>
                <a:lnTo>
                  <a:pt x="34" y="36"/>
                </a:lnTo>
                <a:cubicBezTo>
                  <a:pt x="34" y="36"/>
                  <a:pt x="32" y="36"/>
                  <a:pt x="31" y="36"/>
                </a:cubicBezTo>
                <a:cubicBezTo>
                  <a:pt x="31" y="36"/>
                  <a:pt x="31" y="35"/>
                  <a:pt x="32" y="35"/>
                </a:cubicBezTo>
                <a:cubicBezTo>
                  <a:pt x="33" y="35"/>
                  <a:pt x="33" y="33"/>
                  <a:pt x="33" y="32"/>
                </a:cubicBezTo>
                <a:cubicBezTo>
                  <a:pt x="33" y="32"/>
                  <a:pt x="32" y="32"/>
                  <a:pt x="31" y="32"/>
                </a:cubicBezTo>
                <a:cubicBezTo>
                  <a:pt x="31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32"/>
                  <a:pt x="28" y="31"/>
                  <a:pt x="27" y="31"/>
                </a:cubicBezTo>
                <a:cubicBezTo>
                  <a:pt x="27" y="31"/>
                  <a:pt x="27" y="30"/>
                  <a:pt x="27" y="30"/>
                </a:cubicBezTo>
                <a:lnTo>
                  <a:pt x="26" y="30"/>
                </a:lnTo>
                <a:cubicBezTo>
                  <a:pt x="26" y="30"/>
                  <a:pt x="26" y="31"/>
                  <a:pt x="26" y="31"/>
                </a:cubicBezTo>
                <a:cubicBezTo>
                  <a:pt x="25" y="31"/>
                  <a:pt x="25" y="31"/>
                  <a:pt x="24" y="31"/>
                </a:cubicBezTo>
                <a:lnTo>
                  <a:pt x="24" y="30"/>
                </a:lnTo>
                <a:cubicBezTo>
                  <a:pt x="24" y="30"/>
                  <a:pt x="25" y="28"/>
                  <a:pt x="25" y="28"/>
                </a:cubicBezTo>
                <a:cubicBezTo>
                  <a:pt x="24" y="27"/>
                  <a:pt x="23" y="28"/>
                  <a:pt x="23" y="28"/>
                </a:cubicBezTo>
                <a:cubicBezTo>
                  <a:pt x="23" y="28"/>
                  <a:pt x="23" y="28"/>
                  <a:pt x="22" y="28"/>
                </a:cubicBezTo>
                <a:lnTo>
                  <a:pt x="21" y="28"/>
                </a:lnTo>
                <a:cubicBezTo>
                  <a:pt x="21" y="28"/>
                  <a:pt x="21" y="27"/>
                  <a:pt x="21" y="27"/>
                </a:cubicBezTo>
                <a:cubicBezTo>
                  <a:pt x="21" y="26"/>
                  <a:pt x="20" y="26"/>
                  <a:pt x="20" y="25"/>
                </a:cubicBezTo>
                <a:cubicBezTo>
                  <a:pt x="20" y="25"/>
                  <a:pt x="18" y="25"/>
                  <a:pt x="18" y="25"/>
                </a:cubicBezTo>
                <a:cubicBezTo>
                  <a:pt x="18" y="25"/>
                  <a:pt x="17" y="24"/>
                  <a:pt x="17" y="24"/>
                </a:cubicBezTo>
                <a:cubicBezTo>
                  <a:pt x="17" y="24"/>
                  <a:pt x="15" y="25"/>
                  <a:pt x="15" y="26"/>
                </a:cubicBezTo>
                <a:cubicBezTo>
                  <a:pt x="15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lnTo>
                  <a:pt x="9" y="25"/>
                </a:lnTo>
                <a:cubicBezTo>
                  <a:pt x="9" y="24"/>
                  <a:pt x="7" y="25"/>
                  <a:pt x="7" y="25"/>
                </a:cubicBezTo>
                <a:cubicBezTo>
                  <a:pt x="7" y="25"/>
                  <a:pt x="7" y="25"/>
                  <a:pt x="6" y="25"/>
                </a:cubicBezTo>
                <a:cubicBezTo>
                  <a:pt x="6" y="25"/>
                  <a:pt x="5" y="25"/>
                  <a:pt x="5" y="25"/>
                </a:cubicBezTo>
                <a:cubicBezTo>
                  <a:pt x="5" y="25"/>
                  <a:pt x="4" y="25"/>
                  <a:pt x="4" y="25"/>
                </a:cubicBezTo>
                <a:cubicBezTo>
                  <a:pt x="4" y="25"/>
                  <a:pt x="4" y="25"/>
                  <a:pt x="4" y="24"/>
                </a:cubicBezTo>
                <a:cubicBezTo>
                  <a:pt x="4" y="24"/>
                  <a:pt x="4" y="24"/>
                  <a:pt x="4" y="24"/>
                </a:cubicBezTo>
                <a:lnTo>
                  <a:pt x="3" y="24"/>
                </a:ln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91" name="Freeform 104"/>
          <p:cNvSpPr>
            <a:spLocks/>
          </p:cNvSpPr>
          <p:nvPr/>
        </p:nvSpPr>
        <p:spPr bwMode="auto">
          <a:xfrm>
            <a:off x="4237038" y="3579813"/>
            <a:ext cx="776287" cy="569912"/>
          </a:xfrm>
          <a:custGeom>
            <a:avLst/>
            <a:gdLst>
              <a:gd name="T0" fmla="*/ 686716 w 52"/>
              <a:gd name="T1" fmla="*/ 73066 h 39"/>
              <a:gd name="T2" fmla="*/ 716574 w 52"/>
              <a:gd name="T3" fmla="*/ 116905 h 39"/>
              <a:gd name="T4" fmla="*/ 776288 w 52"/>
              <a:gd name="T5" fmla="*/ 146132 h 39"/>
              <a:gd name="T6" fmla="*/ 701645 w 52"/>
              <a:gd name="T7" fmla="*/ 175358 h 39"/>
              <a:gd name="T8" fmla="*/ 671788 w 52"/>
              <a:gd name="T9" fmla="*/ 204584 h 39"/>
              <a:gd name="T10" fmla="*/ 656859 w 52"/>
              <a:gd name="T11" fmla="*/ 219197 h 39"/>
              <a:gd name="T12" fmla="*/ 627002 w 52"/>
              <a:gd name="T13" fmla="*/ 233810 h 39"/>
              <a:gd name="T14" fmla="*/ 552359 w 52"/>
              <a:gd name="T15" fmla="*/ 219197 h 39"/>
              <a:gd name="T16" fmla="*/ 537430 w 52"/>
              <a:gd name="T17" fmla="*/ 248424 h 39"/>
              <a:gd name="T18" fmla="*/ 522502 w 52"/>
              <a:gd name="T19" fmla="*/ 263037 h 39"/>
              <a:gd name="T20" fmla="*/ 522502 w 52"/>
              <a:gd name="T21" fmla="*/ 277650 h 39"/>
              <a:gd name="T22" fmla="*/ 447858 w 52"/>
              <a:gd name="T23" fmla="*/ 277650 h 39"/>
              <a:gd name="T24" fmla="*/ 462787 w 52"/>
              <a:gd name="T25" fmla="*/ 336103 h 39"/>
              <a:gd name="T26" fmla="*/ 477716 w 52"/>
              <a:gd name="T27" fmla="*/ 409168 h 39"/>
              <a:gd name="T28" fmla="*/ 492644 w 52"/>
              <a:gd name="T29" fmla="*/ 438395 h 39"/>
              <a:gd name="T30" fmla="*/ 507573 w 52"/>
              <a:gd name="T31" fmla="*/ 438395 h 39"/>
              <a:gd name="T32" fmla="*/ 537430 w 52"/>
              <a:gd name="T33" fmla="*/ 409168 h 39"/>
              <a:gd name="T34" fmla="*/ 537430 w 52"/>
              <a:gd name="T35" fmla="*/ 379942 h 39"/>
              <a:gd name="T36" fmla="*/ 507573 w 52"/>
              <a:gd name="T37" fmla="*/ 365329 h 39"/>
              <a:gd name="T38" fmla="*/ 522502 w 52"/>
              <a:gd name="T39" fmla="*/ 336103 h 39"/>
              <a:gd name="T40" fmla="*/ 537430 w 52"/>
              <a:gd name="T41" fmla="*/ 306876 h 39"/>
              <a:gd name="T42" fmla="*/ 552359 w 52"/>
              <a:gd name="T43" fmla="*/ 277650 h 39"/>
              <a:gd name="T44" fmla="*/ 582216 w 52"/>
              <a:gd name="T45" fmla="*/ 292263 h 39"/>
              <a:gd name="T46" fmla="*/ 627002 w 52"/>
              <a:gd name="T47" fmla="*/ 277650 h 39"/>
              <a:gd name="T48" fmla="*/ 671788 w 52"/>
              <a:gd name="T49" fmla="*/ 306876 h 39"/>
              <a:gd name="T50" fmla="*/ 686716 w 52"/>
              <a:gd name="T51" fmla="*/ 321489 h 39"/>
              <a:gd name="T52" fmla="*/ 746431 w 52"/>
              <a:gd name="T53" fmla="*/ 394555 h 39"/>
              <a:gd name="T54" fmla="*/ 746431 w 52"/>
              <a:gd name="T55" fmla="*/ 379942 h 39"/>
              <a:gd name="T56" fmla="*/ 731502 w 52"/>
              <a:gd name="T57" fmla="*/ 526074 h 39"/>
              <a:gd name="T58" fmla="*/ 627002 w 52"/>
              <a:gd name="T59" fmla="*/ 555300 h 39"/>
              <a:gd name="T60" fmla="*/ 552359 w 52"/>
              <a:gd name="T61" fmla="*/ 555300 h 39"/>
              <a:gd name="T62" fmla="*/ 477716 w 52"/>
              <a:gd name="T63" fmla="*/ 540687 h 39"/>
              <a:gd name="T64" fmla="*/ 418001 w 52"/>
              <a:gd name="T65" fmla="*/ 511460 h 39"/>
              <a:gd name="T66" fmla="*/ 388144 w 52"/>
              <a:gd name="T67" fmla="*/ 526074 h 39"/>
              <a:gd name="T68" fmla="*/ 298572 w 52"/>
              <a:gd name="T69" fmla="*/ 496847 h 39"/>
              <a:gd name="T70" fmla="*/ 253787 w 52"/>
              <a:gd name="T71" fmla="*/ 453008 h 39"/>
              <a:gd name="T72" fmla="*/ 149286 w 52"/>
              <a:gd name="T73" fmla="*/ 409168 h 39"/>
              <a:gd name="T74" fmla="*/ 164215 w 52"/>
              <a:gd name="T75" fmla="*/ 438395 h 39"/>
              <a:gd name="T76" fmla="*/ 164215 w 52"/>
              <a:gd name="T77" fmla="*/ 467621 h 39"/>
              <a:gd name="T78" fmla="*/ 59714 w 52"/>
              <a:gd name="T79" fmla="*/ 453008 h 39"/>
              <a:gd name="T80" fmla="*/ 44786 w 52"/>
              <a:gd name="T81" fmla="*/ 438395 h 39"/>
              <a:gd name="T82" fmla="*/ 44786 w 52"/>
              <a:gd name="T83" fmla="*/ 379942 h 39"/>
              <a:gd name="T84" fmla="*/ 14929 w 52"/>
              <a:gd name="T85" fmla="*/ 350716 h 39"/>
              <a:gd name="T86" fmla="*/ 0 w 52"/>
              <a:gd name="T87" fmla="*/ 336103 h 39"/>
              <a:gd name="T88" fmla="*/ 0 w 52"/>
              <a:gd name="T89" fmla="*/ 321489 h 39"/>
              <a:gd name="T90" fmla="*/ 59714 w 52"/>
              <a:gd name="T91" fmla="*/ 277650 h 39"/>
              <a:gd name="T92" fmla="*/ 29857 w 52"/>
              <a:gd name="T93" fmla="*/ 248424 h 39"/>
              <a:gd name="T94" fmla="*/ 14929 w 52"/>
              <a:gd name="T95" fmla="*/ 248424 h 39"/>
              <a:gd name="T96" fmla="*/ 14929 w 52"/>
              <a:gd name="T97" fmla="*/ 233810 h 39"/>
              <a:gd name="T98" fmla="*/ 59714 w 52"/>
              <a:gd name="T99" fmla="*/ 189971 h 39"/>
              <a:gd name="T100" fmla="*/ 59714 w 52"/>
              <a:gd name="T101" fmla="*/ 131518 h 39"/>
              <a:gd name="T102" fmla="*/ 59714 w 52"/>
              <a:gd name="T103" fmla="*/ 43839 h 39"/>
              <a:gd name="T104" fmla="*/ 164215 w 52"/>
              <a:gd name="T105" fmla="*/ 29226 h 39"/>
              <a:gd name="T106" fmla="*/ 194072 w 52"/>
              <a:gd name="T107" fmla="*/ 73066 h 39"/>
              <a:gd name="T108" fmla="*/ 268715 w 52"/>
              <a:gd name="T109" fmla="*/ 102292 h 39"/>
              <a:gd name="T110" fmla="*/ 432930 w 52"/>
              <a:gd name="T111" fmla="*/ 160745 h 39"/>
              <a:gd name="T112" fmla="*/ 447858 w 52"/>
              <a:gd name="T113" fmla="*/ 102292 h 39"/>
              <a:gd name="T114" fmla="*/ 522502 w 52"/>
              <a:gd name="T115" fmla="*/ 58453 h 39"/>
              <a:gd name="T116" fmla="*/ 582216 w 52"/>
              <a:gd name="T117" fmla="*/ 58453 h 39"/>
              <a:gd name="T118" fmla="*/ 567287 w 52"/>
              <a:gd name="T119" fmla="*/ 58453 h 39"/>
              <a:gd name="T120" fmla="*/ 567287 w 52"/>
              <a:gd name="T121" fmla="*/ 102292 h 39"/>
              <a:gd name="T122" fmla="*/ 612073 w 52"/>
              <a:gd name="T123" fmla="*/ 102292 h 39"/>
              <a:gd name="T124" fmla="*/ 641931 w 52"/>
              <a:gd name="T125" fmla="*/ 73066 h 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2"/>
              <a:gd name="T190" fmla="*/ 0 h 39"/>
              <a:gd name="T191" fmla="*/ 52 w 52"/>
              <a:gd name="T192" fmla="*/ 39 h 3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2" h="39">
                <a:moveTo>
                  <a:pt x="43" y="5"/>
                </a:moveTo>
                <a:lnTo>
                  <a:pt x="44" y="5"/>
                </a:lnTo>
                <a:cubicBezTo>
                  <a:pt x="44" y="5"/>
                  <a:pt x="44" y="5"/>
                  <a:pt x="45" y="5"/>
                </a:cubicBezTo>
                <a:cubicBezTo>
                  <a:pt x="45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7" y="7"/>
                  <a:pt x="47" y="7"/>
                </a:cubicBezTo>
                <a:cubicBezTo>
                  <a:pt x="47" y="7"/>
                  <a:pt x="47" y="7"/>
                  <a:pt x="47" y="7"/>
                </a:cubicBezTo>
                <a:lnTo>
                  <a:pt x="48" y="8"/>
                </a:lnTo>
                <a:cubicBezTo>
                  <a:pt x="48" y="8"/>
                  <a:pt x="49" y="9"/>
                  <a:pt x="49" y="9"/>
                </a:cubicBezTo>
                <a:lnTo>
                  <a:pt x="52" y="9"/>
                </a:lnTo>
                <a:lnTo>
                  <a:pt x="52" y="10"/>
                </a:lnTo>
                <a:lnTo>
                  <a:pt x="51" y="11"/>
                </a:lnTo>
                <a:lnTo>
                  <a:pt x="49" y="11"/>
                </a:lnTo>
                <a:cubicBezTo>
                  <a:pt x="49" y="11"/>
                  <a:pt x="49" y="11"/>
                  <a:pt x="49" y="11"/>
                </a:cubicBezTo>
                <a:cubicBezTo>
                  <a:pt x="48" y="11"/>
                  <a:pt x="48" y="12"/>
                  <a:pt x="47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lnTo>
                  <a:pt x="45" y="14"/>
                </a:lnTo>
                <a:cubicBezTo>
                  <a:pt x="45" y="14"/>
                  <a:pt x="45" y="14"/>
                  <a:pt x="45" y="14"/>
                </a:cubicBezTo>
                <a:cubicBezTo>
                  <a:pt x="45" y="15"/>
                  <a:pt x="45" y="15"/>
                  <a:pt x="44" y="15"/>
                </a:cubicBezTo>
                <a:cubicBezTo>
                  <a:pt x="44" y="15"/>
                  <a:pt x="43" y="16"/>
                  <a:pt x="42" y="15"/>
                </a:cubicBezTo>
                <a:lnTo>
                  <a:pt x="42" y="16"/>
                </a:lnTo>
                <a:cubicBezTo>
                  <a:pt x="42" y="15"/>
                  <a:pt x="41" y="14"/>
                  <a:pt x="41" y="14"/>
                </a:cubicBezTo>
                <a:cubicBezTo>
                  <a:pt x="40" y="14"/>
                  <a:pt x="39" y="14"/>
                  <a:pt x="39" y="14"/>
                </a:cubicBezTo>
                <a:lnTo>
                  <a:pt x="38" y="14"/>
                </a:ln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6" y="16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7"/>
                  <a:pt x="36" y="18"/>
                  <a:pt x="35" y="18"/>
                </a:cubicBezTo>
                <a:cubicBezTo>
                  <a:pt x="35" y="18"/>
                  <a:pt x="35" y="19"/>
                  <a:pt x="35" y="19"/>
                </a:cubicBezTo>
                <a:lnTo>
                  <a:pt x="34" y="19"/>
                </a:lnTo>
                <a:cubicBezTo>
                  <a:pt x="33" y="20"/>
                  <a:pt x="31" y="19"/>
                  <a:pt x="30" y="19"/>
                </a:cubicBezTo>
                <a:lnTo>
                  <a:pt x="30" y="20"/>
                </a:lnTo>
                <a:lnTo>
                  <a:pt x="30" y="22"/>
                </a:lnTo>
                <a:cubicBezTo>
                  <a:pt x="30" y="22"/>
                  <a:pt x="31" y="22"/>
                  <a:pt x="31" y="22"/>
                </a:cubicBezTo>
                <a:cubicBezTo>
                  <a:pt x="31" y="23"/>
                  <a:pt x="31" y="22"/>
                  <a:pt x="31" y="23"/>
                </a:cubicBezTo>
                <a:lnTo>
                  <a:pt x="32" y="23"/>
                </a:lnTo>
                <a:cubicBezTo>
                  <a:pt x="32" y="23"/>
                  <a:pt x="32" y="23"/>
                  <a:pt x="32" y="23"/>
                </a:cubicBezTo>
                <a:cubicBezTo>
                  <a:pt x="32" y="24"/>
                  <a:pt x="32" y="27"/>
                  <a:pt x="32" y="27"/>
                </a:cubicBezTo>
                <a:lnTo>
                  <a:pt x="32" y="28"/>
                </a:lnTo>
                <a:cubicBezTo>
                  <a:pt x="32" y="28"/>
                  <a:pt x="32" y="28"/>
                  <a:pt x="33" y="28"/>
                </a:cubicBezTo>
                <a:cubicBezTo>
                  <a:pt x="33" y="29"/>
                  <a:pt x="33" y="29"/>
                  <a:pt x="33" y="29"/>
                </a:cubicBezTo>
                <a:lnTo>
                  <a:pt x="33" y="30"/>
                </a:lnTo>
                <a:lnTo>
                  <a:pt x="34" y="30"/>
                </a:lnTo>
                <a:cubicBezTo>
                  <a:pt x="34" y="30"/>
                  <a:pt x="34" y="30"/>
                  <a:pt x="34" y="30"/>
                </a:cubicBezTo>
                <a:lnTo>
                  <a:pt x="35" y="30"/>
                </a:lnTo>
                <a:cubicBezTo>
                  <a:pt x="35" y="30"/>
                  <a:pt x="36" y="30"/>
                  <a:pt x="36" y="30"/>
                </a:cubicBezTo>
                <a:lnTo>
                  <a:pt x="36" y="29"/>
                </a:lnTo>
                <a:lnTo>
                  <a:pt x="36" y="28"/>
                </a:lnTo>
                <a:lnTo>
                  <a:pt x="36" y="27"/>
                </a:lnTo>
                <a:lnTo>
                  <a:pt x="36" y="26"/>
                </a:lnTo>
                <a:lnTo>
                  <a:pt x="35" y="26"/>
                </a:ln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4"/>
                  <a:pt x="34" y="23"/>
                  <a:pt x="34" y="23"/>
                </a:cubicBezTo>
                <a:lnTo>
                  <a:pt x="35" y="23"/>
                </a:ln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lnTo>
                  <a:pt x="35" y="22"/>
                </a:lnTo>
                <a:lnTo>
                  <a:pt x="35" y="21"/>
                </a:lnTo>
                <a:lnTo>
                  <a:pt x="36" y="21"/>
                </a:lnTo>
                <a:cubicBezTo>
                  <a:pt x="36" y="21"/>
                  <a:pt x="36" y="21"/>
                  <a:pt x="36" y="21"/>
                </a:cubicBezTo>
                <a:lnTo>
                  <a:pt x="37" y="20"/>
                </a:ln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19"/>
                  <a:pt x="37" y="19"/>
                </a:cubicBezTo>
                <a:lnTo>
                  <a:pt x="38" y="19"/>
                </a:lnTo>
                <a:cubicBezTo>
                  <a:pt x="38" y="19"/>
                  <a:pt x="38" y="19"/>
                  <a:pt x="38" y="19"/>
                </a:cubicBezTo>
                <a:lnTo>
                  <a:pt x="39" y="19"/>
                </a:lnTo>
                <a:lnTo>
                  <a:pt x="39" y="20"/>
                </a:lnTo>
                <a:cubicBezTo>
                  <a:pt x="39" y="20"/>
                  <a:pt x="39" y="20"/>
                  <a:pt x="39" y="20"/>
                </a:cubicBezTo>
                <a:lnTo>
                  <a:pt x="41" y="20"/>
                </a:lnTo>
                <a:cubicBezTo>
                  <a:pt x="41" y="20"/>
                  <a:pt x="41" y="20"/>
                  <a:pt x="41" y="20"/>
                </a:cubicBezTo>
                <a:lnTo>
                  <a:pt x="41" y="19"/>
                </a:lnTo>
                <a:lnTo>
                  <a:pt x="42" y="19"/>
                </a:lnTo>
                <a:cubicBezTo>
                  <a:pt x="42" y="19"/>
                  <a:pt x="43" y="20"/>
                  <a:pt x="43" y="20"/>
                </a:cubicBezTo>
                <a:lnTo>
                  <a:pt x="43" y="21"/>
                </a:lnTo>
                <a:cubicBezTo>
                  <a:pt x="43" y="21"/>
                  <a:pt x="44" y="21"/>
                  <a:pt x="45" y="21"/>
                </a:cubicBezTo>
                <a:cubicBezTo>
                  <a:pt x="45" y="20"/>
                  <a:pt x="45" y="20"/>
                  <a:pt x="45" y="19"/>
                </a:cubicBezTo>
                <a:cubicBezTo>
                  <a:pt x="45" y="19"/>
                  <a:pt x="46" y="19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1"/>
                  <a:pt x="46" y="22"/>
                </a:cubicBezTo>
                <a:cubicBezTo>
                  <a:pt x="46" y="22"/>
                  <a:pt x="47" y="23"/>
                  <a:pt x="48" y="23"/>
                </a:cubicBezTo>
                <a:lnTo>
                  <a:pt x="48" y="26"/>
                </a:lnTo>
                <a:cubicBezTo>
                  <a:pt x="48" y="26"/>
                  <a:pt x="49" y="26"/>
                  <a:pt x="49" y="26"/>
                </a:cubicBezTo>
                <a:lnTo>
                  <a:pt x="49" y="27"/>
                </a:lnTo>
                <a:lnTo>
                  <a:pt x="50" y="27"/>
                </a:lnTo>
                <a:lnTo>
                  <a:pt x="51" y="27"/>
                </a:lnTo>
                <a:lnTo>
                  <a:pt x="50" y="27"/>
                </a:lnTo>
                <a:lnTo>
                  <a:pt x="50" y="26"/>
                </a:lnTo>
                <a:lnTo>
                  <a:pt x="50" y="29"/>
                </a:lnTo>
                <a:lnTo>
                  <a:pt x="49" y="29"/>
                </a:lnTo>
                <a:cubicBezTo>
                  <a:pt x="49" y="29"/>
                  <a:pt x="49" y="30"/>
                  <a:pt x="49" y="31"/>
                </a:cubicBezTo>
                <a:cubicBezTo>
                  <a:pt x="48" y="32"/>
                  <a:pt x="49" y="36"/>
                  <a:pt x="49" y="37"/>
                </a:cubicBezTo>
                <a:lnTo>
                  <a:pt x="49" y="36"/>
                </a:lnTo>
                <a:lnTo>
                  <a:pt x="48" y="36"/>
                </a:lnTo>
                <a:lnTo>
                  <a:pt x="48" y="37"/>
                </a:lnTo>
                <a:lnTo>
                  <a:pt x="48" y="38"/>
                </a:lnTo>
                <a:lnTo>
                  <a:pt x="42" y="38"/>
                </a:lnTo>
                <a:lnTo>
                  <a:pt x="42" y="39"/>
                </a:lnTo>
                <a:lnTo>
                  <a:pt x="40" y="39"/>
                </a:lnTo>
                <a:cubicBezTo>
                  <a:pt x="40" y="38"/>
                  <a:pt x="39" y="38"/>
                  <a:pt x="39" y="38"/>
                </a:cubicBezTo>
                <a:lnTo>
                  <a:pt x="37" y="38"/>
                </a:lnTo>
                <a:cubicBezTo>
                  <a:pt x="37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5" y="38"/>
                  <a:pt x="34" y="37"/>
                </a:cubicBezTo>
                <a:cubicBezTo>
                  <a:pt x="34" y="37"/>
                  <a:pt x="33" y="38"/>
                  <a:pt x="32" y="37"/>
                </a:cubicBezTo>
                <a:cubicBezTo>
                  <a:pt x="32" y="37"/>
                  <a:pt x="30" y="37"/>
                  <a:pt x="30" y="37"/>
                </a:cubicBezTo>
                <a:cubicBezTo>
                  <a:pt x="30" y="37"/>
                  <a:pt x="30" y="36"/>
                  <a:pt x="30" y="36"/>
                </a:cubicBezTo>
                <a:cubicBezTo>
                  <a:pt x="30" y="36"/>
                  <a:pt x="30" y="35"/>
                  <a:pt x="30" y="35"/>
                </a:cubicBezTo>
                <a:lnTo>
                  <a:pt x="29" y="35"/>
                </a:lnTo>
                <a:cubicBezTo>
                  <a:pt x="29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lnTo>
                  <a:pt x="27" y="36"/>
                </a:lnTo>
                <a:lnTo>
                  <a:pt x="26" y="36"/>
                </a:lnTo>
                <a:cubicBezTo>
                  <a:pt x="26" y="36"/>
                  <a:pt x="26" y="36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4" y="34"/>
                  <a:pt x="23" y="35"/>
                </a:cubicBezTo>
                <a:cubicBezTo>
                  <a:pt x="23" y="35"/>
                  <a:pt x="22" y="35"/>
                  <a:pt x="22" y="35"/>
                </a:cubicBezTo>
                <a:cubicBezTo>
                  <a:pt x="22" y="35"/>
                  <a:pt x="22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9" y="32"/>
                  <a:pt x="19" y="32"/>
                </a:cubicBezTo>
                <a:cubicBezTo>
                  <a:pt x="19" y="32"/>
                  <a:pt x="19" y="32"/>
                  <a:pt x="19" y="31"/>
                </a:cubicBezTo>
                <a:cubicBezTo>
                  <a:pt x="18" y="31"/>
                  <a:pt x="17" y="31"/>
                  <a:pt x="17" y="31"/>
                </a:cubicBezTo>
                <a:cubicBezTo>
                  <a:pt x="17" y="30"/>
                  <a:pt x="16" y="29"/>
                  <a:pt x="16" y="28"/>
                </a:cubicBezTo>
                <a:cubicBezTo>
                  <a:pt x="15" y="28"/>
                  <a:pt x="14" y="27"/>
                  <a:pt x="13" y="28"/>
                </a:cubicBezTo>
                <a:cubicBezTo>
                  <a:pt x="12" y="28"/>
                  <a:pt x="11" y="28"/>
                  <a:pt x="11" y="28"/>
                </a:cubicBezTo>
                <a:cubicBezTo>
                  <a:pt x="11" y="28"/>
                  <a:pt x="10" y="28"/>
                  <a:pt x="10" y="28"/>
                </a:cubicBezTo>
                <a:cubicBezTo>
                  <a:pt x="10" y="29"/>
                  <a:pt x="10" y="29"/>
                  <a:pt x="10" y="29"/>
                </a:cubicBezTo>
                <a:lnTo>
                  <a:pt x="10" y="30"/>
                </a:lnTo>
                <a:cubicBezTo>
                  <a:pt x="10" y="30"/>
                  <a:pt x="11" y="30"/>
                  <a:pt x="11" y="30"/>
                </a:cubicBezTo>
                <a:lnTo>
                  <a:pt x="11" y="32"/>
                </a:lnTo>
                <a:lnTo>
                  <a:pt x="11" y="33"/>
                </a:lnTo>
                <a:cubicBezTo>
                  <a:pt x="10" y="33"/>
                  <a:pt x="9" y="32"/>
                  <a:pt x="9" y="32"/>
                </a:cubicBezTo>
                <a:cubicBezTo>
                  <a:pt x="8" y="32"/>
                  <a:pt x="7" y="32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lnTo>
                  <a:pt x="4" y="30"/>
                </a:lnTo>
                <a:lnTo>
                  <a:pt x="3" y="30"/>
                </a:lnTo>
                <a:cubicBezTo>
                  <a:pt x="3" y="30"/>
                  <a:pt x="3" y="30"/>
                  <a:pt x="3" y="3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8"/>
                  <a:pt x="3" y="28"/>
                </a:cubicBezTo>
                <a:cubicBezTo>
                  <a:pt x="3" y="28"/>
                  <a:pt x="4" y="27"/>
                  <a:pt x="4" y="26"/>
                </a:cubicBezTo>
                <a:cubicBezTo>
                  <a:pt x="4" y="26"/>
                  <a:pt x="3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1" y="25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lnTo>
                  <a:pt x="0" y="23"/>
                </a:ln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0" y="20"/>
                  <a:pt x="0" y="20"/>
                </a:cubicBezTo>
                <a:lnTo>
                  <a:pt x="0" y="19"/>
                </a:lnTo>
                <a:cubicBezTo>
                  <a:pt x="1" y="19"/>
                  <a:pt x="2" y="20"/>
                  <a:pt x="2" y="19"/>
                </a:cubicBezTo>
                <a:cubicBezTo>
                  <a:pt x="2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8"/>
                  <a:pt x="4" y="18"/>
                </a:cubicBezTo>
                <a:cubicBezTo>
                  <a:pt x="4" y="18"/>
                  <a:pt x="4" y="17"/>
                  <a:pt x="4" y="17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lnTo>
                  <a:pt x="1" y="17"/>
                </a:lnTo>
                <a:cubicBezTo>
                  <a:pt x="1" y="17"/>
                  <a:pt x="1" y="17"/>
                  <a:pt x="1" y="17"/>
                </a:cubicBezTo>
                <a:lnTo>
                  <a:pt x="1" y="16"/>
                </a:ln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3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lnTo>
                  <a:pt x="4" y="10"/>
                </a:lnTo>
                <a:cubicBezTo>
                  <a:pt x="4" y="10"/>
                  <a:pt x="4" y="9"/>
                  <a:pt x="4" y="9"/>
                </a:cubicBezTo>
                <a:cubicBezTo>
                  <a:pt x="5" y="8"/>
                  <a:pt x="4" y="7"/>
                  <a:pt x="4" y="7"/>
                </a:cubicBezTo>
                <a:lnTo>
                  <a:pt x="4" y="6"/>
                </a:lnTo>
                <a:cubicBezTo>
                  <a:pt x="3" y="6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lnTo>
                  <a:pt x="5" y="3"/>
                </a:lnTo>
                <a:cubicBezTo>
                  <a:pt x="5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8" y="0"/>
                </a:lnTo>
                <a:cubicBezTo>
                  <a:pt x="8" y="1"/>
                  <a:pt x="8" y="2"/>
                  <a:pt x="8" y="2"/>
                </a:cubicBezTo>
                <a:cubicBezTo>
                  <a:pt x="9" y="2"/>
                  <a:pt x="10" y="2"/>
                  <a:pt x="11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1" y="3"/>
                  <a:pt x="11" y="4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lnTo>
                  <a:pt x="13" y="5"/>
                </a:lnTo>
                <a:lnTo>
                  <a:pt x="15" y="5"/>
                </a:lnTo>
                <a:cubicBezTo>
                  <a:pt x="16" y="5"/>
                  <a:pt x="16" y="4"/>
                  <a:pt x="16" y="4"/>
                </a:cubicBezTo>
                <a:lnTo>
                  <a:pt x="17" y="4"/>
                </a:lnTo>
                <a:cubicBezTo>
                  <a:pt x="17" y="5"/>
                  <a:pt x="17" y="6"/>
                  <a:pt x="17" y="6"/>
                </a:cubicBezTo>
                <a:cubicBezTo>
                  <a:pt x="17" y="6"/>
                  <a:pt x="18" y="7"/>
                  <a:pt x="18" y="7"/>
                </a:cubicBezTo>
                <a:cubicBezTo>
                  <a:pt x="18" y="8"/>
                  <a:pt x="20" y="9"/>
                  <a:pt x="20" y="10"/>
                </a:cubicBezTo>
                <a:cubicBezTo>
                  <a:pt x="20" y="10"/>
                  <a:pt x="21" y="10"/>
                  <a:pt x="22" y="10"/>
                </a:cubicBezTo>
                <a:cubicBezTo>
                  <a:pt x="22" y="10"/>
                  <a:pt x="22" y="10"/>
                  <a:pt x="22" y="9"/>
                </a:cubicBezTo>
                <a:cubicBezTo>
                  <a:pt x="23" y="9"/>
                  <a:pt x="25" y="10"/>
                  <a:pt x="25" y="10"/>
                </a:cubicBezTo>
                <a:lnTo>
                  <a:pt x="26" y="10"/>
                </a:lnTo>
                <a:cubicBezTo>
                  <a:pt x="26" y="10"/>
                  <a:pt x="26" y="10"/>
                  <a:pt x="26" y="10"/>
                </a:cubicBezTo>
                <a:cubicBezTo>
                  <a:pt x="27" y="10"/>
                  <a:pt x="28" y="11"/>
                  <a:pt x="29" y="11"/>
                </a:cubicBezTo>
                <a:cubicBezTo>
                  <a:pt x="29" y="11"/>
                  <a:pt x="30" y="9"/>
                  <a:pt x="30" y="9"/>
                </a:cubicBezTo>
                <a:lnTo>
                  <a:pt x="29" y="9"/>
                </a:lnTo>
                <a:cubicBezTo>
                  <a:pt x="29" y="8"/>
                  <a:pt x="30" y="7"/>
                  <a:pt x="30" y="7"/>
                </a:cubicBezTo>
                <a:cubicBezTo>
                  <a:pt x="30" y="7"/>
                  <a:pt x="30" y="6"/>
                  <a:pt x="30" y="6"/>
                </a:cubicBezTo>
                <a:cubicBezTo>
                  <a:pt x="31" y="6"/>
                  <a:pt x="32" y="5"/>
                  <a:pt x="33" y="5"/>
                </a:cubicBezTo>
                <a:cubicBezTo>
                  <a:pt x="33" y="5"/>
                  <a:pt x="33" y="4"/>
                  <a:pt x="33" y="4"/>
                </a:cubicBezTo>
                <a:cubicBezTo>
                  <a:pt x="33" y="3"/>
                  <a:pt x="35" y="4"/>
                  <a:pt x="35" y="4"/>
                </a:cubicBezTo>
                <a:cubicBezTo>
                  <a:pt x="36" y="5"/>
                  <a:pt x="36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4"/>
                  <a:pt x="38" y="4"/>
                </a:cubicBezTo>
                <a:cubicBezTo>
                  <a:pt x="38" y="3"/>
                  <a:pt x="38" y="4"/>
                  <a:pt x="39" y="4"/>
                </a:cubicBezTo>
                <a:lnTo>
                  <a:pt x="38" y="4"/>
                </a:ln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6"/>
                  <a:pt x="37" y="6"/>
                </a:cubicBezTo>
                <a:cubicBezTo>
                  <a:pt x="37" y="6"/>
                  <a:pt x="37" y="7"/>
                  <a:pt x="38" y="7"/>
                </a:cubicBezTo>
                <a:cubicBezTo>
                  <a:pt x="38" y="7"/>
                  <a:pt x="39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lnTo>
                  <a:pt x="41" y="7"/>
                </a:lnTo>
                <a:cubicBezTo>
                  <a:pt x="41" y="7"/>
                  <a:pt x="41" y="6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4" y="5"/>
                  <a:pt x="44" y="5"/>
                  <a:pt x="43" y="5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92" name="Freeform 105"/>
          <p:cNvSpPr>
            <a:spLocks/>
          </p:cNvSpPr>
          <p:nvPr/>
        </p:nvSpPr>
        <p:spPr bwMode="auto">
          <a:xfrm>
            <a:off x="3967163" y="3871913"/>
            <a:ext cx="822325" cy="833437"/>
          </a:xfrm>
          <a:custGeom>
            <a:avLst/>
            <a:gdLst>
              <a:gd name="T0" fmla="*/ 807374 w 55"/>
              <a:gd name="T1" fmla="*/ 321678 h 57"/>
              <a:gd name="T2" fmla="*/ 777471 w 55"/>
              <a:gd name="T3" fmla="*/ 394786 h 57"/>
              <a:gd name="T4" fmla="*/ 792422 w 55"/>
              <a:gd name="T5" fmla="*/ 424030 h 57"/>
              <a:gd name="T6" fmla="*/ 777471 w 55"/>
              <a:gd name="T7" fmla="*/ 511760 h 57"/>
              <a:gd name="T8" fmla="*/ 762520 w 55"/>
              <a:gd name="T9" fmla="*/ 555625 h 57"/>
              <a:gd name="T10" fmla="*/ 672811 w 55"/>
              <a:gd name="T11" fmla="*/ 511760 h 57"/>
              <a:gd name="T12" fmla="*/ 702714 w 55"/>
              <a:gd name="T13" fmla="*/ 570247 h 57"/>
              <a:gd name="T14" fmla="*/ 732617 w 55"/>
              <a:gd name="T15" fmla="*/ 614112 h 57"/>
              <a:gd name="T16" fmla="*/ 747568 w 55"/>
              <a:gd name="T17" fmla="*/ 643356 h 57"/>
              <a:gd name="T18" fmla="*/ 732617 w 55"/>
              <a:gd name="T19" fmla="*/ 701843 h 57"/>
              <a:gd name="T20" fmla="*/ 717665 w 55"/>
              <a:gd name="T21" fmla="*/ 716464 h 57"/>
              <a:gd name="T22" fmla="*/ 687763 w 55"/>
              <a:gd name="T23" fmla="*/ 731086 h 57"/>
              <a:gd name="T24" fmla="*/ 627957 w 55"/>
              <a:gd name="T25" fmla="*/ 833438 h 57"/>
              <a:gd name="T26" fmla="*/ 553201 w 55"/>
              <a:gd name="T27" fmla="*/ 804195 h 57"/>
              <a:gd name="T28" fmla="*/ 433590 w 55"/>
              <a:gd name="T29" fmla="*/ 701843 h 57"/>
              <a:gd name="T30" fmla="*/ 373784 w 55"/>
              <a:gd name="T31" fmla="*/ 745708 h 57"/>
              <a:gd name="T32" fmla="*/ 328930 w 55"/>
              <a:gd name="T33" fmla="*/ 804195 h 57"/>
              <a:gd name="T34" fmla="*/ 284076 w 55"/>
              <a:gd name="T35" fmla="*/ 789573 h 57"/>
              <a:gd name="T36" fmla="*/ 224270 w 55"/>
              <a:gd name="T37" fmla="*/ 774951 h 57"/>
              <a:gd name="T38" fmla="*/ 194368 w 55"/>
              <a:gd name="T39" fmla="*/ 745708 h 57"/>
              <a:gd name="T40" fmla="*/ 119611 w 55"/>
              <a:gd name="T41" fmla="*/ 687221 h 57"/>
              <a:gd name="T42" fmla="*/ 89708 w 55"/>
              <a:gd name="T43" fmla="*/ 628734 h 57"/>
              <a:gd name="T44" fmla="*/ 104660 w 55"/>
              <a:gd name="T45" fmla="*/ 584869 h 57"/>
              <a:gd name="T46" fmla="*/ 119611 w 55"/>
              <a:gd name="T47" fmla="*/ 555625 h 57"/>
              <a:gd name="T48" fmla="*/ 209319 w 55"/>
              <a:gd name="T49" fmla="*/ 526382 h 57"/>
              <a:gd name="T50" fmla="*/ 224270 w 55"/>
              <a:gd name="T51" fmla="*/ 511760 h 57"/>
              <a:gd name="T52" fmla="*/ 209319 w 55"/>
              <a:gd name="T53" fmla="*/ 453273 h 57"/>
              <a:gd name="T54" fmla="*/ 224270 w 55"/>
              <a:gd name="T55" fmla="*/ 438652 h 57"/>
              <a:gd name="T56" fmla="*/ 269125 w 55"/>
              <a:gd name="T57" fmla="*/ 394786 h 57"/>
              <a:gd name="T58" fmla="*/ 194368 w 55"/>
              <a:gd name="T59" fmla="*/ 350921 h 57"/>
              <a:gd name="T60" fmla="*/ 179416 w 55"/>
              <a:gd name="T61" fmla="*/ 277813 h 57"/>
              <a:gd name="T62" fmla="*/ 134562 w 55"/>
              <a:gd name="T63" fmla="*/ 277813 h 57"/>
              <a:gd name="T64" fmla="*/ 104660 w 55"/>
              <a:gd name="T65" fmla="*/ 233948 h 57"/>
              <a:gd name="T66" fmla="*/ 119611 w 55"/>
              <a:gd name="T67" fmla="*/ 146217 h 57"/>
              <a:gd name="T68" fmla="*/ 14951 w 55"/>
              <a:gd name="T69" fmla="*/ 102352 h 57"/>
              <a:gd name="T70" fmla="*/ 0 w 55"/>
              <a:gd name="T71" fmla="*/ 102352 h 57"/>
              <a:gd name="T72" fmla="*/ 0 w 55"/>
              <a:gd name="T73" fmla="*/ 87730 h 57"/>
              <a:gd name="T74" fmla="*/ 14951 w 55"/>
              <a:gd name="T75" fmla="*/ 73109 h 57"/>
              <a:gd name="T76" fmla="*/ 104660 w 55"/>
              <a:gd name="T77" fmla="*/ 14622 h 57"/>
              <a:gd name="T78" fmla="*/ 149514 w 55"/>
              <a:gd name="T79" fmla="*/ 43865 h 57"/>
              <a:gd name="T80" fmla="*/ 194368 w 55"/>
              <a:gd name="T81" fmla="*/ 14622 h 57"/>
              <a:gd name="T82" fmla="*/ 224270 w 55"/>
              <a:gd name="T83" fmla="*/ 29243 h 57"/>
              <a:gd name="T84" fmla="*/ 254173 w 55"/>
              <a:gd name="T85" fmla="*/ 43865 h 57"/>
              <a:gd name="T86" fmla="*/ 269125 w 55"/>
              <a:gd name="T87" fmla="*/ 43865 h 57"/>
              <a:gd name="T88" fmla="*/ 284076 w 55"/>
              <a:gd name="T89" fmla="*/ 58487 h 57"/>
              <a:gd name="T90" fmla="*/ 313979 w 55"/>
              <a:gd name="T91" fmla="*/ 87730 h 57"/>
              <a:gd name="T92" fmla="*/ 313979 w 55"/>
              <a:gd name="T93" fmla="*/ 146217 h 57"/>
              <a:gd name="T94" fmla="*/ 358833 w 55"/>
              <a:gd name="T95" fmla="*/ 160839 h 57"/>
              <a:gd name="T96" fmla="*/ 433590 w 55"/>
              <a:gd name="T97" fmla="*/ 175461 h 57"/>
              <a:gd name="T98" fmla="*/ 433590 w 55"/>
              <a:gd name="T99" fmla="*/ 146217 h 57"/>
              <a:gd name="T100" fmla="*/ 433590 w 55"/>
              <a:gd name="T101" fmla="*/ 116974 h 57"/>
              <a:gd name="T102" fmla="*/ 553201 w 55"/>
              <a:gd name="T103" fmla="*/ 160839 h 57"/>
              <a:gd name="T104" fmla="*/ 583103 w 55"/>
              <a:gd name="T105" fmla="*/ 204704 h 57"/>
              <a:gd name="T106" fmla="*/ 672811 w 55"/>
              <a:gd name="T107" fmla="*/ 233948 h 57"/>
              <a:gd name="T108" fmla="*/ 702714 w 55"/>
              <a:gd name="T109" fmla="*/ 219326 h 57"/>
              <a:gd name="T110" fmla="*/ 777471 w 55"/>
              <a:gd name="T111" fmla="*/ 248569 h 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5"/>
              <a:gd name="T169" fmla="*/ 0 h 57"/>
              <a:gd name="T170" fmla="*/ 55 w 55"/>
              <a:gd name="T171" fmla="*/ 57 h 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5" h="57">
                <a:moveTo>
                  <a:pt x="55" y="18"/>
                </a:moveTo>
                <a:cubicBezTo>
                  <a:pt x="55" y="18"/>
                  <a:pt x="55" y="19"/>
                  <a:pt x="55" y="19"/>
                </a:cubicBezTo>
                <a:lnTo>
                  <a:pt x="54" y="19"/>
                </a:lnTo>
                <a:lnTo>
                  <a:pt x="54" y="20"/>
                </a:lnTo>
                <a:lnTo>
                  <a:pt x="54" y="22"/>
                </a:lnTo>
                <a:lnTo>
                  <a:pt x="54" y="23"/>
                </a:lnTo>
                <a:lnTo>
                  <a:pt x="53" y="23"/>
                </a:lnTo>
                <a:lnTo>
                  <a:pt x="53" y="24"/>
                </a:lnTo>
                <a:cubicBezTo>
                  <a:pt x="53" y="24"/>
                  <a:pt x="52" y="24"/>
                  <a:pt x="52" y="25"/>
                </a:cubicBezTo>
                <a:lnTo>
                  <a:pt x="52" y="27"/>
                </a:lnTo>
                <a:lnTo>
                  <a:pt x="53" y="27"/>
                </a:lnTo>
                <a:lnTo>
                  <a:pt x="55" y="27"/>
                </a:lnTo>
                <a:lnTo>
                  <a:pt x="55" y="29"/>
                </a:lnTo>
                <a:lnTo>
                  <a:pt x="54" y="29"/>
                </a:lnTo>
                <a:lnTo>
                  <a:pt x="53" y="29"/>
                </a:lnTo>
                <a:cubicBezTo>
                  <a:pt x="53" y="30"/>
                  <a:pt x="53" y="33"/>
                  <a:pt x="53" y="33"/>
                </a:cubicBezTo>
                <a:lnTo>
                  <a:pt x="52" y="33"/>
                </a:lnTo>
                <a:lnTo>
                  <a:pt x="52" y="34"/>
                </a:lnTo>
                <a:lnTo>
                  <a:pt x="52" y="35"/>
                </a:lnTo>
                <a:lnTo>
                  <a:pt x="52" y="36"/>
                </a:lnTo>
                <a:lnTo>
                  <a:pt x="51" y="36"/>
                </a:lnTo>
                <a:lnTo>
                  <a:pt x="51" y="37"/>
                </a:lnTo>
                <a:lnTo>
                  <a:pt x="51" y="38"/>
                </a:lnTo>
                <a:lnTo>
                  <a:pt x="50" y="38"/>
                </a:lnTo>
                <a:lnTo>
                  <a:pt x="49" y="38"/>
                </a:lnTo>
                <a:lnTo>
                  <a:pt x="48" y="38"/>
                </a:lnTo>
                <a:lnTo>
                  <a:pt x="48" y="36"/>
                </a:lnTo>
                <a:lnTo>
                  <a:pt x="48" y="35"/>
                </a:lnTo>
                <a:cubicBezTo>
                  <a:pt x="47" y="35"/>
                  <a:pt x="46" y="35"/>
                  <a:pt x="45" y="35"/>
                </a:cubicBezTo>
                <a:lnTo>
                  <a:pt x="45" y="36"/>
                </a:lnTo>
                <a:lnTo>
                  <a:pt x="45" y="37"/>
                </a:lnTo>
                <a:lnTo>
                  <a:pt x="45" y="38"/>
                </a:lnTo>
                <a:cubicBezTo>
                  <a:pt x="46" y="38"/>
                  <a:pt x="46" y="38"/>
                  <a:pt x="46" y="38"/>
                </a:cubicBezTo>
                <a:cubicBezTo>
                  <a:pt x="46" y="38"/>
                  <a:pt x="47" y="39"/>
                  <a:pt x="47" y="39"/>
                </a:cubicBezTo>
                <a:lnTo>
                  <a:pt x="48" y="40"/>
                </a:lnTo>
                <a:lnTo>
                  <a:pt x="48" y="41"/>
                </a:lnTo>
                <a:lnTo>
                  <a:pt x="49" y="41"/>
                </a:lnTo>
                <a:lnTo>
                  <a:pt x="49" y="42"/>
                </a:lnTo>
                <a:lnTo>
                  <a:pt x="50" y="42"/>
                </a:lnTo>
                <a:cubicBezTo>
                  <a:pt x="50" y="43"/>
                  <a:pt x="50" y="42"/>
                  <a:pt x="50" y="43"/>
                </a:cubicBezTo>
                <a:lnTo>
                  <a:pt x="51" y="43"/>
                </a:lnTo>
                <a:lnTo>
                  <a:pt x="51" y="44"/>
                </a:lnTo>
                <a:lnTo>
                  <a:pt x="50" y="44"/>
                </a:lnTo>
                <a:lnTo>
                  <a:pt x="50" y="45"/>
                </a:lnTo>
                <a:lnTo>
                  <a:pt x="50" y="46"/>
                </a:lnTo>
                <a:lnTo>
                  <a:pt x="50" y="47"/>
                </a:lnTo>
                <a:lnTo>
                  <a:pt x="49" y="48"/>
                </a:lnTo>
                <a:lnTo>
                  <a:pt x="48" y="48"/>
                </a:lnTo>
                <a:lnTo>
                  <a:pt x="48" y="49"/>
                </a:lnTo>
                <a:lnTo>
                  <a:pt x="48" y="50"/>
                </a:lnTo>
                <a:lnTo>
                  <a:pt x="47" y="50"/>
                </a:lnTo>
                <a:lnTo>
                  <a:pt x="46" y="50"/>
                </a:lnTo>
                <a:lnTo>
                  <a:pt x="46" y="51"/>
                </a:lnTo>
                <a:lnTo>
                  <a:pt x="45" y="51"/>
                </a:lnTo>
                <a:lnTo>
                  <a:pt x="44" y="51"/>
                </a:lnTo>
                <a:lnTo>
                  <a:pt x="44" y="52"/>
                </a:lnTo>
                <a:cubicBezTo>
                  <a:pt x="44" y="53"/>
                  <a:pt x="43" y="54"/>
                  <a:pt x="43" y="56"/>
                </a:cubicBezTo>
                <a:lnTo>
                  <a:pt x="42" y="57"/>
                </a:lnTo>
                <a:cubicBezTo>
                  <a:pt x="42" y="56"/>
                  <a:pt x="41" y="56"/>
                  <a:pt x="41" y="55"/>
                </a:cubicBezTo>
                <a:lnTo>
                  <a:pt x="40" y="55"/>
                </a:lnTo>
                <a:cubicBezTo>
                  <a:pt x="39" y="56"/>
                  <a:pt x="37" y="55"/>
                  <a:pt x="37" y="55"/>
                </a:cubicBezTo>
                <a:cubicBezTo>
                  <a:pt x="37" y="52"/>
                  <a:pt x="36" y="48"/>
                  <a:pt x="36" y="45"/>
                </a:cubicBezTo>
                <a:cubicBezTo>
                  <a:pt x="34" y="45"/>
                  <a:pt x="33" y="46"/>
                  <a:pt x="31" y="46"/>
                </a:cubicBezTo>
                <a:cubicBezTo>
                  <a:pt x="31" y="46"/>
                  <a:pt x="30" y="47"/>
                  <a:pt x="30" y="47"/>
                </a:cubicBezTo>
                <a:lnTo>
                  <a:pt x="29" y="48"/>
                </a:lnTo>
                <a:cubicBezTo>
                  <a:pt x="29" y="48"/>
                  <a:pt x="28" y="49"/>
                  <a:pt x="28" y="49"/>
                </a:cubicBezTo>
                <a:lnTo>
                  <a:pt x="27" y="49"/>
                </a:lnTo>
                <a:lnTo>
                  <a:pt x="27" y="50"/>
                </a:lnTo>
                <a:cubicBezTo>
                  <a:pt x="26" y="50"/>
                  <a:pt x="26" y="50"/>
                  <a:pt x="25" y="50"/>
                </a:cubicBezTo>
                <a:lnTo>
                  <a:pt x="25" y="51"/>
                </a:lnTo>
                <a:lnTo>
                  <a:pt x="24" y="51"/>
                </a:lnTo>
                <a:cubicBezTo>
                  <a:pt x="24" y="51"/>
                  <a:pt x="24" y="51"/>
                  <a:pt x="24" y="50"/>
                </a:cubicBezTo>
                <a:lnTo>
                  <a:pt x="23" y="50"/>
                </a:lnTo>
                <a:lnTo>
                  <a:pt x="22" y="51"/>
                </a:lnTo>
                <a:cubicBezTo>
                  <a:pt x="22" y="52"/>
                  <a:pt x="22" y="54"/>
                  <a:pt x="22" y="55"/>
                </a:cubicBezTo>
                <a:lnTo>
                  <a:pt x="20" y="56"/>
                </a:lnTo>
                <a:lnTo>
                  <a:pt x="20" y="55"/>
                </a:lnTo>
                <a:lnTo>
                  <a:pt x="19" y="54"/>
                </a:lnTo>
                <a:lnTo>
                  <a:pt x="18" y="54"/>
                </a:lnTo>
                <a:lnTo>
                  <a:pt x="17" y="53"/>
                </a:lnTo>
                <a:lnTo>
                  <a:pt x="15" y="53"/>
                </a:lnTo>
                <a:cubicBezTo>
                  <a:pt x="15" y="53"/>
                  <a:pt x="14" y="53"/>
                  <a:pt x="14" y="53"/>
                </a:cubicBezTo>
                <a:cubicBezTo>
                  <a:pt x="14" y="53"/>
                  <a:pt x="14" y="52"/>
                  <a:pt x="14" y="52"/>
                </a:cubicBezTo>
                <a:cubicBezTo>
                  <a:pt x="14" y="52"/>
                  <a:pt x="13" y="52"/>
                  <a:pt x="13" y="51"/>
                </a:cubicBezTo>
                <a:cubicBezTo>
                  <a:pt x="12" y="51"/>
                  <a:pt x="11" y="51"/>
                  <a:pt x="10" y="51"/>
                </a:cubicBezTo>
                <a:cubicBezTo>
                  <a:pt x="10" y="50"/>
                  <a:pt x="10" y="49"/>
                  <a:pt x="10" y="48"/>
                </a:cubicBezTo>
                <a:lnTo>
                  <a:pt x="9" y="48"/>
                </a:lnTo>
                <a:lnTo>
                  <a:pt x="8" y="47"/>
                </a:lnTo>
                <a:lnTo>
                  <a:pt x="7" y="47"/>
                </a:lnTo>
                <a:cubicBezTo>
                  <a:pt x="7" y="46"/>
                  <a:pt x="7" y="47"/>
                  <a:pt x="7" y="46"/>
                </a:cubicBezTo>
                <a:lnTo>
                  <a:pt x="6" y="46"/>
                </a:lnTo>
                <a:lnTo>
                  <a:pt x="6" y="43"/>
                </a:lnTo>
                <a:cubicBezTo>
                  <a:pt x="6" y="43"/>
                  <a:pt x="6" y="42"/>
                  <a:pt x="7" y="42"/>
                </a:cubicBezTo>
                <a:lnTo>
                  <a:pt x="7" y="41"/>
                </a:lnTo>
                <a:lnTo>
                  <a:pt x="7" y="40"/>
                </a:lnTo>
                <a:lnTo>
                  <a:pt x="8" y="40"/>
                </a:lnTo>
                <a:cubicBezTo>
                  <a:pt x="8" y="39"/>
                  <a:pt x="8" y="39"/>
                  <a:pt x="8" y="39"/>
                </a:cubicBezTo>
                <a:lnTo>
                  <a:pt x="8" y="38"/>
                </a:lnTo>
                <a:cubicBezTo>
                  <a:pt x="8" y="38"/>
                  <a:pt x="9" y="38"/>
                  <a:pt x="9" y="38"/>
                </a:cubicBezTo>
                <a:cubicBezTo>
                  <a:pt x="9" y="38"/>
                  <a:pt x="11" y="38"/>
                  <a:pt x="12" y="38"/>
                </a:cubicBezTo>
                <a:cubicBezTo>
                  <a:pt x="12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4" y="36"/>
                  <a:pt x="14" y="36"/>
                </a:cubicBezTo>
                <a:cubicBezTo>
                  <a:pt x="14" y="36"/>
                  <a:pt x="14" y="35"/>
                  <a:pt x="14" y="35"/>
                </a:cubicBezTo>
                <a:lnTo>
                  <a:pt x="15" y="35"/>
                </a:lnTo>
                <a:lnTo>
                  <a:pt x="16" y="34"/>
                </a:lnTo>
                <a:cubicBezTo>
                  <a:pt x="16" y="34"/>
                  <a:pt x="15" y="33"/>
                  <a:pt x="15" y="32"/>
                </a:cubicBezTo>
                <a:lnTo>
                  <a:pt x="14" y="32"/>
                </a:lnTo>
                <a:lnTo>
                  <a:pt x="14" y="31"/>
                </a:lnTo>
                <a:lnTo>
                  <a:pt x="14" y="30"/>
                </a:lnTo>
                <a:cubicBezTo>
                  <a:pt x="14" y="30"/>
                  <a:pt x="15" y="30"/>
                  <a:pt x="15" y="30"/>
                </a:cubicBezTo>
                <a:cubicBezTo>
                  <a:pt x="15" y="30"/>
                  <a:pt x="17" y="30"/>
                  <a:pt x="18" y="30"/>
                </a:cubicBezTo>
                <a:lnTo>
                  <a:pt x="19" y="30"/>
                </a:lnTo>
                <a:lnTo>
                  <a:pt x="19" y="28"/>
                </a:lnTo>
                <a:lnTo>
                  <a:pt x="18" y="28"/>
                </a:lnTo>
                <a:lnTo>
                  <a:pt x="18" y="27"/>
                </a:lnTo>
                <a:cubicBezTo>
                  <a:pt x="17" y="26"/>
                  <a:pt x="15" y="27"/>
                  <a:pt x="14" y="27"/>
                </a:cubicBezTo>
                <a:lnTo>
                  <a:pt x="12" y="27"/>
                </a:lnTo>
                <a:lnTo>
                  <a:pt x="12" y="25"/>
                </a:lnTo>
                <a:lnTo>
                  <a:pt x="13" y="25"/>
                </a:lnTo>
                <a:cubicBezTo>
                  <a:pt x="13" y="25"/>
                  <a:pt x="12" y="24"/>
                  <a:pt x="13" y="24"/>
                </a:cubicBezTo>
                <a:lnTo>
                  <a:pt x="13" y="23"/>
                </a:lnTo>
                <a:cubicBezTo>
                  <a:pt x="14" y="22"/>
                  <a:pt x="13" y="20"/>
                  <a:pt x="13" y="19"/>
                </a:cubicBezTo>
                <a:lnTo>
                  <a:pt x="13" y="18"/>
                </a:lnTo>
                <a:lnTo>
                  <a:pt x="12" y="18"/>
                </a:lnTo>
                <a:lnTo>
                  <a:pt x="12" y="19"/>
                </a:lnTo>
                <a:lnTo>
                  <a:pt x="11" y="19"/>
                </a:lnTo>
                <a:cubicBezTo>
                  <a:pt x="11" y="19"/>
                  <a:pt x="10" y="20"/>
                  <a:pt x="9" y="20"/>
                </a:cubicBezTo>
                <a:lnTo>
                  <a:pt x="9" y="19"/>
                </a:lnTo>
                <a:lnTo>
                  <a:pt x="8" y="18"/>
                </a:lnTo>
                <a:lnTo>
                  <a:pt x="7" y="18"/>
                </a:lnTo>
                <a:lnTo>
                  <a:pt x="7" y="17"/>
                </a:lnTo>
                <a:lnTo>
                  <a:pt x="7" y="16"/>
                </a:lnTo>
                <a:cubicBezTo>
                  <a:pt x="7" y="16"/>
                  <a:pt x="8" y="15"/>
                  <a:pt x="8" y="15"/>
                </a:cubicBezTo>
                <a:cubicBezTo>
                  <a:pt x="9" y="15"/>
                  <a:pt x="8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4"/>
                  <a:pt x="9" y="13"/>
                  <a:pt x="9" y="12"/>
                </a:cubicBezTo>
                <a:cubicBezTo>
                  <a:pt x="9" y="12"/>
                  <a:pt x="8" y="11"/>
                  <a:pt x="8" y="11"/>
                </a:cubicBezTo>
                <a:lnTo>
                  <a:pt x="8" y="10"/>
                </a:lnTo>
                <a:cubicBezTo>
                  <a:pt x="7" y="10"/>
                  <a:pt x="7" y="10"/>
                  <a:pt x="6" y="10"/>
                </a:cubicBezTo>
                <a:cubicBezTo>
                  <a:pt x="6" y="9"/>
                  <a:pt x="6" y="8"/>
                  <a:pt x="6" y="7"/>
                </a:cubicBezTo>
                <a:lnTo>
                  <a:pt x="5" y="7"/>
                </a:lnTo>
                <a:cubicBezTo>
                  <a:pt x="4" y="8"/>
                  <a:pt x="2" y="7"/>
                  <a:pt x="1" y="7"/>
                </a:cubicBezTo>
                <a:lnTo>
                  <a:pt x="0" y="7"/>
                </a:lnTo>
                <a:lnTo>
                  <a:pt x="0" y="8"/>
                </a:lnTo>
                <a:lnTo>
                  <a:pt x="0" y="7"/>
                </a:lnTo>
                <a:cubicBezTo>
                  <a:pt x="0" y="7"/>
                  <a:pt x="0" y="7"/>
                  <a:pt x="0" y="7"/>
                </a:cubicBezTo>
                <a:lnTo>
                  <a:pt x="0" y="6"/>
                </a:ln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4" y="2"/>
                  <a:pt x="4" y="2"/>
                </a:cubicBezTo>
                <a:cubicBezTo>
                  <a:pt x="5" y="1"/>
                  <a:pt x="6" y="1"/>
                  <a:pt x="7" y="1"/>
                </a:cubicBezTo>
                <a:cubicBezTo>
                  <a:pt x="7" y="2"/>
                  <a:pt x="8" y="2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lnTo>
                  <a:pt x="10" y="3"/>
                </a:lnTo>
                <a:cubicBezTo>
                  <a:pt x="10" y="3"/>
                  <a:pt x="10" y="2"/>
                  <a:pt x="11" y="2"/>
                </a:cubicBezTo>
                <a:lnTo>
                  <a:pt x="11" y="1"/>
                </a:lnTo>
                <a:cubicBezTo>
                  <a:pt x="11" y="1"/>
                  <a:pt x="11" y="1"/>
                  <a:pt x="11" y="1"/>
                </a:cubicBezTo>
                <a:lnTo>
                  <a:pt x="12" y="0"/>
                </a:lnTo>
                <a:cubicBezTo>
                  <a:pt x="12" y="0"/>
                  <a:pt x="12" y="0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4" y="1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6" y="4"/>
                  <a:pt x="16" y="4"/>
                </a:cubicBezTo>
                <a:lnTo>
                  <a:pt x="16" y="3"/>
                </a:ln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lnTo>
                  <a:pt x="19" y="3"/>
                </a:lnTo>
                <a:cubicBezTo>
                  <a:pt x="19" y="3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5"/>
                  <a:pt x="21" y="5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2" y="6"/>
                  <a:pt x="22" y="6"/>
                </a:cubicBezTo>
                <a:cubicBezTo>
                  <a:pt x="22" y="7"/>
                  <a:pt x="21" y="8"/>
                  <a:pt x="21" y="8"/>
                </a:cubicBezTo>
                <a:cubicBezTo>
                  <a:pt x="21" y="8"/>
                  <a:pt x="21" y="9"/>
                  <a:pt x="21" y="9"/>
                </a:cubicBezTo>
                <a:cubicBezTo>
                  <a:pt x="21" y="9"/>
                  <a:pt x="21" y="9"/>
                  <a:pt x="21" y="10"/>
                </a:cubicBezTo>
                <a:cubicBezTo>
                  <a:pt x="21" y="10"/>
                  <a:pt x="21" y="10"/>
                  <a:pt x="21" y="10"/>
                </a:cubicBezTo>
                <a:lnTo>
                  <a:pt x="22" y="10"/>
                </a:lnTo>
                <a:lnTo>
                  <a:pt x="22" y="11"/>
                </a:ln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2"/>
                  <a:pt x="26" y="12"/>
                  <a:pt x="27" y="12"/>
                </a:cubicBezTo>
                <a:cubicBezTo>
                  <a:pt x="27" y="12"/>
                  <a:pt x="28" y="13"/>
                  <a:pt x="29" y="13"/>
                </a:cubicBezTo>
                <a:lnTo>
                  <a:pt x="29" y="12"/>
                </a:lnTo>
                <a:lnTo>
                  <a:pt x="29" y="10"/>
                </a:lnTo>
                <a:cubicBezTo>
                  <a:pt x="29" y="10"/>
                  <a:pt x="28" y="10"/>
                  <a:pt x="28" y="10"/>
                </a:cubicBezTo>
                <a:lnTo>
                  <a:pt x="28" y="9"/>
                </a:lnTo>
                <a:cubicBezTo>
                  <a:pt x="28" y="9"/>
                  <a:pt x="28" y="9"/>
                  <a:pt x="28" y="8"/>
                </a:cubicBezTo>
                <a:cubicBezTo>
                  <a:pt x="28" y="8"/>
                  <a:pt x="29" y="8"/>
                  <a:pt x="29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2" y="7"/>
                  <a:pt x="33" y="8"/>
                  <a:pt x="34" y="8"/>
                </a:cubicBezTo>
                <a:cubicBezTo>
                  <a:pt x="34" y="9"/>
                  <a:pt x="35" y="10"/>
                  <a:pt x="35" y="11"/>
                </a:cubicBezTo>
                <a:cubicBezTo>
                  <a:pt x="35" y="11"/>
                  <a:pt x="36" y="11"/>
                  <a:pt x="37" y="11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0" y="15"/>
                  <a:pt x="40" y="15"/>
                </a:cubicBezTo>
                <a:cubicBezTo>
                  <a:pt x="40" y="15"/>
                  <a:pt x="41" y="15"/>
                  <a:pt x="41" y="15"/>
                </a:cubicBezTo>
                <a:cubicBezTo>
                  <a:pt x="42" y="14"/>
                  <a:pt x="43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6"/>
                  <a:pt x="44" y="16"/>
                  <a:pt x="44" y="16"/>
                </a:cubicBezTo>
                <a:lnTo>
                  <a:pt x="45" y="16"/>
                </a:lnTo>
                <a:lnTo>
                  <a:pt x="46" y="15"/>
                </a:lnTo>
                <a:cubicBezTo>
                  <a:pt x="46" y="15"/>
                  <a:pt x="46" y="15"/>
                  <a:pt x="46" y="15"/>
                </a:cubicBezTo>
                <a:cubicBezTo>
                  <a:pt x="46" y="15"/>
                  <a:pt x="47" y="15"/>
                  <a:pt x="47" y="15"/>
                </a:cubicBezTo>
                <a:lnTo>
                  <a:pt x="48" y="15"/>
                </a:lnTo>
                <a:cubicBezTo>
                  <a:pt x="48" y="15"/>
                  <a:pt x="48" y="16"/>
                  <a:pt x="48" y="16"/>
                </a:cubicBezTo>
                <a:cubicBezTo>
                  <a:pt x="48" y="16"/>
                  <a:pt x="48" y="17"/>
                  <a:pt x="48" y="17"/>
                </a:cubicBezTo>
                <a:cubicBezTo>
                  <a:pt x="48" y="17"/>
                  <a:pt x="50" y="17"/>
                  <a:pt x="50" y="17"/>
                </a:cubicBezTo>
                <a:cubicBezTo>
                  <a:pt x="51" y="18"/>
                  <a:pt x="52" y="17"/>
                  <a:pt x="52" y="17"/>
                </a:cubicBezTo>
                <a:cubicBezTo>
                  <a:pt x="53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5" y="18"/>
                  <a:pt x="55" y="18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93" name="Freeform 106"/>
          <p:cNvSpPr>
            <a:spLocks/>
          </p:cNvSpPr>
          <p:nvPr/>
        </p:nvSpPr>
        <p:spPr bwMode="auto">
          <a:xfrm>
            <a:off x="3581400" y="2584450"/>
            <a:ext cx="758825" cy="688975"/>
          </a:xfrm>
          <a:custGeom>
            <a:avLst/>
            <a:gdLst>
              <a:gd name="T0" fmla="*/ 446368 w 51"/>
              <a:gd name="T1" fmla="*/ 14659 h 47"/>
              <a:gd name="T2" fmla="*/ 476126 w 51"/>
              <a:gd name="T3" fmla="*/ 29318 h 47"/>
              <a:gd name="T4" fmla="*/ 550520 w 51"/>
              <a:gd name="T5" fmla="*/ 14659 h 47"/>
              <a:gd name="T6" fmla="*/ 624915 w 51"/>
              <a:gd name="T7" fmla="*/ 29318 h 47"/>
              <a:gd name="T8" fmla="*/ 624915 w 51"/>
              <a:gd name="T9" fmla="*/ 73295 h 47"/>
              <a:gd name="T10" fmla="*/ 684430 w 51"/>
              <a:gd name="T11" fmla="*/ 146590 h 47"/>
              <a:gd name="T12" fmla="*/ 639794 w 51"/>
              <a:gd name="T13" fmla="*/ 175909 h 47"/>
              <a:gd name="T14" fmla="*/ 610036 w 51"/>
              <a:gd name="T15" fmla="*/ 175909 h 47"/>
              <a:gd name="T16" fmla="*/ 624915 w 51"/>
              <a:gd name="T17" fmla="*/ 234545 h 47"/>
              <a:gd name="T18" fmla="*/ 639794 w 51"/>
              <a:gd name="T19" fmla="*/ 263863 h 47"/>
              <a:gd name="T20" fmla="*/ 654673 w 51"/>
              <a:gd name="T21" fmla="*/ 249204 h 47"/>
              <a:gd name="T22" fmla="*/ 699309 w 51"/>
              <a:gd name="T23" fmla="*/ 234545 h 47"/>
              <a:gd name="T24" fmla="*/ 699309 w 51"/>
              <a:gd name="T25" fmla="*/ 234545 h 47"/>
              <a:gd name="T26" fmla="*/ 714188 w 51"/>
              <a:gd name="T27" fmla="*/ 249204 h 47"/>
              <a:gd name="T28" fmla="*/ 729067 w 51"/>
              <a:gd name="T29" fmla="*/ 263863 h 47"/>
              <a:gd name="T30" fmla="*/ 743946 w 51"/>
              <a:gd name="T31" fmla="*/ 293181 h 47"/>
              <a:gd name="T32" fmla="*/ 758825 w 51"/>
              <a:gd name="T33" fmla="*/ 337158 h 47"/>
              <a:gd name="T34" fmla="*/ 729067 w 51"/>
              <a:gd name="T35" fmla="*/ 351817 h 47"/>
              <a:gd name="T36" fmla="*/ 699309 w 51"/>
              <a:gd name="T37" fmla="*/ 366476 h 47"/>
              <a:gd name="T38" fmla="*/ 684430 w 51"/>
              <a:gd name="T39" fmla="*/ 381135 h 47"/>
              <a:gd name="T40" fmla="*/ 580278 w 51"/>
              <a:gd name="T41" fmla="*/ 351817 h 47"/>
              <a:gd name="T42" fmla="*/ 610036 w 51"/>
              <a:gd name="T43" fmla="*/ 395794 h 47"/>
              <a:gd name="T44" fmla="*/ 595157 w 51"/>
              <a:gd name="T45" fmla="*/ 425112 h 47"/>
              <a:gd name="T46" fmla="*/ 580278 w 51"/>
              <a:gd name="T47" fmla="*/ 454430 h 47"/>
              <a:gd name="T48" fmla="*/ 550520 w 51"/>
              <a:gd name="T49" fmla="*/ 483748 h 47"/>
              <a:gd name="T50" fmla="*/ 520762 w 51"/>
              <a:gd name="T51" fmla="*/ 542385 h 47"/>
              <a:gd name="T52" fmla="*/ 505883 w 51"/>
              <a:gd name="T53" fmla="*/ 542385 h 47"/>
              <a:gd name="T54" fmla="*/ 491004 w 51"/>
              <a:gd name="T55" fmla="*/ 527726 h 47"/>
              <a:gd name="T56" fmla="*/ 491004 w 51"/>
              <a:gd name="T57" fmla="*/ 542385 h 47"/>
              <a:gd name="T58" fmla="*/ 491004 w 51"/>
              <a:gd name="T59" fmla="*/ 615680 h 47"/>
              <a:gd name="T60" fmla="*/ 446368 w 51"/>
              <a:gd name="T61" fmla="*/ 601021 h 47"/>
              <a:gd name="T62" fmla="*/ 416610 w 51"/>
              <a:gd name="T63" fmla="*/ 644998 h 47"/>
              <a:gd name="T64" fmla="*/ 401731 w 51"/>
              <a:gd name="T65" fmla="*/ 688975 h 47"/>
              <a:gd name="T66" fmla="*/ 386852 w 51"/>
              <a:gd name="T67" fmla="*/ 688975 h 47"/>
              <a:gd name="T68" fmla="*/ 357094 w 51"/>
              <a:gd name="T69" fmla="*/ 601021 h 47"/>
              <a:gd name="T70" fmla="*/ 327336 w 51"/>
              <a:gd name="T71" fmla="*/ 615680 h 47"/>
              <a:gd name="T72" fmla="*/ 252942 w 51"/>
              <a:gd name="T73" fmla="*/ 571703 h 47"/>
              <a:gd name="T74" fmla="*/ 252942 w 51"/>
              <a:gd name="T75" fmla="*/ 571703 h 47"/>
              <a:gd name="T76" fmla="*/ 238063 w 51"/>
              <a:gd name="T77" fmla="*/ 571703 h 47"/>
              <a:gd name="T78" fmla="*/ 193426 w 51"/>
              <a:gd name="T79" fmla="*/ 601021 h 47"/>
              <a:gd name="T80" fmla="*/ 163668 w 51"/>
              <a:gd name="T81" fmla="*/ 615680 h 47"/>
              <a:gd name="T82" fmla="*/ 148789 w 51"/>
              <a:gd name="T83" fmla="*/ 557044 h 47"/>
              <a:gd name="T84" fmla="*/ 133910 w 51"/>
              <a:gd name="T85" fmla="*/ 542385 h 47"/>
              <a:gd name="T86" fmla="*/ 89274 w 51"/>
              <a:gd name="T87" fmla="*/ 483748 h 47"/>
              <a:gd name="T88" fmla="*/ 59516 w 51"/>
              <a:gd name="T89" fmla="*/ 439771 h 47"/>
              <a:gd name="T90" fmla="*/ 0 w 51"/>
              <a:gd name="T91" fmla="*/ 425112 h 47"/>
              <a:gd name="T92" fmla="*/ 0 w 51"/>
              <a:gd name="T93" fmla="*/ 337158 h 47"/>
              <a:gd name="T94" fmla="*/ 44637 w 51"/>
              <a:gd name="T95" fmla="*/ 278522 h 47"/>
              <a:gd name="T96" fmla="*/ 29758 w 51"/>
              <a:gd name="T97" fmla="*/ 249204 h 47"/>
              <a:gd name="T98" fmla="*/ 89274 w 51"/>
              <a:gd name="T99" fmla="*/ 234545 h 47"/>
              <a:gd name="T100" fmla="*/ 104152 w 51"/>
              <a:gd name="T101" fmla="*/ 190568 h 47"/>
              <a:gd name="T102" fmla="*/ 104152 w 51"/>
              <a:gd name="T103" fmla="*/ 146590 h 47"/>
              <a:gd name="T104" fmla="*/ 119031 w 51"/>
              <a:gd name="T105" fmla="*/ 131931 h 47"/>
              <a:gd name="T106" fmla="*/ 133910 w 51"/>
              <a:gd name="T107" fmla="*/ 87954 h 47"/>
              <a:gd name="T108" fmla="*/ 133910 w 51"/>
              <a:gd name="T109" fmla="*/ 87954 h 47"/>
              <a:gd name="T110" fmla="*/ 238063 w 51"/>
              <a:gd name="T111" fmla="*/ 73295 h 47"/>
              <a:gd name="T112" fmla="*/ 238063 w 51"/>
              <a:gd name="T113" fmla="*/ 43977 h 47"/>
              <a:gd name="T114" fmla="*/ 282700 w 51"/>
              <a:gd name="T115" fmla="*/ 29318 h 47"/>
              <a:gd name="T116" fmla="*/ 371973 w 51"/>
              <a:gd name="T117" fmla="*/ 14659 h 47"/>
              <a:gd name="T118" fmla="*/ 416610 w 51"/>
              <a:gd name="T119" fmla="*/ 43977 h 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"/>
              <a:gd name="T181" fmla="*/ 0 h 47"/>
              <a:gd name="T182" fmla="*/ 51 w 51"/>
              <a:gd name="T183" fmla="*/ 47 h 4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" h="47">
                <a:moveTo>
                  <a:pt x="29" y="1"/>
                </a:moveTo>
                <a:lnTo>
                  <a:pt x="29" y="1"/>
                </a:lnTo>
                <a:lnTo>
                  <a:pt x="29" y="2"/>
                </a:lnTo>
                <a:cubicBezTo>
                  <a:pt x="29" y="2"/>
                  <a:pt x="29" y="1"/>
                  <a:pt x="29" y="1"/>
                </a:cubicBezTo>
                <a:lnTo>
                  <a:pt x="30" y="1"/>
                </a:lnTo>
                <a:cubicBezTo>
                  <a:pt x="30" y="1"/>
                  <a:pt x="30" y="0"/>
                  <a:pt x="30" y="0"/>
                </a:cubicBezTo>
                <a:lnTo>
                  <a:pt x="32" y="0"/>
                </a:lnTo>
                <a:lnTo>
                  <a:pt x="32" y="2"/>
                </a:lnTo>
                <a:cubicBezTo>
                  <a:pt x="33" y="3"/>
                  <a:pt x="35" y="3"/>
                  <a:pt x="36" y="3"/>
                </a:cubicBezTo>
                <a:lnTo>
                  <a:pt x="36" y="2"/>
                </a:lnTo>
                <a:lnTo>
                  <a:pt x="37" y="2"/>
                </a:lnTo>
                <a:lnTo>
                  <a:pt x="37" y="1"/>
                </a:lnTo>
                <a:cubicBezTo>
                  <a:pt x="37" y="1"/>
                  <a:pt x="40" y="2"/>
                  <a:pt x="40" y="2"/>
                </a:cubicBezTo>
                <a:lnTo>
                  <a:pt x="42" y="2"/>
                </a:lnTo>
                <a:cubicBezTo>
                  <a:pt x="42" y="2"/>
                  <a:pt x="42" y="3"/>
                  <a:pt x="43" y="3"/>
                </a:cubicBezTo>
                <a:lnTo>
                  <a:pt x="43" y="5"/>
                </a:lnTo>
                <a:lnTo>
                  <a:pt x="42" y="5"/>
                </a:lnTo>
                <a:cubicBezTo>
                  <a:pt x="42" y="5"/>
                  <a:pt x="42" y="5"/>
                  <a:pt x="42" y="5"/>
                </a:cubicBezTo>
                <a:lnTo>
                  <a:pt x="42" y="6"/>
                </a:lnTo>
                <a:cubicBezTo>
                  <a:pt x="42" y="6"/>
                  <a:pt x="42" y="8"/>
                  <a:pt x="42" y="8"/>
                </a:cubicBezTo>
                <a:lnTo>
                  <a:pt x="46" y="8"/>
                </a:lnTo>
                <a:cubicBezTo>
                  <a:pt x="46" y="9"/>
                  <a:pt x="46" y="9"/>
                  <a:pt x="46" y="10"/>
                </a:cubicBezTo>
                <a:cubicBezTo>
                  <a:pt x="45" y="10"/>
                  <a:pt x="44" y="11"/>
                  <a:pt x="44" y="11"/>
                </a:cubicBezTo>
                <a:cubicBezTo>
                  <a:pt x="44" y="11"/>
                  <a:pt x="43" y="11"/>
                  <a:pt x="43" y="11"/>
                </a:cubicBezTo>
                <a:cubicBezTo>
                  <a:pt x="43" y="12"/>
                  <a:pt x="43" y="11"/>
                  <a:pt x="43" y="12"/>
                </a:cubicBezTo>
                <a:lnTo>
                  <a:pt x="42" y="12"/>
                </a:lnTo>
                <a:cubicBezTo>
                  <a:pt x="42" y="12"/>
                  <a:pt x="42" y="12"/>
                  <a:pt x="42" y="12"/>
                </a:cubicBezTo>
                <a:lnTo>
                  <a:pt x="41" y="12"/>
                </a:lnTo>
                <a:lnTo>
                  <a:pt x="41" y="13"/>
                </a:lnTo>
                <a:cubicBezTo>
                  <a:pt x="41" y="13"/>
                  <a:pt x="41" y="15"/>
                  <a:pt x="41" y="15"/>
                </a:cubicBezTo>
                <a:lnTo>
                  <a:pt x="42" y="15"/>
                </a:lnTo>
                <a:lnTo>
                  <a:pt x="42" y="16"/>
                </a:lnTo>
                <a:cubicBezTo>
                  <a:pt x="42" y="16"/>
                  <a:pt x="42" y="18"/>
                  <a:pt x="42" y="18"/>
                </a:cubicBezTo>
                <a:cubicBezTo>
                  <a:pt x="42" y="18"/>
                  <a:pt x="42" y="18"/>
                  <a:pt x="43" y="18"/>
                </a:cubicBezTo>
                <a:cubicBezTo>
                  <a:pt x="43" y="18"/>
                  <a:pt x="43" y="17"/>
                  <a:pt x="43" y="17"/>
                </a:cubicBezTo>
                <a:lnTo>
                  <a:pt x="44" y="17"/>
                </a:lnTo>
                <a:lnTo>
                  <a:pt x="44" y="16"/>
                </a:ln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6" y="15"/>
                  <a:pt x="47" y="16"/>
                </a:cubicBezTo>
                <a:lnTo>
                  <a:pt x="48" y="16"/>
                </a:lnTo>
                <a:lnTo>
                  <a:pt x="48" y="17"/>
                </a:lnTo>
                <a:lnTo>
                  <a:pt x="48" y="18"/>
                </a:lnTo>
                <a:cubicBezTo>
                  <a:pt x="49" y="18"/>
                  <a:pt x="49" y="17"/>
                  <a:pt x="49" y="18"/>
                </a:cubicBezTo>
                <a:lnTo>
                  <a:pt x="50" y="18"/>
                </a:lnTo>
                <a:cubicBezTo>
                  <a:pt x="50" y="18"/>
                  <a:pt x="50" y="19"/>
                  <a:pt x="50" y="20"/>
                </a:cubicBezTo>
                <a:cubicBezTo>
                  <a:pt x="50" y="20"/>
                  <a:pt x="50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1" y="23"/>
                  <a:pt x="51" y="23"/>
                </a:cubicBezTo>
                <a:cubicBezTo>
                  <a:pt x="51" y="23"/>
                  <a:pt x="51" y="24"/>
                  <a:pt x="51" y="24"/>
                </a:cubicBezTo>
                <a:lnTo>
                  <a:pt x="51" y="25"/>
                </a:lnTo>
                <a:cubicBezTo>
                  <a:pt x="50" y="25"/>
                  <a:pt x="49" y="24"/>
                  <a:pt x="49" y="24"/>
                </a:cubicBezTo>
                <a:lnTo>
                  <a:pt x="48" y="24"/>
                </a:lnTo>
                <a:cubicBezTo>
                  <a:pt x="48" y="24"/>
                  <a:pt x="47" y="24"/>
                  <a:pt x="47" y="24"/>
                </a:cubicBezTo>
                <a:lnTo>
                  <a:pt x="47" y="25"/>
                </a:lnTo>
                <a:lnTo>
                  <a:pt x="46" y="25"/>
                </a:lnTo>
                <a:lnTo>
                  <a:pt x="46" y="26"/>
                </a:lnTo>
                <a:cubicBezTo>
                  <a:pt x="46" y="26"/>
                  <a:pt x="46" y="26"/>
                  <a:pt x="46" y="26"/>
                </a:cubicBezTo>
                <a:lnTo>
                  <a:pt x="45" y="26"/>
                </a:lnTo>
                <a:lnTo>
                  <a:pt x="44" y="25"/>
                </a:lnTo>
                <a:cubicBezTo>
                  <a:pt x="44" y="25"/>
                  <a:pt x="43" y="24"/>
                  <a:pt x="43" y="24"/>
                </a:cubicBezTo>
                <a:lnTo>
                  <a:pt x="39" y="24"/>
                </a:lnTo>
                <a:lnTo>
                  <a:pt x="39" y="25"/>
                </a:lnTo>
                <a:cubicBezTo>
                  <a:pt x="39" y="25"/>
                  <a:pt x="40" y="25"/>
                  <a:pt x="40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7"/>
                  <a:pt x="41" y="27"/>
                </a:cubicBezTo>
                <a:lnTo>
                  <a:pt x="41" y="28"/>
                </a:lnTo>
                <a:cubicBezTo>
                  <a:pt x="40" y="28"/>
                  <a:pt x="40" y="28"/>
                  <a:pt x="40" y="28"/>
                </a:cubicBezTo>
                <a:cubicBezTo>
                  <a:pt x="40" y="29"/>
                  <a:pt x="40" y="28"/>
                  <a:pt x="40" y="29"/>
                </a:cubicBezTo>
                <a:cubicBezTo>
                  <a:pt x="40" y="29"/>
                  <a:pt x="40" y="29"/>
                  <a:pt x="40" y="29"/>
                </a:cubicBezTo>
                <a:lnTo>
                  <a:pt x="39" y="29"/>
                </a:lnTo>
                <a:cubicBezTo>
                  <a:pt x="39" y="29"/>
                  <a:pt x="39" y="31"/>
                  <a:pt x="39" y="31"/>
                </a:cubicBezTo>
                <a:lnTo>
                  <a:pt x="38" y="31"/>
                </a:lnTo>
                <a:cubicBezTo>
                  <a:pt x="38" y="32"/>
                  <a:pt x="38" y="32"/>
                  <a:pt x="38" y="32"/>
                </a:cubicBezTo>
                <a:cubicBezTo>
                  <a:pt x="37" y="32"/>
                  <a:pt x="37" y="33"/>
                  <a:pt x="37" y="33"/>
                </a:cubicBezTo>
                <a:cubicBezTo>
                  <a:pt x="37" y="33"/>
                  <a:pt x="36" y="33"/>
                  <a:pt x="36" y="33"/>
                </a:cubicBezTo>
                <a:cubicBezTo>
                  <a:pt x="36" y="34"/>
                  <a:pt x="36" y="36"/>
                  <a:pt x="35" y="37"/>
                </a:cubicBezTo>
                <a:lnTo>
                  <a:pt x="35" y="38"/>
                </a:lnTo>
                <a:lnTo>
                  <a:pt x="35" y="37"/>
                </a:lnTo>
                <a:lnTo>
                  <a:pt x="34" y="37"/>
                </a:ln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34" y="36"/>
                  <a:pt x="34" y="36"/>
                </a:cubicBezTo>
                <a:cubicBezTo>
                  <a:pt x="34" y="36"/>
                  <a:pt x="33" y="36"/>
                  <a:pt x="33" y="36"/>
                </a:cubicBezTo>
                <a:cubicBezTo>
                  <a:pt x="33" y="36"/>
                  <a:pt x="33" y="36"/>
                  <a:pt x="32" y="36"/>
                </a:cubicBezTo>
                <a:cubicBezTo>
                  <a:pt x="32" y="36"/>
                  <a:pt x="32" y="37"/>
                  <a:pt x="32" y="37"/>
                </a:cubicBezTo>
                <a:cubicBezTo>
                  <a:pt x="32" y="37"/>
                  <a:pt x="33" y="37"/>
                  <a:pt x="33" y="37"/>
                </a:cubicBezTo>
                <a:cubicBezTo>
                  <a:pt x="33" y="38"/>
                  <a:pt x="33" y="38"/>
                  <a:pt x="34" y="38"/>
                </a:cubicBezTo>
                <a:lnTo>
                  <a:pt x="34" y="41"/>
                </a:lnTo>
                <a:cubicBezTo>
                  <a:pt x="33" y="41"/>
                  <a:pt x="33" y="41"/>
                  <a:pt x="33" y="42"/>
                </a:cubicBezTo>
                <a:cubicBezTo>
                  <a:pt x="33" y="42"/>
                  <a:pt x="32" y="42"/>
                  <a:pt x="32" y="42"/>
                </a:cubicBezTo>
                <a:lnTo>
                  <a:pt x="32" y="43"/>
                </a:lnTo>
                <a:lnTo>
                  <a:pt x="31" y="43"/>
                </a:lnTo>
                <a:cubicBezTo>
                  <a:pt x="31" y="42"/>
                  <a:pt x="30" y="42"/>
                  <a:pt x="30" y="41"/>
                </a:cubicBezTo>
                <a:cubicBezTo>
                  <a:pt x="30" y="41"/>
                  <a:pt x="30" y="40"/>
                  <a:pt x="29" y="40"/>
                </a:cubicBezTo>
                <a:lnTo>
                  <a:pt x="29" y="41"/>
                </a:lnTo>
                <a:cubicBezTo>
                  <a:pt x="29" y="41"/>
                  <a:pt x="29" y="41"/>
                  <a:pt x="29" y="42"/>
                </a:cubicBezTo>
                <a:cubicBezTo>
                  <a:pt x="29" y="42"/>
                  <a:pt x="28" y="43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4"/>
                  <a:pt x="28" y="44"/>
                  <a:pt x="27" y="44"/>
                </a:cubicBezTo>
                <a:lnTo>
                  <a:pt x="27" y="47"/>
                </a:lnTo>
                <a:cubicBezTo>
                  <a:pt x="27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lnTo>
                  <a:pt x="26" y="46"/>
                </a:lnTo>
                <a:cubicBezTo>
                  <a:pt x="26" y="45"/>
                  <a:pt x="26" y="43"/>
                  <a:pt x="26" y="43"/>
                </a:cubicBezTo>
                <a:cubicBezTo>
                  <a:pt x="26" y="41"/>
                  <a:pt x="25" y="41"/>
                  <a:pt x="24" y="41"/>
                </a:cubicBezTo>
                <a:lnTo>
                  <a:pt x="24" y="40"/>
                </a:lnTo>
                <a:lnTo>
                  <a:pt x="23" y="40"/>
                </a:lnTo>
                <a:cubicBezTo>
                  <a:pt x="23" y="41"/>
                  <a:pt x="22" y="41"/>
                  <a:pt x="22" y="42"/>
                </a:cubicBezTo>
                <a:lnTo>
                  <a:pt x="20" y="42"/>
                </a:lnTo>
                <a:cubicBezTo>
                  <a:pt x="20" y="42"/>
                  <a:pt x="20" y="40"/>
                  <a:pt x="20" y="40"/>
                </a:cubicBezTo>
                <a:cubicBezTo>
                  <a:pt x="19" y="39"/>
                  <a:pt x="18" y="39"/>
                  <a:pt x="18" y="39"/>
                </a:cubicBezTo>
                <a:lnTo>
                  <a:pt x="17" y="39"/>
                </a:lnTo>
                <a:lnTo>
                  <a:pt x="16" y="39"/>
                </a:lnTo>
                <a:lnTo>
                  <a:pt x="16" y="38"/>
                </a:lnTo>
                <a:lnTo>
                  <a:pt x="16" y="39"/>
                </a:lnTo>
                <a:cubicBezTo>
                  <a:pt x="16" y="39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2" y="41"/>
                  <a:pt x="11" y="42"/>
                  <a:pt x="11" y="42"/>
                </a:cubicBezTo>
                <a:cubicBezTo>
                  <a:pt x="11" y="41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38"/>
                  <a:pt x="10" y="38"/>
                </a:cubicBezTo>
                <a:cubicBezTo>
                  <a:pt x="10" y="38"/>
                  <a:pt x="10" y="37"/>
                  <a:pt x="10" y="37"/>
                </a:cubicBezTo>
                <a:lnTo>
                  <a:pt x="9" y="37"/>
                </a:lnTo>
                <a:cubicBezTo>
                  <a:pt x="9" y="37"/>
                  <a:pt x="8" y="36"/>
                  <a:pt x="8" y="36"/>
                </a:cubicBezTo>
                <a:cubicBezTo>
                  <a:pt x="8" y="36"/>
                  <a:pt x="8" y="35"/>
                  <a:pt x="8" y="34"/>
                </a:cubicBezTo>
                <a:cubicBezTo>
                  <a:pt x="8" y="34"/>
                  <a:pt x="7" y="33"/>
                  <a:pt x="7" y="33"/>
                </a:cubicBezTo>
                <a:cubicBezTo>
                  <a:pt x="6" y="33"/>
                  <a:pt x="6" y="33"/>
                  <a:pt x="6" y="33"/>
                </a:cubicBezTo>
                <a:lnTo>
                  <a:pt x="5" y="33"/>
                </a:lnTo>
                <a:cubicBezTo>
                  <a:pt x="4" y="32"/>
                  <a:pt x="4" y="31"/>
                  <a:pt x="4" y="30"/>
                </a:cubicBezTo>
                <a:cubicBezTo>
                  <a:pt x="4" y="30"/>
                  <a:pt x="4" y="30"/>
                  <a:pt x="4" y="30"/>
                </a:cubicBezTo>
                <a:lnTo>
                  <a:pt x="4" y="29"/>
                </a:lnTo>
                <a:cubicBezTo>
                  <a:pt x="4" y="29"/>
                  <a:pt x="3" y="29"/>
                  <a:pt x="3" y="30"/>
                </a:cubicBezTo>
                <a:cubicBezTo>
                  <a:pt x="2" y="30"/>
                  <a:pt x="2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0" y="29"/>
                  <a:pt x="0" y="29"/>
                </a:cubicBezTo>
                <a:lnTo>
                  <a:pt x="0" y="23"/>
                </a:lnTo>
                <a:cubicBezTo>
                  <a:pt x="0" y="23"/>
                  <a:pt x="1" y="23"/>
                  <a:pt x="2" y="23"/>
                </a:cubicBezTo>
                <a:cubicBezTo>
                  <a:pt x="2" y="23"/>
                  <a:pt x="3" y="22"/>
                  <a:pt x="3" y="22"/>
                </a:cubicBezTo>
                <a:cubicBezTo>
                  <a:pt x="3" y="21"/>
                  <a:pt x="3" y="20"/>
                  <a:pt x="3" y="19"/>
                </a:cubicBezTo>
                <a:cubicBezTo>
                  <a:pt x="3" y="19"/>
                  <a:pt x="2" y="19"/>
                  <a:pt x="2" y="19"/>
                </a:cubicBezTo>
                <a:cubicBezTo>
                  <a:pt x="2" y="18"/>
                  <a:pt x="2" y="19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7"/>
                  <a:pt x="2" y="17"/>
                </a:cubicBezTo>
                <a:cubicBezTo>
                  <a:pt x="2" y="17"/>
                  <a:pt x="2" y="16"/>
                  <a:pt x="2" y="16"/>
                </a:cubicBezTo>
                <a:lnTo>
                  <a:pt x="3" y="16"/>
                </a:lnTo>
                <a:cubicBezTo>
                  <a:pt x="3" y="16"/>
                  <a:pt x="5" y="16"/>
                  <a:pt x="6" y="16"/>
                </a:cubicBezTo>
                <a:cubicBezTo>
                  <a:pt x="6" y="17"/>
                  <a:pt x="8" y="17"/>
                  <a:pt x="8" y="17"/>
                </a:cubicBezTo>
                <a:lnTo>
                  <a:pt x="9" y="16"/>
                </a:lnTo>
                <a:cubicBezTo>
                  <a:pt x="9" y="16"/>
                  <a:pt x="8" y="15"/>
                  <a:pt x="8" y="15"/>
                </a:cubicBezTo>
                <a:cubicBezTo>
                  <a:pt x="8" y="15"/>
                  <a:pt x="8" y="14"/>
                  <a:pt x="7" y="14"/>
                </a:cubicBezTo>
                <a:lnTo>
                  <a:pt x="7" y="13"/>
                </a:lnTo>
                <a:cubicBezTo>
                  <a:pt x="7" y="13"/>
                  <a:pt x="6" y="13"/>
                  <a:pt x="6" y="13"/>
                </a:cubicBezTo>
                <a:lnTo>
                  <a:pt x="6" y="12"/>
                </a:lnTo>
                <a:cubicBezTo>
                  <a:pt x="6" y="11"/>
                  <a:pt x="6" y="11"/>
                  <a:pt x="6" y="10"/>
                </a:cubicBezTo>
                <a:cubicBezTo>
                  <a:pt x="6" y="10"/>
                  <a:pt x="7" y="10"/>
                  <a:pt x="7" y="10"/>
                </a:cubicBezTo>
                <a:cubicBezTo>
                  <a:pt x="7" y="10"/>
                  <a:pt x="7" y="9"/>
                  <a:pt x="7" y="9"/>
                </a:cubicBezTo>
                <a:lnTo>
                  <a:pt x="8" y="9"/>
                </a:lnTo>
                <a:cubicBezTo>
                  <a:pt x="8" y="9"/>
                  <a:pt x="8" y="8"/>
                  <a:pt x="8" y="8"/>
                </a:cubicBezTo>
                <a:cubicBezTo>
                  <a:pt x="8" y="8"/>
                  <a:pt x="8" y="7"/>
                  <a:pt x="8" y="6"/>
                </a:cubicBezTo>
                <a:lnTo>
                  <a:pt x="9" y="6"/>
                </a:lnTo>
                <a:lnTo>
                  <a:pt x="10" y="6"/>
                </a:lnTo>
                <a:lnTo>
                  <a:pt x="10" y="5"/>
                </a:lnTo>
                <a:lnTo>
                  <a:pt x="16" y="5"/>
                </a:ln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lnTo>
                  <a:pt x="16" y="3"/>
                </a:lnTo>
                <a:lnTo>
                  <a:pt x="19" y="2"/>
                </a:lnTo>
                <a:cubicBezTo>
                  <a:pt x="19" y="2"/>
                  <a:pt x="20" y="2"/>
                  <a:pt x="20" y="2"/>
                </a:cubicBezTo>
                <a:cubicBezTo>
                  <a:pt x="20" y="2"/>
                  <a:pt x="22" y="0"/>
                  <a:pt x="22" y="0"/>
                </a:cubicBezTo>
                <a:lnTo>
                  <a:pt x="25" y="0"/>
                </a:lnTo>
                <a:cubicBezTo>
                  <a:pt x="25" y="1"/>
                  <a:pt x="25" y="1"/>
                  <a:pt x="25" y="1"/>
                </a:cubicBezTo>
                <a:cubicBezTo>
                  <a:pt x="26" y="1"/>
                  <a:pt x="25" y="1"/>
                  <a:pt x="26" y="1"/>
                </a:cubicBezTo>
                <a:lnTo>
                  <a:pt x="26" y="2"/>
                </a:ln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7" y="3"/>
                  <a:pt x="28" y="3"/>
                </a:cubicBezTo>
                <a:cubicBezTo>
                  <a:pt x="28" y="3"/>
                  <a:pt x="29" y="2"/>
                  <a:pt x="29" y="2"/>
                </a:cubicBezTo>
                <a:lnTo>
                  <a:pt x="29" y="1"/>
                </a:ln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94" name="Freeform 107"/>
          <p:cNvSpPr>
            <a:spLocks/>
          </p:cNvSpPr>
          <p:nvPr/>
        </p:nvSpPr>
        <p:spPr bwMode="auto">
          <a:xfrm>
            <a:off x="2820988" y="2176463"/>
            <a:ext cx="788987" cy="555625"/>
          </a:xfrm>
          <a:custGeom>
            <a:avLst/>
            <a:gdLst>
              <a:gd name="T0" fmla="*/ 104206 w 53"/>
              <a:gd name="T1" fmla="*/ 453273 h 38"/>
              <a:gd name="T2" fmla="*/ 59546 w 53"/>
              <a:gd name="T3" fmla="*/ 409408 h 38"/>
              <a:gd name="T4" fmla="*/ 29773 w 53"/>
              <a:gd name="T5" fmla="*/ 409408 h 38"/>
              <a:gd name="T6" fmla="*/ 14887 w 53"/>
              <a:gd name="T7" fmla="*/ 380164 h 38"/>
              <a:gd name="T8" fmla="*/ 0 w 53"/>
              <a:gd name="T9" fmla="*/ 365543 h 38"/>
              <a:gd name="T10" fmla="*/ 29773 w 53"/>
              <a:gd name="T11" fmla="*/ 350921 h 38"/>
              <a:gd name="T12" fmla="*/ 44660 w 53"/>
              <a:gd name="T13" fmla="*/ 350921 h 38"/>
              <a:gd name="T14" fmla="*/ 74433 w 53"/>
              <a:gd name="T15" fmla="*/ 336299 h 38"/>
              <a:gd name="T16" fmla="*/ 89319 w 53"/>
              <a:gd name="T17" fmla="*/ 321678 h 38"/>
              <a:gd name="T18" fmla="*/ 104206 w 53"/>
              <a:gd name="T19" fmla="*/ 321678 h 38"/>
              <a:gd name="T20" fmla="*/ 119093 w 53"/>
              <a:gd name="T21" fmla="*/ 307056 h 38"/>
              <a:gd name="T22" fmla="*/ 148866 w 53"/>
              <a:gd name="T23" fmla="*/ 292434 h 38"/>
              <a:gd name="T24" fmla="*/ 163752 w 53"/>
              <a:gd name="T25" fmla="*/ 219326 h 38"/>
              <a:gd name="T26" fmla="*/ 178639 w 53"/>
              <a:gd name="T27" fmla="*/ 204704 h 38"/>
              <a:gd name="T28" fmla="*/ 178639 w 53"/>
              <a:gd name="T29" fmla="*/ 204704 h 38"/>
              <a:gd name="T30" fmla="*/ 178639 w 53"/>
              <a:gd name="T31" fmla="*/ 175461 h 38"/>
              <a:gd name="T32" fmla="*/ 178639 w 53"/>
              <a:gd name="T33" fmla="*/ 175461 h 38"/>
              <a:gd name="T34" fmla="*/ 163752 w 53"/>
              <a:gd name="T35" fmla="*/ 146217 h 38"/>
              <a:gd name="T36" fmla="*/ 148866 w 53"/>
              <a:gd name="T37" fmla="*/ 29243 h 38"/>
              <a:gd name="T38" fmla="*/ 163752 w 53"/>
              <a:gd name="T39" fmla="*/ 43865 h 38"/>
              <a:gd name="T40" fmla="*/ 178639 w 53"/>
              <a:gd name="T41" fmla="*/ 58487 h 38"/>
              <a:gd name="T42" fmla="*/ 208412 w 53"/>
              <a:gd name="T43" fmla="*/ 58487 h 38"/>
              <a:gd name="T44" fmla="*/ 282845 w 53"/>
              <a:gd name="T45" fmla="*/ 58487 h 38"/>
              <a:gd name="T46" fmla="*/ 297731 w 53"/>
              <a:gd name="T47" fmla="*/ 43865 h 38"/>
              <a:gd name="T48" fmla="*/ 401937 w 53"/>
              <a:gd name="T49" fmla="*/ 43865 h 38"/>
              <a:gd name="T50" fmla="*/ 476370 w 53"/>
              <a:gd name="T51" fmla="*/ 58487 h 38"/>
              <a:gd name="T52" fmla="*/ 565690 w 53"/>
              <a:gd name="T53" fmla="*/ 102352 h 38"/>
              <a:gd name="T54" fmla="*/ 580576 w 53"/>
              <a:gd name="T55" fmla="*/ 87730 h 38"/>
              <a:gd name="T56" fmla="*/ 625236 w 53"/>
              <a:gd name="T57" fmla="*/ 102352 h 38"/>
              <a:gd name="T58" fmla="*/ 655009 w 53"/>
              <a:gd name="T59" fmla="*/ 131595 h 38"/>
              <a:gd name="T60" fmla="*/ 669896 w 53"/>
              <a:gd name="T61" fmla="*/ 146217 h 38"/>
              <a:gd name="T62" fmla="*/ 714555 w 53"/>
              <a:gd name="T63" fmla="*/ 219326 h 38"/>
              <a:gd name="T64" fmla="*/ 714555 w 53"/>
              <a:gd name="T65" fmla="*/ 233947 h 38"/>
              <a:gd name="T66" fmla="*/ 699669 w 53"/>
              <a:gd name="T67" fmla="*/ 233947 h 38"/>
              <a:gd name="T68" fmla="*/ 655009 w 53"/>
              <a:gd name="T69" fmla="*/ 263191 h 38"/>
              <a:gd name="T70" fmla="*/ 669896 w 53"/>
              <a:gd name="T71" fmla="*/ 248569 h 38"/>
              <a:gd name="T72" fmla="*/ 729442 w 53"/>
              <a:gd name="T73" fmla="*/ 263191 h 38"/>
              <a:gd name="T74" fmla="*/ 744328 w 53"/>
              <a:gd name="T75" fmla="*/ 277813 h 38"/>
              <a:gd name="T76" fmla="*/ 759215 w 53"/>
              <a:gd name="T77" fmla="*/ 350921 h 38"/>
              <a:gd name="T78" fmla="*/ 759215 w 53"/>
              <a:gd name="T79" fmla="*/ 380164 h 38"/>
              <a:gd name="T80" fmla="*/ 565690 w 53"/>
              <a:gd name="T81" fmla="*/ 424030 h 38"/>
              <a:gd name="T82" fmla="*/ 535916 w 53"/>
              <a:gd name="T83" fmla="*/ 424030 h 38"/>
              <a:gd name="T84" fmla="*/ 521030 w 53"/>
              <a:gd name="T85" fmla="*/ 453273 h 38"/>
              <a:gd name="T86" fmla="*/ 461484 w 53"/>
              <a:gd name="T87" fmla="*/ 467895 h 38"/>
              <a:gd name="T88" fmla="*/ 446597 w 53"/>
              <a:gd name="T89" fmla="*/ 482516 h 38"/>
              <a:gd name="T90" fmla="*/ 416824 w 53"/>
              <a:gd name="T91" fmla="*/ 511760 h 38"/>
              <a:gd name="T92" fmla="*/ 312618 w 53"/>
              <a:gd name="T93" fmla="*/ 482516 h 38"/>
              <a:gd name="T94" fmla="*/ 282845 w 53"/>
              <a:gd name="T95" fmla="*/ 467895 h 38"/>
              <a:gd name="T96" fmla="*/ 223298 w 53"/>
              <a:gd name="T97" fmla="*/ 453273 h 38"/>
              <a:gd name="T98" fmla="*/ 208412 w 53"/>
              <a:gd name="T99" fmla="*/ 438651 h 38"/>
              <a:gd name="T100" fmla="*/ 178639 w 53"/>
              <a:gd name="T101" fmla="*/ 438651 h 38"/>
              <a:gd name="T102" fmla="*/ 133979 w 53"/>
              <a:gd name="T103" fmla="*/ 541003 h 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3"/>
              <a:gd name="T157" fmla="*/ 0 h 38"/>
              <a:gd name="T158" fmla="*/ 53 w 53"/>
              <a:gd name="T159" fmla="*/ 38 h 3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3" h="38">
                <a:moveTo>
                  <a:pt x="8" y="38"/>
                </a:move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5"/>
                  <a:pt x="8" y="35"/>
                </a:cubicBezTo>
                <a:cubicBezTo>
                  <a:pt x="7" y="35"/>
                  <a:pt x="8" y="31"/>
                  <a:pt x="7" y="31"/>
                </a:cubicBezTo>
                <a:lnTo>
                  <a:pt x="7" y="30"/>
                </a:lnTo>
                <a:lnTo>
                  <a:pt x="7" y="29"/>
                </a:lnTo>
                <a:lnTo>
                  <a:pt x="7" y="28"/>
                </a:lnTo>
                <a:cubicBezTo>
                  <a:pt x="6" y="28"/>
                  <a:pt x="5" y="28"/>
                  <a:pt x="4" y="28"/>
                </a:cubicBezTo>
                <a:lnTo>
                  <a:pt x="4" y="29"/>
                </a:lnTo>
                <a:lnTo>
                  <a:pt x="3" y="29"/>
                </a:lnTo>
                <a:lnTo>
                  <a:pt x="2" y="28"/>
                </a:ln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6"/>
                  <a:pt x="1" y="26"/>
                </a:cubicBezTo>
                <a:lnTo>
                  <a:pt x="0" y="26"/>
                </a:lnTo>
                <a:lnTo>
                  <a:pt x="0" y="25"/>
                </a:lnTo>
                <a:cubicBezTo>
                  <a:pt x="0" y="25"/>
                  <a:pt x="2" y="25"/>
                  <a:pt x="2" y="25"/>
                </a:cubicBezTo>
                <a:lnTo>
                  <a:pt x="2" y="24"/>
                </a:lnTo>
                <a:lnTo>
                  <a:pt x="3" y="24"/>
                </a:lnTo>
                <a:lnTo>
                  <a:pt x="4" y="24"/>
                </a:lnTo>
                <a:lnTo>
                  <a:pt x="4" y="23"/>
                </a:lnTo>
                <a:cubicBezTo>
                  <a:pt x="4" y="23"/>
                  <a:pt x="5" y="23"/>
                  <a:pt x="5" y="23"/>
                </a:cubicBezTo>
                <a:lnTo>
                  <a:pt x="5" y="22"/>
                </a:lnTo>
                <a:cubicBezTo>
                  <a:pt x="5" y="22"/>
                  <a:pt x="6" y="22"/>
                  <a:pt x="6" y="22"/>
                </a:cubicBezTo>
                <a:lnTo>
                  <a:pt x="7" y="22"/>
                </a:lnTo>
                <a:lnTo>
                  <a:pt x="7" y="21"/>
                </a:lnTo>
                <a:lnTo>
                  <a:pt x="8" y="21"/>
                </a:lnTo>
                <a:cubicBezTo>
                  <a:pt x="8" y="21"/>
                  <a:pt x="9" y="21"/>
                  <a:pt x="9" y="20"/>
                </a:cubicBezTo>
                <a:lnTo>
                  <a:pt x="10" y="20"/>
                </a:lnTo>
                <a:cubicBezTo>
                  <a:pt x="10" y="19"/>
                  <a:pt x="10" y="17"/>
                  <a:pt x="10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5"/>
                  <a:pt x="11" y="15"/>
                </a:cubicBezTo>
                <a:lnTo>
                  <a:pt x="12" y="15"/>
                </a:lnTo>
                <a:lnTo>
                  <a:pt x="12" y="14"/>
                </a:lnTo>
                <a:lnTo>
                  <a:pt x="12" y="13"/>
                </a:lnTo>
                <a:lnTo>
                  <a:pt x="13" y="13"/>
                </a:lnTo>
                <a:lnTo>
                  <a:pt x="13" y="12"/>
                </a:lnTo>
                <a:lnTo>
                  <a:pt x="12" y="12"/>
                </a:lnTo>
                <a:lnTo>
                  <a:pt x="11" y="11"/>
                </a:lnTo>
                <a:cubicBezTo>
                  <a:pt x="11" y="11"/>
                  <a:pt x="11" y="11"/>
                  <a:pt x="11" y="11"/>
                </a:cubicBezTo>
                <a:lnTo>
                  <a:pt x="11" y="10"/>
                </a:lnTo>
                <a:lnTo>
                  <a:pt x="10" y="9"/>
                </a:lnTo>
                <a:cubicBezTo>
                  <a:pt x="10" y="9"/>
                  <a:pt x="10" y="6"/>
                  <a:pt x="10" y="6"/>
                </a:cubicBezTo>
                <a:cubicBezTo>
                  <a:pt x="11" y="5"/>
                  <a:pt x="11" y="4"/>
                  <a:pt x="11" y="3"/>
                </a:cubicBezTo>
                <a:lnTo>
                  <a:pt x="10" y="2"/>
                </a:lnTo>
                <a:lnTo>
                  <a:pt x="11" y="2"/>
                </a:lnTo>
                <a:cubicBezTo>
                  <a:pt x="11" y="2"/>
                  <a:pt x="11" y="3"/>
                  <a:pt x="11" y="3"/>
                </a:cubicBezTo>
                <a:lnTo>
                  <a:pt x="11" y="4"/>
                </a:lnTo>
                <a:cubicBezTo>
                  <a:pt x="12" y="4"/>
                  <a:pt x="12" y="4"/>
                  <a:pt x="12" y="4"/>
                </a:cubicBezTo>
                <a:cubicBezTo>
                  <a:pt x="12" y="5"/>
                  <a:pt x="14" y="5"/>
                  <a:pt x="14" y="5"/>
                </a:cubicBezTo>
                <a:lnTo>
                  <a:pt x="14" y="4"/>
                </a:lnTo>
                <a:lnTo>
                  <a:pt x="15" y="4"/>
                </a:lnTo>
                <a:lnTo>
                  <a:pt x="16" y="4"/>
                </a:lnTo>
                <a:cubicBezTo>
                  <a:pt x="16" y="4"/>
                  <a:pt x="19" y="5"/>
                  <a:pt x="19" y="4"/>
                </a:cubicBezTo>
                <a:lnTo>
                  <a:pt x="19" y="3"/>
                </a:lnTo>
                <a:lnTo>
                  <a:pt x="20" y="3"/>
                </a:lnTo>
                <a:lnTo>
                  <a:pt x="21" y="3"/>
                </a:lnTo>
                <a:cubicBezTo>
                  <a:pt x="22" y="4"/>
                  <a:pt x="25" y="3"/>
                  <a:pt x="27" y="3"/>
                </a:cubicBezTo>
                <a:lnTo>
                  <a:pt x="27" y="0"/>
                </a:lnTo>
                <a:lnTo>
                  <a:pt x="32" y="0"/>
                </a:lnTo>
                <a:lnTo>
                  <a:pt x="32" y="2"/>
                </a:lnTo>
                <a:cubicBezTo>
                  <a:pt x="32" y="2"/>
                  <a:pt x="32" y="4"/>
                  <a:pt x="32" y="4"/>
                </a:cubicBezTo>
                <a:cubicBezTo>
                  <a:pt x="33" y="4"/>
                  <a:pt x="34" y="4"/>
                  <a:pt x="35" y="4"/>
                </a:cubicBezTo>
                <a:lnTo>
                  <a:pt x="36" y="5"/>
                </a:lnTo>
                <a:cubicBezTo>
                  <a:pt x="37" y="6"/>
                  <a:pt x="37" y="7"/>
                  <a:pt x="38" y="7"/>
                </a:cubicBezTo>
                <a:lnTo>
                  <a:pt x="38" y="6"/>
                </a:lnTo>
                <a:lnTo>
                  <a:pt x="39" y="6"/>
                </a:lnTo>
                <a:cubicBezTo>
                  <a:pt x="39" y="6"/>
                  <a:pt x="39" y="6"/>
                  <a:pt x="39" y="6"/>
                </a:cubicBezTo>
                <a:lnTo>
                  <a:pt x="41" y="6"/>
                </a:lnTo>
                <a:cubicBezTo>
                  <a:pt x="41" y="6"/>
                  <a:pt x="41" y="6"/>
                  <a:pt x="42" y="6"/>
                </a:cubicBezTo>
                <a:lnTo>
                  <a:pt x="42" y="7"/>
                </a:lnTo>
                <a:cubicBezTo>
                  <a:pt x="42" y="7"/>
                  <a:pt x="42" y="7"/>
                  <a:pt x="42" y="7"/>
                </a:cubicBezTo>
                <a:lnTo>
                  <a:pt x="42" y="8"/>
                </a:lnTo>
                <a:lnTo>
                  <a:pt x="44" y="8"/>
                </a:lnTo>
                <a:cubicBezTo>
                  <a:pt x="44" y="8"/>
                  <a:pt x="44" y="8"/>
                  <a:pt x="44" y="8"/>
                </a:cubicBezTo>
                <a:lnTo>
                  <a:pt x="44" y="9"/>
                </a:lnTo>
                <a:cubicBezTo>
                  <a:pt x="44" y="9"/>
                  <a:pt x="44" y="9"/>
                  <a:pt x="44" y="9"/>
                </a:cubicBezTo>
                <a:lnTo>
                  <a:pt x="45" y="9"/>
                </a:lnTo>
                <a:lnTo>
                  <a:pt x="45" y="10"/>
                </a:lnTo>
                <a:lnTo>
                  <a:pt x="45" y="11"/>
                </a:lnTo>
                <a:cubicBezTo>
                  <a:pt x="45" y="11"/>
                  <a:pt x="46" y="11"/>
                  <a:pt x="46" y="11"/>
                </a:cubicBezTo>
                <a:lnTo>
                  <a:pt x="46" y="12"/>
                </a:lnTo>
                <a:lnTo>
                  <a:pt x="48" y="12"/>
                </a:lnTo>
                <a:cubicBezTo>
                  <a:pt x="48" y="12"/>
                  <a:pt x="49" y="14"/>
                  <a:pt x="48" y="15"/>
                </a:cubicBezTo>
                <a:cubicBezTo>
                  <a:pt x="48" y="15"/>
                  <a:pt x="48" y="15"/>
                  <a:pt x="48" y="15"/>
                </a:cubicBezTo>
                <a:lnTo>
                  <a:pt x="48" y="16"/>
                </a:lnTo>
                <a:lnTo>
                  <a:pt x="47" y="16"/>
                </a:lnTo>
                <a:cubicBezTo>
                  <a:pt x="47" y="16"/>
                  <a:pt x="44" y="16"/>
                  <a:pt x="44" y="16"/>
                </a:cubicBezTo>
                <a:lnTo>
                  <a:pt x="44" y="17"/>
                </a:lnTo>
                <a:lnTo>
                  <a:pt x="44" y="18"/>
                </a:lnTo>
                <a:lnTo>
                  <a:pt x="45" y="18"/>
                </a:lnTo>
                <a:lnTo>
                  <a:pt x="45" y="17"/>
                </a:lnTo>
                <a:lnTo>
                  <a:pt x="46" y="17"/>
                </a:lnTo>
                <a:cubicBezTo>
                  <a:pt x="46" y="18"/>
                  <a:pt x="47" y="18"/>
                  <a:pt x="47" y="18"/>
                </a:cubicBezTo>
                <a:cubicBezTo>
                  <a:pt x="48" y="18"/>
                  <a:pt x="49" y="18"/>
                  <a:pt x="49" y="18"/>
                </a:cubicBezTo>
                <a:lnTo>
                  <a:pt x="50" y="18"/>
                </a:lnTo>
                <a:cubicBezTo>
                  <a:pt x="50" y="18"/>
                  <a:pt x="50" y="19"/>
                  <a:pt x="50" y="19"/>
                </a:cubicBezTo>
                <a:cubicBezTo>
                  <a:pt x="51" y="19"/>
                  <a:pt x="51" y="20"/>
                  <a:pt x="51" y="20"/>
                </a:cubicBezTo>
                <a:lnTo>
                  <a:pt x="51" y="24"/>
                </a:lnTo>
                <a:cubicBezTo>
                  <a:pt x="52" y="24"/>
                  <a:pt x="52" y="24"/>
                  <a:pt x="53" y="24"/>
                </a:cubicBezTo>
                <a:lnTo>
                  <a:pt x="53" y="25"/>
                </a:lnTo>
                <a:cubicBezTo>
                  <a:pt x="53" y="25"/>
                  <a:pt x="51" y="26"/>
                  <a:pt x="51" y="26"/>
                </a:cubicBezTo>
                <a:lnTo>
                  <a:pt x="50" y="26"/>
                </a:lnTo>
                <a:lnTo>
                  <a:pt x="50" y="27"/>
                </a:lnTo>
                <a:lnTo>
                  <a:pt x="49" y="27"/>
                </a:lnTo>
                <a:lnTo>
                  <a:pt x="49" y="28"/>
                </a:lnTo>
                <a:lnTo>
                  <a:pt x="38" y="29"/>
                </a:lnTo>
                <a:cubicBezTo>
                  <a:pt x="38" y="28"/>
                  <a:pt x="38" y="28"/>
                  <a:pt x="38" y="28"/>
                </a:cubicBezTo>
                <a:lnTo>
                  <a:pt x="37" y="28"/>
                </a:lnTo>
                <a:lnTo>
                  <a:pt x="36" y="28"/>
                </a:lnTo>
                <a:lnTo>
                  <a:pt x="36" y="29"/>
                </a:lnTo>
                <a:cubicBezTo>
                  <a:pt x="36" y="29"/>
                  <a:pt x="36" y="29"/>
                  <a:pt x="36" y="29"/>
                </a:cubicBezTo>
                <a:lnTo>
                  <a:pt x="35" y="29"/>
                </a:lnTo>
                <a:lnTo>
                  <a:pt x="35" y="30"/>
                </a:lnTo>
                <a:lnTo>
                  <a:pt x="35" y="31"/>
                </a:lnTo>
                <a:cubicBezTo>
                  <a:pt x="35" y="31"/>
                  <a:pt x="35" y="31"/>
                  <a:pt x="35" y="31"/>
                </a:cubicBezTo>
                <a:lnTo>
                  <a:pt x="34" y="31"/>
                </a:lnTo>
                <a:cubicBezTo>
                  <a:pt x="34" y="31"/>
                  <a:pt x="34" y="32"/>
                  <a:pt x="34" y="32"/>
                </a:cubicBezTo>
                <a:cubicBezTo>
                  <a:pt x="34" y="32"/>
                  <a:pt x="33" y="32"/>
                  <a:pt x="32" y="32"/>
                </a:cubicBezTo>
                <a:cubicBezTo>
                  <a:pt x="32" y="32"/>
                  <a:pt x="31" y="32"/>
                  <a:pt x="31" y="32"/>
                </a:cubicBezTo>
                <a:lnTo>
                  <a:pt x="31" y="33"/>
                </a:lnTo>
                <a:lnTo>
                  <a:pt x="30" y="33"/>
                </a:lnTo>
                <a:cubicBezTo>
                  <a:pt x="30" y="33"/>
                  <a:pt x="30" y="33"/>
                  <a:pt x="30" y="33"/>
                </a:cubicBezTo>
                <a:lnTo>
                  <a:pt x="29" y="33"/>
                </a:lnTo>
                <a:cubicBezTo>
                  <a:pt x="29" y="34"/>
                  <a:pt x="29" y="34"/>
                  <a:pt x="29" y="34"/>
                </a:cubicBezTo>
                <a:lnTo>
                  <a:pt x="28" y="34"/>
                </a:lnTo>
                <a:lnTo>
                  <a:pt x="28" y="35"/>
                </a:lnTo>
                <a:cubicBezTo>
                  <a:pt x="26" y="35"/>
                  <a:pt x="23" y="34"/>
                  <a:pt x="22" y="34"/>
                </a:cubicBezTo>
                <a:lnTo>
                  <a:pt x="21" y="34"/>
                </a:lnTo>
                <a:lnTo>
                  <a:pt x="21" y="33"/>
                </a:ln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2"/>
                </a:cubicBezTo>
                <a:cubicBezTo>
                  <a:pt x="20" y="32"/>
                  <a:pt x="20" y="32"/>
                  <a:pt x="20" y="32"/>
                </a:cubicBezTo>
                <a:lnTo>
                  <a:pt x="19" y="32"/>
                </a:lnTo>
                <a:cubicBezTo>
                  <a:pt x="19" y="31"/>
                  <a:pt x="19" y="32"/>
                  <a:pt x="19" y="31"/>
                </a:cubicBezTo>
                <a:lnTo>
                  <a:pt x="15" y="31"/>
                </a:lnTo>
                <a:lnTo>
                  <a:pt x="15" y="30"/>
                </a:lnTo>
                <a:cubicBezTo>
                  <a:pt x="15" y="30"/>
                  <a:pt x="15" y="30"/>
                  <a:pt x="15" y="30"/>
                </a:cubicBezTo>
                <a:cubicBezTo>
                  <a:pt x="14" y="30"/>
                  <a:pt x="15" y="30"/>
                  <a:pt x="14" y="30"/>
                </a:cubicBezTo>
                <a:lnTo>
                  <a:pt x="14" y="29"/>
                </a:lnTo>
                <a:lnTo>
                  <a:pt x="12" y="29"/>
                </a:lnTo>
                <a:lnTo>
                  <a:pt x="12" y="30"/>
                </a:lnTo>
                <a:cubicBezTo>
                  <a:pt x="12" y="30"/>
                  <a:pt x="11" y="30"/>
                  <a:pt x="11" y="31"/>
                </a:cubicBezTo>
                <a:lnTo>
                  <a:pt x="10" y="31"/>
                </a:lnTo>
                <a:lnTo>
                  <a:pt x="10" y="32"/>
                </a:lnTo>
                <a:cubicBezTo>
                  <a:pt x="9" y="32"/>
                  <a:pt x="9" y="36"/>
                  <a:pt x="9" y="37"/>
                </a:cubicBezTo>
                <a:cubicBezTo>
                  <a:pt x="9" y="37"/>
                  <a:pt x="8" y="37"/>
                  <a:pt x="8" y="38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95" name="Freeform 109"/>
          <p:cNvSpPr>
            <a:spLocks/>
          </p:cNvSpPr>
          <p:nvPr/>
        </p:nvSpPr>
        <p:spPr bwMode="auto">
          <a:xfrm>
            <a:off x="3656013" y="1752600"/>
            <a:ext cx="849312" cy="701675"/>
          </a:xfrm>
          <a:custGeom>
            <a:avLst/>
            <a:gdLst>
              <a:gd name="T0" fmla="*/ 44701 w 57"/>
              <a:gd name="T1" fmla="*/ 204655 h 48"/>
              <a:gd name="T2" fmla="*/ 163903 w 57"/>
              <a:gd name="T3" fmla="*/ 175419 h 48"/>
              <a:gd name="T4" fmla="*/ 163903 w 57"/>
              <a:gd name="T5" fmla="*/ 73091 h 48"/>
              <a:gd name="T6" fmla="*/ 238404 w 57"/>
              <a:gd name="T7" fmla="*/ 58473 h 48"/>
              <a:gd name="T8" fmla="*/ 253304 w 57"/>
              <a:gd name="T9" fmla="*/ 87709 h 48"/>
              <a:gd name="T10" fmla="*/ 283104 w 57"/>
              <a:gd name="T11" fmla="*/ 102328 h 48"/>
              <a:gd name="T12" fmla="*/ 298005 w 57"/>
              <a:gd name="T13" fmla="*/ 87709 h 48"/>
              <a:gd name="T14" fmla="*/ 342705 w 57"/>
              <a:gd name="T15" fmla="*/ 14618 h 48"/>
              <a:gd name="T16" fmla="*/ 357605 w 57"/>
              <a:gd name="T17" fmla="*/ 0 h 48"/>
              <a:gd name="T18" fmla="*/ 432107 w 57"/>
              <a:gd name="T19" fmla="*/ 29236 h 48"/>
              <a:gd name="T20" fmla="*/ 461907 w 57"/>
              <a:gd name="T21" fmla="*/ 43855 h 48"/>
              <a:gd name="T22" fmla="*/ 476807 w 57"/>
              <a:gd name="T23" fmla="*/ 58473 h 48"/>
              <a:gd name="T24" fmla="*/ 461907 w 57"/>
              <a:gd name="T25" fmla="*/ 87709 h 48"/>
              <a:gd name="T26" fmla="*/ 447007 w 57"/>
              <a:gd name="T27" fmla="*/ 102328 h 48"/>
              <a:gd name="T28" fmla="*/ 417206 w 57"/>
              <a:gd name="T29" fmla="*/ 131564 h 48"/>
              <a:gd name="T30" fmla="*/ 402306 w 57"/>
              <a:gd name="T31" fmla="*/ 160801 h 48"/>
              <a:gd name="T32" fmla="*/ 387406 w 57"/>
              <a:gd name="T33" fmla="*/ 204655 h 48"/>
              <a:gd name="T34" fmla="*/ 476807 w 57"/>
              <a:gd name="T35" fmla="*/ 233892 h 48"/>
              <a:gd name="T36" fmla="*/ 506608 w 57"/>
              <a:gd name="T37" fmla="*/ 248510 h 48"/>
              <a:gd name="T38" fmla="*/ 536408 w 57"/>
              <a:gd name="T39" fmla="*/ 263128 h 48"/>
              <a:gd name="T40" fmla="*/ 566209 w 57"/>
              <a:gd name="T41" fmla="*/ 263128 h 48"/>
              <a:gd name="T42" fmla="*/ 625810 w 57"/>
              <a:gd name="T43" fmla="*/ 219273 h 48"/>
              <a:gd name="T44" fmla="*/ 640710 w 57"/>
              <a:gd name="T45" fmla="*/ 190037 h 48"/>
              <a:gd name="T46" fmla="*/ 715211 w 57"/>
              <a:gd name="T47" fmla="*/ 219273 h 48"/>
              <a:gd name="T48" fmla="*/ 745011 w 57"/>
              <a:gd name="T49" fmla="*/ 248510 h 48"/>
              <a:gd name="T50" fmla="*/ 774812 w 57"/>
              <a:gd name="T51" fmla="*/ 292365 h 48"/>
              <a:gd name="T52" fmla="*/ 745011 w 57"/>
              <a:gd name="T53" fmla="*/ 380074 h 48"/>
              <a:gd name="T54" fmla="*/ 759912 w 57"/>
              <a:gd name="T55" fmla="*/ 497020 h 48"/>
              <a:gd name="T56" fmla="*/ 834413 w 57"/>
              <a:gd name="T57" fmla="*/ 613966 h 48"/>
              <a:gd name="T58" fmla="*/ 834413 w 57"/>
              <a:gd name="T59" fmla="*/ 643202 h 48"/>
              <a:gd name="T60" fmla="*/ 774812 w 57"/>
              <a:gd name="T61" fmla="*/ 643202 h 48"/>
              <a:gd name="T62" fmla="*/ 730111 w 57"/>
              <a:gd name="T63" fmla="*/ 657820 h 48"/>
              <a:gd name="T64" fmla="*/ 715211 w 57"/>
              <a:gd name="T65" fmla="*/ 643202 h 48"/>
              <a:gd name="T66" fmla="*/ 640710 w 57"/>
              <a:gd name="T67" fmla="*/ 672439 h 48"/>
              <a:gd name="T68" fmla="*/ 640710 w 57"/>
              <a:gd name="T69" fmla="*/ 687057 h 48"/>
              <a:gd name="T70" fmla="*/ 581109 w 57"/>
              <a:gd name="T71" fmla="*/ 701675 h 48"/>
              <a:gd name="T72" fmla="*/ 566209 w 57"/>
              <a:gd name="T73" fmla="*/ 672439 h 48"/>
              <a:gd name="T74" fmla="*/ 476807 w 57"/>
              <a:gd name="T75" fmla="*/ 672439 h 48"/>
              <a:gd name="T76" fmla="*/ 432107 w 57"/>
              <a:gd name="T77" fmla="*/ 701675 h 48"/>
              <a:gd name="T78" fmla="*/ 417206 w 57"/>
              <a:gd name="T79" fmla="*/ 701675 h 48"/>
              <a:gd name="T80" fmla="*/ 357605 w 57"/>
              <a:gd name="T81" fmla="*/ 672439 h 48"/>
              <a:gd name="T82" fmla="*/ 283104 w 57"/>
              <a:gd name="T83" fmla="*/ 613966 h 48"/>
              <a:gd name="T84" fmla="*/ 268204 w 57"/>
              <a:gd name="T85" fmla="*/ 599347 h 48"/>
              <a:gd name="T86" fmla="*/ 208603 w 57"/>
              <a:gd name="T87" fmla="*/ 584729 h 48"/>
              <a:gd name="T88" fmla="*/ 208603 w 57"/>
              <a:gd name="T89" fmla="*/ 570111 h 48"/>
              <a:gd name="T90" fmla="*/ 193703 w 57"/>
              <a:gd name="T91" fmla="*/ 555493 h 48"/>
              <a:gd name="T92" fmla="*/ 178803 w 57"/>
              <a:gd name="T93" fmla="*/ 511638 h 48"/>
              <a:gd name="T94" fmla="*/ 163903 w 57"/>
              <a:gd name="T95" fmla="*/ 497020 h 48"/>
              <a:gd name="T96" fmla="*/ 134102 w 57"/>
              <a:gd name="T97" fmla="*/ 423929 h 48"/>
              <a:gd name="T98" fmla="*/ 134102 w 57"/>
              <a:gd name="T99" fmla="*/ 380074 h 48"/>
              <a:gd name="T100" fmla="*/ 149002 w 57"/>
              <a:gd name="T101" fmla="*/ 321601 h 48"/>
              <a:gd name="T102" fmla="*/ 134102 w 57"/>
              <a:gd name="T103" fmla="*/ 321601 h 48"/>
              <a:gd name="T104" fmla="*/ 89401 w 57"/>
              <a:gd name="T105" fmla="*/ 306983 h 48"/>
              <a:gd name="T106" fmla="*/ 74501 w 57"/>
              <a:gd name="T107" fmla="*/ 292365 h 48"/>
              <a:gd name="T108" fmla="*/ 59601 w 57"/>
              <a:gd name="T109" fmla="*/ 263128 h 48"/>
              <a:gd name="T110" fmla="*/ 44701 w 57"/>
              <a:gd name="T111" fmla="*/ 263128 h 48"/>
              <a:gd name="T112" fmla="*/ 0 w 57"/>
              <a:gd name="T113" fmla="*/ 233892 h 4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"/>
              <a:gd name="T172" fmla="*/ 0 h 48"/>
              <a:gd name="T173" fmla="*/ 57 w 57"/>
              <a:gd name="T174" fmla="*/ 48 h 4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" h="48">
                <a:moveTo>
                  <a:pt x="0" y="16"/>
                </a:moveTo>
                <a:lnTo>
                  <a:pt x="2" y="16"/>
                </a:lnTo>
                <a:cubicBezTo>
                  <a:pt x="2" y="15"/>
                  <a:pt x="2" y="16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3" y="15"/>
                  <a:pt x="3" y="15"/>
                  <a:pt x="3" y="14"/>
                </a:cubicBezTo>
                <a:lnTo>
                  <a:pt x="4" y="14"/>
                </a:lnTo>
                <a:cubicBezTo>
                  <a:pt x="5" y="13"/>
                  <a:pt x="10" y="12"/>
                  <a:pt x="11" y="12"/>
                </a:cubicBezTo>
                <a:lnTo>
                  <a:pt x="11" y="11"/>
                </a:lnTo>
                <a:cubicBezTo>
                  <a:pt x="11" y="11"/>
                  <a:pt x="11" y="8"/>
                  <a:pt x="11" y="8"/>
                </a:cubicBezTo>
                <a:cubicBezTo>
                  <a:pt x="11" y="8"/>
                  <a:pt x="10" y="6"/>
                  <a:pt x="10" y="5"/>
                </a:cubicBezTo>
                <a:lnTo>
                  <a:pt x="11" y="5"/>
                </a:lnTo>
                <a:lnTo>
                  <a:pt x="11" y="4"/>
                </a:lnTo>
                <a:lnTo>
                  <a:pt x="16" y="4"/>
                </a:lnTo>
                <a:lnTo>
                  <a:pt x="16" y="3"/>
                </a:lnTo>
                <a:cubicBezTo>
                  <a:pt x="17" y="4"/>
                  <a:pt x="16" y="5"/>
                  <a:pt x="16" y="6"/>
                </a:cubicBezTo>
                <a:lnTo>
                  <a:pt x="17" y="6"/>
                </a:lnTo>
                <a:cubicBezTo>
                  <a:pt x="17" y="6"/>
                  <a:pt x="17" y="6"/>
                  <a:pt x="17" y="6"/>
                </a:cubicBezTo>
                <a:lnTo>
                  <a:pt x="18" y="6"/>
                </a:lnTo>
                <a:lnTo>
                  <a:pt x="18" y="7"/>
                </a:lnTo>
                <a:cubicBezTo>
                  <a:pt x="19" y="7"/>
                  <a:pt x="19" y="7"/>
                  <a:pt x="19" y="7"/>
                </a:cubicBezTo>
                <a:lnTo>
                  <a:pt x="19" y="6"/>
                </a:lnTo>
                <a:lnTo>
                  <a:pt x="20" y="6"/>
                </a:lnTo>
                <a:lnTo>
                  <a:pt x="20" y="4"/>
                </a:lnTo>
                <a:lnTo>
                  <a:pt x="19" y="4"/>
                </a:lnTo>
                <a:lnTo>
                  <a:pt x="19" y="2"/>
                </a:lnTo>
                <a:lnTo>
                  <a:pt x="23" y="2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ubicBezTo>
                  <a:pt x="26" y="0"/>
                  <a:pt x="27" y="0"/>
                  <a:pt x="29" y="0"/>
                </a:cubicBezTo>
                <a:cubicBezTo>
                  <a:pt x="29" y="1"/>
                  <a:pt x="29" y="2"/>
                  <a:pt x="29" y="2"/>
                </a:cubicBezTo>
                <a:lnTo>
                  <a:pt x="30" y="2"/>
                </a:lnTo>
                <a:lnTo>
                  <a:pt x="30" y="3"/>
                </a:lnTo>
                <a:lnTo>
                  <a:pt x="31" y="3"/>
                </a:lnTo>
                <a:lnTo>
                  <a:pt x="32" y="3"/>
                </a:lnTo>
                <a:lnTo>
                  <a:pt x="32" y="4"/>
                </a:lnTo>
                <a:lnTo>
                  <a:pt x="33" y="4"/>
                </a:lnTo>
                <a:lnTo>
                  <a:pt x="33" y="5"/>
                </a:lnTo>
                <a:cubicBezTo>
                  <a:pt x="32" y="5"/>
                  <a:pt x="32" y="5"/>
                  <a:pt x="32" y="5"/>
                </a:cubicBezTo>
                <a:cubicBezTo>
                  <a:pt x="31" y="6"/>
                  <a:pt x="31" y="6"/>
                  <a:pt x="31" y="6"/>
                </a:cubicBezTo>
                <a:lnTo>
                  <a:pt x="30" y="6"/>
                </a:lnTo>
                <a:cubicBezTo>
                  <a:pt x="30" y="7"/>
                  <a:pt x="30" y="7"/>
                  <a:pt x="30" y="7"/>
                </a:cubicBezTo>
                <a:lnTo>
                  <a:pt x="29" y="8"/>
                </a:lnTo>
                <a:lnTo>
                  <a:pt x="29" y="9"/>
                </a:lnTo>
                <a:lnTo>
                  <a:pt x="28" y="9"/>
                </a:lnTo>
                <a:lnTo>
                  <a:pt x="28" y="10"/>
                </a:ln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7" y="11"/>
                  <a:pt x="27" y="11"/>
                </a:cubicBezTo>
                <a:lnTo>
                  <a:pt x="26" y="12"/>
                </a:lnTo>
                <a:cubicBezTo>
                  <a:pt x="26" y="12"/>
                  <a:pt x="26" y="13"/>
                  <a:pt x="26" y="14"/>
                </a:cubicBezTo>
                <a:cubicBezTo>
                  <a:pt x="27" y="14"/>
                  <a:pt x="28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lnTo>
                  <a:pt x="30" y="15"/>
                </a:lnTo>
                <a:lnTo>
                  <a:pt x="30" y="16"/>
                </a:lnTo>
                <a:cubicBezTo>
                  <a:pt x="31" y="16"/>
                  <a:pt x="32" y="16"/>
                  <a:pt x="32" y="16"/>
                </a:cubicBezTo>
                <a:lnTo>
                  <a:pt x="33" y="17"/>
                </a:lnTo>
                <a:lnTo>
                  <a:pt x="34" y="17"/>
                </a:lnTo>
                <a:lnTo>
                  <a:pt x="35" y="18"/>
                </a:lnTo>
                <a:lnTo>
                  <a:pt x="36" y="18"/>
                </a:lnTo>
                <a:lnTo>
                  <a:pt x="36" y="19"/>
                </a:lnTo>
                <a:lnTo>
                  <a:pt x="38" y="19"/>
                </a:lnTo>
                <a:lnTo>
                  <a:pt x="38" y="18"/>
                </a:lnTo>
                <a:lnTo>
                  <a:pt x="39" y="18"/>
                </a:lnTo>
                <a:cubicBezTo>
                  <a:pt x="39" y="18"/>
                  <a:pt x="40" y="17"/>
                  <a:pt x="40" y="17"/>
                </a:cubicBezTo>
                <a:cubicBezTo>
                  <a:pt x="40" y="16"/>
                  <a:pt x="41" y="16"/>
                  <a:pt x="41" y="15"/>
                </a:cubicBezTo>
                <a:lnTo>
                  <a:pt x="42" y="15"/>
                </a:lnTo>
                <a:cubicBezTo>
                  <a:pt x="42" y="15"/>
                  <a:pt x="42" y="14"/>
                  <a:pt x="42" y="14"/>
                </a:cubicBezTo>
                <a:lnTo>
                  <a:pt x="43" y="13"/>
                </a:lnTo>
                <a:lnTo>
                  <a:pt x="45" y="13"/>
                </a:lnTo>
                <a:cubicBezTo>
                  <a:pt x="45" y="13"/>
                  <a:pt x="47" y="15"/>
                  <a:pt x="47" y="15"/>
                </a:cubicBezTo>
                <a:cubicBezTo>
                  <a:pt x="47" y="15"/>
                  <a:pt x="48" y="15"/>
                  <a:pt x="48" y="15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9" y="16"/>
                  <a:pt x="49" y="16"/>
                </a:cubicBezTo>
                <a:lnTo>
                  <a:pt x="49" y="17"/>
                </a:lnTo>
                <a:cubicBezTo>
                  <a:pt x="49" y="17"/>
                  <a:pt x="50" y="17"/>
                  <a:pt x="50" y="17"/>
                </a:cubicBezTo>
                <a:cubicBezTo>
                  <a:pt x="50" y="18"/>
                  <a:pt x="51" y="18"/>
                  <a:pt x="51" y="18"/>
                </a:cubicBezTo>
                <a:cubicBezTo>
                  <a:pt x="51" y="18"/>
                  <a:pt x="51" y="19"/>
                  <a:pt x="51" y="19"/>
                </a:cubicBezTo>
                <a:lnTo>
                  <a:pt x="51" y="20"/>
                </a:lnTo>
                <a:lnTo>
                  <a:pt x="52" y="20"/>
                </a:lnTo>
                <a:cubicBezTo>
                  <a:pt x="52" y="20"/>
                  <a:pt x="52" y="23"/>
                  <a:pt x="52" y="25"/>
                </a:cubicBezTo>
                <a:lnTo>
                  <a:pt x="51" y="25"/>
                </a:lnTo>
                <a:lnTo>
                  <a:pt x="50" y="25"/>
                </a:lnTo>
                <a:lnTo>
                  <a:pt x="50" y="26"/>
                </a:lnTo>
                <a:cubicBezTo>
                  <a:pt x="50" y="26"/>
                  <a:pt x="50" y="29"/>
                  <a:pt x="51" y="29"/>
                </a:cubicBezTo>
                <a:lnTo>
                  <a:pt x="51" y="30"/>
                </a:lnTo>
                <a:cubicBezTo>
                  <a:pt x="51" y="31"/>
                  <a:pt x="51" y="33"/>
                  <a:pt x="51" y="34"/>
                </a:cubicBezTo>
                <a:cubicBezTo>
                  <a:pt x="53" y="34"/>
                  <a:pt x="55" y="34"/>
                  <a:pt x="57" y="34"/>
                </a:cubicBezTo>
                <a:cubicBezTo>
                  <a:pt x="56" y="34"/>
                  <a:pt x="55" y="40"/>
                  <a:pt x="56" y="41"/>
                </a:cubicBezTo>
                <a:lnTo>
                  <a:pt x="56" y="42"/>
                </a:lnTo>
                <a:lnTo>
                  <a:pt x="56" y="43"/>
                </a:lnTo>
                <a:lnTo>
                  <a:pt x="56" y="44"/>
                </a:lnTo>
                <a:cubicBezTo>
                  <a:pt x="55" y="44"/>
                  <a:pt x="53" y="44"/>
                  <a:pt x="53" y="44"/>
                </a:cubicBezTo>
                <a:lnTo>
                  <a:pt x="52" y="44"/>
                </a:lnTo>
                <a:lnTo>
                  <a:pt x="52" y="45"/>
                </a:ln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0" y="46"/>
                  <a:pt x="50" y="45"/>
                </a:cubicBezTo>
                <a:lnTo>
                  <a:pt x="49" y="45"/>
                </a:lnTo>
                <a:cubicBezTo>
                  <a:pt x="49" y="45"/>
                  <a:pt x="49" y="45"/>
                  <a:pt x="49" y="45"/>
                </a:cubicBezTo>
                <a:lnTo>
                  <a:pt x="48" y="45"/>
                </a:lnTo>
                <a:lnTo>
                  <a:pt x="48" y="44"/>
                </a:lnTo>
                <a:lnTo>
                  <a:pt x="43" y="44"/>
                </a:lnTo>
                <a:lnTo>
                  <a:pt x="43" y="45"/>
                </a:lnTo>
                <a:lnTo>
                  <a:pt x="43" y="46"/>
                </a:lnTo>
                <a:lnTo>
                  <a:pt x="44" y="46"/>
                </a:lnTo>
                <a:lnTo>
                  <a:pt x="44" y="47"/>
                </a:lnTo>
                <a:lnTo>
                  <a:pt x="43" y="47"/>
                </a:lnTo>
                <a:lnTo>
                  <a:pt x="43" y="48"/>
                </a:lnTo>
                <a:cubicBezTo>
                  <a:pt x="43" y="48"/>
                  <a:pt x="42" y="48"/>
                  <a:pt x="41" y="48"/>
                </a:cubicBezTo>
                <a:cubicBezTo>
                  <a:pt x="41" y="48"/>
                  <a:pt x="40" y="48"/>
                  <a:pt x="39" y="48"/>
                </a:cubicBezTo>
                <a:lnTo>
                  <a:pt x="39" y="47"/>
                </a:lnTo>
                <a:cubicBezTo>
                  <a:pt x="39" y="47"/>
                  <a:pt x="39" y="47"/>
                  <a:pt x="39" y="47"/>
                </a:cubicBezTo>
                <a:cubicBezTo>
                  <a:pt x="39" y="47"/>
                  <a:pt x="39" y="47"/>
                  <a:pt x="39" y="46"/>
                </a:cubicBezTo>
                <a:lnTo>
                  <a:pt x="38" y="46"/>
                </a:lnTo>
                <a:cubicBezTo>
                  <a:pt x="38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lnTo>
                  <a:pt x="34" y="47"/>
                </a:lnTo>
                <a:cubicBezTo>
                  <a:pt x="34" y="47"/>
                  <a:pt x="34" y="47"/>
                  <a:pt x="34" y="46"/>
                </a:cubicBezTo>
                <a:cubicBezTo>
                  <a:pt x="33" y="46"/>
                  <a:pt x="32" y="46"/>
                  <a:pt x="32" y="46"/>
                </a:cubicBezTo>
                <a:lnTo>
                  <a:pt x="32" y="47"/>
                </a:lnTo>
                <a:lnTo>
                  <a:pt x="31" y="47"/>
                </a:lnTo>
                <a:cubicBezTo>
                  <a:pt x="31" y="47"/>
                  <a:pt x="31" y="48"/>
                  <a:pt x="31" y="48"/>
                </a:cubicBezTo>
                <a:lnTo>
                  <a:pt x="29" y="48"/>
                </a:lnTo>
                <a:lnTo>
                  <a:pt x="28" y="48"/>
                </a:lnTo>
                <a:cubicBezTo>
                  <a:pt x="28" y="47"/>
                  <a:pt x="28" y="48"/>
                  <a:pt x="28" y="47"/>
                </a:cubicBezTo>
                <a:cubicBezTo>
                  <a:pt x="28" y="47"/>
                  <a:pt x="27" y="47"/>
                  <a:pt x="27" y="47"/>
                </a:cubicBezTo>
                <a:cubicBezTo>
                  <a:pt x="27" y="47"/>
                  <a:pt x="25" y="46"/>
                  <a:pt x="24" y="46"/>
                </a:cubicBezTo>
                <a:cubicBezTo>
                  <a:pt x="23" y="45"/>
                  <a:pt x="20" y="46"/>
                  <a:pt x="19" y="46"/>
                </a:cubicBezTo>
                <a:cubicBezTo>
                  <a:pt x="19" y="45"/>
                  <a:pt x="19" y="43"/>
                  <a:pt x="19" y="42"/>
                </a:cubicBezTo>
                <a:lnTo>
                  <a:pt x="19" y="41"/>
                </a:lnTo>
                <a:cubicBezTo>
                  <a:pt x="18" y="41"/>
                  <a:pt x="18" y="41"/>
                  <a:pt x="18" y="41"/>
                </a:cubicBezTo>
                <a:lnTo>
                  <a:pt x="18" y="40"/>
                </a:lnTo>
                <a:lnTo>
                  <a:pt x="14" y="40"/>
                </a:lnTo>
                <a:lnTo>
                  <a:pt x="14" y="39"/>
                </a:lnTo>
                <a:lnTo>
                  <a:pt x="13" y="39"/>
                </a:lnTo>
                <a:lnTo>
                  <a:pt x="13" y="38"/>
                </a:lnTo>
                <a:cubicBezTo>
                  <a:pt x="12" y="38"/>
                  <a:pt x="13" y="38"/>
                  <a:pt x="12" y="38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5"/>
                  <a:pt x="12" y="35"/>
                </a:cubicBezTo>
                <a:lnTo>
                  <a:pt x="11" y="35"/>
                </a:lnTo>
                <a:lnTo>
                  <a:pt x="11" y="34"/>
                </a:lnTo>
                <a:cubicBezTo>
                  <a:pt x="11" y="34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8" y="29"/>
                  <a:pt x="9" y="29"/>
                </a:cubicBezTo>
                <a:lnTo>
                  <a:pt x="9" y="28"/>
                </a:lnTo>
                <a:lnTo>
                  <a:pt x="9" y="27"/>
                </a:lnTo>
                <a:cubicBezTo>
                  <a:pt x="9" y="27"/>
                  <a:pt x="9" y="26"/>
                  <a:pt x="9" y="26"/>
                </a:cubicBezTo>
                <a:lnTo>
                  <a:pt x="10" y="26"/>
                </a:lnTo>
                <a:lnTo>
                  <a:pt x="10" y="25"/>
                </a:lnTo>
                <a:cubicBezTo>
                  <a:pt x="10" y="24"/>
                  <a:pt x="10" y="23"/>
                  <a:pt x="10" y="22"/>
                </a:cubicBezTo>
                <a:lnTo>
                  <a:pt x="9" y="22"/>
                </a:lnTo>
                <a:lnTo>
                  <a:pt x="9" y="21"/>
                </a:lnTo>
                <a:cubicBezTo>
                  <a:pt x="9" y="21"/>
                  <a:pt x="8" y="21"/>
                  <a:pt x="8" y="21"/>
                </a:cubicBezTo>
                <a:lnTo>
                  <a:pt x="7" y="21"/>
                </a:lnTo>
                <a:cubicBezTo>
                  <a:pt x="7" y="21"/>
                  <a:pt x="6" y="21"/>
                  <a:pt x="6" y="21"/>
                </a:cubicBezTo>
                <a:lnTo>
                  <a:pt x="6" y="20"/>
                </a:lnTo>
                <a:cubicBezTo>
                  <a:pt x="6" y="20"/>
                  <a:pt x="6" y="20"/>
                  <a:pt x="6" y="20"/>
                </a:cubicBezTo>
                <a:lnTo>
                  <a:pt x="5" y="20"/>
                </a:lnTo>
                <a:cubicBezTo>
                  <a:pt x="5" y="20"/>
                  <a:pt x="5" y="19"/>
                  <a:pt x="5" y="19"/>
                </a:cubicBezTo>
                <a:cubicBezTo>
                  <a:pt x="5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lnTo>
                  <a:pt x="3" y="18"/>
                </a:lnTo>
                <a:cubicBezTo>
                  <a:pt x="3" y="18"/>
                  <a:pt x="3" y="18"/>
                  <a:pt x="3" y="18"/>
                </a:cubicBezTo>
                <a:lnTo>
                  <a:pt x="2" y="17"/>
                </a:lnTo>
                <a:cubicBezTo>
                  <a:pt x="2" y="17"/>
                  <a:pt x="0" y="16"/>
                  <a:pt x="0" y="16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096" name="Freeform 110"/>
          <p:cNvSpPr>
            <a:spLocks/>
          </p:cNvSpPr>
          <p:nvPr/>
        </p:nvSpPr>
        <p:spPr bwMode="auto">
          <a:xfrm>
            <a:off x="3656013" y="1752600"/>
            <a:ext cx="849312" cy="701675"/>
          </a:xfrm>
          <a:custGeom>
            <a:avLst/>
            <a:gdLst>
              <a:gd name="T0" fmla="*/ 44701 w 57"/>
              <a:gd name="T1" fmla="*/ 204655 h 48"/>
              <a:gd name="T2" fmla="*/ 163903 w 57"/>
              <a:gd name="T3" fmla="*/ 175419 h 48"/>
              <a:gd name="T4" fmla="*/ 163903 w 57"/>
              <a:gd name="T5" fmla="*/ 73091 h 48"/>
              <a:gd name="T6" fmla="*/ 238404 w 57"/>
              <a:gd name="T7" fmla="*/ 58473 h 48"/>
              <a:gd name="T8" fmla="*/ 253304 w 57"/>
              <a:gd name="T9" fmla="*/ 87709 h 48"/>
              <a:gd name="T10" fmla="*/ 283104 w 57"/>
              <a:gd name="T11" fmla="*/ 102328 h 48"/>
              <a:gd name="T12" fmla="*/ 298005 w 57"/>
              <a:gd name="T13" fmla="*/ 87709 h 48"/>
              <a:gd name="T14" fmla="*/ 342705 w 57"/>
              <a:gd name="T15" fmla="*/ 14618 h 48"/>
              <a:gd name="T16" fmla="*/ 357605 w 57"/>
              <a:gd name="T17" fmla="*/ 0 h 48"/>
              <a:gd name="T18" fmla="*/ 432107 w 57"/>
              <a:gd name="T19" fmla="*/ 29236 h 48"/>
              <a:gd name="T20" fmla="*/ 461907 w 57"/>
              <a:gd name="T21" fmla="*/ 43855 h 48"/>
              <a:gd name="T22" fmla="*/ 476807 w 57"/>
              <a:gd name="T23" fmla="*/ 58473 h 48"/>
              <a:gd name="T24" fmla="*/ 461907 w 57"/>
              <a:gd name="T25" fmla="*/ 87709 h 48"/>
              <a:gd name="T26" fmla="*/ 447007 w 57"/>
              <a:gd name="T27" fmla="*/ 102328 h 48"/>
              <a:gd name="T28" fmla="*/ 417206 w 57"/>
              <a:gd name="T29" fmla="*/ 131564 h 48"/>
              <a:gd name="T30" fmla="*/ 402306 w 57"/>
              <a:gd name="T31" fmla="*/ 160801 h 48"/>
              <a:gd name="T32" fmla="*/ 387406 w 57"/>
              <a:gd name="T33" fmla="*/ 204655 h 48"/>
              <a:gd name="T34" fmla="*/ 476807 w 57"/>
              <a:gd name="T35" fmla="*/ 233892 h 48"/>
              <a:gd name="T36" fmla="*/ 506608 w 57"/>
              <a:gd name="T37" fmla="*/ 248510 h 48"/>
              <a:gd name="T38" fmla="*/ 536408 w 57"/>
              <a:gd name="T39" fmla="*/ 263128 h 48"/>
              <a:gd name="T40" fmla="*/ 566209 w 57"/>
              <a:gd name="T41" fmla="*/ 263128 h 48"/>
              <a:gd name="T42" fmla="*/ 625810 w 57"/>
              <a:gd name="T43" fmla="*/ 219273 h 48"/>
              <a:gd name="T44" fmla="*/ 640710 w 57"/>
              <a:gd name="T45" fmla="*/ 190037 h 48"/>
              <a:gd name="T46" fmla="*/ 715211 w 57"/>
              <a:gd name="T47" fmla="*/ 219273 h 48"/>
              <a:gd name="T48" fmla="*/ 745011 w 57"/>
              <a:gd name="T49" fmla="*/ 248510 h 48"/>
              <a:gd name="T50" fmla="*/ 774812 w 57"/>
              <a:gd name="T51" fmla="*/ 292365 h 48"/>
              <a:gd name="T52" fmla="*/ 745011 w 57"/>
              <a:gd name="T53" fmla="*/ 380074 h 48"/>
              <a:gd name="T54" fmla="*/ 759912 w 57"/>
              <a:gd name="T55" fmla="*/ 497020 h 48"/>
              <a:gd name="T56" fmla="*/ 834413 w 57"/>
              <a:gd name="T57" fmla="*/ 613966 h 48"/>
              <a:gd name="T58" fmla="*/ 834413 w 57"/>
              <a:gd name="T59" fmla="*/ 643202 h 48"/>
              <a:gd name="T60" fmla="*/ 774812 w 57"/>
              <a:gd name="T61" fmla="*/ 643202 h 48"/>
              <a:gd name="T62" fmla="*/ 730111 w 57"/>
              <a:gd name="T63" fmla="*/ 657820 h 48"/>
              <a:gd name="T64" fmla="*/ 715211 w 57"/>
              <a:gd name="T65" fmla="*/ 643202 h 48"/>
              <a:gd name="T66" fmla="*/ 640710 w 57"/>
              <a:gd name="T67" fmla="*/ 672439 h 48"/>
              <a:gd name="T68" fmla="*/ 640710 w 57"/>
              <a:gd name="T69" fmla="*/ 687057 h 48"/>
              <a:gd name="T70" fmla="*/ 581109 w 57"/>
              <a:gd name="T71" fmla="*/ 701675 h 48"/>
              <a:gd name="T72" fmla="*/ 566209 w 57"/>
              <a:gd name="T73" fmla="*/ 672439 h 48"/>
              <a:gd name="T74" fmla="*/ 476807 w 57"/>
              <a:gd name="T75" fmla="*/ 672439 h 48"/>
              <a:gd name="T76" fmla="*/ 432107 w 57"/>
              <a:gd name="T77" fmla="*/ 701675 h 48"/>
              <a:gd name="T78" fmla="*/ 417206 w 57"/>
              <a:gd name="T79" fmla="*/ 701675 h 48"/>
              <a:gd name="T80" fmla="*/ 357605 w 57"/>
              <a:gd name="T81" fmla="*/ 672439 h 48"/>
              <a:gd name="T82" fmla="*/ 283104 w 57"/>
              <a:gd name="T83" fmla="*/ 613966 h 48"/>
              <a:gd name="T84" fmla="*/ 268204 w 57"/>
              <a:gd name="T85" fmla="*/ 599347 h 48"/>
              <a:gd name="T86" fmla="*/ 208603 w 57"/>
              <a:gd name="T87" fmla="*/ 584729 h 48"/>
              <a:gd name="T88" fmla="*/ 208603 w 57"/>
              <a:gd name="T89" fmla="*/ 570111 h 48"/>
              <a:gd name="T90" fmla="*/ 193703 w 57"/>
              <a:gd name="T91" fmla="*/ 555493 h 48"/>
              <a:gd name="T92" fmla="*/ 178803 w 57"/>
              <a:gd name="T93" fmla="*/ 511638 h 48"/>
              <a:gd name="T94" fmla="*/ 163903 w 57"/>
              <a:gd name="T95" fmla="*/ 497020 h 48"/>
              <a:gd name="T96" fmla="*/ 134102 w 57"/>
              <a:gd name="T97" fmla="*/ 423929 h 48"/>
              <a:gd name="T98" fmla="*/ 134102 w 57"/>
              <a:gd name="T99" fmla="*/ 380074 h 48"/>
              <a:gd name="T100" fmla="*/ 149002 w 57"/>
              <a:gd name="T101" fmla="*/ 321601 h 48"/>
              <a:gd name="T102" fmla="*/ 134102 w 57"/>
              <a:gd name="T103" fmla="*/ 321601 h 48"/>
              <a:gd name="T104" fmla="*/ 89401 w 57"/>
              <a:gd name="T105" fmla="*/ 306983 h 48"/>
              <a:gd name="T106" fmla="*/ 74501 w 57"/>
              <a:gd name="T107" fmla="*/ 292365 h 48"/>
              <a:gd name="T108" fmla="*/ 59601 w 57"/>
              <a:gd name="T109" fmla="*/ 263128 h 48"/>
              <a:gd name="T110" fmla="*/ 44701 w 57"/>
              <a:gd name="T111" fmla="*/ 263128 h 48"/>
              <a:gd name="T112" fmla="*/ 0 w 57"/>
              <a:gd name="T113" fmla="*/ 233892 h 4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"/>
              <a:gd name="T172" fmla="*/ 0 h 48"/>
              <a:gd name="T173" fmla="*/ 57 w 57"/>
              <a:gd name="T174" fmla="*/ 48 h 4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" h="48">
                <a:moveTo>
                  <a:pt x="0" y="16"/>
                </a:moveTo>
                <a:lnTo>
                  <a:pt x="2" y="16"/>
                </a:lnTo>
                <a:cubicBezTo>
                  <a:pt x="2" y="15"/>
                  <a:pt x="2" y="16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3" y="15"/>
                  <a:pt x="3" y="15"/>
                  <a:pt x="3" y="14"/>
                </a:cubicBezTo>
                <a:lnTo>
                  <a:pt x="4" y="14"/>
                </a:lnTo>
                <a:cubicBezTo>
                  <a:pt x="5" y="13"/>
                  <a:pt x="10" y="12"/>
                  <a:pt x="11" y="12"/>
                </a:cubicBezTo>
                <a:lnTo>
                  <a:pt x="11" y="11"/>
                </a:lnTo>
                <a:cubicBezTo>
                  <a:pt x="11" y="11"/>
                  <a:pt x="11" y="8"/>
                  <a:pt x="11" y="8"/>
                </a:cubicBezTo>
                <a:cubicBezTo>
                  <a:pt x="11" y="8"/>
                  <a:pt x="10" y="6"/>
                  <a:pt x="10" y="5"/>
                </a:cubicBezTo>
                <a:lnTo>
                  <a:pt x="11" y="5"/>
                </a:lnTo>
                <a:lnTo>
                  <a:pt x="11" y="4"/>
                </a:lnTo>
                <a:lnTo>
                  <a:pt x="16" y="4"/>
                </a:lnTo>
                <a:lnTo>
                  <a:pt x="16" y="3"/>
                </a:lnTo>
                <a:cubicBezTo>
                  <a:pt x="17" y="4"/>
                  <a:pt x="16" y="5"/>
                  <a:pt x="16" y="6"/>
                </a:cubicBezTo>
                <a:lnTo>
                  <a:pt x="17" y="6"/>
                </a:lnTo>
                <a:cubicBezTo>
                  <a:pt x="17" y="6"/>
                  <a:pt x="17" y="6"/>
                  <a:pt x="17" y="6"/>
                </a:cubicBezTo>
                <a:lnTo>
                  <a:pt x="18" y="6"/>
                </a:lnTo>
                <a:lnTo>
                  <a:pt x="18" y="7"/>
                </a:lnTo>
                <a:cubicBezTo>
                  <a:pt x="19" y="7"/>
                  <a:pt x="19" y="7"/>
                  <a:pt x="19" y="7"/>
                </a:cubicBezTo>
                <a:lnTo>
                  <a:pt x="19" y="6"/>
                </a:lnTo>
                <a:lnTo>
                  <a:pt x="20" y="6"/>
                </a:lnTo>
                <a:lnTo>
                  <a:pt x="20" y="4"/>
                </a:lnTo>
                <a:lnTo>
                  <a:pt x="19" y="4"/>
                </a:lnTo>
                <a:lnTo>
                  <a:pt x="19" y="2"/>
                </a:lnTo>
                <a:lnTo>
                  <a:pt x="23" y="2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ubicBezTo>
                  <a:pt x="26" y="0"/>
                  <a:pt x="27" y="0"/>
                  <a:pt x="29" y="0"/>
                </a:cubicBezTo>
                <a:cubicBezTo>
                  <a:pt x="29" y="1"/>
                  <a:pt x="29" y="2"/>
                  <a:pt x="29" y="2"/>
                </a:cubicBezTo>
                <a:lnTo>
                  <a:pt x="30" y="2"/>
                </a:lnTo>
                <a:lnTo>
                  <a:pt x="30" y="3"/>
                </a:lnTo>
                <a:lnTo>
                  <a:pt x="31" y="3"/>
                </a:lnTo>
                <a:lnTo>
                  <a:pt x="32" y="3"/>
                </a:lnTo>
                <a:lnTo>
                  <a:pt x="32" y="4"/>
                </a:lnTo>
                <a:lnTo>
                  <a:pt x="33" y="4"/>
                </a:lnTo>
                <a:lnTo>
                  <a:pt x="33" y="5"/>
                </a:lnTo>
                <a:cubicBezTo>
                  <a:pt x="32" y="5"/>
                  <a:pt x="32" y="5"/>
                  <a:pt x="32" y="5"/>
                </a:cubicBezTo>
                <a:cubicBezTo>
                  <a:pt x="31" y="6"/>
                  <a:pt x="31" y="6"/>
                  <a:pt x="31" y="6"/>
                </a:cubicBezTo>
                <a:lnTo>
                  <a:pt x="30" y="6"/>
                </a:lnTo>
                <a:cubicBezTo>
                  <a:pt x="30" y="7"/>
                  <a:pt x="30" y="7"/>
                  <a:pt x="30" y="7"/>
                </a:cubicBezTo>
                <a:lnTo>
                  <a:pt x="29" y="8"/>
                </a:lnTo>
                <a:lnTo>
                  <a:pt x="29" y="9"/>
                </a:lnTo>
                <a:lnTo>
                  <a:pt x="28" y="9"/>
                </a:lnTo>
                <a:lnTo>
                  <a:pt x="28" y="10"/>
                </a:ln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7" y="11"/>
                  <a:pt x="27" y="11"/>
                </a:cubicBezTo>
                <a:lnTo>
                  <a:pt x="26" y="12"/>
                </a:lnTo>
                <a:cubicBezTo>
                  <a:pt x="26" y="12"/>
                  <a:pt x="26" y="13"/>
                  <a:pt x="26" y="14"/>
                </a:cubicBezTo>
                <a:cubicBezTo>
                  <a:pt x="27" y="14"/>
                  <a:pt x="28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lnTo>
                  <a:pt x="30" y="15"/>
                </a:lnTo>
                <a:lnTo>
                  <a:pt x="30" y="16"/>
                </a:lnTo>
                <a:cubicBezTo>
                  <a:pt x="31" y="16"/>
                  <a:pt x="32" y="16"/>
                  <a:pt x="32" y="16"/>
                </a:cubicBezTo>
                <a:lnTo>
                  <a:pt x="33" y="17"/>
                </a:lnTo>
                <a:lnTo>
                  <a:pt x="34" y="17"/>
                </a:lnTo>
                <a:lnTo>
                  <a:pt x="35" y="18"/>
                </a:lnTo>
                <a:lnTo>
                  <a:pt x="36" y="18"/>
                </a:lnTo>
                <a:lnTo>
                  <a:pt x="36" y="19"/>
                </a:lnTo>
                <a:lnTo>
                  <a:pt x="38" y="19"/>
                </a:lnTo>
                <a:lnTo>
                  <a:pt x="38" y="18"/>
                </a:lnTo>
                <a:lnTo>
                  <a:pt x="39" y="18"/>
                </a:lnTo>
                <a:cubicBezTo>
                  <a:pt x="39" y="18"/>
                  <a:pt x="40" y="17"/>
                  <a:pt x="40" y="17"/>
                </a:cubicBezTo>
                <a:cubicBezTo>
                  <a:pt x="40" y="16"/>
                  <a:pt x="41" y="16"/>
                  <a:pt x="41" y="15"/>
                </a:cubicBezTo>
                <a:lnTo>
                  <a:pt x="42" y="15"/>
                </a:lnTo>
                <a:cubicBezTo>
                  <a:pt x="42" y="15"/>
                  <a:pt x="42" y="14"/>
                  <a:pt x="42" y="14"/>
                </a:cubicBezTo>
                <a:lnTo>
                  <a:pt x="43" y="13"/>
                </a:lnTo>
                <a:lnTo>
                  <a:pt x="45" y="13"/>
                </a:lnTo>
                <a:cubicBezTo>
                  <a:pt x="45" y="13"/>
                  <a:pt x="47" y="15"/>
                  <a:pt x="47" y="15"/>
                </a:cubicBezTo>
                <a:cubicBezTo>
                  <a:pt x="47" y="15"/>
                  <a:pt x="48" y="15"/>
                  <a:pt x="48" y="15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9" y="16"/>
                  <a:pt x="49" y="16"/>
                </a:cubicBezTo>
                <a:lnTo>
                  <a:pt x="49" y="17"/>
                </a:lnTo>
                <a:cubicBezTo>
                  <a:pt x="49" y="17"/>
                  <a:pt x="50" y="17"/>
                  <a:pt x="50" y="17"/>
                </a:cubicBezTo>
                <a:cubicBezTo>
                  <a:pt x="50" y="18"/>
                  <a:pt x="51" y="18"/>
                  <a:pt x="51" y="18"/>
                </a:cubicBezTo>
                <a:cubicBezTo>
                  <a:pt x="51" y="18"/>
                  <a:pt x="51" y="19"/>
                  <a:pt x="51" y="19"/>
                </a:cubicBezTo>
                <a:lnTo>
                  <a:pt x="51" y="20"/>
                </a:lnTo>
                <a:lnTo>
                  <a:pt x="52" y="20"/>
                </a:lnTo>
                <a:cubicBezTo>
                  <a:pt x="52" y="20"/>
                  <a:pt x="52" y="23"/>
                  <a:pt x="52" y="25"/>
                </a:cubicBezTo>
                <a:lnTo>
                  <a:pt x="51" y="25"/>
                </a:lnTo>
                <a:lnTo>
                  <a:pt x="50" y="25"/>
                </a:lnTo>
                <a:lnTo>
                  <a:pt x="50" y="26"/>
                </a:lnTo>
                <a:cubicBezTo>
                  <a:pt x="50" y="26"/>
                  <a:pt x="50" y="29"/>
                  <a:pt x="51" y="29"/>
                </a:cubicBezTo>
                <a:lnTo>
                  <a:pt x="51" y="30"/>
                </a:lnTo>
                <a:cubicBezTo>
                  <a:pt x="51" y="31"/>
                  <a:pt x="51" y="33"/>
                  <a:pt x="51" y="34"/>
                </a:cubicBezTo>
                <a:cubicBezTo>
                  <a:pt x="53" y="34"/>
                  <a:pt x="55" y="34"/>
                  <a:pt x="57" y="34"/>
                </a:cubicBezTo>
                <a:cubicBezTo>
                  <a:pt x="56" y="34"/>
                  <a:pt x="55" y="40"/>
                  <a:pt x="56" y="41"/>
                </a:cubicBezTo>
                <a:lnTo>
                  <a:pt x="56" y="42"/>
                </a:lnTo>
                <a:lnTo>
                  <a:pt x="56" y="43"/>
                </a:lnTo>
                <a:lnTo>
                  <a:pt x="56" y="44"/>
                </a:lnTo>
                <a:cubicBezTo>
                  <a:pt x="55" y="44"/>
                  <a:pt x="53" y="44"/>
                  <a:pt x="53" y="44"/>
                </a:cubicBezTo>
                <a:lnTo>
                  <a:pt x="52" y="44"/>
                </a:lnTo>
                <a:lnTo>
                  <a:pt x="52" y="45"/>
                </a:ln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0" y="46"/>
                  <a:pt x="50" y="45"/>
                </a:cubicBezTo>
                <a:lnTo>
                  <a:pt x="49" y="45"/>
                </a:lnTo>
                <a:cubicBezTo>
                  <a:pt x="49" y="45"/>
                  <a:pt x="49" y="45"/>
                  <a:pt x="49" y="45"/>
                </a:cubicBezTo>
                <a:lnTo>
                  <a:pt x="48" y="45"/>
                </a:lnTo>
                <a:lnTo>
                  <a:pt x="48" y="44"/>
                </a:lnTo>
                <a:lnTo>
                  <a:pt x="43" y="44"/>
                </a:lnTo>
                <a:lnTo>
                  <a:pt x="43" y="45"/>
                </a:lnTo>
                <a:lnTo>
                  <a:pt x="43" y="46"/>
                </a:lnTo>
                <a:lnTo>
                  <a:pt x="44" y="46"/>
                </a:lnTo>
                <a:lnTo>
                  <a:pt x="44" y="47"/>
                </a:lnTo>
                <a:lnTo>
                  <a:pt x="43" y="47"/>
                </a:lnTo>
                <a:lnTo>
                  <a:pt x="43" y="48"/>
                </a:lnTo>
                <a:cubicBezTo>
                  <a:pt x="43" y="48"/>
                  <a:pt x="42" y="48"/>
                  <a:pt x="41" y="48"/>
                </a:cubicBezTo>
                <a:cubicBezTo>
                  <a:pt x="41" y="48"/>
                  <a:pt x="40" y="48"/>
                  <a:pt x="39" y="48"/>
                </a:cubicBezTo>
                <a:lnTo>
                  <a:pt x="39" y="47"/>
                </a:lnTo>
                <a:cubicBezTo>
                  <a:pt x="39" y="47"/>
                  <a:pt x="39" y="47"/>
                  <a:pt x="39" y="47"/>
                </a:cubicBezTo>
                <a:cubicBezTo>
                  <a:pt x="39" y="47"/>
                  <a:pt x="39" y="47"/>
                  <a:pt x="39" y="46"/>
                </a:cubicBezTo>
                <a:lnTo>
                  <a:pt x="38" y="46"/>
                </a:lnTo>
                <a:cubicBezTo>
                  <a:pt x="38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lnTo>
                  <a:pt x="34" y="47"/>
                </a:lnTo>
                <a:cubicBezTo>
                  <a:pt x="34" y="47"/>
                  <a:pt x="34" y="47"/>
                  <a:pt x="34" y="46"/>
                </a:cubicBezTo>
                <a:cubicBezTo>
                  <a:pt x="33" y="46"/>
                  <a:pt x="32" y="46"/>
                  <a:pt x="32" y="46"/>
                </a:cubicBezTo>
                <a:lnTo>
                  <a:pt x="32" y="47"/>
                </a:lnTo>
                <a:lnTo>
                  <a:pt x="31" y="47"/>
                </a:lnTo>
                <a:cubicBezTo>
                  <a:pt x="31" y="47"/>
                  <a:pt x="31" y="48"/>
                  <a:pt x="31" y="48"/>
                </a:cubicBezTo>
                <a:lnTo>
                  <a:pt x="29" y="48"/>
                </a:lnTo>
                <a:lnTo>
                  <a:pt x="28" y="48"/>
                </a:lnTo>
                <a:cubicBezTo>
                  <a:pt x="28" y="47"/>
                  <a:pt x="28" y="48"/>
                  <a:pt x="28" y="47"/>
                </a:cubicBezTo>
                <a:cubicBezTo>
                  <a:pt x="28" y="47"/>
                  <a:pt x="27" y="47"/>
                  <a:pt x="27" y="47"/>
                </a:cubicBezTo>
                <a:cubicBezTo>
                  <a:pt x="27" y="47"/>
                  <a:pt x="25" y="46"/>
                  <a:pt x="24" y="46"/>
                </a:cubicBezTo>
                <a:cubicBezTo>
                  <a:pt x="23" y="45"/>
                  <a:pt x="20" y="46"/>
                  <a:pt x="19" y="46"/>
                </a:cubicBezTo>
                <a:cubicBezTo>
                  <a:pt x="19" y="45"/>
                  <a:pt x="19" y="43"/>
                  <a:pt x="19" y="42"/>
                </a:cubicBezTo>
                <a:lnTo>
                  <a:pt x="19" y="41"/>
                </a:lnTo>
                <a:cubicBezTo>
                  <a:pt x="18" y="41"/>
                  <a:pt x="18" y="41"/>
                  <a:pt x="18" y="41"/>
                </a:cubicBezTo>
                <a:lnTo>
                  <a:pt x="18" y="40"/>
                </a:lnTo>
                <a:lnTo>
                  <a:pt x="14" y="40"/>
                </a:lnTo>
                <a:lnTo>
                  <a:pt x="14" y="39"/>
                </a:lnTo>
                <a:lnTo>
                  <a:pt x="13" y="39"/>
                </a:lnTo>
                <a:lnTo>
                  <a:pt x="13" y="38"/>
                </a:lnTo>
                <a:cubicBezTo>
                  <a:pt x="12" y="38"/>
                  <a:pt x="13" y="38"/>
                  <a:pt x="12" y="38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5"/>
                  <a:pt x="12" y="35"/>
                </a:cubicBezTo>
                <a:lnTo>
                  <a:pt x="11" y="35"/>
                </a:lnTo>
                <a:lnTo>
                  <a:pt x="11" y="34"/>
                </a:lnTo>
                <a:cubicBezTo>
                  <a:pt x="11" y="34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8" y="29"/>
                  <a:pt x="9" y="29"/>
                </a:cubicBezTo>
                <a:lnTo>
                  <a:pt x="9" y="28"/>
                </a:lnTo>
                <a:lnTo>
                  <a:pt x="9" y="27"/>
                </a:lnTo>
                <a:cubicBezTo>
                  <a:pt x="9" y="27"/>
                  <a:pt x="9" y="26"/>
                  <a:pt x="9" y="26"/>
                </a:cubicBezTo>
                <a:lnTo>
                  <a:pt x="10" y="26"/>
                </a:lnTo>
                <a:lnTo>
                  <a:pt x="10" y="25"/>
                </a:lnTo>
                <a:cubicBezTo>
                  <a:pt x="10" y="24"/>
                  <a:pt x="10" y="23"/>
                  <a:pt x="10" y="22"/>
                </a:cubicBezTo>
                <a:lnTo>
                  <a:pt x="9" y="22"/>
                </a:lnTo>
                <a:lnTo>
                  <a:pt x="9" y="21"/>
                </a:lnTo>
                <a:cubicBezTo>
                  <a:pt x="9" y="21"/>
                  <a:pt x="8" y="21"/>
                  <a:pt x="8" y="21"/>
                </a:cubicBezTo>
                <a:lnTo>
                  <a:pt x="7" y="21"/>
                </a:lnTo>
                <a:cubicBezTo>
                  <a:pt x="7" y="21"/>
                  <a:pt x="6" y="21"/>
                  <a:pt x="6" y="21"/>
                </a:cubicBezTo>
                <a:lnTo>
                  <a:pt x="6" y="20"/>
                </a:lnTo>
                <a:cubicBezTo>
                  <a:pt x="6" y="20"/>
                  <a:pt x="6" y="20"/>
                  <a:pt x="6" y="20"/>
                </a:cubicBezTo>
                <a:lnTo>
                  <a:pt x="5" y="20"/>
                </a:lnTo>
                <a:cubicBezTo>
                  <a:pt x="5" y="20"/>
                  <a:pt x="5" y="19"/>
                  <a:pt x="5" y="19"/>
                </a:cubicBezTo>
                <a:cubicBezTo>
                  <a:pt x="5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lnTo>
                  <a:pt x="3" y="18"/>
                </a:lnTo>
                <a:cubicBezTo>
                  <a:pt x="3" y="18"/>
                  <a:pt x="3" y="18"/>
                  <a:pt x="3" y="18"/>
                </a:cubicBezTo>
                <a:lnTo>
                  <a:pt x="2" y="17"/>
                </a:lnTo>
                <a:cubicBezTo>
                  <a:pt x="2" y="17"/>
                  <a:pt x="0" y="16"/>
                  <a:pt x="0" y="16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29" name="Freeform 112"/>
          <p:cNvSpPr>
            <a:spLocks/>
          </p:cNvSpPr>
          <p:nvPr/>
        </p:nvSpPr>
        <p:spPr bwMode="auto">
          <a:xfrm>
            <a:off x="2387600" y="3651250"/>
            <a:ext cx="1058863" cy="1050925"/>
          </a:xfrm>
          <a:custGeom>
            <a:avLst/>
            <a:gdLst>
              <a:gd name="T0" fmla="*/ 6591794 w 71"/>
              <a:gd name="T1" fmla="*/ 8582554 h 72"/>
              <a:gd name="T2" fmla="*/ 14436327 w 71"/>
              <a:gd name="T3" fmla="*/ 7385666 h 72"/>
              <a:gd name="T4" fmla="*/ 19760470 w 71"/>
              <a:gd name="T5" fmla="*/ 6174184 h 72"/>
              <a:gd name="T6" fmla="*/ 22415083 w 71"/>
              <a:gd name="T7" fmla="*/ 8582554 h 72"/>
              <a:gd name="T8" fmla="*/ 31527274 w 71"/>
              <a:gd name="T9" fmla="*/ 4962701 h 72"/>
              <a:gd name="T10" fmla="*/ 34181887 w 71"/>
              <a:gd name="T11" fmla="*/ 6174184 h 72"/>
              <a:gd name="T12" fmla="*/ 35583761 w 71"/>
              <a:gd name="T13" fmla="*/ 6174184 h 72"/>
              <a:gd name="T14" fmla="*/ 35583761 w 71"/>
              <a:gd name="T15" fmla="*/ 3751219 h 72"/>
              <a:gd name="T16" fmla="*/ 35583761 w 71"/>
              <a:gd name="T17" fmla="*/ 0 h 72"/>
              <a:gd name="T18" fmla="*/ 39506027 w 71"/>
              <a:gd name="T19" fmla="*/ 2422966 h 72"/>
              <a:gd name="T20" fmla="*/ 40773679 w 71"/>
              <a:gd name="T21" fmla="*/ 3751219 h 72"/>
              <a:gd name="T22" fmla="*/ 42175554 w 71"/>
              <a:gd name="T23" fmla="*/ 4962701 h 72"/>
              <a:gd name="T24" fmla="*/ 46097819 w 71"/>
              <a:gd name="T25" fmla="*/ 7385666 h 72"/>
              <a:gd name="T26" fmla="*/ 43428292 w 71"/>
              <a:gd name="T27" fmla="*/ 4962701 h 72"/>
              <a:gd name="T28" fmla="*/ 47350558 w 71"/>
              <a:gd name="T29" fmla="*/ 4962701 h 72"/>
              <a:gd name="T30" fmla="*/ 50020085 w 71"/>
              <a:gd name="T31" fmla="*/ 7385666 h 72"/>
              <a:gd name="T32" fmla="*/ 48752432 w 71"/>
              <a:gd name="T33" fmla="*/ 7385666 h 72"/>
              <a:gd name="T34" fmla="*/ 48752432 w 71"/>
              <a:gd name="T35" fmla="*/ 9925402 h 72"/>
              <a:gd name="T36" fmla="*/ 51272823 w 71"/>
              <a:gd name="T37" fmla="*/ 9925402 h 72"/>
              <a:gd name="T38" fmla="*/ 60519229 w 71"/>
              <a:gd name="T39" fmla="*/ 9925402 h 72"/>
              <a:gd name="T40" fmla="*/ 69765649 w 71"/>
              <a:gd name="T41" fmla="*/ 16099587 h 72"/>
              <a:gd name="T42" fmla="*/ 68512910 w 71"/>
              <a:gd name="T43" fmla="*/ 19734035 h 72"/>
              <a:gd name="T44" fmla="*/ 74955566 w 71"/>
              <a:gd name="T45" fmla="*/ 24696734 h 72"/>
              <a:gd name="T46" fmla="*/ 79012054 w 71"/>
              <a:gd name="T47" fmla="*/ 30870923 h 72"/>
              <a:gd name="T48" fmla="*/ 80279706 w 71"/>
              <a:gd name="T49" fmla="*/ 33279292 h 72"/>
              <a:gd name="T50" fmla="*/ 84201972 w 71"/>
              <a:gd name="T51" fmla="*/ 39453474 h 72"/>
              <a:gd name="T52" fmla="*/ 90793764 w 71"/>
              <a:gd name="T53" fmla="*/ 40664956 h 72"/>
              <a:gd name="T54" fmla="*/ 92180725 w 71"/>
              <a:gd name="T55" fmla="*/ 39453474 h 72"/>
              <a:gd name="T56" fmla="*/ 93448377 w 71"/>
              <a:gd name="T57" fmla="*/ 39453474 h 72"/>
              <a:gd name="T58" fmla="*/ 92180725 w 71"/>
              <a:gd name="T59" fmla="*/ 46839138 h 72"/>
              <a:gd name="T60" fmla="*/ 90793764 w 71"/>
              <a:gd name="T61" fmla="*/ 45627655 h 72"/>
              <a:gd name="T62" fmla="*/ 88124237 w 71"/>
              <a:gd name="T63" fmla="*/ 45627655 h 72"/>
              <a:gd name="T64" fmla="*/ 86871498 w 71"/>
              <a:gd name="T65" fmla="*/ 45627655 h 72"/>
              <a:gd name="T66" fmla="*/ 82934319 w 71"/>
              <a:gd name="T67" fmla="*/ 48181986 h 72"/>
              <a:gd name="T68" fmla="*/ 73687914 w 71"/>
              <a:gd name="T69" fmla="*/ 55553054 h 72"/>
              <a:gd name="T70" fmla="*/ 64441509 w 71"/>
              <a:gd name="T71" fmla="*/ 55553054 h 72"/>
              <a:gd name="T72" fmla="*/ 60519229 w 71"/>
              <a:gd name="T73" fmla="*/ 56764536 h 72"/>
              <a:gd name="T74" fmla="*/ 57864616 w 71"/>
              <a:gd name="T75" fmla="*/ 62938732 h 72"/>
              <a:gd name="T76" fmla="*/ 52674698 w 71"/>
              <a:gd name="T77" fmla="*/ 64150215 h 72"/>
              <a:gd name="T78" fmla="*/ 50020085 w 71"/>
              <a:gd name="T79" fmla="*/ 74075613 h 72"/>
              <a:gd name="T80" fmla="*/ 50020085 w 71"/>
              <a:gd name="T81" fmla="*/ 78906947 h 72"/>
              <a:gd name="T82" fmla="*/ 53942350 w 71"/>
              <a:gd name="T83" fmla="*/ 88846942 h 72"/>
              <a:gd name="T84" fmla="*/ 52674698 w 71"/>
              <a:gd name="T85" fmla="*/ 88846942 h 72"/>
              <a:gd name="T86" fmla="*/ 44695945 w 71"/>
              <a:gd name="T87" fmla="*/ 87635459 h 72"/>
              <a:gd name="T88" fmla="*/ 38104153 w 71"/>
              <a:gd name="T89" fmla="*/ 72732765 h 72"/>
              <a:gd name="T90" fmla="*/ 31527274 w 71"/>
              <a:gd name="T91" fmla="*/ 74075613 h 72"/>
              <a:gd name="T92" fmla="*/ 27605001 w 71"/>
              <a:gd name="T93" fmla="*/ 71535879 h 72"/>
              <a:gd name="T94" fmla="*/ 22415083 w 71"/>
              <a:gd name="T95" fmla="*/ 69112914 h 72"/>
              <a:gd name="T96" fmla="*/ 19760470 w 71"/>
              <a:gd name="T97" fmla="*/ 70324397 h 72"/>
              <a:gd name="T98" fmla="*/ 17090944 w 71"/>
              <a:gd name="T99" fmla="*/ 74075613 h 72"/>
              <a:gd name="T100" fmla="*/ 14436327 w 71"/>
              <a:gd name="T101" fmla="*/ 72732765 h 72"/>
              <a:gd name="T102" fmla="*/ 9246409 w 71"/>
              <a:gd name="T103" fmla="*/ 72732765 h 72"/>
              <a:gd name="T104" fmla="*/ 0 w 71"/>
              <a:gd name="T105" fmla="*/ 65361697 h 72"/>
              <a:gd name="T106" fmla="*/ 1267653 w 71"/>
              <a:gd name="T107" fmla="*/ 61727250 h 72"/>
              <a:gd name="T108" fmla="*/ 2654614 w 71"/>
              <a:gd name="T109" fmla="*/ 60530364 h 72"/>
              <a:gd name="T110" fmla="*/ 5324142 w 71"/>
              <a:gd name="T111" fmla="*/ 48181986 h 72"/>
              <a:gd name="T112" fmla="*/ 6591794 w 71"/>
              <a:gd name="T113" fmla="*/ 42007804 h 72"/>
              <a:gd name="T114" fmla="*/ 9246409 w 71"/>
              <a:gd name="T115" fmla="*/ 34490774 h 72"/>
              <a:gd name="T116" fmla="*/ 6591794 w 71"/>
              <a:gd name="T117" fmla="*/ 27105103 h 72"/>
              <a:gd name="T118" fmla="*/ 7844535 w 71"/>
              <a:gd name="T119" fmla="*/ 20930921 h 72"/>
              <a:gd name="T120" fmla="*/ 10514061 w 71"/>
              <a:gd name="T121" fmla="*/ 12348367 h 72"/>
              <a:gd name="T122" fmla="*/ 13168674 w 71"/>
              <a:gd name="T123" fmla="*/ 9925402 h 72"/>
              <a:gd name="T124" fmla="*/ 10514061 w 71"/>
              <a:gd name="T125" fmla="*/ 11136885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1"/>
              <a:gd name="T190" fmla="*/ 0 h 72"/>
              <a:gd name="T191" fmla="*/ 71 w 71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1" h="72">
                <a:moveTo>
                  <a:pt x="2" y="9"/>
                </a:moveTo>
                <a:cubicBezTo>
                  <a:pt x="2" y="8"/>
                  <a:pt x="2" y="9"/>
                  <a:pt x="2" y="8"/>
                </a:cubicBezTo>
                <a:cubicBezTo>
                  <a:pt x="2" y="8"/>
                  <a:pt x="4" y="8"/>
                  <a:pt x="4" y="8"/>
                </a:cubicBezTo>
                <a:cubicBezTo>
                  <a:pt x="5" y="8"/>
                  <a:pt x="5" y="7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9" y="7"/>
                  <a:pt x="10" y="6"/>
                  <a:pt x="10" y="6"/>
                </a:cubicBezTo>
                <a:cubicBezTo>
                  <a:pt x="10" y="6"/>
                  <a:pt x="11" y="6"/>
                  <a:pt x="11" y="6"/>
                </a:cubicBezTo>
                <a:cubicBezTo>
                  <a:pt x="12" y="6"/>
                  <a:pt x="13" y="6"/>
                  <a:pt x="14" y="6"/>
                </a:cubicBezTo>
                <a:cubicBezTo>
                  <a:pt x="14" y="6"/>
                  <a:pt x="15" y="5"/>
                  <a:pt x="14" y="6"/>
                </a:cubicBezTo>
                <a:lnTo>
                  <a:pt x="15" y="6"/>
                </a:lnTo>
                <a:lnTo>
                  <a:pt x="15" y="5"/>
                </a:lnTo>
                <a:lnTo>
                  <a:pt x="16" y="5"/>
                </a:lnTo>
                <a:cubicBezTo>
                  <a:pt x="16" y="6"/>
                  <a:pt x="16" y="7"/>
                  <a:pt x="16" y="7"/>
                </a:cubicBezTo>
                <a:lnTo>
                  <a:pt x="17" y="7"/>
                </a:ln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8" y="6"/>
                  <a:pt x="18" y="6"/>
                </a:cubicBezTo>
                <a:cubicBezTo>
                  <a:pt x="18" y="6"/>
                  <a:pt x="22" y="6"/>
                  <a:pt x="22" y="5"/>
                </a:cubicBezTo>
                <a:cubicBezTo>
                  <a:pt x="22" y="5"/>
                  <a:pt x="23" y="5"/>
                  <a:pt x="24" y="5"/>
                </a:cubicBezTo>
                <a:cubicBezTo>
                  <a:pt x="24" y="5"/>
                  <a:pt x="24" y="4"/>
                  <a:pt x="24" y="4"/>
                </a:cubicBezTo>
                <a:lnTo>
                  <a:pt x="25" y="4"/>
                </a:ln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5"/>
                  <a:pt x="25" y="5"/>
                </a:cubicBezTo>
                <a:lnTo>
                  <a:pt x="26" y="5"/>
                </a:lnTo>
                <a:cubicBezTo>
                  <a:pt x="26" y="5"/>
                  <a:pt x="26" y="5"/>
                  <a:pt x="26" y="5"/>
                </a:cubicBezTo>
                <a:lnTo>
                  <a:pt x="26" y="6"/>
                </a:lnTo>
                <a:lnTo>
                  <a:pt x="27" y="5"/>
                </a:lnTo>
                <a:cubicBezTo>
                  <a:pt x="27" y="5"/>
                  <a:pt x="27" y="3"/>
                  <a:pt x="27" y="3"/>
                </a:cubicBezTo>
                <a:cubicBezTo>
                  <a:pt x="27" y="2"/>
                  <a:pt x="27" y="1"/>
                  <a:pt x="27" y="1"/>
                </a:cubicBezTo>
                <a:cubicBezTo>
                  <a:pt x="27" y="0"/>
                  <a:pt x="27" y="0"/>
                  <a:pt x="27" y="0"/>
                </a:cubicBezTo>
                <a:lnTo>
                  <a:pt x="29" y="0"/>
                </a:lnTo>
                <a:lnTo>
                  <a:pt x="29" y="1"/>
                </a:ln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30" y="1"/>
                  <a:pt x="30" y="1"/>
                </a:cubicBezTo>
                <a:lnTo>
                  <a:pt x="30" y="2"/>
                </a:lnTo>
                <a:lnTo>
                  <a:pt x="31" y="2"/>
                </a:lnTo>
                <a:cubicBezTo>
                  <a:pt x="31" y="2"/>
                  <a:pt x="31" y="2"/>
                  <a:pt x="31" y="2"/>
                </a:cubicBezTo>
                <a:lnTo>
                  <a:pt x="31" y="3"/>
                </a:lnTo>
                <a:lnTo>
                  <a:pt x="32" y="3"/>
                </a:lnTo>
                <a:cubicBezTo>
                  <a:pt x="32" y="4"/>
                  <a:pt x="32" y="4"/>
                  <a:pt x="32" y="4"/>
                </a:cubicBezTo>
                <a:lnTo>
                  <a:pt x="32" y="5"/>
                </a:lnTo>
                <a:cubicBezTo>
                  <a:pt x="32" y="5"/>
                  <a:pt x="33" y="6"/>
                  <a:pt x="33" y="6"/>
                </a:cubicBezTo>
                <a:cubicBezTo>
                  <a:pt x="33" y="6"/>
                  <a:pt x="34" y="6"/>
                  <a:pt x="35" y="6"/>
                </a:cubicBezTo>
                <a:lnTo>
                  <a:pt x="35" y="5"/>
                </a:lnTo>
                <a:cubicBezTo>
                  <a:pt x="34" y="5"/>
                  <a:pt x="34" y="4"/>
                  <a:pt x="34" y="4"/>
                </a:cubicBezTo>
                <a:lnTo>
                  <a:pt x="33" y="4"/>
                </a:lnTo>
                <a:cubicBezTo>
                  <a:pt x="33" y="4"/>
                  <a:pt x="33" y="4"/>
                  <a:pt x="33" y="4"/>
                </a:cubicBezTo>
                <a:lnTo>
                  <a:pt x="33" y="3"/>
                </a:lnTo>
                <a:cubicBezTo>
                  <a:pt x="33" y="3"/>
                  <a:pt x="34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4"/>
                </a:cubicBezTo>
                <a:lnTo>
                  <a:pt x="36" y="4"/>
                </a:ln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7" y="4"/>
                  <a:pt x="37" y="4"/>
                  <a:pt x="38" y="5"/>
                </a:cubicBezTo>
                <a:lnTo>
                  <a:pt x="38" y="6"/>
                </a:lnTo>
                <a:lnTo>
                  <a:pt x="37" y="6"/>
                </a:lnTo>
                <a:lnTo>
                  <a:pt x="37" y="7"/>
                </a:lnTo>
                <a:lnTo>
                  <a:pt x="36" y="7"/>
                </a:lnTo>
                <a:lnTo>
                  <a:pt x="36" y="8"/>
                </a:lnTo>
                <a:lnTo>
                  <a:pt x="37" y="8"/>
                </a:lnTo>
                <a:cubicBezTo>
                  <a:pt x="37" y="8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lnTo>
                  <a:pt x="39" y="9"/>
                </a:lnTo>
                <a:cubicBezTo>
                  <a:pt x="39" y="9"/>
                  <a:pt x="39" y="8"/>
                  <a:pt x="39" y="8"/>
                </a:cubicBezTo>
                <a:lnTo>
                  <a:pt x="40" y="8"/>
                </a:lnTo>
                <a:cubicBezTo>
                  <a:pt x="40" y="8"/>
                  <a:pt x="41" y="8"/>
                  <a:pt x="41" y="8"/>
                </a:cubicBezTo>
                <a:lnTo>
                  <a:pt x="43" y="8"/>
                </a:lnTo>
                <a:cubicBezTo>
                  <a:pt x="44" y="8"/>
                  <a:pt x="45" y="8"/>
                  <a:pt x="46" y="8"/>
                </a:cubicBezTo>
                <a:cubicBezTo>
                  <a:pt x="46" y="8"/>
                  <a:pt x="47" y="9"/>
                  <a:pt x="47" y="9"/>
                </a:cubicBezTo>
                <a:cubicBezTo>
                  <a:pt x="47" y="9"/>
                  <a:pt x="49" y="10"/>
                  <a:pt x="50" y="10"/>
                </a:cubicBezTo>
                <a:cubicBezTo>
                  <a:pt x="50" y="10"/>
                  <a:pt x="52" y="10"/>
                  <a:pt x="52" y="10"/>
                </a:cubicBezTo>
                <a:lnTo>
                  <a:pt x="53" y="10"/>
                </a:lnTo>
                <a:cubicBezTo>
                  <a:pt x="53" y="11"/>
                  <a:pt x="53" y="13"/>
                  <a:pt x="53" y="13"/>
                </a:cubicBezTo>
                <a:lnTo>
                  <a:pt x="52" y="13"/>
                </a:lnTo>
                <a:cubicBezTo>
                  <a:pt x="52" y="14"/>
                  <a:pt x="52" y="14"/>
                  <a:pt x="52" y="14"/>
                </a:cubicBezTo>
                <a:lnTo>
                  <a:pt x="52" y="16"/>
                </a:lnTo>
                <a:cubicBezTo>
                  <a:pt x="52" y="16"/>
                  <a:pt x="54" y="17"/>
                  <a:pt x="54" y="17"/>
                </a:cubicBezTo>
                <a:cubicBezTo>
                  <a:pt x="54" y="17"/>
                  <a:pt x="55" y="18"/>
                  <a:pt x="55" y="18"/>
                </a:cubicBezTo>
                <a:cubicBezTo>
                  <a:pt x="55" y="18"/>
                  <a:pt x="56" y="18"/>
                  <a:pt x="56" y="19"/>
                </a:cubicBezTo>
                <a:cubicBezTo>
                  <a:pt x="56" y="19"/>
                  <a:pt x="57" y="19"/>
                  <a:pt x="57" y="19"/>
                </a:cubicBezTo>
                <a:cubicBezTo>
                  <a:pt x="57" y="19"/>
                  <a:pt x="57" y="20"/>
                  <a:pt x="57" y="20"/>
                </a:cubicBezTo>
                <a:cubicBezTo>
                  <a:pt x="57" y="20"/>
                  <a:pt x="57" y="22"/>
                  <a:pt x="57" y="22"/>
                </a:cubicBezTo>
                <a:cubicBezTo>
                  <a:pt x="57" y="22"/>
                  <a:pt x="58" y="22"/>
                  <a:pt x="58" y="22"/>
                </a:cubicBezTo>
                <a:cubicBezTo>
                  <a:pt x="59" y="22"/>
                  <a:pt x="60" y="22"/>
                  <a:pt x="60" y="23"/>
                </a:cubicBezTo>
                <a:cubicBezTo>
                  <a:pt x="60" y="23"/>
                  <a:pt x="60" y="24"/>
                  <a:pt x="60" y="24"/>
                </a:cubicBezTo>
                <a:lnTo>
                  <a:pt x="60" y="25"/>
                </a:ln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59" y="25"/>
                  <a:pt x="59" y="25"/>
                </a:cubicBezTo>
                <a:cubicBezTo>
                  <a:pt x="59" y="26"/>
                  <a:pt x="60" y="27"/>
                  <a:pt x="60" y="28"/>
                </a:cubicBezTo>
                <a:cubicBezTo>
                  <a:pt x="60" y="28"/>
                  <a:pt x="61" y="28"/>
                  <a:pt x="61" y="27"/>
                </a:cubicBezTo>
                <a:lnTo>
                  <a:pt x="62" y="27"/>
                </a:lnTo>
                <a:cubicBezTo>
                  <a:pt x="62" y="28"/>
                  <a:pt x="63" y="28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4" y="31"/>
                  <a:pt x="64" y="31"/>
                </a:cubicBezTo>
                <a:cubicBezTo>
                  <a:pt x="64" y="31"/>
                  <a:pt x="64" y="32"/>
                  <a:pt x="64" y="32"/>
                </a:cubicBezTo>
                <a:cubicBezTo>
                  <a:pt x="64" y="32"/>
                  <a:pt x="66" y="34"/>
                  <a:pt x="67" y="34"/>
                </a:cubicBezTo>
                <a:cubicBezTo>
                  <a:pt x="67" y="34"/>
                  <a:pt x="67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3"/>
                </a:cubicBezTo>
                <a:cubicBezTo>
                  <a:pt x="69" y="33"/>
                  <a:pt x="68" y="33"/>
                  <a:pt x="69" y="33"/>
                </a:cubicBezTo>
                <a:lnTo>
                  <a:pt x="69" y="32"/>
                </a:lnTo>
                <a:cubicBezTo>
                  <a:pt x="69" y="32"/>
                  <a:pt x="69" y="32"/>
                  <a:pt x="69" y="32"/>
                </a:cubicBezTo>
                <a:lnTo>
                  <a:pt x="70" y="32"/>
                </a:lnTo>
                <a:lnTo>
                  <a:pt x="70" y="31"/>
                </a:lnTo>
                <a:lnTo>
                  <a:pt x="71" y="31"/>
                </a:lnTo>
                <a:cubicBezTo>
                  <a:pt x="71" y="32"/>
                  <a:pt x="71" y="32"/>
                  <a:pt x="71" y="32"/>
                </a:cubicBezTo>
                <a:lnTo>
                  <a:pt x="71" y="33"/>
                </a:ln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6"/>
                  <a:pt x="71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7"/>
                  <a:pt x="70" y="38"/>
                  <a:pt x="70" y="38"/>
                </a:cubicBezTo>
                <a:lnTo>
                  <a:pt x="69" y="37"/>
                </a:lnTo>
                <a:lnTo>
                  <a:pt x="69" y="36"/>
                </a:lnTo>
                <a:cubicBezTo>
                  <a:pt x="69" y="36"/>
                  <a:pt x="69" y="36"/>
                  <a:pt x="69" y="36"/>
                </a:cubicBezTo>
                <a:lnTo>
                  <a:pt x="69" y="37"/>
                </a:lnTo>
                <a:lnTo>
                  <a:pt x="68" y="37"/>
                </a:lnTo>
                <a:cubicBezTo>
                  <a:pt x="68" y="37"/>
                  <a:pt x="68" y="38"/>
                  <a:pt x="68" y="38"/>
                </a:cubicBezTo>
                <a:cubicBezTo>
                  <a:pt x="67" y="38"/>
                  <a:pt x="67" y="37"/>
                  <a:pt x="67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7"/>
                  <a:pt x="67" y="36"/>
                  <a:pt x="67" y="36"/>
                </a:cubicBezTo>
                <a:lnTo>
                  <a:pt x="66" y="36"/>
                </a:lnTo>
                <a:cubicBezTo>
                  <a:pt x="66" y="36"/>
                  <a:pt x="66" y="37"/>
                  <a:pt x="66" y="37"/>
                </a:cubicBezTo>
                <a:lnTo>
                  <a:pt x="65" y="38"/>
                </a:ln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4" y="38"/>
                  <a:pt x="64" y="39"/>
                </a:cubicBezTo>
                <a:lnTo>
                  <a:pt x="63" y="39"/>
                </a:ln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41"/>
                  <a:pt x="63" y="44"/>
                  <a:pt x="62" y="44"/>
                </a:cubicBezTo>
                <a:lnTo>
                  <a:pt x="62" y="45"/>
                </a:lnTo>
                <a:cubicBezTo>
                  <a:pt x="61" y="45"/>
                  <a:pt x="59" y="45"/>
                  <a:pt x="59" y="45"/>
                </a:cubicBezTo>
                <a:cubicBezTo>
                  <a:pt x="58" y="44"/>
                  <a:pt x="57" y="45"/>
                  <a:pt x="57" y="45"/>
                </a:cubicBezTo>
                <a:lnTo>
                  <a:pt x="56" y="45"/>
                </a:lnTo>
                <a:lnTo>
                  <a:pt x="56" y="47"/>
                </a:lnTo>
                <a:cubicBezTo>
                  <a:pt x="56" y="48"/>
                  <a:pt x="54" y="47"/>
                  <a:pt x="53" y="47"/>
                </a:cubicBezTo>
                <a:cubicBezTo>
                  <a:pt x="53" y="47"/>
                  <a:pt x="53" y="46"/>
                  <a:pt x="53" y="46"/>
                </a:cubicBezTo>
                <a:lnTo>
                  <a:pt x="53" y="45"/>
                </a:lnTo>
                <a:cubicBezTo>
                  <a:pt x="52" y="45"/>
                  <a:pt x="52" y="45"/>
                  <a:pt x="52" y="45"/>
                </a:cubicBezTo>
                <a:lnTo>
                  <a:pt x="50" y="45"/>
                </a:lnTo>
                <a:lnTo>
                  <a:pt x="49" y="45"/>
                </a:lnTo>
                <a:cubicBezTo>
                  <a:pt x="49" y="44"/>
                  <a:pt x="49" y="44"/>
                  <a:pt x="49" y="43"/>
                </a:cubicBezTo>
                <a:lnTo>
                  <a:pt x="47" y="43"/>
                </a:lnTo>
                <a:lnTo>
                  <a:pt x="47" y="45"/>
                </a:lnTo>
                <a:cubicBezTo>
                  <a:pt x="47" y="45"/>
                  <a:pt x="47" y="45"/>
                  <a:pt x="47" y="45"/>
                </a:cubicBezTo>
                <a:lnTo>
                  <a:pt x="46" y="45"/>
                </a:lnTo>
                <a:cubicBezTo>
                  <a:pt x="46" y="46"/>
                  <a:pt x="46" y="46"/>
                  <a:pt x="46" y="46"/>
                </a:cubicBezTo>
                <a:lnTo>
                  <a:pt x="46" y="47"/>
                </a:lnTo>
                <a:cubicBezTo>
                  <a:pt x="46" y="47"/>
                  <a:pt x="46" y="47"/>
                  <a:pt x="46" y="47"/>
                </a:cubicBezTo>
                <a:lnTo>
                  <a:pt x="45" y="47"/>
                </a:lnTo>
                <a:lnTo>
                  <a:pt x="45" y="48"/>
                </a:lnTo>
                <a:cubicBezTo>
                  <a:pt x="45" y="48"/>
                  <a:pt x="45" y="48"/>
                  <a:pt x="45" y="48"/>
                </a:cubicBezTo>
                <a:lnTo>
                  <a:pt x="45" y="51"/>
                </a:lnTo>
                <a:lnTo>
                  <a:pt x="44" y="51"/>
                </a:lnTo>
                <a:cubicBezTo>
                  <a:pt x="44" y="51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2" y="52"/>
                  <a:pt x="42" y="52"/>
                </a:cubicBezTo>
                <a:cubicBezTo>
                  <a:pt x="42" y="52"/>
                  <a:pt x="41" y="52"/>
                  <a:pt x="40" y="52"/>
                </a:cubicBezTo>
                <a:cubicBezTo>
                  <a:pt x="40" y="54"/>
                  <a:pt x="39" y="55"/>
                  <a:pt x="39" y="56"/>
                </a:cubicBezTo>
                <a:cubicBezTo>
                  <a:pt x="38" y="56"/>
                  <a:pt x="39" y="56"/>
                  <a:pt x="38" y="56"/>
                </a:cubicBezTo>
                <a:cubicBezTo>
                  <a:pt x="38" y="56"/>
                  <a:pt x="38" y="57"/>
                  <a:pt x="38" y="57"/>
                </a:cubicBezTo>
                <a:cubicBezTo>
                  <a:pt x="38" y="57"/>
                  <a:pt x="38" y="60"/>
                  <a:pt x="38" y="60"/>
                </a:cubicBezTo>
                <a:lnTo>
                  <a:pt x="38" y="61"/>
                </a:lnTo>
                <a:cubicBezTo>
                  <a:pt x="38" y="61"/>
                  <a:pt x="38" y="61"/>
                  <a:pt x="37" y="61"/>
                </a:cubicBezTo>
                <a:cubicBezTo>
                  <a:pt x="38" y="62"/>
                  <a:pt x="37" y="63"/>
                  <a:pt x="38" y="63"/>
                </a:cubicBezTo>
                <a:lnTo>
                  <a:pt x="38" y="64"/>
                </a:lnTo>
                <a:lnTo>
                  <a:pt x="40" y="64"/>
                </a:lnTo>
                <a:cubicBezTo>
                  <a:pt x="40" y="64"/>
                  <a:pt x="40" y="64"/>
                  <a:pt x="41" y="64"/>
                </a:cubicBezTo>
                <a:cubicBezTo>
                  <a:pt x="41" y="65"/>
                  <a:pt x="41" y="66"/>
                  <a:pt x="41" y="66"/>
                </a:cubicBezTo>
                <a:cubicBezTo>
                  <a:pt x="41" y="67"/>
                  <a:pt x="41" y="68"/>
                  <a:pt x="41" y="68"/>
                </a:cubicBezTo>
                <a:cubicBezTo>
                  <a:pt x="40" y="68"/>
                  <a:pt x="41" y="72"/>
                  <a:pt x="41" y="72"/>
                </a:cubicBezTo>
                <a:lnTo>
                  <a:pt x="40" y="72"/>
                </a:lnTo>
                <a:lnTo>
                  <a:pt x="40" y="71"/>
                </a:lnTo>
                <a:lnTo>
                  <a:pt x="39" y="71"/>
                </a:lnTo>
                <a:cubicBezTo>
                  <a:pt x="39" y="71"/>
                  <a:pt x="39" y="71"/>
                  <a:pt x="39" y="71"/>
                </a:cubicBezTo>
                <a:lnTo>
                  <a:pt x="37" y="71"/>
                </a:lnTo>
                <a:lnTo>
                  <a:pt x="34" y="71"/>
                </a:lnTo>
                <a:cubicBezTo>
                  <a:pt x="34" y="71"/>
                  <a:pt x="34" y="71"/>
                  <a:pt x="34" y="71"/>
                </a:cubicBezTo>
                <a:lnTo>
                  <a:pt x="34" y="67"/>
                </a:lnTo>
                <a:lnTo>
                  <a:pt x="33" y="66"/>
                </a:lnTo>
                <a:cubicBezTo>
                  <a:pt x="33" y="66"/>
                  <a:pt x="33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1" y="66"/>
                  <a:pt x="29" y="65"/>
                  <a:pt x="28" y="65"/>
                </a:cubicBezTo>
                <a:lnTo>
                  <a:pt x="28" y="62"/>
                </a:lnTo>
                <a:cubicBezTo>
                  <a:pt x="29" y="61"/>
                  <a:pt x="29" y="60"/>
                  <a:pt x="29" y="59"/>
                </a:cubicBezTo>
                <a:cubicBezTo>
                  <a:pt x="29" y="59"/>
                  <a:pt x="29" y="59"/>
                  <a:pt x="29" y="59"/>
                </a:cubicBezTo>
                <a:lnTo>
                  <a:pt x="28" y="59"/>
                </a:lnTo>
                <a:cubicBezTo>
                  <a:pt x="28" y="59"/>
                  <a:pt x="28" y="59"/>
                  <a:pt x="28" y="59"/>
                </a:cubicBezTo>
                <a:lnTo>
                  <a:pt x="27" y="59"/>
                </a:lnTo>
                <a:cubicBezTo>
                  <a:pt x="27" y="59"/>
                  <a:pt x="26" y="60"/>
                  <a:pt x="25" y="60"/>
                </a:cubicBezTo>
                <a:cubicBezTo>
                  <a:pt x="25" y="60"/>
                  <a:pt x="24" y="60"/>
                  <a:pt x="24" y="60"/>
                </a:cubicBezTo>
                <a:cubicBezTo>
                  <a:pt x="24" y="59"/>
                  <a:pt x="24" y="59"/>
                  <a:pt x="24" y="58"/>
                </a:cubicBezTo>
                <a:lnTo>
                  <a:pt x="21" y="58"/>
                </a:lnTo>
                <a:cubicBezTo>
                  <a:pt x="21" y="58"/>
                  <a:pt x="21" y="58"/>
                  <a:pt x="21" y="58"/>
                </a:cubicBezTo>
                <a:lnTo>
                  <a:pt x="21" y="57"/>
                </a:lnTo>
                <a:lnTo>
                  <a:pt x="20" y="57"/>
                </a:lnTo>
                <a:cubicBezTo>
                  <a:pt x="20" y="57"/>
                  <a:pt x="18" y="57"/>
                  <a:pt x="17" y="56"/>
                </a:cubicBezTo>
                <a:lnTo>
                  <a:pt x="16" y="56"/>
                </a:lnTo>
                <a:cubicBezTo>
                  <a:pt x="16" y="56"/>
                  <a:pt x="15" y="56"/>
                  <a:pt x="15" y="57"/>
                </a:cubicBezTo>
                <a:cubicBezTo>
                  <a:pt x="15" y="57"/>
                  <a:pt x="14" y="58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13" y="60"/>
                  <a:pt x="13" y="60"/>
                </a:cubicBezTo>
                <a:lnTo>
                  <a:pt x="12" y="60"/>
                </a:lnTo>
                <a:cubicBezTo>
                  <a:pt x="12" y="60"/>
                  <a:pt x="11" y="60"/>
                  <a:pt x="11" y="60"/>
                </a:cubicBezTo>
                <a:cubicBezTo>
                  <a:pt x="11" y="60"/>
                  <a:pt x="11" y="60"/>
                  <a:pt x="11" y="59"/>
                </a:cubicBezTo>
                <a:lnTo>
                  <a:pt x="10" y="59"/>
                </a:lnTo>
                <a:cubicBezTo>
                  <a:pt x="9" y="60"/>
                  <a:pt x="7" y="59"/>
                  <a:pt x="6" y="60"/>
                </a:cubicBezTo>
                <a:cubicBezTo>
                  <a:pt x="6" y="60"/>
                  <a:pt x="7" y="59"/>
                  <a:pt x="7" y="59"/>
                </a:cubicBezTo>
                <a:cubicBezTo>
                  <a:pt x="7" y="59"/>
                  <a:pt x="6" y="59"/>
                  <a:pt x="6" y="59"/>
                </a:cubicBezTo>
                <a:cubicBezTo>
                  <a:pt x="6" y="59"/>
                  <a:pt x="5" y="58"/>
                  <a:pt x="5" y="58"/>
                </a:cubicBezTo>
                <a:cubicBezTo>
                  <a:pt x="5" y="58"/>
                  <a:pt x="5" y="57"/>
                  <a:pt x="5" y="57"/>
                </a:cubicBezTo>
                <a:lnTo>
                  <a:pt x="4" y="57"/>
                </a:lnTo>
                <a:cubicBezTo>
                  <a:pt x="4" y="56"/>
                  <a:pt x="4" y="55"/>
                  <a:pt x="4" y="54"/>
                </a:cubicBezTo>
                <a:cubicBezTo>
                  <a:pt x="3" y="54"/>
                  <a:pt x="2" y="53"/>
                  <a:pt x="1" y="53"/>
                </a:cubicBezTo>
                <a:cubicBezTo>
                  <a:pt x="1" y="53"/>
                  <a:pt x="0" y="53"/>
                  <a:pt x="0" y="53"/>
                </a:cubicBezTo>
                <a:cubicBezTo>
                  <a:pt x="0" y="52"/>
                  <a:pt x="0" y="51"/>
                  <a:pt x="0" y="50"/>
                </a:cubicBezTo>
                <a:lnTo>
                  <a:pt x="1" y="50"/>
                </a:lnTo>
                <a:lnTo>
                  <a:pt x="1" y="49"/>
                </a:lnTo>
                <a:lnTo>
                  <a:pt x="2" y="49"/>
                </a:lnTo>
                <a:cubicBezTo>
                  <a:pt x="2" y="49"/>
                  <a:pt x="3" y="47"/>
                  <a:pt x="3" y="47"/>
                </a:cubicBezTo>
                <a:cubicBezTo>
                  <a:pt x="4" y="47"/>
                  <a:pt x="4" y="44"/>
                  <a:pt x="4" y="44"/>
                </a:cubicBezTo>
                <a:cubicBezTo>
                  <a:pt x="3" y="42"/>
                  <a:pt x="3" y="40"/>
                  <a:pt x="3" y="39"/>
                </a:cubicBezTo>
                <a:lnTo>
                  <a:pt x="4" y="39"/>
                </a:lnTo>
                <a:cubicBezTo>
                  <a:pt x="4" y="39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lnTo>
                  <a:pt x="5" y="38"/>
                </a:lnTo>
                <a:cubicBezTo>
                  <a:pt x="5" y="37"/>
                  <a:pt x="6" y="35"/>
                  <a:pt x="5" y="34"/>
                </a:cubicBezTo>
                <a:cubicBezTo>
                  <a:pt x="4" y="33"/>
                  <a:pt x="3" y="32"/>
                  <a:pt x="2" y="32"/>
                </a:cubicBezTo>
                <a:cubicBezTo>
                  <a:pt x="2" y="31"/>
                  <a:pt x="3" y="30"/>
                  <a:pt x="3" y="28"/>
                </a:cubicBezTo>
                <a:cubicBezTo>
                  <a:pt x="4" y="28"/>
                  <a:pt x="4" y="28"/>
                  <a:pt x="5" y="28"/>
                </a:cubicBezTo>
                <a:lnTo>
                  <a:pt x="6" y="28"/>
                </a:lnTo>
                <a:cubicBezTo>
                  <a:pt x="6" y="28"/>
                  <a:pt x="7" y="28"/>
                  <a:pt x="7" y="28"/>
                </a:cubicBezTo>
                <a:cubicBezTo>
                  <a:pt x="7" y="28"/>
                  <a:pt x="7" y="27"/>
                  <a:pt x="7" y="27"/>
                </a:cubicBezTo>
                <a:lnTo>
                  <a:pt x="7" y="25"/>
                </a:lnTo>
                <a:cubicBezTo>
                  <a:pt x="6" y="25"/>
                  <a:pt x="6" y="24"/>
                  <a:pt x="5" y="24"/>
                </a:cubicBezTo>
                <a:lnTo>
                  <a:pt x="5" y="22"/>
                </a:ln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1"/>
                  <a:pt x="7" y="21"/>
                </a:cubicBezTo>
                <a:cubicBezTo>
                  <a:pt x="7" y="21"/>
                  <a:pt x="7" y="20"/>
                  <a:pt x="7" y="19"/>
                </a:cubicBezTo>
                <a:cubicBezTo>
                  <a:pt x="6" y="19"/>
                  <a:pt x="6" y="18"/>
                  <a:pt x="6" y="17"/>
                </a:cubicBezTo>
                <a:cubicBezTo>
                  <a:pt x="6" y="17"/>
                  <a:pt x="7" y="17"/>
                  <a:pt x="8" y="17"/>
                </a:cubicBezTo>
                <a:cubicBezTo>
                  <a:pt x="8" y="15"/>
                  <a:pt x="8" y="14"/>
                  <a:pt x="7" y="12"/>
                </a:cubicBezTo>
                <a:lnTo>
                  <a:pt x="7" y="11"/>
                </a:lnTo>
                <a:cubicBezTo>
                  <a:pt x="7" y="11"/>
                  <a:pt x="7" y="10"/>
                  <a:pt x="8" y="10"/>
                </a:cubicBezTo>
                <a:lnTo>
                  <a:pt x="9" y="10"/>
                </a:lnTo>
                <a:cubicBezTo>
                  <a:pt x="9" y="11"/>
                  <a:pt x="9" y="10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lnTo>
                  <a:pt x="10" y="8"/>
                </a:lnTo>
                <a:lnTo>
                  <a:pt x="9" y="8"/>
                </a:ln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8"/>
                  <a:pt x="9" y="9"/>
                </a:cubicBezTo>
                <a:lnTo>
                  <a:pt x="8" y="9"/>
                </a:lnTo>
                <a:lnTo>
                  <a:pt x="5" y="9"/>
                </a:lnTo>
                <a:cubicBezTo>
                  <a:pt x="5" y="9"/>
                  <a:pt x="5" y="9"/>
                  <a:pt x="5" y="9"/>
                </a:cubicBezTo>
                <a:cubicBezTo>
                  <a:pt x="3" y="9"/>
                  <a:pt x="3" y="10"/>
                  <a:pt x="2" y="9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30" name="Freeform 113"/>
          <p:cNvSpPr>
            <a:spLocks/>
          </p:cNvSpPr>
          <p:nvPr/>
        </p:nvSpPr>
        <p:spPr bwMode="auto">
          <a:xfrm>
            <a:off x="1804988" y="3767138"/>
            <a:ext cx="730250" cy="688975"/>
          </a:xfrm>
          <a:custGeom>
            <a:avLst/>
            <a:gdLst>
              <a:gd name="T0" fmla="*/ 48554173 w 49"/>
              <a:gd name="T1" fmla="*/ 52523347 h 47"/>
              <a:gd name="T2" fmla="*/ 43367909 w 49"/>
              <a:gd name="T3" fmla="*/ 53740047 h 47"/>
              <a:gd name="T4" fmla="*/ 39448405 w 49"/>
              <a:gd name="T5" fmla="*/ 52523347 h 47"/>
              <a:gd name="T6" fmla="*/ 36795661 w 49"/>
              <a:gd name="T7" fmla="*/ 58753438 h 47"/>
              <a:gd name="T8" fmla="*/ 32876157 w 49"/>
              <a:gd name="T9" fmla="*/ 54956747 h 47"/>
              <a:gd name="T10" fmla="*/ 30223406 w 49"/>
              <a:gd name="T11" fmla="*/ 51306647 h 47"/>
              <a:gd name="T12" fmla="*/ 26303902 w 49"/>
              <a:gd name="T13" fmla="*/ 49943356 h 47"/>
              <a:gd name="T14" fmla="*/ 23651158 w 49"/>
              <a:gd name="T15" fmla="*/ 49943356 h 47"/>
              <a:gd name="T16" fmla="*/ 23651158 w 49"/>
              <a:gd name="T17" fmla="*/ 49943356 h 47"/>
              <a:gd name="T18" fmla="*/ 22384398 w 49"/>
              <a:gd name="T19" fmla="*/ 49943356 h 47"/>
              <a:gd name="T20" fmla="*/ 18330767 w 49"/>
              <a:gd name="T21" fmla="*/ 49943356 h 47"/>
              <a:gd name="T22" fmla="*/ 18330767 w 49"/>
              <a:gd name="T23" fmla="*/ 49943356 h 47"/>
              <a:gd name="T24" fmla="*/ 17064007 w 49"/>
              <a:gd name="T25" fmla="*/ 48726656 h 47"/>
              <a:gd name="T26" fmla="*/ 15812150 w 49"/>
              <a:gd name="T27" fmla="*/ 47509956 h 47"/>
              <a:gd name="T28" fmla="*/ 11758515 w 49"/>
              <a:gd name="T29" fmla="*/ 43727924 h 47"/>
              <a:gd name="T30" fmla="*/ 10491755 w 49"/>
              <a:gd name="T31" fmla="*/ 42496565 h 47"/>
              <a:gd name="T32" fmla="*/ 10491755 w 49"/>
              <a:gd name="T33" fmla="*/ 42496565 h 47"/>
              <a:gd name="T34" fmla="*/ 9239899 w 49"/>
              <a:gd name="T35" fmla="*/ 37497833 h 47"/>
              <a:gd name="T36" fmla="*/ 0 w 49"/>
              <a:gd name="T37" fmla="*/ 31267742 h 47"/>
              <a:gd name="T38" fmla="*/ 2652745 w 49"/>
              <a:gd name="T39" fmla="*/ 23689012 h 47"/>
              <a:gd name="T40" fmla="*/ 3919506 w 49"/>
              <a:gd name="T41" fmla="*/ 22472312 h 47"/>
              <a:gd name="T42" fmla="*/ 7839011 w 49"/>
              <a:gd name="T43" fmla="*/ 22472312 h 47"/>
              <a:gd name="T44" fmla="*/ 7839011 w 49"/>
              <a:gd name="T45" fmla="*/ 17458921 h 47"/>
              <a:gd name="T46" fmla="*/ 7839011 w 49"/>
              <a:gd name="T47" fmla="*/ 15025521 h 47"/>
              <a:gd name="T48" fmla="*/ 13144500 w 49"/>
              <a:gd name="T49" fmla="*/ 16242221 h 47"/>
              <a:gd name="T50" fmla="*/ 15812150 w 49"/>
              <a:gd name="T51" fmla="*/ 17458921 h 47"/>
              <a:gd name="T52" fmla="*/ 15812150 w 49"/>
              <a:gd name="T53" fmla="*/ 10012126 h 47"/>
              <a:gd name="T54" fmla="*/ 18330767 w 49"/>
              <a:gd name="T55" fmla="*/ 8795426 h 47"/>
              <a:gd name="T56" fmla="*/ 19731654 w 49"/>
              <a:gd name="T57" fmla="*/ 7446793 h 47"/>
              <a:gd name="T58" fmla="*/ 19731654 w 49"/>
              <a:gd name="T59" fmla="*/ 6230093 h 47"/>
              <a:gd name="T60" fmla="*/ 20983511 w 49"/>
              <a:gd name="T61" fmla="*/ 5013393 h 47"/>
              <a:gd name="T62" fmla="*/ 22384398 w 49"/>
              <a:gd name="T63" fmla="*/ 1216701 h 47"/>
              <a:gd name="T64" fmla="*/ 26303902 w 49"/>
              <a:gd name="T65" fmla="*/ 1216701 h 47"/>
              <a:gd name="T66" fmla="*/ 27555759 w 49"/>
              <a:gd name="T67" fmla="*/ 2433401 h 47"/>
              <a:gd name="T68" fmla="*/ 34142917 w 49"/>
              <a:gd name="T69" fmla="*/ 5013393 h 47"/>
              <a:gd name="T70" fmla="*/ 39448405 w 49"/>
              <a:gd name="T71" fmla="*/ 6230093 h 47"/>
              <a:gd name="T72" fmla="*/ 51206917 w 49"/>
              <a:gd name="T73" fmla="*/ 5013393 h 47"/>
              <a:gd name="T74" fmla="*/ 57779165 w 49"/>
              <a:gd name="T75" fmla="*/ 1216701 h 47"/>
              <a:gd name="T76" fmla="*/ 63099571 w 49"/>
              <a:gd name="T77" fmla="*/ 0 h 47"/>
              <a:gd name="T78" fmla="*/ 64351427 w 49"/>
              <a:gd name="T79" fmla="*/ 3796693 h 47"/>
              <a:gd name="T80" fmla="*/ 61698683 w 49"/>
              <a:gd name="T81" fmla="*/ 2433401 h 47"/>
              <a:gd name="T82" fmla="*/ 60446812 w 49"/>
              <a:gd name="T83" fmla="*/ 3796693 h 47"/>
              <a:gd name="T84" fmla="*/ 59045925 w 49"/>
              <a:gd name="T85" fmla="*/ 11228827 h 47"/>
              <a:gd name="T86" fmla="*/ 60446812 w 49"/>
              <a:gd name="T87" fmla="*/ 16242221 h 47"/>
              <a:gd name="T88" fmla="*/ 60446812 w 49"/>
              <a:gd name="T89" fmla="*/ 21255612 h 47"/>
              <a:gd name="T90" fmla="*/ 60446812 w 49"/>
              <a:gd name="T91" fmla="*/ 25037644 h 47"/>
              <a:gd name="T92" fmla="*/ 57779165 w 49"/>
              <a:gd name="T93" fmla="*/ 25037644 h 47"/>
              <a:gd name="T94" fmla="*/ 57779165 w 49"/>
              <a:gd name="T95" fmla="*/ 32484442 h 47"/>
              <a:gd name="T96" fmla="*/ 56527308 w 49"/>
              <a:gd name="T97" fmla="*/ 37497833 h 47"/>
              <a:gd name="T98" fmla="*/ 55126421 w 49"/>
              <a:gd name="T99" fmla="*/ 38714533 h 47"/>
              <a:gd name="T100" fmla="*/ 53859661 w 49"/>
              <a:gd name="T101" fmla="*/ 51306647 h 47"/>
              <a:gd name="T102" fmla="*/ 52607804 w 49"/>
              <a:gd name="T103" fmla="*/ 52523347 h 47"/>
              <a:gd name="T104" fmla="*/ 52607804 w 49"/>
              <a:gd name="T105" fmla="*/ 52523347 h 4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"/>
              <a:gd name="T160" fmla="*/ 0 h 47"/>
              <a:gd name="T161" fmla="*/ 49 w 49"/>
              <a:gd name="T162" fmla="*/ 47 h 4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" h="47">
                <a:moveTo>
                  <a:pt x="39" y="42"/>
                </a:moveTo>
                <a:lnTo>
                  <a:pt x="39" y="42"/>
                </a:lnTo>
                <a:cubicBezTo>
                  <a:pt x="39" y="42"/>
                  <a:pt x="38" y="42"/>
                  <a:pt x="37" y="42"/>
                </a:cubicBezTo>
                <a:cubicBezTo>
                  <a:pt x="37" y="42"/>
                  <a:pt x="36" y="42"/>
                  <a:pt x="36" y="41"/>
                </a:cubicBezTo>
                <a:cubicBezTo>
                  <a:pt x="35" y="41"/>
                  <a:pt x="35" y="41"/>
                  <a:pt x="34" y="41"/>
                </a:cubicBezTo>
                <a:lnTo>
                  <a:pt x="34" y="42"/>
                </a:lnTo>
                <a:cubicBezTo>
                  <a:pt x="34" y="42"/>
                  <a:pt x="33" y="43"/>
                  <a:pt x="33" y="43"/>
                </a:cubicBezTo>
                <a:lnTo>
                  <a:pt x="33" y="44"/>
                </a:lnTo>
                <a:cubicBezTo>
                  <a:pt x="32" y="44"/>
                  <a:pt x="31" y="43"/>
                  <a:pt x="31" y="43"/>
                </a:cubicBezTo>
                <a:cubicBezTo>
                  <a:pt x="31" y="43"/>
                  <a:pt x="30" y="43"/>
                  <a:pt x="30" y="43"/>
                </a:cubicBezTo>
                <a:lnTo>
                  <a:pt x="30" y="42"/>
                </a:lnTo>
                <a:cubicBezTo>
                  <a:pt x="30" y="42"/>
                  <a:pt x="29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lnTo>
                  <a:pt x="28" y="47"/>
                </a:lnTo>
                <a:cubicBezTo>
                  <a:pt x="27" y="47"/>
                  <a:pt x="26" y="47"/>
                  <a:pt x="26" y="47"/>
                </a:cubicBezTo>
                <a:cubicBezTo>
                  <a:pt x="26" y="47"/>
                  <a:pt x="25" y="47"/>
                  <a:pt x="25" y="47"/>
                </a:cubicBezTo>
                <a:cubicBezTo>
                  <a:pt x="25" y="46"/>
                  <a:pt x="25" y="44"/>
                  <a:pt x="25" y="44"/>
                </a:cubicBezTo>
                <a:cubicBezTo>
                  <a:pt x="25" y="44"/>
                  <a:pt x="24" y="43"/>
                  <a:pt x="24" y="43"/>
                </a:cubicBezTo>
                <a:cubicBezTo>
                  <a:pt x="24" y="43"/>
                  <a:pt x="24" y="42"/>
                  <a:pt x="24" y="42"/>
                </a:cubicBezTo>
                <a:cubicBezTo>
                  <a:pt x="24" y="42"/>
                  <a:pt x="23" y="41"/>
                  <a:pt x="23" y="41"/>
                </a:cubicBezTo>
                <a:cubicBezTo>
                  <a:pt x="23" y="41"/>
                  <a:pt x="21" y="40"/>
                  <a:pt x="21" y="39"/>
                </a:cubicBezTo>
                <a:lnTo>
                  <a:pt x="20" y="39"/>
                </a:ln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lnTo>
                  <a:pt x="18" y="40"/>
                </a:lnTo>
                <a:cubicBezTo>
                  <a:pt x="18" y="40"/>
                  <a:pt x="18" y="40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1"/>
                  <a:pt x="15" y="41"/>
                  <a:pt x="14" y="41"/>
                </a:cubicBezTo>
                <a:cubicBezTo>
                  <a:pt x="14" y="40"/>
                  <a:pt x="14" y="40"/>
                  <a:pt x="14" y="40"/>
                </a:cubicBezTo>
                <a:lnTo>
                  <a:pt x="13" y="40"/>
                </a:ln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8"/>
                </a:cubicBezTo>
                <a:lnTo>
                  <a:pt x="12" y="38"/>
                </a:ln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0" y="38"/>
                  <a:pt x="10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9" y="37"/>
                  <a:pt x="9" y="37"/>
                </a:cubicBezTo>
                <a:lnTo>
                  <a:pt x="9" y="35"/>
                </a:lnTo>
                <a:cubicBezTo>
                  <a:pt x="9" y="35"/>
                  <a:pt x="9" y="35"/>
                  <a:pt x="9" y="34"/>
                </a:cubicBezTo>
                <a:cubicBezTo>
                  <a:pt x="9" y="34"/>
                  <a:pt x="8" y="34"/>
                  <a:pt x="8" y="34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2"/>
                  <a:pt x="8" y="31"/>
                  <a:pt x="8" y="31"/>
                </a:cubicBezTo>
                <a:cubicBezTo>
                  <a:pt x="7" y="31"/>
                  <a:pt x="7" y="30"/>
                  <a:pt x="7" y="30"/>
                </a:cubicBezTo>
                <a:lnTo>
                  <a:pt x="1" y="30"/>
                </a:lnTo>
                <a:cubicBezTo>
                  <a:pt x="1" y="29"/>
                  <a:pt x="1" y="25"/>
                  <a:pt x="0" y="25"/>
                </a:cubicBezTo>
                <a:cubicBezTo>
                  <a:pt x="0" y="24"/>
                  <a:pt x="0" y="21"/>
                  <a:pt x="0" y="20"/>
                </a:cubicBezTo>
                <a:cubicBezTo>
                  <a:pt x="1" y="20"/>
                  <a:pt x="1" y="19"/>
                  <a:pt x="2" y="19"/>
                </a:cubicBezTo>
                <a:lnTo>
                  <a:pt x="3" y="19"/>
                </a:lnTo>
                <a:lnTo>
                  <a:pt x="3" y="18"/>
                </a:lnTo>
                <a:lnTo>
                  <a:pt x="3" y="17"/>
                </a:lnTo>
                <a:lnTo>
                  <a:pt x="4" y="17"/>
                </a:lnTo>
                <a:cubicBezTo>
                  <a:pt x="4" y="18"/>
                  <a:pt x="5" y="18"/>
                  <a:pt x="6" y="18"/>
                </a:cubicBezTo>
                <a:lnTo>
                  <a:pt x="7" y="18"/>
                </a:lnTo>
                <a:lnTo>
                  <a:pt x="7" y="16"/>
                </a:lnTo>
                <a:lnTo>
                  <a:pt x="6" y="16"/>
                </a:lnTo>
                <a:lnTo>
                  <a:pt x="6" y="14"/>
                </a:lnTo>
                <a:lnTo>
                  <a:pt x="5" y="14"/>
                </a:lnTo>
                <a:cubicBezTo>
                  <a:pt x="5" y="13"/>
                  <a:pt x="5" y="13"/>
                  <a:pt x="5" y="12"/>
                </a:cubicBezTo>
                <a:lnTo>
                  <a:pt x="6" y="12"/>
                </a:lnTo>
                <a:cubicBezTo>
                  <a:pt x="7" y="12"/>
                  <a:pt x="8" y="12"/>
                  <a:pt x="9" y="12"/>
                </a:cubicBezTo>
                <a:cubicBezTo>
                  <a:pt x="9" y="12"/>
                  <a:pt x="9" y="13"/>
                  <a:pt x="9" y="13"/>
                </a:cubicBezTo>
                <a:lnTo>
                  <a:pt x="10" y="13"/>
                </a:lnTo>
                <a:lnTo>
                  <a:pt x="10" y="14"/>
                </a:lnTo>
                <a:lnTo>
                  <a:pt x="12" y="14"/>
                </a:lnTo>
                <a:cubicBezTo>
                  <a:pt x="12" y="13"/>
                  <a:pt x="12" y="11"/>
                  <a:pt x="12" y="11"/>
                </a:cubicBezTo>
                <a:lnTo>
                  <a:pt x="11" y="11"/>
                </a:lnTo>
                <a:lnTo>
                  <a:pt x="11" y="9"/>
                </a:lnTo>
                <a:lnTo>
                  <a:pt x="12" y="9"/>
                </a:lnTo>
                <a:lnTo>
                  <a:pt x="12" y="8"/>
                </a:lnTo>
                <a:lnTo>
                  <a:pt x="13" y="8"/>
                </a:lnTo>
                <a:lnTo>
                  <a:pt x="14" y="8"/>
                </a:lnTo>
                <a:cubicBezTo>
                  <a:pt x="14" y="8"/>
                  <a:pt x="14" y="8"/>
                  <a:pt x="14" y="8"/>
                </a:cubicBezTo>
                <a:lnTo>
                  <a:pt x="14" y="7"/>
                </a:lnTo>
                <a:lnTo>
                  <a:pt x="14" y="6"/>
                </a:lnTo>
                <a:lnTo>
                  <a:pt x="15" y="6"/>
                </a:lnTo>
                <a:lnTo>
                  <a:pt x="15" y="5"/>
                </a:lnTo>
                <a:lnTo>
                  <a:pt x="16" y="5"/>
                </a:lnTo>
                <a:lnTo>
                  <a:pt x="16" y="4"/>
                </a:lnTo>
                <a:lnTo>
                  <a:pt x="16" y="3"/>
                </a:lnTo>
                <a:cubicBezTo>
                  <a:pt x="17" y="3"/>
                  <a:pt x="17" y="1"/>
                  <a:pt x="17" y="0"/>
                </a:cubicBezTo>
                <a:lnTo>
                  <a:pt x="17" y="1"/>
                </a:lnTo>
                <a:cubicBezTo>
                  <a:pt x="17" y="1"/>
                  <a:pt x="17" y="1"/>
                  <a:pt x="17" y="1"/>
                </a:cubicBezTo>
                <a:lnTo>
                  <a:pt x="19" y="0"/>
                </a:lnTo>
                <a:cubicBezTo>
                  <a:pt x="19" y="0"/>
                  <a:pt x="19" y="0"/>
                  <a:pt x="19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2"/>
                  <a:pt x="23" y="2"/>
                  <a:pt x="24" y="2"/>
                </a:cubicBezTo>
                <a:cubicBezTo>
                  <a:pt x="24" y="2"/>
                  <a:pt x="25" y="3"/>
                  <a:pt x="25" y="3"/>
                </a:cubicBezTo>
                <a:lnTo>
                  <a:pt x="26" y="3"/>
                </a:lnTo>
                <a:cubicBezTo>
                  <a:pt x="26" y="3"/>
                  <a:pt x="26" y="4"/>
                  <a:pt x="26" y="4"/>
                </a:cubicBezTo>
                <a:cubicBezTo>
                  <a:pt x="26" y="4"/>
                  <a:pt x="26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8" y="5"/>
                  <a:pt x="28" y="5"/>
                </a:cubicBezTo>
                <a:lnTo>
                  <a:pt x="30" y="5"/>
                </a:ln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1" y="5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5" y="3"/>
                  <a:pt x="37" y="4"/>
                  <a:pt x="39" y="4"/>
                </a:cubicBezTo>
                <a:cubicBezTo>
                  <a:pt x="39" y="4"/>
                  <a:pt x="39" y="3"/>
                  <a:pt x="39" y="3"/>
                </a:cubicBezTo>
                <a:cubicBezTo>
                  <a:pt x="39" y="3"/>
                  <a:pt x="40" y="3"/>
                  <a:pt x="40" y="2"/>
                </a:cubicBezTo>
                <a:cubicBezTo>
                  <a:pt x="40" y="2"/>
                  <a:pt x="41" y="1"/>
                  <a:pt x="41" y="1"/>
                </a:cubicBezTo>
                <a:cubicBezTo>
                  <a:pt x="42" y="2"/>
                  <a:pt x="42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lnTo>
                  <a:pt x="47" y="1"/>
                </a:lnTo>
                <a:lnTo>
                  <a:pt x="48" y="1"/>
                </a:lnTo>
                <a:cubicBezTo>
                  <a:pt x="48" y="0"/>
                  <a:pt x="48" y="1"/>
                  <a:pt x="48" y="0"/>
                </a:cubicBezTo>
                <a:cubicBezTo>
                  <a:pt x="48" y="0"/>
                  <a:pt x="48" y="0"/>
                  <a:pt x="48" y="0"/>
                </a:cubicBezTo>
                <a:lnTo>
                  <a:pt x="49" y="0"/>
                </a:lnTo>
                <a:lnTo>
                  <a:pt x="49" y="3"/>
                </a:lnTo>
                <a:cubicBezTo>
                  <a:pt x="49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3"/>
                  <a:pt x="48" y="2"/>
                </a:cubicBezTo>
                <a:lnTo>
                  <a:pt x="47" y="2"/>
                </a:lnTo>
                <a:cubicBezTo>
                  <a:pt x="46" y="2"/>
                  <a:pt x="46" y="3"/>
                  <a:pt x="46" y="3"/>
                </a:cubicBezTo>
                <a:lnTo>
                  <a:pt x="46" y="4"/>
                </a:lnTo>
                <a:cubicBezTo>
                  <a:pt x="47" y="6"/>
                  <a:pt x="47" y="7"/>
                  <a:pt x="47" y="9"/>
                </a:cubicBezTo>
                <a:cubicBezTo>
                  <a:pt x="46" y="9"/>
                  <a:pt x="45" y="9"/>
                  <a:pt x="45" y="9"/>
                </a:cubicBezTo>
                <a:cubicBezTo>
                  <a:pt x="45" y="10"/>
                  <a:pt x="45" y="11"/>
                  <a:pt x="46" y="11"/>
                </a:cubicBezTo>
                <a:cubicBezTo>
                  <a:pt x="46" y="12"/>
                  <a:pt x="46" y="13"/>
                  <a:pt x="46" y="13"/>
                </a:cubicBezTo>
                <a:cubicBezTo>
                  <a:pt x="45" y="13"/>
                  <a:pt x="45" y="14"/>
                  <a:pt x="45" y="14"/>
                </a:cubicBezTo>
                <a:cubicBezTo>
                  <a:pt x="45" y="14"/>
                  <a:pt x="45" y="14"/>
                  <a:pt x="44" y="14"/>
                </a:cubicBezTo>
                <a:lnTo>
                  <a:pt x="44" y="16"/>
                </a:lnTo>
                <a:cubicBezTo>
                  <a:pt x="45" y="16"/>
                  <a:pt x="45" y="17"/>
                  <a:pt x="46" y="17"/>
                </a:cubicBezTo>
                <a:lnTo>
                  <a:pt x="46" y="19"/>
                </a:lnTo>
                <a:cubicBezTo>
                  <a:pt x="46" y="19"/>
                  <a:pt x="46" y="20"/>
                  <a:pt x="46" y="20"/>
                </a:cubicBezTo>
                <a:cubicBezTo>
                  <a:pt x="46" y="20"/>
                  <a:pt x="45" y="20"/>
                  <a:pt x="45" y="20"/>
                </a:cubicBezTo>
                <a:lnTo>
                  <a:pt x="44" y="20"/>
                </a:lnTo>
                <a:cubicBezTo>
                  <a:pt x="43" y="20"/>
                  <a:pt x="43" y="20"/>
                  <a:pt x="42" y="20"/>
                </a:cubicBezTo>
                <a:cubicBezTo>
                  <a:pt x="42" y="22"/>
                  <a:pt x="41" y="23"/>
                  <a:pt x="41" y="24"/>
                </a:cubicBezTo>
                <a:cubicBezTo>
                  <a:pt x="42" y="24"/>
                  <a:pt x="43" y="25"/>
                  <a:pt x="44" y="26"/>
                </a:cubicBezTo>
                <a:cubicBezTo>
                  <a:pt x="45" y="27"/>
                  <a:pt x="44" y="29"/>
                  <a:pt x="44" y="30"/>
                </a:cubicBezTo>
                <a:lnTo>
                  <a:pt x="43" y="30"/>
                </a:ln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1"/>
                  <a:pt x="43" y="31"/>
                </a:cubicBezTo>
                <a:lnTo>
                  <a:pt x="42" y="31"/>
                </a:lnTo>
                <a:cubicBezTo>
                  <a:pt x="42" y="32"/>
                  <a:pt x="42" y="34"/>
                  <a:pt x="43" y="36"/>
                </a:cubicBezTo>
                <a:cubicBezTo>
                  <a:pt x="43" y="36"/>
                  <a:pt x="43" y="39"/>
                  <a:pt x="42" y="39"/>
                </a:cubicBezTo>
                <a:cubicBezTo>
                  <a:pt x="42" y="39"/>
                  <a:pt x="41" y="41"/>
                  <a:pt x="41" y="41"/>
                </a:cubicBezTo>
                <a:lnTo>
                  <a:pt x="40" y="41"/>
                </a:lnTo>
                <a:lnTo>
                  <a:pt x="40" y="42"/>
                </a:lnTo>
                <a:lnTo>
                  <a:pt x="39" y="42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34" name="Freeform 117"/>
          <p:cNvSpPr>
            <a:spLocks/>
          </p:cNvSpPr>
          <p:nvPr/>
        </p:nvSpPr>
        <p:spPr bwMode="auto">
          <a:xfrm>
            <a:off x="2940050" y="4103688"/>
            <a:ext cx="684213" cy="701675"/>
          </a:xfrm>
          <a:custGeom>
            <a:avLst/>
            <a:gdLst>
              <a:gd name="T0" fmla="*/ 54915527 w 46"/>
              <a:gd name="T1" fmla="*/ 6198129 h 48"/>
              <a:gd name="T2" fmla="*/ 56164959 w 46"/>
              <a:gd name="T3" fmla="*/ 9955014 h 48"/>
              <a:gd name="T4" fmla="*/ 54915527 w 46"/>
              <a:gd name="T5" fmla="*/ 16153145 h 48"/>
              <a:gd name="T6" fmla="*/ 56164959 w 46"/>
              <a:gd name="T7" fmla="*/ 19793083 h 48"/>
              <a:gd name="T8" fmla="*/ 58812565 w 46"/>
              <a:gd name="T9" fmla="*/ 21137960 h 48"/>
              <a:gd name="T10" fmla="*/ 58812565 w 46"/>
              <a:gd name="T11" fmla="*/ 27321469 h 48"/>
              <a:gd name="T12" fmla="*/ 57414391 w 46"/>
              <a:gd name="T13" fmla="*/ 34732916 h 48"/>
              <a:gd name="T14" fmla="*/ 56164959 w 46"/>
              <a:gd name="T15" fmla="*/ 37159541 h 48"/>
              <a:gd name="T16" fmla="*/ 53517353 w 46"/>
              <a:gd name="T17" fmla="*/ 38358235 h 48"/>
              <a:gd name="T18" fmla="*/ 50869747 w 46"/>
              <a:gd name="T19" fmla="*/ 40916425 h 48"/>
              <a:gd name="T20" fmla="*/ 46972709 w 46"/>
              <a:gd name="T21" fmla="*/ 43343050 h 48"/>
              <a:gd name="T22" fmla="*/ 45708403 w 46"/>
              <a:gd name="T23" fmla="*/ 45901239 h 48"/>
              <a:gd name="T24" fmla="*/ 44458971 w 46"/>
              <a:gd name="T25" fmla="*/ 50886054 h 48"/>
              <a:gd name="T26" fmla="*/ 41811365 w 46"/>
              <a:gd name="T27" fmla="*/ 54511374 h 48"/>
              <a:gd name="T28" fmla="*/ 43060797 w 46"/>
              <a:gd name="T29" fmla="*/ 58282875 h 48"/>
              <a:gd name="T30" fmla="*/ 39163759 w 46"/>
              <a:gd name="T31" fmla="*/ 58282875 h 48"/>
              <a:gd name="T32" fmla="*/ 37914327 w 46"/>
              <a:gd name="T33" fmla="*/ 55724686 h 48"/>
              <a:gd name="T34" fmla="*/ 32604241 w 46"/>
              <a:gd name="T35" fmla="*/ 55724686 h 48"/>
              <a:gd name="T36" fmla="*/ 29956627 w 46"/>
              <a:gd name="T37" fmla="*/ 53298061 h 48"/>
              <a:gd name="T38" fmla="*/ 28707195 w 46"/>
              <a:gd name="T39" fmla="*/ 52099366 h 48"/>
              <a:gd name="T40" fmla="*/ 17001207 w 46"/>
              <a:gd name="T41" fmla="*/ 50886054 h 48"/>
              <a:gd name="T42" fmla="*/ 15603033 w 46"/>
              <a:gd name="T43" fmla="*/ 52099366 h 48"/>
              <a:gd name="T44" fmla="*/ 13104166 w 46"/>
              <a:gd name="T45" fmla="*/ 52099366 h 48"/>
              <a:gd name="T46" fmla="*/ 14353598 w 46"/>
              <a:gd name="T47" fmla="*/ 50886054 h 48"/>
              <a:gd name="T48" fmla="*/ 9192253 w 46"/>
              <a:gd name="T49" fmla="*/ 48327865 h 48"/>
              <a:gd name="T50" fmla="*/ 7808954 w 46"/>
              <a:gd name="T51" fmla="*/ 48327865 h 48"/>
              <a:gd name="T52" fmla="*/ 6544646 w 46"/>
              <a:gd name="T53" fmla="*/ 50886054 h 48"/>
              <a:gd name="T54" fmla="*/ 5161346 w 46"/>
              <a:gd name="T55" fmla="*/ 45901239 h 48"/>
              <a:gd name="T56" fmla="*/ 3897040 w 46"/>
              <a:gd name="T57" fmla="*/ 40916425 h 48"/>
              <a:gd name="T58" fmla="*/ 0 w 46"/>
              <a:gd name="T59" fmla="*/ 37159541 h 48"/>
              <a:gd name="T60" fmla="*/ 1249432 w 46"/>
              <a:gd name="T61" fmla="*/ 35946228 h 48"/>
              <a:gd name="T62" fmla="*/ 1249432 w 46"/>
              <a:gd name="T63" fmla="*/ 30961414 h 48"/>
              <a:gd name="T64" fmla="*/ 3897040 w 46"/>
              <a:gd name="T65" fmla="*/ 25976592 h 48"/>
              <a:gd name="T66" fmla="*/ 7808954 w 46"/>
              <a:gd name="T67" fmla="*/ 25976592 h 48"/>
              <a:gd name="T68" fmla="*/ 10456560 w 46"/>
              <a:gd name="T69" fmla="*/ 19793083 h 48"/>
              <a:gd name="T70" fmla="*/ 11705992 w 46"/>
              <a:gd name="T71" fmla="*/ 17366458 h 48"/>
              <a:gd name="T72" fmla="*/ 15603033 w 46"/>
              <a:gd name="T73" fmla="*/ 14939829 h 48"/>
              <a:gd name="T74" fmla="*/ 20898245 w 46"/>
              <a:gd name="T75" fmla="*/ 17366458 h 48"/>
              <a:gd name="T76" fmla="*/ 24810157 w 46"/>
              <a:gd name="T77" fmla="*/ 17366458 h 48"/>
              <a:gd name="T78" fmla="*/ 32604241 w 46"/>
              <a:gd name="T79" fmla="*/ 17366458 h 48"/>
              <a:gd name="T80" fmla="*/ 34002415 w 46"/>
              <a:gd name="T81" fmla="*/ 9955014 h 48"/>
              <a:gd name="T82" fmla="*/ 37914327 w 46"/>
              <a:gd name="T83" fmla="*/ 7396823 h 48"/>
              <a:gd name="T84" fmla="*/ 37914327 w 46"/>
              <a:gd name="T85" fmla="*/ 7396823 h 48"/>
              <a:gd name="T86" fmla="*/ 40413191 w 46"/>
              <a:gd name="T87" fmla="*/ 8610138 h 48"/>
              <a:gd name="T88" fmla="*/ 41811365 w 46"/>
              <a:gd name="T89" fmla="*/ 7396823 h 48"/>
              <a:gd name="T90" fmla="*/ 41811365 w 46"/>
              <a:gd name="T91" fmla="*/ 7396823 h 48"/>
              <a:gd name="T92" fmla="*/ 43060797 w 46"/>
              <a:gd name="T93" fmla="*/ 8610138 h 48"/>
              <a:gd name="T94" fmla="*/ 44458971 w 46"/>
              <a:gd name="T95" fmla="*/ 2426626 h 48"/>
              <a:gd name="T96" fmla="*/ 46972709 w 46"/>
              <a:gd name="T97" fmla="*/ 1213313 h 48"/>
              <a:gd name="T98" fmla="*/ 50869747 w 46"/>
              <a:gd name="T99" fmla="*/ 2426626 h 48"/>
              <a:gd name="T100" fmla="*/ 53517353 w 46"/>
              <a:gd name="T101" fmla="*/ 3771504 h 4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6"/>
              <a:gd name="T154" fmla="*/ 0 h 48"/>
              <a:gd name="T155" fmla="*/ 46 w 46"/>
              <a:gd name="T156" fmla="*/ 48 h 4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6" h="48">
                <a:moveTo>
                  <a:pt x="43" y="5"/>
                </a:moveTo>
                <a:lnTo>
                  <a:pt x="42" y="5"/>
                </a:lnTo>
                <a:lnTo>
                  <a:pt x="41" y="5"/>
                </a:lnTo>
                <a:cubicBezTo>
                  <a:pt x="41" y="5"/>
                  <a:pt x="42" y="5"/>
                  <a:pt x="42" y="5"/>
                </a:cubicBezTo>
                <a:lnTo>
                  <a:pt x="42" y="6"/>
                </a:lnTo>
                <a:cubicBezTo>
                  <a:pt x="42" y="6"/>
                  <a:pt x="42" y="6"/>
                  <a:pt x="43" y="6"/>
                </a:cubicBezTo>
                <a:cubicBezTo>
                  <a:pt x="43" y="6"/>
                  <a:pt x="43" y="7"/>
                  <a:pt x="43" y="7"/>
                </a:cubicBezTo>
                <a:lnTo>
                  <a:pt x="43" y="8"/>
                </a:lnTo>
                <a:lnTo>
                  <a:pt x="42" y="8"/>
                </a:lnTo>
                <a:lnTo>
                  <a:pt x="42" y="9"/>
                </a:lnTo>
                <a:lnTo>
                  <a:pt x="42" y="13"/>
                </a:lnTo>
                <a:lnTo>
                  <a:pt x="43" y="13"/>
                </a:lnTo>
                <a:cubicBezTo>
                  <a:pt x="43" y="14"/>
                  <a:pt x="42" y="16"/>
                  <a:pt x="43" y="17"/>
                </a:cubicBezTo>
                <a:lnTo>
                  <a:pt x="43" y="16"/>
                </a:lnTo>
                <a:lnTo>
                  <a:pt x="44" y="16"/>
                </a:lnTo>
                <a:lnTo>
                  <a:pt x="44" y="17"/>
                </a:lnTo>
                <a:cubicBezTo>
                  <a:pt x="44" y="17"/>
                  <a:pt x="44" y="17"/>
                  <a:pt x="44" y="17"/>
                </a:cubicBezTo>
                <a:lnTo>
                  <a:pt x="45" y="17"/>
                </a:lnTo>
                <a:cubicBezTo>
                  <a:pt x="45" y="18"/>
                  <a:pt x="45" y="18"/>
                  <a:pt x="45" y="18"/>
                </a:cubicBezTo>
                <a:lnTo>
                  <a:pt x="45" y="19"/>
                </a:lnTo>
                <a:cubicBezTo>
                  <a:pt x="46" y="19"/>
                  <a:pt x="45" y="19"/>
                  <a:pt x="46" y="19"/>
                </a:cubicBezTo>
                <a:cubicBezTo>
                  <a:pt x="46" y="19"/>
                  <a:pt x="46" y="22"/>
                  <a:pt x="45" y="22"/>
                </a:cubicBezTo>
                <a:lnTo>
                  <a:pt x="45" y="26"/>
                </a:lnTo>
                <a:cubicBezTo>
                  <a:pt x="45" y="26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lnTo>
                  <a:pt x="44" y="28"/>
                </a:lnTo>
                <a:cubicBezTo>
                  <a:pt x="44" y="28"/>
                  <a:pt x="43" y="29"/>
                  <a:pt x="43" y="29"/>
                </a:cubicBezTo>
                <a:lnTo>
                  <a:pt x="43" y="30"/>
                </a:lnTo>
                <a:cubicBezTo>
                  <a:pt x="42" y="30"/>
                  <a:pt x="43" y="30"/>
                  <a:pt x="42" y="30"/>
                </a:cubicBezTo>
                <a:lnTo>
                  <a:pt x="42" y="31"/>
                </a:ln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1" y="31"/>
                  <a:pt x="41" y="31"/>
                </a:cubicBezTo>
                <a:cubicBezTo>
                  <a:pt x="41" y="32"/>
                  <a:pt x="41" y="31"/>
                  <a:pt x="41" y="32"/>
                </a:cubicBezTo>
                <a:lnTo>
                  <a:pt x="40" y="32"/>
                </a:lnTo>
                <a:cubicBezTo>
                  <a:pt x="40" y="32"/>
                  <a:pt x="39" y="33"/>
                  <a:pt x="39" y="33"/>
                </a:cubicBezTo>
                <a:lnTo>
                  <a:pt x="39" y="34"/>
                </a:lnTo>
                <a:lnTo>
                  <a:pt x="37" y="34"/>
                </a:lnTo>
                <a:cubicBezTo>
                  <a:pt x="37" y="34"/>
                  <a:pt x="37" y="34"/>
                  <a:pt x="37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6"/>
                  <a:pt x="36" y="36"/>
                  <a:pt x="35" y="36"/>
                </a:cubicBezTo>
                <a:lnTo>
                  <a:pt x="35" y="37"/>
                </a:lnTo>
                <a:cubicBezTo>
                  <a:pt x="35" y="37"/>
                  <a:pt x="35" y="37"/>
                  <a:pt x="35" y="37"/>
                </a:cubicBezTo>
                <a:lnTo>
                  <a:pt x="35" y="38"/>
                </a:lnTo>
                <a:cubicBezTo>
                  <a:pt x="34" y="38"/>
                  <a:pt x="35" y="38"/>
                  <a:pt x="35" y="39"/>
                </a:cubicBezTo>
                <a:lnTo>
                  <a:pt x="34" y="39"/>
                </a:lnTo>
                <a:cubicBezTo>
                  <a:pt x="34" y="39"/>
                  <a:pt x="35" y="40"/>
                  <a:pt x="34" y="41"/>
                </a:cubicBezTo>
                <a:lnTo>
                  <a:pt x="34" y="42"/>
                </a:lnTo>
                <a:lnTo>
                  <a:pt x="33" y="42"/>
                </a:lnTo>
                <a:cubicBezTo>
                  <a:pt x="33" y="42"/>
                  <a:pt x="32" y="43"/>
                  <a:pt x="32" y="43"/>
                </a:cubicBezTo>
                <a:lnTo>
                  <a:pt x="32" y="44"/>
                </a:lnTo>
                <a:lnTo>
                  <a:pt x="33" y="44"/>
                </a:lnTo>
                <a:lnTo>
                  <a:pt x="33" y="47"/>
                </a:lnTo>
                <a:lnTo>
                  <a:pt x="32" y="48"/>
                </a:lnTo>
                <a:lnTo>
                  <a:pt x="31" y="48"/>
                </a:lnTo>
                <a:cubicBezTo>
                  <a:pt x="31" y="47"/>
                  <a:pt x="31" y="48"/>
                  <a:pt x="31" y="47"/>
                </a:cubicBezTo>
                <a:cubicBezTo>
                  <a:pt x="31" y="47"/>
                  <a:pt x="30" y="47"/>
                  <a:pt x="30" y="47"/>
                </a:cubicBezTo>
                <a:lnTo>
                  <a:pt x="30" y="46"/>
                </a:lnTo>
                <a:cubicBezTo>
                  <a:pt x="30" y="46"/>
                  <a:pt x="29" y="46"/>
                  <a:pt x="29" y="45"/>
                </a:cubicBezTo>
                <a:cubicBezTo>
                  <a:pt x="29" y="46"/>
                  <a:pt x="28" y="45"/>
                  <a:pt x="28" y="46"/>
                </a:cubicBezTo>
                <a:cubicBezTo>
                  <a:pt x="27" y="46"/>
                  <a:pt x="26" y="45"/>
                  <a:pt x="26" y="45"/>
                </a:cubicBezTo>
                <a:lnTo>
                  <a:pt x="25" y="45"/>
                </a:lnTo>
                <a:cubicBezTo>
                  <a:pt x="25" y="44"/>
                  <a:pt x="24" y="44"/>
                  <a:pt x="24" y="43"/>
                </a:cubicBezTo>
                <a:lnTo>
                  <a:pt x="23" y="43"/>
                </a:lnTo>
                <a:lnTo>
                  <a:pt x="23" y="42"/>
                </a:lnTo>
                <a:lnTo>
                  <a:pt x="22" y="42"/>
                </a:lnTo>
                <a:cubicBezTo>
                  <a:pt x="22" y="41"/>
                  <a:pt x="20" y="42"/>
                  <a:pt x="20" y="42"/>
                </a:cubicBezTo>
                <a:lnTo>
                  <a:pt x="20" y="41"/>
                </a:lnTo>
                <a:cubicBezTo>
                  <a:pt x="20" y="41"/>
                  <a:pt x="14" y="40"/>
                  <a:pt x="13" y="41"/>
                </a:cubicBezTo>
                <a:lnTo>
                  <a:pt x="12" y="41"/>
                </a:lnTo>
                <a:lnTo>
                  <a:pt x="12" y="42"/>
                </a:lnTo>
                <a:cubicBezTo>
                  <a:pt x="11" y="42"/>
                  <a:pt x="10" y="43"/>
                  <a:pt x="10" y="43"/>
                </a:cubicBezTo>
                <a:lnTo>
                  <a:pt x="10" y="42"/>
                </a:lnTo>
                <a:lnTo>
                  <a:pt x="10" y="41"/>
                </a:lnTo>
                <a:lnTo>
                  <a:pt x="11" y="41"/>
                </a:lnTo>
                <a:lnTo>
                  <a:pt x="11" y="39"/>
                </a:lnTo>
                <a:cubicBezTo>
                  <a:pt x="11" y="39"/>
                  <a:pt x="8" y="40"/>
                  <a:pt x="8" y="39"/>
                </a:cubicBezTo>
                <a:lnTo>
                  <a:pt x="7" y="39"/>
                </a:lnTo>
                <a:lnTo>
                  <a:pt x="7" y="38"/>
                </a:lnTo>
                <a:lnTo>
                  <a:pt x="7" y="39"/>
                </a:lnTo>
                <a:cubicBezTo>
                  <a:pt x="6" y="39"/>
                  <a:pt x="7" y="39"/>
                  <a:pt x="6" y="39"/>
                </a:cubicBezTo>
                <a:cubicBezTo>
                  <a:pt x="6" y="39"/>
                  <a:pt x="6" y="40"/>
                  <a:pt x="6" y="40"/>
                </a:cubicBezTo>
                <a:lnTo>
                  <a:pt x="5" y="40"/>
                </a:lnTo>
                <a:lnTo>
                  <a:pt x="5" y="41"/>
                </a:lnTo>
                <a:lnTo>
                  <a:pt x="4" y="41"/>
                </a:lnTo>
                <a:cubicBezTo>
                  <a:pt x="4" y="41"/>
                  <a:pt x="3" y="37"/>
                  <a:pt x="4" y="37"/>
                </a:cubicBezTo>
                <a:cubicBezTo>
                  <a:pt x="4" y="37"/>
                  <a:pt x="4" y="36"/>
                  <a:pt x="4" y="35"/>
                </a:cubicBezTo>
                <a:cubicBezTo>
                  <a:pt x="4" y="35"/>
                  <a:pt x="4" y="34"/>
                  <a:pt x="4" y="33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lnTo>
                  <a:pt x="1" y="32"/>
                </a:lnTo>
                <a:cubicBezTo>
                  <a:pt x="0" y="32"/>
                  <a:pt x="1" y="31"/>
                  <a:pt x="0" y="30"/>
                </a:cubicBezTo>
                <a:cubicBezTo>
                  <a:pt x="1" y="30"/>
                  <a:pt x="1" y="30"/>
                  <a:pt x="1" y="30"/>
                </a:cubicBezTo>
                <a:lnTo>
                  <a:pt x="1" y="29"/>
                </a:lnTo>
                <a:cubicBezTo>
                  <a:pt x="1" y="29"/>
                  <a:pt x="1" y="26"/>
                  <a:pt x="1" y="26"/>
                </a:cubicBezTo>
                <a:cubicBezTo>
                  <a:pt x="1" y="26"/>
                  <a:pt x="1" y="25"/>
                  <a:pt x="1" y="25"/>
                </a:cubicBezTo>
                <a:cubicBezTo>
                  <a:pt x="2" y="25"/>
                  <a:pt x="1" y="25"/>
                  <a:pt x="2" y="25"/>
                </a:cubicBezTo>
                <a:cubicBezTo>
                  <a:pt x="2" y="24"/>
                  <a:pt x="3" y="23"/>
                  <a:pt x="3" y="21"/>
                </a:cubicBezTo>
                <a:cubicBezTo>
                  <a:pt x="4" y="21"/>
                  <a:pt x="5" y="21"/>
                  <a:pt x="5" y="21"/>
                </a:cubicBezTo>
                <a:cubicBezTo>
                  <a:pt x="5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0"/>
                  <a:pt x="7" y="20"/>
                </a:cubicBezTo>
                <a:lnTo>
                  <a:pt x="8" y="20"/>
                </a:lnTo>
                <a:lnTo>
                  <a:pt x="8" y="17"/>
                </a:lnTo>
                <a:cubicBezTo>
                  <a:pt x="8" y="17"/>
                  <a:pt x="8" y="17"/>
                  <a:pt x="8" y="17"/>
                </a:cubicBezTo>
                <a:lnTo>
                  <a:pt x="8" y="16"/>
                </a:lnTo>
                <a:lnTo>
                  <a:pt x="9" y="16"/>
                </a:lnTo>
                <a:cubicBezTo>
                  <a:pt x="9" y="16"/>
                  <a:pt x="9" y="16"/>
                  <a:pt x="9" y="16"/>
                </a:cubicBezTo>
                <a:lnTo>
                  <a:pt x="9" y="15"/>
                </a:lnTo>
                <a:cubicBezTo>
                  <a:pt x="9" y="15"/>
                  <a:pt x="9" y="15"/>
                  <a:pt x="9" y="14"/>
                </a:cubicBezTo>
                <a:lnTo>
                  <a:pt x="10" y="14"/>
                </a:lnTo>
                <a:cubicBezTo>
                  <a:pt x="10" y="14"/>
                  <a:pt x="10" y="14"/>
                  <a:pt x="10" y="14"/>
                </a:cubicBezTo>
                <a:lnTo>
                  <a:pt x="10" y="12"/>
                </a:lnTo>
                <a:lnTo>
                  <a:pt x="12" y="12"/>
                </a:lnTo>
                <a:cubicBezTo>
                  <a:pt x="12" y="13"/>
                  <a:pt x="12" y="13"/>
                  <a:pt x="12" y="14"/>
                </a:cubicBezTo>
                <a:lnTo>
                  <a:pt x="13" y="14"/>
                </a:lnTo>
                <a:lnTo>
                  <a:pt x="15" y="14"/>
                </a:lnTo>
                <a:cubicBezTo>
                  <a:pt x="15" y="14"/>
                  <a:pt x="15" y="14"/>
                  <a:pt x="16" y="14"/>
                </a:cubicBezTo>
                <a:lnTo>
                  <a:pt x="16" y="15"/>
                </a:lnTo>
                <a:cubicBezTo>
                  <a:pt x="16" y="15"/>
                  <a:pt x="16" y="16"/>
                  <a:pt x="16" y="16"/>
                </a:cubicBezTo>
                <a:cubicBezTo>
                  <a:pt x="17" y="16"/>
                  <a:pt x="19" y="17"/>
                  <a:pt x="19" y="16"/>
                </a:cubicBezTo>
                <a:lnTo>
                  <a:pt x="19" y="14"/>
                </a:lnTo>
                <a:lnTo>
                  <a:pt x="20" y="14"/>
                </a:lnTo>
                <a:cubicBezTo>
                  <a:pt x="20" y="14"/>
                  <a:pt x="21" y="13"/>
                  <a:pt x="22" y="14"/>
                </a:cubicBezTo>
                <a:cubicBezTo>
                  <a:pt x="22" y="14"/>
                  <a:pt x="24" y="14"/>
                  <a:pt x="25" y="14"/>
                </a:cubicBezTo>
                <a:lnTo>
                  <a:pt x="25" y="13"/>
                </a:lnTo>
                <a:cubicBezTo>
                  <a:pt x="26" y="13"/>
                  <a:pt x="26" y="10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lnTo>
                  <a:pt x="27" y="8"/>
                </a:lnTo>
                <a:cubicBezTo>
                  <a:pt x="27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lnTo>
                  <a:pt x="29" y="6"/>
                </a:lnTo>
                <a:cubicBezTo>
                  <a:pt x="29" y="6"/>
                  <a:pt x="29" y="5"/>
                  <a:pt x="29" y="5"/>
                </a:cubicBezTo>
                <a:lnTo>
                  <a:pt x="30" y="5"/>
                </a:lnTo>
                <a:cubicBezTo>
                  <a:pt x="30" y="5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7"/>
                  <a:pt x="31" y="7"/>
                </a:cubicBezTo>
                <a:cubicBezTo>
                  <a:pt x="31" y="7"/>
                  <a:pt x="31" y="6"/>
                  <a:pt x="31" y="6"/>
                </a:cubicBezTo>
                <a:lnTo>
                  <a:pt x="32" y="6"/>
                </a:lnTo>
                <a:lnTo>
                  <a:pt x="32" y="5"/>
                </a:lnTo>
                <a:cubicBezTo>
                  <a:pt x="32" y="5"/>
                  <a:pt x="32" y="5"/>
                  <a:pt x="32" y="5"/>
                </a:cubicBezTo>
                <a:lnTo>
                  <a:pt x="32" y="6"/>
                </a:lnTo>
                <a:lnTo>
                  <a:pt x="33" y="7"/>
                </a:lnTo>
                <a:cubicBezTo>
                  <a:pt x="33" y="7"/>
                  <a:pt x="34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3"/>
                  <a:pt x="34" y="2"/>
                </a:cubicBezTo>
                <a:cubicBezTo>
                  <a:pt x="34" y="2"/>
                  <a:pt x="34" y="2"/>
                  <a:pt x="34" y="2"/>
                </a:cubicBezTo>
                <a:lnTo>
                  <a:pt x="34" y="1"/>
                </a:lnTo>
                <a:cubicBezTo>
                  <a:pt x="35" y="1"/>
                  <a:pt x="36" y="1"/>
                  <a:pt x="36" y="1"/>
                </a:cubicBezTo>
                <a:cubicBezTo>
                  <a:pt x="37" y="1"/>
                  <a:pt x="38" y="1"/>
                  <a:pt x="38" y="1"/>
                </a:cubicBezTo>
                <a:lnTo>
                  <a:pt x="38" y="0"/>
                </a:lnTo>
                <a:cubicBezTo>
                  <a:pt x="38" y="1"/>
                  <a:pt x="39" y="2"/>
                  <a:pt x="39" y="2"/>
                </a:cubicBezTo>
                <a:cubicBezTo>
                  <a:pt x="40" y="2"/>
                  <a:pt x="41" y="3"/>
                  <a:pt x="41" y="3"/>
                </a:cubicBezTo>
                <a:cubicBezTo>
                  <a:pt x="41" y="3"/>
                  <a:pt x="42" y="3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4"/>
                  <a:pt x="42" y="5"/>
                  <a:pt x="43" y="5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35" name="Freeform 118"/>
          <p:cNvSpPr>
            <a:spLocks/>
          </p:cNvSpPr>
          <p:nvPr/>
        </p:nvSpPr>
        <p:spPr bwMode="auto">
          <a:xfrm>
            <a:off x="1970088" y="4468813"/>
            <a:ext cx="1133475" cy="788987"/>
          </a:xfrm>
          <a:custGeom>
            <a:avLst/>
            <a:gdLst>
              <a:gd name="T0" fmla="*/ 88127675 w 76"/>
              <a:gd name="T1" fmla="*/ 23538142 h 54"/>
              <a:gd name="T2" fmla="*/ 86874887 w 76"/>
              <a:gd name="T3" fmla="*/ 24736235 h 54"/>
              <a:gd name="T4" fmla="*/ 88127675 w 76"/>
              <a:gd name="T5" fmla="*/ 32143961 h 54"/>
              <a:gd name="T6" fmla="*/ 86874887 w 76"/>
              <a:gd name="T7" fmla="*/ 34700866 h 54"/>
              <a:gd name="T8" fmla="*/ 86874887 w 76"/>
              <a:gd name="T9" fmla="*/ 40881270 h 54"/>
              <a:gd name="T10" fmla="*/ 90797306 w 76"/>
              <a:gd name="T11" fmla="*/ 42093973 h 54"/>
              <a:gd name="T12" fmla="*/ 93452023 w 76"/>
              <a:gd name="T13" fmla="*/ 43306677 h 54"/>
              <a:gd name="T14" fmla="*/ 94719724 w 76"/>
              <a:gd name="T15" fmla="*/ 45848971 h 54"/>
              <a:gd name="T16" fmla="*/ 100044072 w 76"/>
              <a:gd name="T17" fmla="*/ 45848971 h 54"/>
              <a:gd name="T18" fmla="*/ 97374441 w 76"/>
              <a:gd name="T19" fmla="*/ 48274378 h 54"/>
              <a:gd name="T20" fmla="*/ 98776370 w 76"/>
              <a:gd name="T21" fmla="*/ 53256689 h 54"/>
              <a:gd name="T22" fmla="*/ 94719724 w 76"/>
              <a:gd name="T23" fmla="*/ 54469393 h 54"/>
              <a:gd name="T24" fmla="*/ 92199235 w 76"/>
              <a:gd name="T25" fmla="*/ 54469393 h 54"/>
              <a:gd name="T26" fmla="*/ 88127675 w 76"/>
              <a:gd name="T27" fmla="*/ 56880189 h 54"/>
              <a:gd name="T28" fmla="*/ 86874887 w 76"/>
              <a:gd name="T29" fmla="*/ 58224390 h 54"/>
              <a:gd name="T30" fmla="*/ 82952469 w 76"/>
              <a:gd name="T31" fmla="*/ 65617512 h 54"/>
              <a:gd name="T32" fmla="*/ 79030050 w 76"/>
              <a:gd name="T33" fmla="*/ 61862515 h 54"/>
              <a:gd name="T34" fmla="*/ 74958490 w 76"/>
              <a:gd name="T35" fmla="*/ 60649811 h 54"/>
              <a:gd name="T36" fmla="*/ 73705703 w 76"/>
              <a:gd name="T37" fmla="*/ 59437093 h 54"/>
              <a:gd name="T38" fmla="*/ 72438001 w 76"/>
              <a:gd name="T39" fmla="*/ 56880189 h 54"/>
              <a:gd name="T40" fmla="*/ 65860866 w 76"/>
              <a:gd name="T41" fmla="*/ 56880189 h 54"/>
              <a:gd name="T42" fmla="*/ 61923533 w 76"/>
              <a:gd name="T43" fmla="*/ 56880189 h 54"/>
              <a:gd name="T44" fmla="*/ 59268802 w 76"/>
              <a:gd name="T45" fmla="*/ 52043986 h 54"/>
              <a:gd name="T46" fmla="*/ 44697688 w 76"/>
              <a:gd name="T47" fmla="*/ 45848971 h 54"/>
              <a:gd name="T48" fmla="*/ 40775270 w 76"/>
              <a:gd name="T49" fmla="*/ 44504769 h 54"/>
              <a:gd name="T50" fmla="*/ 34183221 w 76"/>
              <a:gd name="T51" fmla="*/ 44504769 h 54"/>
              <a:gd name="T52" fmla="*/ 32930433 w 76"/>
              <a:gd name="T53" fmla="*/ 50699784 h 54"/>
              <a:gd name="T54" fmla="*/ 23683660 w 76"/>
              <a:gd name="T55" fmla="*/ 48274378 h 54"/>
              <a:gd name="T56" fmla="*/ 19761241 w 76"/>
              <a:gd name="T57" fmla="*/ 49487081 h 54"/>
              <a:gd name="T58" fmla="*/ 10514471 w 76"/>
              <a:gd name="T59" fmla="*/ 49487081 h 54"/>
              <a:gd name="T60" fmla="*/ 9246770 w 76"/>
              <a:gd name="T61" fmla="*/ 47061674 h 54"/>
              <a:gd name="T62" fmla="*/ 7844841 w 76"/>
              <a:gd name="T63" fmla="*/ 45848971 h 54"/>
              <a:gd name="T64" fmla="*/ 7844841 w 76"/>
              <a:gd name="T65" fmla="*/ 42093973 h 54"/>
              <a:gd name="T66" fmla="*/ 3922420 w 76"/>
              <a:gd name="T67" fmla="*/ 43306677 h 54"/>
              <a:gd name="T68" fmla="*/ 2669632 w 76"/>
              <a:gd name="T69" fmla="*/ 34700866 h 54"/>
              <a:gd name="T70" fmla="*/ 3922420 w 76"/>
              <a:gd name="T71" fmla="*/ 30931257 h 54"/>
              <a:gd name="T72" fmla="*/ 2669632 w 76"/>
              <a:gd name="T73" fmla="*/ 27161642 h 54"/>
              <a:gd name="T74" fmla="*/ 2669632 w 76"/>
              <a:gd name="T75" fmla="*/ 20981238 h 54"/>
              <a:gd name="T76" fmla="*/ 2669632 w 76"/>
              <a:gd name="T77" fmla="*/ 19768534 h 54"/>
              <a:gd name="T78" fmla="*/ 5324349 w 76"/>
              <a:gd name="T79" fmla="*/ 19768534 h 54"/>
              <a:gd name="T80" fmla="*/ 6592051 w 76"/>
              <a:gd name="T81" fmla="*/ 16130424 h 54"/>
              <a:gd name="T82" fmla="*/ 9246770 w 76"/>
              <a:gd name="T83" fmla="*/ 16130424 h 54"/>
              <a:gd name="T84" fmla="*/ 13169188 w 76"/>
              <a:gd name="T85" fmla="*/ 20981238 h 54"/>
              <a:gd name="T86" fmla="*/ 18493539 w 76"/>
              <a:gd name="T87" fmla="*/ 25948938 h 54"/>
              <a:gd name="T88" fmla="*/ 22415958 w 76"/>
              <a:gd name="T89" fmla="*/ 24736235 h 54"/>
              <a:gd name="T90" fmla="*/ 25085589 w 76"/>
              <a:gd name="T91" fmla="*/ 16130424 h 54"/>
              <a:gd name="T92" fmla="*/ 34183221 w 76"/>
              <a:gd name="T93" fmla="*/ 12375423 h 54"/>
              <a:gd name="T94" fmla="*/ 36852851 w 76"/>
              <a:gd name="T95" fmla="*/ 8605815 h 54"/>
              <a:gd name="T96" fmla="*/ 39507568 w 76"/>
              <a:gd name="T97" fmla="*/ 7393109 h 54"/>
              <a:gd name="T98" fmla="*/ 43429987 w 76"/>
              <a:gd name="T99" fmla="*/ 8605815 h 54"/>
              <a:gd name="T100" fmla="*/ 50022036 w 76"/>
              <a:gd name="T101" fmla="*/ 3769610 h 54"/>
              <a:gd name="T102" fmla="*/ 51274824 w 76"/>
              <a:gd name="T103" fmla="*/ 4982313 h 54"/>
              <a:gd name="T104" fmla="*/ 53944454 w 76"/>
              <a:gd name="T105" fmla="*/ 4982313 h 54"/>
              <a:gd name="T106" fmla="*/ 56599171 w 76"/>
              <a:gd name="T107" fmla="*/ 1212704 h 54"/>
              <a:gd name="T108" fmla="*/ 59268802 w 76"/>
              <a:gd name="T109" fmla="*/ 0 h 54"/>
              <a:gd name="T110" fmla="*/ 59268802 w 76"/>
              <a:gd name="T111" fmla="*/ 0 h 54"/>
              <a:gd name="T112" fmla="*/ 64458937 w 76"/>
              <a:gd name="T113" fmla="*/ 2425408 h 54"/>
              <a:gd name="T114" fmla="*/ 68515583 w 76"/>
              <a:gd name="T115" fmla="*/ 2425408 h 54"/>
              <a:gd name="T116" fmla="*/ 73705703 w 76"/>
              <a:gd name="T117" fmla="*/ 3769610 h 54"/>
              <a:gd name="T118" fmla="*/ 73705703 w 76"/>
              <a:gd name="T119" fmla="*/ 11162720 h 54"/>
              <a:gd name="T120" fmla="*/ 81550540 w 76"/>
              <a:gd name="T121" fmla="*/ 18555831 h 54"/>
              <a:gd name="T122" fmla="*/ 89529604 w 76"/>
              <a:gd name="T123" fmla="*/ 18555831 h 54"/>
              <a:gd name="T124" fmla="*/ 89529604 w 76"/>
              <a:gd name="T125" fmla="*/ 19768534 h 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6"/>
              <a:gd name="T190" fmla="*/ 0 h 54"/>
              <a:gd name="T191" fmla="*/ 76 w 76"/>
              <a:gd name="T192" fmla="*/ 54 h 5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6" h="54">
                <a:moveTo>
                  <a:pt x="68" y="16"/>
                </a:moveTo>
                <a:lnTo>
                  <a:pt x="68" y="18"/>
                </a:lnTo>
                <a:lnTo>
                  <a:pt x="67" y="18"/>
                </a:lnTo>
                <a:lnTo>
                  <a:pt x="67" y="19"/>
                </a:lnTo>
                <a:lnTo>
                  <a:pt x="67" y="20"/>
                </a:lnTo>
                <a:lnTo>
                  <a:pt x="66" y="20"/>
                </a:lnTo>
                <a:lnTo>
                  <a:pt x="66" y="22"/>
                </a:lnTo>
                <a:lnTo>
                  <a:pt x="68" y="22"/>
                </a:lnTo>
                <a:cubicBezTo>
                  <a:pt x="68" y="22"/>
                  <a:pt x="68" y="25"/>
                  <a:pt x="67" y="25"/>
                </a:cubicBezTo>
                <a:lnTo>
                  <a:pt x="67" y="26"/>
                </a:lnTo>
                <a:cubicBezTo>
                  <a:pt x="67" y="26"/>
                  <a:pt x="66" y="27"/>
                  <a:pt x="66" y="27"/>
                </a:cubicBezTo>
                <a:lnTo>
                  <a:pt x="66" y="28"/>
                </a:lnTo>
                <a:cubicBezTo>
                  <a:pt x="66" y="28"/>
                  <a:pt x="65" y="29"/>
                  <a:pt x="65" y="29"/>
                </a:cubicBezTo>
                <a:cubicBezTo>
                  <a:pt x="65" y="29"/>
                  <a:pt x="65" y="32"/>
                  <a:pt x="65" y="32"/>
                </a:cubicBezTo>
                <a:lnTo>
                  <a:pt x="65" y="33"/>
                </a:lnTo>
                <a:lnTo>
                  <a:pt x="66" y="33"/>
                </a:lnTo>
                <a:lnTo>
                  <a:pt x="66" y="34"/>
                </a:lnTo>
                <a:lnTo>
                  <a:pt x="67" y="34"/>
                </a:lnTo>
                <a:cubicBezTo>
                  <a:pt x="67" y="34"/>
                  <a:pt x="69" y="34"/>
                  <a:pt x="69" y="34"/>
                </a:cubicBezTo>
                <a:lnTo>
                  <a:pt x="70" y="35"/>
                </a:lnTo>
                <a:lnTo>
                  <a:pt x="71" y="35"/>
                </a:lnTo>
                <a:lnTo>
                  <a:pt x="71" y="36"/>
                </a:lnTo>
                <a:lnTo>
                  <a:pt x="71" y="37"/>
                </a:lnTo>
                <a:lnTo>
                  <a:pt x="72" y="37"/>
                </a:lnTo>
                <a:lnTo>
                  <a:pt x="72" y="38"/>
                </a:lnTo>
                <a:lnTo>
                  <a:pt x="74" y="38"/>
                </a:lnTo>
                <a:cubicBezTo>
                  <a:pt x="74" y="37"/>
                  <a:pt x="74" y="38"/>
                  <a:pt x="74" y="37"/>
                </a:cubicBezTo>
                <a:lnTo>
                  <a:pt x="76" y="37"/>
                </a:lnTo>
                <a:lnTo>
                  <a:pt x="76" y="39"/>
                </a:lnTo>
                <a:lnTo>
                  <a:pt x="75" y="39"/>
                </a:lnTo>
                <a:lnTo>
                  <a:pt x="74" y="39"/>
                </a:lnTo>
                <a:lnTo>
                  <a:pt x="74" y="40"/>
                </a:lnTo>
                <a:cubicBezTo>
                  <a:pt x="74" y="40"/>
                  <a:pt x="74" y="40"/>
                  <a:pt x="74" y="40"/>
                </a:cubicBezTo>
                <a:lnTo>
                  <a:pt x="74" y="41"/>
                </a:lnTo>
                <a:lnTo>
                  <a:pt x="73" y="41"/>
                </a:lnTo>
                <a:lnTo>
                  <a:pt x="73" y="43"/>
                </a:lnTo>
                <a:lnTo>
                  <a:pt x="75" y="43"/>
                </a:lnTo>
                <a:cubicBezTo>
                  <a:pt x="75" y="43"/>
                  <a:pt x="75" y="44"/>
                  <a:pt x="75" y="45"/>
                </a:cubicBezTo>
                <a:lnTo>
                  <a:pt x="73" y="45"/>
                </a:lnTo>
                <a:lnTo>
                  <a:pt x="72" y="45"/>
                </a:lnTo>
                <a:lnTo>
                  <a:pt x="72" y="44"/>
                </a:lnTo>
                <a:cubicBezTo>
                  <a:pt x="72" y="44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lnTo>
                  <a:pt x="71" y="44"/>
                </a:lnTo>
                <a:lnTo>
                  <a:pt x="70" y="44"/>
                </a:lnTo>
                <a:lnTo>
                  <a:pt x="70" y="45"/>
                </a:lnTo>
                <a:cubicBezTo>
                  <a:pt x="69" y="45"/>
                  <a:pt x="68" y="44"/>
                  <a:pt x="67" y="44"/>
                </a:cubicBezTo>
                <a:lnTo>
                  <a:pt x="67" y="46"/>
                </a:lnTo>
                <a:cubicBezTo>
                  <a:pt x="67" y="46"/>
                  <a:pt x="67" y="46"/>
                  <a:pt x="67" y="46"/>
                </a:cubicBezTo>
                <a:lnTo>
                  <a:pt x="67" y="47"/>
                </a:lnTo>
                <a:lnTo>
                  <a:pt x="66" y="47"/>
                </a:lnTo>
                <a:lnTo>
                  <a:pt x="66" y="49"/>
                </a:lnTo>
                <a:lnTo>
                  <a:pt x="65" y="49"/>
                </a:lnTo>
                <a:cubicBezTo>
                  <a:pt x="65" y="50"/>
                  <a:pt x="65" y="53"/>
                  <a:pt x="65" y="54"/>
                </a:cubicBezTo>
                <a:cubicBezTo>
                  <a:pt x="65" y="54"/>
                  <a:pt x="65" y="54"/>
                  <a:pt x="64" y="54"/>
                </a:cubicBezTo>
                <a:cubicBezTo>
                  <a:pt x="64" y="54"/>
                  <a:pt x="63" y="53"/>
                  <a:pt x="63" y="53"/>
                </a:cubicBezTo>
                <a:cubicBezTo>
                  <a:pt x="63" y="52"/>
                  <a:pt x="61" y="52"/>
                  <a:pt x="61" y="51"/>
                </a:cubicBezTo>
                <a:lnTo>
                  <a:pt x="60" y="51"/>
                </a:lnTo>
                <a:cubicBezTo>
                  <a:pt x="60" y="50"/>
                  <a:pt x="60" y="51"/>
                  <a:pt x="60" y="50"/>
                </a:cubicBezTo>
                <a:cubicBezTo>
                  <a:pt x="59" y="50"/>
                  <a:pt x="59" y="50"/>
                  <a:pt x="58" y="50"/>
                </a:cubicBezTo>
                <a:cubicBezTo>
                  <a:pt x="58" y="49"/>
                  <a:pt x="58" y="50"/>
                  <a:pt x="58" y="49"/>
                </a:cubicBezTo>
                <a:lnTo>
                  <a:pt x="57" y="49"/>
                </a:lnTo>
                <a:lnTo>
                  <a:pt x="57" y="48"/>
                </a:lnTo>
                <a:lnTo>
                  <a:pt x="56" y="48"/>
                </a:lnTo>
                <a:lnTo>
                  <a:pt x="56" y="47"/>
                </a:lnTo>
                <a:lnTo>
                  <a:pt x="55" y="47"/>
                </a:lnTo>
                <a:lnTo>
                  <a:pt x="55" y="46"/>
                </a:lnTo>
                <a:cubicBezTo>
                  <a:pt x="55" y="46"/>
                  <a:pt x="54" y="45"/>
                  <a:pt x="54" y="44"/>
                </a:cubicBezTo>
                <a:lnTo>
                  <a:pt x="53" y="44"/>
                </a:lnTo>
                <a:cubicBezTo>
                  <a:pt x="53" y="45"/>
                  <a:pt x="52" y="45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0" y="46"/>
                </a:cubicBezTo>
                <a:cubicBezTo>
                  <a:pt x="51" y="46"/>
                  <a:pt x="51" y="46"/>
                  <a:pt x="50" y="46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6"/>
                  <a:pt x="50" y="47"/>
                  <a:pt x="50" y="47"/>
                </a:cubicBezTo>
                <a:cubicBezTo>
                  <a:pt x="50" y="46"/>
                  <a:pt x="50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7"/>
                  <a:pt x="48" y="47"/>
                  <a:pt x="48" y="47"/>
                </a:cubicBezTo>
                <a:cubicBezTo>
                  <a:pt x="48" y="47"/>
                  <a:pt x="47" y="47"/>
                  <a:pt x="47" y="46"/>
                </a:cubicBezTo>
                <a:cubicBezTo>
                  <a:pt x="47" y="46"/>
                  <a:pt x="47" y="45"/>
                  <a:pt x="47" y="45"/>
                </a:cubicBezTo>
                <a:lnTo>
                  <a:pt x="46" y="45"/>
                </a:lnTo>
                <a:cubicBezTo>
                  <a:pt x="46" y="45"/>
                  <a:pt x="46" y="45"/>
                  <a:pt x="46" y="45"/>
                </a:cubicBezTo>
                <a:lnTo>
                  <a:pt x="45" y="45"/>
                </a:ln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3"/>
                  <a:pt x="45" y="42"/>
                </a:cubicBezTo>
                <a:cubicBezTo>
                  <a:pt x="45" y="42"/>
                  <a:pt x="45" y="41"/>
                  <a:pt x="45" y="41"/>
                </a:cubicBezTo>
                <a:cubicBezTo>
                  <a:pt x="43" y="41"/>
                  <a:pt x="41" y="43"/>
                  <a:pt x="40" y="43"/>
                </a:cubicBezTo>
                <a:cubicBezTo>
                  <a:pt x="40" y="41"/>
                  <a:pt x="39" y="39"/>
                  <a:pt x="39" y="37"/>
                </a:cubicBezTo>
                <a:lnTo>
                  <a:pt x="35" y="37"/>
                </a:ln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4" y="37"/>
                  <a:pt x="34" y="37"/>
                </a:cubicBezTo>
                <a:cubicBezTo>
                  <a:pt x="35" y="37"/>
                  <a:pt x="34" y="37"/>
                  <a:pt x="34" y="37"/>
                </a:cubicBezTo>
                <a:lnTo>
                  <a:pt x="33" y="36"/>
                </a:lnTo>
                <a:cubicBezTo>
                  <a:pt x="33" y="36"/>
                  <a:pt x="33" y="35"/>
                  <a:pt x="33" y="35"/>
                </a:cubicBezTo>
                <a:lnTo>
                  <a:pt x="32" y="35"/>
                </a:lnTo>
                <a:cubicBezTo>
                  <a:pt x="32" y="36"/>
                  <a:pt x="32" y="35"/>
                  <a:pt x="32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0" y="36"/>
                  <a:pt x="30" y="36"/>
                </a:cubicBezTo>
                <a:lnTo>
                  <a:pt x="30" y="37"/>
                </a:lnTo>
                <a:cubicBezTo>
                  <a:pt x="30" y="37"/>
                  <a:pt x="29" y="37"/>
                  <a:pt x="29" y="37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6" y="36"/>
                  <a:pt x="26" y="36"/>
                </a:cubicBezTo>
                <a:cubicBezTo>
                  <a:pt x="26" y="36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5" y="37"/>
                </a:cubicBezTo>
                <a:cubicBezTo>
                  <a:pt x="26" y="37"/>
                  <a:pt x="26" y="37"/>
                  <a:pt x="25" y="37"/>
                </a:cubicBezTo>
                <a:cubicBezTo>
                  <a:pt x="25" y="37"/>
                  <a:pt x="25" y="40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3" y="40"/>
                  <a:pt x="21" y="40"/>
                  <a:pt x="21" y="40"/>
                </a:cubicBezTo>
                <a:cubicBezTo>
                  <a:pt x="20" y="40"/>
                  <a:pt x="19" y="39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39"/>
                  <a:pt x="18" y="38"/>
                </a:cubicBezTo>
                <a:cubicBezTo>
                  <a:pt x="17" y="38"/>
                  <a:pt x="18" y="38"/>
                  <a:pt x="17" y="38"/>
                </a:cubicBezTo>
                <a:cubicBezTo>
                  <a:pt x="17" y="38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5" y="39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4" y="40"/>
                  <a:pt x="12" y="40"/>
                  <a:pt x="11" y="40"/>
                </a:cubicBezTo>
                <a:cubicBezTo>
                  <a:pt x="11" y="40"/>
                  <a:pt x="9" y="40"/>
                  <a:pt x="9" y="40"/>
                </a:cubicBezTo>
                <a:cubicBezTo>
                  <a:pt x="9" y="40"/>
                  <a:pt x="9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8"/>
                  <a:pt x="8" y="38"/>
                </a:cubicBezTo>
                <a:lnTo>
                  <a:pt x="7" y="38"/>
                </a:ln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8"/>
                  <a:pt x="7" y="39"/>
                </a:cubicBezTo>
                <a:cubicBezTo>
                  <a:pt x="7" y="39"/>
                  <a:pt x="6" y="39"/>
                  <a:pt x="6" y="39"/>
                </a:cubicBezTo>
                <a:cubicBezTo>
                  <a:pt x="6" y="39"/>
                  <a:pt x="5" y="38"/>
                  <a:pt x="5" y="38"/>
                </a:cubicBezTo>
                <a:cubicBezTo>
                  <a:pt x="5" y="38"/>
                  <a:pt x="5" y="37"/>
                  <a:pt x="5" y="37"/>
                </a:cubicBezTo>
                <a:cubicBezTo>
                  <a:pt x="5" y="38"/>
                  <a:pt x="5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5"/>
                  <a:pt x="7" y="35"/>
                </a:cubicBezTo>
                <a:cubicBezTo>
                  <a:pt x="7" y="35"/>
                  <a:pt x="7" y="35"/>
                  <a:pt x="7" y="34"/>
                </a:cubicBezTo>
                <a:lnTo>
                  <a:pt x="6" y="34"/>
                </a:lnTo>
                <a:cubicBezTo>
                  <a:pt x="6" y="34"/>
                  <a:pt x="6" y="34"/>
                  <a:pt x="6" y="34"/>
                </a:cubicBezTo>
                <a:lnTo>
                  <a:pt x="5" y="35"/>
                </a:ln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lnTo>
                  <a:pt x="4" y="35"/>
                </a:lnTo>
                <a:cubicBezTo>
                  <a:pt x="3" y="35"/>
                  <a:pt x="3" y="35"/>
                  <a:pt x="3" y="35"/>
                </a:cubicBezTo>
                <a:cubicBezTo>
                  <a:pt x="3" y="34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3"/>
                  <a:pt x="2" y="32"/>
                  <a:pt x="1" y="32"/>
                </a:cubicBezTo>
                <a:cubicBezTo>
                  <a:pt x="2" y="31"/>
                  <a:pt x="2" y="31"/>
                  <a:pt x="2" y="29"/>
                </a:cubicBezTo>
                <a:lnTo>
                  <a:pt x="2" y="28"/>
                </a:lnTo>
                <a:cubicBezTo>
                  <a:pt x="2" y="28"/>
                  <a:pt x="2" y="27"/>
                  <a:pt x="2" y="27"/>
                </a:cubicBezTo>
                <a:lnTo>
                  <a:pt x="2" y="26"/>
                </a:lnTo>
                <a:cubicBezTo>
                  <a:pt x="2" y="26"/>
                  <a:pt x="3" y="25"/>
                  <a:pt x="3" y="25"/>
                </a:cubicBezTo>
                <a:cubicBezTo>
                  <a:pt x="3" y="25"/>
                  <a:pt x="3" y="25"/>
                  <a:pt x="4" y="24"/>
                </a:cubicBezTo>
                <a:cubicBezTo>
                  <a:pt x="4" y="24"/>
                  <a:pt x="5" y="23"/>
                  <a:pt x="5" y="23"/>
                </a:cubicBezTo>
                <a:cubicBezTo>
                  <a:pt x="5" y="23"/>
                  <a:pt x="4" y="22"/>
                  <a:pt x="4" y="22"/>
                </a:cubicBezTo>
                <a:cubicBezTo>
                  <a:pt x="3" y="22"/>
                  <a:pt x="3" y="22"/>
                  <a:pt x="2" y="22"/>
                </a:cubicBezTo>
                <a:lnTo>
                  <a:pt x="2" y="21"/>
                </a:lnTo>
                <a:lnTo>
                  <a:pt x="2" y="18"/>
                </a:lnTo>
                <a:lnTo>
                  <a:pt x="2" y="17"/>
                </a:lnTo>
                <a:cubicBezTo>
                  <a:pt x="2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lnTo>
                  <a:pt x="0" y="17"/>
                </a:lnTo>
                <a:cubicBezTo>
                  <a:pt x="0" y="17"/>
                  <a:pt x="0" y="16"/>
                  <a:pt x="0" y="16"/>
                </a:cubicBezTo>
                <a:cubicBezTo>
                  <a:pt x="0" y="16"/>
                  <a:pt x="1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lnTo>
                  <a:pt x="4" y="15"/>
                </a:ln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5" y="14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2"/>
                </a:cubicBezTo>
                <a:lnTo>
                  <a:pt x="6" y="12"/>
                </a:lnTo>
                <a:cubicBezTo>
                  <a:pt x="6" y="12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lnTo>
                  <a:pt x="7" y="14"/>
                </a:lnTo>
                <a:lnTo>
                  <a:pt x="8" y="14"/>
                </a:lnTo>
                <a:lnTo>
                  <a:pt x="10" y="14"/>
                </a:lnTo>
                <a:cubicBezTo>
                  <a:pt x="10" y="15"/>
                  <a:pt x="10" y="17"/>
                  <a:pt x="10" y="17"/>
                </a:cubicBezTo>
                <a:cubicBezTo>
                  <a:pt x="11" y="17"/>
                  <a:pt x="12" y="18"/>
                  <a:pt x="12" y="18"/>
                </a:cubicBezTo>
                <a:cubicBezTo>
                  <a:pt x="12" y="18"/>
                  <a:pt x="13" y="18"/>
                  <a:pt x="13" y="18"/>
                </a:cubicBezTo>
                <a:lnTo>
                  <a:pt x="13" y="19"/>
                </a:ln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4" y="20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1"/>
                  <a:pt x="15" y="21"/>
                  <a:pt x="16" y="21"/>
                </a:cubicBezTo>
                <a:cubicBezTo>
                  <a:pt x="16" y="21"/>
                  <a:pt x="16" y="21"/>
                  <a:pt x="16" y="20"/>
                </a:cubicBezTo>
                <a:lnTo>
                  <a:pt x="17" y="20"/>
                </a:lnTo>
                <a:cubicBezTo>
                  <a:pt x="17" y="20"/>
                  <a:pt x="17" y="19"/>
                  <a:pt x="17" y="19"/>
                </a:cubicBezTo>
                <a:cubicBezTo>
                  <a:pt x="17" y="18"/>
                  <a:pt x="19" y="17"/>
                  <a:pt x="19" y="16"/>
                </a:cubicBezTo>
                <a:cubicBezTo>
                  <a:pt x="19" y="16"/>
                  <a:pt x="19" y="14"/>
                  <a:pt x="19" y="13"/>
                </a:cubicBezTo>
                <a:lnTo>
                  <a:pt x="20" y="13"/>
                </a:lnTo>
                <a:lnTo>
                  <a:pt x="26" y="13"/>
                </a:lnTo>
                <a:cubicBezTo>
                  <a:pt x="26" y="12"/>
                  <a:pt x="26" y="10"/>
                  <a:pt x="26" y="10"/>
                </a:cubicBezTo>
                <a:cubicBezTo>
                  <a:pt x="26" y="10"/>
                  <a:pt x="27" y="9"/>
                  <a:pt x="27" y="9"/>
                </a:cubicBezTo>
                <a:cubicBezTo>
                  <a:pt x="27" y="9"/>
                  <a:pt x="27" y="8"/>
                  <a:pt x="27" y="8"/>
                </a:cubicBezTo>
                <a:cubicBezTo>
                  <a:pt x="27" y="8"/>
                  <a:pt x="27" y="7"/>
                  <a:pt x="27" y="7"/>
                </a:cubicBezTo>
                <a:cubicBezTo>
                  <a:pt x="28" y="7"/>
                  <a:pt x="28" y="7"/>
                  <a:pt x="28" y="7"/>
                </a:cubicBezTo>
                <a:lnTo>
                  <a:pt x="28" y="6"/>
                </a:lnTo>
                <a:lnTo>
                  <a:pt x="29" y="6"/>
                </a:lnTo>
                <a:lnTo>
                  <a:pt x="30" y="6"/>
                </a:lnTo>
                <a:cubicBezTo>
                  <a:pt x="31" y="6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lnTo>
                  <a:pt x="33" y="7"/>
                </a:lnTo>
                <a:lnTo>
                  <a:pt x="34" y="7"/>
                </a:lnTo>
                <a:cubicBezTo>
                  <a:pt x="34" y="6"/>
                  <a:pt x="34" y="5"/>
                  <a:pt x="34" y="4"/>
                </a:cubicBezTo>
                <a:cubicBezTo>
                  <a:pt x="35" y="3"/>
                  <a:pt x="37" y="4"/>
                  <a:pt x="38" y="3"/>
                </a:cubicBezTo>
                <a:lnTo>
                  <a:pt x="39" y="3"/>
                </a:ln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40" y="4"/>
                  <a:pt x="40" y="4"/>
                </a:cubicBezTo>
                <a:lnTo>
                  <a:pt x="41" y="4"/>
                </a:lnTo>
                <a:cubicBezTo>
                  <a:pt x="41" y="4"/>
                  <a:pt x="42" y="3"/>
                  <a:pt x="42" y="3"/>
                </a:cubicBezTo>
                <a:cubicBezTo>
                  <a:pt x="42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3" y="1"/>
                  <a:pt x="43" y="1"/>
                </a:cubicBezTo>
                <a:cubicBezTo>
                  <a:pt x="43" y="0"/>
                  <a:pt x="44" y="0"/>
                  <a:pt x="44" y="0"/>
                </a:cubicBezTo>
                <a:lnTo>
                  <a:pt x="45" y="0"/>
                </a:lnTo>
                <a:cubicBezTo>
                  <a:pt x="46" y="1"/>
                  <a:pt x="48" y="1"/>
                  <a:pt x="48" y="1"/>
                </a:cubicBezTo>
                <a:lnTo>
                  <a:pt x="49" y="1"/>
                </a:lnTo>
                <a:lnTo>
                  <a:pt x="49" y="2"/>
                </a:lnTo>
                <a:cubicBezTo>
                  <a:pt x="49" y="2"/>
                  <a:pt x="49" y="2"/>
                  <a:pt x="49" y="2"/>
                </a:cubicBezTo>
                <a:lnTo>
                  <a:pt x="52" y="2"/>
                </a:lnTo>
                <a:cubicBezTo>
                  <a:pt x="52" y="3"/>
                  <a:pt x="52" y="3"/>
                  <a:pt x="52" y="4"/>
                </a:cubicBezTo>
                <a:cubicBezTo>
                  <a:pt x="52" y="4"/>
                  <a:pt x="53" y="4"/>
                  <a:pt x="53" y="4"/>
                </a:cubicBezTo>
                <a:cubicBezTo>
                  <a:pt x="54" y="4"/>
                  <a:pt x="55" y="3"/>
                  <a:pt x="55" y="3"/>
                </a:cubicBezTo>
                <a:lnTo>
                  <a:pt x="56" y="3"/>
                </a:lnTo>
                <a:cubicBezTo>
                  <a:pt x="56" y="3"/>
                  <a:pt x="56" y="3"/>
                  <a:pt x="56" y="3"/>
                </a:cubicBezTo>
                <a:lnTo>
                  <a:pt x="57" y="3"/>
                </a:lnTo>
                <a:cubicBezTo>
                  <a:pt x="57" y="3"/>
                  <a:pt x="57" y="3"/>
                  <a:pt x="57" y="3"/>
                </a:cubicBezTo>
                <a:cubicBezTo>
                  <a:pt x="57" y="4"/>
                  <a:pt x="57" y="5"/>
                  <a:pt x="56" y="6"/>
                </a:cubicBezTo>
                <a:lnTo>
                  <a:pt x="56" y="9"/>
                </a:lnTo>
                <a:cubicBezTo>
                  <a:pt x="57" y="9"/>
                  <a:pt x="59" y="10"/>
                  <a:pt x="60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1" y="10"/>
                  <a:pt x="61" y="10"/>
                  <a:pt x="61" y="10"/>
                </a:cubicBezTo>
                <a:lnTo>
                  <a:pt x="62" y="11"/>
                </a:lnTo>
                <a:lnTo>
                  <a:pt x="62" y="15"/>
                </a:lnTo>
                <a:cubicBezTo>
                  <a:pt x="62" y="15"/>
                  <a:pt x="62" y="15"/>
                  <a:pt x="62" y="15"/>
                </a:cubicBezTo>
                <a:lnTo>
                  <a:pt x="65" y="15"/>
                </a:lnTo>
                <a:lnTo>
                  <a:pt x="67" y="15"/>
                </a:lnTo>
                <a:cubicBezTo>
                  <a:pt x="67" y="15"/>
                  <a:pt x="67" y="15"/>
                  <a:pt x="67" y="15"/>
                </a:cubicBezTo>
                <a:lnTo>
                  <a:pt x="68" y="15"/>
                </a:lnTo>
                <a:lnTo>
                  <a:pt x="68" y="16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36" name="Freeform 119"/>
          <p:cNvSpPr>
            <a:spLocks/>
          </p:cNvSpPr>
          <p:nvPr/>
        </p:nvSpPr>
        <p:spPr bwMode="auto">
          <a:xfrm>
            <a:off x="1357313" y="4338638"/>
            <a:ext cx="1133475" cy="627062"/>
          </a:xfrm>
          <a:custGeom>
            <a:avLst/>
            <a:gdLst>
              <a:gd name="T0" fmla="*/ 46099617 w 76"/>
              <a:gd name="T1" fmla="*/ 51710819 h 43"/>
              <a:gd name="T2" fmla="*/ 42177199 w 76"/>
              <a:gd name="T3" fmla="*/ 51710819 h 43"/>
              <a:gd name="T4" fmla="*/ 36852851 w 76"/>
              <a:gd name="T5" fmla="*/ 46752648 h 43"/>
              <a:gd name="T6" fmla="*/ 22415958 w 76"/>
              <a:gd name="T7" fmla="*/ 44346477 h 43"/>
              <a:gd name="T8" fmla="*/ 21014029 w 76"/>
              <a:gd name="T9" fmla="*/ 47963025 h 43"/>
              <a:gd name="T10" fmla="*/ 15838823 w 76"/>
              <a:gd name="T11" fmla="*/ 51710819 h 43"/>
              <a:gd name="T12" fmla="*/ 0 w 76"/>
              <a:gd name="T13" fmla="*/ 36967552 h 43"/>
              <a:gd name="T14" fmla="*/ 1267702 w 76"/>
              <a:gd name="T15" fmla="*/ 36967552 h 43"/>
              <a:gd name="T16" fmla="*/ 2669632 w 76"/>
              <a:gd name="T17" fmla="*/ 34430136 h 43"/>
              <a:gd name="T18" fmla="*/ 5324349 w 76"/>
              <a:gd name="T19" fmla="*/ 32009382 h 43"/>
              <a:gd name="T20" fmla="*/ 6592051 w 76"/>
              <a:gd name="T21" fmla="*/ 28261581 h 43"/>
              <a:gd name="T22" fmla="*/ 7844841 w 76"/>
              <a:gd name="T23" fmla="*/ 27065787 h 43"/>
              <a:gd name="T24" fmla="*/ 13169188 w 76"/>
              <a:gd name="T25" fmla="*/ 25855410 h 43"/>
              <a:gd name="T26" fmla="*/ 17091610 w 76"/>
              <a:gd name="T27" fmla="*/ 15939068 h 43"/>
              <a:gd name="T28" fmla="*/ 23683660 w 76"/>
              <a:gd name="T29" fmla="*/ 13532893 h 43"/>
              <a:gd name="T30" fmla="*/ 27606078 w 76"/>
              <a:gd name="T31" fmla="*/ 14728687 h 43"/>
              <a:gd name="T32" fmla="*/ 31528504 w 76"/>
              <a:gd name="T33" fmla="*/ 15939068 h 43"/>
              <a:gd name="T34" fmla="*/ 36852851 w 76"/>
              <a:gd name="T35" fmla="*/ 12322516 h 43"/>
              <a:gd name="T36" fmla="*/ 40775270 w 76"/>
              <a:gd name="T37" fmla="*/ 11112139 h 43"/>
              <a:gd name="T38" fmla="*/ 48754334 w 76"/>
              <a:gd name="T39" fmla="*/ 9785099 h 43"/>
              <a:gd name="T40" fmla="*/ 50022036 w 76"/>
              <a:gd name="T41" fmla="*/ 3747796 h 43"/>
              <a:gd name="T42" fmla="*/ 56599171 w 76"/>
              <a:gd name="T43" fmla="*/ 3747796 h 43"/>
              <a:gd name="T44" fmla="*/ 57866873 w 76"/>
              <a:gd name="T45" fmla="*/ 1210377 h 43"/>
              <a:gd name="T46" fmla="*/ 61923533 w 76"/>
              <a:gd name="T47" fmla="*/ 1210377 h 43"/>
              <a:gd name="T48" fmla="*/ 61923533 w 76"/>
              <a:gd name="T49" fmla="*/ 1210377 h 43"/>
              <a:gd name="T50" fmla="*/ 63191235 w 76"/>
              <a:gd name="T51" fmla="*/ 1210377 h 43"/>
              <a:gd name="T52" fmla="*/ 63191235 w 76"/>
              <a:gd name="T53" fmla="*/ 1210377 h 43"/>
              <a:gd name="T54" fmla="*/ 65860866 w 76"/>
              <a:gd name="T55" fmla="*/ 0 h 43"/>
              <a:gd name="T56" fmla="*/ 71036072 w 76"/>
              <a:gd name="T57" fmla="*/ 3747796 h 43"/>
              <a:gd name="T58" fmla="*/ 72438001 w 76"/>
              <a:gd name="T59" fmla="*/ 9785099 h 43"/>
              <a:gd name="T60" fmla="*/ 76360420 w 76"/>
              <a:gd name="T61" fmla="*/ 4958173 h 43"/>
              <a:gd name="T62" fmla="*/ 79030050 w 76"/>
              <a:gd name="T63" fmla="*/ 4958173 h 43"/>
              <a:gd name="T64" fmla="*/ 84205257 w 76"/>
              <a:gd name="T65" fmla="*/ 3747796 h 43"/>
              <a:gd name="T66" fmla="*/ 90797306 w 76"/>
              <a:gd name="T67" fmla="*/ 3747796 h 43"/>
              <a:gd name="T68" fmla="*/ 90797306 w 76"/>
              <a:gd name="T69" fmla="*/ 7364344 h 43"/>
              <a:gd name="T70" fmla="*/ 97374441 w 76"/>
              <a:gd name="T71" fmla="*/ 13532893 h 43"/>
              <a:gd name="T72" fmla="*/ 98776370 w 76"/>
              <a:gd name="T73" fmla="*/ 15939068 h 43"/>
              <a:gd name="T74" fmla="*/ 98776370 w 76"/>
              <a:gd name="T75" fmla="*/ 19686862 h 43"/>
              <a:gd name="T76" fmla="*/ 94719724 w 76"/>
              <a:gd name="T77" fmla="*/ 19686862 h 43"/>
              <a:gd name="T78" fmla="*/ 93452023 w 76"/>
              <a:gd name="T79" fmla="*/ 18491068 h 43"/>
              <a:gd name="T80" fmla="*/ 90797306 w 76"/>
              <a:gd name="T81" fmla="*/ 19686862 h 43"/>
              <a:gd name="T82" fmla="*/ 88127675 w 76"/>
              <a:gd name="T83" fmla="*/ 23449238 h 43"/>
              <a:gd name="T84" fmla="*/ 80282838 w 76"/>
              <a:gd name="T85" fmla="*/ 27065787 h 43"/>
              <a:gd name="T86" fmla="*/ 76360420 w 76"/>
              <a:gd name="T87" fmla="*/ 34430136 h 43"/>
              <a:gd name="T88" fmla="*/ 74958490 w 76"/>
              <a:gd name="T89" fmla="*/ 36967552 h 43"/>
              <a:gd name="T90" fmla="*/ 71036072 w 76"/>
              <a:gd name="T91" fmla="*/ 34430136 h 43"/>
              <a:gd name="T92" fmla="*/ 67113653 w 76"/>
              <a:gd name="T93" fmla="*/ 32009382 h 43"/>
              <a:gd name="T94" fmla="*/ 63191235 w 76"/>
              <a:gd name="T95" fmla="*/ 27065787 h 43"/>
              <a:gd name="T96" fmla="*/ 60536504 w 76"/>
              <a:gd name="T97" fmla="*/ 25855410 h 43"/>
              <a:gd name="T98" fmla="*/ 59268802 w 76"/>
              <a:gd name="T99" fmla="*/ 30813587 h 43"/>
              <a:gd name="T100" fmla="*/ 57866873 w 76"/>
              <a:gd name="T101" fmla="*/ 30813587 h 43"/>
              <a:gd name="T102" fmla="*/ 53944454 w 76"/>
              <a:gd name="T103" fmla="*/ 32009382 h 43"/>
              <a:gd name="T104" fmla="*/ 56599171 w 76"/>
              <a:gd name="T105" fmla="*/ 33219759 h 43"/>
              <a:gd name="T106" fmla="*/ 56599171 w 76"/>
              <a:gd name="T107" fmla="*/ 38177929 h 43"/>
              <a:gd name="T108" fmla="*/ 59268802 w 76"/>
              <a:gd name="T109" fmla="*/ 40584101 h 43"/>
              <a:gd name="T110" fmla="*/ 56599171 w 76"/>
              <a:gd name="T111" fmla="*/ 44346477 h 43"/>
              <a:gd name="T112" fmla="*/ 55346383 w 76"/>
              <a:gd name="T113" fmla="*/ 50500442 h 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"/>
              <a:gd name="T172" fmla="*/ 0 h 43"/>
              <a:gd name="T173" fmla="*/ 76 w 76"/>
              <a:gd name="T174" fmla="*/ 43 h 4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" h="43">
                <a:moveTo>
                  <a:pt x="42" y="41"/>
                </a:moveTo>
                <a:cubicBezTo>
                  <a:pt x="40" y="41"/>
                  <a:pt x="38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lnTo>
                  <a:pt x="35" y="41"/>
                </a:lnTo>
                <a:cubicBezTo>
                  <a:pt x="35" y="41"/>
                  <a:pt x="35" y="42"/>
                  <a:pt x="35" y="42"/>
                </a:cubicBezTo>
                <a:cubicBezTo>
                  <a:pt x="35" y="42"/>
                  <a:pt x="35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lnTo>
                  <a:pt x="32" y="43"/>
                </a:lnTo>
                <a:cubicBezTo>
                  <a:pt x="32" y="43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28" y="39"/>
                  <a:pt x="28" y="38"/>
                </a:cubicBezTo>
                <a:cubicBezTo>
                  <a:pt x="32" y="41"/>
                  <a:pt x="28" y="39"/>
                  <a:pt x="28" y="38"/>
                </a:cubicBezTo>
                <a:lnTo>
                  <a:pt x="27" y="38"/>
                </a:lnTo>
                <a:cubicBezTo>
                  <a:pt x="27" y="38"/>
                  <a:pt x="24" y="37"/>
                  <a:pt x="24" y="37"/>
                </a:cubicBezTo>
                <a:cubicBezTo>
                  <a:pt x="22" y="37"/>
                  <a:pt x="21" y="36"/>
                  <a:pt x="19" y="36"/>
                </a:cubicBezTo>
                <a:cubicBezTo>
                  <a:pt x="19" y="36"/>
                  <a:pt x="18" y="36"/>
                  <a:pt x="17" y="36"/>
                </a:cubicBezTo>
                <a:lnTo>
                  <a:pt x="17" y="37"/>
                </a:lnTo>
                <a:cubicBezTo>
                  <a:pt x="17" y="36"/>
                  <a:pt x="17" y="37"/>
                  <a:pt x="17" y="37"/>
                </a:cubicBezTo>
                <a:cubicBezTo>
                  <a:pt x="17" y="37"/>
                  <a:pt x="16" y="38"/>
                  <a:pt x="16" y="38"/>
                </a:cubicBezTo>
                <a:cubicBezTo>
                  <a:pt x="16" y="38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5" y="39"/>
                  <a:pt x="15" y="40"/>
                  <a:pt x="14" y="40"/>
                </a:cubicBezTo>
                <a:cubicBezTo>
                  <a:pt x="14" y="41"/>
                  <a:pt x="13" y="41"/>
                  <a:pt x="13" y="41"/>
                </a:cubicBezTo>
                <a:cubicBezTo>
                  <a:pt x="13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1" y="42"/>
                  <a:pt x="7" y="43"/>
                  <a:pt x="6" y="42"/>
                </a:cubicBezTo>
                <a:cubicBezTo>
                  <a:pt x="6" y="42"/>
                  <a:pt x="5" y="41"/>
                  <a:pt x="5" y="41"/>
                </a:cubicBezTo>
                <a:cubicBezTo>
                  <a:pt x="5" y="41"/>
                  <a:pt x="4" y="40"/>
                  <a:pt x="4" y="40"/>
                </a:cubicBezTo>
                <a:cubicBezTo>
                  <a:pt x="0" y="40"/>
                  <a:pt x="0" y="32"/>
                  <a:pt x="0" y="30"/>
                </a:cubicBezTo>
                <a:lnTo>
                  <a:pt x="1" y="30"/>
                </a:lnTo>
                <a:lnTo>
                  <a:pt x="2" y="30"/>
                </a:lnTo>
                <a:cubicBezTo>
                  <a:pt x="2" y="30"/>
                  <a:pt x="2" y="29"/>
                  <a:pt x="2" y="29"/>
                </a:cubicBezTo>
                <a:lnTo>
                  <a:pt x="2" y="28"/>
                </a:lnTo>
                <a:cubicBezTo>
                  <a:pt x="2" y="28"/>
                  <a:pt x="3" y="27"/>
                  <a:pt x="3" y="27"/>
                </a:cubicBezTo>
                <a:cubicBezTo>
                  <a:pt x="3" y="27"/>
                  <a:pt x="3" y="27"/>
                  <a:pt x="3" y="26"/>
                </a:cubicBezTo>
                <a:lnTo>
                  <a:pt x="4" y="26"/>
                </a:lnTo>
                <a:cubicBezTo>
                  <a:pt x="4" y="26"/>
                  <a:pt x="4" y="26"/>
                  <a:pt x="5" y="26"/>
                </a:cubicBezTo>
                <a:cubicBezTo>
                  <a:pt x="5" y="25"/>
                  <a:pt x="5" y="26"/>
                  <a:pt x="5" y="25"/>
                </a:cubicBezTo>
                <a:lnTo>
                  <a:pt x="5" y="24"/>
                </a:lnTo>
                <a:lnTo>
                  <a:pt x="5" y="23"/>
                </a:lnTo>
                <a:cubicBezTo>
                  <a:pt x="5" y="23"/>
                  <a:pt x="5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2"/>
                  <a:pt x="6" y="23"/>
                  <a:pt x="6" y="22"/>
                </a:cubicBezTo>
                <a:cubicBezTo>
                  <a:pt x="6" y="22"/>
                  <a:pt x="6" y="22"/>
                  <a:pt x="6" y="22"/>
                </a:cubicBezTo>
                <a:lnTo>
                  <a:pt x="7" y="22"/>
                </a:lnTo>
                <a:cubicBezTo>
                  <a:pt x="7" y="21"/>
                  <a:pt x="8" y="21"/>
                  <a:pt x="8" y="21"/>
                </a:cubicBezTo>
                <a:lnTo>
                  <a:pt x="10" y="21"/>
                </a:lnTo>
                <a:cubicBezTo>
                  <a:pt x="10" y="20"/>
                  <a:pt x="10" y="19"/>
                  <a:pt x="10" y="18"/>
                </a:cubicBezTo>
                <a:lnTo>
                  <a:pt x="11" y="18"/>
                </a:lnTo>
                <a:cubicBezTo>
                  <a:pt x="11" y="18"/>
                  <a:pt x="11" y="17"/>
                  <a:pt x="11" y="17"/>
                </a:cubicBezTo>
                <a:cubicBezTo>
                  <a:pt x="11" y="16"/>
                  <a:pt x="12" y="14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2"/>
                  <a:pt x="13" y="11"/>
                </a:cubicBezTo>
                <a:cubicBezTo>
                  <a:pt x="13" y="11"/>
                  <a:pt x="14" y="11"/>
                  <a:pt x="14" y="11"/>
                </a:cubicBezTo>
                <a:lnTo>
                  <a:pt x="14" y="12"/>
                </a:lnTo>
                <a:cubicBezTo>
                  <a:pt x="15" y="12"/>
                  <a:pt x="18" y="12"/>
                  <a:pt x="18" y="11"/>
                </a:cubicBezTo>
                <a:cubicBezTo>
                  <a:pt x="18" y="11"/>
                  <a:pt x="18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2"/>
                  <a:pt x="21" y="13"/>
                  <a:pt x="21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3" y="12"/>
                </a:cubicBezTo>
                <a:cubicBezTo>
                  <a:pt x="23" y="13"/>
                  <a:pt x="24" y="13"/>
                  <a:pt x="24" y="13"/>
                </a:cubicBezTo>
                <a:cubicBezTo>
                  <a:pt x="24" y="13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lnTo>
                  <a:pt x="27" y="12"/>
                </a:lnTo>
                <a:cubicBezTo>
                  <a:pt x="27" y="11"/>
                  <a:pt x="27" y="10"/>
                  <a:pt x="28" y="10"/>
                </a:cubicBezTo>
                <a:cubicBezTo>
                  <a:pt x="28" y="9"/>
                  <a:pt x="29" y="8"/>
                  <a:pt x="29" y="8"/>
                </a:cubicBezTo>
                <a:cubicBezTo>
                  <a:pt x="29" y="8"/>
                  <a:pt x="30" y="8"/>
                  <a:pt x="30" y="8"/>
                </a:cubicBezTo>
                <a:cubicBezTo>
                  <a:pt x="30" y="8"/>
                  <a:pt x="31" y="9"/>
                  <a:pt x="31" y="9"/>
                </a:cubicBezTo>
                <a:cubicBezTo>
                  <a:pt x="31" y="10"/>
                  <a:pt x="33" y="10"/>
                  <a:pt x="33" y="11"/>
                </a:cubicBezTo>
                <a:cubicBezTo>
                  <a:pt x="34" y="11"/>
                  <a:pt x="34" y="10"/>
                  <a:pt x="35" y="10"/>
                </a:cubicBezTo>
                <a:cubicBezTo>
                  <a:pt x="35" y="10"/>
                  <a:pt x="36" y="10"/>
                  <a:pt x="36" y="10"/>
                </a:cubicBezTo>
                <a:cubicBezTo>
                  <a:pt x="36" y="10"/>
                  <a:pt x="36" y="9"/>
                  <a:pt x="36" y="9"/>
                </a:cubicBezTo>
                <a:cubicBezTo>
                  <a:pt x="36" y="9"/>
                  <a:pt x="37" y="8"/>
                  <a:pt x="37" y="8"/>
                </a:cubicBezTo>
                <a:cubicBezTo>
                  <a:pt x="37" y="7"/>
                  <a:pt x="37" y="5"/>
                  <a:pt x="37" y="4"/>
                </a:cubicBezTo>
                <a:cubicBezTo>
                  <a:pt x="37" y="4"/>
                  <a:pt x="38" y="3"/>
                  <a:pt x="38" y="3"/>
                </a:cubicBezTo>
                <a:cubicBezTo>
                  <a:pt x="39" y="3"/>
                  <a:pt x="39" y="3"/>
                  <a:pt x="40" y="3"/>
                </a:cubicBezTo>
                <a:cubicBezTo>
                  <a:pt x="41" y="3"/>
                  <a:pt x="42" y="4"/>
                  <a:pt x="43" y="4"/>
                </a:cubicBezTo>
                <a:lnTo>
                  <a:pt x="43" y="3"/>
                </a:lnTo>
                <a:cubicBezTo>
                  <a:pt x="43" y="3"/>
                  <a:pt x="43" y="2"/>
                  <a:pt x="43" y="1"/>
                </a:cubicBezTo>
                <a:lnTo>
                  <a:pt x="44" y="1"/>
                </a:lnTo>
                <a:cubicBezTo>
                  <a:pt x="44" y="1"/>
                  <a:pt x="44" y="1"/>
                  <a:pt x="44" y="2"/>
                </a:cubicBezTo>
                <a:cubicBezTo>
                  <a:pt x="45" y="2"/>
                  <a:pt x="46" y="2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8" y="1"/>
                  <a:pt x="48" y="1"/>
                </a:cubicBezTo>
                <a:lnTo>
                  <a:pt x="49" y="1"/>
                </a:ln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0"/>
                </a:cubicBezTo>
                <a:lnTo>
                  <a:pt x="51" y="0"/>
                </a:lnTo>
                <a:cubicBezTo>
                  <a:pt x="51" y="1"/>
                  <a:pt x="53" y="2"/>
                  <a:pt x="53" y="2"/>
                </a:cubicBezTo>
                <a:cubicBezTo>
                  <a:pt x="53" y="2"/>
                  <a:pt x="54" y="3"/>
                  <a:pt x="54" y="3"/>
                </a:cubicBezTo>
                <a:cubicBezTo>
                  <a:pt x="54" y="3"/>
                  <a:pt x="54" y="4"/>
                  <a:pt x="54" y="4"/>
                </a:cubicBezTo>
                <a:cubicBezTo>
                  <a:pt x="54" y="4"/>
                  <a:pt x="55" y="5"/>
                  <a:pt x="55" y="5"/>
                </a:cubicBezTo>
                <a:cubicBezTo>
                  <a:pt x="55" y="5"/>
                  <a:pt x="55" y="7"/>
                  <a:pt x="55" y="8"/>
                </a:cubicBezTo>
                <a:cubicBezTo>
                  <a:pt x="55" y="8"/>
                  <a:pt x="56" y="8"/>
                  <a:pt x="56" y="8"/>
                </a:cubicBezTo>
                <a:cubicBezTo>
                  <a:pt x="56" y="8"/>
                  <a:pt x="57" y="8"/>
                  <a:pt x="58" y="8"/>
                </a:cubicBezTo>
                <a:lnTo>
                  <a:pt x="58" y="4"/>
                </a:ln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60" y="3"/>
                  <a:pt x="60" y="3"/>
                </a:cubicBezTo>
                <a:lnTo>
                  <a:pt x="60" y="4"/>
                </a:lnTo>
                <a:cubicBezTo>
                  <a:pt x="60" y="4"/>
                  <a:pt x="61" y="4"/>
                  <a:pt x="61" y="4"/>
                </a:cubicBezTo>
                <a:cubicBezTo>
                  <a:pt x="61" y="4"/>
                  <a:pt x="62" y="5"/>
                  <a:pt x="63" y="5"/>
                </a:cubicBezTo>
                <a:lnTo>
                  <a:pt x="63" y="4"/>
                </a:lnTo>
                <a:cubicBezTo>
                  <a:pt x="63" y="4"/>
                  <a:pt x="64" y="3"/>
                  <a:pt x="64" y="3"/>
                </a:cubicBezTo>
                <a:lnTo>
                  <a:pt x="64" y="2"/>
                </a:lnTo>
                <a:cubicBezTo>
                  <a:pt x="65" y="2"/>
                  <a:pt x="65" y="2"/>
                  <a:pt x="66" y="2"/>
                </a:cubicBezTo>
                <a:cubicBezTo>
                  <a:pt x="66" y="3"/>
                  <a:pt x="67" y="3"/>
                  <a:pt x="67" y="3"/>
                </a:cubicBezTo>
                <a:cubicBezTo>
                  <a:pt x="68" y="3"/>
                  <a:pt x="69" y="3"/>
                  <a:pt x="69" y="3"/>
                </a:cubicBezTo>
                <a:cubicBezTo>
                  <a:pt x="69" y="4"/>
                  <a:pt x="69" y="5"/>
                  <a:pt x="69" y="6"/>
                </a:cubicBezTo>
                <a:cubicBezTo>
                  <a:pt x="69" y="6"/>
                  <a:pt x="70" y="6"/>
                  <a:pt x="70" y="6"/>
                </a:cubicBezTo>
                <a:cubicBezTo>
                  <a:pt x="71" y="6"/>
                  <a:pt x="72" y="7"/>
                  <a:pt x="73" y="7"/>
                </a:cubicBezTo>
                <a:cubicBezTo>
                  <a:pt x="73" y="8"/>
                  <a:pt x="73" y="9"/>
                  <a:pt x="73" y="10"/>
                </a:cubicBezTo>
                <a:lnTo>
                  <a:pt x="74" y="10"/>
                </a:lnTo>
                <a:cubicBezTo>
                  <a:pt x="74" y="10"/>
                  <a:pt x="74" y="11"/>
                  <a:pt x="74" y="11"/>
                </a:cubicBezTo>
                <a:cubicBezTo>
                  <a:pt x="74" y="11"/>
                  <a:pt x="75" y="12"/>
                  <a:pt x="75" y="12"/>
                </a:cubicBezTo>
                <a:cubicBezTo>
                  <a:pt x="75" y="12"/>
                  <a:pt x="76" y="12"/>
                  <a:pt x="76" y="12"/>
                </a:cubicBezTo>
                <a:cubicBezTo>
                  <a:pt x="76" y="12"/>
                  <a:pt x="75" y="13"/>
                  <a:pt x="75" y="13"/>
                </a:cubicBezTo>
                <a:cubicBezTo>
                  <a:pt x="75" y="14"/>
                  <a:pt x="75" y="15"/>
                  <a:pt x="75" y="16"/>
                </a:cubicBezTo>
                <a:lnTo>
                  <a:pt x="74" y="16"/>
                </a:lnTo>
                <a:lnTo>
                  <a:pt x="72" y="16"/>
                </a:lnTo>
                <a:cubicBezTo>
                  <a:pt x="72" y="16"/>
                  <a:pt x="72" y="16"/>
                  <a:pt x="72" y="16"/>
                </a:cubicBezTo>
                <a:cubicBezTo>
                  <a:pt x="72" y="16"/>
                  <a:pt x="72" y="15"/>
                  <a:pt x="71" y="15"/>
                </a:cubicBezTo>
                <a:lnTo>
                  <a:pt x="70" y="15"/>
                </a:lnTo>
                <a:lnTo>
                  <a:pt x="69" y="15"/>
                </a:lnTo>
                <a:lnTo>
                  <a:pt x="69" y="16"/>
                </a:lnTo>
                <a:cubicBezTo>
                  <a:pt x="69" y="16"/>
                  <a:pt x="69" y="16"/>
                  <a:pt x="68" y="16"/>
                </a:cubicBezTo>
                <a:cubicBezTo>
                  <a:pt x="68" y="16"/>
                  <a:pt x="68" y="17"/>
                  <a:pt x="68" y="17"/>
                </a:cubicBezTo>
                <a:cubicBezTo>
                  <a:pt x="68" y="17"/>
                  <a:pt x="68" y="18"/>
                  <a:pt x="68" y="18"/>
                </a:cubicBezTo>
                <a:cubicBezTo>
                  <a:pt x="68" y="18"/>
                  <a:pt x="67" y="19"/>
                  <a:pt x="67" y="19"/>
                </a:cubicBezTo>
                <a:cubicBezTo>
                  <a:pt x="67" y="19"/>
                  <a:pt x="67" y="21"/>
                  <a:pt x="67" y="22"/>
                </a:cubicBezTo>
                <a:lnTo>
                  <a:pt x="61" y="22"/>
                </a:lnTo>
                <a:lnTo>
                  <a:pt x="60" y="22"/>
                </a:lnTo>
                <a:cubicBezTo>
                  <a:pt x="60" y="23"/>
                  <a:pt x="60" y="25"/>
                  <a:pt x="60" y="25"/>
                </a:cubicBezTo>
                <a:cubicBezTo>
                  <a:pt x="60" y="26"/>
                  <a:pt x="58" y="27"/>
                  <a:pt x="58" y="28"/>
                </a:cubicBezTo>
                <a:cubicBezTo>
                  <a:pt x="58" y="28"/>
                  <a:pt x="58" y="29"/>
                  <a:pt x="58" y="29"/>
                </a:cubicBezTo>
                <a:lnTo>
                  <a:pt x="57" y="29"/>
                </a:lnTo>
                <a:cubicBezTo>
                  <a:pt x="57" y="30"/>
                  <a:pt x="57" y="30"/>
                  <a:pt x="57" y="30"/>
                </a:cubicBezTo>
                <a:cubicBezTo>
                  <a:pt x="56" y="30"/>
                  <a:pt x="56" y="30"/>
                  <a:pt x="55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29"/>
                  <a:pt x="54" y="28"/>
                  <a:pt x="54" y="28"/>
                </a:cubicBezTo>
                <a:cubicBezTo>
                  <a:pt x="54" y="28"/>
                  <a:pt x="54" y="28"/>
                  <a:pt x="54" y="28"/>
                </a:cubicBezTo>
                <a:lnTo>
                  <a:pt x="54" y="27"/>
                </a:lnTo>
                <a:cubicBezTo>
                  <a:pt x="54" y="27"/>
                  <a:pt x="53" y="27"/>
                  <a:pt x="53" y="27"/>
                </a:cubicBezTo>
                <a:cubicBezTo>
                  <a:pt x="53" y="27"/>
                  <a:pt x="52" y="26"/>
                  <a:pt x="51" y="26"/>
                </a:cubicBezTo>
                <a:cubicBezTo>
                  <a:pt x="51" y="26"/>
                  <a:pt x="51" y="24"/>
                  <a:pt x="51" y="23"/>
                </a:cubicBezTo>
                <a:lnTo>
                  <a:pt x="49" y="23"/>
                </a:lnTo>
                <a:lnTo>
                  <a:pt x="48" y="23"/>
                </a:lnTo>
                <a:lnTo>
                  <a:pt x="48" y="22"/>
                </a:ln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7" y="21"/>
                  <a:pt x="47" y="21"/>
                </a:cubicBezTo>
                <a:lnTo>
                  <a:pt x="46" y="21"/>
                </a:lnTo>
                <a:cubicBezTo>
                  <a:pt x="46" y="22"/>
                  <a:pt x="46" y="22"/>
                  <a:pt x="46" y="22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3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lnTo>
                  <a:pt x="45" y="25"/>
                </a:ln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5"/>
                  <a:pt x="41" y="25"/>
                  <a:pt x="41" y="25"/>
                </a:cubicBezTo>
                <a:cubicBezTo>
                  <a:pt x="41" y="25"/>
                  <a:pt x="41" y="26"/>
                  <a:pt x="41" y="26"/>
                </a:cubicBezTo>
                <a:lnTo>
                  <a:pt x="42" y="26"/>
                </a:ln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3" y="26"/>
                  <a:pt x="43" y="26"/>
                </a:cubicBezTo>
                <a:lnTo>
                  <a:pt x="43" y="27"/>
                </a:lnTo>
                <a:lnTo>
                  <a:pt x="43" y="30"/>
                </a:lnTo>
                <a:lnTo>
                  <a:pt x="43" y="31"/>
                </a:lnTo>
                <a:cubicBezTo>
                  <a:pt x="44" y="31"/>
                  <a:pt x="44" y="31"/>
                  <a:pt x="45" y="31"/>
                </a:cubicBez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5" y="33"/>
                  <a:pt x="45" y="33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4"/>
                  <a:pt x="43" y="35"/>
                  <a:pt x="43" y="35"/>
                </a:cubicBezTo>
                <a:lnTo>
                  <a:pt x="43" y="36"/>
                </a:lnTo>
                <a:cubicBezTo>
                  <a:pt x="43" y="36"/>
                  <a:pt x="43" y="37"/>
                  <a:pt x="43" y="37"/>
                </a:cubicBezTo>
                <a:lnTo>
                  <a:pt x="43" y="38"/>
                </a:lnTo>
                <a:cubicBezTo>
                  <a:pt x="43" y="40"/>
                  <a:pt x="43" y="40"/>
                  <a:pt x="42" y="41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37" name="Freeform 120"/>
          <p:cNvSpPr>
            <a:spLocks/>
          </p:cNvSpPr>
          <p:nvPr/>
        </p:nvSpPr>
        <p:spPr bwMode="auto">
          <a:xfrm>
            <a:off x="925513" y="4206875"/>
            <a:ext cx="1073150" cy="569913"/>
          </a:xfrm>
          <a:custGeom>
            <a:avLst/>
            <a:gdLst>
              <a:gd name="T0" fmla="*/ 38067014 w 72"/>
              <a:gd name="T1" fmla="*/ 47083578 h 39"/>
              <a:gd name="T2" fmla="*/ 35399045 w 72"/>
              <a:gd name="T3" fmla="*/ 45870686 h 39"/>
              <a:gd name="T4" fmla="*/ 28960140 w 72"/>
              <a:gd name="T5" fmla="*/ 44526277 h 39"/>
              <a:gd name="T6" fmla="*/ 27573989 w 72"/>
              <a:gd name="T7" fmla="*/ 45870686 h 39"/>
              <a:gd name="T8" fmla="*/ 19734035 w 72"/>
              <a:gd name="T9" fmla="*/ 43313385 h 39"/>
              <a:gd name="T10" fmla="*/ 20986043 w 72"/>
              <a:gd name="T11" fmla="*/ 39689325 h 39"/>
              <a:gd name="T12" fmla="*/ 17066066 w 72"/>
              <a:gd name="T13" fmla="*/ 39689325 h 39"/>
              <a:gd name="T14" fmla="*/ 14412998 w 72"/>
              <a:gd name="T15" fmla="*/ 39689325 h 39"/>
              <a:gd name="T16" fmla="*/ 7839957 w 72"/>
              <a:gd name="T17" fmla="*/ 39689325 h 39"/>
              <a:gd name="T18" fmla="*/ 5321035 w 72"/>
              <a:gd name="T19" fmla="*/ 40887603 h 39"/>
              <a:gd name="T20" fmla="*/ 6573043 w 72"/>
              <a:gd name="T21" fmla="*/ 34706241 h 39"/>
              <a:gd name="T22" fmla="*/ 14412998 w 72"/>
              <a:gd name="T23" fmla="*/ 23541789 h 39"/>
              <a:gd name="T24" fmla="*/ 28960140 w 72"/>
              <a:gd name="T25" fmla="*/ 9951557 h 39"/>
              <a:gd name="T26" fmla="*/ 38067014 w 72"/>
              <a:gd name="T27" fmla="*/ 11164449 h 39"/>
              <a:gd name="T28" fmla="*/ 47293119 w 72"/>
              <a:gd name="T29" fmla="*/ 7394255 h 39"/>
              <a:gd name="T30" fmla="*/ 48560031 w 72"/>
              <a:gd name="T31" fmla="*/ 8607148 h 39"/>
              <a:gd name="T32" fmla="*/ 48560031 w 72"/>
              <a:gd name="T33" fmla="*/ 11164449 h 39"/>
              <a:gd name="T34" fmla="*/ 51213096 w 72"/>
              <a:gd name="T35" fmla="*/ 9951557 h 39"/>
              <a:gd name="T36" fmla="*/ 53881065 w 72"/>
              <a:gd name="T37" fmla="*/ 4983085 h 39"/>
              <a:gd name="T38" fmla="*/ 56534129 w 72"/>
              <a:gd name="T39" fmla="*/ 3770194 h 39"/>
              <a:gd name="T40" fmla="*/ 59053049 w 72"/>
              <a:gd name="T41" fmla="*/ 4983085 h 39"/>
              <a:gd name="T42" fmla="*/ 72214051 w 72"/>
              <a:gd name="T43" fmla="*/ 4983085 h 39"/>
              <a:gd name="T44" fmla="*/ 76268171 w 72"/>
              <a:gd name="T45" fmla="*/ 3770194 h 39"/>
              <a:gd name="T46" fmla="*/ 77520179 w 72"/>
              <a:gd name="T47" fmla="*/ 2425783 h 39"/>
              <a:gd name="T48" fmla="*/ 78787092 w 72"/>
              <a:gd name="T49" fmla="*/ 2425783 h 39"/>
              <a:gd name="T50" fmla="*/ 86761189 w 72"/>
              <a:gd name="T51" fmla="*/ 0 h 39"/>
              <a:gd name="T52" fmla="*/ 88028102 w 72"/>
              <a:gd name="T53" fmla="*/ 1212892 h 39"/>
              <a:gd name="T54" fmla="*/ 88028102 w 72"/>
              <a:gd name="T55" fmla="*/ 4983085 h 39"/>
              <a:gd name="T56" fmla="*/ 88028102 w 72"/>
              <a:gd name="T57" fmla="*/ 4983085 h 39"/>
              <a:gd name="T58" fmla="*/ 89280109 w 72"/>
              <a:gd name="T59" fmla="*/ 4983085 h 39"/>
              <a:gd name="T60" fmla="*/ 90681166 w 72"/>
              <a:gd name="T61" fmla="*/ 8607148 h 39"/>
              <a:gd name="T62" fmla="*/ 93334230 w 72"/>
              <a:gd name="T63" fmla="*/ 9951557 h 39"/>
              <a:gd name="T64" fmla="*/ 94601142 w 72"/>
              <a:gd name="T65" fmla="*/ 11164449 h 39"/>
              <a:gd name="T66" fmla="*/ 94601142 w 72"/>
              <a:gd name="T67" fmla="*/ 14803123 h 39"/>
              <a:gd name="T68" fmla="*/ 88028102 w 72"/>
              <a:gd name="T69" fmla="*/ 14803123 h 39"/>
              <a:gd name="T70" fmla="*/ 86761189 w 72"/>
              <a:gd name="T71" fmla="*/ 20984488 h 39"/>
              <a:gd name="T72" fmla="*/ 84108125 w 72"/>
              <a:gd name="T73" fmla="*/ 23541789 h 39"/>
              <a:gd name="T74" fmla="*/ 77520179 w 72"/>
              <a:gd name="T75" fmla="*/ 20984488 h 39"/>
              <a:gd name="T76" fmla="*/ 73615107 w 72"/>
              <a:gd name="T77" fmla="*/ 25967571 h 39"/>
              <a:gd name="T78" fmla="*/ 69695130 w 72"/>
              <a:gd name="T79" fmla="*/ 27311981 h 39"/>
              <a:gd name="T80" fmla="*/ 65626105 w 72"/>
              <a:gd name="T81" fmla="*/ 25967571 h 39"/>
              <a:gd name="T82" fmla="*/ 63107184 w 72"/>
              <a:gd name="T83" fmla="*/ 24754680 h 39"/>
              <a:gd name="T84" fmla="*/ 56534129 w 72"/>
              <a:gd name="T85" fmla="*/ 24754680 h 39"/>
              <a:gd name="T86" fmla="*/ 55133072 w 72"/>
              <a:gd name="T87" fmla="*/ 27311981 h 39"/>
              <a:gd name="T88" fmla="*/ 51213096 w 72"/>
              <a:gd name="T89" fmla="*/ 37132024 h 39"/>
              <a:gd name="T90" fmla="*/ 46041111 w 72"/>
              <a:gd name="T91" fmla="*/ 38330302 h 39"/>
              <a:gd name="T92" fmla="*/ 46041111 w 72"/>
              <a:gd name="T93" fmla="*/ 39689325 h 39"/>
              <a:gd name="T94" fmla="*/ 44640055 w 72"/>
              <a:gd name="T95" fmla="*/ 42100494 h 39"/>
              <a:gd name="T96" fmla="*/ 41986991 w 72"/>
              <a:gd name="T97" fmla="*/ 43313385 h 39"/>
              <a:gd name="T98" fmla="*/ 40720078 w 72"/>
              <a:gd name="T99" fmla="*/ 45870686 h 39"/>
              <a:gd name="T100" fmla="*/ 39468070 w 72"/>
              <a:gd name="T101" fmla="*/ 48296469 h 39"/>
              <a:gd name="T102" fmla="*/ 39468070 w 72"/>
              <a:gd name="T103" fmla="*/ 48296469 h 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2"/>
              <a:gd name="T157" fmla="*/ 0 h 39"/>
              <a:gd name="T158" fmla="*/ 72 w 72"/>
              <a:gd name="T159" fmla="*/ 39 h 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2" h="39"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8" y="37"/>
                  <a:pt x="28" y="37"/>
                </a:cubicBezTo>
                <a:cubicBezTo>
                  <a:pt x="28" y="37"/>
                  <a:pt x="27" y="37"/>
                  <a:pt x="27" y="37"/>
                </a:cubicBezTo>
                <a:cubicBezTo>
                  <a:pt x="27" y="37"/>
                  <a:pt x="24" y="37"/>
                  <a:pt x="24" y="37"/>
                </a:cubicBezTo>
                <a:cubicBezTo>
                  <a:pt x="23" y="37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1" y="36"/>
                  <a:pt x="22" y="36"/>
                  <a:pt x="21" y="36"/>
                </a:cubicBezTo>
                <a:cubicBezTo>
                  <a:pt x="21" y="36"/>
                  <a:pt x="22" y="36"/>
                  <a:pt x="21" y="36"/>
                </a:cubicBezTo>
                <a:cubicBezTo>
                  <a:pt x="21" y="36"/>
                  <a:pt x="21" y="37"/>
                  <a:pt x="21" y="37"/>
                </a:cubicBezTo>
                <a:cubicBezTo>
                  <a:pt x="20" y="37"/>
                  <a:pt x="19" y="37"/>
                  <a:pt x="18" y="37"/>
                </a:cubicBezTo>
                <a:cubicBezTo>
                  <a:pt x="18" y="37"/>
                  <a:pt x="18" y="35"/>
                  <a:pt x="18" y="35"/>
                </a:cubicBezTo>
                <a:cubicBezTo>
                  <a:pt x="17" y="35"/>
                  <a:pt x="16" y="35"/>
                  <a:pt x="15" y="35"/>
                </a:cubicBezTo>
                <a:lnTo>
                  <a:pt x="15" y="34"/>
                </a:lnTo>
                <a:cubicBezTo>
                  <a:pt x="15" y="34"/>
                  <a:pt x="16" y="34"/>
                  <a:pt x="16" y="33"/>
                </a:cubicBezTo>
                <a:cubicBezTo>
                  <a:pt x="16" y="33"/>
                  <a:pt x="16" y="33"/>
                  <a:pt x="16" y="32"/>
                </a:cubicBezTo>
                <a:cubicBezTo>
                  <a:pt x="16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lnTo>
                  <a:pt x="11" y="32"/>
                </a:ln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lnTo>
                  <a:pt x="10" y="31"/>
                </a:lnTo>
                <a:cubicBezTo>
                  <a:pt x="10" y="31"/>
                  <a:pt x="9" y="31"/>
                  <a:pt x="9" y="31"/>
                </a:cubicBezTo>
                <a:cubicBezTo>
                  <a:pt x="8" y="32"/>
                  <a:pt x="7" y="31"/>
                  <a:pt x="6" y="31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1"/>
                  <a:pt x="6" y="31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4" y="33"/>
                  <a:pt x="4" y="33"/>
                </a:cubicBezTo>
                <a:cubicBezTo>
                  <a:pt x="4" y="33"/>
                  <a:pt x="3" y="33"/>
                  <a:pt x="2" y="33"/>
                </a:cubicBezTo>
                <a:lnTo>
                  <a:pt x="1" y="33"/>
                </a:lnTo>
                <a:cubicBezTo>
                  <a:pt x="1" y="32"/>
                  <a:pt x="0" y="29"/>
                  <a:pt x="0" y="28"/>
                </a:cubicBezTo>
                <a:lnTo>
                  <a:pt x="5" y="28"/>
                </a:lnTo>
                <a:cubicBezTo>
                  <a:pt x="5" y="27"/>
                  <a:pt x="7" y="26"/>
                  <a:pt x="7" y="25"/>
                </a:cubicBezTo>
                <a:cubicBezTo>
                  <a:pt x="7" y="25"/>
                  <a:pt x="8" y="25"/>
                  <a:pt x="8" y="25"/>
                </a:cubicBezTo>
                <a:cubicBezTo>
                  <a:pt x="9" y="25"/>
                  <a:pt x="11" y="22"/>
                  <a:pt x="11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3" y="19"/>
                  <a:pt x="15" y="15"/>
                  <a:pt x="15" y="14"/>
                </a:cubicBezTo>
                <a:cubicBezTo>
                  <a:pt x="15" y="12"/>
                  <a:pt x="17" y="9"/>
                  <a:pt x="17" y="7"/>
                </a:cubicBezTo>
                <a:cubicBezTo>
                  <a:pt x="15" y="12"/>
                  <a:pt x="17" y="9"/>
                  <a:pt x="17" y="7"/>
                </a:cubicBezTo>
                <a:cubicBezTo>
                  <a:pt x="17" y="6"/>
                  <a:pt x="22" y="8"/>
                  <a:pt x="22" y="8"/>
                </a:cubicBezTo>
                <a:cubicBezTo>
                  <a:pt x="23" y="8"/>
                  <a:pt x="26" y="7"/>
                  <a:pt x="26" y="9"/>
                </a:cubicBezTo>
                <a:cubicBezTo>
                  <a:pt x="26" y="9"/>
                  <a:pt x="27" y="9"/>
                  <a:pt x="27" y="9"/>
                </a:cubicBezTo>
                <a:cubicBezTo>
                  <a:pt x="27" y="9"/>
                  <a:pt x="29" y="9"/>
                  <a:pt x="29" y="9"/>
                </a:cubicBezTo>
                <a:lnTo>
                  <a:pt x="29" y="7"/>
                </a:lnTo>
                <a:lnTo>
                  <a:pt x="34" y="7"/>
                </a:lnTo>
                <a:lnTo>
                  <a:pt x="34" y="6"/>
                </a:lnTo>
                <a:lnTo>
                  <a:pt x="36" y="6"/>
                </a:lnTo>
                <a:lnTo>
                  <a:pt x="37" y="6"/>
                </a:lnTo>
                <a:lnTo>
                  <a:pt x="37" y="7"/>
                </a:lnTo>
                <a:lnTo>
                  <a:pt x="37" y="9"/>
                </a:lnTo>
                <a:lnTo>
                  <a:pt x="39" y="9"/>
                </a:lnTo>
                <a:cubicBezTo>
                  <a:pt x="39" y="9"/>
                  <a:pt x="39" y="9"/>
                  <a:pt x="39" y="8"/>
                </a:cubicBezTo>
                <a:lnTo>
                  <a:pt x="40" y="8"/>
                </a:lnTo>
                <a:lnTo>
                  <a:pt x="41" y="8"/>
                </a:lnTo>
                <a:cubicBezTo>
                  <a:pt x="41" y="7"/>
                  <a:pt x="40" y="5"/>
                  <a:pt x="41" y="4"/>
                </a:cubicBezTo>
                <a:lnTo>
                  <a:pt x="43" y="4"/>
                </a:lnTo>
                <a:lnTo>
                  <a:pt x="43" y="3"/>
                </a:lnTo>
                <a:lnTo>
                  <a:pt x="45" y="3"/>
                </a:lnTo>
                <a:cubicBezTo>
                  <a:pt x="45" y="4"/>
                  <a:pt x="45" y="4"/>
                  <a:pt x="45" y="4"/>
                </a:cubicBezTo>
                <a:cubicBezTo>
                  <a:pt x="46" y="4"/>
                  <a:pt x="50" y="5"/>
                  <a:pt x="50" y="6"/>
                </a:cubicBezTo>
                <a:cubicBezTo>
                  <a:pt x="51" y="6"/>
                  <a:pt x="54" y="7"/>
                  <a:pt x="54" y="5"/>
                </a:cubicBezTo>
                <a:cubicBezTo>
                  <a:pt x="55" y="5"/>
                  <a:pt x="54" y="5"/>
                  <a:pt x="55" y="5"/>
                </a:cubicBezTo>
                <a:cubicBezTo>
                  <a:pt x="55" y="5"/>
                  <a:pt x="55" y="5"/>
                  <a:pt x="55" y="4"/>
                </a:cubicBezTo>
                <a:cubicBezTo>
                  <a:pt x="55" y="4"/>
                  <a:pt x="56" y="4"/>
                  <a:pt x="56" y="4"/>
                </a:cubicBezTo>
                <a:cubicBezTo>
                  <a:pt x="56" y="4"/>
                  <a:pt x="57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2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lnTo>
                  <a:pt x="60" y="2"/>
                </a:lnTo>
                <a:lnTo>
                  <a:pt x="60" y="1"/>
                </a:lnTo>
                <a:lnTo>
                  <a:pt x="60" y="0"/>
                </a:lnTo>
                <a:cubicBezTo>
                  <a:pt x="60" y="0"/>
                  <a:pt x="60" y="0"/>
                  <a:pt x="60" y="0"/>
                </a:cubicBezTo>
                <a:lnTo>
                  <a:pt x="66" y="0"/>
                </a:lnTo>
                <a:cubicBezTo>
                  <a:pt x="66" y="0"/>
                  <a:pt x="66" y="1"/>
                  <a:pt x="67" y="1"/>
                </a:cubicBezTo>
                <a:cubicBezTo>
                  <a:pt x="67" y="1"/>
                  <a:pt x="67" y="2"/>
                  <a:pt x="67" y="3"/>
                </a:cubicBezTo>
                <a:cubicBezTo>
                  <a:pt x="67" y="3"/>
                  <a:pt x="67" y="3"/>
                  <a:pt x="67" y="4"/>
                </a:cubicBezTo>
                <a:cubicBezTo>
                  <a:pt x="67" y="4"/>
                  <a:pt x="68" y="4"/>
                  <a:pt x="68" y="4"/>
                </a:cubicBezTo>
                <a:cubicBezTo>
                  <a:pt x="68" y="5"/>
                  <a:pt x="68" y="5"/>
                  <a:pt x="68" y="5"/>
                </a:cubicBezTo>
                <a:lnTo>
                  <a:pt x="68" y="7"/>
                </a:lnTo>
                <a:cubicBezTo>
                  <a:pt x="68" y="7"/>
                  <a:pt x="69" y="7"/>
                  <a:pt x="69" y="7"/>
                </a:cubicBezTo>
                <a:cubicBezTo>
                  <a:pt x="69" y="7"/>
                  <a:pt x="69" y="7"/>
                  <a:pt x="69" y="8"/>
                </a:cubicBezTo>
                <a:cubicBezTo>
                  <a:pt x="69" y="8"/>
                  <a:pt x="70" y="8"/>
                  <a:pt x="70" y="8"/>
                </a:cubicBezTo>
                <a:cubicBezTo>
                  <a:pt x="70" y="8"/>
                  <a:pt x="70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lnTo>
                  <a:pt x="72" y="8"/>
                </a:lnTo>
                <a:cubicBezTo>
                  <a:pt x="72" y="9"/>
                  <a:pt x="72" y="9"/>
                  <a:pt x="72" y="9"/>
                </a:cubicBezTo>
                <a:cubicBezTo>
                  <a:pt x="72" y="9"/>
                  <a:pt x="72" y="12"/>
                  <a:pt x="72" y="12"/>
                </a:cubicBezTo>
                <a:lnTo>
                  <a:pt x="72" y="13"/>
                </a:lnTo>
                <a:cubicBezTo>
                  <a:pt x="71" y="13"/>
                  <a:pt x="70" y="12"/>
                  <a:pt x="69" y="12"/>
                </a:cubicBezTo>
                <a:cubicBezTo>
                  <a:pt x="68" y="12"/>
                  <a:pt x="68" y="12"/>
                  <a:pt x="67" y="12"/>
                </a:cubicBezTo>
                <a:cubicBezTo>
                  <a:pt x="67" y="12"/>
                  <a:pt x="66" y="13"/>
                  <a:pt x="66" y="13"/>
                </a:cubicBezTo>
                <a:cubicBezTo>
                  <a:pt x="66" y="14"/>
                  <a:pt x="66" y="16"/>
                  <a:pt x="66" y="17"/>
                </a:cubicBezTo>
                <a:cubicBezTo>
                  <a:pt x="66" y="17"/>
                  <a:pt x="65" y="18"/>
                  <a:pt x="65" y="18"/>
                </a:cubicBezTo>
                <a:cubicBezTo>
                  <a:pt x="65" y="18"/>
                  <a:pt x="65" y="19"/>
                  <a:pt x="65" y="19"/>
                </a:cubicBezTo>
                <a:cubicBezTo>
                  <a:pt x="65" y="19"/>
                  <a:pt x="64" y="19"/>
                  <a:pt x="64" y="19"/>
                </a:cubicBezTo>
                <a:cubicBezTo>
                  <a:pt x="63" y="19"/>
                  <a:pt x="63" y="20"/>
                  <a:pt x="62" y="20"/>
                </a:cubicBezTo>
                <a:cubicBezTo>
                  <a:pt x="62" y="19"/>
                  <a:pt x="60" y="19"/>
                  <a:pt x="60" y="18"/>
                </a:cubicBezTo>
                <a:cubicBezTo>
                  <a:pt x="60" y="18"/>
                  <a:pt x="59" y="17"/>
                  <a:pt x="59" y="17"/>
                </a:cubicBezTo>
                <a:cubicBezTo>
                  <a:pt x="59" y="17"/>
                  <a:pt x="58" y="17"/>
                  <a:pt x="58" y="17"/>
                </a:cubicBezTo>
                <a:cubicBezTo>
                  <a:pt x="58" y="17"/>
                  <a:pt x="57" y="18"/>
                  <a:pt x="57" y="19"/>
                </a:cubicBezTo>
                <a:cubicBezTo>
                  <a:pt x="56" y="19"/>
                  <a:pt x="56" y="20"/>
                  <a:pt x="56" y="21"/>
                </a:cubicBezTo>
                <a:lnTo>
                  <a:pt x="55" y="21"/>
                </a:lnTo>
                <a:cubicBezTo>
                  <a:pt x="55" y="21"/>
                  <a:pt x="54" y="21"/>
                  <a:pt x="54" y="21"/>
                </a:cubicBezTo>
                <a:cubicBezTo>
                  <a:pt x="54" y="21"/>
                  <a:pt x="53" y="22"/>
                  <a:pt x="53" y="22"/>
                </a:cubicBezTo>
                <a:cubicBezTo>
                  <a:pt x="53" y="22"/>
                  <a:pt x="52" y="22"/>
                  <a:pt x="52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0" y="21"/>
                </a:cubicBezTo>
                <a:cubicBezTo>
                  <a:pt x="50" y="22"/>
                  <a:pt x="49" y="21"/>
                  <a:pt x="48" y="21"/>
                </a:cubicBezTo>
                <a:cubicBezTo>
                  <a:pt x="48" y="21"/>
                  <a:pt x="48" y="21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4" y="21"/>
                  <a:pt x="43" y="21"/>
                </a:cubicBezTo>
                <a:lnTo>
                  <a:pt x="43" y="20"/>
                </a:lnTo>
                <a:cubicBezTo>
                  <a:pt x="43" y="20"/>
                  <a:pt x="42" y="20"/>
                  <a:pt x="42" y="20"/>
                </a:cubicBezTo>
                <a:cubicBezTo>
                  <a:pt x="42" y="21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1" y="23"/>
                  <a:pt x="40" y="25"/>
                  <a:pt x="40" y="26"/>
                </a:cubicBezTo>
                <a:cubicBezTo>
                  <a:pt x="40" y="26"/>
                  <a:pt x="40" y="27"/>
                  <a:pt x="40" y="27"/>
                </a:cubicBezTo>
                <a:lnTo>
                  <a:pt x="39" y="27"/>
                </a:lnTo>
                <a:cubicBezTo>
                  <a:pt x="39" y="28"/>
                  <a:pt x="39" y="29"/>
                  <a:pt x="39" y="30"/>
                </a:cubicBezTo>
                <a:lnTo>
                  <a:pt x="37" y="30"/>
                </a:lnTo>
                <a:cubicBezTo>
                  <a:pt x="37" y="30"/>
                  <a:pt x="36" y="30"/>
                  <a:pt x="36" y="31"/>
                </a:cubicBezTo>
                <a:lnTo>
                  <a:pt x="35" y="31"/>
                </a:lnTo>
                <a:cubicBezTo>
                  <a:pt x="35" y="31"/>
                  <a:pt x="35" y="31"/>
                  <a:pt x="35" y="31"/>
                </a:cubicBezTo>
                <a:cubicBezTo>
                  <a:pt x="35" y="32"/>
                  <a:pt x="35" y="31"/>
                  <a:pt x="35" y="32"/>
                </a:cubicBezTo>
                <a:cubicBezTo>
                  <a:pt x="35" y="32"/>
                  <a:pt x="35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lnTo>
                  <a:pt x="34" y="33"/>
                </a:lnTo>
                <a:lnTo>
                  <a:pt x="34" y="34"/>
                </a:lnTo>
                <a:cubicBezTo>
                  <a:pt x="34" y="35"/>
                  <a:pt x="34" y="34"/>
                  <a:pt x="34" y="35"/>
                </a:cubicBezTo>
                <a:cubicBezTo>
                  <a:pt x="33" y="35"/>
                  <a:pt x="33" y="35"/>
                  <a:pt x="33" y="35"/>
                </a:cubicBezTo>
                <a:lnTo>
                  <a:pt x="32" y="35"/>
                </a:ln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7"/>
                  <a:pt x="31" y="37"/>
                </a:cubicBezTo>
                <a:lnTo>
                  <a:pt x="31" y="38"/>
                </a:lnTo>
                <a:cubicBezTo>
                  <a:pt x="31" y="38"/>
                  <a:pt x="31" y="39"/>
                  <a:pt x="31" y="39"/>
                </a:cubicBezTo>
                <a:lnTo>
                  <a:pt x="30" y="39"/>
                </a:lnTo>
                <a:lnTo>
                  <a:pt x="29" y="39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03" name="Freeform 125"/>
          <p:cNvSpPr>
            <a:spLocks/>
          </p:cNvSpPr>
          <p:nvPr/>
        </p:nvSpPr>
        <p:spPr bwMode="auto">
          <a:xfrm>
            <a:off x="5895975" y="2249488"/>
            <a:ext cx="701675" cy="788987"/>
          </a:xfrm>
          <a:custGeom>
            <a:avLst/>
            <a:gdLst>
              <a:gd name="T0" fmla="*/ 58119587 w 47"/>
              <a:gd name="T1" fmla="*/ 47061674 h 54"/>
              <a:gd name="T2" fmla="*/ 51520858 w 47"/>
              <a:gd name="T3" fmla="*/ 49487081 h 54"/>
              <a:gd name="T4" fmla="*/ 47594465 w 47"/>
              <a:gd name="T5" fmla="*/ 49487081 h 54"/>
              <a:gd name="T6" fmla="*/ 42264723 w 47"/>
              <a:gd name="T7" fmla="*/ 53256689 h 54"/>
              <a:gd name="T8" fmla="*/ 40995736 w 47"/>
              <a:gd name="T9" fmla="*/ 60649811 h 54"/>
              <a:gd name="T10" fmla="*/ 36920051 w 47"/>
              <a:gd name="T11" fmla="*/ 63075218 h 54"/>
              <a:gd name="T12" fmla="*/ 35665994 w 47"/>
              <a:gd name="T13" fmla="*/ 65617512 h 54"/>
              <a:gd name="T14" fmla="*/ 23722586 w 47"/>
              <a:gd name="T15" fmla="*/ 65617512 h 54"/>
              <a:gd name="T16" fmla="*/ 21065180 w 47"/>
              <a:gd name="T17" fmla="*/ 64419419 h 54"/>
              <a:gd name="T18" fmla="*/ 17123858 w 47"/>
              <a:gd name="T19" fmla="*/ 64419419 h 54"/>
              <a:gd name="T20" fmla="*/ 11928475 w 47"/>
              <a:gd name="T21" fmla="*/ 65617512 h 54"/>
              <a:gd name="T22" fmla="*/ 1268987 w 47"/>
              <a:gd name="T23" fmla="*/ 65617512 h 54"/>
              <a:gd name="T24" fmla="*/ 1268987 w 47"/>
              <a:gd name="T25" fmla="*/ 59437093 h 54"/>
              <a:gd name="T26" fmla="*/ 2672337 w 47"/>
              <a:gd name="T27" fmla="*/ 56880189 h 54"/>
              <a:gd name="T28" fmla="*/ 3926395 w 47"/>
              <a:gd name="T29" fmla="*/ 49487081 h 54"/>
              <a:gd name="T30" fmla="*/ 3926395 w 47"/>
              <a:gd name="T31" fmla="*/ 48274378 h 54"/>
              <a:gd name="T32" fmla="*/ 2672337 w 47"/>
              <a:gd name="T33" fmla="*/ 33356664 h 54"/>
              <a:gd name="T34" fmla="*/ 6598731 w 47"/>
              <a:gd name="T35" fmla="*/ 34700866 h 54"/>
              <a:gd name="T36" fmla="*/ 10525125 w 47"/>
              <a:gd name="T37" fmla="*/ 33356664 h 54"/>
              <a:gd name="T38" fmla="*/ 13197461 w 47"/>
              <a:gd name="T39" fmla="*/ 29718547 h 54"/>
              <a:gd name="T40" fmla="*/ 10525125 w 47"/>
              <a:gd name="T41" fmla="*/ 27161642 h 54"/>
              <a:gd name="T42" fmla="*/ 9271068 w 47"/>
              <a:gd name="T43" fmla="*/ 24736235 h 54"/>
              <a:gd name="T44" fmla="*/ 7867719 w 47"/>
              <a:gd name="T45" fmla="*/ 24736235 h 54"/>
              <a:gd name="T46" fmla="*/ 9271068 w 47"/>
              <a:gd name="T47" fmla="*/ 23538142 h 54"/>
              <a:gd name="T48" fmla="*/ 10525125 w 47"/>
              <a:gd name="T49" fmla="*/ 20981238 h 54"/>
              <a:gd name="T50" fmla="*/ 9271068 w 47"/>
              <a:gd name="T51" fmla="*/ 18555831 h 54"/>
              <a:gd name="T52" fmla="*/ 14466447 w 47"/>
              <a:gd name="T53" fmla="*/ 11162720 h 54"/>
              <a:gd name="T54" fmla="*/ 15869801 w 47"/>
              <a:gd name="T55" fmla="*/ 8605815 h 54"/>
              <a:gd name="T56" fmla="*/ 18527207 w 47"/>
              <a:gd name="T57" fmla="*/ 7393109 h 54"/>
              <a:gd name="T58" fmla="*/ 19796193 w 47"/>
              <a:gd name="T59" fmla="*/ 1212704 h 54"/>
              <a:gd name="T60" fmla="*/ 21065180 w 47"/>
              <a:gd name="T61" fmla="*/ 0 h 54"/>
              <a:gd name="T62" fmla="*/ 22468529 w 47"/>
              <a:gd name="T63" fmla="*/ 0 h 54"/>
              <a:gd name="T64" fmla="*/ 25125936 w 47"/>
              <a:gd name="T65" fmla="*/ 1212704 h 54"/>
              <a:gd name="T66" fmla="*/ 29067258 w 47"/>
              <a:gd name="T67" fmla="*/ 3769610 h 54"/>
              <a:gd name="T68" fmla="*/ 26394922 w 47"/>
              <a:gd name="T69" fmla="*/ 4982313 h 54"/>
              <a:gd name="T70" fmla="*/ 26394922 w 47"/>
              <a:gd name="T71" fmla="*/ 6180406 h 54"/>
              <a:gd name="T72" fmla="*/ 27663908 w 47"/>
              <a:gd name="T73" fmla="*/ 9950016 h 54"/>
              <a:gd name="T74" fmla="*/ 32993658 w 47"/>
              <a:gd name="T75" fmla="*/ 12375423 h 54"/>
              <a:gd name="T76" fmla="*/ 35665994 w 47"/>
              <a:gd name="T77" fmla="*/ 16130424 h 54"/>
              <a:gd name="T78" fmla="*/ 39592387 w 47"/>
              <a:gd name="T79" fmla="*/ 17343127 h 54"/>
              <a:gd name="T80" fmla="*/ 44922129 w 47"/>
              <a:gd name="T81" fmla="*/ 20981238 h 54"/>
              <a:gd name="T82" fmla="*/ 43518780 w 47"/>
              <a:gd name="T83" fmla="*/ 23538142 h 54"/>
              <a:gd name="T84" fmla="*/ 43518780 w 47"/>
              <a:gd name="T85" fmla="*/ 24736235 h 54"/>
              <a:gd name="T86" fmla="*/ 42264723 w 47"/>
              <a:gd name="T87" fmla="*/ 27161642 h 54"/>
              <a:gd name="T88" fmla="*/ 44922129 w 47"/>
              <a:gd name="T89" fmla="*/ 27161642 h 54"/>
              <a:gd name="T90" fmla="*/ 46191116 w 47"/>
              <a:gd name="T91" fmla="*/ 34700866 h 54"/>
              <a:gd name="T92" fmla="*/ 47594465 w 47"/>
              <a:gd name="T93" fmla="*/ 35898958 h 54"/>
              <a:gd name="T94" fmla="*/ 52789844 w 47"/>
              <a:gd name="T95" fmla="*/ 38324365 h 54"/>
              <a:gd name="T96" fmla="*/ 56716237 w 47"/>
              <a:gd name="T97" fmla="*/ 38324365 h 54"/>
              <a:gd name="T98" fmla="*/ 56716237 w 47"/>
              <a:gd name="T99" fmla="*/ 39668566 h 54"/>
              <a:gd name="T100" fmla="*/ 58119587 w 47"/>
              <a:gd name="T101" fmla="*/ 40881270 h 54"/>
              <a:gd name="T102" fmla="*/ 58119587 w 47"/>
              <a:gd name="T103" fmla="*/ 42093973 h 54"/>
              <a:gd name="T104" fmla="*/ 56716237 w 47"/>
              <a:gd name="T105" fmla="*/ 44504769 h 54"/>
              <a:gd name="T106" fmla="*/ 59388573 w 47"/>
              <a:gd name="T107" fmla="*/ 43306677 h 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"/>
              <a:gd name="T163" fmla="*/ 0 h 54"/>
              <a:gd name="T164" fmla="*/ 47 w 47"/>
              <a:gd name="T165" fmla="*/ 54 h 5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" h="54">
                <a:moveTo>
                  <a:pt x="47" y="37"/>
                </a:moveTo>
                <a:lnTo>
                  <a:pt x="47" y="37"/>
                </a:lnTo>
                <a:cubicBezTo>
                  <a:pt x="47" y="37"/>
                  <a:pt x="45" y="37"/>
                  <a:pt x="44" y="37"/>
                </a:cubicBezTo>
                <a:cubicBezTo>
                  <a:pt x="44" y="37"/>
                  <a:pt x="44" y="38"/>
                  <a:pt x="44" y="38"/>
                </a:cubicBezTo>
                <a:lnTo>
                  <a:pt x="41" y="38"/>
                </a:lnTo>
                <a:lnTo>
                  <a:pt x="41" y="39"/>
                </a:lnTo>
                <a:lnTo>
                  <a:pt x="41" y="40"/>
                </a:lnTo>
                <a:lnTo>
                  <a:pt x="39" y="40"/>
                </a:lnTo>
                <a:lnTo>
                  <a:pt x="38" y="38"/>
                </a:lnTo>
                <a:lnTo>
                  <a:pt x="37" y="38"/>
                </a:lnTo>
                <a:lnTo>
                  <a:pt x="37" y="39"/>
                </a:lnTo>
                <a:lnTo>
                  <a:pt x="36" y="39"/>
                </a:lnTo>
                <a:lnTo>
                  <a:pt x="36" y="40"/>
                </a:lnTo>
                <a:lnTo>
                  <a:pt x="35" y="40"/>
                </a:lnTo>
                <a:cubicBezTo>
                  <a:pt x="35" y="40"/>
                  <a:pt x="35" y="44"/>
                  <a:pt x="35" y="44"/>
                </a:cubicBezTo>
                <a:cubicBezTo>
                  <a:pt x="35" y="44"/>
                  <a:pt x="35" y="45"/>
                  <a:pt x="35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4"/>
                  <a:pt x="33" y="44"/>
                  <a:pt x="33" y="44"/>
                </a:cubicBezTo>
                <a:cubicBezTo>
                  <a:pt x="33" y="44"/>
                  <a:pt x="32" y="43"/>
                  <a:pt x="32" y="43"/>
                </a:cubicBezTo>
                <a:cubicBezTo>
                  <a:pt x="32" y="44"/>
                  <a:pt x="33" y="47"/>
                  <a:pt x="32" y="48"/>
                </a:cubicBezTo>
                <a:lnTo>
                  <a:pt x="32" y="49"/>
                </a:lnTo>
                <a:cubicBezTo>
                  <a:pt x="32" y="49"/>
                  <a:pt x="31" y="49"/>
                  <a:pt x="31" y="49"/>
                </a:cubicBezTo>
                <a:lnTo>
                  <a:pt x="30" y="50"/>
                </a:lnTo>
                <a:lnTo>
                  <a:pt x="29" y="50"/>
                </a:lnTo>
                <a:lnTo>
                  <a:pt x="29" y="51"/>
                </a:lnTo>
                <a:lnTo>
                  <a:pt x="28" y="51"/>
                </a:lnTo>
                <a:lnTo>
                  <a:pt x="28" y="52"/>
                </a:lnTo>
                <a:lnTo>
                  <a:pt x="27" y="52"/>
                </a:lnTo>
                <a:lnTo>
                  <a:pt x="27" y="53"/>
                </a:lnTo>
                <a:cubicBezTo>
                  <a:pt x="27" y="53"/>
                  <a:pt x="27" y="53"/>
                  <a:pt x="27" y="53"/>
                </a:cubicBezTo>
                <a:lnTo>
                  <a:pt x="26" y="53"/>
                </a:lnTo>
                <a:lnTo>
                  <a:pt x="26" y="54"/>
                </a:lnTo>
                <a:lnTo>
                  <a:pt x="18" y="54"/>
                </a:lnTo>
                <a:cubicBezTo>
                  <a:pt x="18" y="53"/>
                  <a:pt x="18" y="53"/>
                  <a:pt x="18" y="53"/>
                </a:cubicBezTo>
                <a:lnTo>
                  <a:pt x="17" y="53"/>
                </a:lnTo>
                <a:lnTo>
                  <a:pt x="17" y="52"/>
                </a:lnTo>
                <a:lnTo>
                  <a:pt x="16" y="52"/>
                </a:lnTo>
                <a:lnTo>
                  <a:pt x="15" y="52"/>
                </a:lnTo>
                <a:lnTo>
                  <a:pt x="13" y="52"/>
                </a:lnTo>
                <a:lnTo>
                  <a:pt x="12" y="52"/>
                </a:lnTo>
                <a:lnTo>
                  <a:pt x="11" y="52"/>
                </a:lnTo>
                <a:lnTo>
                  <a:pt x="9" y="52"/>
                </a:lnTo>
                <a:lnTo>
                  <a:pt x="9" y="53"/>
                </a:lnTo>
                <a:lnTo>
                  <a:pt x="8" y="53"/>
                </a:lnTo>
                <a:cubicBezTo>
                  <a:pt x="8" y="54"/>
                  <a:pt x="6" y="53"/>
                  <a:pt x="6" y="54"/>
                </a:cubicBezTo>
                <a:cubicBezTo>
                  <a:pt x="5" y="54"/>
                  <a:pt x="3" y="54"/>
                  <a:pt x="3" y="54"/>
                </a:cubicBezTo>
                <a:lnTo>
                  <a:pt x="1" y="54"/>
                </a:lnTo>
                <a:lnTo>
                  <a:pt x="1" y="53"/>
                </a:lnTo>
                <a:cubicBezTo>
                  <a:pt x="1" y="52"/>
                  <a:pt x="0" y="49"/>
                  <a:pt x="0" y="48"/>
                </a:cubicBezTo>
                <a:lnTo>
                  <a:pt x="1" y="48"/>
                </a:lnTo>
                <a:lnTo>
                  <a:pt x="1" y="49"/>
                </a:lnTo>
                <a:lnTo>
                  <a:pt x="1" y="47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3" y="45"/>
                </a:lnTo>
                <a:cubicBezTo>
                  <a:pt x="3" y="44"/>
                  <a:pt x="3" y="41"/>
                  <a:pt x="3" y="40"/>
                </a:cubicBezTo>
                <a:lnTo>
                  <a:pt x="3" y="39"/>
                </a:lnTo>
                <a:lnTo>
                  <a:pt x="2" y="39"/>
                </a:lnTo>
                <a:cubicBezTo>
                  <a:pt x="2" y="39"/>
                  <a:pt x="3" y="37"/>
                  <a:pt x="2" y="36"/>
                </a:cubicBezTo>
                <a:lnTo>
                  <a:pt x="2" y="35"/>
                </a:lnTo>
                <a:cubicBezTo>
                  <a:pt x="1" y="33"/>
                  <a:pt x="2" y="29"/>
                  <a:pt x="2" y="27"/>
                </a:cubicBezTo>
                <a:lnTo>
                  <a:pt x="3" y="27"/>
                </a:lnTo>
                <a:lnTo>
                  <a:pt x="4" y="27"/>
                </a:lnTo>
                <a:lnTo>
                  <a:pt x="4" y="28"/>
                </a:lnTo>
                <a:lnTo>
                  <a:pt x="5" y="28"/>
                </a:lnTo>
                <a:lnTo>
                  <a:pt x="5" y="27"/>
                </a:lnTo>
                <a:lnTo>
                  <a:pt x="7" y="27"/>
                </a:lnTo>
                <a:lnTo>
                  <a:pt x="8" y="27"/>
                </a:lnTo>
                <a:lnTo>
                  <a:pt x="8" y="26"/>
                </a:lnTo>
                <a:lnTo>
                  <a:pt x="9" y="26"/>
                </a:lnTo>
                <a:lnTo>
                  <a:pt x="9" y="25"/>
                </a:ln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10" y="25"/>
                  <a:pt x="10" y="25"/>
                </a:cubicBezTo>
                <a:lnTo>
                  <a:pt x="10" y="24"/>
                </a:lnTo>
                <a:lnTo>
                  <a:pt x="10" y="23"/>
                </a:lnTo>
                <a:lnTo>
                  <a:pt x="9" y="23"/>
                </a:lnTo>
                <a:cubicBezTo>
                  <a:pt x="9" y="22"/>
                  <a:pt x="9" y="23"/>
                  <a:pt x="9" y="22"/>
                </a:cubicBezTo>
                <a:lnTo>
                  <a:pt x="8" y="22"/>
                </a:lnTo>
                <a:lnTo>
                  <a:pt x="8" y="20"/>
                </a:lnTo>
                <a:lnTo>
                  <a:pt x="7" y="20"/>
                </a:lnTo>
                <a:cubicBezTo>
                  <a:pt x="7" y="20"/>
                  <a:pt x="7" y="19"/>
                  <a:pt x="7" y="19"/>
                </a:cubicBezTo>
                <a:lnTo>
                  <a:pt x="5" y="19"/>
                </a:lnTo>
                <a:lnTo>
                  <a:pt x="5" y="20"/>
                </a:lnTo>
                <a:cubicBezTo>
                  <a:pt x="5" y="20"/>
                  <a:pt x="6" y="20"/>
                  <a:pt x="6" y="20"/>
                </a:cubicBezTo>
                <a:lnTo>
                  <a:pt x="6" y="19"/>
                </a:lnTo>
                <a:lnTo>
                  <a:pt x="7" y="19"/>
                </a:lnTo>
                <a:cubicBezTo>
                  <a:pt x="7" y="19"/>
                  <a:pt x="7" y="19"/>
                  <a:pt x="7" y="18"/>
                </a:cubicBezTo>
                <a:lnTo>
                  <a:pt x="8" y="18"/>
                </a:lnTo>
                <a:cubicBezTo>
                  <a:pt x="8" y="18"/>
                  <a:pt x="8" y="17"/>
                  <a:pt x="8" y="17"/>
                </a:cubicBezTo>
                <a:lnTo>
                  <a:pt x="8" y="16"/>
                </a:lnTo>
                <a:cubicBezTo>
                  <a:pt x="8" y="16"/>
                  <a:pt x="8" y="15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4"/>
                  <a:pt x="7" y="14"/>
                  <a:pt x="7" y="14"/>
                </a:cubicBezTo>
                <a:lnTo>
                  <a:pt x="7" y="10"/>
                </a:lnTo>
                <a:cubicBezTo>
                  <a:pt x="7" y="10"/>
                  <a:pt x="8" y="10"/>
                  <a:pt x="8" y="10"/>
                </a:cubicBezTo>
                <a:cubicBezTo>
                  <a:pt x="8" y="9"/>
                  <a:pt x="9" y="10"/>
                  <a:pt x="10" y="9"/>
                </a:cubicBezTo>
                <a:lnTo>
                  <a:pt x="11" y="9"/>
                </a:lnTo>
                <a:cubicBezTo>
                  <a:pt x="11" y="9"/>
                  <a:pt x="11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3" y="6"/>
                  <a:pt x="13" y="6"/>
                </a:cubicBezTo>
                <a:cubicBezTo>
                  <a:pt x="13" y="6"/>
                  <a:pt x="14" y="5"/>
                  <a:pt x="14" y="5"/>
                </a:cubicBezTo>
                <a:lnTo>
                  <a:pt x="14" y="6"/>
                </a:lnTo>
                <a:lnTo>
                  <a:pt x="15" y="6"/>
                </a:lnTo>
                <a:lnTo>
                  <a:pt x="16" y="6"/>
                </a:lnTo>
                <a:cubicBezTo>
                  <a:pt x="16" y="5"/>
                  <a:pt x="15" y="4"/>
                  <a:pt x="15" y="3"/>
                </a:cubicBezTo>
                <a:cubicBezTo>
                  <a:pt x="15" y="3"/>
                  <a:pt x="15" y="3"/>
                  <a:pt x="14" y="3"/>
                </a:cubicBez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cubicBezTo>
                  <a:pt x="16" y="0"/>
                  <a:pt x="16" y="0"/>
                  <a:pt x="16" y="0"/>
                </a:cubicBezTo>
                <a:lnTo>
                  <a:pt x="17" y="0"/>
                </a:lnTo>
                <a:lnTo>
                  <a:pt x="18" y="0"/>
                </a:lnTo>
                <a:cubicBezTo>
                  <a:pt x="18" y="0"/>
                  <a:pt x="18" y="0"/>
                  <a:pt x="19" y="0"/>
                </a:cubicBezTo>
                <a:cubicBezTo>
                  <a:pt x="19" y="0"/>
                  <a:pt x="19" y="0"/>
                  <a:pt x="19" y="1"/>
                </a:cubicBezTo>
                <a:lnTo>
                  <a:pt x="20" y="1"/>
                </a:ln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2"/>
                  <a:pt x="22" y="2"/>
                </a:cubicBezTo>
                <a:lnTo>
                  <a:pt x="22" y="3"/>
                </a:lnTo>
                <a:lnTo>
                  <a:pt x="21" y="3"/>
                </a:lnTo>
                <a:lnTo>
                  <a:pt x="21" y="4"/>
                </a:lnTo>
                <a:cubicBezTo>
                  <a:pt x="21" y="4"/>
                  <a:pt x="20" y="4"/>
                  <a:pt x="20" y="4"/>
                </a:cubicBezTo>
                <a:lnTo>
                  <a:pt x="20" y="5"/>
                </a:lnTo>
                <a:lnTo>
                  <a:pt x="19" y="5"/>
                </a:lnTo>
                <a:cubicBezTo>
                  <a:pt x="19" y="5"/>
                  <a:pt x="19" y="6"/>
                  <a:pt x="19" y="6"/>
                </a:cubicBezTo>
                <a:cubicBezTo>
                  <a:pt x="19" y="6"/>
                  <a:pt x="19" y="8"/>
                  <a:pt x="19" y="8"/>
                </a:cubicBezTo>
                <a:lnTo>
                  <a:pt x="21" y="8"/>
                </a:lnTo>
                <a:cubicBezTo>
                  <a:pt x="21" y="8"/>
                  <a:pt x="22" y="8"/>
                  <a:pt x="22" y="8"/>
                </a:cubicBezTo>
                <a:lnTo>
                  <a:pt x="22" y="11"/>
                </a:lnTo>
                <a:cubicBezTo>
                  <a:pt x="23" y="11"/>
                  <a:pt x="25" y="11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9"/>
                  <a:pt x="27" y="9"/>
                </a:cubicBezTo>
                <a:lnTo>
                  <a:pt x="27" y="10"/>
                </a:lnTo>
                <a:cubicBezTo>
                  <a:pt x="27" y="10"/>
                  <a:pt x="27" y="12"/>
                  <a:pt x="27" y="13"/>
                </a:cubicBezTo>
                <a:cubicBezTo>
                  <a:pt x="27" y="13"/>
                  <a:pt x="27" y="14"/>
                  <a:pt x="27" y="14"/>
                </a:cubicBezTo>
                <a:cubicBezTo>
                  <a:pt x="27" y="14"/>
                  <a:pt x="28" y="14"/>
                  <a:pt x="28" y="14"/>
                </a:cubicBezTo>
                <a:cubicBezTo>
                  <a:pt x="28" y="14"/>
                  <a:pt x="29" y="14"/>
                  <a:pt x="29" y="14"/>
                </a:cubicBezTo>
                <a:lnTo>
                  <a:pt x="30" y="14"/>
                </a:lnTo>
                <a:cubicBezTo>
                  <a:pt x="30" y="14"/>
                  <a:pt x="30" y="14"/>
                  <a:pt x="30" y="14"/>
                </a:cubicBezTo>
                <a:cubicBezTo>
                  <a:pt x="31" y="13"/>
                  <a:pt x="33" y="14"/>
                  <a:pt x="33" y="14"/>
                </a:cubicBezTo>
                <a:lnTo>
                  <a:pt x="33" y="15"/>
                </a:lnTo>
                <a:cubicBezTo>
                  <a:pt x="33" y="16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lnTo>
                  <a:pt x="33" y="18"/>
                </a:lnTo>
                <a:cubicBezTo>
                  <a:pt x="33" y="18"/>
                  <a:pt x="33" y="19"/>
                  <a:pt x="33" y="19"/>
                </a:cubicBezTo>
                <a:cubicBezTo>
                  <a:pt x="34" y="19"/>
                  <a:pt x="33" y="19"/>
                  <a:pt x="34" y="19"/>
                </a:cubicBezTo>
                <a:cubicBezTo>
                  <a:pt x="34" y="19"/>
                  <a:pt x="33" y="20"/>
                  <a:pt x="33" y="20"/>
                </a:cubicBezTo>
                <a:cubicBezTo>
                  <a:pt x="33" y="21"/>
                  <a:pt x="33" y="21"/>
                  <a:pt x="32" y="21"/>
                </a:cubicBezTo>
                <a:cubicBezTo>
                  <a:pt x="32" y="21"/>
                  <a:pt x="32" y="22"/>
                  <a:pt x="32" y="22"/>
                </a:cubicBezTo>
                <a:lnTo>
                  <a:pt x="33" y="22"/>
                </a:lnTo>
                <a:cubicBezTo>
                  <a:pt x="33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lnTo>
                  <a:pt x="35" y="23"/>
                </a:lnTo>
                <a:cubicBezTo>
                  <a:pt x="35" y="24"/>
                  <a:pt x="36" y="26"/>
                  <a:pt x="36" y="27"/>
                </a:cubicBezTo>
                <a:lnTo>
                  <a:pt x="35" y="27"/>
                </a:lnTo>
                <a:lnTo>
                  <a:pt x="35" y="28"/>
                </a:lnTo>
                <a:lnTo>
                  <a:pt x="35" y="29"/>
                </a:lnTo>
                <a:lnTo>
                  <a:pt x="36" y="29"/>
                </a:lnTo>
                <a:cubicBezTo>
                  <a:pt x="36" y="30"/>
                  <a:pt x="39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2"/>
                  <a:pt x="40" y="31"/>
                  <a:pt x="40" y="32"/>
                </a:cubicBezTo>
                <a:lnTo>
                  <a:pt x="41" y="32"/>
                </a:lnTo>
                <a:cubicBezTo>
                  <a:pt x="41" y="31"/>
                  <a:pt x="41" y="30"/>
                  <a:pt x="41" y="30"/>
                </a:cubicBezTo>
                <a:cubicBezTo>
                  <a:pt x="42" y="30"/>
                  <a:pt x="42" y="31"/>
                  <a:pt x="43" y="31"/>
                </a:cubicBezTo>
                <a:lnTo>
                  <a:pt x="43" y="32"/>
                </a:lnTo>
                <a:lnTo>
                  <a:pt x="43" y="33"/>
                </a:lnTo>
                <a:lnTo>
                  <a:pt x="44" y="33"/>
                </a:lnTo>
                <a:cubicBezTo>
                  <a:pt x="44" y="33"/>
                  <a:pt x="44" y="33"/>
                  <a:pt x="44" y="33"/>
                </a:cubicBezTo>
                <a:lnTo>
                  <a:pt x="44" y="34"/>
                </a:lnTo>
                <a:cubicBezTo>
                  <a:pt x="44" y="34"/>
                  <a:pt x="44" y="34"/>
                  <a:pt x="44" y="34"/>
                </a:cubicBezTo>
                <a:lnTo>
                  <a:pt x="43" y="34"/>
                </a:lnTo>
                <a:lnTo>
                  <a:pt x="43" y="35"/>
                </a:lnTo>
                <a:lnTo>
                  <a:pt x="43" y="36"/>
                </a:lnTo>
                <a:cubicBezTo>
                  <a:pt x="43" y="36"/>
                  <a:pt x="44" y="36"/>
                  <a:pt x="44" y="36"/>
                </a:cubicBezTo>
                <a:cubicBezTo>
                  <a:pt x="44" y="36"/>
                  <a:pt x="45" y="36"/>
                  <a:pt x="45" y="35"/>
                </a:cubicBezTo>
                <a:lnTo>
                  <a:pt x="46" y="35"/>
                </a:lnTo>
                <a:cubicBezTo>
                  <a:pt x="46" y="35"/>
                  <a:pt x="46" y="35"/>
                  <a:pt x="46" y="35"/>
                </a:cubicBezTo>
                <a:cubicBezTo>
                  <a:pt x="47" y="35"/>
                  <a:pt x="47" y="36"/>
                  <a:pt x="47" y="36"/>
                </a:cubicBezTo>
                <a:cubicBezTo>
                  <a:pt x="47" y="36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04" name="Freeform 130"/>
          <p:cNvSpPr>
            <a:spLocks/>
          </p:cNvSpPr>
          <p:nvPr/>
        </p:nvSpPr>
        <p:spPr bwMode="auto">
          <a:xfrm>
            <a:off x="5268913" y="1943100"/>
            <a:ext cx="893762" cy="700088"/>
          </a:xfrm>
          <a:custGeom>
            <a:avLst/>
            <a:gdLst>
              <a:gd name="T0" fmla="*/ 78695841 w 60"/>
              <a:gd name="T1" fmla="*/ 15941589 h 48"/>
              <a:gd name="T2" fmla="*/ 76044345 w 60"/>
              <a:gd name="T3" fmla="*/ 17283424 h 48"/>
              <a:gd name="T4" fmla="*/ 74778181 w 60"/>
              <a:gd name="T5" fmla="*/ 25859499 h 48"/>
              <a:gd name="T6" fmla="*/ 73377953 w 60"/>
              <a:gd name="T7" fmla="*/ 29476620 h 48"/>
              <a:gd name="T8" fmla="*/ 73377953 w 60"/>
              <a:gd name="T9" fmla="*/ 32029030 h 48"/>
              <a:gd name="T10" fmla="*/ 70860521 w 60"/>
              <a:gd name="T11" fmla="*/ 36987985 h 48"/>
              <a:gd name="T12" fmla="*/ 65557528 w 60"/>
              <a:gd name="T13" fmla="*/ 38183968 h 48"/>
              <a:gd name="T14" fmla="*/ 65557528 w 60"/>
              <a:gd name="T15" fmla="*/ 44353492 h 48"/>
              <a:gd name="T16" fmla="*/ 65557528 w 60"/>
              <a:gd name="T17" fmla="*/ 46760044 h 48"/>
              <a:gd name="T18" fmla="*/ 62906032 w 60"/>
              <a:gd name="T19" fmla="*/ 49312447 h 48"/>
              <a:gd name="T20" fmla="*/ 62906032 w 60"/>
              <a:gd name="T21" fmla="*/ 50523016 h 48"/>
              <a:gd name="T22" fmla="*/ 56321965 w 60"/>
              <a:gd name="T23" fmla="*/ 47970612 h 48"/>
              <a:gd name="T24" fmla="*/ 53819430 w 60"/>
              <a:gd name="T25" fmla="*/ 50523016 h 48"/>
              <a:gd name="T26" fmla="*/ 51153037 w 60"/>
              <a:gd name="T27" fmla="*/ 51718999 h 48"/>
              <a:gd name="T28" fmla="*/ 38014724 w 60"/>
              <a:gd name="T29" fmla="*/ 52929567 h 48"/>
              <a:gd name="T30" fmla="*/ 34111960 w 60"/>
              <a:gd name="T31" fmla="*/ 56677954 h 48"/>
              <a:gd name="T32" fmla="*/ 32845796 w 60"/>
              <a:gd name="T33" fmla="*/ 57888522 h 48"/>
              <a:gd name="T34" fmla="*/ 30194293 w 60"/>
              <a:gd name="T35" fmla="*/ 57888522 h 48"/>
              <a:gd name="T36" fmla="*/ 27542797 w 60"/>
              <a:gd name="T37" fmla="*/ 57888522 h 48"/>
              <a:gd name="T38" fmla="*/ 26276633 w 60"/>
              <a:gd name="T39" fmla="*/ 56677954 h 48"/>
              <a:gd name="T40" fmla="*/ 23625137 w 60"/>
              <a:gd name="T41" fmla="*/ 56677954 h 48"/>
              <a:gd name="T42" fmla="*/ 19707476 w 60"/>
              <a:gd name="T43" fmla="*/ 54140136 h 48"/>
              <a:gd name="T44" fmla="*/ 18307248 w 60"/>
              <a:gd name="T45" fmla="*/ 50523016 h 48"/>
              <a:gd name="T46" fmla="*/ 17055980 w 60"/>
              <a:gd name="T47" fmla="*/ 49312447 h 48"/>
              <a:gd name="T48" fmla="*/ 13138316 w 60"/>
              <a:gd name="T49" fmla="*/ 51718999 h 48"/>
              <a:gd name="T50" fmla="*/ 9220656 w 60"/>
              <a:gd name="T51" fmla="*/ 51718999 h 48"/>
              <a:gd name="T52" fmla="*/ 11738088 w 60"/>
              <a:gd name="T53" fmla="*/ 36987985 h 48"/>
              <a:gd name="T54" fmla="*/ 7820428 w 60"/>
              <a:gd name="T55" fmla="*/ 32029030 h 48"/>
              <a:gd name="T56" fmla="*/ 9220656 w 60"/>
              <a:gd name="T57" fmla="*/ 30818462 h 48"/>
              <a:gd name="T58" fmla="*/ 11738088 w 60"/>
              <a:gd name="T59" fmla="*/ 30818462 h 48"/>
              <a:gd name="T60" fmla="*/ 13138316 w 60"/>
              <a:gd name="T61" fmla="*/ 30818462 h 48"/>
              <a:gd name="T62" fmla="*/ 14389584 w 60"/>
              <a:gd name="T63" fmla="*/ 24663516 h 48"/>
              <a:gd name="T64" fmla="*/ 13138316 w 60"/>
              <a:gd name="T65" fmla="*/ 22111113 h 48"/>
              <a:gd name="T66" fmla="*/ 7820428 w 60"/>
              <a:gd name="T67" fmla="*/ 18493993 h 48"/>
              <a:gd name="T68" fmla="*/ 1251268 w 60"/>
              <a:gd name="T69" fmla="*/ 14745602 h 48"/>
              <a:gd name="T70" fmla="*/ 6569158 w 60"/>
              <a:gd name="T71" fmla="*/ 4958957 h 48"/>
              <a:gd name="T72" fmla="*/ 9220656 w 60"/>
              <a:gd name="T73" fmla="*/ 0 h 48"/>
              <a:gd name="T74" fmla="*/ 11738088 w 60"/>
              <a:gd name="T75" fmla="*/ 1210569 h 48"/>
              <a:gd name="T76" fmla="*/ 20973640 w 60"/>
              <a:gd name="T77" fmla="*/ 6169525 h 48"/>
              <a:gd name="T78" fmla="*/ 26276633 w 60"/>
              <a:gd name="T79" fmla="*/ 9917914 h 48"/>
              <a:gd name="T80" fmla="*/ 27542797 w 60"/>
              <a:gd name="T81" fmla="*/ 9917914 h 48"/>
              <a:gd name="T82" fmla="*/ 30194293 w 60"/>
              <a:gd name="T83" fmla="*/ 6169525 h 48"/>
              <a:gd name="T84" fmla="*/ 34111960 w 60"/>
              <a:gd name="T85" fmla="*/ 2406553 h 48"/>
              <a:gd name="T86" fmla="*/ 35363228 w 60"/>
              <a:gd name="T87" fmla="*/ 2406553 h 48"/>
              <a:gd name="T88" fmla="*/ 38014724 w 60"/>
              <a:gd name="T89" fmla="*/ 3748388 h 48"/>
              <a:gd name="T90" fmla="*/ 38014724 w 60"/>
              <a:gd name="T91" fmla="*/ 3748388 h 48"/>
              <a:gd name="T92" fmla="*/ 39414953 w 60"/>
              <a:gd name="T93" fmla="*/ 3748388 h 48"/>
              <a:gd name="T94" fmla="*/ 41932385 w 60"/>
              <a:gd name="T95" fmla="*/ 4958957 h 48"/>
              <a:gd name="T96" fmla="*/ 47250273 w 60"/>
              <a:gd name="T97" fmla="*/ 7365509 h 48"/>
              <a:gd name="T98" fmla="*/ 48501541 w 60"/>
              <a:gd name="T99" fmla="*/ 7365509 h 48"/>
              <a:gd name="T100" fmla="*/ 48501541 w 60"/>
              <a:gd name="T101" fmla="*/ 7365509 h 48"/>
              <a:gd name="T102" fmla="*/ 51153037 w 60"/>
              <a:gd name="T103" fmla="*/ 8576079 h 48"/>
              <a:gd name="T104" fmla="*/ 57722194 w 60"/>
              <a:gd name="T105" fmla="*/ 11128482 h 48"/>
              <a:gd name="T106" fmla="*/ 62906032 w 60"/>
              <a:gd name="T107" fmla="*/ 14745602 h 48"/>
              <a:gd name="T108" fmla="*/ 62906032 w 60"/>
              <a:gd name="T109" fmla="*/ 17283424 h 48"/>
              <a:gd name="T110" fmla="*/ 72126685 w 60"/>
              <a:gd name="T111" fmla="*/ 14745602 h 48"/>
              <a:gd name="T112" fmla="*/ 74778181 w 60"/>
              <a:gd name="T113" fmla="*/ 13535034 h 48"/>
              <a:gd name="T114" fmla="*/ 74778181 w 60"/>
              <a:gd name="T115" fmla="*/ 11128482 h 4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"/>
              <a:gd name="T175" fmla="*/ 0 h 48"/>
              <a:gd name="T176" fmla="*/ 60 w 60"/>
              <a:gd name="T177" fmla="*/ 48 h 4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" h="48">
                <a:moveTo>
                  <a:pt x="58" y="9"/>
                </a:moveTo>
                <a:cubicBezTo>
                  <a:pt x="58" y="9"/>
                  <a:pt x="58" y="9"/>
                  <a:pt x="58" y="9"/>
                </a:cubicBezTo>
                <a:cubicBezTo>
                  <a:pt x="59" y="9"/>
                  <a:pt x="59" y="9"/>
                  <a:pt x="59" y="9"/>
                </a:cubicBezTo>
                <a:lnTo>
                  <a:pt x="59" y="10"/>
                </a:lnTo>
                <a:cubicBezTo>
                  <a:pt x="59" y="11"/>
                  <a:pt x="60" y="12"/>
                  <a:pt x="60" y="13"/>
                </a:cubicBezTo>
                <a:lnTo>
                  <a:pt x="60" y="14"/>
                </a:lnTo>
                <a:lnTo>
                  <a:pt x="58" y="14"/>
                </a:lnTo>
                <a:lnTo>
                  <a:pt x="58" y="20"/>
                </a:lnTo>
                <a:cubicBezTo>
                  <a:pt x="58" y="20"/>
                  <a:pt x="58" y="20"/>
                  <a:pt x="58" y="21"/>
                </a:cubicBezTo>
                <a:lnTo>
                  <a:pt x="57" y="21"/>
                </a:lnTo>
                <a:cubicBezTo>
                  <a:pt x="57" y="21"/>
                  <a:pt x="57" y="21"/>
                  <a:pt x="57" y="21"/>
                </a:cubicBezTo>
                <a:lnTo>
                  <a:pt x="57" y="22"/>
                </a:lnTo>
                <a:lnTo>
                  <a:pt x="56" y="22"/>
                </a:lnTo>
                <a:lnTo>
                  <a:pt x="56" y="24"/>
                </a:lnTo>
                <a:cubicBezTo>
                  <a:pt x="57" y="24"/>
                  <a:pt x="57" y="24"/>
                  <a:pt x="57" y="24"/>
                </a:cubicBezTo>
                <a:cubicBezTo>
                  <a:pt x="57" y="25"/>
                  <a:pt x="58" y="26"/>
                  <a:pt x="58" y="27"/>
                </a:cubicBezTo>
                <a:lnTo>
                  <a:pt x="57" y="27"/>
                </a:lnTo>
                <a:lnTo>
                  <a:pt x="56" y="27"/>
                </a:lnTo>
                <a:lnTo>
                  <a:pt x="56" y="26"/>
                </a:lnTo>
                <a:cubicBezTo>
                  <a:pt x="56" y="26"/>
                  <a:pt x="55" y="27"/>
                  <a:pt x="55" y="27"/>
                </a:cubicBezTo>
                <a:cubicBezTo>
                  <a:pt x="55" y="27"/>
                  <a:pt x="54" y="28"/>
                  <a:pt x="54" y="28"/>
                </a:cubicBezTo>
                <a:cubicBezTo>
                  <a:pt x="54" y="28"/>
                  <a:pt x="54" y="28"/>
                  <a:pt x="54" y="29"/>
                </a:cubicBezTo>
                <a:cubicBezTo>
                  <a:pt x="54" y="29"/>
                  <a:pt x="54" y="29"/>
                  <a:pt x="54" y="30"/>
                </a:cubicBezTo>
                <a:cubicBezTo>
                  <a:pt x="53" y="30"/>
                  <a:pt x="53" y="30"/>
                  <a:pt x="53" y="30"/>
                </a:cubicBezTo>
                <a:lnTo>
                  <a:pt x="52" y="30"/>
                </a:lnTo>
                <a:cubicBezTo>
                  <a:pt x="51" y="31"/>
                  <a:pt x="50" y="30"/>
                  <a:pt x="50" y="31"/>
                </a:cubicBezTo>
                <a:cubicBezTo>
                  <a:pt x="50" y="31"/>
                  <a:pt x="49" y="31"/>
                  <a:pt x="49" y="31"/>
                </a:cubicBezTo>
                <a:lnTo>
                  <a:pt x="49" y="35"/>
                </a:lnTo>
                <a:cubicBezTo>
                  <a:pt x="49" y="35"/>
                  <a:pt x="49" y="35"/>
                  <a:pt x="49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6"/>
                  <a:pt x="50" y="37"/>
                  <a:pt x="50" y="37"/>
                </a:cubicBezTo>
                <a:lnTo>
                  <a:pt x="50" y="38"/>
                </a:lnTo>
                <a:cubicBezTo>
                  <a:pt x="50" y="38"/>
                  <a:pt x="50" y="39"/>
                  <a:pt x="50" y="39"/>
                </a:cubicBezTo>
                <a:lnTo>
                  <a:pt x="49" y="39"/>
                </a:lnTo>
                <a:cubicBezTo>
                  <a:pt x="49" y="40"/>
                  <a:pt x="49" y="40"/>
                  <a:pt x="49" y="40"/>
                </a:cubicBezTo>
                <a:lnTo>
                  <a:pt x="48" y="40"/>
                </a:lnTo>
                <a:lnTo>
                  <a:pt x="48" y="41"/>
                </a:lnTo>
                <a:cubicBezTo>
                  <a:pt x="48" y="41"/>
                  <a:pt x="47" y="41"/>
                  <a:pt x="47" y="41"/>
                </a:cubicBezTo>
                <a:lnTo>
                  <a:pt x="47" y="40"/>
                </a:lnTo>
                <a:cubicBezTo>
                  <a:pt x="47" y="40"/>
                  <a:pt x="46" y="40"/>
                  <a:pt x="45" y="40"/>
                </a:cubicBezTo>
                <a:cubicBezTo>
                  <a:pt x="44" y="39"/>
                  <a:pt x="44" y="40"/>
                  <a:pt x="44" y="39"/>
                </a:cubicBezTo>
                <a:lnTo>
                  <a:pt x="43" y="39"/>
                </a:lnTo>
                <a:cubicBezTo>
                  <a:pt x="43" y="39"/>
                  <a:pt x="42" y="40"/>
                  <a:pt x="42" y="40"/>
                </a:cubicBezTo>
                <a:cubicBezTo>
                  <a:pt x="42" y="40"/>
                  <a:pt x="42" y="40"/>
                  <a:pt x="41" y="40"/>
                </a:cubicBezTo>
                <a:lnTo>
                  <a:pt x="41" y="41"/>
                </a:lnTo>
                <a:cubicBezTo>
                  <a:pt x="41" y="41"/>
                  <a:pt x="40" y="41"/>
                  <a:pt x="40" y="41"/>
                </a:cubicBezTo>
                <a:cubicBezTo>
                  <a:pt x="40" y="42"/>
                  <a:pt x="40" y="41"/>
                  <a:pt x="40" y="42"/>
                </a:cubicBezTo>
                <a:lnTo>
                  <a:pt x="39" y="42"/>
                </a:lnTo>
                <a:cubicBezTo>
                  <a:pt x="39" y="42"/>
                  <a:pt x="39" y="43"/>
                  <a:pt x="39" y="44"/>
                </a:cubicBezTo>
                <a:cubicBezTo>
                  <a:pt x="38" y="44"/>
                  <a:pt x="37" y="44"/>
                  <a:pt x="37" y="43"/>
                </a:cubicBezTo>
                <a:cubicBezTo>
                  <a:pt x="36" y="43"/>
                  <a:pt x="34" y="43"/>
                  <a:pt x="34" y="43"/>
                </a:cubicBezTo>
                <a:cubicBezTo>
                  <a:pt x="33" y="43"/>
                  <a:pt x="31" y="42"/>
                  <a:pt x="29" y="42"/>
                </a:cubicBezTo>
                <a:cubicBezTo>
                  <a:pt x="29" y="42"/>
                  <a:pt x="29" y="43"/>
                  <a:pt x="29" y="43"/>
                </a:cubicBezTo>
                <a:cubicBezTo>
                  <a:pt x="28" y="43"/>
                  <a:pt x="28" y="44"/>
                  <a:pt x="28" y="44"/>
                </a:cubicBezTo>
                <a:cubicBezTo>
                  <a:pt x="28" y="44"/>
                  <a:pt x="27" y="46"/>
                  <a:pt x="26" y="46"/>
                </a:cubicBezTo>
                <a:lnTo>
                  <a:pt x="26" y="47"/>
                </a:lnTo>
                <a:lnTo>
                  <a:pt x="25" y="47"/>
                </a:ln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4" y="46"/>
                </a:cubicBezTo>
                <a:lnTo>
                  <a:pt x="23" y="47"/>
                </a:lnTo>
                <a:cubicBezTo>
                  <a:pt x="23" y="48"/>
                  <a:pt x="21" y="47"/>
                  <a:pt x="21" y="47"/>
                </a:cubicBezTo>
                <a:lnTo>
                  <a:pt x="20" y="47"/>
                </a:lnTo>
                <a:lnTo>
                  <a:pt x="20" y="46"/>
                </a:lnTo>
                <a:lnTo>
                  <a:pt x="19" y="46"/>
                </a:lnTo>
                <a:lnTo>
                  <a:pt x="19" y="45"/>
                </a:lnTo>
                <a:cubicBezTo>
                  <a:pt x="19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7"/>
                  <a:pt x="18" y="46"/>
                  <a:pt x="18" y="47"/>
                </a:cubicBezTo>
                <a:lnTo>
                  <a:pt x="16" y="47"/>
                </a:lnTo>
                <a:lnTo>
                  <a:pt x="16" y="46"/>
                </a:lnTo>
                <a:cubicBezTo>
                  <a:pt x="15" y="46"/>
                  <a:pt x="15" y="45"/>
                  <a:pt x="15" y="44"/>
                </a:cubicBezTo>
                <a:cubicBezTo>
                  <a:pt x="15" y="43"/>
                  <a:pt x="16" y="42"/>
                  <a:pt x="16" y="42"/>
                </a:cubicBezTo>
                <a:cubicBezTo>
                  <a:pt x="15" y="42"/>
                  <a:pt x="15" y="41"/>
                  <a:pt x="15" y="41"/>
                </a:cubicBezTo>
                <a:lnTo>
                  <a:pt x="14" y="41"/>
                </a:lnTo>
                <a:lnTo>
                  <a:pt x="14" y="40"/>
                </a:ln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1" y="40"/>
                  <a:pt x="11" y="40"/>
                </a:cubicBezTo>
                <a:lnTo>
                  <a:pt x="11" y="41"/>
                </a:lnTo>
                <a:lnTo>
                  <a:pt x="10" y="41"/>
                </a:lnTo>
                <a:lnTo>
                  <a:pt x="10" y="42"/>
                </a:lnTo>
                <a:cubicBezTo>
                  <a:pt x="10" y="42"/>
                  <a:pt x="10" y="42"/>
                  <a:pt x="10" y="42"/>
                </a:cubicBezTo>
                <a:lnTo>
                  <a:pt x="9" y="42"/>
                </a:lnTo>
                <a:cubicBezTo>
                  <a:pt x="9" y="43"/>
                  <a:pt x="9" y="42"/>
                  <a:pt x="9" y="43"/>
                </a:cubicBezTo>
                <a:lnTo>
                  <a:pt x="7" y="43"/>
                </a:lnTo>
                <a:lnTo>
                  <a:pt x="7" y="42"/>
                </a:lnTo>
                <a:lnTo>
                  <a:pt x="7" y="36"/>
                </a:lnTo>
                <a:cubicBezTo>
                  <a:pt x="7" y="36"/>
                  <a:pt x="7" y="36"/>
                  <a:pt x="7" y="36"/>
                </a:cubicBezTo>
                <a:lnTo>
                  <a:pt x="8" y="36"/>
                </a:lnTo>
                <a:cubicBezTo>
                  <a:pt x="8" y="35"/>
                  <a:pt x="8" y="36"/>
                  <a:pt x="8" y="35"/>
                </a:cubicBezTo>
                <a:cubicBezTo>
                  <a:pt x="9" y="35"/>
                  <a:pt x="9" y="31"/>
                  <a:pt x="9" y="30"/>
                </a:cubicBezTo>
                <a:cubicBezTo>
                  <a:pt x="8" y="30"/>
                  <a:pt x="7" y="30"/>
                  <a:pt x="7" y="30"/>
                </a:cubicBezTo>
                <a:lnTo>
                  <a:pt x="6" y="30"/>
                </a:lnTo>
                <a:lnTo>
                  <a:pt x="6" y="29"/>
                </a:lnTo>
                <a:cubicBezTo>
                  <a:pt x="6" y="29"/>
                  <a:pt x="6" y="27"/>
                  <a:pt x="6" y="27"/>
                </a:cubicBezTo>
                <a:lnTo>
                  <a:pt x="6" y="26"/>
                </a:lnTo>
                <a:lnTo>
                  <a:pt x="7" y="26"/>
                </a:lnTo>
                <a:lnTo>
                  <a:pt x="7" y="25"/>
                </a:lnTo>
                <a:cubicBezTo>
                  <a:pt x="7" y="24"/>
                  <a:pt x="7" y="25"/>
                  <a:pt x="7" y="24"/>
                </a:cubicBezTo>
                <a:lnTo>
                  <a:pt x="8" y="24"/>
                </a:lnTo>
                <a:lnTo>
                  <a:pt x="8" y="25"/>
                </a:lnTo>
                <a:lnTo>
                  <a:pt x="9" y="25"/>
                </a:lnTo>
                <a:lnTo>
                  <a:pt x="10" y="25"/>
                </a:lnTo>
                <a:lnTo>
                  <a:pt x="11" y="24"/>
                </a:lnTo>
                <a:cubicBezTo>
                  <a:pt x="11" y="23"/>
                  <a:pt x="11" y="21"/>
                  <a:pt x="11" y="21"/>
                </a:cubicBezTo>
                <a:lnTo>
                  <a:pt x="11" y="20"/>
                </a:lnTo>
                <a:cubicBezTo>
                  <a:pt x="12" y="20"/>
                  <a:pt x="13" y="20"/>
                  <a:pt x="13" y="20"/>
                </a:cubicBezTo>
                <a:cubicBezTo>
                  <a:pt x="13" y="20"/>
                  <a:pt x="13" y="20"/>
                  <a:pt x="13" y="19"/>
                </a:cubicBezTo>
                <a:cubicBezTo>
                  <a:pt x="13" y="19"/>
                  <a:pt x="14" y="18"/>
                  <a:pt x="14" y="18"/>
                </a:cubicBezTo>
                <a:lnTo>
                  <a:pt x="13" y="18"/>
                </a:lnTo>
                <a:cubicBezTo>
                  <a:pt x="13" y="18"/>
                  <a:pt x="10" y="17"/>
                  <a:pt x="10" y="17"/>
                </a:cubicBezTo>
                <a:lnTo>
                  <a:pt x="10" y="18"/>
                </a:lnTo>
                <a:cubicBezTo>
                  <a:pt x="10" y="18"/>
                  <a:pt x="8" y="18"/>
                  <a:pt x="8" y="18"/>
                </a:cubicBezTo>
                <a:lnTo>
                  <a:pt x="8" y="16"/>
                </a:lnTo>
                <a:cubicBezTo>
                  <a:pt x="8" y="16"/>
                  <a:pt x="7" y="16"/>
                  <a:pt x="7" y="16"/>
                </a:cubicBezTo>
                <a:cubicBezTo>
                  <a:pt x="7" y="16"/>
                  <a:pt x="6" y="16"/>
                  <a:pt x="6" y="15"/>
                </a:cubicBezTo>
                <a:cubicBezTo>
                  <a:pt x="6" y="15"/>
                  <a:pt x="6" y="14"/>
                  <a:pt x="6" y="13"/>
                </a:cubicBezTo>
                <a:cubicBezTo>
                  <a:pt x="6" y="13"/>
                  <a:pt x="4" y="12"/>
                  <a:pt x="4" y="12"/>
                </a:cubicBezTo>
                <a:lnTo>
                  <a:pt x="1" y="12"/>
                </a:lnTo>
                <a:cubicBezTo>
                  <a:pt x="0" y="11"/>
                  <a:pt x="0" y="11"/>
                  <a:pt x="0" y="10"/>
                </a:cubicBezTo>
                <a:cubicBezTo>
                  <a:pt x="1" y="9"/>
                  <a:pt x="3" y="7"/>
                  <a:pt x="4" y="6"/>
                </a:cubicBezTo>
                <a:cubicBezTo>
                  <a:pt x="5" y="6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6" y="2"/>
                  <a:pt x="6" y="1"/>
                  <a:pt x="6" y="1"/>
                </a:cubicBezTo>
                <a:lnTo>
                  <a:pt x="6" y="0"/>
                </a:lnTo>
                <a:lnTo>
                  <a:pt x="7" y="0"/>
                </a:lnTo>
                <a:cubicBezTo>
                  <a:pt x="8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1" y="2"/>
                  <a:pt x="11" y="2"/>
                </a:cubicBezTo>
                <a:cubicBezTo>
                  <a:pt x="12" y="3"/>
                  <a:pt x="14" y="4"/>
                  <a:pt x="14" y="4"/>
                </a:cubicBezTo>
                <a:cubicBezTo>
                  <a:pt x="14" y="4"/>
                  <a:pt x="15" y="4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7" y="5"/>
                  <a:pt x="17" y="5"/>
                </a:cubicBezTo>
                <a:cubicBezTo>
                  <a:pt x="17" y="5"/>
                  <a:pt x="17" y="6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lnTo>
                  <a:pt x="21" y="8"/>
                </a:lnTo>
                <a:cubicBezTo>
                  <a:pt x="21" y="9"/>
                  <a:pt x="21" y="9"/>
                  <a:pt x="21" y="9"/>
                </a:cubicBezTo>
                <a:lnTo>
                  <a:pt x="22" y="9"/>
                </a:lnTo>
                <a:lnTo>
                  <a:pt x="23" y="9"/>
                </a:lnTo>
                <a:lnTo>
                  <a:pt x="23" y="5"/>
                </a:lnTo>
                <a:cubicBezTo>
                  <a:pt x="23" y="5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6" y="4"/>
                  <a:pt x="26" y="4"/>
                </a:cubicBezTo>
                <a:lnTo>
                  <a:pt x="26" y="3"/>
                </a:lnTo>
                <a:cubicBezTo>
                  <a:pt x="26" y="3"/>
                  <a:pt x="26" y="2"/>
                  <a:pt x="26" y="2"/>
                </a:cubicBezTo>
                <a:cubicBezTo>
                  <a:pt x="26" y="2"/>
                  <a:pt x="26" y="2"/>
                  <a:pt x="27" y="2"/>
                </a:cubicBezTo>
                <a:cubicBezTo>
                  <a:pt x="27" y="2"/>
                  <a:pt x="28" y="2"/>
                  <a:pt x="28" y="2"/>
                </a:cubicBezTo>
                <a:cubicBezTo>
                  <a:pt x="28" y="2"/>
                  <a:pt x="29" y="3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3"/>
                </a:cubicBezTo>
                <a:cubicBezTo>
                  <a:pt x="30" y="4"/>
                  <a:pt x="30" y="3"/>
                  <a:pt x="30" y="4"/>
                </a:cubicBezTo>
                <a:cubicBezTo>
                  <a:pt x="30" y="4"/>
                  <a:pt x="32" y="4"/>
                  <a:pt x="32" y="4"/>
                </a:cubicBezTo>
                <a:cubicBezTo>
                  <a:pt x="33" y="4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5" y="6"/>
                  <a:pt x="35" y="6"/>
                </a:cubicBezTo>
                <a:lnTo>
                  <a:pt x="36" y="6"/>
                </a:lnTo>
                <a:cubicBezTo>
                  <a:pt x="36" y="6"/>
                  <a:pt x="36" y="6"/>
                  <a:pt x="36" y="5"/>
                </a:cubicBezTo>
                <a:cubicBezTo>
                  <a:pt x="36" y="5"/>
                  <a:pt x="36" y="6"/>
                  <a:pt x="36" y="6"/>
                </a:cubicBezTo>
                <a:lnTo>
                  <a:pt x="37" y="6"/>
                </a:lnTo>
                <a:cubicBezTo>
                  <a:pt x="37" y="6"/>
                  <a:pt x="37" y="6"/>
                  <a:pt x="37" y="6"/>
                </a:cubicBezTo>
                <a:cubicBezTo>
                  <a:pt x="37" y="7"/>
                  <a:pt x="38" y="7"/>
                  <a:pt x="38" y="7"/>
                </a:cubicBezTo>
                <a:cubicBezTo>
                  <a:pt x="38" y="7"/>
                  <a:pt x="39" y="7"/>
                  <a:pt x="39" y="7"/>
                </a:cubicBezTo>
                <a:lnTo>
                  <a:pt x="39" y="8"/>
                </a:lnTo>
                <a:cubicBezTo>
                  <a:pt x="40" y="8"/>
                  <a:pt x="41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8"/>
                  <a:pt x="43" y="8"/>
                  <a:pt x="43" y="9"/>
                </a:cubicBezTo>
                <a:cubicBezTo>
                  <a:pt x="43" y="9"/>
                  <a:pt x="43" y="9"/>
                  <a:pt x="44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4" y="10"/>
                  <a:pt x="45" y="10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8" y="11"/>
                  <a:pt x="48" y="12"/>
                </a:cubicBezTo>
                <a:cubicBezTo>
                  <a:pt x="48" y="13"/>
                  <a:pt x="48" y="13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4"/>
                  <a:pt x="50" y="15"/>
                  <a:pt x="51" y="15"/>
                </a:cubicBezTo>
                <a:cubicBezTo>
                  <a:pt x="51" y="15"/>
                  <a:pt x="53" y="15"/>
                  <a:pt x="53" y="16"/>
                </a:cubicBezTo>
                <a:cubicBezTo>
                  <a:pt x="54" y="16"/>
                  <a:pt x="55" y="16"/>
                  <a:pt x="55" y="15"/>
                </a:cubicBezTo>
                <a:cubicBezTo>
                  <a:pt x="55" y="15"/>
                  <a:pt x="55" y="14"/>
                  <a:pt x="55" y="13"/>
                </a:cubicBezTo>
                <a:cubicBezTo>
                  <a:pt x="55" y="13"/>
                  <a:pt x="55" y="13"/>
                  <a:pt x="55" y="12"/>
                </a:cubicBezTo>
                <a:lnTo>
                  <a:pt x="56" y="12"/>
                </a:lnTo>
                <a:cubicBezTo>
                  <a:pt x="56" y="12"/>
                  <a:pt x="56" y="12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1"/>
                  <a:pt x="57" y="11"/>
                  <a:pt x="57" y="11"/>
                </a:cubicBezTo>
                <a:lnTo>
                  <a:pt x="57" y="10"/>
                </a:lnTo>
                <a:cubicBezTo>
                  <a:pt x="57" y="10"/>
                  <a:pt x="57" y="9"/>
                  <a:pt x="57" y="9"/>
                </a:cubicBezTo>
                <a:cubicBezTo>
                  <a:pt x="57" y="9"/>
                  <a:pt x="57" y="9"/>
                  <a:pt x="58" y="9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05" name="Freeform 133"/>
          <p:cNvSpPr>
            <a:spLocks/>
          </p:cNvSpPr>
          <p:nvPr/>
        </p:nvSpPr>
        <p:spPr bwMode="auto">
          <a:xfrm>
            <a:off x="5148263" y="831850"/>
            <a:ext cx="822325" cy="774700"/>
          </a:xfrm>
          <a:custGeom>
            <a:avLst/>
            <a:gdLst>
              <a:gd name="T0" fmla="*/ 9299749 w 55"/>
              <a:gd name="T1" fmla="*/ 48323740 h 53"/>
              <a:gd name="T2" fmla="*/ 8028884 w 55"/>
              <a:gd name="T3" fmla="*/ 48323740 h 53"/>
              <a:gd name="T4" fmla="*/ 6623454 w 55"/>
              <a:gd name="T5" fmla="*/ 47110531 h 53"/>
              <a:gd name="T6" fmla="*/ 9299749 w 55"/>
              <a:gd name="T7" fmla="*/ 44552560 h 53"/>
              <a:gd name="T8" fmla="*/ 10555663 w 55"/>
              <a:gd name="T9" fmla="*/ 43339351 h 53"/>
              <a:gd name="T10" fmla="*/ 11976043 w 55"/>
              <a:gd name="T11" fmla="*/ 42126142 h 53"/>
              <a:gd name="T12" fmla="*/ 9299749 w 55"/>
              <a:gd name="T13" fmla="*/ 37141753 h 53"/>
              <a:gd name="T14" fmla="*/ 8028884 w 55"/>
              <a:gd name="T15" fmla="*/ 35928544 h 53"/>
              <a:gd name="T16" fmla="*/ 3947161 w 55"/>
              <a:gd name="T17" fmla="*/ 34729951 h 53"/>
              <a:gd name="T18" fmla="*/ 3947161 w 55"/>
              <a:gd name="T19" fmla="*/ 33516742 h 53"/>
              <a:gd name="T20" fmla="*/ 2676294 w 55"/>
              <a:gd name="T21" fmla="*/ 33516742 h 53"/>
              <a:gd name="T22" fmla="*/ 6623454 w 55"/>
              <a:gd name="T23" fmla="*/ 29745555 h 53"/>
              <a:gd name="T24" fmla="*/ 10555663 w 55"/>
              <a:gd name="T25" fmla="*/ 27319137 h 53"/>
              <a:gd name="T26" fmla="*/ 17179119 w 55"/>
              <a:gd name="T27" fmla="*/ 24761166 h 53"/>
              <a:gd name="T28" fmla="*/ 27884293 w 55"/>
              <a:gd name="T29" fmla="*/ 30958771 h 53"/>
              <a:gd name="T30" fmla="*/ 41116253 w 55"/>
              <a:gd name="T31" fmla="*/ 11167374 h 53"/>
              <a:gd name="T32" fmla="*/ 45063412 w 55"/>
              <a:gd name="T33" fmla="*/ 2426419 h 53"/>
              <a:gd name="T34" fmla="*/ 49010571 w 55"/>
              <a:gd name="T35" fmla="*/ 3771182 h 53"/>
              <a:gd name="T36" fmla="*/ 54348206 w 55"/>
              <a:gd name="T37" fmla="*/ 8609403 h 53"/>
              <a:gd name="T38" fmla="*/ 53092292 w 55"/>
              <a:gd name="T39" fmla="*/ 19791394 h 53"/>
              <a:gd name="T40" fmla="*/ 62377101 w 55"/>
              <a:gd name="T41" fmla="*/ 35928544 h 53"/>
              <a:gd name="T42" fmla="*/ 63647967 w 55"/>
              <a:gd name="T43" fmla="*/ 37141753 h 53"/>
              <a:gd name="T44" fmla="*/ 70271419 w 55"/>
              <a:gd name="T45" fmla="*/ 40912933 h 53"/>
              <a:gd name="T46" fmla="*/ 72947712 w 55"/>
              <a:gd name="T47" fmla="*/ 40912933 h 53"/>
              <a:gd name="T48" fmla="*/ 67595125 w 55"/>
              <a:gd name="T49" fmla="*/ 61902926 h 53"/>
              <a:gd name="T50" fmla="*/ 67595125 w 55"/>
              <a:gd name="T51" fmla="*/ 61902926 h 53"/>
              <a:gd name="T52" fmla="*/ 66324260 w 55"/>
              <a:gd name="T53" fmla="*/ 61902926 h 53"/>
              <a:gd name="T54" fmla="*/ 64918832 w 55"/>
              <a:gd name="T55" fmla="*/ 61902926 h 53"/>
              <a:gd name="T56" fmla="*/ 63647967 w 55"/>
              <a:gd name="T57" fmla="*/ 61902926 h 53"/>
              <a:gd name="T58" fmla="*/ 62377101 w 55"/>
              <a:gd name="T59" fmla="*/ 60704334 h 53"/>
              <a:gd name="T60" fmla="*/ 60971659 w 55"/>
              <a:gd name="T61" fmla="*/ 60704334 h 53"/>
              <a:gd name="T62" fmla="*/ 60971659 w 55"/>
              <a:gd name="T63" fmla="*/ 61902926 h 53"/>
              <a:gd name="T64" fmla="*/ 60971659 w 55"/>
              <a:gd name="T65" fmla="*/ 61902926 h 53"/>
              <a:gd name="T66" fmla="*/ 59700793 w 55"/>
              <a:gd name="T67" fmla="*/ 63262305 h 53"/>
              <a:gd name="T68" fmla="*/ 59700793 w 55"/>
              <a:gd name="T69" fmla="*/ 64460897 h 53"/>
              <a:gd name="T70" fmla="*/ 58295365 w 55"/>
              <a:gd name="T71" fmla="*/ 64460897 h 53"/>
              <a:gd name="T72" fmla="*/ 45063412 w 55"/>
              <a:gd name="T73" fmla="*/ 64460897 h 53"/>
              <a:gd name="T74" fmla="*/ 41116253 w 55"/>
              <a:gd name="T75" fmla="*/ 64460897 h 53"/>
              <a:gd name="T76" fmla="*/ 41116253 w 55"/>
              <a:gd name="T77" fmla="*/ 63262305 h 53"/>
              <a:gd name="T78" fmla="*/ 41116253 w 55"/>
              <a:gd name="T79" fmla="*/ 63262305 h 53"/>
              <a:gd name="T80" fmla="*/ 38439960 w 55"/>
              <a:gd name="T81" fmla="*/ 64460897 h 53"/>
              <a:gd name="T82" fmla="*/ 31831459 w 55"/>
              <a:gd name="T83" fmla="*/ 64460897 h 53"/>
              <a:gd name="T84" fmla="*/ 29155158 w 55"/>
              <a:gd name="T85" fmla="*/ 60704334 h 53"/>
              <a:gd name="T86" fmla="*/ 29155158 w 55"/>
              <a:gd name="T87" fmla="*/ 59491110 h 53"/>
              <a:gd name="T88" fmla="*/ 23937134 w 55"/>
              <a:gd name="T89" fmla="*/ 59491110 h 53"/>
              <a:gd name="T90" fmla="*/ 21260840 w 55"/>
              <a:gd name="T91" fmla="*/ 59491110 h 53"/>
              <a:gd name="T92" fmla="*/ 18584547 w 55"/>
              <a:gd name="T93" fmla="*/ 59491110 h 53"/>
              <a:gd name="T94" fmla="*/ 17179119 w 55"/>
              <a:gd name="T95" fmla="*/ 58277901 h 53"/>
              <a:gd name="T96" fmla="*/ 15908254 w 55"/>
              <a:gd name="T97" fmla="*/ 54506721 h 53"/>
              <a:gd name="T98" fmla="*/ 14637385 w 55"/>
              <a:gd name="T99" fmla="*/ 54506721 h 53"/>
              <a:gd name="T100" fmla="*/ 11976043 w 55"/>
              <a:gd name="T101" fmla="*/ 54506721 h 53"/>
              <a:gd name="T102" fmla="*/ 11976043 w 55"/>
              <a:gd name="T103" fmla="*/ 53293512 h 53"/>
              <a:gd name="T104" fmla="*/ 10555663 w 55"/>
              <a:gd name="T105" fmla="*/ 53293512 h 53"/>
              <a:gd name="T106" fmla="*/ 10555663 w 55"/>
              <a:gd name="T107" fmla="*/ 52080303 h 53"/>
              <a:gd name="T108" fmla="*/ 9299749 w 55"/>
              <a:gd name="T109" fmla="*/ 50867094 h 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5"/>
              <a:gd name="T166" fmla="*/ 0 h 53"/>
              <a:gd name="T167" fmla="*/ 55 w 55"/>
              <a:gd name="T168" fmla="*/ 53 h 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5" h="53">
                <a:moveTo>
                  <a:pt x="7" y="41"/>
                </a:moveTo>
                <a:lnTo>
                  <a:pt x="7" y="40"/>
                </a:lnTo>
                <a:lnTo>
                  <a:pt x="7" y="39"/>
                </a:lnTo>
                <a:lnTo>
                  <a:pt x="6" y="39"/>
                </a:lnTo>
                <a:lnTo>
                  <a:pt x="6" y="38"/>
                </a:lnTo>
                <a:lnTo>
                  <a:pt x="5" y="38"/>
                </a:lnTo>
                <a:lnTo>
                  <a:pt x="5" y="37"/>
                </a:lnTo>
                <a:cubicBezTo>
                  <a:pt x="6" y="37"/>
                  <a:pt x="7" y="36"/>
                  <a:pt x="7" y="36"/>
                </a:cubicBezTo>
                <a:lnTo>
                  <a:pt x="8" y="36"/>
                </a:lnTo>
                <a:lnTo>
                  <a:pt x="8" y="35"/>
                </a:lnTo>
                <a:lnTo>
                  <a:pt x="8" y="34"/>
                </a:lnTo>
                <a:lnTo>
                  <a:pt x="9" y="34"/>
                </a:lnTo>
                <a:cubicBezTo>
                  <a:pt x="9" y="33"/>
                  <a:pt x="9" y="31"/>
                  <a:pt x="9" y="30"/>
                </a:cubicBezTo>
                <a:lnTo>
                  <a:pt x="8" y="30"/>
                </a:lnTo>
                <a:lnTo>
                  <a:pt x="7" y="30"/>
                </a:lnTo>
                <a:lnTo>
                  <a:pt x="7" y="29"/>
                </a:lnTo>
                <a:lnTo>
                  <a:pt x="6" y="29"/>
                </a:lnTo>
                <a:cubicBezTo>
                  <a:pt x="6" y="29"/>
                  <a:pt x="5" y="29"/>
                  <a:pt x="4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3" y="28"/>
                  <a:pt x="3" y="28"/>
                </a:cubicBezTo>
                <a:cubicBezTo>
                  <a:pt x="3" y="27"/>
                  <a:pt x="3" y="28"/>
                  <a:pt x="3" y="27"/>
                </a:cubicBezTo>
                <a:cubicBezTo>
                  <a:pt x="2" y="27"/>
                  <a:pt x="2" y="27"/>
                  <a:pt x="1" y="28"/>
                </a:cubicBezTo>
                <a:cubicBezTo>
                  <a:pt x="0" y="28"/>
                  <a:pt x="1" y="28"/>
                  <a:pt x="1" y="28"/>
                </a:cubicBezTo>
                <a:cubicBezTo>
                  <a:pt x="2" y="28"/>
                  <a:pt x="1" y="27"/>
                  <a:pt x="2" y="27"/>
                </a:cubicBezTo>
                <a:lnTo>
                  <a:pt x="2" y="26"/>
                </a:lnTo>
                <a:cubicBezTo>
                  <a:pt x="2" y="26"/>
                  <a:pt x="2" y="24"/>
                  <a:pt x="2" y="23"/>
                </a:cubicBezTo>
                <a:lnTo>
                  <a:pt x="5" y="24"/>
                </a:ln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8" y="23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2"/>
                  <a:pt x="8" y="19"/>
                  <a:pt x="9" y="18"/>
                </a:cubicBezTo>
                <a:cubicBezTo>
                  <a:pt x="10" y="18"/>
                  <a:pt x="11" y="20"/>
                  <a:pt x="13" y="20"/>
                </a:cubicBezTo>
                <a:lnTo>
                  <a:pt x="13" y="24"/>
                </a:lnTo>
                <a:cubicBezTo>
                  <a:pt x="13" y="24"/>
                  <a:pt x="12" y="26"/>
                  <a:pt x="12" y="27"/>
                </a:cubicBezTo>
                <a:cubicBezTo>
                  <a:pt x="15" y="27"/>
                  <a:pt x="17" y="25"/>
                  <a:pt x="21" y="25"/>
                </a:cubicBezTo>
                <a:cubicBezTo>
                  <a:pt x="21" y="24"/>
                  <a:pt x="20" y="23"/>
                  <a:pt x="19" y="23"/>
                </a:cubicBezTo>
                <a:cubicBezTo>
                  <a:pt x="19" y="21"/>
                  <a:pt x="22" y="21"/>
                  <a:pt x="22" y="22"/>
                </a:cubicBezTo>
                <a:cubicBezTo>
                  <a:pt x="31" y="22"/>
                  <a:pt x="29" y="15"/>
                  <a:pt x="31" y="9"/>
                </a:cubicBezTo>
                <a:cubicBezTo>
                  <a:pt x="32" y="6"/>
                  <a:pt x="30" y="5"/>
                  <a:pt x="29" y="3"/>
                </a:cubicBezTo>
                <a:cubicBezTo>
                  <a:pt x="28" y="0"/>
                  <a:pt x="33" y="0"/>
                  <a:pt x="33" y="2"/>
                </a:cubicBezTo>
                <a:cubicBezTo>
                  <a:pt x="28" y="0"/>
                  <a:pt x="33" y="0"/>
                  <a:pt x="34" y="2"/>
                </a:cubicBezTo>
                <a:cubicBezTo>
                  <a:pt x="28" y="0"/>
                  <a:pt x="33" y="0"/>
                  <a:pt x="34" y="2"/>
                </a:cubicBezTo>
                <a:cubicBezTo>
                  <a:pt x="34" y="2"/>
                  <a:pt x="37" y="2"/>
                  <a:pt x="37" y="3"/>
                </a:cubicBezTo>
                <a:cubicBezTo>
                  <a:pt x="34" y="2"/>
                  <a:pt x="37" y="2"/>
                  <a:pt x="37" y="3"/>
                </a:cubicBezTo>
                <a:cubicBezTo>
                  <a:pt x="38" y="3"/>
                  <a:pt x="39" y="4"/>
                  <a:pt x="39" y="4"/>
                </a:cubicBezTo>
                <a:cubicBezTo>
                  <a:pt x="40" y="4"/>
                  <a:pt x="41" y="6"/>
                  <a:pt x="41" y="6"/>
                </a:cubicBezTo>
                <a:cubicBezTo>
                  <a:pt x="41" y="6"/>
                  <a:pt x="41" y="7"/>
                  <a:pt x="41" y="7"/>
                </a:cubicBezTo>
                <a:cubicBezTo>
                  <a:pt x="43" y="7"/>
                  <a:pt x="44" y="10"/>
                  <a:pt x="4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0" y="15"/>
                  <a:pt x="40" y="16"/>
                </a:cubicBezTo>
                <a:cubicBezTo>
                  <a:pt x="40" y="18"/>
                  <a:pt x="34" y="21"/>
                  <a:pt x="37" y="23"/>
                </a:cubicBezTo>
                <a:cubicBezTo>
                  <a:pt x="39" y="24"/>
                  <a:pt x="41" y="25"/>
                  <a:pt x="43" y="26"/>
                </a:cubicBezTo>
                <a:cubicBezTo>
                  <a:pt x="43" y="26"/>
                  <a:pt x="46" y="29"/>
                  <a:pt x="47" y="29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8" y="30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2"/>
                  <a:pt x="48" y="32"/>
                </a:cubicBezTo>
                <a:cubicBezTo>
                  <a:pt x="49" y="32"/>
                  <a:pt x="53" y="32"/>
                  <a:pt x="53" y="33"/>
                </a:cubicBezTo>
                <a:lnTo>
                  <a:pt x="54" y="33"/>
                </a:ln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5" y="33"/>
                  <a:pt x="55" y="33"/>
                </a:cubicBezTo>
                <a:cubicBezTo>
                  <a:pt x="54" y="34"/>
                  <a:pt x="54" y="34"/>
                  <a:pt x="54" y="35"/>
                </a:cubicBezTo>
                <a:cubicBezTo>
                  <a:pt x="54" y="35"/>
                  <a:pt x="54" y="42"/>
                  <a:pt x="53" y="43"/>
                </a:cubicBezTo>
                <a:cubicBezTo>
                  <a:pt x="53" y="45"/>
                  <a:pt x="51" y="47"/>
                  <a:pt x="51" y="50"/>
                </a:cubicBezTo>
                <a:lnTo>
                  <a:pt x="50" y="50"/>
                </a:lnTo>
                <a:cubicBezTo>
                  <a:pt x="50" y="51"/>
                  <a:pt x="49" y="50"/>
                  <a:pt x="49" y="50"/>
                </a:cubicBezTo>
                <a:lnTo>
                  <a:pt x="48" y="50"/>
                </a:lnTo>
                <a:cubicBezTo>
                  <a:pt x="48" y="50"/>
                  <a:pt x="48" y="50"/>
                  <a:pt x="48" y="49"/>
                </a:cubicBezTo>
                <a:cubicBezTo>
                  <a:pt x="48" y="49"/>
                  <a:pt x="47" y="49"/>
                  <a:pt x="47" y="49"/>
                </a:cubicBezTo>
                <a:lnTo>
                  <a:pt x="46" y="49"/>
                </a:lnTo>
                <a:cubicBezTo>
                  <a:pt x="46" y="49"/>
                  <a:pt x="46" y="49"/>
                  <a:pt x="46" y="49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1"/>
                  <a:pt x="46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5" y="51"/>
                  <a:pt x="45" y="51"/>
                  <a:pt x="45" y="52"/>
                </a:cubicBezTo>
                <a:cubicBezTo>
                  <a:pt x="45" y="52"/>
                  <a:pt x="44" y="52"/>
                  <a:pt x="44" y="52"/>
                </a:cubicBezTo>
                <a:cubicBezTo>
                  <a:pt x="44" y="52"/>
                  <a:pt x="43" y="52"/>
                  <a:pt x="43" y="52"/>
                </a:cubicBezTo>
                <a:cubicBezTo>
                  <a:pt x="41" y="53"/>
                  <a:pt x="38" y="52"/>
                  <a:pt x="36" y="52"/>
                </a:cubicBezTo>
                <a:cubicBezTo>
                  <a:pt x="36" y="52"/>
                  <a:pt x="35" y="52"/>
                  <a:pt x="34" y="52"/>
                </a:cubicBezTo>
                <a:cubicBezTo>
                  <a:pt x="33" y="53"/>
                  <a:pt x="32" y="52"/>
                  <a:pt x="32" y="52"/>
                </a:cubicBezTo>
                <a:lnTo>
                  <a:pt x="31" y="52"/>
                </a:lnTo>
                <a:lnTo>
                  <a:pt x="31" y="51"/>
                </a:ln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lnTo>
                  <a:pt x="31" y="52"/>
                </a:lnTo>
                <a:cubicBezTo>
                  <a:pt x="30" y="52"/>
                  <a:pt x="29" y="52"/>
                  <a:pt x="29" y="52"/>
                </a:cubicBezTo>
                <a:cubicBezTo>
                  <a:pt x="29" y="52"/>
                  <a:pt x="27" y="52"/>
                  <a:pt x="27" y="52"/>
                </a:cubicBezTo>
                <a:cubicBezTo>
                  <a:pt x="27" y="53"/>
                  <a:pt x="24" y="52"/>
                  <a:pt x="24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1"/>
                  <a:pt x="22" y="50"/>
                  <a:pt x="22" y="49"/>
                </a:cubicBezTo>
                <a:cubicBezTo>
                  <a:pt x="22" y="49"/>
                  <a:pt x="22" y="48"/>
                  <a:pt x="22" y="48"/>
                </a:cubicBezTo>
                <a:lnTo>
                  <a:pt x="19" y="49"/>
                </a:ln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lnTo>
                  <a:pt x="14" y="47"/>
                </a:lnTo>
                <a:lnTo>
                  <a:pt x="13" y="47"/>
                </a:lnTo>
                <a:cubicBezTo>
                  <a:pt x="13" y="47"/>
                  <a:pt x="13" y="47"/>
                  <a:pt x="13" y="47"/>
                </a:cubicBezTo>
                <a:cubicBezTo>
                  <a:pt x="13" y="46"/>
                  <a:pt x="12" y="45"/>
                  <a:pt x="12" y="45"/>
                </a:cubicBezTo>
                <a:cubicBezTo>
                  <a:pt x="12" y="45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ubicBezTo>
                  <a:pt x="11" y="44"/>
                  <a:pt x="10" y="44"/>
                  <a:pt x="10" y="44"/>
                </a:cubicBezTo>
                <a:cubicBezTo>
                  <a:pt x="10" y="44"/>
                  <a:pt x="9" y="44"/>
                  <a:pt x="9" y="44"/>
                </a:cubicBezTo>
                <a:cubicBezTo>
                  <a:pt x="9" y="43"/>
                  <a:pt x="9" y="44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8" y="43"/>
                  <a:pt x="9" y="43"/>
                  <a:pt x="8" y="43"/>
                </a:cubicBezTo>
                <a:cubicBezTo>
                  <a:pt x="8" y="43"/>
                  <a:pt x="8" y="43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7" y="41"/>
                  <a:pt x="7" y="41"/>
                </a:cubicBezTo>
                <a:cubicBezTo>
                  <a:pt x="7" y="41"/>
                  <a:pt x="7" y="41"/>
                  <a:pt x="7" y="41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06" name="Freeform 138"/>
          <p:cNvSpPr>
            <a:spLocks/>
          </p:cNvSpPr>
          <p:nvPr/>
        </p:nvSpPr>
        <p:spPr bwMode="auto">
          <a:xfrm>
            <a:off x="2908300" y="1460500"/>
            <a:ext cx="538163" cy="571500"/>
          </a:xfrm>
          <a:custGeom>
            <a:avLst/>
            <a:gdLst>
              <a:gd name="T0" fmla="*/ 7878109 w 36"/>
              <a:gd name="T1" fmla="*/ 1216269 h 39"/>
              <a:gd name="T2" fmla="*/ 10553974 w 36"/>
              <a:gd name="T3" fmla="*/ 2432538 h 39"/>
              <a:gd name="T4" fmla="*/ 15905707 w 36"/>
              <a:gd name="T5" fmla="*/ 1216269 h 39"/>
              <a:gd name="T6" fmla="*/ 19852234 w 36"/>
              <a:gd name="T7" fmla="*/ 1216269 h 39"/>
              <a:gd name="T8" fmla="*/ 22528099 w 36"/>
              <a:gd name="T9" fmla="*/ 2432538 h 39"/>
              <a:gd name="T10" fmla="*/ 29135542 w 36"/>
              <a:gd name="T11" fmla="*/ 2432538 h 39"/>
              <a:gd name="T12" fmla="*/ 30540745 w 36"/>
              <a:gd name="T13" fmla="*/ 1216269 h 39"/>
              <a:gd name="T14" fmla="*/ 33082076 w 36"/>
              <a:gd name="T15" fmla="*/ 3780693 h 39"/>
              <a:gd name="T16" fmla="*/ 34487279 w 36"/>
              <a:gd name="T17" fmla="*/ 3780693 h 39"/>
              <a:gd name="T18" fmla="*/ 35757941 w 36"/>
              <a:gd name="T19" fmla="*/ 2432538 h 39"/>
              <a:gd name="T20" fmla="*/ 41109671 w 36"/>
              <a:gd name="T21" fmla="*/ 5011615 h 39"/>
              <a:gd name="T22" fmla="*/ 42365384 w 36"/>
              <a:gd name="T23" fmla="*/ 6227884 h 39"/>
              <a:gd name="T24" fmla="*/ 43785536 w 36"/>
              <a:gd name="T25" fmla="*/ 5011615 h 39"/>
              <a:gd name="T26" fmla="*/ 46446452 w 36"/>
              <a:gd name="T27" fmla="*/ 3780693 h 39"/>
              <a:gd name="T28" fmla="*/ 47717114 w 36"/>
              <a:gd name="T29" fmla="*/ 5011615 h 39"/>
              <a:gd name="T30" fmla="*/ 46446452 w 36"/>
              <a:gd name="T31" fmla="*/ 6227884 h 39"/>
              <a:gd name="T32" fmla="*/ 45041249 w 36"/>
              <a:gd name="T33" fmla="*/ 7444153 h 39"/>
              <a:gd name="T34" fmla="*/ 43785536 w 36"/>
              <a:gd name="T35" fmla="*/ 8792308 h 39"/>
              <a:gd name="T36" fmla="*/ 43785536 w 36"/>
              <a:gd name="T37" fmla="*/ 8792308 h 39"/>
              <a:gd name="T38" fmla="*/ 42365384 w 36"/>
              <a:gd name="T39" fmla="*/ 13803921 h 39"/>
              <a:gd name="T40" fmla="*/ 42365384 w 36"/>
              <a:gd name="T41" fmla="*/ 13803921 h 39"/>
              <a:gd name="T42" fmla="*/ 43785536 w 36"/>
              <a:gd name="T43" fmla="*/ 16236462 h 39"/>
              <a:gd name="T44" fmla="*/ 45041249 w 36"/>
              <a:gd name="T45" fmla="*/ 17452731 h 39"/>
              <a:gd name="T46" fmla="*/ 43785536 w 36"/>
              <a:gd name="T47" fmla="*/ 20017153 h 39"/>
              <a:gd name="T48" fmla="*/ 43785536 w 36"/>
              <a:gd name="T49" fmla="*/ 26245035 h 39"/>
              <a:gd name="T50" fmla="*/ 42365384 w 36"/>
              <a:gd name="T51" fmla="*/ 30025733 h 39"/>
              <a:gd name="T52" fmla="*/ 39704468 w 36"/>
              <a:gd name="T53" fmla="*/ 34905462 h 39"/>
              <a:gd name="T54" fmla="*/ 38433806 w 36"/>
              <a:gd name="T55" fmla="*/ 36253616 h 39"/>
              <a:gd name="T56" fmla="*/ 34487279 w 36"/>
              <a:gd name="T57" fmla="*/ 37469884 h 39"/>
              <a:gd name="T58" fmla="*/ 33082076 w 36"/>
              <a:gd name="T59" fmla="*/ 37469884 h 39"/>
              <a:gd name="T60" fmla="*/ 31811414 w 36"/>
              <a:gd name="T61" fmla="*/ 38686153 h 39"/>
              <a:gd name="T62" fmla="*/ 30540745 w 36"/>
              <a:gd name="T63" fmla="*/ 39902422 h 39"/>
              <a:gd name="T64" fmla="*/ 29135542 w 36"/>
              <a:gd name="T65" fmla="*/ 47478457 h 39"/>
              <a:gd name="T66" fmla="*/ 26459677 w 36"/>
              <a:gd name="T67" fmla="*/ 48694726 h 39"/>
              <a:gd name="T68" fmla="*/ 25203964 w 36"/>
              <a:gd name="T69" fmla="*/ 43697766 h 39"/>
              <a:gd name="T70" fmla="*/ 26459677 w 36"/>
              <a:gd name="T71" fmla="*/ 38686153 h 39"/>
              <a:gd name="T72" fmla="*/ 17176369 w 36"/>
              <a:gd name="T73" fmla="*/ 37469884 h 39"/>
              <a:gd name="T74" fmla="*/ 15905707 w 36"/>
              <a:gd name="T75" fmla="*/ 36253616 h 39"/>
              <a:gd name="T76" fmla="*/ 9298260 w 36"/>
              <a:gd name="T77" fmla="*/ 38686153 h 39"/>
              <a:gd name="T78" fmla="*/ 7878109 w 36"/>
              <a:gd name="T79" fmla="*/ 33674540 h 39"/>
              <a:gd name="T80" fmla="*/ 3946529 w 36"/>
              <a:gd name="T81" fmla="*/ 31242002 h 39"/>
              <a:gd name="T82" fmla="*/ 3946529 w 36"/>
              <a:gd name="T83" fmla="*/ 30025733 h 39"/>
              <a:gd name="T84" fmla="*/ 3946529 w 36"/>
              <a:gd name="T85" fmla="*/ 27461304 h 39"/>
              <a:gd name="T86" fmla="*/ 5351732 w 36"/>
              <a:gd name="T87" fmla="*/ 26245035 h 39"/>
              <a:gd name="T88" fmla="*/ 5351732 w 36"/>
              <a:gd name="T89" fmla="*/ 26245035 h 39"/>
              <a:gd name="T90" fmla="*/ 3946529 w 36"/>
              <a:gd name="T91" fmla="*/ 25028767 h 39"/>
              <a:gd name="T92" fmla="*/ 1270663 w 36"/>
              <a:gd name="T93" fmla="*/ 22449691 h 39"/>
              <a:gd name="T94" fmla="*/ 1270663 w 36"/>
              <a:gd name="T95" fmla="*/ 18669000 h 39"/>
              <a:gd name="T96" fmla="*/ 1270663 w 36"/>
              <a:gd name="T97" fmla="*/ 12441114 h 39"/>
              <a:gd name="T98" fmla="*/ 3946529 w 36"/>
              <a:gd name="T99" fmla="*/ 12441114 h 39"/>
              <a:gd name="T100" fmla="*/ 5351732 w 36"/>
              <a:gd name="T101" fmla="*/ 6227884 h 39"/>
              <a:gd name="T102" fmla="*/ 3946529 w 36"/>
              <a:gd name="T103" fmla="*/ 5011615 h 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"/>
              <a:gd name="T157" fmla="*/ 0 h 39"/>
              <a:gd name="T158" fmla="*/ 36 w 36"/>
              <a:gd name="T159" fmla="*/ 39 h 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" h="39">
                <a:moveTo>
                  <a:pt x="2" y="3"/>
                </a:moveTo>
                <a:lnTo>
                  <a:pt x="5" y="2"/>
                </a:lnTo>
                <a:cubicBezTo>
                  <a:pt x="5" y="2"/>
                  <a:pt x="5" y="2"/>
                  <a:pt x="6" y="2"/>
                </a:cubicBezTo>
                <a:lnTo>
                  <a:pt x="6" y="1"/>
                </a:lnTo>
                <a:lnTo>
                  <a:pt x="8" y="1"/>
                </a:lnTo>
                <a:lnTo>
                  <a:pt x="8" y="2"/>
                </a:lnTo>
                <a:cubicBezTo>
                  <a:pt x="8" y="2"/>
                  <a:pt x="10" y="1"/>
                  <a:pt x="10" y="1"/>
                </a:cubicBezTo>
                <a:lnTo>
                  <a:pt x="11" y="1"/>
                </a:ln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2" y="0"/>
                  <a:pt x="12" y="1"/>
                </a:cubicBezTo>
                <a:cubicBezTo>
                  <a:pt x="13" y="1"/>
                  <a:pt x="14" y="1"/>
                  <a:pt x="15" y="1"/>
                </a:cubicBezTo>
                <a:lnTo>
                  <a:pt x="16" y="1"/>
                </a:ln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2"/>
                  <a:pt x="16" y="2"/>
                </a:cubicBezTo>
                <a:lnTo>
                  <a:pt x="17" y="2"/>
                </a:lnTo>
                <a:lnTo>
                  <a:pt x="18" y="2"/>
                </a:lnTo>
                <a:lnTo>
                  <a:pt x="18" y="1"/>
                </a:lnTo>
                <a:cubicBezTo>
                  <a:pt x="19" y="1"/>
                  <a:pt x="20" y="1"/>
                  <a:pt x="20" y="1"/>
                </a:cubicBezTo>
                <a:cubicBezTo>
                  <a:pt x="20" y="2"/>
                  <a:pt x="21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lnTo>
                  <a:pt x="22" y="1"/>
                </a:lnTo>
                <a:lnTo>
                  <a:pt x="23" y="1"/>
                </a:lnTo>
                <a:lnTo>
                  <a:pt x="23" y="2"/>
                </a:lnTo>
                <a:lnTo>
                  <a:pt x="24" y="2"/>
                </a:ln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4"/>
                  <a:pt x="26" y="4"/>
                </a:cubicBezTo>
                <a:lnTo>
                  <a:pt x="26" y="3"/>
                </a:lnTo>
                <a:lnTo>
                  <a:pt x="27" y="3"/>
                </a:lnTo>
                <a:lnTo>
                  <a:pt x="27" y="2"/>
                </a:lnTo>
                <a:cubicBezTo>
                  <a:pt x="27" y="2"/>
                  <a:pt x="29" y="2"/>
                  <a:pt x="29" y="3"/>
                </a:cubicBezTo>
                <a:cubicBezTo>
                  <a:pt x="29" y="3"/>
                  <a:pt x="30" y="3"/>
                  <a:pt x="30" y="3"/>
                </a:cubicBezTo>
                <a:cubicBezTo>
                  <a:pt x="30" y="3"/>
                  <a:pt x="31" y="4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4"/>
                  <a:pt x="32" y="5"/>
                  <a:pt x="32" y="5"/>
                </a:cubicBezTo>
                <a:lnTo>
                  <a:pt x="33" y="5"/>
                </a:lnTo>
                <a:lnTo>
                  <a:pt x="33" y="4"/>
                </a:lnTo>
                <a:cubicBezTo>
                  <a:pt x="33" y="4"/>
                  <a:pt x="33" y="4"/>
                  <a:pt x="33" y="3"/>
                </a:cubicBezTo>
                <a:cubicBezTo>
                  <a:pt x="33" y="3"/>
                  <a:pt x="34" y="3"/>
                  <a:pt x="34" y="3"/>
                </a:cubicBezTo>
                <a:cubicBezTo>
                  <a:pt x="34" y="3"/>
                  <a:pt x="35" y="3"/>
                  <a:pt x="35" y="3"/>
                </a:cubicBezTo>
                <a:cubicBezTo>
                  <a:pt x="36" y="3"/>
                  <a:pt x="36" y="4"/>
                  <a:pt x="36" y="4"/>
                </a:cubicBezTo>
                <a:lnTo>
                  <a:pt x="36" y="5"/>
                </a:lnTo>
                <a:lnTo>
                  <a:pt x="35" y="5"/>
                </a:lnTo>
                <a:lnTo>
                  <a:pt x="35" y="6"/>
                </a:lnTo>
                <a:cubicBezTo>
                  <a:pt x="35" y="6"/>
                  <a:pt x="34" y="6"/>
                  <a:pt x="34" y="6"/>
                </a:cubicBezTo>
                <a:cubicBezTo>
                  <a:pt x="34" y="6"/>
                  <a:pt x="34" y="7"/>
                  <a:pt x="34" y="7"/>
                </a:cubicBezTo>
                <a:lnTo>
                  <a:pt x="33" y="7"/>
                </a:lnTo>
                <a:lnTo>
                  <a:pt x="33" y="10"/>
                </a:lnTo>
                <a:cubicBezTo>
                  <a:pt x="33" y="10"/>
                  <a:pt x="32" y="10"/>
                  <a:pt x="32" y="10"/>
                </a:cubicBezTo>
                <a:lnTo>
                  <a:pt x="32" y="11"/>
                </a:lnTo>
                <a:cubicBezTo>
                  <a:pt x="31" y="12"/>
                  <a:pt x="32" y="13"/>
                  <a:pt x="32" y="13"/>
                </a:cubicBezTo>
                <a:lnTo>
                  <a:pt x="33" y="13"/>
                </a:lnTo>
                <a:lnTo>
                  <a:pt x="34" y="13"/>
                </a:lnTo>
                <a:lnTo>
                  <a:pt x="34" y="14"/>
                </a:lnTo>
                <a:lnTo>
                  <a:pt x="34" y="15"/>
                </a:lnTo>
                <a:lnTo>
                  <a:pt x="33" y="15"/>
                </a:lnTo>
                <a:cubicBezTo>
                  <a:pt x="33" y="16"/>
                  <a:pt x="33" y="16"/>
                  <a:pt x="33" y="16"/>
                </a:cubicBezTo>
                <a:lnTo>
                  <a:pt x="32" y="16"/>
                </a:lnTo>
                <a:lnTo>
                  <a:pt x="32" y="21"/>
                </a:lnTo>
                <a:lnTo>
                  <a:pt x="33" y="21"/>
                </a:lnTo>
                <a:lnTo>
                  <a:pt x="33" y="22"/>
                </a:lnTo>
                <a:lnTo>
                  <a:pt x="32" y="23"/>
                </a:lnTo>
                <a:lnTo>
                  <a:pt x="32" y="24"/>
                </a:lnTo>
                <a:cubicBezTo>
                  <a:pt x="31" y="24"/>
                  <a:pt x="31" y="25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6"/>
                  <a:pt x="30" y="27"/>
                  <a:pt x="30" y="28"/>
                </a:cubicBezTo>
                <a:cubicBezTo>
                  <a:pt x="29" y="28"/>
                  <a:pt x="30" y="28"/>
                  <a:pt x="29" y="28"/>
                </a:cubicBezTo>
                <a:lnTo>
                  <a:pt x="29" y="29"/>
                </a:lnTo>
                <a:cubicBezTo>
                  <a:pt x="29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lnTo>
                  <a:pt x="27" y="29"/>
                </a:lnTo>
                <a:lnTo>
                  <a:pt x="26" y="30"/>
                </a:lnTo>
                <a:lnTo>
                  <a:pt x="25" y="30"/>
                </a:lnTo>
                <a:lnTo>
                  <a:pt x="25" y="31"/>
                </a:lnTo>
                <a:lnTo>
                  <a:pt x="24" y="31"/>
                </a:lnTo>
                <a:lnTo>
                  <a:pt x="23" y="31"/>
                </a:lnTo>
                <a:lnTo>
                  <a:pt x="23" y="32"/>
                </a:lnTo>
                <a:cubicBezTo>
                  <a:pt x="22" y="33"/>
                  <a:pt x="23" y="37"/>
                  <a:pt x="23" y="38"/>
                </a:cubicBezTo>
                <a:lnTo>
                  <a:pt x="22" y="38"/>
                </a:lnTo>
                <a:lnTo>
                  <a:pt x="22" y="39"/>
                </a:lnTo>
                <a:cubicBezTo>
                  <a:pt x="22" y="39"/>
                  <a:pt x="21" y="39"/>
                  <a:pt x="20" y="39"/>
                </a:cubicBezTo>
                <a:lnTo>
                  <a:pt x="20" y="37"/>
                </a:lnTo>
                <a:lnTo>
                  <a:pt x="19" y="37"/>
                </a:lnTo>
                <a:cubicBezTo>
                  <a:pt x="19" y="37"/>
                  <a:pt x="19" y="35"/>
                  <a:pt x="19" y="35"/>
                </a:cubicBezTo>
                <a:lnTo>
                  <a:pt x="19" y="34"/>
                </a:lnTo>
                <a:lnTo>
                  <a:pt x="18" y="34"/>
                </a:lnTo>
                <a:cubicBezTo>
                  <a:pt x="18" y="34"/>
                  <a:pt x="18" y="32"/>
                  <a:pt x="18" y="32"/>
                </a:cubicBezTo>
                <a:cubicBezTo>
                  <a:pt x="19" y="32"/>
                  <a:pt x="19" y="31"/>
                  <a:pt x="19" y="31"/>
                </a:cubicBezTo>
                <a:lnTo>
                  <a:pt x="20" y="31"/>
                </a:lnTo>
                <a:cubicBezTo>
                  <a:pt x="19" y="31"/>
                  <a:pt x="17" y="31"/>
                  <a:pt x="16" y="31"/>
                </a:cubicBezTo>
                <a:lnTo>
                  <a:pt x="16" y="32"/>
                </a:lnTo>
                <a:lnTo>
                  <a:pt x="14" y="32"/>
                </a:lnTo>
                <a:lnTo>
                  <a:pt x="13" y="31"/>
                </a:lnTo>
                <a:cubicBezTo>
                  <a:pt x="13" y="31"/>
                  <a:pt x="14" y="30"/>
                  <a:pt x="13" y="30"/>
                </a:cubicBezTo>
                <a:lnTo>
                  <a:pt x="13" y="29"/>
                </a:lnTo>
                <a:lnTo>
                  <a:pt x="12" y="29"/>
                </a:lnTo>
                <a:lnTo>
                  <a:pt x="10" y="29"/>
                </a:lnTo>
                <a:cubicBezTo>
                  <a:pt x="10" y="30"/>
                  <a:pt x="10" y="31"/>
                  <a:pt x="11" y="31"/>
                </a:cubicBezTo>
                <a:lnTo>
                  <a:pt x="7" y="31"/>
                </a:lnTo>
                <a:cubicBezTo>
                  <a:pt x="7" y="31"/>
                  <a:pt x="7" y="31"/>
                  <a:pt x="7" y="31"/>
                </a:cubicBezTo>
                <a:lnTo>
                  <a:pt x="7" y="30"/>
                </a:lnTo>
                <a:lnTo>
                  <a:pt x="6" y="30"/>
                </a:lnTo>
                <a:cubicBezTo>
                  <a:pt x="6" y="30"/>
                  <a:pt x="7" y="28"/>
                  <a:pt x="6" y="27"/>
                </a:cubicBezTo>
                <a:cubicBezTo>
                  <a:pt x="6" y="27"/>
                  <a:pt x="6" y="26"/>
                  <a:pt x="6" y="26"/>
                </a:cubicBezTo>
                <a:lnTo>
                  <a:pt x="3" y="26"/>
                </a:lnTo>
                <a:lnTo>
                  <a:pt x="3" y="25"/>
                </a:lnTo>
                <a:cubicBezTo>
                  <a:pt x="3" y="25"/>
                  <a:pt x="3" y="25"/>
                  <a:pt x="3" y="25"/>
                </a:cubicBezTo>
                <a:lnTo>
                  <a:pt x="3" y="24"/>
                </a:lnTo>
                <a:lnTo>
                  <a:pt x="2" y="24"/>
                </a:lnTo>
                <a:cubicBezTo>
                  <a:pt x="2" y="24"/>
                  <a:pt x="2" y="23"/>
                  <a:pt x="2" y="23"/>
                </a:cubicBezTo>
                <a:cubicBezTo>
                  <a:pt x="3" y="23"/>
                  <a:pt x="3" y="23"/>
                  <a:pt x="3" y="22"/>
                </a:cubicBezTo>
                <a:lnTo>
                  <a:pt x="4" y="22"/>
                </a:lnTo>
                <a:cubicBezTo>
                  <a:pt x="4" y="22"/>
                  <a:pt x="4" y="21"/>
                  <a:pt x="4" y="21"/>
                </a:cubicBezTo>
                <a:lnTo>
                  <a:pt x="3" y="21"/>
                </a:lnTo>
                <a:lnTo>
                  <a:pt x="3" y="20"/>
                </a:lnTo>
                <a:cubicBezTo>
                  <a:pt x="2" y="20"/>
                  <a:pt x="2" y="19"/>
                  <a:pt x="2" y="19"/>
                </a:cubicBezTo>
                <a:cubicBezTo>
                  <a:pt x="2" y="19"/>
                  <a:pt x="1" y="19"/>
                  <a:pt x="1" y="18"/>
                </a:cubicBezTo>
                <a:cubicBezTo>
                  <a:pt x="1" y="18"/>
                  <a:pt x="1" y="18"/>
                  <a:pt x="1" y="17"/>
                </a:cubicBezTo>
                <a:cubicBezTo>
                  <a:pt x="2" y="17"/>
                  <a:pt x="2" y="16"/>
                  <a:pt x="2" y="16"/>
                </a:cubicBezTo>
                <a:lnTo>
                  <a:pt x="1" y="16"/>
                </a:lnTo>
                <a:cubicBezTo>
                  <a:pt x="1" y="16"/>
                  <a:pt x="1" y="16"/>
                  <a:pt x="1" y="15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lnTo>
                  <a:pt x="0" y="11"/>
                </a:lnTo>
                <a:cubicBezTo>
                  <a:pt x="0" y="11"/>
                  <a:pt x="1" y="10"/>
                  <a:pt x="1" y="10"/>
                </a:cubicBezTo>
                <a:lnTo>
                  <a:pt x="2" y="10"/>
                </a:ln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9"/>
                  <a:pt x="4" y="9"/>
                </a:cubicBezTo>
                <a:cubicBezTo>
                  <a:pt x="4" y="9"/>
                  <a:pt x="4" y="7"/>
                  <a:pt x="4" y="7"/>
                </a:cubicBezTo>
                <a:cubicBezTo>
                  <a:pt x="4" y="7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lnTo>
                  <a:pt x="3" y="5"/>
                </a:lnTo>
                <a:lnTo>
                  <a:pt x="3" y="4"/>
                </a:lnTo>
                <a:cubicBezTo>
                  <a:pt x="3" y="4"/>
                  <a:pt x="2" y="3"/>
                  <a:pt x="2" y="3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07" name="Freeform 141"/>
          <p:cNvSpPr>
            <a:spLocks/>
          </p:cNvSpPr>
          <p:nvPr/>
        </p:nvSpPr>
        <p:spPr bwMode="auto">
          <a:xfrm>
            <a:off x="1760538" y="1709738"/>
            <a:ext cx="715962" cy="671512"/>
          </a:xfrm>
          <a:custGeom>
            <a:avLst/>
            <a:gdLst>
              <a:gd name="T0" fmla="*/ 63213576 w 48"/>
              <a:gd name="T1" fmla="*/ 35838306 h 46"/>
              <a:gd name="T2" fmla="*/ 63213576 w 48"/>
              <a:gd name="T3" fmla="*/ 40670271 h 46"/>
              <a:gd name="T4" fmla="*/ 60543617 w 48"/>
              <a:gd name="T5" fmla="*/ 42013295 h 46"/>
              <a:gd name="T6" fmla="*/ 60543617 w 48"/>
              <a:gd name="T7" fmla="*/ 42013295 h 46"/>
              <a:gd name="T8" fmla="*/ 57873672 w 48"/>
              <a:gd name="T9" fmla="*/ 49399924 h 46"/>
              <a:gd name="T10" fmla="*/ 56620737 w 48"/>
              <a:gd name="T11" fmla="*/ 50611565 h 46"/>
              <a:gd name="T12" fmla="*/ 55352886 w 48"/>
              <a:gd name="T13" fmla="*/ 51823206 h 46"/>
              <a:gd name="T14" fmla="*/ 55352886 w 48"/>
              <a:gd name="T15" fmla="*/ 53020248 h 46"/>
              <a:gd name="T16" fmla="*/ 53950793 w 48"/>
              <a:gd name="T17" fmla="*/ 56786554 h 46"/>
              <a:gd name="T18" fmla="*/ 52697858 w 48"/>
              <a:gd name="T19" fmla="*/ 56786554 h 46"/>
              <a:gd name="T20" fmla="*/ 51295764 w 48"/>
              <a:gd name="T21" fmla="*/ 56786554 h 46"/>
              <a:gd name="T22" fmla="*/ 50027913 w 48"/>
              <a:gd name="T23" fmla="*/ 55574913 h 46"/>
              <a:gd name="T24" fmla="*/ 44702940 w 48"/>
              <a:gd name="T25" fmla="*/ 51823206 h 46"/>
              <a:gd name="T26" fmla="*/ 42182155 w 48"/>
              <a:gd name="T27" fmla="*/ 48188283 h 46"/>
              <a:gd name="T28" fmla="*/ 39527126 w 48"/>
              <a:gd name="T29" fmla="*/ 45648217 h 46"/>
              <a:gd name="T30" fmla="*/ 29011415 w 48"/>
              <a:gd name="T31" fmla="*/ 46845260 h 46"/>
              <a:gd name="T32" fmla="*/ 21016498 w 48"/>
              <a:gd name="T33" fmla="*/ 48188283 h 46"/>
              <a:gd name="T34" fmla="*/ 18495712 w 48"/>
              <a:gd name="T35" fmla="*/ 45648217 h 46"/>
              <a:gd name="T36" fmla="*/ 15840684 w 48"/>
              <a:gd name="T37" fmla="*/ 45648217 h 46"/>
              <a:gd name="T38" fmla="*/ 14438586 w 48"/>
              <a:gd name="T39" fmla="*/ 46845260 h 46"/>
              <a:gd name="T40" fmla="*/ 10515707 w 48"/>
              <a:gd name="T41" fmla="*/ 46845260 h 46"/>
              <a:gd name="T42" fmla="*/ 9247856 w 48"/>
              <a:gd name="T43" fmla="*/ 46845260 h 46"/>
              <a:gd name="T44" fmla="*/ 9247856 w 48"/>
              <a:gd name="T45" fmla="*/ 45648217 h 46"/>
              <a:gd name="T46" fmla="*/ 7845762 w 48"/>
              <a:gd name="T47" fmla="*/ 44436576 h 46"/>
              <a:gd name="T48" fmla="*/ 6592826 w 48"/>
              <a:gd name="T49" fmla="*/ 44436576 h 46"/>
              <a:gd name="T50" fmla="*/ 7845762 w 48"/>
              <a:gd name="T51" fmla="*/ 18524973 h 46"/>
              <a:gd name="T52" fmla="*/ 7845762 w 48"/>
              <a:gd name="T53" fmla="*/ 8598274 h 46"/>
              <a:gd name="T54" fmla="*/ 9247856 w 48"/>
              <a:gd name="T55" fmla="*/ 7386631 h 46"/>
              <a:gd name="T56" fmla="*/ 10515707 w 48"/>
              <a:gd name="T57" fmla="*/ 7386631 h 46"/>
              <a:gd name="T58" fmla="*/ 10515707 w 48"/>
              <a:gd name="T59" fmla="*/ 6174991 h 46"/>
              <a:gd name="T60" fmla="*/ 11917801 w 48"/>
              <a:gd name="T61" fmla="*/ 7386631 h 46"/>
              <a:gd name="T62" fmla="*/ 15840684 w 48"/>
              <a:gd name="T63" fmla="*/ 4963350 h 46"/>
              <a:gd name="T64" fmla="*/ 19763563 w 48"/>
              <a:gd name="T65" fmla="*/ 4963350 h 46"/>
              <a:gd name="T66" fmla="*/ 22418592 w 48"/>
              <a:gd name="T67" fmla="*/ 3751709 h 46"/>
              <a:gd name="T68" fmla="*/ 26341471 w 48"/>
              <a:gd name="T69" fmla="*/ 2423283 h 46"/>
              <a:gd name="T70" fmla="*/ 36857181 w 48"/>
              <a:gd name="T71" fmla="*/ 1211641 h 46"/>
              <a:gd name="T72" fmla="*/ 38125032 w 48"/>
              <a:gd name="T73" fmla="*/ 1211641 h 46"/>
              <a:gd name="T74" fmla="*/ 43450005 w 48"/>
              <a:gd name="T75" fmla="*/ 0 h 46"/>
              <a:gd name="T76" fmla="*/ 43450005 w 48"/>
              <a:gd name="T77" fmla="*/ 2423283 h 46"/>
              <a:gd name="T78" fmla="*/ 44702940 w 48"/>
              <a:gd name="T79" fmla="*/ 2423283 h 46"/>
              <a:gd name="T80" fmla="*/ 46105034 w 48"/>
              <a:gd name="T81" fmla="*/ 7386631 h 46"/>
              <a:gd name="T82" fmla="*/ 46105034 w 48"/>
              <a:gd name="T83" fmla="*/ 7386631 h 46"/>
              <a:gd name="T84" fmla="*/ 46105034 w 48"/>
              <a:gd name="T85" fmla="*/ 8598274 h 46"/>
              <a:gd name="T86" fmla="*/ 46105034 w 48"/>
              <a:gd name="T87" fmla="*/ 9926699 h 46"/>
              <a:gd name="T88" fmla="*/ 47372885 w 48"/>
              <a:gd name="T89" fmla="*/ 13561622 h 46"/>
              <a:gd name="T90" fmla="*/ 47372885 w 48"/>
              <a:gd name="T91" fmla="*/ 16101692 h 46"/>
              <a:gd name="T92" fmla="*/ 48774978 w 48"/>
              <a:gd name="T93" fmla="*/ 16101692 h 46"/>
              <a:gd name="T94" fmla="*/ 51295764 w 48"/>
              <a:gd name="T95" fmla="*/ 18524973 h 46"/>
              <a:gd name="T96" fmla="*/ 53950793 w 48"/>
              <a:gd name="T97" fmla="*/ 19736614 h 46"/>
              <a:gd name="T98" fmla="*/ 52697858 w 48"/>
              <a:gd name="T99" fmla="*/ 22276680 h 46"/>
              <a:gd name="T100" fmla="*/ 52697858 w 48"/>
              <a:gd name="T101" fmla="*/ 22276680 h 46"/>
              <a:gd name="T102" fmla="*/ 52697858 w 48"/>
              <a:gd name="T103" fmla="*/ 24699962 h 46"/>
              <a:gd name="T104" fmla="*/ 53950793 w 48"/>
              <a:gd name="T105" fmla="*/ 25911603 h 46"/>
              <a:gd name="T106" fmla="*/ 59275766 w 48"/>
              <a:gd name="T107" fmla="*/ 27123244 h 46"/>
              <a:gd name="T108" fmla="*/ 60543617 w 48"/>
              <a:gd name="T109" fmla="*/ 27123244 h 46"/>
              <a:gd name="T110" fmla="*/ 60543617 w 48"/>
              <a:gd name="T111" fmla="*/ 28320286 h 46"/>
              <a:gd name="T112" fmla="*/ 61945725 w 48"/>
              <a:gd name="T113" fmla="*/ 28320286 h 46"/>
              <a:gd name="T114" fmla="*/ 61945725 w 48"/>
              <a:gd name="T115" fmla="*/ 29663310 h 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8"/>
              <a:gd name="T175" fmla="*/ 0 h 46"/>
              <a:gd name="T176" fmla="*/ 48 w 48"/>
              <a:gd name="T177" fmla="*/ 46 h 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8" h="46">
                <a:moveTo>
                  <a:pt x="48" y="28"/>
                </a:moveTo>
                <a:lnTo>
                  <a:pt x="47" y="28"/>
                </a:lnTo>
                <a:lnTo>
                  <a:pt x="47" y="29"/>
                </a:lnTo>
                <a:lnTo>
                  <a:pt x="48" y="29"/>
                </a:lnTo>
                <a:lnTo>
                  <a:pt x="48" y="30"/>
                </a:lnTo>
                <a:cubicBezTo>
                  <a:pt x="48" y="30"/>
                  <a:pt x="48" y="31"/>
                  <a:pt x="48" y="31"/>
                </a:cubicBezTo>
                <a:lnTo>
                  <a:pt x="48" y="33"/>
                </a:lnTo>
                <a:lnTo>
                  <a:pt x="48" y="34"/>
                </a:lnTo>
                <a:lnTo>
                  <a:pt x="47" y="34"/>
                </a:lnTo>
                <a:lnTo>
                  <a:pt x="46" y="34"/>
                </a:lnTo>
                <a:lnTo>
                  <a:pt x="46" y="36"/>
                </a:lnTo>
                <a:lnTo>
                  <a:pt x="44" y="36"/>
                </a:lnTo>
                <a:lnTo>
                  <a:pt x="44" y="38"/>
                </a:lnTo>
                <a:cubicBezTo>
                  <a:pt x="44" y="38"/>
                  <a:pt x="44" y="40"/>
                  <a:pt x="44" y="40"/>
                </a:cubicBezTo>
                <a:lnTo>
                  <a:pt x="43" y="40"/>
                </a:lnTo>
                <a:lnTo>
                  <a:pt x="43" y="41"/>
                </a:lnTo>
                <a:lnTo>
                  <a:pt x="42" y="41"/>
                </a:lnTo>
                <a:lnTo>
                  <a:pt x="42" y="42"/>
                </a:lnTo>
                <a:cubicBezTo>
                  <a:pt x="42" y="42"/>
                  <a:pt x="42" y="42"/>
                  <a:pt x="42" y="42"/>
                </a:cubicBezTo>
                <a:lnTo>
                  <a:pt x="42" y="43"/>
                </a:lnTo>
                <a:lnTo>
                  <a:pt x="41" y="43"/>
                </a:ln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5"/>
                  <a:pt x="41" y="46"/>
                </a:cubicBezTo>
                <a:lnTo>
                  <a:pt x="40" y="46"/>
                </a:lnTo>
                <a:lnTo>
                  <a:pt x="39" y="46"/>
                </a:ln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lnTo>
                  <a:pt x="38" y="45"/>
                </a:lnTo>
                <a:cubicBezTo>
                  <a:pt x="38" y="45"/>
                  <a:pt x="38" y="44"/>
                  <a:pt x="38" y="44"/>
                </a:cubicBezTo>
                <a:cubicBezTo>
                  <a:pt x="38" y="44"/>
                  <a:pt x="38" y="44"/>
                  <a:pt x="37" y="44"/>
                </a:cubicBezTo>
                <a:cubicBezTo>
                  <a:pt x="37" y="43"/>
                  <a:pt x="34" y="42"/>
                  <a:pt x="34" y="42"/>
                </a:cubicBezTo>
                <a:cubicBezTo>
                  <a:pt x="34" y="41"/>
                  <a:pt x="33" y="41"/>
                  <a:pt x="33" y="41"/>
                </a:cubicBezTo>
                <a:cubicBezTo>
                  <a:pt x="33" y="41"/>
                  <a:pt x="32" y="40"/>
                  <a:pt x="32" y="39"/>
                </a:cubicBezTo>
                <a:cubicBezTo>
                  <a:pt x="32" y="39"/>
                  <a:pt x="32" y="39"/>
                  <a:pt x="32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29" y="37"/>
                  <a:pt x="26" y="37"/>
                  <a:pt x="26" y="37"/>
                </a:cubicBezTo>
                <a:cubicBezTo>
                  <a:pt x="25" y="38"/>
                  <a:pt x="23" y="37"/>
                  <a:pt x="22" y="38"/>
                </a:cubicBezTo>
                <a:cubicBezTo>
                  <a:pt x="22" y="38"/>
                  <a:pt x="21" y="38"/>
                  <a:pt x="21" y="38"/>
                </a:cubicBezTo>
                <a:cubicBezTo>
                  <a:pt x="21" y="38"/>
                  <a:pt x="20" y="38"/>
                  <a:pt x="20" y="38"/>
                </a:cubicBezTo>
                <a:lnTo>
                  <a:pt x="20" y="39"/>
                </a:lnTo>
                <a:cubicBezTo>
                  <a:pt x="19" y="39"/>
                  <a:pt x="17" y="39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5" y="38"/>
                  <a:pt x="14" y="37"/>
                  <a:pt x="14" y="37"/>
                </a:cubicBezTo>
                <a:lnTo>
                  <a:pt x="12" y="37"/>
                </a:lnTo>
                <a:lnTo>
                  <a:pt x="11" y="37"/>
                </a:lnTo>
                <a:lnTo>
                  <a:pt x="11" y="38"/>
                </a:lnTo>
                <a:cubicBezTo>
                  <a:pt x="11" y="38"/>
                  <a:pt x="10" y="39"/>
                  <a:pt x="10" y="39"/>
                </a:cubicBezTo>
                <a:lnTo>
                  <a:pt x="8" y="39"/>
                </a:lnTo>
                <a:cubicBezTo>
                  <a:pt x="8" y="38"/>
                  <a:pt x="8" y="39"/>
                  <a:pt x="8" y="38"/>
                </a:cubicBezTo>
                <a:cubicBezTo>
                  <a:pt x="8" y="38"/>
                  <a:pt x="8" y="38"/>
                  <a:pt x="8" y="38"/>
                </a:cubicBezTo>
                <a:lnTo>
                  <a:pt x="7" y="38"/>
                </a:lnTo>
                <a:lnTo>
                  <a:pt x="7" y="37"/>
                </a:lnTo>
                <a:cubicBezTo>
                  <a:pt x="7" y="37"/>
                  <a:pt x="7" y="37"/>
                  <a:pt x="7" y="37"/>
                </a:cubicBezTo>
                <a:lnTo>
                  <a:pt x="6" y="37"/>
                </a:lnTo>
                <a:lnTo>
                  <a:pt x="6" y="36"/>
                </a:lnTo>
                <a:lnTo>
                  <a:pt x="5" y="36"/>
                </a:lnTo>
                <a:lnTo>
                  <a:pt x="3" y="35"/>
                </a:lnTo>
                <a:cubicBezTo>
                  <a:pt x="1" y="35"/>
                  <a:pt x="0" y="33"/>
                  <a:pt x="2" y="32"/>
                </a:cubicBezTo>
                <a:cubicBezTo>
                  <a:pt x="4" y="31"/>
                  <a:pt x="6" y="30"/>
                  <a:pt x="5" y="27"/>
                </a:cubicBezTo>
                <a:cubicBezTo>
                  <a:pt x="4" y="23"/>
                  <a:pt x="6" y="20"/>
                  <a:pt x="6" y="15"/>
                </a:cubicBezTo>
                <a:cubicBezTo>
                  <a:pt x="6" y="14"/>
                  <a:pt x="5" y="12"/>
                  <a:pt x="5" y="11"/>
                </a:cubicBezTo>
                <a:cubicBezTo>
                  <a:pt x="5" y="9"/>
                  <a:pt x="7" y="8"/>
                  <a:pt x="7" y="7"/>
                </a:cubicBezTo>
                <a:lnTo>
                  <a:pt x="6" y="7"/>
                </a:lnTo>
                <a:lnTo>
                  <a:pt x="7" y="7"/>
                </a:lnTo>
                <a:lnTo>
                  <a:pt x="7" y="6"/>
                </a:lnTo>
                <a:cubicBezTo>
                  <a:pt x="7" y="6"/>
                  <a:pt x="8" y="6"/>
                  <a:pt x="8" y="6"/>
                </a:cubicBezTo>
                <a:lnTo>
                  <a:pt x="8" y="5"/>
                </a:lnTo>
                <a:lnTo>
                  <a:pt x="9" y="5"/>
                </a:lnTo>
                <a:cubicBezTo>
                  <a:pt x="9" y="5"/>
                  <a:pt x="9" y="5"/>
                  <a:pt x="9" y="5"/>
                </a:cubicBezTo>
                <a:lnTo>
                  <a:pt x="9" y="6"/>
                </a:lnTo>
                <a:cubicBezTo>
                  <a:pt x="10" y="6"/>
                  <a:pt x="11" y="5"/>
                  <a:pt x="11" y="5"/>
                </a:cubicBezTo>
                <a:lnTo>
                  <a:pt x="12" y="5"/>
                </a:lnTo>
                <a:lnTo>
                  <a:pt x="12" y="4"/>
                </a:ln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4" y="4"/>
                  <a:pt x="15" y="4"/>
                </a:cubicBezTo>
                <a:lnTo>
                  <a:pt x="16" y="3"/>
                </a:ln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7" y="3"/>
                  <a:pt x="17" y="3"/>
                </a:cubicBezTo>
                <a:lnTo>
                  <a:pt x="18" y="2"/>
                </a:lnTo>
                <a:cubicBezTo>
                  <a:pt x="18" y="2"/>
                  <a:pt x="19" y="2"/>
                  <a:pt x="20" y="2"/>
                </a:cubicBezTo>
                <a:cubicBezTo>
                  <a:pt x="21" y="1"/>
                  <a:pt x="24" y="2"/>
                  <a:pt x="26" y="2"/>
                </a:cubicBezTo>
                <a:cubicBezTo>
                  <a:pt x="26" y="2"/>
                  <a:pt x="27" y="2"/>
                  <a:pt x="27" y="1"/>
                </a:cubicBezTo>
                <a:lnTo>
                  <a:pt x="28" y="1"/>
                </a:lnTo>
                <a:cubicBezTo>
                  <a:pt x="28" y="1"/>
                  <a:pt x="28" y="1"/>
                  <a:pt x="28" y="1"/>
                </a:cubicBezTo>
                <a:lnTo>
                  <a:pt x="29" y="1"/>
                </a:lnTo>
                <a:cubicBezTo>
                  <a:pt x="29" y="1"/>
                  <a:pt x="29" y="1"/>
                  <a:pt x="29" y="0"/>
                </a:cubicBezTo>
                <a:cubicBezTo>
                  <a:pt x="29" y="0"/>
                  <a:pt x="32" y="0"/>
                  <a:pt x="33" y="0"/>
                </a:cubicBezTo>
                <a:lnTo>
                  <a:pt x="33" y="1"/>
                </a:lnTo>
                <a:lnTo>
                  <a:pt x="33" y="2"/>
                </a:lnTo>
                <a:cubicBezTo>
                  <a:pt x="33" y="2"/>
                  <a:pt x="33" y="2"/>
                  <a:pt x="33" y="2"/>
                </a:cubicBezTo>
                <a:lnTo>
                  <a:pt x="34" y="2"/>
                </a:lnTo>
                <a:lnTo>
                  <a:pt x="35" y="2"/>
                </a:lnTo>
                <a:cubicBezTo>
                  <a:pt x="35" y="3"/>
                  <a:pt x="35" y="5"/>
                  <a:pt x="35" y="6"/>
                </a:cubicBezTo>
                <a:lnTo>
                  <a:pt x="34" y="6"/>
                </a:lnTo>
                <a:lnTo>
                  <a:pt x="34" y="7"/>
                </a:lnTo>
                <a:lnTo>
                  <a:pt x="35" y="7"/>
                </a:lnTo>
                <a:lnTo>
                  <a:pt x="35" y="8"/>
                </a:lnTo>
                <a:cubicBezTo>
                  <a:pt x="35" y="9"/>
                  <a:pt x="35" y="10"/>
                  <a:pt x="36" y="11"/>
                </a:cubicBezTo>
                <a:cubicBezTo>
                  <a:pt x="36" y="11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3"/>
                  <a:pt x="36" y="13"/>
                </a:cubicBezTo>
                <a:lnTo>
                  <a:pt x="37" y="13"/>
                </a:lnTo>
                <a:cubicBezTo>
                  <a:pt x="37" y="13"/>
                  <a:pt x="37" y="13"/>
                  <a:pt x="37" y="13"/>
                </a:cubicBezTo>
                <a:lnTo>
                  <a:pt x="38" y="13"/>
                </a:lnTo>
                <a:cubicBezTo>
                  <a:pt x="38" y="14"/>
                  <a:pt x="39" y="15"/>
                  <a:pt x="39" y="15"/>
                </a:cubicBezTo>
                <a:lnTo>
                  <a:pt x="40" y="15"/>
                </a:lnTo>
                <a:lnTo>
                  <a:pt x="41" y="16"/>
                </a:lnTo>
                <a:lnTo>
                  <a:pt x="40" y="16"/>
                </a:lnTo>
                <a:lnTo>
                  <a:pt x="40" y="17"/>
                </a:lnTo>
                <a:lnTo>
                  <a:pt x="40" y="18"/>
                </a:lnTo>
                <a:cubicBezTo>
                  <a:pt x="40" y="18"/>
                  <a:pt x="40" y="18"/>
                  <a:pt x="39" y="18"/>
                </a:cubicBezTo>
                <a:cubicBezTo>
                  <a:pt x="39" y="19"/>
                  <a:pt x="40" y="20"/>
                  <a:pt x="40" y="20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2" y="21"/>
                  <a:pt x="44" y="22"/>
                  <a:pt x="45" y="22"/>
                </a:cubicBezTo>
                <a:cubicBezTo>
                  <a:pt x="45" y="22"/>
                  <a:pt x="46" y="22"/>
                  <a:pt x="46" y="22"/>
                </a:cubicBezTo>
                <a:lnTo>
                  <a:pt x="46" y="23"/>
                </a:lnTo>
                <a:lnTo>
                  <a:pt x="47" y="23"/>
                </a:lnTo>
                <a:lnTo>
                  <a:pt x="47" y="24"/>
                </a:lnTo>
                <a:cubicBezTo>
                  <a:pt x="48" y="24"/>
                  <a:pt x="47" y="27"/>
                  <a:pt x="48" y="28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08" name="Freeform 142"/>
          <p:cNvSpPr>
            <a:spLocks/>
          </p:cNvSpPr>
          <p:nvPr/>
        </p:nvSpPr>
        <p:spPr bwMode="auto">
          <a:xfrm>
            <a:off x="1597025" y="1036638"/>
            <a:ext cx="671513" cy="774700"/>
          </a:xfrm>
          <a:custGeom>
            <a:avLst/>
            <a:gdLst>
              <a:gd name="T0" fmla="*/ 6595749 w 45"/>
              <a:gd name="T1" fmla="*/ 63262305 h 53"/>
              <a:gd name="T2" fmla="*/ 0 w 45"/>
              <a:gd name="T3" fmla="*/ 33516742 h 53"/>
              <a:gd name="T4" fmla="*/ 11923086 w 45"/>
              <a:gd name="T5" fmla="*/ 22334748 h 53"/>
              <a:gd name="T6" fmla="*/ 6595749 w 45"/>
              <a:gd name="T7" fmla="*/ 12380583 h 53"/>
              <a:gd name="T8" fmla="*/ 6595749 w 45"/>
              <a:gd name="T9" fmla="*/ 11167374 h 53"/>
              <a:gd name="T10" fmla="*/ 6595749 w 45"/>
              <a:gd name="T11" fmla="*/ 6197600 h 53"/>
              <a:gd name="T12" fmla="*/ 9251957 w 45"/>
              <a:gd name="T13" fmla="*/ 2426419 h 53"/>
              <a:gd name="T14" fmla="*/ 14444990 w 45"/>
              <a:gd name="T15" fmla="*/ 1213210 h 53"/>
              <a:gd name="T16" fmla="*/ 14444990 w 45"/>
              <a:gd name="T17" fmla="*/ 0 h 53"/>
              <a:gd name="T18" fmla="*/ 22443456 w 45"/>
              <a:gd name="T19" fmla="*/ 0 h 53"/>
              <a:gd name="T20" fmla="*/ 25114585 w 45"/>
              <a:gd name="T21" fmla="*/ 0 h 53"/>
              <a:gd name="T22" fmla="*/ 25114585 w 45"/>
              <a:gd name="T23" fmla="*/ 2426419 h 53"/>
              <a:gd name="T24" fmla="*/ 23711869 w 45"/>
              <a:gd name="T25" fmla="*/ 3771182 h 53"/>
              <a:gd name="T26" fmla="*/ 25114585 w 45"/>
              <a:gd name="T27" fmla="*/ 4984391 h 53"/>
              <a:gd name="T28" fmla="*/ 30292695 w 45"/>
              <a:gd name="T29" fmla="*/ 3771182 h 53"/>
              <a:gd name="T30" fmla="*/ 35634959 w 45"/>
              <a:gd name="T31" fmla="*/ 3771182 h 53"/>
              <a:gd name="T32" fmla="*/ 40813069 w 45"/>
              <a:gd name="T33" fmla="*/ 2426419 h 53"/>
              <a:gd name="T34" fmla="*/ 46155326 w 45"/>
              <a:gd name="T35" fmla="*/ 6197600 h 53"/>
              <a:gd name="T36" fmla="*/ 46155326 w 45"/>
              <a:gd name="T37" fmla="*/ 6197600 h 53"/>
              <a:gd name="T38" fmla="*/ 47408816 w 45"/>
              <a:gd name="T39" fmla="*/ 6197600 h 53"/>
              <a:gd name="T40" fmla="*/ 47408816 w 45"/>
              <a:gd name="T41" fmla="*/ 7396192 h 53"/>
              <a:gd name="T42" fmla="*/ 47408816 w 45"/>
              <a:gd name="T43" fmla="*/ 7396192 h 53"/>
              <a:gd name="T44" fmla="*/ 48811532 w 45"/>
              <a:gd name="T45" fmla="*/ 8609403 h 53"/>
              <a:gd name="T46" fmla="*/ 48811532 w 45"/>
              <a:gd name="T47" fmla="*/ 8609403 h 53"/>
              <a:gd name="T48" fmla="*/ 50079945 w 45"/>
              <a:gd name="T49" fmla="*/ 11167374 h 53"/>
              <a:gd name="T50" fmla="*/ 51482660 w 45"/>
              <a:gd name="T51" fmla="*/ 13593792 h 53"/>
              <a:gd name="T52" fmla="*/ 50079945 w 45"/>
              <a:gd name="T53" fmla="*/ 14807001 h 53"/>
              <a:gd name="T54" fmla="*/ 48811532 w 45"/>
              <a:gd name="T55" fmla="*/ 14807001 h 53"/>
              <a:gd name="T56" fmla="*/ 48811532 w 45"/>
              <a:gd name="T57" fmla="*/ 18578185 h 53"/>
              <a:gd name="T58" fmla="*/ 55407280 w 45"/>
              <a:gd name="T59" fmla="*/ 19791394 h 53"/>
              <a:gd name="T60" fmla="*/ 55407280 w 45"/>
              <a:gd name="T61" fmla="*/ 19791394 h 53"/>
              <a:gd name="T62" fmla="*/ 59331899 w 45"/>
              <a:gd name="T63" fmla="*/ 22334748 h 53"/>
              <a:gd name="T64" fmla="*/ 59331899 w 45"/>
              <a:gd name="T65" fmla="*/ 25974375 h 53"/>
              <a:gd name="T66" fmla="*/ 56675693 w 45"/>
              <a:gd name="T67" fmla="*/ 25974375 h 53"/>
              <a:gd name="T68" fmla="*/ 54004564 w 45"/>
              <a:gd name="T69" fmla="*/ 28532346 h 53"/>
              <a:gd name="T70" fmla="*/ 54004564 w 45"/>
              <a:gd name="T71" fmla="*/ 37141753 h 53"/>
              <a:gd name="T72" fmla="*/ 51482660 w 45"/>
              <a:gd name="T73" fmla="*/ 40912933 h 53"/>
              <a:gd name="T74" fmla="*/ 50079945 w 45"/>
              <a:gd name="T75" fmla="*/ 42126142 h 53"/>
              <a:gd name="T76" fmla="*/ 48811532 w 45"/>
              <a:gd name="T77" fmla="*/ 43339351 h 53"/>
              <a:gd name="T78" fmla="*/ 48811532 w 45"/>
              <a:gd name="T79" fmla="*/ 43339351 h 53"/>
              <a:gd name="T80" fmla="*/ 47408816 w 45"/>
              <a:gd name="T81" fmla="*/ 45897322 h 53"/>
              <a:gd name="T82" fmla="*/ 46155326 w 45"/>
              <a:gd name="T83" fmla="*/ 45897322 h 53"/>
              <a:gd name="T84" fmla="*/ 46155326 w 45"/>
              <a:gd name="T85" fmla="*/ 45897322 h 53"/>
              <a:gd name="T86" fmla="*/ 43484197 w 45"/>
              <a:gd name="T87" fmla="*/ 47110531 h 53"/>
              <a:gd name="T88" fmla="*/ 43484197 w 45"/>
              <a:gd name="T89" fmla="*/ 47110531 h 53"/>
              <a:gd name="T90" fmla="*/ 38291165 w 45"/>
              <a:gd name="T91" fmla="*/ 48323740 h 53"/>
              <a:gd name="T92" fmla="*/ 38291165 w 45"/>
              <a:gd name="T93" fmla="*/ 55719930 h 53"/>
              <a:gd name="T94" fmla="*/ 38291165 w 45"/>
              <a:gd name="T95" fmla="*/ 59491110 h 53"/>
              <a:gd name="T96" fmla="*/ 38291165 w 45"/>
              <a:gd name="T97" fmla="*/ 60704334 h 53"/>
              <a:gd name="T98" fmla="*/ 35634959 w 45"/>
              <a:gd name="T99" fmla="*/ 60704334 h 53"/>
              <a:gd name="T100" fmla="*/ 34232243 w 45"/>
              <a:gd name="T101" fmla="*/ 61902926 h 53"/>
              <a:gd name="T102" fmla="*/ 30292695 w 45"/>
              <a:gd name="T103" fmla="*/ 61902926 h 53"/>
              <a:gd name="T104" fmla="*/ 30292695 w 45"/>
              <a:gd name="T105" fmla="*/ 63262305 h 53"/>
              <a:gd name="T106" fmla="*/ 26368075 w 45"/>
              <a:gd name="T107" fmla="*/ 63262305 h 53"/>
              <a:gd name="T108" fmla="*/ 25114585 w 45"/>
              <a:gd name="T109" fmla="*/ 63262305 h 53"/>
              <a:gd name="T110" fmla="*/ 25114585 w 45"/>
              <a:gd name="T111" fmla="*/ 63262305 h 53"/>
              <a:gd name="T112" fmla="*/ 23711869 w 45"/>
              <a:gd name="T113" fmla="*/ 64460897 h 53"/>
              <a:gd name="T114" fmla="*/ 23711869 w 45"/>
              <a:gd name="T115" fmla="*/ 64460897 h 53"/>
              <a:gd name="T116" fmla="*/ 22443456 w 45"/>
              <a:gd name="T117" fmla="*/ 65674106 h 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"/>
              <a:gd name="T178" fmla="*/ 0 h 53"/>
              <a:gd name="T179" fmla="*/ 45 w 45"/>
              <a:gd name="T180" fmla="*/ 53 h 5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" h="53">
                <a:moveTo>
                  <a:pt x="18" y="53"/>
                </a:moveTo>
                <a:cubicBezTo>
                  <a:pt x="17" y="53"/>
                  <a:pt x="17" y="52"/>
                  <a:pt x="16" y="52"/>
                </a:cubicBezTo>
                <a:cubicBezTo>
                  <a:pt x="13" y="49"/>
                  <a:pt x="9" y="52"/>
                  <a:pt x="5" y="51"/>
                </a:cubicBezTo>
                <a:cubicBezTo>
                  <a:pt x="0" y="50"/>
                  <a:pt x="1" y="48"/>
                  <a:pt x="1" y="44"/>
                </a:cubicBezTo>
                <a:cubicBezTo>
                  <a:pt x="3" y="43"/>
                  <a:pt x="2" y="38"/>
                  <a:pt x="2" y="36"/>
                </a:cubicBezTo>
                <a:cubicBezTo>
                  <a:pt x="2" y="33"/>
                  <a:pt x="0" y="30"/>
                  <a:pt x="0" y="27"/>
                </a:cubicBezTo>
                <a:cubicBezTo>
                  <a:pt x="1" y="27"/>
                  <a:pt x="1" y="26"/>
                  <a:pt x="2" y="26"/>
                </a:cubicBezTo>
                <a:cubicBezTo>
                  <a:pt x="2" y="23"/>
                  <a:pt x="6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4"/>
                  <a:pt x="9" y="14"/>
                </a:cubicBezTo>
                <a:cubicBezTo>
                  <a:pt x="9" y="13"/>
                  <a:pt x="6" y="11"/>
                  <a:pt x="5" y="11"/>
                </a:cubicBezTo>
                <a:cubicBezTo>
                  <a:pt x="9" y="13"/>
                  <a:pt x="6" y="11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9"/>
                </a:cubicBezTo>
                <a:cubicBezTo>
                  <a:pt x="4" y="9"/>
                  <a:pt x="3" y="7"/>
                  <a:pt x="3" y="6"/>
                </a:cubicBezTo>
                <a:cubicBezTo>
                  <a:pt x="4" y="9"/>
                  <a:pt x="3" y="7"/>
                  <a:pt x="3" y="6"/>
                </a:cubicBezTo>
                <a:cubicBezTo>
                  <a:pt x="3" y="6"/>
                  <a:pt x="5" y="5"/>
                  <a:pt x="5" y="5"/>
                </a:cubicBezTo>
                <a:lnTo>
                  <a:pt x="6" y="5"/>
                </a:lnTo>
                <a:cubicBezTo>
                  <a:pt x="6" y="4"/>
                  <a:pt x="6" y="3"/>
                  <a:pt x="6" y="3"/>
                </a:cubicBezTo>
                <a:cubicBezTo>
                  <a:pt x="6" y="2"/>
                  <a:pt x="6" y="2"/>
                  <a:pt x="7" y="2"/>
                </a:cubicBezTo>
                <a:lnTo>
                  <a:pt x="8" y="2"/>
                </a:lnTo>
                <a:cubicBezTo>
                  <a:pt x="9" y="2"/>
                  <a:pt x="10" y="2"/>
                  <a:pt x="10" y="2"/>
                </a:cubicBezTo>
                <a:cubicBezTo>
                  <a:pt x="10" y="1"/>
                  <a:pt x="11" y="1"/>
                  <a:pt x="11" y="1"/>
                </a:cubicBezTo>
                <a:cubicBezTo>
                  <a:pt x="10" y="1"/>
                  <a:pt x="11" y="1"/>
                  <a:pt x="11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4" y="0"/>
                </a:cubicBezTo>
                <a:cubicBezTo>
                  <a:pt x="14" y="1"/>
                  <a:pt x="17" y="1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19" y="1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lnTo>
                  <a:pt x="18" y="2"/>
                </a:ln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lnTo>
                  <a:pt x="19" y="4"/>
                </a:lnTo>
                <a:cubicBezTo>
                  <a:pt x="19" y="4"/>
                  <a:pt x="19" y="4"/>
                  <a:pt x="19" y="4"/>
                </a:cubicBezTo>
                <a:cubicBezTo>
                  <a:pt x="20" y="3"/>
                  <a:pt x="21" y="2"/>
                  <a:pt x="22" y="2"/>
                </a:cubicBezTo>
                <a:cubicBezTo>
                  <a:pt x="22" y="2"/>
                  <a:pt x="23" y="3"/>
                  <a:pt x="23" y="3"/>
                </a:cubicBezTo>
                <a:cubicBezTo>
                  <a:pt x="25" y="3"/>
                  <a:pt x="26" y="4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3"/>
                  <a:pt x="30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2" y="3"/>
                  <a:pt x="33" y="3"/>
                  <a:pt x="33" y="3"/>
                </a:cubicBezTo>
                <a:cubicBezTo>
                  <a:pt x="33" y="4"/>
                  <a:pt x="34" y="4"/>
                  <a:pt x="34" y="5"/>
                </a:cubicBezTo>
                <a:lnTo>
                  <a:pt x="35" y="5"/>
                </a:lnTo>
                <a:cubicBezTo>
                  <a:pt x="35" y="5"/>
                  <a:pt x="36" y="5"/>
                  <a:pt x="36" y="5"/>
                </a:cubicBezTo>
                <a:cubicBezTo>
                  <a:pt x="36" y="5"/>
                  <a:pt x="36" y="5"/>
                  <a:pt x="36" y="5"/>
                </a:cubicBezTo>
                <a:lnTo>
                  <a:pt x="36" y="6"/>
                </a:lnTo>
                <a:cubicBezTo>
                  <a:pt x="37" y="6"/>
                  <a:pt x="36" y="6"/>
                  <a:pt x="37" y="6"/>
                </a:cubicBezTo>
                <a:cubicBezTo>
                  <a:pt x="37" y="6"/>
                  <a:pt x="37" y="7"/>
                  <a:pt x="37" y="7"/>
                </a:cubicBezTo>
                <a:lnTo>
                  <a:pt x="37" y="9"/>
                </a:ln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10"/>
                  <a:pt x="38" y="10"/>
                </a:cubicBezTo>
                <a:cubicBezTo>
                  <a:pt x="39" y="10"/>
                  <a:pt x="38" y="10"/>
                  <a:pt x="39" y="10"/>
                </a:cubicBezTo>
                <a:cubicBezTo>
                  <a:pt x="39" y="10"/>
                  <a:pt x="39" y="11"/>
                  <a:pt x="39" y="11"/>
                </a:cubicBezTo>
                <a:cubicBezTo>
                  <a:pt x="39" y="11"/>
                  <a:pt x="38" y="11"/>
                  <a:pt x="38" y="11"/>
                </a:cubicBezTo>
                <a:lnTo>
                  <a:pt x="38" y="12"/>
                </a:lnTo>
                <a:lnTo>
                  <a:pt x="37" y="12"/>
                </a:lnTo>
                <a:lnTo>
                  <a:pt x="37" y="15"/>
                </a:lnTo>
                <a:cubicBezTo>
                  <a:pt x="38" y="15"/>
                  <a:pt x="40" y="15"/>
                  <a:pt x="41" y="15"/>
                </a:cubicBezTo>
                <a:cubicBezTo>
                  <a:pt x="41" y="16"/>
                  <a:pt x="41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lnTo>
                  <a:pt x="42" y="17"/>
                </a:lnTo>
                <a:cubicBezTo>
                  <a:pt x="42" y="17"/>
                  <a:pt x="43" y="17"/>
                  <a:pt x="43" y="17"/>
                </a:cubicBezTo>
                <a:cubicBezTo>
                  <a:pt x="43" y="17"/>
                  <a:pt x="44" y="18"/>
                  <a:pt x="45" y="18"/>
                </a:cubicBezTo>
                <a:cubicBezTo>
                  <a:pt x="45" y="18"/>
                  <a:pt x="45" y="20"/>
                  <a:pt x="45" y="21"/>
                </a:cubicBezTo>
                <a:cubicBezTo>
                  <a:pt x="45" y="21"/>
                  <a:pt x="44" y="21"/>
                  <a:pt x="44" y="22"/>
                </a:cubicBezTo>
                <a:cubicBezTo>
                  <a:pt x="44" y="22"/>
                  <a:pt x="44" y="22"/>
                  <a:pt x="44" y="21"/>
                </a:cubicBezTo>
                <a:lnTo>
                  <a:pt x="43" y="21"/>
                </a:lnTo>
                <a:cubicBezTo>
                  <a:pt x="43" y="21"/>
                  <a:pt x="42" y="21"/>
                  <a:pt x="42" y="21"/>
                </a:cubicBezTo>
                <a:cubicBezTo>
                  <a:pt x="42" y="22"/>
                  <a:pt x="41" y="22"/>
                  <a:pt x="41" y="23"/>
                </a:cubicBezTo>
                <a:lnTo>
                  <a:pt x="41" y="30"/>
                </a:lnTo>
                <a:cubicBezTo>
                  <a:pt x="41" y="30"/>
                  <a:pt x="41" y="31"/>
                  <a:pt x="41" y="31"/>
                </a:cubicBezTo>
                <a:cubicBezTo>
                  <a:pt x="40" y="31"/>
                  <a:pt x="40" y="32"/>
                  <a:pt x="40" y="32"/>
                </a:cubicBezTo>
                <a:cubicBezTo>
                  <a:pt x="40" y="32"/>
                  <a:pt x="39" y="33"/>
                  <a:pt x="39" y="33"/>
                </a:cubicBezTo>
                <a:cubicBezTo>
                  <a:pt x="39" y="34"/>
                  <a:pt x="38" y="34"/>
                  <a:pt x="38" y="34"/>
                </a:cubicBezTo>
                <a:lnTo>
                  <a:pt x="37" y="34"/>
                </a:ln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6" y="35"/>
                  <a:pt x="36" y="36"/>
                </a:cubicBezTo>
                <a:cubicBezTo>
                  <a:pt x="36" y="36"/>
                  <a:pt x="36" y="36"/>
                  <a:pt x="36" y="36"/>
                </a:cubicBezTo>
                <a:lnTo>
                  <a:pt x="36" y="37"/>
                </a:lnTo>
                <a:cubicBezTo>
                  <a:pt x="36" y="37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lnTo>
                  <a:pt x="33" y="38"/>
                </a:ln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lnTo>
                  <a:pt x="32" y="38"/>
                </a:lnTo>
                <a:cubicBezTo>
                  <a:pt x="32" y="39"/>
                  <a:pt x="32" y="38"/>
                  <a:pt x="32" y="39"/>
                </a:cubicBezTo>
                <a:lnTo>
                  <a:pt x="29" y="39"/>
                </a:lnTo>
                <a:lnTo>
                  <a:pt x="29" y="40"/>
                </a:lnTo>
                <a:cubicBezTo>
                  <a:pt x="29" y="41"/>
                  <a:pt x="29" y="44"/>
                  <a:pt x="29" y="45"/>
                </a:cubicBezTo>
                <a:lnTo>
                  <a:pt x="29" y="46"/>
                </a:lnTo>
                <a:cubicBezTo>
                  <a:pt x="29" y="46"/>
                  <a:pt x="29" y="48"/>
                  <a:pt x="29" y="48"/>
                </a:cubicBezTo>
                <a:lnTo>
                  <a:pt x="29" y="49"/>
                </a:lnTo>
                <a:lnTo>
                  <a:pt x="28" y="49"/>
                </a:lnTo>
                <a:cubicBezTo>
                  <a:pt x="28" y="49"/>
                  <a:pt x="28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lnTo>
                  <a:pt x="26" y="50"/>
                </a:lnTo>
                <a:cubicBezTo>
                  <a:pt x="25" y="50"/>
                  <a:pt x="24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lnTo>
                  <a:pt x="23" y="51"/>
                </a:lnTo>
                <a:lnTo>
                  <a:pt x="22" y="51"/>
                </a:lnTo>
                <a:cubicBezTo>
                  <a:pt x="22" y="51"/>
                  <a:pt x="21" y="52"/>
                  <a:pt x="20" y="52"/>
                </a:cubicBezTo>
                <a:lnTo>
                  <a:pt x="20" y="51"/>
                </a:lnTo>
                <a:cubicBezTo>
                  <a:pt x="20" y="51"/>
                  <a:pt x="20" y="51"/>
                  <a:pt x="20" y="51"/>
                </a:cubicBezTo>
                <a:lnTo>
                  <a:pt x="19" y="51"/>
                </a:lnTo>
                <a:lnTo>
                  <a:pt x="19" y="52"/>
                </a:lnTo>
                <a:cubicBezTo>
                  <a:pt x="19" y="52"/>
                  <a:pt x="18" y="52"/>
                  <a:pt x="18" y="52"/>
                </a:cubicBezTo>
                <a:lnTo>
                  <a:pt x="18" y="53"/>
                </a:lnTo>
                <a:lnTo>
                  <a:pt x="17" y="53"/>
                </a:lnTo>
                <a:lnTo>
                  <a:pt x="18" y="53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05" name="Freeform 144"/>
          <p:cNvSpPr>
            <a:spLocks/>
          </p:cNvSpPr>
          <p:nvPr/>
        </p:nvSpPr>
        <p:spPr bwMode="auto">
          <a:xfrm>
            <a:off x="2940050" y="4660900"/>
            <a:ext cx="641350" cy="715963"/>
          </a:xfrm>
          <a:custGeom>
            <a:avLst/>
            <a:gdLst>
              <a:gd name="T0" fmla="*/ 17092724 w 43"/>
              <a:gd name="T1" fmla="*/ 56882447 h 49"/>
              <a:gd name="T2" fmla="*/ 15839855 w 43"/>
              <a:gd name="T3" fmla="*/ 56882447 h 49"/>
              <a:gd name="T4" fmla="*/ 14437831 w 43"/>
              <a:gd name="T5" fmla="*/ 55669695 h 49"/>
              <a:gd name="T6" fmla="*/ 9247372 w 43"/>
              <a:gd name="T7" fmla="*/ 54471555 h 49"/>
              <a:gd name="T8" fmla="*/ 6592481 w 43"/>
              <a:gd name="T9" fmla="*/ 53258804 h 49"/>
              <a:gd name="T10" fmla="*/ 0 w 43"/>
              <a:gd name="T11" fmla="*/ 44521148 h 49"/>
              <a:gd name="T12" fmla="*/ 1267785 w 43"/>
              <a:gd name="T13" fmla="*/ 42095644 h 49"/>
              <a:gd name="T14" fmla="*/ 2669806 w 43"/>
              <a:gd name="T15" fmla="*/ 40882893 h 49"/>
              <a:gd name="T16" fmla="*/ 6592481 w 43"/>
              <a:gd name="T17" fmla="*/ 38325887 h 49"/>
              <a:gd name="T18" fmla="*/ 9247372 w 43"/>
              <a:gd name="T19" fmla="*/ 38325887 h 49"/>
              <a:gd name="T20" fmla="*/ 10515157 w 43"/>
              <a:gd name="T21" fmla="*/ 39670141 h 49"/>
              <a:gd name="T22" fmla="*/ 11917177 w 43"/>
              <a:gd name="T23" fmla="*/ 34702243 h 49"/>
              <a:gd name="T24" fmla="*/ 13170047 w 43"/>
              <a:gd name="T25" fmla="*/ 32145237 h 49"/>
              <a:gd name="T26" fmla="*/ 11917177 w 43"/>
              <a:gd name="T27" fmla="*/ 29719727 h 49"/>
              <a:gd name="T28" fmla="*/ 9247372 w 43"/>
              <a:gd name="T29" fmla="*/ 29719727 h 49"/>
              <a:gd name="T30" fmla="*/ 7845352 w 43"/>
              <a:gd name="T31" fmla="*/ 28506975 h 49"/>
              <a:gd name="T32" fmla="*/ 5324696 w 43"/>
              <a:gd name="T33" fmla="*/ 25949969 h 49"/>
              <a:gd name="T34" fmla="*/ 1267785 w 43"/>
              <a:gd name="T35" fmla="*/ 25949969 h 49"/>
              <a:gd name="T36" fmla="*/ 0 w 43"/>
              <a:gd name="T37" fmla="*/ 24751829 h 49"/>
              <a:gd name="T38" fmla="*/ 1267785 w 43"/>
              <a:gd name="T39" fmla="*/ 18556567 h 49"/>
              <a:gd name="T40" fmla="*/ 2669806 w 43"/>
              <a:gd name="T41" fmla="*/ 16131064 h 49"/>
              <a:gd name="T42" fmla="*/ 1267785 w 43"/>
              <a:gd name="T43" fmla="*/ 11163163 h 49"/>
              <a:gd name="T44" fmla="*/ 2669806 w 43"/>
              <a:gd name="T45" fmla="*/ 7393403 h 49"/>
              <a:gd name="T46" fmla="*/ 2669806 w 43"/>
              <a:gd name="T47" fmla="*/ 6180651 h 49"/>
              <a:gd name="T48" fmla="*/ 6592481 w 43"/>
              <a:gd name="T49" fmla="*/ 3769760 h 49"/>
              <a:gd name="T50" fmla="*/ 7845352 w 43"/>
              <a:gd name="T51" fmla="*/ 2425504 h 49"/>
              <a:gd name="T52" fmla="*/ 9247372 w 43"/>
              <a:gd name="T53" fmla="*/ 0 h 49"/>
              <a:gd name="T54" fmla="*/ 9247372 w 43"/>
              <a:gd name="T55" fmla="*/ 1212752 h 49"/>
              <a:gd name="T56" fmla="*/ 13170047 w 43"/>
              <a:gd name="T57" fmla="*/ 3769760 h 49"/>
              <a:gd name="T58" fmla="*/ 13170047 w 43"/>
              <a:gd name="T59" fmla="*/ 4982511 h 49"/>
              <a:gd name="T60" fmla="*/ 15839855 w 43"/>
              <a:gd name="T61" fmla="*/ 3769760 h 49"/>
              <a:gd name="T62" fmla="*/ 26340093 w 43"/>
              <a:gd name="T63" fmla="*/ 3769760 h 49"/>
              <a:gd name="T64" fmla="*/ 30262767 w 43"/>
              <a:gd name="T65" fmla="*/ 4982511 h 49"/>
              <a:gd name="T66" fmla="*/ 30262767 w 43"/>
              <a:gd name="T67" fmla="*/ 6180651 h 49"/>
              <a:gd name="T68" fmla="*/ 32932580 w 43"/>
              <a:gd name="T69" fmla="*/ 8606156 h 49"/>
              <a:gd name="T70" fmla="*/ 38123038 w 43"/>
              <a:gd name="T71" fmla="*/ 8606156 h 49"/>
              <a:gd name="T72" fmla="*/ 40777928 w 43"/>
              <a:gd name="T73" fmla="*/ 11163163 h 49"/>
              <a:gd name="T74" fmla="*/ 43447733 w 43"/>
              <a:gd name="T75" fmla="*/ 13588666 h 49"/>
              <a:gd name="T76" fmla="*/ 43447733 w 43"/>
              <a:gd name="T77" fmla="*/ 14786806 h 49"/>
              <a:gd name="T78" fmla="*/ 47370407 w 43"/>
              <a:gd name="T79" fmla="*/ 13588666 h 49"/>
              <a:gd name="T80" fmla="*/ 51293081 w 43"/>
              <a:gd name="T81" fmla="*/ 16131064 h 49"/>
              <a:gd name="T82" fmla="*/ 51293081 w 43"/>
              <a:gd name="T83" fmla="*/ 14786806 h 49"/>
              <a:gd name="T84" fmla="*/ 52695102 w 43"/>
              <a:gd name="T85" fmla="*/ 16131064 h 49"/>
              <a:gd name="T86" fmla="*/ 52695102 w 43"/>
              <a:gd name="T87" fmla="*/ 17343816 h 49"/>
              <a:gd name="T88" fmla="*/ 52695102 w 43"/>
              <a:gd name="T89" fmla="*/ 23539077 h 49"/>
              <a:gd name="T90" fmla="*/ 51293081 w 43"/>
              <a:gd name="T91" fmla="*/ 27162720 h 49"/>
              <a:gd name="T92" fmla="*/ 52695102 w 43"/>
              <a:gd name="T93" fmla="*/ 28506975 h 49"/>
              <a:gd name="T94" fmla="*/ 53947971 w 43"/>
              <a:gd name="T95" fmla="*/ 34702243 h 49"/>
              <a:gd name="T96" fmla="*/ 52695102 w 43"/>
              <a:gd name="T97" fmla="*/ 35900383 h 49"/>
              <a:gd name="T98" fmla="*/ 48772427 w 43"/>
              <a:gd name="T99" fmla="*/ 35900383 h 49"/>
              <a:gd name="T100" fmla="*/ 47370407 w 43"/>
              <a:gd name="T101" fmla="*/ 37113135 h 49"/>
              <a:gd name="T102" fmla="*/ 44700602 w 43"/>
              <a:gd name="T103" fmla="*/ 38325887 h 49"/>
              <a:gd name="T104" fmla="*/ 43447733 w 43"/>
              <a:gd name="T105" fmla="*/ 43308396 h 49"/>
              <a:gd name="T106" fmla="*/ 43447733 w 43"/>
              <a:gd name="T107" fmla="*/ 44521148 h 49"/>
              <a:gd name="T108" fmla="*/ 39510144 w 43"/>
              <a:gd name="T109" fmla="*/ 45865402 h 49"/>
              <a:gd name="T110" fmla="*/ 30262767 w 43"/>
              <a:gd name="T111" fmla="*/ 50701797 h 49"/>
              <a:gd name="T112" fmla="*/ 27607878 w 43"/>
              <a:gd name="T113" fmla="*/ 54471555 h 49"/>
              <a:gd name="T114" fmla="*/ 26340093 w 43"/>
              <a:gd name="T115" fmla="*/ 60652219 h 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3"/>
              <a:gd name="T175" fmla="*/ 0 h 49"/>
              <a:gd name="T176" fmla="*/ 43 w 43"/>
              <a:gd name="T177" fmla="*/ 49 h 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3" h="49">
                <a:moveTo>
                  <a:pt x="19" y="48"/>
                </a:moveTo>
                <a:lnTo>
                  <a:pt x="19" y="48"/>
                </a:lnTo>
                <a:cubicBezTo>
                  <a:pt x="18" y="48"/>
                  <a:pt x="16" y="47"/>
                  <a:pt x="14" y="47"/>
                </a:cubicBezTo>
                <a:lnTo>
                  <a:pt x="13" y="46"/>
                </a:lnTo>
                <a:cubicBezTo>
                  <a:pt x="13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5"/>
                  <a:pt x="12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8" y="45"/>
                  <a:pt x="8" y="45"/>
                </a:cubicBezTo>
                <a:cubicBezTo>
                  <a:pt x="8" y="45"/>
                  <a:pt x="7" y="45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6" y="44"/>
                  <a:pt x="6" y="44"/>
                </a:cubicBezTo>
                <a:lnTo>
                  <a:pt x="5" y="44"/>
                </a:ln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4" y="41"/>
                  <a:pt x="4" y="40"/>
                </a:cubicBezTo>
                <a:cubicBezTo>
                  <a:pt x="3" y="40"/>
                  <a:pt x="3" y="40"/>
                  <a:pt x="2" y="40"/>
                </a:cubicBezTo>
                <a:lnTo>
                  <a:pt x="1" y="40"/>
                </a:lnTo>
                <a:cubicBezTo>
                  <a:pt x="1" y="40"/>
                  <a:pt x="0" y="39"/>
                  <a:pt x="0" y="39"/>
                </a:cubicBezTo>
                <a:cubicBezTo>
                  <a:pt x="0" y="38"/>
                  <a:pt x="0" y="36"/>
                  <a:pt x="0" y="36"/>
                </a:cubicBezTo>
                <a:lnTo>
                  <a:pt x="1" y="36"/>
                </a:lnTo>
                <a:lnTo>
                  <a:pt x="1" y="34"/>
                </a:lnTo>
                <a:lnTo>
                  <a:pt x="2" y="34"/>
                </a:lnTo>
                <a:lnTo>
                  <a:pt x="2" y="33"/>
                </a:lnTo>
                <a:cubicBezTo>
                  <a:pt x="2" y="33"/>
                  <a:pt x="2" y="33"/>
                  <a:pt x="2" y="33"/>
                </a:cubicBezTo>
                <a:lnTo>
                  <a:pt x="2" y="31"/>
                </a:lnTo>
                <a:cubicBezTo>
                  <a:pt x="3" y="31"/>
                  <a:pt x="4" y="32"/>
                  <a:pt x="5" y="32"/>
                </a:cubicBezTo>
                <a:lnTo>
                  <a:pt x="5" y="31"/>
                </a:lnTo>
                <a:lnTo>
                  <a:pt x="6" y="31"/>
                </a:lnTo>
                <a:lnTo>
                  <a:pt x="7" y="31"/>
                </a:ln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lnTo>
                  <a:pt x="7" y="32"/>
                </a:lnTo>
                <a:lnTo>
                  <a:pt x="8" y="32"/>
                </a:lnTo>
                <a:lnTo>
                  <a:pt x="10" y="32"/>
                </a:lnTo>
                <a:cubicBezTo>
                  <a:pt x="10" y="31"/>
                  <a:pt x="10" y="30"/>
                  <a:pt x="10" y="30"/>
                </a:cubicBezTo>
                <a:lnTo>
                  <a:pt x="8" y="30"/>
                </a:lnTo>
                <a:lnTo>
                  <a:pt x="8" y="28"/>
                </a:lnTo>
                <a:lnTo>
                  <a:pt x="9" y="28"/>
                </a:lnTo>
                <a:lnTo>
                  <a:pt x="9" y="27"/>
                </a:lnTo>
                <a:cubicBezTo>
                  <a:pt x="9" y="27"/>
                  <a:pt x="9" y="27"/>
                  <a:pt x="9" y="27"/>
                </a:cubicBez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1" y="24"/>
                </a:lnTo>
                <a:lnTo>
                  <a:pt x="9" y="24"/>
                </a:lnTo>
                <a:cubicBezTo>
                  <a:pt x="9" y="25"/>
                  <a:pt x="9" y="24"/>
                  <a:pt x="9" y="25"/>
                </a:cubicBezTo>
                <a:lnTo>
                  <a:pt x="7" y="25"/>
                </a:lnTo>
                <a:lnTo>
                  <a:pt x="7" y="24"/>
                </a:lnTo>
                <a:lnTo>
                  <a:pt x="6" y="24"/>
                </a:lnTo>
                <a:lnTo>
                  <a:pt x="6" y="23"/>
                </a:lnTo>
                <a:lnTo>
                  <a:pt x="6" y="22"/>
                </a:lnTo>
                <a:lnTo>
                  <a:pt x="5" y="22"/>
                </a:lnTo>
                <a:lnTo>
                  <a:pt x="4" y="21"/>
                </a:lnTo>
                <a:cubicBezTo>
                  <a:pt x="4" y="21"/>
                  <a:pt x="2" y="21"/>
                  <a:pt x="2" y="21"/>
                </a:cubicBezTo>
                <a:lnTo>
                  <a:pt x="1" y="21"/>
                </a:lnTo>
                <a:lnTo>
                  <a:pt x="1" y="20"/>
                </a:lnTo>
                <a:lnTo>
                  <a:pt x="0" y="20"/>
                </a:lnTo>
                <a:lnTo>
                  <a:pt x="0" y="19"/>
                </a:lnTo>
                <a:cubicBezTo>
                  <a:pt x="0" y="19"/>
                  <a:pt x="0" y="16"/>
                  <a:pt x="0" y="16"/>
                </a:cubicBezTo>
                <a:cubicBezTo>
                  <a:pt x="0" y="16"/>
                  <a:pt x="1" y="15"/>
                  <a:pt x="1" y="15"/>
                </a:cubicBezTo>
                <a:lnTo>
                  <a:pt x="1" y="14"/>
                </a:lnTo>
                <a:cubicBezTo>
                  <a:pt x="1" y="14"/>
                  <a:pt x="2" y="13"/>
                  <a:pt x="2" y="13"/>
                </a:cubicBezTo>
                <a:lnTo>
                  <a:pt x="2" y="12"/>
                </a:lnTo>
                <a:cubicBezTo>
                  <a:pt x="3" y="12"/>
                  <a:pt x="3" y="9"/>
                  <a:pt x="3" y="9"/>
                </a:cubicBezTo>
                <a:lnTo>
                  <a:pt x="1" y="9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3" y="5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cubicBezTo>
                  <a:pt x="6" y="2"/>
                  <a:pt x="6" y="1"/>
                  <a:pt x="6" y="1"/>
                </a:cubicBezTo>
                <a:cubicBezTo>
                  <a:pt x="7" y="1"/>
                  <a:pt x="6" y="1"/>
                  <a:pt x="7" y="1"/>
                </a:cubicBez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cubicBezTo>
                  <a:pt x="8" y="2"/>
                  <a:pt x="11" y="1"/>
                  <a:pt x="11" y="1"/>
                </a:cubicBezTo>
                <a:lnTo>
                  <a:pt x="11" y="3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cubicBezTo>
                  <a:pt x="10" y="5"/>
                  <a:pt x="11" y="4"/>
                  <a:pt x="12" y="4"/>
                </a:cubicBezTo>
                <a:lnTo>
                  <a:pt x="12" y="3"/>
                </a:lnTo>
                <a:lnTo>
                  <a:pt x="13" y="3"/>
                </a:lnTo>
                <a:cubicBezTo>
                  <a:pt x="14" y="2"/>
                  <a:pt x="20" y="3"/>
                  <a:pt x="20" y="3"/>
                </a:cubicBezTo>
                <a:lnTo>
                  <a:pt x="20" y="4"/>
                </a:lnTo>
                <a:cubicBezTo>
                  <a:pt x="20" y="4"/>
                  <a:pt x="22" y="3"/>
                  <a:pt x="22" y="4"/>
                </a:cubicBezTo>
                <a:lnTo>
                  <a:pt x="23" y="4"/>
                </a:lnTo>
                <a:lnTo>
                  <a:pt x="23" y="5"/>
                </a:lnTo>
                <a:lnTo>
                  <a:pt x="24" y="5"/>
                </a:lnTo>
                <a:cubicBezTo>
                  <a:pt x="24" y="6"/>
                  <a:pt x="25" y="6"/>
                  <a:pt x="25" y="7"/>
                </a:cubicBezTo>
                <a:lnTo>
                  <a:pt x="26" y="7"/>
                </a:lnTo>
                <a:cubicBezTo>
                  <a:pt x="26" y="7"/>
                  <a:pt x="27" y="8"/>
                  <a:pt x="28" y="8"/>
                </a:cubicBezTo>
                <a:cubicBezTo>
                  <a:pt x="28" y="7"/>
                  <a:pt x="29" y="8"/>
                  <a:pt x="29" y="7"/>
                </a:cubicBezTo>
                <a:cubicBezTo>
                  <a:pt x="29" y="8"/>
                  <a:pt x="30" y="8"/>
                  <a:pt x="30" y="8"/>
                </a:cubicBezTo>
                <a:lnTo>
                  <a:pt x="30" y="9"/>
                </a:lnTo>
                <a:cubicBezTo>
                  <a:pt x="30" y="9"/>
                  <a:pt x="31" y="9"/>
                  <a:pt x="31" y="9"/>
                </a:cubicBezTo>
                <a:cubicBezTo>
                  <a:pt x="31" y="10"/>
                  <a:pt x="31" y="9"/>
                  <a:pt x="31" y="10"/>
                </a:cubicBezTo>
                <a:lnTo>
                  <a:pt x="33" y="10"/>
                </a:ln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lnTo>
                  <a:pt x="33" y="11"/>
                </a:lnTo>
                <a:lnTo>
                  <a:pt x="33" y="12"/>
                </a:ln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3"/>
                </a:cubicBezTo>
                <a:cubicBezTo>
                  <a:pt x="34" y="13"/>
                  <a:pt x="34" y="12"/>
                  <a:pt x="34" y="12"/>
                </a:cubicBezTo>
                <a:cubicBezTo>
                  <a:pt x="34" y="12"/>
                  <a:pt x="35" y="12"/>
                  <a:pt x="35" y="12"/>
                </a:cubicBezTo>
                <a:cubicBezTo>
                  <a:pt x="35" y="12"/>
                  <a:pt x="36" y="11"/>
                  <a:pt x="36" y="11"/>
                </a:cubicBezTo>
                <a:cubicBezTo>
                  <a:pt x="37" y="12"/>
                  <a:pt x="37" y="13"/>
                  <a:pt x="37" y="13"/>
                </a:cubicBezTo>
                <a:cubicBezTo>
                  <a:pt x="38" y="13"/>
                  <a:pt x="38" y="13"/>
                  <a:pt x="39" y="13"/>
                </a:cubicBezTo>
                <a:lnTo>
                  <a:pt x="39" y="12"/>
                </a:lnTo>
                <a:cubicBezTo>
                  <a:pt x="39" y="12"/>
                  <a:pt x="39" y="12"/>
                  <a:pt x="39" y="12"/>
                </a:cubicBezTo>
                <a:cubicBezTo>
                  <a:pt x="40" y="12"/>
                  <a:pt x="41" y="12"/>
                  <a:pt x="41" y="12"/>
                </a:cubicBezTo>
                <a:lnTo>
                  <a:pt x="42" y="12"/>
                </a:lnTo>
                <a:lnTo>
                  <a:pt x="42" y="13"/>
                </a:lnTo>
                <a:cubicBezTo>
                  <a:pt x="42" y="13"/>
                  <a:pt x="43" y="13"/>
                  <a:pt x="43" y="13"/>
                </a:cubicBezTo>
                <a:cubicBezTo>
                  <a:pt x="43" y="13"/>
                  <a:pt x="41" y="13"/>
                  <a:pt x="40" y="13"/>
                </a:cubicBezTo>
                <a:lnTo>
                  <a:pt x="40" y="14"/>
                </a:lnTo>
                <a:lnTo>
                  <a:pt x="40" y="15"/>
                </a:lnTo>
                <a:cubicBezTo>
                  <a:pt x="39" y="15"/>
                  <a:pt x="40" y="17"/>
                  <a:pt x="40" y="17"/>
                </a:cubicBezTo>
                <a:cubicBezTo>
                  <a:pt x="40" y="18"/>
                  <a:pt x="40" y="18"/>
                  <a:pt x="40" y="19"/>
                </a:cubicBezTo>
                <a:lnTo>
                  <a:pt x="39" y="19"/>
                </a:lnTo>
                <a:cubicBezTo>
                  <a:pt x="39" y="19"/>
                  <a:pt x="39" y="20"/>
                  <a:pt x="38" y="20"/>
                </a:cubicBezTo>
                <a:cubicBezTo>
                  <a:pt x="38" y="20"/>
                  <a:pt x="38" y="22"/>
                  <a:pt x="39" y="22"/>
                </a:cubicBezTo>
                <a:cubicBezTo>
                  <a:pt x="39" y="22"/>
                  <a:pt x="39" y="23"/>
                  <a:pt x="39" y="23"/>
                </a:cubicBezTo>
                <a:lnTo>
                  <a:pt x="40" y="23"/>
                </a:lnTo>
                <a:cubicBezTo>
                  <a:pt x="40" y="23"/>
                  <a:pt x="41" y="24"/>
                  <a:pt x="41" y="24"/>
                </a:cubicBezTo>
                <a:cubicBezTo>
                  <a:pt x="41" y="25"/>
                  <a:pt x="41" y="27"/>
                  <a:pt x="41" y="28"/>
                </a:cubicBezTo>
                <a:cubicBezTo>
                  <a:pt x="41" y="28"/>
                  <a:pt x="41" y="28"/>
                  <a:pt x="40" y="28"/>
                </a:cubicBezTo>
                <a:cubicBezTo>
                  <a:pt x="40" y="29"/>
                  <a:pt x="40" y="28"/>
                  <a:pt x="40" y="29"/>
                </a:cubicBezTo>
                <a:lnTo>
                  <a:pt x="39" y="29"/>
                </a:lnTo>
                <a:cubicBezTo>
                  <a:pt x="39" y="29"/>
                  <a:pt x="38" y="29"/>
                  <a:pt x="37" y="29"/>
                </a:cubicBezTo>
                <a:lnTo>
                  <a:pt x="37" y="30"/>
                </a:lnTo>
                <a:lnTo>
                  <a:pt x="36" y="30"/>
                </a:lnTo>
                <a:cubicBezTo>
                  <a:pt x="36" y="30"/>
                  <a:pt x="35" y="30"/>
                  <a:pt x="35" y="30"/>
                </a:cubicBezTo>
                <a:cubicBezTo>
                  <a:pt x="35" y="30"/>
                  <a:pt x="34" y="30"/>
                  <a:pt x="34" y="30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1"/>
                  <a:pt x="33" y="32"/>
                  <a:pt x="33" y="32"/>
                </a:cubicBezTo>
                <a:cubicBezTo>
                  <a:pt x="33" y="32"/>
                  <a:pt x="33" y="35"/>
                  <a:pt x="33" y="35"/>
                </a:cubicBezTo>
                <a:lnTo>
                  <a:pt x="33" y="36"/>
                </a:lnTo>
                <a:cubicBezTo>
                  <a:pt x="32" y="36"/>
                  <a:pt x="30" y="36"/>
                  <a:pt x="30" y="37"/>
                </a:cubicBezTo>
                <a:cubicBezTo>
                  <a:pt x="29" y="38"/>
                  <a:pt x="29" y="39"/>
                  <a:pt x="29" y="40"/>
                </a:cubicBezTo>
                <a:lnTo>
                  <a:pt x="23" y="41"/>
                </a:ln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3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lnTo>
                  <a:pt x="21" y="44"/>
                </a:lnTo>
                <a:cubicBezTo>
                  <a:pt x="21" y="45"/>
                  <a:pt x="20" y="48"/>
                  <a:pt x="20" y="49"/>
                </a:cubicBezTo>
                <a:lnTo>
                  <a:pt x="19" y="48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06" name="Freeform 145"/>
          <p:cNvSpPr>
            <a:spLocks/>
          </p:cNvSpPr>
          <p:nvPr/>
        </p:nvSpPr>
        <p:spPr bwMode="auto">
          <a:xfrm>
            <a:off x="3219450" y="4545013"/>
            <a:ext cx="1073150" cy="1036637"/>
          </a:xfrm>
          <a:custGeom>
            <a:avLst/>
            <a:gdLst>
              <a:gd name="T0" fmla="*/ 20986043 w 72"/>
              <a:gd name="T1" fmla="*/ 86478878 h 71"/>
              <a:gd name="T2" fmla="*/ 19734035 w 72"/>
              <a:gd name="T3" fmla="*/ 80302860 h 71"/>
              <a:gd name="T4" fmla="*/ 6573043 w 72"/>
              <a:gd name="T5" fmla="*/ 76535927 h 71"/>
              <a:gd name="T6" fmla="*/ 3919979 w 72"/>
              <a:gd name="T7" fmla="*/ 75338685 h 71"/>
              <a:gd name="T8" fmla="*/ 3919979 w 72"/>
              <a:gd name="T9" fmla="*/ 72915000 h 71"/>
              <a:gd name="T10" fmla="*/ 2653065 w 72"/>
              <a:gd name="T11" fmla="*/ 64183892 h 71"/>
              <a:gd name="T12" fmla="*/ 5321035 w 72"/>
              <a:gd name="T13" fmla="*/ 60562964 h 71"/>
              <a:gd name="T14" fmla="*/ 18332979 w 72"/>
              <a:gd name="T15" fmla="*/ 54386932 h 71"/>
              <a:gd name="T16" fmla="*/ 19734035 w 72"/>
              <a:gd name="T17" fmla="*/ 48210914 h 71"/>
              <a:gd name="T18" fmla="*/ 23654012 w 72"/>
              <a:gd name="T19" fmla="*/ 45655824 h 71"/>
              <a:gd name="T20" fmla="*/ 27573989 w 72"/>
              <a:gd name="T21" fmla="*/ 44443981 h 71"/>
              <a:gd name="T22" fmla="*/ 26307076 w 72"/>
              <a:gd name="T23" fmla="*/ 38267964 h 71"/>
              <a:gd name="T24" fmla="*/ 27573989 w 72"/>
              <a:gd name="T25" fmla="*/ 33303789 h 71"/>
              <a:gd name="T26" fmla="*/ 27573989 w 72"/>
              <a:gd name="T27" fmla="*/ 25915921 h 71"/>
              <a:gd name="T28" fmla="*/ 26307076 w 72"/>
              <a:gd name="T29" fmla="*/ 24704078 h 71"/>
              <a:gd name="T30" fmla="*/ 19734035 w 72"/>
              <a:gd name="T31" fmla="*/ 24704078 h 71"/>
              <a:gd name="T32" fmla="*/ 18332979 w 72"/>
              <a:gd name="T33" fmla="*/ 22294993 h 71"/>
              <a:gd name="T34" fmla="*/ 18332979 w 72"/>
              <a:gd name="T35" fmla="*/ 14775725 h 71"/>
              <a:gd name="T36" fmla="*/ 20986043 w 72"/>
              <a:gd name="T37" fmla="*/ 8599707 h 71"/>
              <a:gd name="T38" fmla="*/ 26307076 w 72"/>
              <a:gd name="T39" fmla="*/ 3766935 h 71"/>
              <a:gd name="T40" fmla="*/ 28960140 w 72"/>
              <a:gd name="T41" fmla="*/ 2423686 h 71"/>
              <a:gd name="T42" fmla="*/ 30227053 w 72"/>
              <a:gd name="T43" fmla="*/ 3766935 h 71"/>
              <a:gd name="T44" fmla="*/ 38067014 w 72"/>
              <a:gd name="T45" fmla="*/ 3766935 h 71"/>
              <a:gd name="T46" fmla="*/ 39468070 w 72"/>
              <a:gd name="T47" fmla="*/ 3766935 h 71"/>
              <a:gd name="T48" fmla="*/ 43388047 w 72"/>
              <a:gd name="T49" fmla="*/ 1211843 h 71"/>
              <a:gd name="T50" fmla="*/ 53881065 w 72"/>
              <a:gd name="T51" fmla="*/ 2423686 h 71"/>
              <a:gd name="T52" fmla="*/ 64374097 w 72"/>
              <a:gd name="T53" fmla="*/ 1211843 h 71"/>
              <a:gd name="T54" fmla="*/ 70947138 w 72"/>
              <a:gd name="T55" fmla="*/ 0 h 71"/>
              <a:gd name="T56" fmla="*/ 76268171 w 72"/>
              <a:gd name="T57" fmla="*/ 1211843 h 71"/>
              <a:gd name="T58" fmla="*/ 82707068 w 72"/>
              <a:gd name="T59" fmla="*/ 6176020 h 71"/>
              <a:gd name="T60" fmla="*/ 90681166 w 72"/>
              <a:gd name="T61" fmla="*/ 9942954 h 71"/>
              <a:gd name="T62" fmla="*/ 91933173 w 72"/>
              <a:gd name="T63" fmla="*/ 11140196 h 71"/>
              <a:gd name="T64" fmla="*/ 90681166 w 72"/>
              <a:gd name="T65" fmla="*/ 13563882 h 71"/>
              <a:gd name="T66" fmla="*/ 88028102 w 72"/>
              <a:gd name="T67" fmla="*/ 16118976 h 71"/>
              <a:gd name="T68" fmla="*/ 85360133 w 72"/>
              <a:gd name="T69" fmla="*/ 18528060 h 71"/>
              <a:gd name="T70" fmla="*/ 67027161 w 72"/>
              <a:gd name="T71" fmla="*/ 22294993 h 71"/>
              <a:gd name="T72" fmla="*/ 70947138 w 72"/>
              <a:gd name="T73" fmla="*/ 27127764 h 71"/>
              <a:gd name="T74" fmla="*/ 76268171 w 72"/>
              <a:gd name="T75" fmla="*/ 30880103 h 71"/>
              <a:gd name="T76" fmla="*/ 80188148 w 72"/>
              <a:gd name="T77" fmla="*/ 37056121 h 71"/>
              <a:gd name="T78" fmla="*/ 74867115 w 72"/>
              <a:gd name="T79" fmla="*/ 43232139 h 71"/>
              <a:gd name="T80" fmla="*/ 72214051 w 72"/>
              <a:gd name="T81" fmla="*/ 48210914 h 71"/>
              <a:gd name="T82" fmla="*/ 72214051 w 72"/>
              <a:gd name="T83" fmla="*/ 54386932 h 71"/>
              <a:gd name="T84" fmla="*/ 77520179 w 72"/>
              <a:gd name="T85" fmla="*/ 56796017 h 71"/>
              <a:gd name="T86" fmla="*/ 84108125 w 72"/>
              <a:gd name="T87" fmla="*/ 60562964 h 71"/>
              <a:gd name="T88" fmla="*/ 85360133 w 72"/>
              <a:gd name="T89" fmla="*/ 65395735 h 71"/>
              <a:gd name="T90" fmla="*/ 77520179 w 72"/>
              <a:gd name="T91" fmla="*/ 74126842 h 71"/>
              <a:gd name="T92" fmla="*/ 72214051 w 72"/>
              <a:gd name="T93" fmla="*/ 80302860 h 71"/>
              <a:gd name="T94" fmla="*/ 67027161 w 72"/>
              <a:gd name="T95" fmla="*/ 76535927 h 71"/>
              <a:gd name="T96" fmla="*/ 63107184 w 72"/>
              <a:gd name="T97" fmla="*/ 71571752 h 71"/>
              <a:gd name="T98" fmla="*/ 61706128 w 72"/>
              <a:gd name="T99" fmla="*/ 70359910 h 71"/>
              <a:gd name="T100" fmla="*/ 59053049 w 72"/>
              <a:gd name="T101" fmla="*/ 69162667 h 71"/>
              <a:gd name="T102" fmla="*/ 59053049 w 72"/>
              <a:gd name="T103" fmla="*/ 65395735 h 71"/>
              <a:gd name="T104" fmla="*/ 52614152 w 72"/>
              <a:gd name="T105" fmla="*/ 61774807 h 71"/>
              <a:gd name="T106" fmla="*/ 48560031 w 72"/>
              <a:gd name="T107" fmla="*/ 59219702 h 71"/>
              <a:gd name="T108" fmla="*/ 43388047 w 72"/>
              <a:gd name="T109" fmla="*/ 60562964 h 71"/>
              <a:gd name="T110" fmla="*/ 46041111 w 72"/>
              <a:gd name="T111" fmla="*/ 62972049 h 71"/>
              <a:gd name="T112" fmla="*/ 40720078 w 72"/>
              <a:gd name="T113" fmla="*/ 66738982 h 71"/>
              <a:gd name="T114" fmla="*/ 38067014 w 72"/>
              <a:gd name="T115" fmla="*/ 70359910 h 71"/>
              <a:gd name="T116" fmla="*/ 36800101 w 72"/>
              <a:gd name="T117" fmla="*/ 72915000 h 71"/>
              <a:gd name="T118" fmla="*/ 35399045 w 72"/>
              <a:gd name="T119" fmla="*/ 74126842 h 71"/>
              <a:gd name="T120" fmla="*/ 35399045 w 72"/>
              <a:gd name="T121" fmla="*/ 79091017 h 71"/>
              <a:gd name="T122" fmla="*/ 31479068 w 72"/>
              <a:gd name="T123" fmla="*/ 82711945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"/>
              <a:gd name="T187" fmla="*/ 0 h 71"/>
              <a:gd name="T188" fmla="*/ 72 w 72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" h="71">
                <a:moveTo>
                  <a:pt x="21" y="70"/>
                </a:moveTo>
                <a:cubicBezTo>
                  <a:pt x="20" y="70"/>
                  <a:pt x="19" y="70"/>
                  <a:pt x="19" y="70"/>
                </a:cubicBezTo>
                <a:lnTo>
                  <a:pt x="19" y="71"/>
                </a:lnTo>
                <a:lnTo>
                  <a:pt x="18" y="71"/>
                </a:lnTo>
                <a:lnTo>
                  <a:pt x="16" y="71"/>
                </a:lnTo>
                <a:cubicBezTo>
                  <a:pt x="16" y="71"/>
                  <a:pt x="16" y="70"/>
                  <a:pt x="16" y="70"/>
                </a:cubicBezTo>
                <a:cubicBezTo>
                  <a:pt x="16" y="70"/>
                  <a:pt x="16" y="69"/>
                  <a:pt x="16" y="69"/>
                </a:cubicBezTo>
                <a:cubicBezTo>
                  <a:pt x="16" y="69"/>
                  <a:pt x="15" y="69"/>
                  <a:pt x="14" y="69"/>
                </a:cubicBezTo>
                <a:cubicBezTo>
                  <a:pt x="14" y="68"/>
                  <a:pt x="15" y="67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5"/>
                  <a:pt x="16" y="65"/>
                  <a:pt x="16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3" y="65"/>
                  <a:pt x="13" y="66"/>
                </a:cubicBezTo>
                <a:lnTo>
                  <a:pt x="12" y="66"/>
                </a:lnTo>
                <a:cubicBezTo>
                  <a:pt x="12" y="65"/>
                  <a:pt x="11" y="65"/>
                  <a:pt x="11" y="65"/>
                </a:cubicBezTo>
                <a:cubicBezTo>
                  <a:pt x="11" y="65"/>
                  <a:pt x="11" y="64"/>
                  <a:pt x="11" y="64"/>
                </a:cubicBezTo>
                <a:cubicBezTo>
                  <a:pt x="11" y="64"/>
                  <a:pt x="10" y="64"/>
                  <a:pt x="10" y="64"/>
                </a:cubicBezTo>
                <a:cubicBezTo>
                  <a:pt x="9" y="63"/>
                  <a:pt x="7" y="63"/>
                  <a:pt x="5" y="63"/>
                </a:cubicBezTo>
                <a:cubicBezTo>
                  <a:pt x="5" y="63"/>
                  <a:pt x="5" y="62"/>
                  <a:pt x="5" y="62"/>
                </a:cubicBezTo>
                <a:cubicBezTo>
                  <a:pt x="4" y="62"/>
                  <a:pt x="4" y="62"/>
                  <a:pt x="3" y="62"/>
                </a:cubicBezTo>
                <a:cubicBezTo>
                  <a:pt x="3" y="62"/>
                  <a:pt x="3" y="62"/>
                  <a:pt x="3" y="61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1"/>
                  <a:pt x="2" y="61"/>
                  <a:pt x="1" y="61"/>
                </a:cubicBezTo>
                <a:lnTo>
                  <a:pt x="1" y="60"/>
                </a:lnTo>
                <a:lnTo>
                  <a:pt x="2" y="60"/>
                </a:lnTo>
                <a:cubicBezTo>
                  <a:pt x="2" y="60"/>
                  <a:pt x="3" y="60"/>
                  <a:pt x="3" y="60"/>
                </a:cubicBezTo>
                <a:cubicBezTo>
                  <a:pt x="3" y="59"/>
                  <a:pt x="3" y="59"/>
                  <a:pt x="3" y="59"/>
                </a:cubicBezTo>
                <a:lnTo>
                  <a:pt x="1" y="59"/>
                </a:lnTo>
                <a:lnTo>
                  <a:pt x="0" y="59"/>
                </a:lnTo>
                <a:lnTo>
                  <a:pt x="0" y="56"/>
                </a:lnTo>
                <a:lnTo>
                  <a:pt x="1" y="57"/>
                </a:lnTo>
                <a:cubicBezTo>
                  <a:pt x="1" y="56"/>
                  <a:pt x="2" y="53"/>
                  <a:pt x="2" y="52"/>
                </a:cubicBezTo>
                <a:lnTo>
                  <a:pt x="3" y="51"/>
                </a:lnTo>
                <a:cubicBezTo>
                  <a:pt x="3" y="51"/>
                  <a:pt x="3" y="51"/>
                  <a:pt x="3" y="51"/>
                </a:cubicBezTo>
                <a:cubicBezTo>
                  <a:pt x="4" y="51"/>
                  <a:pt x="3" y="50"/>
                  <a:pt x="4" y="49"/>
                </a:cubicBezTo>
                <a:cubicBezTo>
                  <a:pt x="4" y="49"/>
                  <a:pt x="4" y="49"/>
                  <a:pt x="4" y="49"/>
                </a:cubicBezTo>
                <a:lnTo>
                  <a:pt x="10" y="48"/>
                </a:lnTo>
                <a:cubicBezTo>
                  <a:pt x="10" y="47"/>
                  <a:pt x="10" y="46"/>
                  <a:pt x="11" y="45"/>
                </a:cubicBezTo>
                <a:cubicBezTo>
                  <a:pt x="11" y="44"/>
                  <a:pt x="13" y="44"/>
                  <a:pt x="14" y="44"/>
                </a:cubicBezTo>
                <a:lnTo>
                  <a:pt x="14" y="43"/>
                </a:lnTo>
                <a:cubicBezTo>
                  <a:pt x="14" y="43"/>
                  <a:pt x="14" y="40"/>
                  <a:pt x="14" y="40"/>
                </a:cubicBezTo>
                <a:cubicBezTo>
                  <a:pt x="14" y="40"/>
                  <a:pt x="14" y="39"/>
                  <a:pt x="15" y="39"/>
                </a:cubicBezTo>
                <a:cubicBezTo>
                  <a:pt x="15" y="39"/>
                  <a:pt x="15" y="38"/>
                  <a:pt x="15" y="38"/>
                </a:cubicBezTo>
                <a:cubicBezTo>
                  <a:pt x="15" y="38"/>
                  <a:pt x="16" y="38"/>
                  <a:pt x="16" y="38"/>
                </a:cubicBezTo>
                <a:cubicBezTo>
                  <a:pt x="16" y="38"/>
                  <a:pt x="17" y="38"/>
                  <a:pt x="17" y="38"/>
                </a:cubicBezTo>
                <a:lnTo>
                  <a:pt x="18" y="38"/>
                </a:lnTo>
                <a:lnTo>
                  <a:pt x="18" y="37"/>
                </a:lnTo>
                <a:cubicBezTo>
                  <a:pt x="19" y="37"/>
                  <a:pt x="20" y="37"/>
                  <a:pt x="20" y="37"/>
                </a:cubicBezTo>
                <a:lnTo>
                  <a:pt x="21" y="37"/>
                </a:lnTo>
                <a:cubicBezTo>
                  <a:pt x="21" y="36"/>
                  <a:pt x="21" y="37"/>
                  <a:pt x="21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5"/>
                  <a:pt x="22" y="33"/>
                  <a:pt x="22" y="32"/>
                </a:cubicBezTo>
                <a:cubicBezTo>
                  <a:pt x="22" y="32"/>
                  <a:pt x="21" y="31"/>
                  <a:pt x="21" y="31"/>
                </a:cubicBezTo>
                <a:lnTo>
                  <a:pt x="20" y="31"/>
                </a:lnTo>
                <a:cubicBezTo>
                  <a:pt x="20" y="31"/>
                  <a:pt x="20" y="30"/>
                  <a:pt x="20" y="30"/>
                </a:cubicBezTo>
                <a:cubicBezTo>
                  <a:pt x="19" y="30"/>
                  <a:pt x="19" y="28"/>
                  <a:pt x="19" y="28"/>
                </a:cubicBezTo>
                <a:cubicBezTo>
                  <a:pt x="20" y="28"/>
                  <a:pt x="20" y="27"/>
                  <a:pt x="20" y="27"/>
                </a:cubicBezTo>
                <a:lnTo>
                  <a:pt x="21" y="27"/>
                </a:lnTo>
                <a:cubicBezTo>
                  <a:pt x="21" y="26"/>
                  <a:pt x="21" y="26"/>
                  <a:pt x="21" y="25"/>
                </a:cubicBezTo>
                <a:cubicBezTo>
                  <a:pt x="21" y="25"/>
                  <a:pt x="20" y="23"/>
                  <a:pt x="21" y="23"/>
                </a:cubicBezTo>
                <a:lnTo>
                  <a:pt x="21" y="22"/>
                </a:lnTo>
                <a:lnTo>
                  <a:pt x="21" y="21"/>
                </a:lnTo>
                <a:cubicBezTo>
                  <a:pt x="22" y="21"/>
                  <a:pt x="24" y="21"/>
                  <a:pt x="24" y="21"/>
                </a:cubicBezTo>
                <a:cubicBezTo>
                  <a:pt x="24" y="21"/>
                  <a:pt x="23" y="21"/>
                  <a:pt x="23" y="21"/>
                </a:cubicBezTo>
                <a:lnTo>
                  <a:pt x="23" y="20"/>
                </a:lnTo>
                <a:lnTo>
                  <a:pt x="22" y="20"/>
                </a:lnTo>
                <a:cubicBezTo>
                  <a:pt x="22" y="20"/>
                  <a:pt x="21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lnTo>
                  <a:pt x="20" y="21"/>
                </a:ln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0"/>
                  <a:pt x="17" y="19"/>
                </a:cubicBezTo>
                <a:cubicBezTo>
                  <a:pt x="17" y="19"/>
                  <a:pt x="16" y="20"/>
                  <a:pt x="16" y="20"/>
                </a:cubicBezTo>
                <a:cubicBezTo>
                  <a:pt x="16" y="20"/>
                  <a:pt x="15" y="20"/>
                  <a:pt x="15" y="20"/>
                </a:cubicBezTo>
                <a:cubicBezTo>
                  <a:pt x="15" y="20"/>
                  <a:pt x="15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lnTo>
                  <a:pt x="14" y="19"/>
                </a:lnTo>
                <a:lnTo>
                  <a:pt x="14" y="18"/>
                </a:ln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lnTo>
                  <a:pt x="14" y="17"/>
                </a:lnTo>
                <a:lnTo>
                  <a:pt x="14" y="14"/>
                </a:lnTo>
                <a:lnTo>
                  <a:pt x="13" y="14"/>
                </a:lnTo>
                <a:lnTo>
                  <a:pt x="13" y="13"/>
                </a:lnTo>
                <a:cubicBezTo>
                  <a:pt x="13" y="13"/>
                  <a:pt x="14" y="12"/>
                  <a:pt x="14" y="12"/>
                </a:cubicBezTo>
                <a:lnTo>
                  <a:pt x="15" y="12"/>
                </a:lnTo>
                <a:lnTo>
                  <a:pt x="15" y="11"/>
                </a:lnTo>
                <a:cubicBezTo>
                  <a:pt x="16" y="10"/>
                  <a:pt x="15" y="9"/>
                  <a:pt x="15" y="9"/>
                </a:cubicBezTo>
                <a:lnTo>
                  <a:pt x="16" y="9"/>
                </a:lnTo>
                <a:cubicBezTo>
                  <a:pt x="16" y="8"/>
                  <a:pt x="15" y="8"/>
                  <a:pt x="16" y="8"/>
                </a:cubicBezTo>
                <a:lnTo>
                  <a:pt x="16" y="7"/>
                </a:lnTo>
                <a:cubicBezTo>
                  <a:pt x="16" y="7"/>
                  <a:pt x="16" y="7"/>
                  <a:pt x="16" y="7"/>
                </a:cubicBezTo>
                <a:lnTo>
                  <a:pt x="16" y="6"/>
                </a:lnTo>
                <a:cubicBezTo>
                  <a:pt x="17" y="6"/>
                  <a:pt x="17" y="6"/>
                  <a:pt x="17" y="5"/>
                </a:cubicBezTo>
                <a:cubicBezTo>
                  <a:pt x="17" y="5"/>
                  <a:pt x="17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lnTo>
                  <a:pt x="20" y="4"/>
                </a:lnTo>
                <a:lnTo>
                  <a:pt x="20" y="3"/>
                </a:lnTo>
                <a:cubicBezTo>
                  <a:pt x="20" y="3"/>
                  <a:pt x="21" y="2"/>
                  <a:pt x="21" y="2"/>
                </a:cubicBezTo>
                <a:lnTo>
                  <a:pt x="22" y="2"/>
                </a:lnTo>
                <a:lnTo>
                  <a:pt x="23" y="2"/>
                </a:lnTo>
                <a:lnTo>
                  <a:pt x="23" y="3"/>
                </a:lnTo>
                <a:cubicBezTo>
                  <a:pt x="23" y="3"/>
                  <a:pt x="24" y="3"/>
                  <a:pt x="24" y="3"/>
                </a:cubicBezTo>
                <a:cubicBezTo>
                  <a:pt x="24" y="3"/>
                  <a:pt x="25" y="3"/>
                  <a:pt x="25" y="3"/>
                </a:cubicBezTo>
                <a:lnTo>
                  <a:pt x="25" y="4"/>
                </a:lnTo>
                <a:lnTo>
                  <a:pt x="26" y="4"/>
                </a:lnTo>
                <a:cubicBezTo>
                  <a:pt x="26" y="4"/>
                  <a:pt x="28" y="4"/>
                  <a:pt x="29" y="4"/>
                </a:cubicBezTo>
                <a:lnTo>
                  <a:pt x="29" y="3"/>
                </a:lnTo>
                <a:lnTo>
                  <a:pt x="30" y="3"/>
                </a:lnTo>
                <a:cubicBezTo>
                  <a:pt x="30" y="3"/>
                  <a:pt x="30" y="3"/>
                  <a:pt x="30" y="3"/>
                </a:cubicBezTo>
                <a:lnTo>
                  <a:pt x="30" y="2"/>
                </a:lnTo>
                <a:cubicBezTo>
                  <a:pt x="31" y="2"/>
                  <a:pt x="31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3" y="2"/>
                  <a:pt x="33" y="2"/>
                </a:cubicBezTo>
                <a:lnTo>
                  <a:pt x="33" y="1"/>
                </a:ln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4" y="0"/>
                  <a:pt x="34" y="0"/>
                </a:cubicBezTo>
                <a:lnTo>
                  <a:pt x="40" y="0"/>
                </a:lnTo>
                <a:cubicBezTo>
                  <a:pt x="40" y="0"/>
                  <a:pt x="40" y="1"/>
                  <a:pt x="40" y="1"/>
                </a:cubicBezTo>
                <a:cubicBezTo>
                  <a:pt x="41" y="1"/>
                  <a:pt x="41" y="2"/>
                  <a:pt x="41" y="2"/>
                </a:cubicBezTo>
                <a:cubicBezTo>
                  <a:pt x="41" y="2"/>
                  <a:pt x="42" y="2"/>
                  <a:pt x="42" y="2"/>
                </a:cubicBezTo>
                <a:cubicBezTo>
                  <a:pt x="42" y="2"/>
                  <a:pt x="43" y="2"/>
                  <a:pt x="43" y="3"/>
                </a:cubicBezTo>
                <a:cubicBezTo>
                  <a:pt x="44" y="3"/>
                  <a:pt x="44" y="2"/>
                  <a:pt x="45" y="2"/>
                </a:cubicBezTo>
                <a:cubicBezTo>
                  <a:pt x="45" y="2"/>
                  <a:pt x="47" y="2"/>
                  <a:pt x="48" y="2"/>
                </a:cubicBezTo>
                <a:cubicBezTo>
                  <a:pt x="48" y="1"/>
                  <a:pt x="49" y="1"/>
                  <a:pt x="49" y="1"/>
                </a:cubicBezTo>
                <a:cubicBezTo>
                  <a:pt x="49" y="1"/>
                  <a:pt x="50" y="0"/>
                  <a:pt x="50" y="1"/>
                </a:cubicBezTo>
                <a:cubicBezTo>
                  <a:pt x="51" y="1"/>
                  <a:pt x="53" y="1"/>
                  <a:pt x="53" y="1"/>
                </a:cubicBezTo>
                <a:cubicBezTo>
                  <a:pt x="53" y="0"/>
                  <a:pt x="54" y="0"/>
                  <a:pt x="54" y="0"/>
                </a:cubicBezTo>
                <a:lnTo>
                  <a:pt x="56" y="0"/>
                </a:lnTo>
                <a:lnTo>
                  <a:pt x="57" y="0"/>
                </a:lnTo>
                <a:cubicBezTo>
                  <a:pt x="57" y="1"/>
                  <a:pt x="57" y="0"/>
                  <a:pt x="57" y="1"/>
                </a:cubicBezTo>
                <a:lnTo>
                  <a:pt x="58" y="1"/>
                </a:lnTo>
                <a:lnTo>
                  <a:pt x="59" y="2"/>
                </a:lnTo>
                <a:lnTo>
                  <a:pt x="60" y="2"/>
                </a:lnTo>
                <a:cubicBezTo>
                  <a:pt x="60" y="3"/>
                  <a:pt x="60" y="4"/>
                  <a:pt x="60" y="5"/>
                </a:cubicBezTo>
                <a:cubicBezTo>
                  <a:pt x="61" y="5"/>
                  <a:pt x="62" y="5"/>
                  <a:pt x="63" y="5"/>
                </a:cubicBezTo>
                <a:cubicBezTo>
                  <a:pt x="63" y="6"/>
                  <a:pt x="64" y="6"/>
                  <a:pt x="64" y="6"/>
                </a:cubicBezTo>
                <a:cubicBezTo>
                  <a:pt x="64" y="6"/>
                  <a:pt x="64" y="7"/>
                  <a:pt x="64" y="7"/>
                </a:cubicBezTo>
                <a:cubicBezTo>
                  <a:pt x="64" y="7"/>
                  <a:pt x="65" y="7"/>
                  <a:pt x="65" y="7"/>
                </a:cubicBezTo>
                <a:lnTo>
                  <a:pt x="67" y="7"/>
                </a:lnTo>
                <a:lnTo>
                  <a:pt x="68" y="8"/>
                </a:lnTo>
                <a:lnTo>
                  <a:pt x="69" y="8"/>
                </a:lnTo>
                <a:lnTo>
                  <a:pt x="70" y="8"/>
                </a:lnTo>
                <a:lnTo>
                  <a:pt x="70" y="9"/>
                </a:lnTo>
                <a:lnTo>
                  <a:pt x="70" y="10"/>
                </a:lnTo>
                <a:lnTo>
                  <a:pt x="72" y="9"/>
                </a:lnTo>
                <a:lnTo>
                  <a:pt x="71" y="9"/>
                </a:lnTo>
                <a:lnTo>
                  <a:pt x="71" y="10"/>
                </a:lnTo>
                <a:cubicBezTo>
                  <a:pt x="71" y="10"/>
                  <a:pt x="70" y="10"/>
                  <a:pt x="70" y="11"/>
                </a:cubicBezTo>
                <a:lnTo>
                  <a:pt x="69" y="11"/>
                </a:lnTo>
                <a:lnTo>
                  <a:pt x="69" y="12"/>
                </a:lnTo>
                <a:lnTo>
                  <a:pt x="69" y="13"/>
                </a:lnTo>
                <a:lnTo>
                  <a:pt x="68" y="13"/>
                </a:lnTo>
                <a:lnTo>
                  <a:pt x="67" y="13"/>
                </a:lnTo>
                <a:lnTo>
                  <a:pt x="67" y="12"/>
                </a:lnTo>
                <a:lnTo>
                  <a:pt x="66" y="12"/>
                </a:lnTo>
                <a:lnTo>
                  <a:pt x="66" y="13"/>
                </a:lnTo>
                <a:cubicBezTo>
                  <a:pt x="66" y="13"/>
                  <a:pt x="66" y="14"/>
                  <a:pt x="65" y="14"/>
                </a:cubicBezTo>
                <a:lnTo>
                  <a:pt x="65" y="15"/>
                </a:lnTo>
                <a:lnTo>
                  <a:pt x="64" y="15"/>
                </a:lnTo>
                <a:cubicBezTo>
                  <a:pt x="64" y="15"/>
                  <a:pt x="64" y="15"/>
                  <a:pt x="64" y="15"/>
                </a:cubicBezTo>
                <a:cubicBezTo>
                  <a:pt x="62" y="15"/>
                  <a:pt x="55" y="15"/>
                  <a:pt x="53" y="16"/>
                </a:cubicBezTo>
                <a:lnTo>
                  <a:pt x="52" y="16"/>
                </a:lnTo>
                <a:lnTo>
                  <a:pt x="52" y="17"/>
                </a:lnTo>
                <a:lnTo>
                  <a:pt x="51" y="17"/>
                </a:lnTo>
                <a:lnTo>
                  <a:pt x="51" y="18"/>
                </a:lnTo>
                <a:cubicBezTo>
                  <a:pt x="51" y="18"/>
                  <a:pt x="51" y="18"/>
                  <a:pt x="51" y="18"/>
                </a:cubicBezTo>
                <a:lnTo>
                  <a:pt x="51" y="19"/>
                </a:lnTo>
                <a:lnTo>
                  <a:pt x="52" y="19"/>
                </a:lnTo>
                <a:cubicBezTo>
                  <a:pt x="52" y="19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3" y="21"/>
                  <a:pt x="54" y="21"/>
                  <a:pt x="54" y="21"/>
                </a:cubicBezTo>
                <a:lnTo>
                  <a:pt x="54" y="22"/>
                </a:lnTo>
                <a:cubicBezTo>
                  <a:pt x="55" y="22"/>
                  <a:pt x="55" y="23"/>
                  <a:pt x="55" y="23"/>
                </a:cubicBezTo>
                <a:lnTo>
                  <a:pt x="56" y="23"/>
                </a:lnTo>
                <a:lnTo>
                  <a:pt x="57" y="23"/>
                </a:lnTo>
                <a:lnTo>
                  <a:pt x="57" y="24"/>
                </a:lnTo>
                <a:lnTo>
                  <a:pt x="58" y="24"/>
                </a:lnTo>
                <a:lnTo>
                  <a:pt x="58" y="25"/>
                </a:lnTo>
                <a:cubicBezTo>
                  <a:pt x="59" y="25"/>
                  <a:pt x="59" y="25"/>
                  <a:pt x="59" y="25"/>
                </a:cubicBezTo>
                <a:cubicBezTo>
                  <a:pt x="59" y="26"/>
                  <a:pt x="60" y="25"/>
                  <a:pt x="60" y="26"/>
                </a:cubicBezTo>
                <a:lnTo>
                  <a:pt x="61" y="26"/>
                </a:lnTo>
                <a:lnTo>
                  <a:pt x="61" y="30"/>
                </a:lnTo>
                <a:lnTo>
                  <a:pt x="60" y="31"/>
                </a:lnTo>
                <a:lnTo>
                  <a:pt x="59" y="31"/>
                </a:lnTo>
                <a:lnTo>
                  <a:pt x="59" y="32"/>
                </a:lnTo>
                <a:cubicBezTo>
                  <a:pt x="58" y="32"/>
                  <a:pt x="59" y="32"/>
                  <a:pt x="58" y="32"/>
                </a:cubicBezTo>
                <a:lnTo>
                  <a:pt x="58" y="33"/>
                </a:lnTo>
                <a:cubicBezTo>
                  <a:pt x="58" y="34"/>
                  <a:pt x="58" y="35"/>
                  <a:pt x="57" y="35"/>
                </a:cubicBezTo>
                <a:lnTo>
                  <a:pt x="57" y="36"/>
                </a:lnTo>
                <a:cubicBezTo>
                  <a:pt x="57" y="37"/>
                  <a:pt x="57" y="38"/>
                  <a:pt x="56" y="38"/>
                </a:cubicBezTo>
                <a:lnTo>
                  <a:pt x="56" y="39"/>
                </a:lnTo>
                <a:lnTo>
                  <a:pt x="55" y="39"/>
                </a:lnTo>
                <a:lnTo>
                  <a:pt x="54" y="40"/>
                </a:lnTo>
                <a:cubicBezTo>
                  <a:pt x="54" y="40"/>
                  <a:pt x="53" y="40"/>
                  <a:pt x="53" y="41"/>
                </a:cubicBezTo>
                <a:lnTo>
                  <a:pt x="53" y="42"/>
                </a:lnTo>
                <a:lnTo>
                  <a:pt x="51" y="42"/>
                </a:lnTo>
                <a:cubicBezTo>
                  <a:pt x="51" y="42"/>
                  <a:pt x="51" y="44"/>
                  <a:pt x="51" y="44"/>
                </a:cubicBezTo>
                <a:lnTo>
                  <a:pt x="55" y="44"/>
                </a:lnTo>
                <a:cubicBezTo>
                  <a:pt x="55" y="45"/>
                  <a:pt x="55" y="45"/>
                  <a:pt x="55" y="45"/>
                </a:cubicBezTo>
                <a:lnTo>
                  <a:pt x="55" y="46"/>
                </a:lnTo>
                <a:cubicBezTo>
                  <a:pt x="56" y="46"/>
                  <a:pt x="56" y="46"/>
                  <a:pt x="56" y="47"/>
                </a:cubicBezTo>
                <a:lnTo>
                  <a:pt x="57" y="47"/>
                </a:lnTo>
                <a:lnTo>
                  <a:pt x="58" y="47"/>
                </a:lnTo>
                <a:lnTo>
                  <a:pt x="59" y="47"/>
                </a:lnTo>
                <a:cubicBezTo>
                  <a:pt x="59" y="46"/>
                  <a:pt x="59" y="46"/>
                  <a:pt x="59" y="46"/>
                </a:cubicBezTo>
                <a:lnTo>
                  <a:pt x="60" y="46"/>
                </a:lnTo>
                <a:lnTo>
                  <a:pt x="60" y="45"/>
                </a:lnTo>
                <a:lnTo>
                  <a:pt x="62" y="45"/>
                </a:lnTo>
                <a:cubicBezTo>
                  <a:pt x="62" y="46"/>
                  <a:pt x="63" y="45"/>
                  <a:pt x="63" y="46"/>
                </a:cubicBezTo>
                <a:lnTo>
                  <a:pt x="64" y="46"/>
                </a:lnTo>
                <a:cubicBezTo>
                  <a:pt x="64" y="47"/>
                  <a:pt x="64" y="49"/>
                  <a:pt x="64" y="49"/>
                </a:cubicBezTo>
                <a:lnTo>
                  <a:pt x="65" y="49"/>
                </a:lnTo>
                <a:cubicBezTo>
                  <a:pt x="65" y="50"/>
                  <a:pt x="65" y="49"/>
                  <a:pt x="65" y="50"/>
                </a:cubicBezTo>
                <a:lnTo>
                  <a:pt x="66" y="50"/>
                </a:lnTo>
                <a:lnTo>
                  <a:pt x="66" y="51"/>
                </a:lnTo>
                <a:lnTo>
                  <a:pt x="66" y="53"/>
                </a:lnTo>
                <a:lnTo>
                  <a:pt x="65" y="53"/>
                </a:lnTo>
                <a:lnTo>
                  <a:pt x="63" y="53"/>
                </a:lnTo>
                <a:cubicBezTo>
                  <a:pt x="63" y="52"/>
                  <a:pt x="62" y="52"/>
                  <a:pt x="62" y="51"/>
                </a:cubicBezTo>
                <a:lnTo>
                  <a:pt x="58" y="51"/>
                </a:lnTo>
                <a:lnTo>
                  <a:pt x="58" y="52"/>
                </a:lnTo>
                <a:cubicBezTo>
                  <a:pt x="58" y="53"/>
                  <a:pt x="57" y="58"/>
                  <a:pt x="58" y="59"/>
                </a:cubicBezTo>
                <a:lnTo>
                  <a:pt x="58" y="60"/>
                </a:lnTo>
                <a:cubicBezTo>
                  <a:pt x="59" y="60"/>
                  <a:pt x="58" y="60"/>
                  <a:pt x="59" y="60"/>
                </a:cubicBezTo>
                <a:lnTo>
                  <a:pt x="59" y="62"/>
                </a:lnTo>
                <a:lnTo>
                  <a:pt x="58" y="62"/>
                </a:lnTo>
                <a:lnTo>
                  <a:pt x="56" y="62"/>
                </a:lnTo>
                <a:lnTo>
                  <a:pt x="56" y="63"/>
                </a:lnTo>
                <a:lnTo>
                  <a:pt x="56" y="64"/>
                </a:lnTo>
                <a:lnTo>
                  <a:pt x="55" y="64"/>
                </a:lnTo>
                <a:lnTo>
                  <a:pt x="55" y="65"/>
                </a:lnTo>
                <a:cubicBezTo>
                  <a:pt x="55" y="65"/>
                  <a:pt x="54" y="65"/>
                  <a:pt x="54" y="65"/>
                </a:cubicBezTo>
                <a:lnTo>
                  <a:pt x="54" y="64"/>
                </a:lnTo>
                <a:lnTo>
                  <a:pt x="53" y="64"/>
                </a:lnTo>
                <a:cubicBezTo>
                  <a:pt x="53" y="64"/>
                  <a:pt x="53" y="64"/>
                  <a:pt x="53" y="64"/>
                </a:cubicBezTo>
                <a:cubicBezTo>
                  <a:pt x="52" y="64"/>
                  <a:pt x="52" y="63"/>
                  <a:pt x="52" y="63"/>
                </a:cubicBezTo>
                <a:cubicBezTo>
                  <a:pt x="52" y="63"/>
                  <a:pt x="51" y="63"/>
                  <a:pt x="51" y="63"/>
                </a:cubicBezTo>
                <a:cubicBezTo>
                  <a:pt x="51" y="63"/>
                  <a:pt x="51" y="62"/>
                  <a:pt x="51" y="62"/>
                </a:cubicBezTo>
                <a:lnTo>
                  <a:pt x="51" y="61"/>
                </a:lnTo>
                <a:cubicBezTo>
                  <a:pt x="51" y="61"/>
                  <a:pt x="51" y="60"/>
                  <a:pt x="51" y="60"/>
                </a:cubicBezTo>
                <a:cubicBezTo>
                  <a:pt x="51" y="60"/>
                  <a:pt x="50" y="60"/>
                  <a:pt x="50" y="60"/>
                </a:cubicBezTo>
                <a:cubicBezTo>
                  <a:pt x="50" y="60"/>
                  <a:pt x="49" y="60"/>
                  <a:pt x="49" y="60"/>
                </a:cubicBezTo>
                <a:cubicBezTo>
                  <a:pt x="49" y="59"/>
                  <a:pt x="49" y="59"/>
                  <a:pt x="49" y="58"/>
                </a:cubicBezTo>
                <a:cubicBezTo>
                  <a:pt x="48" y="58"/>
                  <a:pt x="49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lnTo>
                  <a:pt x="48" y="57"/>
                </a:ln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7" y="57"/>
                  <a:pt x="47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47" y="57"/>
                  <a:pt x="47" y="57"/>
                  <a:pt x="47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8"/>
                  <a:pt x="45" y="58"/>
                  <a:pt x="45" y="58"/>
                </a:cubicBezTo>
                <a:cubicBezTo>
                  <a:pt x="44" y="58"/>
                  <a:pt x="44" y="57"/>
                  <a:pt x="44" y="57"/>
                </a:cubicBezTo>
                <a:cubicBezTo>
                  <a:pt x="44" y="57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6" y="55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3"/>
                  <a:pt x="44" y="53"/>
                  <a:pt x="44" y="53"/>
                </a:cubicBezTo>
                <a:lnTo>
                  <a:pt x="44" y="52"/>
                </a:lnTo>
                <a:cubicBezTo>
                  <a:pt x="44" y="52"/>
                  <a:pt x="44" y="52"/>
                  <a:pt x="44" y="52"/>
                </a:cubicBezTo>
                <a:cubicBezTo>
                  <a:pt x="44" y="51"/>
                  <a:pt x="42" y="51"/>
                  <a:pt x="42" y="51"/>
                </a:cubicBezTo>
                <a:cubicBezTo>
                  <a:pt x="41" y="51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lnTo>
                  <a:pt x="39" y="50"/>
                </a:ln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lnTo>
                  <a:pt x="37" y="47"/>
                </a:lnTo>
                <a:cubicBezTo>
                  <a:pt x="36" y="47"/>
                  <a:pt x="36" y="47"/>
                  <a:pt x="36" y="47"/>
                </a:cubicBezTo>
                <a:lnTo>
                  <a:pt x="35" y="47"/>
                </a:lnTo>
                <a:cubicBezTo>
                  <a:pt x="35" y="48"/>
                  <a:pt x="34" y="48"/>
                  <a:pt x="34" y="49"/>
                </a:cubicBezTo>
                <a:cubicBezTo>
                  <a:pt x="34" y="49"/>
                  <a:pt x="33" y="49"/>
                  <a:pt x="33" y="49"/>
                </a:cubicBezTo>
                <a:cubicBezTo>
                  <a:pt x="33" y="49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lnTo>
                  <a:pt x="35" y="52"/>
                </a:lnTo>
                <a:cubicBezTo>
                  <a:pt x="34" y="52"/>
                  <a:pt x="34" y="52"/>
                  <a:pt x="33" y="52"/>
                </a:cubicBezTo>
                <a:cubicBezTo>
                  <a:pt x="33" y="52"/>
                  <a:pt x="33" y="53"/>
                  <a:pt x="33" y="54"/>
                </a:cubicBezTo>
                <a:cubicBezTo>
                  <a:pt x="32" y="54"/>
                  <a:pt x="31" y="54"/>
                  <a:pt x="31" y="54"/>
                </a:cubicBezTo>
                <a:cubicBezTo>
                  <a:pt x="31" y="54"/>
                  <a:pt x="30" y="55"/>
                  <a:pt x="30" y="55"/>
                </a:cubicBezTo>
                <a:cubicBezTo>
                  <a:pt x="30" y="55"/>
                  <a:pt x="30" y="55"/>
                  <a:pt x="30" y="56"/>
                </a:cubicBezTo>
                <a:cubicBezTo>
                  <a:pt x="30" y="56"/>
                  <a:pt x="30" y="56"/>
                  <a:pt x="30" y="56"/>
                </a:cubicBezTo>
                <a:lnTo>
                  <a:pt x="29" y="56"/>
                </a:lnTo>
                <a:cubicBezTo>
                  <a:pt x="29" y="56"/>
                  <a:pt x="29" y="56"/>
                  <a:pt x="29" y="56"/>
                </a:cubicBezTo>
                <a:cubicBezTo>
                  <a:pt x="29" y="56"/>
                  <a:pt x="29" y="57"/>
                  <a:pt x="29" y="57"/>
                </a:cubicBezTo>
                <a:cubicBezTo>
                  <a:pt x="29" y="57"/>
                  <a:pt x="29" y="57"/>
                  <a:pt x="29" y="57"/>
                </a:cubicBezTo>
                <a:lnTo>
                  <a:pt x="29" y="58"/>
                </a:lnTo>
                <a:lnTo>
                  <a:pt x="28" y="58"/>
                </a:lnTo>
                <a:cubicBezTo>
                  <a:pt x="28" y="58"/>
                  <a:pt x="28" y="58"/>
                  <a:pt x="28" y="58"/>
                </a:cubicBezTo>
                <a:lnTo>
                  <a:pt x="28" y="59"/>
                </a:lnTo>
                <a:lnTo>
                  <a:pt x="27" y="59"/>
                </a:ln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60"/>
                  <a:pt x="27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60"/>
                  <a:pt x="26" y="60"/>
                  <a:pt x="26" y="60"/>
                </a:cubicBezTo>
                <a:cubicBezTo>
                  <a:pt x="26" y="61"/>
                  <a:pt x="27" y="62"/>
                  <a:pt x="27" y="62"/>
                </a:cubicBezTo>
                <a:cubicBezTo>
                  <a:pt x="27" y="62"/>
                  <a:pt x="27" y="62"/>
                  <a:pt x="28" y="62"/>
                </a:cubicBezTo>
                <a:cubicBezTo>
                  <a:pt x="28" y="62"/>
                  <a:pt x="28" y="63"/>
                  <a:pt x="28" y="63"/>
                </a:cubicBezTo>
                <a:cubicBezTo>
                  <a:pt x="28" y="63"/>
                  <a:pt x="28" y="63"/>
                  <a:pt x="28" y="64"/>
                </a:cubicBezTo>
                <a:cubicBezTo>
                  <a:pt x="28" y="64"/>
                  <a:pt x="28" y="64"/>
                  <a:pt x="28" y="64"/>
                </a:cubicBezTo>
                <a:lnTo>
                  <a:pt x="27" y="64"/>
                </a:lnTo>
                <a:cubicBezTo>
                  <a:pt x="27" y="64"/>
                  <a:pt x="27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5" y="64"/>
                  <a:pt x="25" y="64"/>
                </a:cubicBezTo>
                <a:lnTo>
                  <a:pt x="25" y="65"/>
                </a:lnTo>
                <a:cubicBezTo>
                  <a:pt x="25" y="65"/>
                  <a:pt x="24" y="66"/>
                  <a:pt x="24" y="67"/>
                </a:cubicBezTo>
                <a:cubicBezTo>
                  <a:pt x="24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1" y="68"/>
                  <a:pt x="21" y="69"/>
                  <a:pt x="21" y="70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07" name="Freeform 146"/>
          <p:cNvSpPr>
            <a:spLocks/>
          </p:cNvSpPr>
          <p:nvPr/>
        </p:nvSpPr>
        <p:spPr bwMode="auto">
          <a:xfrm>
            <a:off x="3536950" y="5230813"/>
            <a:ext cx="625475" cy="671512"/>
          </a:xfrm>
          <a:custGeom>
            <a:avLst/>
            <a:gdLst>
              <a:gd name="T0" fmla="*/ 48474309 w 42"/>
              <a:gd name="T1" fmla="*/ 27123244 h 46"/>
              <a:gd name="T2" fmla="*/ 55041795 w 42"/>
              <a:gd name="T3" fmla="*/ 30874958 h 46"/>
              <a:gd name="T4" fmla="*/ 53790845 w 42"/>
              <a:gd name="T5" fmla="*/ 35838306 h 46"/>
              <a:gd name="T6" fmla="*/ 49740151 w 42"/>
              <a:gd name="T7" fmla="*/ 35838306 h 46"/>
              <a:gd name="T8" fmla="*/ 48474309 w 42"/>
              <a:gd name="T9" fmla="*/ 35838306 h 46"/>
              <a:gd name="T10" fmla="*/ 41906824 w 42"/>
              <a:gd name="T11" fmla="*/ 38261587 h 46"/>
              <a:gd name="T12" fmla="*/ 40655875 w 42"/>
              <a:gd name="T13" fmla="*/ 46845260 h 46"/>
              <a:gd name="T14" fmla="*/ 47223360 w 42"/>
              <a:gd name="T15" fmla="*/ 54363272 h 46"/>
              <a:gd name="T16" fmla="*/ 44572538 w 42"/>
              <a:gd name="T17" fmla="*/ 55574913 h 46"/>
              <a:gd name="T18" fmla="*/ 39256003 w 42"/>
              <a:gd name="T19" fmla="*/ 56786554 h 46"/>
              <a:gd name="T20" fmla="*/ 36739211 w 42"/>
              <a:gd name="T21" fmla="*/ 55574913 h 46"/>
              <a:gd name="T22" fmla="*/ 30171719 w 42"/>
              <a:gd name="T23" fmla="*/ 55574913 h 46"/>
              <a:gd name="T24" fmla="*/ 28771847 w 42"/>
              <a:gd name="T25" fmla="*/ 55574913 h 46"/>
              <a:gd name="T26" fmla="*/ 24870076 w 42"/>
              <a:gd name="T27" fmla="*/ 51823206 h 46"/>
              <a:gd name="T28" fmla="*/ 24870076 w 42"/>
              <a:gd name="T29" fmla="*/ 53020248 h 46"/>
              <a:gd name="T30" fmla="*/ 23604234 w 42"/>
              <a:gd name="T31" fmla="*/ 54363272 h 46"/>
              <a:gd name="T32" fmla="*/ 20953412 w 42"/>
              <a:gd name="T33" fmla="*/ 53020248 h 46"/>
              <a:gd name="T34" fmla="*/ 18302591 w 42"/>
              <a:gd name="T35" fmla="*/ 48188283 h 46"/>
              <a:gd name="T36" fmla="*/ 14385923 w 42"/>
              <a:gd name="T37" fmla="*/ 42013295 h 46"/>
              <a:gd name="T38" fmla="*/ 9218310 w 42"/>
              <a:gd name="T39" fmla="*/ 39473228 h 46"/>
              <a:gd name="T40" fmla="*/ 7818438 w 42"/>
              <a:gd name="T41" fmla="*/ 33298240 h 46"/>
              <a:gd name="T42" fmla="*/ 5301645 w 42"/>
              <a:gd name="T43" fmla="*/ 30874958 h 46"/>
              <a:gd name="T44" fmla="*/ 0 w 42"/>
              <a:gd name="T45" fmla="*/ 28320286 h 46"/>
              <a:gd name="T46" fmla="*/ 2650823 w 42"/>
              <a:gd name="T47" fmla="*/ 24699962 h 46"/>
              <a:gd name="T48" fmla="*/ 3916665 w 42"/>
              <a:gd name="T49" fmla="*/ 24699962 h 46"/>
              <a:gd name="T50" fmla="*/ 7818438 w 42"/>
              <a:gd name="T51" fmla="*/ 20948255 h 46"/>
              <a:gd name="T52" fmla="*/ 9218310 w 42"/>
              <a:gd name="T53" fmla="*/ 19736614 h 46"/>
              <a:gd name="T54" fmla="*/ 7818438 w 42"/>
              <a:gd name="T55" fmla="*/ 16101692 h 46"/>
              <a:gd name="T56" fmla="*/ 7818438 w 42"/>
              <a:gd name="T57" fmla="*/ 14773263 h 46"/>
              <a:gd name="T58" fmla="*/ 9218310 w 42"/>
              <a:gd name="T59" fmla="*/ 14773263 h 46"/>
              <a:gd name="T60" fmla="*/ 9218310 w 42"/>
              <a:gd name="T61" fmla="*/ 13561622 h 46"/>
              <a:gd name="T62" fmla="*/ 10484152 w 42"/>
              <a:gd name="T63" fmla="*/ 12349981 h 46"/>
              <a:gd name="T64" fmla="*/ 11735102 w 42"/>
              <a:gd name="T65" fmla="*/ 11138340 h 46"/>
              <a:gd name="T66" fmla="*/ 15785799 w 42"/>
              <a:gd name="T67" fmla="*/ 6174991 h 46"/>
              <a:gd name="T68" fmla="*/ 18302591 w 42"/>
              <a:gd name="T69" fmla="*/ 4963350 h 46"/>
              <a:gd name="T70" fmla="*/ 17036749 w 42"/>
              <a:gd name="T71" fmla="*/ 3751709 h 46"/>
              <a:gd name="T72" fmla="*/ 17036749 w 42"/>
              <a:gd name="T73" fmla="*/ 3751709 h 46"/>
              <a:gd name="T74" fmla="*/ 19702463 w 42"/>
              <a:gd name="T75" fmla="*/ 0 h 46"/>
              <a:gd name="T76" fmla="*/ 20953412 w 42"/>
              <a:gd name="T77" fmla="*/ 1211641 h 46"/>
              <a:gd name="T78" fmla="*/ 23604234 w 42"/>
              <a:gd name="T79" fmla="*/ 3751709 h 46"/>
              <a:gd name="T80" fmla="*/ 27520897 w 42"/>
              <a:gd name="T81" fmla="*/ 4963350 h 46"/>
              <a:gd name="T82" fmla="*/ 30171719 w 42"/>
              <a:gd name="T83" fmla="*/ 6174991 h 46"/>
              <a:gd name="T84" fmla="*/ 31437568 w 42"/>
              <a:gd name="T85" fmla="*/ 8598274 h 46"/>
              <a:gd name="T86" fmla="*/ 31437568 w 42"/>
              <a:gd name="T87" fmla="*/ 11138340 h 46"/>
              <a:gd name="T88" fmla="*/ 31437568 w 42"/>
              <a:gd name="T89" fmla="*/ 13561622 h 46"/>
              <a:gd name="T90" fmla="*/ 34088390 w 42"/>
              <a:gd name="T91" fmla="*/ 12349981 h 46"/>
              <a:gd name="T92" fmla="*/ 35339339 w 42"/>
              <a:gd name="T93" fmla="*/ 12349981 h 46"/>
              <a:gd name="T94" fmla="*/ 35339339 w 42"/>
              <a:gd name="T95" fmla="*/ 13561622 h 46"/>
              <a:gd name="T96" fmla="*/ 39256003 w 42"/>
              <a:gd name="T97" fmla="*/ 16101692 h 46"/>
              <a:gd name="T98" fmla="*/ 39256003 w 42"/>
              <a:gd name="T99" fmla="*/ 19736614 h 46"/>
              <a:gd name="T100" fmla="*/ 43306696 w 42"/>
              <a:gd name="T101" fmla="*/ 20948255 h 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"/>
              <a:gd name="T154" fmla="*/ 0 h 46"/>
              <a:gd name="T155" fmla="*/ 42 w 42"/>
              <a:gd name="T156" fmla="*/ 46 h 4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" h="46">
                <a:moveTo>
                  <a:pt x="34" y="18"/>
                </a:moveTo>
                <a:lnTo>
                  <a:pt x="34" y="20"/>
                </a:lnTo>
                <a:lnTo>
                  <a:pt x="37" y="20"/>
                </a:lnTo>
                <a:lnTo>
                  <a:pt x="37" y="22"/>
                </a:lnTo>
                <a:lnTo>
                  <a:pt x="40" y="22"/>
                </a:lnTo>
                <a:cubicBezTo>
                  <a:pt x="40" y="23"/>
                  <a:pt x="40" y="22"/>
                  <a:pt x="40" y="23"/>
                </a:cubicBezTo>
                <a:cubicBezTo>
                  <a:pt x="40" y="23"/>
                  <a:pt x="41" y="23"/>
                  <a:pt x="41" y="24"/>
                </a:cubicBezTo>
                <a:cubicBezTo>
                  <a:pt x="41" y="24"/>
                  <a:pt x="41" y="25"/>
                  <a:pt x="42" y="25"/>
                </a:cubicBezTo>
                <a:cubicBezTo>
                  <a:pt x="42" y="26"/>
                  <a:pt x="42" y="28"/>
                  <a:pt x="42" y="29"/>
                </a:cubicBezTo>
                <a:cubicBezTo>
                  <a:pt x="42" y="29"/>
                  <a:pt x="42" y="29"/>
                  <a:pt x="42" y="29"/>
                </a:cubicBezTo>
                <a:lnTo>
                  <a:pt x="41" y="29"/>
                </a:lnTo>
                <a:cubicBezTo>
                  <a:pt x="41" y="29"/>
                  <a:pt x="40" y="28"/>
                  <a:pt x="40" y="28"/>
                </a:cubicBezTo>
                <a:lnTo>
                  <a:pt x="39" y="28"/>
                </a:lnTo>
                <a:cubicBezTo>
                  <a:pt x="39" y="28"/>
                  <a:pt x="38" y="29"/>
                  <a:pt x="38" y="29"/>
                </a:cubicBezTo>
                <a:lnTo>
                  <a:pt x="38" y="30"/>
                </a:lnTo>
                <a:lnTo>
                  <a:pt x="37" y="30"/>
                </a:lnTo>
                <a:lnTo>
                  <a:pt x="37" y="29"/>
                </a:lnTo>
                <a:lnTo>
                  <a:pt x="35" y="29"/>
                </a:lnTo>
                <a:cubicBezTo>
                  <a:pt x="35" y="29"/>
                  <a:pt x="35" y="29"/>
                  <a:pt x="35" y="30"/>
                </a:cubicBezTo>
                <a:cubicBezTo>
                  <a:pt x="34" y="30"/>
                  <a:pt x="33" y="30"/>
                  <a:pt x="33" y="31"/>
                </a:cubicBezTo>
                <a:lnTo>
                  <a:pt x="32" y="31"/>
                </a:lnTo>
                <a:cubicBezTo>
                  <a:pt x="32" y="31"/>
                  <a:pt x="31" y="32"/>
                  <a:pt x="30" y="32"/>
                </a:cubicBezTo>
                <a:lnTo>
                  <a:pt x="30" y="37"/>
                </a:lnTo>
                <a:cubicBezTo>
                  <a:pt x="30" y="37"/>
                  <a:pt x="31" y="37"/>
                  <a:pt x="31" y="38"/>
                </a:cubicBezTo>
                <a:cubicBezTo>
                  <a:pt x="32" y="38"/>
                  <a:pt x="35" y="39"/>
                  <a:pt x="35" y="39"/>
                </a:cubicBezTo>
                <a:lnTo>
                  <a:pt x="36" y="39"/>
                </a:lnTo>
                <a:lnTo>
                  <a:pt x="37" y="45"/>
                </a:lnTo>
                <a:lnTo>
                  <a:pt x="36" y="45"/>
                </a:lnTo>
                <a:cubicBezTo>
                  <a:pt x="36" y="45"/>
                  <a:pt x="36" y="45"/>
                  <a:pt x="36" y="44"/>
                </a:cubicBezTo>
                <a:lnTo>
                  <a:pt x="35" y="44"/>
                </a:lnTo>
                <a:lnTo>
                  <a:pt x="34" y="44"/>
                </a:lnTo>
                <a:lnTo>
                  <a:pt x="34" y="45"/>
                </a:lnTo>
                <a:lnTo>
                  <a:pt x="32" y="45"/>
                </a:lnTo>
                <a:lnTo>
                  <a:pt x="32" y="46"/>
                </a:lnTo>
                <a:lnTo>
                  <a:pt x="30" y="46"/>
                </a:lnTo>
                <a:lnTo>
                  <a:pt x="30" y="45"/>
                </a:lnTo>
                <a:lnTo>
                  <a:pt x="29" y="45"/>
                </a:lnTo>
                <a:cubicBezTo>
                  <a:pt x="29" y="45"/>
                  <a:pt x="28" y="45"/>
                  <a:pt x="28" y="45"/>
                </a:cubicBezTo>
                <a:cubicBezTo>
                  <a:pt x="27" y="45"/>
                  <a:pt x="26" y="45"/>
                  <a:pt x="25" y="45"/>
                </a:cubicBezTo>
                <a:lnTo>
                  <a:pt x="25" y="46"/>
                </a:lnTo>
                <a:lnTo>
                  <a:pt x="24" y="46"/>
                </a:lnTo>
                <a:lnTo>
                  <a:pt x="24" y="45"/>
                </a:lnTo>
                <a:lnTo>
                  <a:pt x="23" y="45"/>
                </a:lnTo>
                <a:lnTo>
                  <a:pt x="22" y="45"/>
                </a:lnTo>
                <a:lnTo>
                  <a:pt x="22" y="44"/>
                </a:lnTo>
                <a:lnTo>
                  <a:pt x="22" y="43"/>
                </a:lnTo>
                <a:lnTo>
                  <a:pt x="19" y="42"/>
                </a:lnTo>
                <a:lnTo>
                  <a:pt x="19" y="43"/>
                </a:lnTo>
                <a:lnTo>
                  <a:pt x="18" y="44"/>
                </a:lnTo>
                <a:cubicBezTo>
                  <a:pt x="18" y="44"/>
                  <a:pt x="17" y="44"/>
                  <a:pt x="16" y="44"/>
                </a:cubicBezTo>
                <a:lnTo>
                  <a:pt x="16" y="43"/>
                </a:lnTo>
                <a:lnTo>
                  <a:pt x="16" y="40"/>
                </a:lnTo>
                <a:lnTo>
                  <a:pt x="15" y="40"/>
                </a:lnTo>
                <a:cubicBezTo>
                  <a:pt x="15" y="40"/>
                  <a:pt x="15" y="40"/>
                  <a:pt x="15" y="39"/>
                </a:cubicBezTo>
                <a:lnTo>
                  <a:pt x="14" y="39"/>
                </a:lnTo>
                <a:cubicBezTo>
                  <a:pt x="14" y="40"/>
                  <a:pt x="14" y="39"/>
                  <a:pt x="14" y="40"/>
                </a:cubicBezTo>
                <a:lnTo>
                  <a:pt x="13" y="40"/>
                </a:lnTo>
                <a:cubicBezTo>
                  <a:pt x="13" y="38"/>
                  <a:pt x="12" y="36"/>
                  <a:pt x="12" y="35"/>
                </a:cubicBezTo>
                <a:cubicBezTo>
                  <a:pt x="12" y="35"/>
                  <a:pt x="11" y="35"/>
                  <a:pt x="11" y="35"/>
                </a:cubicBezTo>
                <a:lnTo>
                  <a:pt x="11" y="34"/>
                </a:lnTo>
                <a:lnTo>
                  <a:pt x="11" y="33"/>
                </a:lnTo>
                <a:lnTo>
                  <a:pt x="11" y="32"/>
                </a:lnTo>
                <a:cubicBezTo>
                  <a:pt x="11" y="32"/>
                  <a:pt x="10" y="32"/>
                  <a:pt x="10" y="32"/>
                </a:cubicBezTo>
                <a:cubicBezTo>
                  <a:pt x="9" y="32"/>
                  <a:pt x="8" y="32"/>
                  <a:pt x="7" y="32"/>
                </a:cubicBezTo>
                <a:cubicBezTo>
                  <a:pt x="7" y="31"/>
                  <a:pt x="8" y="28"/>
                  <a:pt x="7" y="28"/>
                </a:cubicBezTo>
                <a:lnTo>
                  <a:pt x="7" y="27"/>
                </a:lnTo>
                <a:lnTo>
                  <a:pt x="6" y="27"/>
                </a:lnTo>
                <a:cubicBezTo>
                  <a:pt x="6" y="27"/>
                  <a:pt x="6" y="27"/>
                  <a:pt x="6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6"/>
                  <a:pt x="5" y="25"/>
                  <a:pt x="4" y="25"/>
                </a:cubicBezTo>
                <a:cubicBezTo>
                  <a:pt x="4" y="25"/>
                  <a:pt x="3" y="24"/>
                  <a:pt x="3" y="24"/>
                </a:cubicBezTo>
                <a:lnTo>
                  <a:pt x="3" y="23"/>
                </a:lnTo>
                <a:cubicBezTo>
                  <a:pt x="3" y="23"/>
                  <a:pt x="2" y="23"/>
                  <a:pt x="2" y="23"/>
                </a:cubicBezTo>
                <a:cubicBezTo>
                  <a:pt x="2" y="23"/>
                  <a:pt x="1" y="23"/>
                  <a:pt x="0" y="23"/>
                </a:cubicBezTo>
                <a:cubicBezTo>
                  <a:pt x="0" y="22"/>
                  <a:pt x="0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2" y="20"/>
                  <a:pt x="2" y="20"/>
                </a:cubicBezTo>
                <a:cubicBezTo>
                  <a:pt x="2" y="20"/>
                  <a:pt x="3" y="20"/>
                  <a:pt x="3" y="20"/>
                </a:cubicBezTo>
                <a:cubicBezTo>
                  <a:pt x="3" y="19"/>
                  <a:pt x="4" y="18"/>
                  <a:pt x="4" y="18"/>
                </a:cubicBezTo>
                <a:lnTo>
                  <a:pt x="4" y="17"/>
                </a:lnTo>
                <a:cubicBezTo>
                  <a:pt x="4" y="17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8"/>
                  <a:pt x="6" y="17"/>
                  <a:pt x="6" y="17"/>
                </a:cubicBezTo>
                <a:lnTo>
                  <a:pt x="7" y="17"/>
                </a:ln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4"/>
                  <a:pt x="5" y="13"/>
                </a:cubicBezTo>
                <a:cubicBezTo>
                  <a:pt x="5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lnTo>
                  <a:pt x="7" y="12"/>
                </a:lnTo>
                <a:lnTo>
                  <a:pt x="7" y="11"/>
                </a:lnTo>
                <a:cubicBezTo>
                  <a:pt x="7" y="11"/>
                  <a:pt x="7" y="11"/>
                  <a:pt x="7" y="11"/>
                </a:cubicBezTo>
                <a:lnTo>
                  <a:pt x="8" y="11"/>
                </a:lnTo>
                <a:lnTo>
                  <a:pt x="8" y="10"/>
                </a:ln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lnTo>
                  <a:pt x="9" y="9"/>
                </a:lnTo>
                <a:cubicBezTo>
                  <a:pt x="9" y="9"/>
                  <a:pt x="9" y="9"/>
                  <a:pt x="9" y="9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10" y="7"/>
                  <a:pt x="10" y="7"/>
                </a:cubicBezTo>
                <a:cubicBezTo>
                  <a:pt x="10" y="7"/>
                  <a:pt x="11" y="7"/>
                  <a:pt x="12" y="7"/>
                </a:cubicBezTo>
                <a:cubicBezTo>
                  <a:pt x="12" y="6"/>
                  <a:pt x="12" y="5"/>
                  <a:pt x="12" y="5"/>
                </a:cubicBezTo>
                <a:cubicBezTo>
                  <a:pt x="13" y="5"/>
                  <a:pt x="13" y="5"/>
                  <a:pt x="14" y="5"/>
                </a:cubicBezTo>
                <a:lnTo>
                  <a:pt x="14" y="4"/>
                </a:ln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3" y="4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2"/>
                  <a:pt x="12" y="2"/>
                </a:cubicBezTo>
                <a:cubicBezTo>
                  <a:pt x="12" y="2"/>
                  <a:pt x="13" y="2"/>
                  <a:pt x="13" y="2"/>
                </a:cubicBezTo>
                <a:cubicBezTo>
                  <a:pt x="13" y="1"/>
                  <a:pt x="14" y="1"/>
                  <a:pt x="14" y="0"/>
                </a:cubicBezTo>
                <a:lnTo>
                  <a:pt x="15" y="0"/>
                </a:lnTo>
                <a:cubicBezTo>
                  <a:pt x="15" y="0"/>
                  <a:pt x="15" y="0"/>
                  <a:pt x="16" y="0"/>
                </a:cubicBezTo>
                <a:lnTo>
                  <a:pt x="16" y="1"/>
                </a:ln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1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lnTo>
                  <a:pt x="19" y="3"/>
                </a:ln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20" y="4"/>
                  <a:pt x="21" y="4"/>
                </a:cubicBezTo>
                <a:cubicBezTo>
                  <a:pt x="21" y="4"/>
                  <a:pt x="23" y="4"/>
                  <a:pt x="23" y="5"/>
                </a:cubicBezTo>
                <a:cubicBezTo>
                  <a:pt x="23" y="5"/>
                  <a:pt x="23" y="5"/>
                  <a:pt x="23" y="5"/>
                </a:cubicBezTo>
                <a:lnTo>
                  <a:pt x="23" y="6"/>
                </a:lnTo>
                <a:cubicBezTo>
                  <a:pt x="23" y="6"/>
                  <a:pt x="23" y="6"/>
                  <a:pt x="24" y="6"/>
                </a:cubicBezTo>
                <a:cubicBezTo>
                  <a:pt x="24" y="6"/>
                  <a:pt x="24" y="6"/>
                  <a:pt x="24" y="7"/>
                </a:cubicBezTo>
                <a:cubicBezTo>
                  <a:pt x="24" y="7"/>
                  <a:pt x="24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8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3" y="10"/>
                  <a:pt x="23" y="10"/>
                </a:cubicBezTo>
                <a:cubicBezTo>
                  <a:pt x="23" y="10"/>
                  <a:pt x="23" y="11"/>
                  <a:pt x="24" y="11"/>
                </a:cubicBezTo>
                <a:cubicBezTo>
                  <a:pt x="24" y="11"/>
                  <a:pt x="25" y="11"/>
                  <a:pt x="25" y="11"/>
                </a:cubicBezTo>
                <a:cubicBezTo>
                  <a:pt x="25" y="11"/>
                  <a:pt x="25" y="11"/>
                  <a:pt x="26" y="11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lnTo>
                  <a:pt x="27" y="11"/>
                </a:ln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8" y="11"/>
                  <a:pt x="27" y="11"/>
                  <a:pt x="28" y="11"/>
                </a:cubicBezTo>
                <a:cubicBezTo>
                  <a:pt x="28" y="12"/>
                  <a:pt x="28" y="12"/>
                  <a:pt x="28" y="13"/>
                </a:cubicBezTo>
                <a:cubicBezTo>
                  <a:pt x="28" y="13"/>
                  <a:pt x="29" y="13"/>
                  <a:pt x="29" y="13"/>
                </a:cubicBezTo>
                <a:cubicBezTo>
                  <a:pt x="29" y="13"/>
                  <a:pt x="30" y="13"/>
                  <a:pt x="30" y="13"/>
                </a:cubicBezTo>
                <a:cubicBezTo>
                  <a:pt x="30" y="13"/>
                  <a:pt x="30" y="14"/>
                  <a:pt x="30" y="14"/>
                </a:cubicBezTo>
                <a:lnTo>
                  <a:pt x="30" y="15"/>
                </a:lnTo>
                <a:cubicBezTo>
                  <a:pt x="30" y="15"/>
                  <a:pt x="30" y="16"/>
                  <a:pt x="30" y="16"/>
                </a:cubicBezTo>
                <a:cubicBezTo>
                  <a:pt x="30" y="16"/>
                  <a:pt x="31" y="16"/>
                  <a:pt x="31" y="16"/>
                </a:cubicBezTo>
                <a:cubicBezTo>
                  <a:pt x="31" y="16"/>
                  <a:pt x="31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lnTo>
                  <a:pt x="33" y="17"/>
                </a:lnTo>
                <a:lnTo>
                  <a:pt x="33" y="18"/>
                </a:lnTo>
                <a:cubicBezTo>
                  <a:pt x="33" y="18"/>
                  <a:pt x="34" y="18"/>
                  <a:pt x="34" y="18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909" name="Freeform 148"/>
          <p:cNvSpPr>
            <a:spLocks/>
          </p:cNvSpPr>
          <p:nvPr/>
        </p:nvSpPr>
        <p:spPr bwMode="auto">
          <a:xfrm>
            <a:off x="2686050" y="5113338"/>
            <a:ext cx="790575" cy="788987"/>
          </a:xfrm>
          <a:custGeom>
            <a:avLst/>
            <a:gdLst>
              <a:gd name="T0" fmla="*/ 68541370 w 53"/>
              <a:gd name="T1" fmla="*/ 47061614 h 54"/>
              <a:gd name="T2" fmla="*/ 69794357 w 53"/>
              <a:gd name="T3" fmla="*/ 48274316 h 54"/>
              <a:gd name="T4" fmla="*/ 67139219 w 53"/>
              <a:gd name="T5" fmla="*/ 49487018 h 54"/>
              <a:gd name="T6" fmla="*/ 65871316 w 53"/>
              <a:gd name="T7" fmla="*/ 49487018 h 54"/>
              <a:gd name="T8" fmla="*/ 64469164 w 53"/>
              <a:gd name="T9" fmla="*/ 52043920 h 54"/>
              <a:gd name="T10" fmla="*/ 61948275 w 53"/>
              <a:gd name="T11" fmla="*/ 53256622 h 54"/>
              <a:gd name="T12" fmla="*/ 57890971 w 53"/>
              <a:gd name="T13" fmla="*/ 53256622 h 54"/>
              <a:gd name="T14" fmla="*/ 57890971 w 53"/>
              <a:gd name="T15" fmla="*/ 54469324 h 54"/>
              <a:gd name="T16" fmla="*/ 51297876 w 53"/>
              <a:gd name="T17" fmla="*/ 55667415 h 54"/>
              <a:gd name="T18" fmla="*/ 46106932 w 53"/>
              <a:gd name="T19" fmla="*/ 55667415 h 54"/>
              <a:gd name="T20" fmla="*/ 46106932 w 53"/>
              <a:gd name="T21" fmla="*/ 54469324 h 54"/>
              <a:gd name="T22" fmla="*/ 44704780 w 53"/>
              <a:gd name="T23" fmla="*/ 54469324 h 54"/>
              <a:gd name="T24" fmla="*/ 44704780 w 53"/>
              <a:gd name="T25" fmla="*/ 53256622 h 54"/>
              <a:gd name="T26" fmla="*/ 43451794 w 53"/>
              <a:gd name="T27" fmla="*/ 53256622 h 54"/>
              <a:gd name="T28" fmla="*/ 42183891 w 53"/>
              <a:gd name="T29" fmla="*/ 54469324 h 54"/>
              <a:gd name="T30" fmla="*/ 39528753 w 53"/>
              <a:gd name="T31" fmla="*/ 55667415 h 54"/>
              <a:gd name="T32" fmla="*/ 38126602 w 53"/>
              <a:gd name="T33" fmla="*/ 58224316 h 54"/>
              <a:gd name="T34" fmla="*/ 35605712 w 53"/>
              <a:gd name="T35" fmla="*/ 61862436 h 54"/>
              <a:gd name="T36" fmla="*/ 36858699 w 53"/>
              <a:gd name="T37" fmla="*/ 61862436 h 54"/>
              <a:gd name="T38" fmla="*/ 36858699 w 53"/>
              <a:gd name="T39" fmla="*/ 61862436 h 54"/>
              <a:gd name="T40" fmla="*/ 38126602 w 53"/>
              <a:gd name="T41" fmla="*/ 65617429 h 54"/>
              <a:gd name="T42" fmla="*/ 32935658 w 53"/>
              <a:gd name="T43" fmla="*/ 65617429 h 54"/>
              <a:gd name="T44" fmla="*/ 31682671 w 53"/>
              <a:gd name="T45" fmla="*/ 64419338 h 54"/>
              <a:gd name="T46" fmla="*/ 29012610 w 53"/>
              <a:gd name="T47" fmla="*/ 65617429 h 54"/>
              <a:gd name="T48" fmla="*/ 26342555 w 53"/>
              <a:gd name="T49" fmla="*/ 65617429 h 54"/>
              <a:gd name="T50" fmla="*/ 25089569 w 53"/>
              <a:gd name="T51" fmla="*/ 64419338 h 54"/>
              <a:gd name="T52" fmla="*/ 23687417 w 53"/>
              <a:gd name="T53" fmla="*/ 64419338 h 54"/>
              <a:gd name="T54" fmla="*/ 17094322 w 53"/>
              <a:gd name="T55" fmla="*/ 65617429 h 54"/>
              <a:gd name="T56" fmla="*/ 15841336 w 53"/>
              <a:gd name="T57" fmla="*/ 63075138 h 54"/>
              <a:gd name="T58" fmla="*/ 13171278 w 53"/>
              <a:gd name="T59" fmla="*/ 61862436 h 54"/>
              <a:gd name="T60" fmla="*/ 11918291 w 53"/>
              <a:gd name="T61" fmla="*/ 60649734 h 54"/>
              <a:gd name="T62" fmla="*/ 23687417 w 53"/>
              <a:gd name="T63" fmla="*/ 54469324 h 54"/>
              <a:gd name="T64" fmla="*/ 22419515 w 53"/>
              <a:gd name="T65" fmla="*/ 47061614 h 54"/>
              <a:gd name="T66" fmla="*/ 3923043 w 53"/>
              <a:gd name="T67" fmla="*/ 22325411 h 54"/>
              <a:gd name="T68" fmla="*/ 1267903 w 53"/>
              <a:gd name="T69" fmla="*/ 17343105 h 54"/>
              <a:gd name="T70" fmla="*/ 0 w 53"/>
              <a:gd name="T71" fmla="*/ 13588109 h 54"/>
              <a:gd name="T72" fmla="*/ 3923043 w 53"/>
              <a:gd name="T73" fmla="*/ 6180398 h 54"/>
              <a:gd name="T74" fmla="*/ 9248237 w 53"/>
              <a:gd name="T75" fmla="*/ 2425405 h 54"/>
              <a:gd name="T76" fmla="*/ 10516140 w 53"/>
              <a:gd name="T77" fmla="*/ 3769605 h 54"/>
              <a:gd name="T78" fmla="*/ 11918291 w 53"/>
              <a:gd name="T79" fmla="*/ 4982307 h 54"/>
              <a:gd name="T80" fmla="*/ 11918291 w 53"/>
              <a:gd name="T81" fmla="*/ 6180398 h 54"/>
              <a:gd name="T82" fmla="*/ 13171278 w 53"/>
              <a:gd name="T83" fmla="*/ 6180398 h 54"/>
              <a:gd name="T84" fmla="*/ 17094322 w 53"/>
              <a:gd name="T85" fmla="*/ 8605804 h 54"/>
              <a:gd name="T86" fmla="*/ 19764377 w 53"/>
              <a:gd name="T87" fmla="*/ 11162705 h 54"/>
              <a:gd name="T88" fmla="*/ 23687417 w 53"/>
              <a:gd name="T89" fmla="*/ 11162705 h 54"/>
              <a:gd name="T90" fmla="*/ 29012610 w 53"/>
              <a:gd name="T91" fmla="*/ 16130403 h 54"/>
              <a:gd name="T92" fmla="*/ 31682671 w 53"/>
              <a:gd name="T93" fmla="*/ 16130403 h 54"/>
              <a:gd name="T94" fmla="*/ 36858699 w 53"/>
              <a:gd name="T95" fmla="*/ 17343105 h 54"/>
              <a:gd name="T96" fmla="*/ 38126602 w 53"/>
              <a:gd name="T97" fmla="*/ 17343105 h 54"/>
              <a:gd name="T98" fmla="*/ 38126602 w 53"/>
              <a:gd name="T99" fmla="*/ 18555807 h 54"/>
              <a:gd name="T100" fmla="*/ 40781740 w 53"/>
              <a:gd name="T101" fmla="*/ 19768509 h 54"/>
              <a:gd name="T102" fmla="*/ 47374835 w 53"/>
              <a:gd name="T103" fmla="*/ 24736204 h 54"/>
              <a:gd name="T104" fmla="*/ 51297876 w 53"/>
              <a:gd name="T105" fmla="*/ 25948906 h 54"/>
              <a:gd name="T106" fmla="*/ 48776986 w 53"/>
              <a:gd name="T107" fmla="*/ 25948906 h 54"/>
              <a:gd name="T108" fmla="*/ 51297876 w 53"/>
              <a:gd name="T109" fmla="*/ 27161607 h 54"/>
              <a:gd name="T110" fmla="*/ 53967930 w 53"/>
              <a:gd name="T111" fmla="*/ 28505807 h 54"/>
              <a:gd name="T112" fmla="*/ 53967930 w 53"/>
              <a:gd name="T113" fmla="*/ 28505807 h 54"/>
              <a:gd name="T114" fmla="*/ 61948275 w 53"/>
              <a:gd name="T115" fmla="*/ 30931218 h 54"/>
              <a:gd name="T116" fmla="*/ 67139219 w 53"/>
              <a:gd name="T117" fmla="*/ 32143920 h 54"/>
              <a:gd name="T118" fmla="*/ 67139219 w 53"/>
              <a:gd name="T119" fmla="*/ 33356622 h 54"/>
              <a:gd name="T120" fmla="*/ 65871316 w 53"/>
              <a:gd name="T121" fmla="*/ 37111615 h 54"/>
              <a:gd name="T122" fmla="*/ 68541370 w 53"/>
              <a:gd name="T123" fmla="*/ 39668516 h 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3"/>
              <a:gd name="T187" fmla="*/ 0 h 54"/>
              <a:gd name="T188" fmla="*/ 53 w 53"/>
              <a:gd name="T189" fmla="*/ 54 h 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3" h="54">
                <a:moveTo>
                  <a:pt x="52" y="32"/>
                </a:moveTo>
                <a:lnTo>
                  <a:pt x="52" y="32"/>
                </a:lnTo>
                <a:lnTo>
                  <a:pt x="51" y="37"/>
                </a:lnTo>
                <a:cubicBezTo>
                  <a:pt x="52" y="37"/>
                  <a:pt x="51" y="38"/>
                  <a:pt x="52" y="38"/>
                </a:cubicBezTo>
                <a:cubicBezTo>
                  <a:pt x="52" y="38"/>
                  <a:pt x="52" y="38"/>
                  <a:pt x="52" y="39"/>
                </a:cubicBezTo>
                <a:cubicBezTo>
                  <a:pt x="53" y="39"/>
                  <a:pt x="52" y="39"/>
                  <a:pt x="53" y="39"/>
                </a:cubicBezTo>
                <a:cubicBezTo>
                  <a:pt x="53" y="39"/>
                  <a:pt x="53" y="40"/>
                  <a:pt x="53" y="40"/>
                </a:cubicBezTo>
                <a:lnTo>
                  <a:pt x="53" y="41"/>
                </a:lnTo>
                <a:lnTo>
                  <a:pt x="52" y="41"/>
                </a:lnTo>
                <a:cubicBezTo>
                  <a:pt x="51" y="41"/>
                  <a:pt x="51" y="40"/>
                  <a:pt x="51" y="40"/>
                </a:cubicBezTo>
                <a:cubicBezTo>
                  <a:pt x="51" y="40"/>
                  <a:pt x="50" y="40"/>
                  <a:pt x="50" y="40"/>
                </a:cubicBezTo>
                <a:cubicBezTo>
                  <a:pt x="50" y="40"/>
                  <a:pt x="50" y="42"/>
                  <a:pt x="49" y="42"/>
                </a:cubicBezTo>
                <a:cubicBezTo>
                  <a:pt x="49" y="42"/>
                  <a:pt x="49" y="43"/>
                  <a:pt x="49" y="43"/>
                </a:cubicBezTo>
                <a:cubicBezTo>
                  <a:pt x="48" y="43"/>
                  <a:pt x="47" y="43"/>
                  <a:pt x="47" y="43"/>
                </a:cubicBezTo>
                <a:cubicBezTo>
                  <a:pt x="47" y="43"/>
                  <a:pt x="45" y="42"/>
                  <a:pt x="45" y="43"/>
                </a:cubicBezTo>
                <a:lnTo>
                  <a:pt x="44" y="43"/>
                </a:lnTo>
                <a:cubicBezTo>
                  <a:pt x="44" y="43"/>
                  <a:pt x="44" y="43"/>
                  <a:pt x="44" y="43"/>
                </a:cubicBezTo>
                <a:lnTo>
                  <a:pt x="44" y="44"/>
                </a:lnTo>
                <a:lnTo>
                  <a:pt x="44" y="45"/>
                </a:lnTo>
                <a:lnTo>
                  <a:pt x="43" y="45"/>
                </a:lnTo>
                <a:cubicBezTo>
                  <a:pt x="42" y="45"/>
                  <a:pt x="40" y="45"/>
                  <a:pt x="39" y="45"/>
                </a:cubicBezTo>
                <a:lnTo>
                  <a:pt x="36" y="45"/>
                </a:lnTo>
                <a:lnTo>
                  <a:pt x="35" y="45"/>
                </a:lnTo>
                <a:lnTo>
                  <a:pt x="35" y="44"/>
                </a:ln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5" y="44"/>
                  <a:pt x="35" y="44"/>
                </a:cubicBezTo>
                <a:lnTo>
                  <a:pt x="34" y="44"/>
                </a:lnTo>
                <a:lnTo>
                  <a:pt x="34" y="43"/>
                </a:lnTo>
                <a:lnTo>
                  <a:pt x="33" y="43"/>
                </a:lnTo>
                <a:lnTo>
                  <a:pt x="33" y="44"/>
                </a:lnTo>
                <a:lnTo>
                  <a:pt x="32" y="44"/>
                </a:lnTo>
                <a:lnTo>
                  <a:pt x="30" y="44"/>
                </a:lnTo>
                <a:lnTo>
                  <a:pt x="30" y="45"/>
                </a:lnTo>
                <a:lnTo>
                  <a:pt x="29" y="45"/>
                </a:lnTo>
                <a:cubicBezTo>
                  <a:pt x="29" y="45"/>
                  <a:pt x="29" y="46"/>
                  <a:pt x="29" y="47"/>
                </a:cubicBezTo>
                <a:lnTo>
                  <a:pt x="28" y="47"/>
                </a:lnTo>
                <a:cubicBezTo>
                  <a:pt x="28" y="47"/>
                  <a:pt x="27" y="48"/>
                  <a:pt x="27" y="48"/>
                </a:cubicBezTo>
                <a:lnTo>
                  <a:pt x="27" y="50"/>
                </a:lnTo>
                <a:lnTo>
                  <a:pt x="28" y="50"/>
                </a:lnTo>
                <a:lnTo>
                  <a:pt x="29" y="50"/>
                </a:lnTo>
                <a:lnTo>
                  <a:pt x="29" y="51"/>
                </a:lnTo>
                <a:cubicBezTo>
                  <a:pt x="29" y="51"/>
                  <a:pt x="29" y="52"/>
                  <a:pt x="29" y="53"/>
                </a:cubicBezTo>
                <a:cubicBezTo>
                  <a:pt x="29" y="53"/>
                  <a:pt x="28" y="53"/>
                  <a:pt x="28" y="54"/>
                </a:cubicBezTo>
                <a:cubicBezTo>
                  <a:pt x="27" y="54"/>
                  <a:pt x="26" y="53"/>
                  <a:pt x="26" y="53"/>
                </a:cubicBezTo>
                <a:lnTo>
                  <a:pt x="25" y="53"/>
                </a:lnTo>
                <a:cubicBezTo>
                  <a:pt x="25" y="53"/>
                  <a:pt x="25" y="53"/>
                  <a:pt x="25" y="53"/>
                </a:cubicBezTo>
                <a:lnTo>
                  <a:pt x="24" y="53"/>
                </a:lnTo>
                <a:lnTo>
                  <a:pt x="24" y="52"/>
                </a:lnTo>
                <a:lnTo>
                  <a:pt x="23" y="52"/>
                </a:lnTo>
                <a:cubicBezTo>
                  <a:pt x="23" y="52"/>
                  <a:pt x="23" y="52"/>
                  <a:pt x="23" y="53"/>
                </a:cubicBezTo>
                <a:lnTo>
                  <a:pt x="22" y="53"/>
                </a:lnTo>
                <a:lnTo>
                  <a:pt x="20" y="53"/>
                </a:lnTo>
                <a:cubicBezTo>
                  <a:pt x="20" y="52"/>
                  <a:pt x="19" y="52"/>
                  <a:pt x="19" y="52"/>
                </a:cubicBezTo>
                <a:lnTo>
                  <a:pt x="18" y="52"/>
                </a:ln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5" y="53"/>
                  <a:pt x="14" y="52"/>
                </a:cubicBezTo>
                <a:lnTo>
                  <a:pt x="13" y="53"/>
                </a:lnTo>
                <a:lnTo>
                  <a:pt x="13" y="52"/>
                </a:lnTo>
                <a:cubicBezTo>
                  <a:pt x="13" y="52"/>
                  <a:pt x="13" y="52"/>
                  <a:pt x="12" y="52"/>
                </a:cubicBezTo>
                <a:cubicBezTo>
                  <a:pt x="13" y="52"/>
                  <a:pt x="13" y="52"/>
                  <a:pt x="12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1" y="51"/>
                  <a:pt x="11" y="51"/>
                  <a:pt x="10" y="51"/>
                </a:cubicBezTo>
                <a:cubicBezTo>
                  <a:pt x="10" y="51"/>
                  <a:pt x="10" y="50"/>
                  <a:pt x="10" y="50"/>
                </a:cubicBezTo>
                <a:cubicBezTo>
                  <a:pt x="10" y="51"/>
                  <a:pt x="10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10" y="49"/>
                  <a:pt x="10" y="49"/>
                </a:cubicBezTo>
                <a:lnTo>
                  <a:pt x="9" y="49"/>
                </a:lnTo>
                <a:cubicBezTo>
                  <a:pt x="9" y="49"/>
                  <a:pt x="9" y="49"/>
                  <a:pt x="9" y="49"/>
                </a:cubicBezTo>
                <a:cubicBezTo>
                  <a:pt x="9" y="45"/>
                  <a:pt x="18" y="47"/>
                  <a:pt x="21" y="47"/>
                </a:cubicBezTo>
                <a:cubicBezTo>
                  <a:pt x="21" y="46"/>
                  <a:pt x="18" y="45"/>
                  <a:pt x="18" y="44"/>
                </a:cubicBezTo>
                <a:cubicBezTo>
                  <a:pt x="19" y="44"/>
                  <a:pt x="20" y="44"/>
                  <a:pt x="22" y="44"/>
                </a:cubicBezTo>
                <a:cubicBezTo>
                  <a:pt x="22" y="42"/>
                  <a:pt x="21" y="41"/>
                  <a:pt x="19" y="41"/>
                </a:cubicBezTo>
                <a:cubicBezTo>
                  <a:pt x="17" y="41"/>
                  <a:pt x="15" y="40"/>
                  <a:pt x="15" y="38"/>
                </a:cubicBezTo>
                <a:cubicBezTo>
                  <a:pt x="16" y="38"/>
                  <a:pt x="16" y="38"/>
                  <a:pt x="17" y="38"/>
                </a:cubicBezTo>
                <a:cubicBezTo>
                  <a:pt x="17" y="36"/>
                  <a:pt x="16" y="35"/>
                  <a:pt x="15" y="34"/>
                </a:cubicBezTo>
                <a:cubicBezTo>
                  <a:pt x="14" y="32"/>
                  <a:pt x="12" y="32"/>
                  <a:pt x="12" y="30"/>
                </a:cubicBezTo>
                <a:cubicBezTo>
                  <a:pt x="12" y="27"/>
                  <a:pt x="9" y="27"/>
                  <a:pt x="9" y="23"/>
                </a:cubicBezTo>
                <a:cubicBezTo>
                  <a:pt x="9" y="20"/>
                  <a:pt x="3" y="20"/>
                  <a:pt x="3" y="18"/>
                </a:cubicBezTo>
                <a:cubicBezTo>
                  <a:pt x="2" y="18"/>
                  <a:pt x="2" y="17"/>
                  <a:pt x="2" y="17"/>
                </a:cubicBezTo>
                <a:cubicBezTo>
                  <a:pt x="2" y="17"/>
                  <a:pt x="1" y="16"/>
                  <a:pt x="1" y="15"/>
                </a:cubicBezTo>
                <a:lnTo>
                  <a:pt x="1" y="14"/>
                </a:ln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3"/>
                  <a:pt x="1" y="13"/>
                </a:cubicBezTo>
                <a:cubicBezTo>
                  <a:pt x="1" y="13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2" y="10"/>
                  <a:pt x="1" y="10"/>
                  <a:pt x="2" y="10"/>
                </a:cubicBezTo>
                <a:cubicBezTo>
                  <a:pt x="2" y="8"/>
                  <a:pt x="3" y="7"/>
                  <a:pt x="3" y="5"/>
                </a:cubicBezTo>
                <a:cubicBezTo>
                  <a:pt x="3" y="5"/>
                  <a:pt x="3" y="2"/>
                  <a:pt x="3" y="2"/>
                </a:cubicBezTo>
                <a:cubicBezTo>
                  <a:pt x="4" y="1"/>
                  <a:pt x="5" y="1"/>
                  <a:pt x="5" y="0"/>
                </a:cubicBezTo>
                <a:lnTo>
                  <a:pt x="6" y="0"/>
                </a:lnTo>
                <a:cubicBezTo>
                  <a:pt x="6" y="1"/>
                  <a:pt x="7" y="2"/>
                  <a:pt x="7" y="2"/>
                </a:cubicBezTo>
                <a:lnTo>
                  <a:pt x="7" y="3"/>
                </a:lnTo>
                <a:lnTo>
                  <a:pt x="8" y="3"/>
                </a:lnTo>
                <a:lnTo>
                  <a:pt x="8" y="4"/>
                </a:lnTo>
                <a:lnTo>
                  <a:pt x="9" y="4"/>
                </a:lnTo>
                <a:lnTo>
                  <a:pt x="9" y="5"/>
                </a:lnTo>
                <a:lnTo>
                  <a:pt x="10" y="5"/>
                </a:lnTo>
                <a:cubicBezTo>
                  <a:pt x="10" y="6"/>
                  <a:pt x="10" y="5"/>
                  <a:pt x="10" y="6"/>
                </a:cubicBezTo>
                <a:cubicBezTo>
                  <a:pt x="11" y="6"/>
                  <a:pt x="11" y="6"/>
                  <a:pt x="12" y="6"/>
                </a:cubicBezTo>
                <a:cubicBezTo>
                  <a:pt x="12" y="7"/>
                  <a:pt x="12" y="6"/>
                  <a:pt x="12" y="7"/>
                </a:cubicBezTo>
                <a:lnTo>
                  <a:pt x="13" y="7"/>
                </a:lnTo>
                <a:cubicBezTo>
                  <a:pt x="13" y="8"/>
                  <a:pt x="15" y="8"/>
                  <a:pt x="15" y="9"/>
                </a:cubicBezTo>
                <a:cubicBezTo>
                  <a:pt x="15" y="9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9"/>
                  <a:pt x="17" y="8"/>
                </a:cubicBezTo>
                <a:cubicBezTo>
                  <a:pt x="17" y="8"/>
                  <a:pt x="18" y="9"/>
                  <a:pt x="18" y="9"/>
                </a:cubicBezTo>
                <a:lnTo>
                  <a:pt x="19" y="9"/>
                </a:lnTo>
                <a:cubicBezTo>
                  <a:pt x="20" y="9"/>
                  <a:pt x="20" y="9"/>
                  <a:pt x="21" y="9"/>
                </a:cubicBezTo>
                <a:cubicBezTo>
                  <a:pt x="21" y="10"/>
                  <a:pt x="22" y="11"/>
                  <a:pt x="22" y="12"/>
                </a:cubicBezTo>
                <a:cubicBezTo>
                  <a:pt x="22" y="12"/>
                  <a:pt x="22" y="12"/>
                  <a:pt x="22" y="13"/>
                </a:cubicBezTo>
                <a:cubicBezTo>
                  <a:pt x="22" y="13"/>
                  <a:pt x="22" y="13"/>
                  <a:pt x="22" y="13"/>
                </a:cubicBezTo>
                <a:lnTo>
                  <a:pt x="23" y="13"/>
                </a:lnTo>
                <a:cubicBezTo>
                  <a:pt x="23" y="13"/>
                  <a:pt x="23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5" y="14"/>
                  <a:pt x="25" y="14"/>
                </a:cubicBezTo>
                <a:cubicBezTo>
                  <a:pt x="25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9" y="14"/>
                </a:cubicBezTo>
                <a:cubicBezTo>
                  <a:pt x="29" y="14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30" y="15"/>
                  <a:pt x="30" y="15"/>
                </a:cubicBezTo>
                <a:lnTo>
                  <a:pt x="31" y="16"/>
                </a:lnTo>
                <a:cubicBezTo>
                  <a:pt x="33" y="16"/>
                  <a:pt x="35" y="17"/>
                  <a:pt x="36" y="17"/>
                </a:cubicBezTo>
                <a:lnTo>
                  <a:pt x="36" y="20"/>
                </a:lnTo>
                <a:lnTo>
                  <a:pt x="37" y="20"/>
                </a:lnTo>
                <a:lnTo>
                  <a:pt x="39" y="20"/>
                </a:lnTo>
                <a:cubicBezTo>
                  <a:pt x="39" y="20"/>
                  <a:pt x="39" y="20"/>
                  <a:pt x="39" y="21"/>
                </a:cubicBezTo>
                <a:cubicBezTo>
                  <a:pt x="39" y="21"/>
                  <a:pt x="38" y="21"/>
                  <a:pt x="38" y="21"/>
                </a:cubicBezTo>
                <a:lnTo>
                  <a:pt x="37" y="21"/>
                </a:lnTo>
                <a:lnTo>
                  <a:pt x="37" y="22"/>
                </a:lnTo>
                <a:cubicBezTo>
                  <a:pt x="38" y="22"/>
                  <a:pt x="38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3"/>
                  <a:pt x="39" y="23"/>
                  <a:pt x="39" y="23"/>
                </a:cubicBezTo>
                <a:cubicBezTo>
                  <a:pt x="40" y="23"/>
                  <a:pt x="40" y="23"/>
                  <a:pt x="41" y="23"/>
                </a:cubicBezTo>
                <a:cubicBezTo>
                  <a:pt x="41" y="23"/>
                  <a:pt x="41" y="24"/>
                  <a:pt x="41" y="24"/>
                </a:cubicBezTo>
                <a:cubicBezTo>
                  <a:pt x="43" y="24"/>
                  <a:pt x="45" y="24"/>
                  <a:pt x="46" y="25"/>
                </a:cubicBezTo>
                <a:cubicBezTo>
                  <a:pt x="46" y="25"/>
                  <a:pt x="47" y="25"/>
                  <a:pt x="47" y="25"/>
                </a:cubicBezTo>
                <a:cubicBezTo>
                  <a:pt x="47" y="25"/>
                  <a:pt x="47" y="26"/>
                  <a:pt x="47" y="26"/>
                </a:cubicBezTo>
                <a:cubicBezTo>
                  <a:pt x="47" y="26"/>
                  <a:pt x="48" y="26"/>
                  <a:pt x="48" y="27"/>
                </a:cubicBezTo>
                <a:lnTo>
                  <a:pt x="49" y="27"/>
                </a:lnTo>
                <a:cubicBezTo>
                  <a:pt x="49" y="26"/>
                  <a:pt x="51" y="25"/>
                  <a:pt x="51" y="26"/>
                </a:cubicBezTo>
                <a:cubicBezTo>
                  <a:pt x="51" y="26"/>
                  <a:pt x="51" y="26"/>
                  <a:pt x="52" y="26"/>
                </a:cubicBezTo>
                <a:cubicBezTo>
                  <a:pt x="52" y="26"/>
                  <a:pt x="51" y="26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8"/>
                  <a:pt x="50" y="29"/>
                  <a:pt x="50" y="30"/>
                </a:cubicBezTo>
                <a:cubicBezTo>
                  <a:pt x="51" y="30"/>
                  <a:pt x="52" y="30"/>
                  <a:pt x="52" y="30"/>
                </a:cubicBezTo>
                <a:cubicBezTo>
                  <a:pt x="52" y="30"/>
                  <a:pt x="52" y="31"/>
                  <a:pt x="52" y="31"/>
                </a:cubicBezTo>
                <a:cubicBezTo>
                  <a:pt x="52" y="31"/>
                  <a:pt x="52" y="32"/>
                  <a:pt x="52" y="32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13" name="Freeform 150"/>
          <p:cNvSpPr>
            <a:spLocks/>
          </p:cNvSpPr>
          <p:nvPr/>
        </p:nvSpPr>
        <p:spPr bwMode="auto">
          <a:xfrm>
            <a:off x="1611313" y="2219325"/>
            <a:ext cx="955675" cy="950913"/>
          </a:xfrm>
          <a:custGeom>
            <a:avLst/>
            <a:gdLst>
              <a:gd name="T0" fmla="*/ 2672903 w 64"/>
              <a:gd name="T1" fmla="*/ 37202639 h 65"/>
              <a:gd name="T2" fmla="*/ 3927227 w 64"/>
              <a:gd name="T3" fmla="*/ 27371659 h 65"/>
              <a:gd name="T4" fmla="*/ 9273033 w 64"/>
              <a:gd name="T5" fmla="*/ 24811510 h 65"/>
              <a:gd name="T6" fmla="*/ 11945935 w 64"/>
              <a:gd name="T7" fmla="*/ 16180150 h 65"/>
              <a:gd name="T8" fmla="*/ 10527356 w 64"/>
              <a:gd name="T9" fmla="*/ 16180150 h 65"/>
              <a:gd name="T10" fmla="*/ 19800389 w 64"/>
              <a:gd name="T11" fmla="*/ 1214243 h 65"/>
              <a:gd name="T12" fmla="*/ 22473291 w 64"/>
              <a:gd name="T13" fmla="*/ 2428485 h 65"/>
              <a:gd name="T14" fmla="*/ 26400517 w 64"/>
              <a:gd name="T15" fmla="*/ 4988635 h 65"/>
              <a:gd name="T16" fmla="*/ 31746328 w 64"/>
              <a:gd name="T17" fmla="*/ 2428485 h 65"/>
              <a:gd name="T18" fmla="*/ 41019358 w 64"/>
              <a:gd name="T19" fmla="*/ 4988635 h 65"/>
              <a:gd name="T20" fmla="*/ 35673553 w 64"/>
              <a:gd name="T21" fmla="*/ 8763028 h 65"/>
              <a:gd name="T22" fmla="*/ 41019358 w 64"/>
              <a:gd name="T23" fmla="*/ 16180150 h 65"/>
              <a:gd name="T24" fmla="*/ 50143063 w 64"/>
              <a:gd name="T25" fmla="*/ 27371659 h 65"/>
              <a:gd name="T26" fmla="*/ 56743191 w 64"/>
              <a:gd name="T27" fmla="*/ 28585901 h 65"/>
              <a:gd name="T28" fmla="*/ 60819740 w 64"/>
              <a:gd name="T29" fmla="*/ 23597268 h 65"/>
              <a:gd name="T30" fmla="*/ 63343333 w 64"/>
              <a:gd name="T31" fmla="*/ 28585901 h 65"/>
              <a:gd name="T32" fmla="*/ 68689137 w 64"/>
              <a:gd name="T33" fmla="*/ 31014393 h 65"/>
              <a:gd name="T34" fmla="*/ 74020009 w 64"/>
              <a:gd name="T35" fmla="*/ 34788784 h 65"/>
              <a:gd name="T36" fmla="*/ 75289264 w 64"/>
              <a:gd name="T37" fmla="*/ 37202639 h 65"/>
              <a:gd name="T38" fmla="*/ 79216489 w 64"/>
              <a:gd name="T39" fmla="*/ 40977031 h 65"/>
              <a:gd name="T40" fmla="*/ 79216489 w 64"/>
              <a:gd name="T41" fmla="*/ 44766051 h 65"/>
              <a:gd name="T42" fmla="*/ 77947234 w 64"/>
              <a:gd name="T43" fmla="*/ 49740056 h 65"/>
              <a:gd name="T44" fmla="*/ 75289264 w 64"/>
              <a:gd name="T45" fmla="*/ 50954298 h 65"/>
              <a:gd name="T46" fmla="*/ 72616362 w 64"/>
              <a:gd name="T47" fmla="*/ 53382782 h 65"/>
              <a:gd name="T48" fmla="*/ 72616362 w 64"/>
              <a:gd name="T49" fmla="*/ 58371416 h 65"/>
              <a:gd name="T50" fmla="*/ 79216489 w 64"/>
              <a:gd name="T51" fmla="*/ 59585658 h 65"/>
              <a:gd name="T52" fmla="*/ 80620136 w 64"/>
              <a:gd name="T53" fmla="*/ 58371416 h 65"/>
              <a:gd name="T54" fmla="*/ 83293039 w 64"/>
              <a:gd name="T55" fmla="*/ 62145821 h 65"/>
              <a:gd name="T56" fmla="*/ 83293039 w 64"/>
              <a:gd name="T57" fmla="*/ 67134455 h 65"/>
              <a:gd name="T58" fmla="*/ 81889392 w 64"/>
              <a:gd name="T59" fmla="*/ 69562939 h 65"/>
              <a:gd name="T60" fmla="*/ 76692911 w 64"/>
              <a:gd name="T61" fmla="*/ 78325964 h 65"/>
              <a:gd name="T62" fmla="*/ 71347107 w 64"/>
              <a:gd name="T63" fmla="*/ 76980057 h 65"/>
              <a:gd name="T64" fmla="*/ 64746980 w 64"/>
              <a:gd name="T65" fmla="*/ 69562939 h 65"/>
              <a:gd name="T66" fmla="*/ 52815966 w 64"/>
              <a:gd name="T67" fmla="*/ 69562939 h 65"/>
              <a:gd name="T68" fmla="*/ 46215838 w 64"/>
              <a:gd name="T69" fmla="*/ 75765815 h 65"/>
              <a:gd name="T70" fmla="*/ 43542936 w 64"/>
              <a:gd name="T71" fmla="*/ 75765815 h 65"/>
              <a:gd name="T72" fmla="*/ 39615711 w 64"/>
              <a:gd name="T73" fmla="*/ 74551573 h 65"/>
              <a:gd name="T74" fmla="*/ 36942809 w 64"/>
              <a:gd name="T75" fmla="*/ 74551573 h 65"/>
              <a:gd name="T76" fmla="*/ 35673553 w 64"/>
              <a:gd name="T77" fmla="*/ 70777181 h 65"/>
              <a:gd name="T78" fmla="*/ 36942809 w 64"/>
              <a:gd name="T79" fmla="*/ 69562939 h 65"/>
              <a:gd name="T80" fmla="*/ 34419231 w 64"/>
              <a:gd name="T81" fmla="*/ 68348697 h 65"/>
              <a:gd name="T82" fmla="*/ 31746328 w 64"/>
              <a:gd name="T83" fmla="*/ 71991424 h 65"/>
              <a:gd name="T84" fmla="*/ 25146194 w 64"/>
              <a:gd name="T85" fmla="*/ 68348697 h 65"/>
              <a:gd name="T86" fmla="*/ 19800389 w 64"/>
              <a:gd name="T87" fmla="*/ 65788548 h 65"/>
              <a:gd name="T88" fmla="*/ 13200258 w 64"/>
              <a:gd name="T89" fmla="*/ 64574306 h 65"/>
              <a:gd name="T90" fmla="*/ 11945935 w 64"/>
              <a:gd name="T91" fmla="*/ 59585658 h 65"/>
              <a:gd name="T92" fmla="*/ 11945935 w 64"/>
              <a:gd name="T93" fmla="*/ 58371416 h 65"/>
              <a:gd name="T94" fmla="*/ 9273033 w 64"/>
              <a:gd name="T95" fmla="*/ 52168540 h 65"/>
              <a:gd name="T96" fmla="*/ 14469514 w 64"/>
              <a:gd name="T97" fmla="*/ 49740056 h 65"/>
              <a:gd name="T98" fmla="*/ 11945935 w 64"/>
              <a:gd name="T99" fmla="*/ 48394149 h 65"/>
              <a:gd name="T100" fmla="*/ 11945935 w 64"/>
              <a:gd name="T101" fmla="*/ 45965664 h 65"/>
              <a:gd name="T102" fmla="*/ 7869386 w 64"/>
              <a:gd name="T103" fmla="*/ 44766051 h 65"/>
              <a:gd name="T104" fmla="*/ 3927227 w 64"/>
              <a:gd name="T105" fmla="*/ 45965664 h 65"/>
              <a:gd name="T106" fmla="*/ 0 w 64"/>
              <a:gd name="T107" fmla="*/ 45965664 h 65"/>
              <a:gd name="T108" fmla="*/ 2672903 w 64"/>
              <a:gd name="T109" fmla="*/ 43551809 h 65"/>
              <a:gd name="T110" fmla="*/ 2672903 w 64"/>
              <a:gd name="T111" fmla="*/ 42191273 h 65"/>
              <a:gd name="T112" fmla="*/ 1269256 w 64"/>
              <a:gd name="T113" fmla="*/ 40977031 h 6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"/>
              <a:gd name="T172" fmla="*/ 0 h 65"/>
              <a:gd name="T173" fmla="*/ 64 w 64"/>
              <a:gd name="T174" fmla="*/ 65 h 6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" h="65">
                <a:moveTo>
                  <a:pt x="0" y="32"/>
                </a:moveTo>
                <a:lnTo>
                  <a:pt x="2" y="32"/>
                </a:lnTo>
                <a:cubicBezTo>
                  <a:pt x="2" y="32"/>
                  <a:pt x="3" y="32"/>
                  <a:pt x="3" y="32"/>
                </a:cubicBezTo>
                <a:cubicBezTo>
                  <a:pt x="3" y="32"/>
                  <a:pt x="3" y="31"/>
                  <a:pt x="3" y="30"/>
                </a:cubicBezTo>
                <a:cubicBezTo>
                  <a:pt x="3" y="30"/>
                  <a:pt x="2" y="30"/>
                  <a:pt x="2" y="30"/>
                </a:cubicBezTo>
                <a:cubicBezTo>
                  <a:pt x="2" y="28"/>
                  <a:pt x="1" y="27"/>
                  <a:pt x="1" y="25"/>
                </a:cubicBezTo>
                <a:lnTo>
                  <a:pt x="0" y="24"/>
                </a:lnTo>
                <a:cubicBezTo>
                  <a:pt x="0" y="24"/>
                  <a:pt x="0" y="23"/>
                  <a:pt x="0" y="23"/>
                </a:cubicBezTo>
                <a:lnTo>
                  <a:pt x="2" y="23"/>
                </a:lnTo>
                <a:cubicBezTo>
                  <a:pt x="2" y="22"/>
                  <a:pt x="2" y="22"/>
                  <a:pt x="2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4" y="22"/>
                </a:cubicBezTo>
                <a:lnTo>
                  <a:pt x="4" y="21"/>
                </a:lnTo>
                <a:lnTo>
                  <a:pt x="6" y="21"/>
                </a:lnTo>
                <a:cubicBezTo>
                  <a:pt x="6" y="21"/>
                  <a:pt x="6" y="21"/>
                  <a:pt x="6" y="20"/>
                </a:cubicBezTo>
                <a:cubicBezTo>
                  <a:pt x="6" y="20"/>
                  <a:pt x="7" y="20"/>
                  <a:pt x="7" y="20"/>
                </a:cubicBezTo>
                <a:lnTo>
                  <a:pt x="7" y="19"/>
                </a:ln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8" y="18"/>
                  <a:pt x="8" y="18"/>
                </a:cubicBezTo>
                <a:cubicBezTo>
                  <a:pt x="8" y="18"/>
                  <a:pt x="8" y="17"/>
                  <a:pt x="9" y="17"/>
                </a:cubicBezTo>
                <a:cubicBezTo>
                  <a:pt x="9" y="16"/>
                  <a:pt x="9" y="14"/>
                  <a:pt x="9" y="13"/>
                </a:cubicBezTo>
                <a:lnTo>
                  <a:pt x="8" y="13"/>
                </a:lnTo>
                <a:lnTo>
                  <a:pt x="8" y="12"/>
                </a:lnTo>
                <a:cubicBezTo>
                  <a:pt x="8" y="10"/>
                  <a:pt x="10" y="8"/>
                  <a:pt x="10" y="7"/>
                </a:cubicBezTo>
                <a:cubicBezTo>
                  <a:pt x="14" y="7"/>
                  <a:pt x="13" y="5"/>
                  <a:pt x="13" y="0"/>
                </a:cubicBez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cubicBezTo>
                  <a:pt x="17" y="2"/>
                  <a:pt x="17" y="2"/>
                  <a:pt x="17" y="2"/>
                </a:cubicBezTo>
                <a:lnTo>
                  <a:pt x="17" y="3"/>
                </a:lnTo>
                <a:lnTo>
                  <a:pt x="18" y="3"/>
                </a:ln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3"/>
                  <a:pt x="18" y="4"/>
                </a:cubicBezTo>
                <a:lnTo>
                  <a:pt x="20" y="4"/>
                </a:lnTo>
                <a:cubicBezTo>
                  <a:pt x="20" y="4"/>
                  <a:pt x="21" y="3"/>
                  <a:pt x="21" y="3"/>
                </a:cubicBezTo>
                <a:lnTo>
                  <a:pt x="21" y="2"/>
                </a:lnTo>
                <a:lnTo>
                  <a:pt x="22" y="2"/>
                </a:lnTo>
                <a:lnTo>
                  <a:pt x="24" y="2"/>
                </a:lnTo>
                <a:cubicBezTo>
                  <a:pt x="24" y="2"/>
                  <a:pt x="25" y="3"/>
                  <a:pt x="26" y="3"/>
                </a:cubicBezTo>
                <a:cubicBezTo>
                  <a:pt x="26" y="3"/>
                  <a:pt x="26" y="3"/>
                  <a:pt x="26" y="4"/>
                </a:cubicBezTo>
                <a:cubicBezTo>
                  <a:pt x="27" y="4"/>
                  <a:pt x="29" y="4"/>
                  <a:pt x="30" y="4"/>
                </a:cubicBezTo>
                <a:lnTo>
                  <a:pt x="30" y="3"/>
                </a:lnTo>
                <a:cubicBezTo>
                  <a:pt x="30" y="3"/>
                  <a:pt x="31" y="3"/>
                  <a:pt x="31" y="3"/>
                </a:cubicBezTo>
                <a:lnTo>
                  <a:pt x="31" y="4"/>
                </a:lnTo>
                <a:lnTo>
                  <a:pt x="30" y="5"/>
                </a:lnTo>
                <a:cubicBezTo>
                  <a:pt x="30" y="5"/>
                  <a:pt x="30" y="6"/>
                  <a:pt x="30" y="6"/>
                </a:cubicBezTo>
                <a:cubicBezTo>
                  <a:pt x="29" y="6"/>
                  <a:pt x="28" y="7"/>
                  <a:pt x="27" y="7"/>
                </a:cubicBezTo>
                <a:lnTo>
                  <a:pt x="27" y="8"/>
                </a:lnTo>
                <a:lnTo>
                  <a:pt x="27" y="10"/>
                </a:lnTo>
                <a:cubicBezTo>
                  <a:pt x="28" y="10"/>
                  <a:pt x="29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31" y="12"/>
                  <a:pt x="31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31" y="13"/>
                  <a:pt x="33" y="16"/>
                  <a:pt x="33" y="16"/>
                </a:cubicBezTo>
                <a:cubicBezTo>
                  <a:pt x="33" y="16"/>
                  <a:pt x="34" y="17"/>
                  <a:pt x="35" y="17"/>
                </a:cubicBezTo>
                <a:cubicBezTo>
                  <a:pt x="35" y="17"/>
                  <a:pt x="35" y="19"/>
                  <a:pt x="35" y="19"/>
                </a:cubicBezTo>
                <a:cubicBezTo>
                  <a:pt x="36" y="19"/>
                  <a:pt x="37" y="20"/>
                  <a:pt x="38" y="20"/>
                </a:cubicBezTo>
                <a:lnTo>
                  <a:pt x="38" y="21"/>
                </a:lnTo>
                <a:cubicBezTo>
                  <a:pt x="38" y="21"/>
                  <a:pt x="38" y="22"/>
                  <a:pt x="38" y="22"/>
                </a:cubicBezTo>
                <a:cubicBezTo>
                  <a:pt x="38" y="22"/>
                  <a:pt x="39" y="22"/>
                  <a:pt x="39" y="22"/>
                </a:cubicBezTo>
                <a:lnTo>
                  <a:pt x="39" y="21"/>
                </a:lnTo>
                <a:cubicBezTo>
                  <a:pt x="40" y="21"/>
                  <a:pt x="41" y="22"/>
                  <a:pt x="41" y="22"/>
                </a:cubicBezTo>
                <a:cubicBezTo>
                  <a:pt x="41" y="22"/>
                  <a:pt x="42" y="23"/>
                  <a:pt x="42" y="23"/>
                </a:cubicBezTo>
                <a:lnTo>
                  <a:pt x="43" y="23"/>
                </a:lnTo>
                <a:cubicBezTo>
                  <a:pt x="43" y="23"/>
                  <a:pt x="43" y="22"/>
                  <a:pt x="43" y="21"/>
                </a:cubicBezTo>
                <a:cubicBezTo>
                  <a:pt x="44" y="21"/>
                  <a:pt x="44" y="20"/>
                  <a:pt x="44" y="20"/>
                </a:cubicBezTo>
                <a:cubicBezTo>
                  <a:pt x="44" y="20"/>
                  <a:pt x="44" y="19"/>
                  <a:pt x="44" y="19"/>
                </a:cubicBezTo>
                <a:lnTo>
                  <a:pt x="45" y="19"/>
                </a:lnTo>
                <a:cubicBezTo>
                  <a:pt x="45" y="19"/>
                  <a:pt x="46" y="19"/>
                  <a:pt x="46" y="19"/>
                </a:cubicBezTo>
                <a:cubicBezTo>
                  <a:pt x="46" y="19"/>
                  <a:pt x="46" y="20"/>
                  <a:pt x="46" y="20"/>
                </a:cubicBezTo>
                <a:cubicBezTo>
                  <a:pt x="46" y="21"/>
                  <a:pt x="47" y="22"/>
                  <a:pt x="47" y="23"/>
                </a:cubicBezTo>
                <a:lnTo>
                  <a:pt x="48" y="23"/>
                </a:lnTo>
                <a:cubicBezTo>
                  <a:pt x="48" y="24"/>
                  <a:pt x="50" y="24"/>
                  <a:pt x="50" y="24"/>
                </a:cubicBezTo>
                <a:cubicBezTo>
                  <a:pt x="50" y="24"/>
                  <a:pt x="51" y="24"/>
                  <a:pt x="51" y="24"/>
                </a:cubicBezTo>
                <a:cubicBezTo>
                  <a:pt x="51" y="25"/>
                  <a:pt x="52" y="25"/>
                  <a:pt x="52" y="25"/>
                </a:cubicBezTo>
                <a:cubicBezTo>
                  <a:pt x="53" y="25"/>
                  <a:pt x="55" y="25"/>
                  <a:pt x="55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6"/>
                  <a:pt x="55" y="27"/>
                  <a:pt x="55" y="27"/>
                </a:cubicBezTo>
                <a:cubicBezTo>
                  <a:pt x="55" y="27"/>
                  <a:pt x="56" y="28"/>
                  <a:pt x="56" y="28"/>
                </a:cubicBezTo>
                <a:lnTo>
                  <a:pt x="56" y="29"/>
                </a:lnTo>
                <a:cubicBezTo>
                  <a:pt x="56" y="29"/>
                  <a:pt x="56" y="29"/>
                  <a:pt x="56" y="29"/>
                </a:cubicBezTo>
                <a:lnTo>
                  <a:pt x="57" y="29"/>
                </a:lnTo>
                <a:lnTo>
                  <a:pt x="57" y="30"/>
                </a:lnTo>
                <a:cubicBezTo>
                  <a:pt x="57" y="30"/>
                  <a:pt x="58" y="30"/>
                  <a:pt x="58" y="30"/>
                </a:cubicBezTo>
                <a:lnTo>
                  <a:pt x="58" y="31"/>
                </a:lnTo>
                <a:lnTo>
                  <a:pt x="59" y="32"/>
                </a:ln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60" y="33"/>
                  <a:pt x="60" y="33"/>
                </a:cubicBezTo>
                <a:cubicBezTo>
                  <a:pt x="60" y="33"/>
                  <a:pt x="61" y="34"/>
                  <a:pt x="61" y="34"/>
                </a:cubicBezTo>
                <a:cubicBezTo>
                  <a:pt x="61" y="34"/>
                  <a:pt x="61" y="35"/>
                  <a:pt x="61" y="35"/>
                </a:cubicBezTo>
                <a:lnTo>
                  <a:pt x="61" y="36"/>
                </a:lnTo>
                <a:lnTo>
                  <a:pt x="60" y="36"/>
                </a:ln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7"/>
                  <a:pt x="60" y="37"/>
                </a:cubicBezTo>
                <a:lnTo>
                  <a:pt x="59" y="37"/>
                </a:lnTo>
                <a:cubicBezTo>
                  <a:pt x="59" y="37"/>
                  <a:pt x="59" y="37"/>
                  <a:pt x="59" y="37"/>
                </a:cubicBezTo>
                <a:lnTo>
                  <a:pt x="59" y="40"/>
                </a:lnTo>
                <a:cubicBezTo>
                  <a:pt x="59" y="40"/>
                  <a:pt x="59" y="40"/>
                  <a:pt x="59" y="40"/>
                </a:cubicBezTo>
                <a:lnTo>
                  <a:pt x="58" y="41"/>
                </a:lnTo>
                <a:lnTo>
                  <a:pt x="57" y="41"/>
                </a:lnTo>
                <a:lnTo>
                  <a:pt x="56" y="41"/>
                </a:lnTo>
                <a:cubicBezTo>
                  <a:pt x="56" y="42"/>
                  <a:pt x="56" y="42"/>
                  <a:pt x="56" y="42"/>
                </a:cubicBezTo>
                <a:lnTo>
                  <a:pt x="56" y="43"/>
                </a:lnTo>
                <a:lnTo>
                  <a:pt x="55" y="43"/>
                </a:lnTo>
                <a:lnTo>
                  <a:pt x="55" y="44"/>
                </a:lnTo>
                <a:cubicBezTo>
                  <a:pt x="55" y="44"/>
                  <a:pt x="55" y="44"/>
                  <a:pt x="55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4" y="46"/>
                  <a:pt x="54" y="47"/>
                </a:cubicBezTo>
                <a:lnTo>
                  <a:pt x="55" y="47"/>
                </a:lnTo>
                <a:lnTo>
                  <a:pt x="59" y="47"/>
                </a:lnTo>
                <a:cubicBezTo>
                  <a:pt x="59" y="47"/>
                  <a:pt x="59" y="47"/>
                  <a:pt x="59" y="47"/>
                </a:cubicBezTo>
                <a:cubicBezTo>
                  <a:pt x="59" y="47"/>
                  <a:pt x="59" y="47"/>
                  <a:pt x="59" y="47"/>
                </a:cubicBezTo>
                <a:lnTo>
                  <a:pt x="59" y="48"/>
                </a:lnTo>
                <a:cubicBezTo>
                  <a:pt x="59" y="48"/>
                  <a:pt x="60" y="48"/>
                  <a:pt x="60" y="48"/>
                </a:cubicBezTo>
                <a:lnTo>
                  <a:pt x="61" y="48"/>
                </a:lnTo>
                <a:lnTo>
                  <a:pt x="61" y="47"/>
                </a:ln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2" y="47"/>
                  <a:pt x="62" y="47"/>
                  <a:pt x="62" y="47"/>
                </a:cubicBezTo>
                <a:lnTo>
                  <a:pt x="62" y="49"/>
                </a:lnTo>
                <a:cubicBezTo>
                  <a:pt x="63" y="49"/>
                  <a:pt x="62" y="49"/>
                  <a:pt x="63" y="49"/>
                </a:cubicBezTo>
                <a:lnTo>
                  <a:pt x="63" y="50"/>
                </a:lnTo>
                <a:cubicBezTo>
                  <a:pt x="63" y="51"/>
                  <a:pt x="64" y="51"/>
                  <a:pt x="64" y="51"/>
                </a:cubicBezTo>
                <a:lnTo>
                  <a:pt x="64" y="52"/>
                </a:lnTo>
                <a:lnTo>
                  <a:pt x="64" y="53"/>
                </a:lnTo>
                <a:cubicBezTo>
                  <a:pt x="64" y="53"/>
                  <a:pt x="64" y="54"/>
                  <a:pt x="64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54"/>
                  <a:pt x="63" y="55"/>
                  <a:pt x="63" y="55"/>
                </a:cubicBezTo>
                <a:lnTo>
                  <a:pt x="62" y="56"/>
                </a:lnTo>
                <a:lnTo>
                  <a:pt x="61" y="56"/>
                </a:lnTo>
                <a:lnTo>
                  <a:pt x="61" y="57"/>
                </a:lnTo>
                <a:cubicBezTo>
                  <a:pt x="61" y="57"/>
                  <a:pt x="59" y="58"/>
                  <a:pt x="59" y="59"/>
                </a:cubicBezTo>
                <a:cubicBezTo>
                  <a:pt x="59" y="59"/>
                  <a:pt x="59" y="61"/>
                  <a:pt x="59" y="62"/>
                </a:cubicBezTo>
                <a:lnTo>
                  <a:pt x="58" y="63"/>
                </a:lnTo>
                <a:lnTo>
                  <a:pt x="58" y="64"/>
                </a:lnTo>
                <a:cubicBezTo>
                  <a:pt x="58" y="64"/>
                  <a:pt x="58" y="65"/>
                  <a:pt x="58" y="65"/>
                </a:cubicBezTo>
                <a:cubicBezTo>
                  <a:pt x="57" y="65"/>
                  <a:pt x="57" y="65"/>
                  <a:pt x="56" y="65"/>
                </a:cubicBezTo>
                <a:lnTo>
                  <a:pt x="54" y="63"/>
                </a:lnTo>
                <a:lnTo>
                  <a:pt x="54" y="62"/>
                </a:lnTo>
                <a:cubicBezTo>
                  <a:pt x="53" y="62"/>
                  <a:pt x="53" y="61"/>
                  <a:pt x="53" y="61"/>
                </a:cubicBezTo>
                <a:lnTo>
                  <a:pt x="53" y="60"/>
                </a:lnTo>
                <a:lnTo>
                  <a:pt x="52" y="60"/>
                </a:lnTo>
                <a:cubicBezTo>
                  <a:pt x="52" y="59"/>
                  <a:pt x="52" y="56"/>
                  <a:pt x="52" y="56"/>
                </a:cubicBezTo>
                <a:lnTo>
                  <a:pt x="52" y="55"/>
                </a:lnTo>
                <a:lnTo>
                  <a:pt x="50" y="55"/>
                </a:lnTo>
                <a:cubicBezTo>
                  <a:pt x="50" y="55"/>
                  <a:pt x="49" y="56"/>
                  <a:pt x="49" y="56"/>
                </a:cubicBezTo>
                <a:cubicBezTo>
                  <a:pt x="49" y="56"/>
                  <a:pt x="49" y="56"/>
                  <a:pt x="49" y="56"/>
                </a:cubicBezTo>
                <a:lnTo>
                  <a:pt x="48" y="56"/>
                </a:lnTo>
                <a:cubicBezTo>
                  <a:pt x="48" y="57"/>
                  <a:pt x="46" y="57"/>
                  <a:pt x="46" y="57"/>
                </a:cubicBezTo>
                <a:cubicBezTo>
                  <a:pt x="46" y="56"/>
                  <a:pt x="45" y="55"/>
                  <a:pt x="45" y="55"/>
                </a:cubicBezTo>
                <a:cubicBezTo>
                  <a:pt x="45" y="55"/>
                  <a:pt x="44" y="56"/>
                  <a:pt x="44" y="56"/>
                </a:cubicBezTo>
                <a:cubicBezTo>
                  <a:pt x="43" y="56"/>
                  <a:pt x="42" y="56"/>
                  <a:pt x="41" y="56"/>
                </a:cubicBezTo>
                <a:lnTo>
                  <a:pt x="40" y="56"/>
                </a:lnTo>
                <a:cubicBezTo>
                  <a:pt x="40" y="56"/>
                  <a:pt x="40" y="58"/>
                  <a:pt x="40" y="58"/>
                </a:cubicBezTo>
                <a:lnTo>
                  <a:pt x="39" y="58"/>
                </a:lnTo>
                <a:lnTo>
                  <a:pt x="39" y="59"/>
                </a:lnTo>
                <a:lnTo>
                  <a:pt x="38" y="60"/>
                </a:lnTo>
                <a:lnTo>
                  <a:pt x="36" y="60"/>
                </a:lnTo>
                <a:cubicBezTo>
                  <a:pt x="36" y="60"/>
                  <a:pt x="35" y="61"/>
                  <a:pt x="35" y="61"/>
                </a:cubicBezTo>
                <a:cubicBezTo>
                  <a:pt x="35" y="61"/>
                  <a:pt x="35" y="61"/>
                  <a:pt x="35" y="62"/>
                </a:cubicBezTo>
                <a:lnTo>
                  <a:pt x="34" y="62"/>
                </a:lnTo>
                <a:lnTo>
                  <a:pt x="34" y="61"/>
                </a:lnTo>
                <a:lnTo>
                  <a:pt x="33" y="61"/>
                </a:lnTo>
                <a:cubicBezTo>
                  <a:pt x="33" y="61"/>
                  <a:pt x="33" y="61"/>
                  <a:pt x="33" y="61"/>
                </a:cubicBezTo>
                <a:cubicBezTo>
                  <a:pt x="33" y="61"/>
                  <a:pt x="33" y="61"/>
                  <a:pt x="33" y="61"/>
                </a:cubicBezTo>
                <a:lnTo>
                  <a:pt x="32" y="61"/>
                </a:ln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1" y="61"/>
                  <a:pt x="30" y="61"/>
                </a:cubicBezTo>
                <a:cubicBezTo>
                  <a:pt x="30" y="60"/>
                  <a:pt x="30" y="61"/>
                  <a:pt x="30" y="60"/>
                </a:cubicBezTo>
                <a:cubicBezTo>
                  <a:pt x="30" y="60"/>
                  <a:pt x="29" y="60"/>
                  <a:pt x="29" y="60"/>
                </a:cubicBezTo>
                <a:cubicBezTo>
                  <a:pt x="29" y="60"/>
                  <a:pt x="28" y="60"/>
                  <a:pt x="28" y="60"/>
                </a:cubicBezTo>
                <a:cubicBezTo>
                  <a:pt x="28" y="60"/>
                  <a:pt x="27" y="60"/>
                  <a:pt x="27" y="60"/>
                </a:cubicBezTo>
                <a:lnTo>
                  <a:pt x="27" y="59"/>
                </a:lnTo>
                <a:cubicBezTo>
                  <a:pt x="27" y="59"/>
                  <a:pt x="27" y="58"/>
                  <a:pt x="27" y="58"/>
                </a:cubicBezTo>
                <a:lnTo>
                  <a:pt x="27" y="57"/>
                </a:lnTo>
                <a:cubicBezTo>
                  <a:pt x="28" y="57"/>
                  <a:pt x="28" y="57"/>
                  <a:pt x="28" y="57"/>
                </a:cubicBezTo>
                <a:cubicBezTo>
                  <a:pt x="28" y="57"/>
                  <a:pt x="28" y="56"/>
                  <a:pt x="28" y="56"/>
                </a:cubicBezTo>
                <a:lnTo>
                  <a:pt x="28" y="55"/>
                </a:lnTo>
                <a:cubicBezTo>
                  <a:pt x="28" y="55"/>
                  <a:pt x="27" y="55"/>
                  <a:pt x="27" y="55"/>
                </a:cubicBezTo>
                <a:lnTo>
                  <a:pt x="26" y="55"/>
                </a:ln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6"/>
                  <a:pt x="26" y="58"/>
                  <a:pt x="26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4" y="58"/>
                  <a:pt x="24" y="58"/>
                </a:cubicBezTo>
                <a:cubicBezTo>
                  <a:pt x="24" y="58"/>
                  <a:pt x="24" y="57"/>
                  <a:pt x="23" y="57"/>
                </a:cubicBezTo>
                <a:cubicBezTo>
                  <a:pt x="23" y="57"/>
                  <a:pt x="22" y="57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1" y="56"/>
                  <a:pt x="21" y="56"/>
                </a:cubicBezTo>
                <a:cubicBezTo>
                  <a:pt x="21" y="56"/>
                  <a:pt x="20" y="55"/>
                  <a:pt x="20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5"/>
                  <a:pt x="18" y="55"/>
                  <a:pt x="18" y="55"/>
                </a:cubicBezTo>
                <a:cubicBezTo>
                  <a:pt x="18" y="55"/>
                  <a:pt x="15" y="55"/>
                  <a:pt x="15" y="55"/>
                </a:cubicBezTo>
                <a:lnTo>
                  <a:pt x="15" y="54"/>
                </a:lnTo>
                <a:lnTo>
                  <a:pt x="15" y="53"/>
                </a:lnTo>
                <a:lnTo>
                  <a:pt x="14" y="53"/>
                </a:lnTo>
                <a:cubicBezTo>
                  <a:pt x="14" y="53"/>
                  <a:pt x="12" y="54"/>
                  <a:pt x="12" y="53"/>
                </a:cubicBezTo>
                <a:cubicBezTo>
                  <a:pt x="12" y="53"/>
                  <a:pt x="12" y="52"/>
                  <a:pt x="12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1" y="52"/>
                  <a:pt x="10" y="52"/>
                  <a:pt x="9" y="52"/>
                </a:cubicBezTo>
                <a:lnTo>
                  <a:pt x="10" y="52"/>
                </a:lnTo>
                <a:cubicBezTo>
                  <a:pt x="10" y="52"/>
                  <a:pt x="10" y="51"/>
                  <a:pt x="10" y="51"/>
                </a:cubicBezTo>
                <a:cubicBezTo>
                  <a:pt x="10" y="50"/>
                  <a:pt x="10" y="49"/>
                  <a:pt x="10" y="48"/>
                </a:cubicBezTo>
                <a:cubicBezTo>
                  <a:pt x="10" y="48"/>
                  <a:pt x="9" y="48"/>
                  <a:pt x="9" y="48"/>
                </a:cubicBezTo>
                <a:lnTo>
                  <a:pt x="9" y="47"/>
                </a:lnTo>
                <a:cubicBezTo>
                  <a:pt x="9" y="47"/>
                  <a:pt x="9" y="47"/>
                  <a:pt x="9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7" y="46"/>
                  <a:pt x="7" y="46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3"/>
                  <a:pt x="7" y="43"/>
                </a:cubicBezTo>
                <a:lnTo>
                  <a:pt x="7" y="42"/>
                </a:lnTo>
                <a:lnTo>
                  <a:pt x="6" y="42"/>
                </a:lnTo>
                <a:cubicBezTo>
                  <a:pt x="6" y="42"/>
                  <a:pt x="7" y="42"/>
                  <a:pt x="7" y="42"/>
                </a:cubicBezTo>
                <a:lnTo>
                  <a:pt x="7" y="41"/>
                </a:lnTo>
                <a:cubicBezTo>
                  <a:pt x="9" y="41"/>
                  <a:pt x="10" y="42"/>
                  <a:pt x="11" y="41"/>
                </a:cubicBezTo>
                <a:lnTo>
                  <a:pt x="11" y="40"/>
                </a:lnTo>
                <a:cubicBezTo>
                  <a:pt x="10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9"/>
                  <a:pt x="9" y="39"/>
                  <a:pt x="9" y="39"/>
                </a:cubicBezTo>
                <a:lnTo>
                  <a:pt x="9" y="38"/>
                </a:lnTo>
                <a:cubicBezTo>
                  <a:pt x="9" y="38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lnTo>
                  <a:pt x="8" y="36"/>
                </a:lnTo>
                <a:lnTo>
                  <a:pt x="8" y="37"/>
                </a:lnTo>
                <a:cubicBezTo>
                  <a:pt x="8" y="37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lnTo>
                  <a:pt x="6" y="36"/>
                </a:lnTo>
                <a:cubicBezTo>
                  <a:pt x="5" y="37"/>
                  <a:pt x="4" y="36"/>
                  <a:pt x="4" y="36"/>
                </a:cubicBezTo>
                <a:lnTo>
                  <a:pt x="4" y="37"/>
                </a:lnTo>
                <a:lnTo>
                  <a:pt x="3" y="37"/>
                </a:ln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2" y="38"/>
                  <a:pt x="2" y="38"/>
                </a:cubicBezTo>
                <a:lnTo>
                  <a:pt x="1" y="38"/>
                </a:ln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8"/>
                  <a:pt x="0" y="38"/>
                </a:cubicBezTo>
                <a:cubicBezTo>
                  <a:pt x="0" y="38"/>
                  <a:pt x="0" y="37"/>
                  <a:pt x="0" y="37"/>
                </a:cubicBezTo>
                <a:cubicBezTo>
                  <a:pt x="0" y="36"/>
                  <a:pt x="1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lnTo>
                  <a:pt x="3" y="35"/>
                </a:lnTo>
                <a:cubicBezTo>
                  <a:pt x="3" y="34"/>
                  <a:pt x="2" y="34"/>
                  <a:pt x="2" y="34"/>
                </a:cubicBezTo>
                <a:lnTo>
                  <a:pt x="2" y="33"/>
                </a:lnTo>
                <a:lnTo>
                  <a:pt x="1" y="33"/>
                </a:ln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0" y="32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14" name="Freeform 152"/>
          <p:cNvSpPr>
            <a:spLocks/>
          </p:cNvSpPr>
          <p:nvPr/>
        </p:nvSpPr>
        <p:spPr bwMode="auto">
          <a:xfrm>
            <a:off x="1133475" y="3563938"/>
            <a:ext cx="925513" cy="512762"/>
          </a:xfrm>
          <a:custGeom>
            <a:avLst/>
            <a:gdLst>
              <a:gd name="T0" fmla="*/ 75235261 w 62"/>
              <a:gd name="T1" fmla="*/ 17433942 h 35"/>
              <a:gd name="T2" fmla="*/ 80564423 w 62"/>
              <a:gd name="T3" fmla="*/ 21228386 h 35"/>
              <a:gd name="T4" fmla="*/ 80564423 w 62"/>
              <a:gd name="T5" fmla="*/ 22444366 h 35"/>
              <a:gd name="T6" fmla="*/ 79161226 w 62"/>
              <a:gd name="T7" fmla="*/ 23660347 h 35"/>
              <a:gd name="T8" fmla="*/ 79161226 w 62"/>
              <a:gd name="T9" fmla="*/ 25008180 h 35"/>
              <a:gd name="T10" fmla="*/ 77907306 w 62"/>
              <a:gd name="T11" fmla="*/ 27440141 h 35"/>
              <a:gd name="T12" fmla="*/ 73981340 w 62"/>
              <a:gd name="T13" fmla="*/ 28656121 h 35"/>
              <a:gd name="T14" fmla="*/ 72563216 w 62"/>
              <a:gd name="T15" fmla="*/ 34882533 h 35"/>
              <a:gd name="T16" fmla="*/ 71309295 w 62"/>
              <a:gd name="T17" fmla="*/ 33666553 h 35"/>
              <a:gd name="T18" fmla="*/ 65980133 w 62"/>
              <a:gd name="T19" fmla="*/ 32450573 h 35"/>
              <a:gd name="T20" fmla="*/ 67383330 w 62"/>
              <a:gd name="T21" fmla="*/ 37446347 h 35"/>
              <a:gd name="T22" fmla="*/ 67383330 w 62"/>
              <a:gd name="T23" fmla="*/ 39878308 h 35"/>
              <a:gd name="T24" fmla="*/ 63308088 w 62"/>
              <a:gd name="T25" fmla="*/ 41240792 h 35"/>
              <a:gd name="T26" fmla="*/ 59382108 w 62"/>
              <a:gd name="T27" fmla="*/ 42456772 h 35"/>
              <a:gd name="T28" fmla="*/ 58113260 w 62"/>
              <a:gd name="T29" fmla="*/ 42456772 h 35"/>
              <a:gd name="T30" fmla="*/ 55441215 w 62"/>
              <a:gd name="T31" fmla="*/ 42456772 h 35"/>
              <a:gd name="T32" fmla="*/ 54187295 w 62"/>
              <a:gd name="T33" fmla="*/ 41240792 h 35"/>
              <a:gd name="T34" fmla="*/ 51515250 w 62"/>
              <a:gd name="T35" fmla="*/ 39878308 h 35"/>
              <a:gd name="T36" fmla="*/ 48843205 w 62"/>
              <a:gd name="T37" fmla="*/ 37446347 h 35"/>
              <a:gd name="T38" fmla="*/ 46186087 w 62"/>
              <a:gd name="T39" fmla="*/ 33666553 h 35"/>
              <a:gd name="T40" fmla="*/ 44917239 w 62"/>
              <a:gd name="T41" fmla="*/ 32450573 h 35"/>
              <a:gd name="T42" fmla="*/ 40991274 w 62"/>
              <a:gd name="T43" fmla="*/ 31234593 h 35"/>
              <a:gd name="T44" fmla="*/ 35647184 w 62"/>
              <a:gd name="T45" fmla="*/ 33666553 h 35"/>
              <a:gd name="T46" fmla="*/ 29049166 w 62"/>
              <a:gd name="T47" fmla="*/ 34882533 h 35"/>
              <a:gd name="T48" fmla="*/ 18525190 w 62"/>
              <a:gd name="T49" fmla="*/ 31234593 h 35"/>
              <a:gd name="T50" fmla="*/ 11927176 w 62"/>
              <a:gd name="T51" fmla="*/ 27440141 h 35"/>
              <a:gd name="T52" fmla="*/ 11927176 w 62"/>
              <a:gd name="T53" fmla="*/ 27440141 h 35"/>
              <a:gd name="T54" fmla="*/ 11927176 w 62"/>
              <a:gd name="T55" fmla="*/ 27440141 h 35"/>
              <a:gd name="T56" fmla="*/ 3925967 w 62"/>
              <a:gd name="T57" fmla="*/ 29886752 h 35"/>
              <a:gd name="T58" fmla="*/ 1268849 w 62"/>
              <a:gd name="T59" fmla="*/ 31234593 h 35"/>
              <a:gd name="T60" fmla="*/ 0 w 62"/>
              <a:gd name="T61" fmla="*/ 26224161 h 35"/>
              <a:gd name="T62" fmla="*/ 2672046 w 62"/>
              <a:gd name="T63" fmla="*/ 26224161 h 35"/>
              <a:gd name="T64" fmla="*/ 3925967 w 62"/>
              <a:gd name="T65" fmla="*/ 25008180 h 35"/>
              <a:gd name="T66" fmla="*/ 5329164 w 62"/>
              <a:gd name="T67" fmla="*/ 25008180 h 35"/>
              <a:gd name="T68" fmla="*/ 7866862 w 62"/>
              <a:gd name="T69" fmla="*/ 25008180 h 35"/>
              <a:gd name="T70" fmla="*/ 10523980 w 62"/>
              <a:gd name="T71" fmla="*/ 26224161 h 35"/>
              <a:gd name="T72" fmla="*/ 11927176 w 62"/>
              <a:gd name="T73" fmla="*/ 25008180 h 35"/>
              <a:gd name="T74" fmla="*/ 13196024 w 62"/>
              <a:gd name="T75" fmla="*/ 20012406 h 35"/>
              <a:gd name="T76" fmla="*/ 15868073 w 62"/>
              <a:gd name="T77" fmla="*/ 18664572 h 35"/>
              <a:gd name="T78" fmla="*/ 22466083 w 62"/>
              <a:gd name="T79" fmla="*/ 20012406 h 35"/>
              <a:gd name="T80" fmla="*/ 22466083 w 62"/>
              <a:gd name="T81" fmla="*/ 17433942 h 35"/>
              <a:gd name="T82" fmla="*/ 21047959 w 62"/>
              <a:gd name="T83" fmla="*/ 16217961 h 35"/>
              <a:gd name="T84" fmla="*/ 21047959 w 62"/>
              <a:gd name="T85" fmla="*/ 15001981 h 35"/>
              <a:gd name="T86" fmla="*/ 21047959 w 62"/>
              <a:gd name="T87" fmla="*/ 10006203 h 35"/>
              <a:gd name="T88" fmla="*/ 31721218 w 62"/>
              <a:gd name="T89" fmla="*/ 6226407 h 35"/>
              <a:gd name="T90" fmla="*/ 34243987 w 62"/>
              <a:gd name="T91" fmla="*/ 3779796 h 35"/>
              <a:gd name="T92" fmla="*/ 38319229 w 62"/>
              <a:gd name="T93" fmla="*/ 4995776 h 35"/>
              <a:gd name="T94" fmla="*/ 38319229 w 62"/>
              <a:gd name="T95" fmla="*/ 4995776 h 35"/>
              <a:gd name="T96" fmla="*/ 39588077 w 62"/>
              <a:gd name="T97" fmla="*/ 4995776 h 35"/>
              <a:gd name="T98" fmla="*/ 44917239 w 62"/>
              <a:gd name="T99" fmla="*/ 2431961 h 35"/>
              <a:gd name="T100" fmla="*/ 51515250 w 62"/>
              <a:gd name="T101" fmla="*/ 1215981 h 35"/>
              <a:gd name="T102" fmla="*/ 52784098 w 62"/>
              <a:gd name="T103" fmla="*/ 2431961 h 35"/>
              <a:gd name="T104" fmla="*/ 62039240 w 62"/>
              <a:gd name="T105" fmla="*/ 0 h 35"/>
              <a:gd name="T106" fmla="*/ 56710063 w 62"/>
              <a:gd name="T107" fmla="*/ 8790223 h 35"/>
              <a:gd name="T108" fmla="*/ 56710063 w 62"/>
              <a:gd name="T109" fmla="*/ 8790223 h 35"/>
              <a:gd name="T110" fmla="*/ 55441215 w 62"/>
              <a:gd name="T111" fmla="*/ 11222183 h 35"/>
              <a:gd name="T112" fmla="*/ 56710063 w 62"/>
              <a:gd name="T113" fmla="*/ 12438163 h 35"/>
              <a:gd name="T114" fmla="*/ 62039240 w 62"/>
              <a:gd name="T115" fmla="*/ 13785997 h 35"/>
              <a:gd name="T116" fmla="*/ 64711285 w 62"/>
              <a:gd name="T117" fmla="*/ 13785997 h 35"/>
              <a:gd name="T118" fmla="*/ 68637251 w 62"/>
              <a:gd name="T119" fmla="*/ 15001981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"/>
              <a:gd name="T181" fmla="*/ 0 h 35"/>
              <a:gd name="T182" fmla="*/ 62 w 62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" h="35">
                <a:moveTo>
                  <a:pt x="54" y="13"/>
                </a:moveTo>
                <a:lnTo>
                  <a:pt x="54" y="13"/>
                </a:lnTo>
                <a:cubicBezTo>
                  <a:pt x="54" y="13"/>
                  <a:pt x="57" y="14"/>
                  <a:pt x="57" y="14"/>
                </a:cubicBezTo>
                <a:cubicBezTo>
                  <a:pt x="57" y="15"/>
                  <a:pt x="58" y="14"/>
                  <a:pt x="58" y="15"/>
                </a:cubicBezTo>
                <a:lnTo>
                  <a:pt x="58" y="14"/>
                </a:lnTo>
                <a:cubicBezTo>
                  <a:pt x="59" y="14"/>
                  <a:pt x="61" y="14"/>
                  <a:pt x="62" y="14"/>
                </a:cubicBezTo>
                <a:cubicBezTo>
                  <a:pt x="62" y="15"/>
                  <a:pt x="62" y="17"/>
                  <a:pt x="61" y="17"/>
                </a:cubicBezTo>
                <a:lnTo>
                  <a:pt x="61" y="18"/>
                </a:lnTo>
                <a:lnTo>
                  <a:pt x="61" y="19"/>
                </a:lnTo>
                <a:lnTo>
                  <a:pt x="60" y="19"/>
                </a:lnTo>
                <a:lnTo>
                  <a:pt x="60" y="20"/>
                </a:lnTo>
                <a:lnTo>
                  <a:pt x="59" y="20"/>
                </a:lnTo>
                <a:lnTo>
                  <a:pt x="59" y="21"/>
                </a:lnTo>
                <a:lnTo>
                  <a:pt x="59" y="22"/>
                </a:lnTo>
                <a:cubicBezTo>
                  <a:pt x="59" y="22"/>
                  <a:pt x="59" y="22"/>
                  <a:pt x="59" y="22"/>
                </a:cubicBezTo>
                <a:lnTo>
                  <a:pt x="58" y="22"/>
                </a:lnTo>
                <a:lnTo>
                  <a:pt x="57" y="22"/>
                </a:lnTo>
                <a:lnTo>
                  <a:pt x="57" y="23"/>
                </a:lnTo>
                <a:lnTo>
                  <a:pt x="56" y="23"/>
                </a:lnTo>
                <a:lnTo>
                  <a:pt x="56" y="25"/>
                </a:lnTo>
                <a:lnTo>
                  <a:pt x="57" y="25"/>
                </a:lnTo>
                <a:cubicBezTo>
                  <a:pt x="57" y="25"/>
                  <a:pt x="57" y="27"/>
                  <a:pt x="57" y="28"/>
                </a:cubicBezTo>
                <a:lnTo>
                  <a:pt x="55" y="28"/>
                </a:lnTo>
                <a:lnTo>
                  <a:pt x="55" y="27"/>
                </a:lnTo>
                <a:lnTo>
                  <a:pt x="54" y="27"/>
                </a:lnTo>
                <a:cubicBezTo>
                  <a:pt x="54" y="27"/>
                  <a:pt x="54" y="26"/>
                  <a:pt x="54" y="26"/>
                </a:cubicBezTo>
                <a:cubicBezTo>
                  <a:pt x="53" y="26"/>
                  <a:pt x="52" y="26"/>
                  <a:pt x="51" y="26"/>
                </a:cubicBezTo>
                <a:lnTo>
                  <a:pt x="50" y="26"/>
                </a:lnTo>
                <a:cubicBezTo>
                  <a:pt x="50" y="27"/>
                  <a:pt x="50" y="27"/>
                  <a:pt x="50" y="28"/>
                </a:cubicBezTo>
                <a:lnTo>
                  <a:pt x="51" y="28"/>
                </a:lnTo>
                <a:lnTo>
                  <a:pt x="51" y="30"/>
                </a:lnTo>
                <a:lnTo>
                  <a:pt x="52" y="30"/>
                </a:lnTo>
                <a:lnTo>
                  <a:pt x="52" y="32"/>
                </a:lnTo>
                <a:lnTo>
                  <a:pt x="51" y="32"/>
                </a:lnTo>
                <a:cubicBezTo>
                  <a:pt x="50" y="32"/>
                  <a:pt x="49" y="32"/>
                  <a:pt x="49" y="31"/>
                </a:cubicBezTo>
                <a:lnTo>
                  <a:pt x="48" y="31"/>
                </a:lnTo>
                <a:lnTo>
                  <a:pt x="48" y="32"/>
                </a:lnTo>
                <a:lnTo>
                  <a:pt x="48" y="33"/>
                </a:lnTo>
                <a:lnTo>
                  <a:pt x="47" y="33"/>
                </a:lnTo>
                <a:cubicBezTo>
                  <a:pt x="46" y="33"/>
                  <a:pt x="46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lnTo>
                  <a:pt x="44" y="35"/>
                </a:lnTo>
                <a:cubicBezTo>
                  <a:pt x="44" y="34"/>
                  <a:pt x="44" y="35"/>
                  <a:pt x="44" y="34"/>
                </a:cubicBezTo>
                <a:cubicBezTo>
                  <a:pt x="44" y="34"/>
                  <a:pt x="44" y="34"/>
                  <a:pt x="44" y="34"/>
                </a:cubicBezTo>
                <a:lnTo>
                  <a:pt x="43" y="34"/>
                </a:ln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2" y="34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2" y="33"/>
                  <a:pt x="42" y="33"/>
                </a:cubicBezTo>
                <a:cubicBezTo>
                  <a:pt x="42" y="33"/>
                  <a:pt x="41" y="33"/>
                  <a:pt x="41" y="33"/>
                </a:cubicBezTo>
                <a:cubicBezTo>
                  <a:pt x="41" y="33"/>
                  <a:pt x="40" y="33"/>
                  <a:pt x="39" y="33"/>
                </a:cubicBezTo>
                <a:lnTo>
                  <a:pt x="39" y="32"/>
                </a:lnTo>
                <a:cubicBezTo>
                  <a:pt x="39" y="32"/>
                  <a:pt x="39" y="32"/>
                  <a:pt x="39" y="32"/>
                </a:cubicBezTo>
                <a:cubicBezTo>
                  <a:pt x="38" y="31"/>
                  <a:pt x="37" y="30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9"/>
                  <a:pt x="36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5" y="28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4" y="27"/>
                  <a:pt x="34" y="27"/>
                </a:cubicBezTo>
                <a:cubicBezTo>
                  <a:pt x="34" y="27"/>
                  <a:pt x="34" y="26"/>
                  <a:pt x="34" y="26"/>
                </a:cubicBezTo>
                <a:cubicBezTo>
                  <a:pt x="34" y="26"/>
                  <a:pt x="33" y="25"/>
                  <a:pt x="33" y="25"/>
                </a:cubicBezTo>
                <a:cubicBezTo>
                  <a:pt x="33" y="24"/>
                  <a:pt x="32" y="24"/>
                  <a:pt x="31" y="24"/>
                </a:cubicBezTo>
                <a:cubicBezTo>
                  <a:pt x="31" y="24"/>
                  <a:pt x="31" y="24"/>
                  <a:pt x="31" y="25"/>
                </a:cubicBezTo>
                <a:cubicBezTo>
                  <a:pt x="31" y="25"/>
                  <a:pt x="29" y="25"/>
                  <a:pt x="29" y="25"/>
                </a:cubicBezTo>
                <a:cubicBezTo>
                  <a:pt x="29" y="25"/>
                  <a:pt x="29" y="26"/>
                  <a:pt x="28" y="26"/>
                </a:cubicBezTo>
                <a:cubicBezTo>
                  <a:pt x="28" y="26"/>
                  <a:pt x="27" y="26"/>
                  <a:pt x="27" y="26"/>
                </a:cubicBezTo>
                <a:cubicBezTo>
                  <a:pt x="27" y="26"/>
                  <a:pt x="27" y="27"/>
                  <a:pt x="27" y="27"/>
                </a:cubicBezTo>
                <a:lnTo>
                  <a:pt x="26" y="27"/>
                </a:lnTo>
                <a:cubicBezTo>
                  <a:pt x="26" y="27"/>
                  <a:pt x="26" y="28"/>
                  <a:pt x="26" y="29"/>
                </a:cubicBezTo>
                <a:cubicBezTo>
                  <a:pt x="25" y="29"/>
                  <a:pt x="23" y="29"/>
                  <a:pt x="23" y="28"/>
                </a:cubicBezTo>
                <a:cubicBezTo>
                  <a:pt x="23" y="28"/>
                  <a:pt x="22" y="28"/>
                  <a:pt x="22" y="28"/>
                </a:cubicBezTo>
                <a:cubicBezTo>
                  <a:pt x="22" y="27"/>
                  <a:pt x="21" y="26"/>
                  <a:pt x="21" y="24"/>
                </a:cubicBezTo>
                <a:cubicBezTo>
                  <a:pt x="21" y="24"/>
                  <a:pt x="20" y="24"/>
                  <a:pt x="20" y="24"/>
                </a:cubicBezTo>
                <a:cubicBezTo>
                  <a:pt x="20" y="24"/>
                  <a:pt x="19" y="23"/>
                  <a:pt x="19" y="23"/>
                </a:cubicBezTo>
                <a:cubicBezTo>
                  <a:pt x="17" y="23"/>
                  <a:pt x="15" y="23"/>
                  <a:pt x="14" y="25"/>
                </a:cubicBezTo>
                <a:cubicBezTo>
                  <a:pt x="14" y="26"/>
                  <a:pt x="12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4"/>
                  <a:pt x="9" y="23"/>
                  <a:pt x="9" y="22"/>
                </a:cubicBezTo>
                <a:cubicBezTo>
                  <a:pt x="8" y="22"/>
                  <a:pt x="9" y="22"/>
                  <a:pt x="8" y="22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7" y="23"/>
                  <a:pt x="7" y="24"/>
                </a:cubicBezTo>
                <a:lnTo>
                  <a:pt x="4" y="24"/>
                </a:lnTo>
                <a:cubicBezTo>
                  <a:pt x="4" y="24"/>
                  <a:pt x="3" y="24"/>
                  <a:pt x="3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lnTo>
                  <a:pt x="3" y="25"/>
                </a:lnTo>
                <a:cubicBezTo>
                  <a:pt x="3" y="25"/>
                  <a:pt x="3" y="25"/>
                  <a:pt x="3" y="25"/>
                </a:cubicBezTo>
                <a:cubicBezTo>
                  <a:pt x="2" y="25"/>
                  <a:pt x="1" y="25"/>
                  <a:pt x="1" y="25"/>
                </a:cubicBezTo>
                <a:cubicBezTo>
                  <a:pt x="1" y="25"/>
                  <a:pt x="0" y="25"/>
                  <a:pt x="0" y="25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lnTo>
                  <a:pt x="1" y="21"/>
                </a:lnTo>
                <a:lnTo>
                  <a:pt x="2" y="21"/>
                </a:lnTo>
                <a:lnTo>
                  <a:pt x="2" y="20"/>
                </a:lnTo>
                <a:lnTo>
                  <a:pt x="3" y="20"/>
                </a:ln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lnTo>
                  <a:pt x="4" y="20"/>
                </a:ln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5" y="19"/>
                </a:cubicBezTo>
                <a:cubicBezTo>
                  <a:pt x="5" y="20"/>
                  <a:pt x="5" y="19"/>
                  <a:pt x="5" y="20"/>
                </a:cubicBezTo>
                <a:lnTo>
                  <a:pt x="6" y="20"/>
                </a:lnTo>
                <a:cubicBezTo>
                  <a:pt x="6" y="20"/>
                  <a:pt x="6" y="20"/>
                  <a:pt x="6" y="20"/>
                </a:cubicBezTo>
                <a:lnTo>
                  <a:pt x="6" y="21"/>
                </a:lnTo>
                <a:cubicBezTo>
                  <a:pt x="6" y="21"/>
                  <a:pt x="6" y="21"/>
                  <a:pt x="6" y="21"/>
                </a:cubicBezTo>
                <a:lnTo>
                  <a:pt x="8" y="21"/>
                </a:lnTo>
                <a:lnTo>
                  <a:pt x="8" y="20"/>
                </a:lnTo>
                <a:cubicBezTo>
                  <a:pt x="8" y="20"/>
                  <a:pt x="8" y="20"/>
                  <a:pt x="8" y="20"/>
                </a:cubicBezTo>
                <a:lnTo>
                  <a:pt x="9" y="20"/>
                </a:lnTo>
                <a:cubicBezTo>
                  <a:pt x="9" y="19"/>
                  <a:pt x="9" y="17"/>
                  <a:pt x="9" y="16"/>
                </a:cubicBezTo>
                <a:lnTo>
                  <a:pt x="10" y="16"/>
                </a:lnTo>
                <a:cubicBezTo>
                  <a:pt x="10" y="16"/>
                  <a:pt x="10" y="16"/>
                  <a:pt x="10" y="16"/>
                </a:cubicBezTo>
                <a:lnTo>
                  <a:pt x="12" y="16"/>
                </a:ln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5"/>
                  <a:pt x="12" y="15"/>
                </a:cubicBezTo>
                <a:lnTo>
                  <a:pt x="13" y="15"/>
                </a:lnTo>
                <a:cubicBezTo>
                  <a:pt x="13" y="15"/>
                  <a:pt x="14" y="15"/>
                  <a:pt x="14" y="15"/>
                </a:cubicBezTo>
                <a:cubicBezTo>
                  <a:pt x="14" y="16"/>
                  <a:pt x="15" y="16"/>
                  <a:pt x="15" y="16"/>
                </a:cubicBezTo>
                <a:cubicBezTo>
                  <a:pt x="16" y="16"/>
                  <a:pt x="17" y="16"/>
                  <a:pt x="17" y="16"/>
                </a:cubicBezTo>
                <a:lnTo>
                  <a:pt x="18" y="16"/>
                </a:lnTo>
                <a:lnTo>
                  <a:pt x="18" y="14"/>
                </a:lnTo>
                <a:lnTo>
                  <a:pt x="17" y="14"/>
                </a:lnTo>
                <a:cubicBezTo>
                  <a:pt x="17" y="14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lnTo>
                  <a:pt x="16" y="13"/>
                </a:lnTo>
                <a:lnTo>
                  <a:pt x="16" y="12"/>
                </a:lnTo>
                <a:cubicBezTo>
                  <a:pt x="16" y="12"/>
                  <a:pt x="16" y="11"/>
                  <a:pt x="16" y="10"/>
                </a:cubicBezTo>
                <a:cubicBezTo>
                  <a:pt x="15" y="10"/>
                  <a:pt x="16" y="9"/>
                  <a:pt x="16" y="8"/>
                </a:cubicBezTo>
                <a:cubicBezTo>
                  <a:pt x="16" y="8"/>
                  <a:pt x="16" y="8"/>
                  <a:pt x="16" y="8"/>
                </a:cubicBezTo>
                <a:lnTo>
                  <a:pt x="17" y="8"/>
                </a:lnTo>
                <a:cubicBezTo>
                  <a:pt x="17" y="8"/>
                  <a:pt x="18" y="8"/>
                  <a:pt x="19" y="8"/>
                </a:cubicBezTo>
                <a:cubicBezTo>
                  <a:pt x="19" y="8"/>
                  <a:pt x="20" y="7"/>
                  <a:pt x="20" y="6"/>
                </a:cubicBezTo>
                <a:lnTo>
                  <a:pt x="24" y="6"/>
                </a:lnTo>
                <a:cubicBezTo>
                  <a:pt x="24" y="6"/>
                  <a:pt x="24" y="5"/>
                  <a:pt x="24" y="5"/>
                </a:cubicBezTo>
                <a:lnTo>
                  <a:pt x="24" y="4"/>
                </a:lnTo>
                <a:lnTo>
                  <a:pt x="25" y="4"/>
                </a:lnTo>
                <a:cubicBezTo>
                  <a:pt x="25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lnTo>
                  <a:pt x="27" y="3"/>
                </a:lnTo>
                <a:lnTo>
                  <a:pt x="28" y="3"/>
                </a:lnTo>
                <a:cubicBezTo>
                  <a:pt x="28" y="3"/>
                  <a:pt x="29" y="4"/>
                  <a:pt x="29" y="4"/>
                </a:cubicBezTo>
                <a:cubicBezTo>
                  <a:pt x="29" y="5"/>
                  <a:pt x="30" y="5"/>
                  <a:pt x="30" y="5"/>
                </a:cubicBezTo>
                <a:lnTo>
                  <a:pt x="30" y="4"/>
                </a:lnTo>
                <a:lnTo>
                  <a:pt x="31" y="4"/>
                </a:lnTo>
                <a:cubicBezTo>
                  <a:pt x="31" y="4"/>
                  <a:pt x="31" y="3"/>
                  <a:pt x="31" y="3"/>
                </a:cubicBezTo>
                <a:cubicBezTo>
                  <a:pt x="32" y="2"/>
                  <a:pt x="34" y="3"/>
                  <a:pt x="34" y="3"/>
                </a:cubicBezTo>
                <a:lnTo>
                  <a:pt x="34" y="2"/>
                </a:lnTo>
                <a:cubicBezTo>
                  <a:pt x="34" y="2"/>
                  <a:pt x="36" y="2"/>
                  <a:pt x="36" y="2"/>
                </a:cubicBezTo>
                <a:lnTo>
                  <a:pt x="37" y="2"/>
                </a:lnTo>
                <a:cubicBezTo>
                  <a:pt x="37" y="2"/>
                  <a:pt x="38" y="1"/>
                  <a:pt x="38" y="1"/>
                </a:cubicBezTo>
                <a:cubicBezTo>
                  <a:pt x="38" y="1"/>
                  <a:pt x="39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2"/>
                  <a:pt x="44" y="2"/>
                  <a:pt x="44" y="2"/>
                </a:cubicBezTo>
                <a:cubicBezTo>
                  <a:pt x="44" y="1"/>
                  <a:pt x="45" y="1"/>
                  <a:pt x="45" y="1"/>
                </a:cubicBezTo>
                <a:cubicBezTo>
                  <a:pt x="46" y="1"/>
                  <a:pt x="46" y="0"/>
                  <a:pt x="47" y="0"/>
                </a:cubicBezTo>
                <a:lnTo>
                  <a:pt x="47" y="1"/>
                </a:lnTo>
                <a:lnTo>
                  <a:pt x="47" y="6"/>
                </a:lnTo>
                <a:lnTo>
                  <a:pt x="47" y="7"/>
                </a:lnTo>
                <a:lnTo>
                  <a:pt x="43" y="7"/>
                </a:lnTo>
                <a:lnTo>
                  <a:pt x="43" y="8"/>
                </a:lnTo>
                <a:lnTo>
                  <a:pt x="44" y="8"/>
                </a:lnTo>
                <a:lnTo>
                  <a:pt x="44" y="9"/>
                </a:lnTo>
                <a:lnTo>
                  <a:pt x="42" y="9"/>
                </a:lnTo>
                <a:lnTo>
                  <a:pt x="42" y="10"/>
                </a:lnTo>
                <a:lnTo>
                  <a:pt x="43" y="10"/>
                </a:lnTo>
                <a:cubicBezTo>
                  <a:pt x="43" y="10"/>
                  <a:pt x="43" y="10"/>
                  <a:pt x="43" y="10"/>
                </a:cubicBezTo>
                <a:lnTo>
                  <a:pt x="45" y="10"/>
                </a:lnTo>
                <a:lnTo>
                  <a:pt x="47" y="11"/>
                </a:lnTo>
                <a:lnTo>
                  <a:pt x="48" y="11"/>
                </a:lnTo>
                <a:lnTo>
                  <a:pt x="49" y="11"/>
                </a:lnTo>
                <a:cubicBezTo>
                  <a:pt x="49" y="11"/>
                  <a:pt x="49" y="11"/>
                  <a:pt x="49" y="11"/>
                </a:cubicBezTo>
                <a:lnTo>
                  <a:pt x="50" y="11"/>
                </a:lnTo>
                <a:cubicBezTo>
                  <a:pt x="50" y="12"/>
                  <a:pt x="52" y="11"/>
                  <a:pt x="52" y="11"/>
                </a:cubicBezTo>
                <a:lnTo>
                  <a:pt x="52" y="12"/>
                </a:lnTo>
                <a:cubicBezTo>
                  <a:pt x="53" y="12"/>
                  <a:pt x="53" y="12"/>
                  <a:pt x="54" y="13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15" name="Freeform 153"/>
          <p:cNvSpPr>
            <a:spLocks/>
          </p:cNvSpPr>
          <p:nvPr/>
        </p:nvSpPr>
        <p:spPr bwMode="auto">
          <a:xfrm>
            <a:off x="611188" y="3008313"/>
            <a:ext cx="1000125" cy="862012"/>
          </a:xfrm>
          <a:custGeom>
            <a:avLst/>
            <a:gdLst>
              <a:gd name="T0" fmla="*/ 42244081 w 67"/>
              <a:gd name="T1" fmla="*/ 70597414 h 59"/>
              <a:gd name="T2" fmla="*/ 34243085 w 67"/>
              <a:gd name="T3" fmla="*/ 68040596 h 59"/>
              <a:gd name="T4" fmla="*/ 30317215 w 67"/>
              <a:gd name="T5" fmla="*/ 65615272 h 59"/>
              <a:gd name="T6" fmla="*/ 19793517 w 67"/>
              <a:gd name="T7" fmla="*/ 64402610 h 59"/>
              <a:gd name="T8" fmla="*/ 11926862 w 67"/>
              <a:gd name="T9" fmla="*/ 65615272 h 59"/>
              <a:gd name="T10" fmla="*/ 6597838 w 67"/>
              <a:gd name="T11" fmla="*/ 64402610 h 59"/>
              <a:gd name="T12" fmla="*/ 1268815 w 67"/>
              <a:gd name="T13" fmla="*/ 60647741 h 59"/>
              <a:gd name="T14" fmla="*/ 0 w 67"/>
              <a:gd name="T15" fmla="*/ 55665585 h 59"/>
              <a:gd name="T16" fmla="*/ 1268815 w 67"/>
              <a:gd name="T17" fmla="*/ 49485392 h 59"/>
              <a:gd name="T18" fmla="*/ 3925864 w 67"/>
              <a:gd name="T19" fmla="*/ 45847406 h 59"/>
              <a:gd name="T20" fmla="*/ 9269815 w 67"/>
              <a:gd name="T21" fmla="*/ 42092536 h 59"/>
              <a:gd name="T22" fmla="*/ 9269815 w 67"/>
              <a:gd name="T23" fmla="*/ 45847406 h 59"/>
              <a:gd name="T24" fmla="*/ 17121542 w 67"/>
              <a:gd name="T25" fmla="*/ 43290588 h 59"/>
              <a:gd name="T26" fmla="*/ 19793517 w 67"/>
              <a:gd name="T27" fmla="*/ 35897733 h 59"/>
              <a:gd name="T28" fmla="*/ 29048401 w 67"/>
              <a:gd name="T29" fmla="*/ 33340915 h 59"/>
              <a:gd name="T30" fmla="*/ 25122539 w 67"/>
              <a:gd name="T31" fmla="*/ 29717532 h 59"/>
              <a:gd name="T32" fmla="*/ 23719379 w 67"/>
              <a:gd name="T33" fmla="*/ 25948053 h 59"/>
              <a:gd name="T34" fmla="*/ 22450564 w 67"/>
              <a:gd name="T35" fmla="*/ 18555197 h 59"/>
              <a:gd name="T36" fmla="*/ 29048401 w 67"/>
              <a:gd name="T37" fmla="*/ 18555197 h 59"/>
              <a:gd name="T38" fmla="*/ 31720383 w 67"/>
              <a:gd name="T39" fmla="*/ 25948053 h 59"/>
              <a:gd name="T40" fmla="*/ 36915059 w 67"/>
              <a:gd name="T41" fmla="*/ 22324677 h 59"/>
              <a:gd name="T42" fmla="*/ 36915059 w 67"/>
              <a:gd name="T43" fmla="*/ 16129873 h 59"/>
              <a:gd name="T44" fmla="*/ 36915059 w 67"/>
              <a:gd name="T45" fmla="*/ 7392857 h 59"/>
              <a:gd name="T46" fmla="*/ 34243085 w 67"/>
              <a:gd name="T47" fmla="*/ 4982143 h 59"/>
              <a:gd name="T48" fmla="*/ 40840921 w 67"/>
              <a:gd name="T49" fmla="*/ 1212662 h 59"/>
              <a:gd name="T50" fmla="*/ 43512896 w 67"/>
              <a:gd name="T51" fmla="*/ 3769481 h 59"/>
              <a:gd name="T52" fmla="*/ 48841918 w 67"/>
              <a:gd name="T53" fmla="*/ 8605521 h 59"/>
              <a:gd name="T54" fmla="*/ 54185867 w 67"/>
              <a:gd name="T55" fmla="*/ 17342535 h 59"/>
              <a:gd name="T56" fmla="*/ 55439754 w 67"/>
              <a:gd name="T57" fmla="*/ 16129873 h 59"/>
              <a:gd name="T58" fmla="*/ 58111729 w 67"/>
              <a:gd name="T59" fmla="*/ 22324677 h 59"/>
              <a:gd name="T60" fmla="*/ 63306420 w 67"/>
              <a:gd name="T61" fmla="*/ 20980522 h 59"/>
              <a:gd name="T62" fmla="*/ 63306420 w 67"/>
              <a:gd name="T63" fmla="*/ 22324677 h 59"/>
              <a:gd name="T64" fmla="*/ 63306420 w 67"/>
              <a:gd name="T65" fmla="*/ 27160715 h 59"/>
              <a:gd name="T66" fmla="*/ 62037605 w 67"/>
              <a:gd name="T67" fmla="*/ 25948053 h 59"/>
              <a:gd name="T68" fmla="*/ 59365616 w 67"/>
              <a:gd name="T69" fmla="*/ 24735391 h 59"/>
              <a:gd name="T70" fmla="*/ 63306420 w 67"/>
              <a:gd name="T71" fmla="*/ 32142864 h 59"/>
              <a:gd name="T72" fmla="*/ 67366627 w 67"/>
              <a:gd name="T73" fmla="*/ 33340915 h 59"/>
              <a:gd name="T74" fmla="*/ 77905253 w 67"/>
              <a:gd name="T75" fmla="*/ 29717532 h 59"/>
              <a:gd name="T76" fmla="*/ 85756977 w 67"/>
              <a:gd name="T77" fmla="*/ 37110395 h 59"/>
              <a:gd name="T78" fmla="*/ 85756977 w 67"/>
              <a:gd name="T79" fmla="*/ 40879874 h 59"/>
              <a:gd name="T80" fmla="*/ 84503090 w 67"/>
              <a:gd name="T81" fmla="*/ 43290588 h 59"/>
              <a:gd name="T82" fmla="*/ 81831115 w 67"/>
              <a:gd name="T83" fmla="*/ 42092536 h 59"/>
              <a:gd name="T84" fmla="*/ 81831115 w 67"/>
              <a:gd name="T85" fmla="*/ 43290588 h 59"/>
              <a:gd name="T86" fmla="*/ 85756977 w 67"/>
              <a:gd name="T87" fmla="*/ 48272730 h 59"/>
              <a:gd name="T88" fmla="*/ 85756977 w 67"/>
              <a:gd name="T89" fmla="*/ 49485392 h 59"/>
              <a:gd name="T90" fmla="*/ 87160137 w 67"/>
              <a:gd name="T91" fmla="*/ 50698054 h 59"/>
              <a:gd name="T92" fmla="*/ 85756977 w 67"/>
              <a:gd name="T93" fmla="*/ 53254871 h 59"/>
              <a:gd name="T94" fmla="*/ 84503090 w 67"/>
              <a:gd name="T95" fmla="*/ 52042209 h 59"/>
              <a:gd name="T96" fmla="*/ 80562300 w 67"/>
              <a:gd name="T97" fmla="*/ 50698054 h 59"/>
              <a:gd name="T98" fmla="*/ 77905253 w 67"/>
              <a:gd name="T99" fmla="*/ 54452923 h 59"/>
              <a:gd name="T100" fmla="*/ 67366627 w 67"/>
              <a:gd name="T101" fmla="*/ 56878247 h 59"/>
              <a:gd name="T102" fmla="*/ 67366627 w 67"/>
              <a:gd name="T103" fmla="*/ 63058455 h 59"/>
              <a:gd name="T104" fmla="*/ 68635442 w 67"/>
              <a:gd name="T105" fmla="*/ 63058455 h 59"/>
              <a:gd name="T106" fmla="*/ 68635442 w 67"/>
              <a:gd name="T107" fmla="*/ 66827934 h 59"/>
              <a:gd name="T108" fmla="*/ 62037605 w 67"/>
              <a:gd name="T109" fmla="*/ 66827934 h 59"/>
              <a:gd name="T110" fmla="*/ 58111729 w 67"/>
              <a:gd name="T111" fmla="*/ 66827934 h 59"/>
              <a:gd name="T112" fmla="*/ 56708569 w 67"/>
              <a:gd name="T113" fmla="*/ 71810076 h 59"/>
              <a:gd name="T114" fmla="*/ 54185867 w 67"/>
              <a:gd name="T115" fmla="*/ 71810076 h 59"/>
              <a:gd name="T116" fmla="*/ 51513892 w 67"/>
              <a:gd name="T117" fmla="*/ 71810076 h 59"/>
              <a:gd name="T118" fmla="*/ 50110732 w 67"/>
              <a:gd name="T119" fmla="*/ 71810076 h 59"/>
              <a:gd name="T120" fmla="*/ 47588030 w 67"/>
              <a:gd name="T121" fmla="*/ 73008128 h 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"/>
              <a:gd name="T184" fmla="*/ 0 h 59"/>
              <a:gd name="T185" fmla="*/ 67 w 67"/>
              <a:gd name="T186" fmla="*/ 59 h 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" h="59">
                <a:moveTo>
                  <a:pt x="35" y="59"/>
                </a:moveTo>
                <a:cubicBezTo>
                  <a:pt x="35" y="58"/>
                  <a:pt x="35" y="58"/>
                  <a:pt x="35" y="58"/>
                </a:cubicBezTo>
                <a:cubicBezTo>
                  <a:pt x="34" y="58"/>
                  <a:pt x="33" y="56"/>
                  <a:pt x="32" y="56"/>
                </a:cubicBezTo>
                <a:cubicBezTo>
                  <a:pt x="32" y="56"/>
                  <a:pt x="32" y="57"/>
                  <a:pt x="32" y="57"/>
                </a:cubicBezTo>
                <a:cubicBezTo>
                  <a:pt x="32" y="56"/>
                  <a:pt x="32" y="57"/>
                  <a:pt x="32" y="57"/>
                </a:cubicBezTo>
                <a:cubicBezTo>
                  <a:pt x="32" y="57"/>
                  <a:pt x="31" y="57"/>
                  <a:pt x="31" y="58"/>
                </a:cubicBezTo>
                <a:lnTo>
                  <a:pt x="30" y="58"/>
                </a:lnTo>
                <a:cubicBezTo>
                  <a:pt x="30" y="58"/>
                  <a:pt x="30" y="57"/>
                  <a:pt x="30" y="57"/>
                </a:cubicBezTo>
                <a:cubicBezTo>
                  <a:pt x="30" y="57"/>
                  <a:pt x="27" y="56"/>
                  <a:pt x="27" y="55"/>
                </a:cubicBezTo>
                <a:cubicBezTo>
                  <a:pt x="27" y="55"/>
                  <a:pt x="26" y="55"/>
                  <a:pt x="26" y="55"/>
                </a:cubicBezTo>
                <a:cubicBezTo>
                  <a:pt x="27" y="55"/>
                  <a:pt x="26" y="55"/>
                  <a:pt x="26" y="55"/>
                </a:cubicBezTo>
                <a:cubicBezTo>
                  <a:pt x="25" y="54"/>
                  <a:pt x="26" y="51"/>
                  <a:pt x="26" y="50"/>
                </a:cubicBezTo>
                <a:cubicBezTo>
                  <a:pt x="26" y="50"/>
                  <a:pt x="26" y="50"/>
                  <a:pt x="26" y="49"/>
                </a:cubicBezTo>
                <a:cubicBezTo>
                  <a:pt x="25" y="49"/>
                  <a:pt x="24" y="49"/>
                  <a:pt x="24" y="49"/>
                </a:cubicBezTo>
                <a:cubicBezTo>
                  <a:pt x="24" y="49"/>
                  <a:pt x="24" y="52"/>
                  <a:pt x="23" y="52"/>
                </a:cubicBezTo>
                <a:cubicBezTo>
                  <a:pt x="24" y="49"/>
                  <a:pt x="24" y="52"/>
                  <a:pt x="23" y="53"/>
                </a:cubicBezTo>
                <a:cubicBezTo>
                  <a:pt x="24" y="49"/>
                  <a:pt x="24" y="52"/>
                  <a:pt x="23" y="53"/>
                </a:cubicBezTo>
                <a:cubicBezTo>
                  <a:pt x="23" y="53"/>
                  <a:pt x="21" y="52"/>
                  <a:pt x="21" y="52"/>
                </a:cubicBezTo>
                <a:lnTo>
                  <a:pt x="21" y="51"/>
                </a:lnTo>
                <a:cubicBezTo>
                  <a:pt x="20" y="51"/>
                  <a:pt x="19" y="51"/>
                  <a:pt x="19" y="51"/>
                </a:cubicBezTo>
                <a:cubicBezTo>
                  <a:pt x="19" y="51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lnTo>
                  <a:pt x="14" y="52"/>
                </a:lnTo>
                <a:cubicBezTo>
                  <a:pt x="14" y="52"/>
                  <a:pt x="13" y="54"/>
                  <a:pt x="12" y="54"/>
                </a:cubicBezTo>
                <a:cubicBezTo>
                  <a:pt x="12" y="54"/>
                  <a:pt x="11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4"/>
                  <a:pt x="10" y="54"/>
                  <a:pt x="10" y="54"/>
                </a:cubicBezTo>
                <a:cubicBezTo>
                  <a:pt x="10" y="54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lnTo>
                  <a:pt x="8" y="53"/>
                </a:lnTo>
                <a:cubicBezTo>
                  <a:pt x="8" y="53"/>
                  <a:pt x="8" y="52"/>
                  <a:pt x="8" y="52"/>
                </a:cubicBezTo>
                <a:cubicBezTo>
                  <a:pt x="7" y="52"/>
                  <a:pt x="6" y="52"/>
                  <a:pt x="5" y="52"/>
                </a:cubicBezTo>
                <a:cubicBezTo>
                  <a:pt x="5" y="51"/>
                  <a:pt x="4" y="51"/>
                  <a:pt x="4" y="50"/>
                </a:cubicBezTo>
                <a:lnTo>
                  <a:pt x="3" y="50"/>
                </a:ln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2" y="50"/>
                  <a:pt x="2" y="50"/>
                </a:cubicBezTo>
                <a:cubicBezTo>
                  <a:pt x="2" y="50"/>
                  <a:pt x="1" y="50"/>
                  <a:pt x="1" y="50"/>
                </a:cubicBezTo>
                <a:cubicBezTo>
                  <a:pt x="1" y="50"/>
                  <a:pt x="1" y="49"/>
                  <a:pt x="1" y="49"/>
                </a:cubicBezTo>
                <a:cubicBezTo>
                  <a:pt x="1" y="48"/>
                  <a:pt x="2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6"/>
                  <a:pt x="3" y="46"/>
                </a:cubicBezTo>
                <a:cubicBezTo>
                  <a:pt x="3" y="46"/>
                  <a:pt x="2" y="46"/>
                  <a:pt x="2" y="45"/>
                </a:cubicBezTo>
                <a:cubicBezTo>
                  <a:pt x="2" y="45"/>
                  <a:pt x="1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lnTo>
                  <a:pt x="0" y="41"/>
                </a:lnTo>
                <a:cubicBezTo>
                  <a:pt x="0" y="41"/>
                  <a:pt x="0" y="40"/>
                  <a:pt x="0" y="40"/>
                </a:cubicBezTo>
                <a:cubicBezTo>
                  <a:pt x="0" y="41"/>
                  <a:pt x="0" y="40"/>
                  <a:pt x="0" y="40"/>
                </a:cubicBezTo>
                <a:cubicBezTo>
                  <a:pt x="0" y="40"/>
                  <a:pt x="1" y="40"/>
                  <a:pt x="1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1" y="40"/>
                  <a:pt x="1" y="40"/>
                </a:cubicBezTo>
                <a:lnTo>
                  <a:pt x="2" y="40"/>
                </a:lnTo>
                <a:cubicBezTo>
                  <a:pt x="2" y="40"/>
                  <a:pt x="2" y="39"/>
                  <a:pt x="2" y="39"/>
                </a:cubicBezTo>
                <a:cubicBezTo>
                  <a:pt x="2" y="39"/>
                  <a:pt x="2" y="38"/>
                  <a:pt x="2" y="38"/>
                </a:cubicBezTo>
                <a:cubicBezTo>
                  <a:pt x="2" y="37"/>
                  <a:pt x="2" y="37"/>
                  <a:pt x="2" y="37"/>
                </a:cubicBezTo>
                <a:lnTo>
                  <a:pt x="3" y="37"/>
                </a:lnTo>
                <a:cubicBezTo>
                  <a:pt x="3" y="37"/>
                  <a:pt x="4" y="37"/>
                  <a:pt x="4" y="37"/>
                </a:cubicBezTo>
                <a:cubicBezTo>
                  <a:pt x="4" y="36"/>
                  <a:pt x="4" y="34"/>
                  <a:pt x="4" y="33"/>
                </a:cubicBezTo>
                <a:cubicBezTo>
                  <a:pt x="5" y="33"/>
                  <a:pt x="6" y="33"/>
                  <a:pt x="6" y="33"/>
                </a:cubicBezTo>
                <a:lnTo>
                  <a:pt x="7" y="33"/>
                </a:ln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lnTo>
                  <a:pt x="7" y="36"/>
                </a:ln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lnTo>
                  <a:pt x="7" y="37"/>
                </a:ln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lnTo>
                  <a:pt x="8" y="38"/>
                </a:lnTo>
                <a:cubicBezTo>
                  <a:pt x="8" y="38"/>
                  <a:pt x="8" y="38"/>
                  <a:pt x="8" y="38"/>
                </a:cubicBezTo>
                <a:lnTo>
                  <a:pt x="8" y="40"/>
                </a:lnTo>
                <a:cubicBezTo>
                  <a:pt x="9" y="40"/>
                  <a:pt x="10" y="39"/>
                  <a:pt x="10" y="39"/>
                </a:cubicBezTo>
                <a:cubicBezTo>
                  <a:pt x="11" y="39"/>
                  <a:pt x="11" y="37"/>
                  <a:pt x="11" y="36"/>
                </a:cubicBezTo>
                <a:cubicBezTo>
                  <a:pt x="11" y="36"/>
                  <a:pt x="12" y="35"/>
                  <a:pt x="13" y="35"/>
                </a:cubicBezTo>
                <a:cubicBezTo>
                  <a:pt x="13" y="35"/>
                  <a:pt x="16" y="34"/>
                  <a:pt x="16" y="34"/>
                </a:cubicBezTo>
                <a:cubicBezTo>
                  <a:pt x="16" y="33"/>
                  <a:pt x="16" y="33"/>
                  <a:pt x="16" y="32"/>
                </a:cubicBezTo>
                <a:cubicBezTo>
                  <a:pt x="16" y="32"/>
                  <a:pt x="15" y="31"/>
                  <a:pt x="15" y="31"/>
                </a:cubicBezTo>
                <a:cubicBezTo>
                  <a:pt x="16" y="32"/>
                  <a:pt x="15" y="31"/>
                  <a:pt x="15" y="31"/>
                </a:cubicBezTo>
                <a:cubicBezTo>
                  <a:pt x="15" y="31"/>
                  <a:pt x="15" y="30"/>
                  <a:pt x="15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17" y="29"/>
                  <a:pt x="18" y="29"/>
                  <a:pt x="18" y="29"/>
                </a:cubicBezTo>
                <a:lnTo>
                  <a:pt x="19" y="29"/>
                </a:lnTo>
                <a:cubicBezTo>
                  <a:pt x="19" y="28"/>
                  <a:pt x="19" y="28"/>
                  <a:pt x="20" y="28"/>
                </a:cubicBezTo>
                <a:cubicBezTo>
                  <a:pt x="20" y="29"/>
                  <a:pt x="22" y="30"/>
                  <a:pt x="22" y="29"/>
                </a:cubicBezTo>
                <a:cubicBezTo>
                  <a:pt x="22" y="29"/>
                  <a:pt x="22" y="28"/>
                  <a:pt x="22" y="27"/>
                </a:cubicBezTo>
                <a:cubicBezTo>
                  <a:pt x="22" y="27"/>
                  <a:pt x="20" y="26"/>
                  <a:pt x="20" y="26"/>
                </a:cubicBezTo>
                <a:cubicBezTo>
                  <a:pt x="20" y="25"/>
                  <a:pt x="20" y="25"/>
                  <a:pt x="20" y="25"/>
                </a:cubicBezTo>
                <a:lnTo>
                  <a:pt x="19" y="25"/>
                </a:lnTo>
                <a:cubicBezTo>
                  <a:pt x="19" y="25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3"/>
                  <a:pt x="19" y="23"/>
                </a:cubicBezTo>
                <a:lnTo>
                  <a:pt x="18" y="23"/>
                </a:lnTo>
                <a:lnTo>
                  <a:pt x="17" y="23"/>
                </a:ln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1"/>
                  <a:pt x="17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0"/>
                  <a:pt x="19" y="20"/>
                  <a:pt x="18" y="19"/>
                </a:cubicBezTo>
                <a:cubicBezTo>
                  <a:pt x="18" y="20"/>
                  <a:pt x="19" y="20"/>
                  <a:pt x="18" y="19"/>
                </a:cubicBezTo>
                <a:cubicBezTo>
                  <a:pt x="18" y="19"/>
                  <a:pt x="17" y="19"/>
                  <a:pt x="17" y="19"/>
                </a:cubicBezTo>
                <a:lnTo>
                  <a:pt x="17" y="18"/>
                </a:lnTo>
                <a:cubicBezTo>
                  <a:pt x="17" y="18"/>
                  <a:pt x="17" y="16"/>
                  <a:pt x="17" y="15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lnTo>
                  <a:pt x="21" y="15"/>
                </a:lnTo>
                <a:cubicBezTo>
                  <a:pt x="21" y="15"/>
                  <a:pt x="21" y="15"/>
                  <a:pt x="21" y="15"/>
                </a:cubicBezTo>
                <a:lnTo>
                  <a:pt x="22" y="15"/>
                </a:ln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6"/>
                  <a:pt x="22" y="16"/>
                </a:cubicBezTo>
                <a:cubicBezTo>
                  <a:pt x="22" y="16"/>
                  <a:pt x="22" y="17"/>
                  <a:pt x="22" y="17"/>
                </a:cubicBezTo>
                <a:cubicBezTo>
                  <a:pt x="23" y="17"/>
                  <a:pt x="23" y="18"/>
                  <a:pt x="24" y="18"/>
                </a:cubicBezTo>
                <a:lnTo>
                  <a:pt x="24" y="21"/>
                </a:ln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5" y="20"/>
                  <a:pt x="25" y="20"/>
                </a:cubicBezTo>
                <a:cubicBezTo>
                  <a:pt x="25" y="20"/>
                  <a:pt x="26" y="20"/>
                  <a:pt x="26" y="20"/>
                </a:cubicBezTo>
                <a:cubicBezTo>
                  <a:pt x="26" y="20"/>
                  <a:pt x="26" y="20"/>
                  <a:pt x="26" y="19"/>
                </a:cubicBezTo>
                <a:cubicBezTo>
                  <a:pt x="27" y="19"/>
                  <a:pt x="28" y="19"/>
                  <a:pt x="28" y="19"/>
                </a:cubicBezTo>
                <a:cubicBezTo>
                  <a:pt x="28" y="19"/>
                  <a:pt x="29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lnTo>
                  <a:pt x="27" y="14"/>
                </a:lnTo>
                <a:cubicBezTo>
                  <a:pt x="28" y="14"/>
                  <a:pt x="28" y="13"/>
                  <a:pt x="28" y="13"/>
                </a:cubicBezTo>
                <a:cubicBezTo>
                  <a:pt x="28" y="14"/>
                  <a:pt x="28" y="13"/>
                  <a:pt x="28" y="13"/>
                </a:cubicBezTo>
                <a:lnTo>
                  <a:pt x="29" y="13"/>
                </a:ln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2"/>
                </a:cubicBezTo>
                <a:cubicBezTo>
                  <a:pt x="29" y="13"/>
                  <a:pt x="29" y="13"/>
                  <a:pt x="29" y="12"/>
                </a:cubicBezTo>
                <a:cubicBezTo>
                  <a:pt x="30" y="10"/>
                  <a:pt x="29" y="9"/>
                  <a:pt x="29" y="7"/>
                </a:cubicBezTo>
                <a:cubicBezTo>
                  <a:pt x="29" y="7"/>
                  <a:pt x="28" y="7"/>
                  <a:pt x="28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5"/>
                  <a:pt x="27" y="5"/>
                </a:cubicBezTo>
                <a:cubicBezTo>
                  <a:pt x="27" y="5"/>
                  <a:pt x="27" y="5"/>
                  <a:pt x="26" y="5"/>
                </a:cubicBezTo>
                <a:lnTo>
                  <a:pt x="26" y="4"/>
                </a:ln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8" y="3"/>
                  <a:pt x="28" y="3"/>
                </a:cubicBezTo>
                <a:cubicBezTo>
                  <a:pt x="28" y="2"/>
                  <a:pt x="30" y="1"/>
                  <a:pt x="30" y="1"/>
                </a:cubicBezTo>
                <a:lnTo>
                  <a:pt x="31" y="1"/>
                </a:lnTo>
                <a:cubicBezTo>
                  <a:pt x="31" y="0"/>
                  <a:pt x="32" y="0"/>
                  <a:pt x="32" y="0"/>
                </a:cubicBezTo>
                <a:lnTo>
                  <a:pt x="33" y="2"/>
                </a:lnTo>
                <a:cubicBezTo>
                  <a:pt x="33" y="2"/>
                  <a:pt x="33" y="3"/>
                  <a:pt x="33" y="3"/>
                </a:cubicBezTo>
                <a:lnTo>
                  <a:pt x="34" y="3"/>
                </a:lnTo>
                <a:lnTo>
                  <a:pt x="34" y="4"/>
                </a:lnTo>
                <a:cubicBezTo>
                  <a:pt x="35" y="4"/>
                  <a:pt x="35" y="5"/>
                  <a:pt x="36" y="5"/>
                </a:cubicBezTo>
                <a:cubicBezTo>
                  <a:pt x="36" y="5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8"/>
                  <a:pt x="38" y="8"/>
                  <a:pt x="38" y="9"/>
                </a:cubicBezTo>
                <a:cubicBezTo>
                  <a:pt x="40" y="9"/>
                  <a:pt x="40" y="11"/>
                  <a:pt x="40" y="12"/>
                </a:cubicBezTo>
                <a:lnTo>
                  <a:pt x="41" y="12"/>
                </a:lnTo>
                <a:cubicBezTo>
                  <a:pt x="41" y="12"/>
                  <a:pt x="40" y="14"/>
                  <a:pt x="41" y="14"/>
                </a:cubicBezTo>
                <a:lnTo>
                  <a:pt x="41" y="15"/>
                </a:lnTo>
                <a:lnTo>
                  <a:pt x="42" y="15"/>
                </a:lnTo>
                <a:cubicBezTo>
                  <a:pt x="42" y="15"/>
                  <a:pt x="42" y="14"/>
                  <a:pt x="42" y="14"/>
                </a:cubicBezTo>
                <a:lnTo>
                  <a:pt x="42" y="13"/>
                </a:lnTo>
                <a:lnTo>
                  <a:pt x="44" y="13"/>
                </a:lnTo>
                <a:lnTo>
                  <a:pt x="44" y="15"/>
                </a:lnTo>
                <a:lnTo>
                  <a:pt x="44" y="18"/>
                </a:ln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6" y="18"/>
                  <a:pt x="46" y="17"/>
                </a:cubicBezTo>
                <a:lnTo>
                  <a:pt x="47" y="17"/>
                </a:lnTo>
                <a:lnTo>
                  <a:pt x="48" y="17"/>
                </a:lnTo>
                <a:lnTo>
                  <a:pt x="48" y="18"/>
                </a:lnTo>
                <a:cubicBezTo>
                  <a:pt x="48" y="18"/>
                  <a:pt x="48" y="19"/>
                  <a:pt x="49" y="19"/>
                </a:cubicBezTo>
                <a:lnTo>
                  <a:pt x="49" y="20"/>
                </a:lnTo>
                <a:cubicBezTo>
                  <a:pt x="49" y="20"/>
                  <a:pt x="49" y="22"/>
                  <a:pt x="49" y="22"/>
                </a:cubicBezTo>
                <a:cubicBezTo>
                  <a:pt x="49" y="22"/>
                  <a:pt x="49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1"/>
                  <a:pt x="47" y="21"/>
                </a:cubicBezTo>
                <a:lnTo>
                  <a:pt x="46" y="21"/>
                </a:lnTo>
                <a:cubicBezTo>
                  <a:pt x="46" y="21"/>
                  <a:pt x="46" y="21"/>
                  <a:pt x="46" y="21"/>
                </a:cubicBezTo>
                <a:cubicBezTo>
                  <a:pt x="46" y="20"/>
                  <a:pt x="46" y="20"/>
                  <a:pt x="46" y="20"/>
                </a:cubicBezTo>
                <a:lnTo>
                  <a:pt x="45" y="20"/>
                </a:lnTo>
                <a:lnTo>
                  <a:pt x="45" y="24"/>
                </a:lnTo>
                <a:cubicBezTo>
                  <a:pt x="45" y="24"/>
                  <a:pt x="45" y="25"/>
                  <a:pt x="45" y="25"/>
                </a:cubicBezTo>
                <a:cubicBezTo>
                  <a:pt x="46" y="25"/>
                  <a:pt x="47" y="25"/>
                  <a:pt x="47" y="25"/>
                </a:cubicBezTo>
                <a:lnTo>
                  <a:pt x="48" y="25"/>
                </a:lnTo>
                <a:cubicBezTo>
                  <a:pt x="48" y="25"/>
                  <a:pt x="48" y="26"/>
                  <a:pt x="48" y="26"/>
                </a:cubicBezTo>
                <a:cubicBezTo>
                  <a:pt x="48" y="26"/>
                  <a:pt x="49" y="27"/>
                  <a:pt x="50" y="27"/>
                </a:cubicBezTo>
                <a:cubicBezTo>
                  <a:pt x="50" y="27"/>
                  <a:pt x="50" y="28"/>
                  <a:pt x="50" y="28"/>
                </a:cubicBezTo>
                <a:lnTo>
                  <a:pt x="51" y="28"/>
                </a:lnTo>
                <a:cubicBezTo>
                  <a:pt x="51" y="28"/>
                  <a:pt x="51" y="27"/>
                  <a:pt x="51" y="27"/>
                </a:cubicBezTo>
                <a:cubicBezTo>
                  <a:pt x="51" y="27"/>
                  <a:pt x="52" y="25"/>
                  <a:pt x="52" y="25"/>
                </a:cubicBezTo>
                <a:lnTo>
                  <a:pt x="52" y="24"/>
                </a:lnTo>
                <a:cubicBezTo>
                  <a:pt x="52" y="24"/>
                  <a:pt x="55" y="24"/>
                  <a:pt x="55" y="24"/>
                </a:cubicBezTo>
                <a:cubicBezTo>
                  <a:pt x="56" y="24"/>
                  <a:pt x="58" y="23"/>
                  <a:pt x="59" y="23"/>
                </a:cubicBezTo>
                <a:lnTo>
                  <a:pt x="59" y="24"/>
                </a:lnTo>
                <a:cubicBezTo>
                  <a:pt x="60" y="24"/>
                  <a:pt x="60" y="28"/>
                  <a:pt x="60" y="28"/>
                </a:cubicBezTo>
                <a:cubicBezTo>
                  <a:pt x="60" y="29"/>
                  <a:pt x="64" y="29"/>
                  <a:pt x="65" y="29"/>
                </a:cubicBezTo>
                <a:lnTo>
                  <a:pt x="65" y="30"/>
                </a:lnTo>
                <a:lnTo>
                  <a:pt x="65" y="31"/>
                </a:lnTo>
                <a:cubicBezTo>
                  <a:pt x="65" y="31"/>
                  <a:pt x="65" y="32"/>
                  <a:pt x="65" y="33"/>
                </a:cubicBezTo>
                <a:lnTo>
                  <a:pt x="64" y="33"/>
                </a:lnTo>
                <a:cubicBezTo>
                  <a:pt x="64" y="34"/>
                  <a:pt x="64" y="35"/>
                  <a:pt x="64" y="35"/>
                </a:cubicBezTo>
                <a:cubicBezTo>
                  <a:pt x="64" y="35"/>
                  <a:pt x="63" y="34"/>
                  <a:pt x="63" y="34"/>
                </a:cubicBezTo>
                <a:cubicBezTo>
                  <a:pt x="63" y="34"/>
                  <a:pt x="63" y="34"/>
                  <a:pt x="62" y="34"/>
                </a:cubicBezTo>
                <a:cubicBezTo>
                  <a:pt x="62" y="34"/>
                  <a:pt x="61" y="35"/>
                  <a:pt x="61" y="35"/>
                </a:cubicBezTo>
                <a:lnTo>
                  <a:pt x="62" y="35"/>
                </a:lnTo>
                <a:cubicBezTo>
                  <a:pt x="62" y="35"/>
                  <a:pt x="62" y="35"/>
                  <a:pt x="62" y="36"/>
                </a:cubicBezTo>
                <a:cubicBezTo>
                  <a:pt x="62" y="36"/>
                  <a:pt x="63" y="37"/>
                  <a:pt x="63" y="37"/>
                </a:cubicBezTo>
                <a:cubicBezTo>
                  <a:pt x="63" y="37"/>
                  <a:pt x="64" y="39"/>
                  <a:pt x="65" y="39"/>
                </a:cubicBezTo>
                <a:cubicBezTo>
                  <a:pt x="65" y="39"/>
                  <a:pt x="65" y="39"/>
                  <a:pt x="65" y="39"/>
                </a:cubicBezTo>
                <a:lnTo>
                  <a:pt x="65" y="40"/>
                </a:lnTo>
                <a:cubicBezTo>
                  <a:pt x="66" y="40"/>
                  <a:pt x="66" y="40"/>
                  <a:pt x="66" y="40"/>
                </a:cubicBezTo>
                <a:lnTo>
                  <a:pt x="67" y="40"/>
                </a:lnTo>
                <a:cubicBezTo>
                  <a:pt x="67" y="41"/>
                  <a:pt x="66" y="41"/>
                  <a:pt x="66" y="41"/>
                </a:cubicBezTo>
                <a:cubicBezTo>
                  <a:pt x="66" y="41"/>
                  <a:pt x="66" y="42"/>
                  <a:pt x="66" y="42"/>
                </a:cubicBezTo>
                <a:lnTo>
                  <a:pt x="65" y="42"/>
                </a:lnTo>
                <a:lnTo>
                  <a:pt x="65" y="43"/>
                </a:lnTo>
                <a:cubicBezTo>
                  <a:pt x="65" y="43"/>
                  <a:pt x="64" y="43"/>
                  <a:pt x="64" y="42"/>
                </a:cubicBezTo>
                <a:cubicBezTo>
                  <a:pt x="64" y="42"/>
                  <a:pt x="63" y="41"/>
                  <a:pt x="63" y="41"/>
                </a:cubicBezTo>
                <a:lnTo>
                  <a:pt x="62" y="41"/>
                </a:lnTo>
                <a:lnTo>
                  <a:pt x="61" y="41"/>
                </a:lnTo>
                <a:cubicBezTo>
                  <a:pt x="61" y="41"/>
                  <a:pt x="61" y="41"/>
                  <a:pt x="61" y="41"/>
                </a:cubicBezTo>
                <a:cubicBezTo>
                  <a:pt x="61" y="42"/>
                  <a:pt x="60" y="42"/>
                  <a:pt x="60" y="42"/>
                </a:cubicBezTo>
                <a:lnTo>
                  <a:pt x="59" y="42"/>
                </a:lnTo>
                <a:lnTo>
                  <a:pt x="59" y="43"/>
                </a:lnTo>
                <a:cubicBezTo>
                  <a:pt x="59" y="43"/>
                  <a:pt x="59" y="44"/>
                  <a:pt x="59" y="44"/>
                </a:cubicBezTo>
                <a:lnTo>
                  <a:pt x="55" y="44"/>
                </a:lnTo>
                <a:cubicBezTo>
                  <a:pt x="55" y="45"/>
                  <a:pt x="54" y="46"/>
                  <a:pt x="54" y="46"/>
                </a:cubicBezTo>
                <a:cubicBezTo>
                  <a:pt x="53" y="46"/>
                  <a:pt x="52" y="46"/>
                  <a:pt x="52" y="46"/>
                </a:cubicBezTo>
                <a:lnTo>
                  <a:pt x="51" y="46"/>
                </a:lnTo>
                <a:cubicBezTo>
                  <a:pt x="51" y="46"/>
                  <a:pt x="51" y="46"/>
                  <a:pt x="51" y="46"/>
                </a:cubicBezTo>
                <a:cubicBezTo>
                  <a:pt x="51" y="47"/>
                  <a:pt x="50" y="48"/>
                  <a:pt x="51" y="48"/>
                </a:cubicBezTo>
                <a:cubicBezTo>
                  <a:pt x="51" y="49"/>
                  <a:pt x="51" y="50"/>
                  <a:pt x="51" y="50"/>
                </a:cubicBezTo>
                <a:lnTo>
                  <a:pt x="51" y="51"/>
                </a:lnTo>
                <a:lnTo>
                  <a:pt x="52" y="51"/>
                </a:ln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2"/>
                  <a:pt x="52" y="52"/>
                </a:cubicBezTo>
                <a:lnTo>
                  <a:pt x="53" y="52"/>
                </a:lnTo>
                <a:lnTo>
                  <a:pt x="53" y="54"/>
                </a:lnTo>
                <a:lnTo>
                  <a:pt x="52" y="54"/>
                </a:lnTo>
                <a:cubicBezTo>
                  <a:pt x="52" y="54"/>
                  <a:pt x="51" y="54"/>
                  <a:pt x="50" y="54"/>
                </a:cubicBezTo>
                <a:cubicBezTo>
                  <a:pt x="50" y="54"/>
                  <a:pt x="49" y="54"/>
                  <a:pt x="49" y="53"/>
                </a:cubicBezTo>
                <a:cubicBezTo>
                  <a:pt x="49" y="53"/>
                  <a:pt x="48" y="53"/>
                  <a:pt x="48" y="53"/>
                </a:cubicBezTo>
                <a:lnTo>
                  <a:pt x="47" y="53"/>
                </a:lnTo>
                <a:cubicBezTo>
                  <a:pt x="47" y="53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lnTo>
                  <a:pt x="45" y="54"/>
                </a:lnTo>
                <a:cubicBezTo>
                  <a:pt x="45" y="54"/>
                  <a:pt x="45" y="54"/>
                  <a:pt x="45" y="54"/>
                </a:cubicBezTo>
                <a:lnTo>
                  <a:pt x="44" y="54"/>
                </a:lnTo>
                <a:cubicBezTo>
                  <a:pt x="44" y="55"/>
                  <a:pt x="44" y="57"/>
                  <a:pt x="44" y="58"/>
                </a:cubicBezTo>
                <a:lnTo>
                  <a:pt x="43" y="58"/>
                </a:lnTo>
                <a:cubicBezTo>
                  <a:pt x="43" y="58"/>
                  <a:pt x="43" y="58"/>
                  <a:pt x="43" y="58"/>
                </a:cubicBezTo>
                <a:lnTo>
                  <a:pt x="43" y="59"/>
                </a:lnTo>
                <a:lnTo>
                  <a:pt x="41" y="59"/>
                </a:lnTo>
                <a:cubicBezTo>
                  <a:pt x="41" y="59"/>
                  <a:pt x="41" y="59"/>
                  <a:pt x="41" y="59"/>
                </a:cubicBezTo>
                <a:lnTo>
                  <a:pt x="41" y="58"/>
                </a:lnTo>
                <a:cubicBezTo>
                  <a:pt x="41" y="58"/>
                  <a:pt x="41" y="58"/>
                  <a:pt x="41" y="58"/>
                </a:cubicBezTo>
                <a:lnTo>
                  <a:pt x="40" y="58"/>
                </a:lnTo>
                <a:cubicBezTo>
                  <a:pt x="40" y="57"/>
                  <a:pt x="40" y="58"/>
                  <a:pt x="40" y="57"/>
                </a:cubicBezTo>
                <a:cubicBezTo>
                  <a:pt x="40" y="57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lnTo>
                  <a:pt x="38" y="58"/>
                </a:ln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8"/>
                </a:cubicBezTo>
                <a:lnTo>
                  <a:pt x="37" y="58"/>
                </a:lnTo>
                <a:lnTo>
                  <a:pt x="37" y="59"/>
                </a:lnTo>
                <a:lnTo>
                  <a:pt x="36" y="59"/>
                </a:lnTo>
                <a:lnTo>
                  <a:pt x="35" y="59"/>
                </a:lnTo>
                <a:cubicBezTo>
                  <a:pt x="35" y="59"/>
                  <a:pt x="35" y="59"/>
                  <a:pt x="35" y="59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16" name="Freeform 154"/>
          <p:cNvSpPr>
            <a:spLocks/>
          </p:cNvSpPr>
          <p:nvPr/>
        </p:nvSpPr>
        <p:spPr bwMode="auto">
          <a:xfrm>
            <a:off x="1073150" y="3886200"/>
            <a:ext cx="746125" cy="452438"/>
          </a:xfrm>
          <a:custGeom>
            <a:avLst/>
            <a:gdLst>
              <a:gd name="T0" fmla="*/ 64659202 w 50"/>
              <a:gd name="T1" fmla="*/ 20928908 h 31"/>
              <a:gd name="T2" fmla="*/ 65927614 w 50"/>
              <a:gd name="T3" fmla="*/ 28313862 h 31"/>
              <a:gd name="T4" fmla="*/ 65927614 w 50"/>
              <a:gd name="T5" fmla="*/ 29656581 h 31"/>
              <a:gd name="T6" fmla="*/ 64659202 w 50"/>
              <a:gd name="T7" fmla="*/ 29656581 h 31"/>
              <a:gd name="T8" fmla="*/ 63256487 w 50"/>
              <a:gd name="T9" fmla="*/ 30867954 h 31"/>
              <a:gd name="T10" fmla="*/ 60600269 w 50"/>
              <a:gd name="T11" fmla="*/ 32064725 h 31"/>
              <a:gd name="T12" fmla="*/ 58078367 w 50"/>
              <a:gd name="T13" fmla="*/ 33276091 h 31"/>
              <a:gd name="T14" fmla="*/ 46155293 w 50"/>
              <a:gd name="T15" fmla="*/ 32064725 h 31"/>
              <a:gd name="T16" fmla="*/ 43484166 w 50"/>
              <a:gd name="T17" fmla="*/ 30867954 h 31"/>
              <a:gd name="T18" fmla="*/ 40813040 w 50"/>
              <a:gd name="T19" fmla="*/ 32064725 h 31"/>
              <a:gd name="T20" fmla="*/ 39559550 w 50"/>
              <a:gd name="T21" fmla="*/ 37026947 h 31"/>
              <a:gd name="T22" fmla="*/ 38291138 w 50"/>
              <a:gd name="T23" fmla="*/ 37026947 h 31"/>
              <a:gd name="T24" fmla="*/ 35634934 w 50"/>
              <a:gd name="T25" fmla="*/ 38238313 h 31"/>
              <a:gd name="T26" fmla="*/ 35634934 w 50"/>
              <a:gd name="T27" fmla="*/ 35830176 h 31"/>
              <a:gd name="T28" fmla="*/ 35634934 w 50"/>
              <a:gd name="T29" fmla="*/ 34487457 h 31"/>
              <a:gd name="T30" fmla="*/ 31695395 w 50"/>
              <a:gd name="T31" fmla="*/ 34487457 h 31"/>
              <a:gd name="T32" fmla="*/ 25114567 w 50"/>
              <a:gd name="T33" fmla="*/ 32064725 h 31"/>
              <a:gd name="T34" fmla="*/ 22443440 w 50"/>
              <a:gd name="T35" fmla="*/ 24694359 h 31"/>
              <a:gd name="T36" fmla="*/ 17116110 w 50"/>
              <a:gd name="T37" fmla="*/ 24694359 h 31"/>
              <a:gd name="T38" fmla="*/ 0 w 50"/>
              <a:gd name="T39" fmla="*/ 19717542 h 31"/>
              <a:gd name="T40" fmla="*/ 5327333 w 50"/>
              <a:gd name="T41" fmla="*/ 16098039 h 31"/>
              <a:gd name="T42" fmla="*/ 5327333 w 50"/>
              <a:gd name="T43" fmla="*/ 14755317 h 31"/>
              <a:gd name="T44" fmla="*/ 5327333 w 50"/>
              <a:gd name="T45" fmla="*/ 14755317 h 31"/>
              <a:gd name="T46" fmla="*/ 7849236 w 50"/>
              <a:gd name="T47" fmla="*/ 14755317 h 31"/>
              <a:gd name="T48" fmla="*/ 11923078 w 50"/>
              <a:gd name="T49" fmla="*/ 14755317 h 31"/>
              <a:gd name="T50" fmla="*/ 10520363 w 50"/>
              <a:gd name="T51" fmla="*/ 13558545 h 31"/>
              <a:gd name="T52" fmla="*/ 11923078 w 50"/>
              <a:gd name="T53" fmla="*/ 7384956 h 31"/>
              <a:gd name="T54" fmla="*/ 14444979 w 50"/>
              <a:gd name="T55" fmla="*/ 2408138 h 31"/>
              <a:gd name="T56" fmla="*/ 15847697 w 50"/>
              <a:gd name="T57" fmla="*/ 0 h 31"/>
              <a:gd name="T58" fmla="*/ 17116110 w 50"/>
              <a:gd name="T59" fmla="*/ 0 h 31"/>
              <a:gd name="T60" fmla="*/ 17116110 w 50"/>
              <a:gd name="T61" fmla="*/ 0 h 31"/>
              <a:gd name="T62" fmla="*/ 17116110 w 50"/>
              <a:gd name="T63" fmla="*/ 0 h 31"/>
              <a:gd name="T64" fmla="*/ 17116110 w 50"/>
              <a:gd name="T65" fmla="*/ 0 h 31"/>
              <a:gd name="T66" fmla="*/ 19772314 w 50"/>
              <a:gd name="T67" fmla="*/ 3750858 h 31"/>
              <a:gd name="T68" fmla="*/ 31695395 w 50"/>
              <a:gd name="T69" fmla="*/ 2408138 h 31"/>
              <a:gd name="T70" fmla="*/ 34232219 w 50"/>
              <a:gd name="T71" fmla="*/ 7384956 h 31"/>
              <a:gd name="T72" fmla="*/ 39559550 w 50"/>
              <a:gd name="T73" fmla="*/ 8581729 h 31"/>
              <a:gd name="T74" fmla="*/ 40813040 w 50"/>
              <a:gd name="T75" fmla="*/ 4962224 h 31"/>
              <a:gd name="T76" fmla="*/ 46155293 w 50"/>
              <a:gd name="T77" fmla="*/ 3750858 h 31"/>
              <a:gd name="T78" fmla="*/ 48811497 w 50"/>
              <a:gd name="T79" fmla="*/ 3750858 h 31"/>
              <a:gd name="T80" fmla="*/ 50079909 w 50"/>
              <a:gd name="T81" fmla="*/ 4962224 h 31"/>
              <a:gd name="T82" fmla="*/ 51482624 w 50"/>
              <a:gd name="T83" fmla="*/ 6173590 h 31"/>
              <a:gd name="T84" fmla="*/ 51482624 w 50"/>
              <a:gd name="T85" fmla="*/ 6173590 h 31"/>
              <a:gd name="T86" fmla="*/ 54004526 w 50"/>
              <a:gd name="T87" fmla="*/ 8581729 h 31"/>
              <a:gd name="T88" fmla="*/ 54004526 w 50"/>
              <a:gd name="T89" fmla="*/ 9924448 h 31"/>
              <a:gd name="T90" fmla="*/ 56675652 w 50"/>
              <a:gd name="T91" fmla="*/ 12347179 h 31"/>
              <a:gd name="T92" fmla="*/ 59331856 w 50"/>
              <a:gd name="T93" fmla="*/ 13558545 h 31"/>
              <a:gd name="T94" fmla="*/ 60600269 w 50"/>
              <a:gd name="T95" fmla="*/ 13558545 h 31"/>
              <a:gd name="T96" fmla="*/ 60600269 w 50"/>
              <a:gd name="T97" fmla="*/ 14755317 h 31"/>
              <a:gd name="T98" fmla="*/ 62002998 w 50"/>
              <a:gd name="T99" fmla="*/ 14755317 h 31"/>
              <a:gd name="T100" fmla="*/ 63256487 w 50"/>
              <a:gd name="T101" fmla="*/ 14755317 h 31"/>
              <a:gd name="T102" fmla="*/ 64659202 w 50"/>
              <a:gd name="T103" fmla="*/ 14755317 h 3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"/>
              <a:gd name="T157" fmla="*/ 0 h 31"/>
              <a:gd name="T158" fmla="*/ 50 w 50"/>
              <a:gd name="T159" fmla="*/ 31 h 3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" h="31">
                <a:moveTo>
                  <a:pt x="49" y="12"/>
                </a:moveTo>
                <a:cubicBezTo>
                  <a:pt x="49" y="14"/>
                  <a:pt x="49" y="16"/>
                  <a:pt x="49" y="17"/>
                </a:cubicBezTo>
                <a:cubicBezTo>
                  <a:pt x="50" y="17"/>
                  <a:pt x="50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lnTo>
                  <a:pt x="50" y="23"/>
                </a:lnTo>
                <a:lnTo>
                  <a:pt x="50" y="24"/>
                </a:lnTo>
                <a:lnTo>
                  <a:pt x="49" y="24"/>
                </a:ln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8" y="24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5"/>
                  <a:pt x="46" y="26"/>
                  <a:pt x="46" y="26"/>
                </a:cubicBezTo>
                <a:cubicBezTo>
                  <a:pt x="46" y="26"/>
                  <a:pt x="45" y="26"/>
                  <a:pt x="45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5" y="27"/>
                  <a:pt x="44" y="27"/>
                </a:cubicBezTo>
                <a:cubicBezTo>
                  <a:pt x="44" y="29"/>
                  <a:pt x="41" y="28"/>
                  <a:pt x="40" y="28"/>
                </a:cubicBezTo>
                <a:cubicBezTo>
                  <a:pt x="40" y="27"/>
                  <a:pt x="36" y="26"/>
                  <a:pt x="35" y="26"/>
                </a:cubicBezTo>
                <a:cubicBezTo>
                  <a:pt x="35" y="26"/>
                  <a:pt x="35" y="26"/>
                  <a:pt x="35" y="25"/>
                </a:cubicBezTo>
                <a:lnTo>
                  <a:pt x="33" y="25"/>
                </a:lnTo>
                <a:lnTo>
                  <a:pt x="33" y="26"/>
                </a:lnTo>
                <a:lnTo>
                  <a:pt x="31" y="26"/>
                </a:lnTo>
                <a:cubicBezTo>
                  <a:pt x="30" y="27"/>
                  <a:pt x="31" y="29"/>
                  <a:pt x="31" y="30"/>
                </a:cubicBezTo>
                <a:lnTo>
                  <a:pt x="30" y="30"/>
                </a:lnTo>
                <a:lnTo>
                  <a:pt x="29" y="30"/>
                </a:lnTo>
                <a:cubicBezTo>
                  <a:pt x="29" y="31"/>
                  <a:pt x="29" y="31"/>
                  <a:pt x="29" y="31"/>
                </a:cubicBezTo>
                <a:lnTo>
                  <a:pt x="27" y="31"/>
                </a:lnTo>
                <a:lnTo>
                  <a:pt x="27" y="29"/>
                </a:lnTo>
                <a:lnTo>
                  <a:pt x="27" y="28"/>
                </a:lnTo>
                <a:lnTo>
                  <a:pt x="26" y="28"/>
                </a:lnTo>
                <a:lnTo>
                  <a:pt x="24" y="28"/>
                </a:lnTo>
                <a:lnTo>
                  <a:pt x="24" y="29"/>
                </a:lnTo>
                <a:lnTo>
                  <a:pt x="19" y="29"/>
                </a:lnTo>
                <a:lnTo>
                  <a:pt x="19" y="26"/>
                </a:lnTo>
                <a:cubicBezTo>
                  <a:pt x="20" y="26"/>
                  <a:pt x="20" y="23"/>
                  <a:pt x="21" y="22"/>
                </a:cubicBezTo>
                <a:cubicBezTo>
                  <a:pt x="22" y="22"/>
                  <a:pt x="23" y="22"/>
                  <a:pt x="23" y="20"/>
                </a:cubicBezTo>
                <a:cubicBezTo>
                  <a:pt x="21" y="20"/>
                  <a:pt x="19" y="20"/>
                  <a:pt x="17" y="20"/>
                </a:cubicBezTo>
                <a:lnTo>
                  <a:pt x="16" y="21"/>
                </a:lnTo>
                <a:cubicBezTo>
                  <a:pt x="16" y="21"/>
                  <a:pt x="16" y="21"/>
                  <a:pt x="16" y="21"/>
                </a:cubicBezTo>
                <a:cubicBezTo>
                  <a:pt x="14" y="21"/>
                  <a:pt x="15" y="22"/>
                  <a:pt x="13" y="20"/>
                </a:cubicBezTo>
                <a:cubicBezTo>
                  <a:pt x="12" y="19"/>
                  <a:pt x="11" y="20"/>
                  <a:pt x="10" y="20"/>
                </a:cubicBezTo>
                <a:cubicBezTo>
                  <a:pt x="7" y="20"/>
                  <a:pt x="6" y="18"/>
                  <a:pt x="4" y="18"/>
                </a:cubicBezTo>
                <a:cubicBezTo>
                  <a:pt x="3" y="18"/>
                  <a:pt x="0" y="19"/>
                  <a:pt x="0" y="16"/>
                </a:cubicBezTo>
                <a:cubicBezTo>
                  <a:pt x="1" y="16"/>
                  <a:pt x="2" y="15"/>
                  <a:pt x="3" y="15"/>
                </a:cubicBezTo>
                <a:lnTo>
                  <a:pt x="4" y="13"/>
                </a:lnTo>
                <a:cubicBezTo>
                  <a:pt x="4" y="13"/>
                  <a:pt x="4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2"/>
                  <a:pt x="5" y="12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3"/>
                  <a:pt x="6" y="12"/>
                  <a:pt x="6" y="12"/>
                </a:cubicBezTo>
                <a:cubicBezTo>
                  <a:pt x="5" y="13"/>
                  <a:pt x="6" y="12"/>
                  <a:pt x="7" y="12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2"/>
                  <a:pt x="8" y="12"/>
                  <a:pt x="9" y="12"/>
                </a:cubicBezTo>
                <a:cubicBezTo>
                  <a:pt x="8" y="12"/>
                  <a:pt x="8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8" y="10"/>
                  <a:pt x="8" y="9"/>
                </a:cubicBezTo>
                <a:cubicBezTo>
                  <a:pt x="7" y="8"/>
                  <a:pt x="9" y="7"/>
                  <a:pt x="9" y="6"/>
                </a:cubicBezTo>
                <a:cubicBezTo>
                  <a:pt x="7" y="8"/>
                  <a:pt x="9" y="7"/>
                  <a:pt x="9" y="6"/>
                </a:cubicBezTo>
                <a:cubicBezTo>
                  <a:pt x="9" y="6"/>
                  <a:pt x="10" y="5"/>
                  <a:pt x="11" y="5"/>
                </a:cubicBezTo>
                <a:lnTo>
                  <a:pt x="11" y="2"/>
                </a:ln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2" y="1"/>
                  <a:pt x="12" y="1"/>
                </a:cubicBezTo>
                <a:cubicBezTo>
                  <a:pt x="12" y="1"/>
                  <a:pt x="12" y="1"/>
                  <a:pt x="12" y="0"/>
                </a:cubicBezTo>
                <a:cubicBezTo>
                  <a:pt x="13" y="0"/>
                  <a:pt x="12" y="0"/>
                  <a:pt x="13" y="0"/>
                </a:cubicBezTo>
                <a:cubicBezTo>
                  <a:pt x="13" y="1"/>
                  <a:pt x="14" y="2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6" y="3"/>
                  <a:pt x="18" y="4"/>
                  <a:pt x="18" y="3"/>
                </a:cubicBezTo>
                <a:cubicBezTo>
                  <a:pt x="19" y="1"/>
                  <a:pt x="21" y="1"/>
                  <a:pt x="23" y="1"/>
                </a:cubicBezTo>
                <a:cubicBezTo>
                  <a:pt x="23" y="1"/>
                  <a:pt x="24" y="2"/>
                  <a:pt x="24" y="2"/>
                </a:cubicBezTo>
                <a:cubicBezTo>
                  <a:pt x="24" y="2"/>
                  <a:pt x="25" y="2"/>
                  <a:pt x="25" y="2"/>
                </a:cubicBezTo>
                <a:cubicBezTo>
                  <a:pt x="25" y="4"/>
                  <a:pt x="26" y="5"/>
                  <a:pt x="26" y="6"/>
                </a:cubicBezTo>
                <a:cubicBezTo>
                  <a:pt x="26" y="6"/>
                  <a:pt x="27" y="6"/>
                  <a:pt x="27" y="6"/>
                </a:cubicBezTo>
                <a:cubicBezTo>
                  <a:pt x="27" y="7"/>
                  <a:pt x="29" y="7"/>
                  <a:pt x="30" y="7"/>
                </a:cubicBezTo>
                <a:cubicBezTo>
                  <a:pt x="30" y="6"/>
                  <a:pt x="30" y="5"/>
                  <a:pt x="30" y="5"/>
                </a:cubicBezTo>
                <a:lnTo>
                  <a:pt x="31" y="5"/>
                </a:lnTo>
                <a:cubicBezTo>
                  <a:pt x="31" y="5"/>
                  <a:pt x="31" y="4"/>
                  <a:pt x="31" y="4"/>
                </a:cubicBezTo>
                <a:cubicBezTo>
                  <a:pt x="31" y="4"/>
                  <a:pt x="32" y="4"/>
                  <a:pt x="32" y="4"/>
                </a:cubicBezTo>
                <a:cubicBezTo>
                  <a:pt x="33" y="4"/>
                  <a:pt x="33" y="3"/>
                  <a:pt x="33" y="3"/>
                </a:cubicBezTo>
                <a:cubicBezTo>
                  <a:pt x="33" y="3"/>
                  <a:pt x="35" y="3"/>
                  <a:pt x="35" y="3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7" y="2"/>
                  <a:pt x="37" y="3"/>
                </a:cubicBezTo>
                <a:cubicBezTo>
                  <a:pt x="37" y="3"/>
                  <a:pt x="38" y="4"/>
                  <a:pt x="38" y="4"/>
                </a:cubicBezTo>
                <a:cubicBezTo>
                  <a:pt x="38" y="4"/>
                  <a:pt x="38" y="5"/>
                  <a:pt x="38" y="5"/>
                </a:cubicBezTo>
                <a:cubicBezTo>
                  <a:pt x="38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1" y="7"/>
                  <a:pt x="41" y="7"/>
                </a:cubicBezTo>
                <a:cubicBezTo>
                  <a:pt x="41" y="7"/>
                  <a:pt x="41" y="7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2" y="9"/>
                  <a:pt x="43" y="10"/>
                </a:cubicBezTo>
                <a:cubicBezTo>
                  <a:pt x="43" y="10"/>
                  <a:pt x="43" y="10"/>
                  <a:pt x="43" y="10"/>
                </a:cubicBezTo>
                <a:lnTo>
                  <a:pt x="43" y="11"/>
                </a:lnTo>
                <a:cubicBezTo>
                  <a:pt x="44" y="11"/>
                  <a:pt x="45" y="11"/>
                  <a:pt x="45" y="11"/>
                </a:cubicBezTo>
                <a:cubicBezTo>
                  <a:pt x="45" y="11"/>
                  <a:pt x="46" y="11"/>
                  <a:pt x="46" y="11"/>
                </a:cubicBezTo>
                <a:cubicBezTo>
                  <a:pt x="46" y="11"/>
                  <a:pt x="46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lnTo>
                  <a:pt x="48" y="12"/>
                </a:lnTo>
                <a:cubicBezTo>
                  <a:pt x="48" y="12"/>
                  <a:pt x="48" y="12"/>
                  <a:pt x="48" y="12"/>
                </a:cubicBezTo>
                <a:cubicBezTo>
                  <a:pt x="48" y="13"/>
                  <a:pt x="48" y="12"/>
                  <a:pt x="48" y="13"/>
                </a:cubicBezTo>
                <a:lnTo>
                  <a:pt x="49" y="12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17" name="Freeform 157"/>
          <p:cNvSpPr>
            <a:spLocks/>
          </p:cNvSpPr>
          <p:nvPr/>
        </p:nvSpPr>
        <p:spPr bwMode="auto">
          <a:xfrm>
            <a:off x="4908550" y="1081088"/>
            <a:ext cx="374650" cy="349250"/>
          </a:xfrm>
          <a:custGeom>
            <a:avLst/>
            <a:gdLst>
              <a:gd name="T0" fmla="*/ 1273810 w 25"/>
              <a:gd name="T1" fmla="*/ 12267406 h 24"/>
              <a:gd name="T2" fmla="*/ 0 w 25"/>
              <a:gd name="T3" fmla="*/ 7334249 h 24"/>
              <a:gd name="T4" fmla="*/ 3956305 w 25"/>
              <a:gd name="T5" fmla="*/ 0 h 24"/>
              <a:gd name="T6" fmla="*/ 6653784 w 25"/>
              <a:gd name="T7" fmla="*/ 1207823 h 24"/>
              <a:gd name="T8" fmla="*/ 12018772 w 25"/>
              <a:gd name="T9" fmla="*/ 2401094 h 24"/>
              <a:gd name="T10" fmla="*/ 12018772 w 25"/>
              <a:gd name="T11" fmla="*/ 3739886 h 24"/>
              <a:gd name="T12" fmla="*/ 15990064 w 25"/>
              <a:gd name="T13" fmla="*/ 7334249 h 24"/>
              <a:gd name="T14" fmla="*/ 17398748 w 25"/>
              <a:gd name="T15" fmla="*/ 9735344 h 24"/>
              <a:gd name="T16" fmla="*/ 20081241 w 25"/>
              <a:gd name="T17" fmla="*/ 9735344 h 24"/>
              <a:gd name="T18" fmla="*/ 22628860 w 25"/>
              <a:gd name="T19" fmla="*/ 13475228 h 24"/>
              <a:gd name="T20" fmla="*/ 25326340 w 25"/>
              <a:gd name="T21" fmla="*/ 13475228 h 24"/>
              <a:gd name="T22" fmla="*/ 26735023 w 25"/>
              <a:gd name="T23" fmla="*/ 14668499 h 24"/>
              <a:gd name="T24" fmla="*/ 30691333 w 25"/>
              <a:gd name="T25" fmla="*/ 14668499 h 24"/>
              <a:gd name="T26" fmla="*/ 33388812 w 25"/>
              <a:gd name="T27" fmla="*/ 15876325 h 24"/>
              <a:gd name="T28" fmla="*/ 32115003 w 25"/>
              <a:gd name="T29" fmla="*/ 22017302 h 24"/>
              <a:gd name="T30" fmla="*/ 32115003 w 25"/>
              <a:gd name="T31" fmla="*/ 23210573 h 24"/>
              <a:gd name="T32" fmla="*/ 28008833 w 25"/>
              <a:gd name="T33" fmla="*/ 24418395 h 24"/>
              <a:gd name="T34" fmla="*/ 29432502 w 25"/>
              <a:gd name="T35" fmla="*/ 26950457 h 24"/>
              <a:gd name="T36" fmla="*/ 30691333 w 25"/>
              <a:gd name="T37" fmla="*/ 26950457 h 24"/>
              <a:gd name="T38" fmla="*/ 30691333 w 25"/>
              <a:gd name="T39" fmla="*/ 29351550 h 24"/>
              <a:gd name="T40" fmla="*/ 26735023 w 25"/>
              <a:gd name="T41" fmla="*/ 28143727 h 24"/>
              <a:gd name="T42" fmla="*/ 26735023 w 25"/>
              <a:gd name="T43" fmla="*/ 26950457 h 24"/>
              <a:gd name="T44" fmla="*/ 26735023 w 25"/>
              <a:gd name="T45" fmla="*/ 26950457 h 24"/>
              <a:gd name="T46" fmla="*/ 25326340 w 25"/>
              <a:gd name="T47" fmla="*/ 25742634 h 24"/>
              <a:gd name="T48" fmla="*/ 25326340 w 25"/>
              <a:gd name="T49" fmla="*/ 25742634 h 24"/>
              <a:gd name="T50" fmla="*/ 25326340 w 25"/>
              <a:gd name="T51" fmla="*/ 25742634 h 24"/>
              <a:gd name="T52" fmla="*/ 25326340 w 25"/>
              <a:gd name="T53" fmla="*/ 25742634 h 24"/>
              <a:gd name="T54" fmla="*/ 25326340 w 25"/>
              <a:gd name="T55" fmla="*/ 24418395 h 24"/>
              <a:gd name="T56" fmla="*/ 24052530 w 25"/>
              <a:gd name="T57" fmla="*/ 24418395 h 24"/>
              <a:gd name="T58" fmla="*/ 24052530 w 25"/>
              <a:gd name="T59" fmla="*/ 23210573 h 24"/>
              <a:gd name="T60" fmla="*/ 22628860 w 25"/>
              <a:gd name="T61" fmla="*/ 23210573 h 24"/>
              <a:gd name="T62" fmla="*/ 13292582 w 25"/>
              <a:gd name="T63" fmla="*/ 20809480 h 24"/>
              <a:gd name="T64" fmla="*/ 10744962 w 25"/>
              <a:gd name="T65" fmla="*/ 19616209 h 24"/>
              <a:gd name="T66" fmla="*/ 10744962 w 25"/>
              <a:gd name="T67" fmla="*/ 19616209 h 24"/>
              <a:gd name="T68" fmla="*/ 10744962 w 25"/>
              <a:gd name="T69" fmla="*/ 19616209 h 24"/>
              <a:gd name="T70" fmla="*/ 6653784 w 25"/>
              <a:gd name="T71" fmla="*/ 19616209 h 24"/>
              <a:gd name="T72" fmla="*/ 6653784 w 25"/>
              <a:gd name="T73" fmla="*/ 19616209 h 24"/>
              <a:gd name="T74" fmla="*/ 6653784 w 25"/>
              <a:gd name="T75" fmla="*/ 19616209 h 24"/>
              <a:gd name="T76" fmla="*/ 5379974 w 25"/>
              <a:gd name="T77" fmla="*/ 18277418 h 24"/>
              <a:gd name="T78" fmla="*/ 5379974 w 25"/>
              <a:gd name="T79" fmla="*/ 18277418 h 24"/>
              <a:gd name="T80" fmla="*/ 5379974 w 25"/>
              <a:gd name="T81" fmla="*/ 17069595 h 24"/>
              <a:gd name="T82" fmla="*/ 5379974 w 25"/>
              <a:gd name="T83" fmla="*/ 17069595 h 24"/>
              <a:gd name="T84" fmla="*/ 3956305 w 25"/>
              <a:gd name="T85" fmla="*/ 17069595 h 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4"/>
              <a:gd name="T131" fmla="*/ 25 w 25"/>
              <a:gd name="T132" fmla="*/ 24 h 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4">
                <a:moveTo>
                  <a:pt x="3" y="13"/>
                </a:moveTo>
                <a:cubicBezTo>
                  <a:pt x="3" y="13"/>
                  <a:pt x="3" y="12"/>
                  <a:pt x="3" y="11"/>
                </a:cubicBezTo>
                <a:cubicBezTo>
                  <a:pt x="3" y="11"/>
                  <a:pt x="1" y="10"/>
                  <a:pt x="1" y="10"/>
                </a:cubicBezTo>
                <a:cubicBezTo>
                  <a:pt x="0" y="9"/>
                  <a:pt x="0" y="8"/>
                  <a:pt x="0" y="7"/>
                </a:cubicBezTo>
                <a:cubicBezTo>
                  <a:pt x="0" y="7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4"/>
                  <a:pt x="2" y="2"/>
                  <a:pt x="2" y="2"/>
                </a:cubicBezTo>
                <a:cubicBezTo>
                  <a:pt x="3" y="2"/>
                  <a:pt x="3" y="1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5" y="1"/>
                  <a:pt x="5" y="1"/>
                </a:cubicBezTo>
                <a:lnTo>
                  <a:pt x="5" y="2"/>
                </a:lnTo>
                <a:cubicBezTo>
                  <a:pt x="6" y="2"/>
                  <a:pt x="7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lnTo>
                  <a:pt x="9" y="3"/>
                </a:lnTo>
                <a:cubicBezTo>
                  <a:pt x="9" y="3"/>
                  <a:pt x="9" y="3"/>
                  <a:pt x="9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1" y="4"/>
                  <a:pt x="11" y="5"/>
                </a:cubicBezTo>
                <a:cubicBezTo>
                  <a:pt x="11" y="5"/>
                  <a:pt x="12" y="6"/>
                  <a:pt x="12" y="6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3" y="8"/>
                  <a:pt x="13" y="8"/>
                </a:cubicBezTo>
                <a:cubicBezTo>
                  <a:pt x="13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10"/>
                  <a:pt x="15" y="11"/>
                </a:cubicBezTo>
                <a:cubicBezTo>
                  <a:pt x="16" y="11"/>
                  <a:pt x="17" y="11"/>
                  <a:pt x="17" y="11"/>
                </a:cubicBezTo>
                <a:cubicBezTo>
                  <a:pt x="18" y="10"/>
                  <a:pt x="18" y="10"/>
                  <a:pt x="19" y="10"/>
                </a:cubicBezTo>
                <a:cubicBezTo>
                  <a:pt x="19" y="11"/>
                  <a:pt x="19" y="10"/>
                  <a:pt x="19" y="11"/>
                </a:cubicBezTo>
                <a:cubicBezTo>
                  <a:pt x="19" y="11"/>
                  <a:pt x="20" y="11"/>
                  <a:pt x="20" y="11"/>
                </a:cubicBezTo>
                <a:cubicBezTo>
                  <a:pt x="20" y="11"/>
                  <a:pt x="20" y="11"/>
                  <a:pt x="20" y="12"/>
                </a:cubicBezTo>
                <a:cubicBezTo>
                  <a:pt x="21" y="12"/>
                  <a:pt x="22" y="12"/>
                  <a:pt x="22" y="12"/>
                </a:cubicBezTo>
                <a:lnTo>
                  <a:pt x="23" y="12"/>
                </a:lnTo>
                <a:lnTo>
                  <a:pt x="23" y="13"/>
                </a:lnTo>
                <a:lnTo>
                  <a:pt x="24" y="13"/>
                </a:lnTo>
                <a:lnTo>
                  <a:pt x="25" y="13"/>
                </a:lnTo>
                <a:cubicBezTo>
                  <a:pt x="25" y="14"/>
                  <a:pt x="25" y="16"/>
                  <a:pt x="25" y="17"/>
                </a:cubicBezTo>
                <a:lnTo>
                  <a:pt x="24" y="17"/>
                </a:lnTo>
                <a:lnTo>
                  <a:pt x="24" y="18"/>
                </a:lnTo>
                <a:lnTo>
                  <a:pt x="24" y="19"/>
                </a:lnTo>
                <a:lnTo>
                  <a:pt x="23" y="19"/>
                </a:lnTo>
                <a:cubicBezTo>
                  <a:pt x="23" y="19"/>
                  <a:pt x="22" y="20"/>
                  <a:pt x="21" y="20"/>
                </a:cubicBezTo>
                <a:lnTo>
                  <a:pt x="21" y="21"/>
                </a:lnTo>
                <a:lnTo>
                  <a:pt x="22" y="21"/>
                </a:lnTo>
                <a:lnTo>
                  <a:pt x="22" y="22"/>
                </a:lnTo>
                <a:lnTo>
                  <a:pt x="23" y="22"/>
                </a:lnTo>
                <a:lnTo>
                  <a:pt x="23" y="23"/>
                </a:lnTo>
                <a:lnTo>
                  <a:pt x="23" y="24"/>
                </a:lnTo>
                <a:cubicBezTo>
                  <a:pt x="22" y="24"/>
                  <a:pt x="22" y="23"/>
                  <a:pt x="21" y="23"/>
                </a:cubicBezTo>
                <a:lnTo>
                  <a:pt x="20" y="23"/>
                </a:lnTo>
                <a:lnTo>
                  <a:pt x="20" y="22"/>
                </a:lnTo>
                <a:lnTo>
                  <a:pt x="19" y="21"/>
                </a:ln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lnTo>
                  <a:pt x="19" y="20"/>
                </a:ln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lnTo>
                  <a:pt x="17" y="19"/>
                </a:ln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6" y="19"/>
                  <a:pt x="16" y="19"/>
                </a:cubicBezTo>
                <a:cubicBezTo>
                  <a:pt x="14" y="18"/>
                  <a:pt x="12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9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6"/>
                  <a:pt x="6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lnTo>
                  <a:pt x="4" y="15"/>
                </a:ln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lnTo>
                  <a:pt x="4" y="14"/>
                </a:ln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3" y="14"/>
                  <a:pt x="3" y="14"/>
                </a:cubicBezTo>
                <a:cubicBezTo>
                  <a:pt x="3" y="14"/>
                  <a:pt x="3" y="14"/>
                  <a:pt x="3" y="13"/>
                </a:cubicBez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18" name="Freeform 162"/>
          <p:cNvSpPr>
            <a:spLocks/>
          </p:cNvSpPr>
          <p:nvPr/>
        </p:nvSpPr>
        <p:spPr bwMode="auto">
          <a:xfrm>
            <a:off x="4297363" y="1766888"/>
            <a:ext cx="550862" cy="671512"/>
          </a:xfrm>
          <a:custGeom>
            <a:avLst/>
            <a:gdLst>
              <a:gd name="T0" fmla="*/ 43145969 w 37"/>
              <a:gd name="T1" fmla="*/ 29663310 h 46"/>
              <a:gd name="T2" fmla="*/ 41895362 w 37"/>
              <a:gd name="T3" fmla="*/ 35838306 h 46"/>
              <a:gd name="T4" fmla="*/ 41895362 w 37"/>
              <a:gd name="T5" fmla="*/ 38261587 h 46"/>
              <a:gd name="T6" fmla="*/ 40629866 w 37"/>
              <a:gd name="T7" fmla="*/ 38261587 h 46"/>
              <a:gd name="T8" fmla="*/ 40629866 w 37"/>
              <a:gd name="T9" fmla="*/ 43224935 h 46"/>
              <a:gd name="T10" fmla="*/ 41895362 w 37"/>
              <a:gd name="T11" fmla="*/ 44436576 h 46"/>
              <a:gd name="T12" fmla="*/ 48446162 w 37"/>
              <a:gd name="T13" fmla="*/ 48188283 h 46"/>
              <a:gd name="T14" fmla="*/ 47195555 w 37"/>
              <a:gd name="T15" fmla="*/ 49399924 h 46"/>
              <a:gd name="T16" fmla="*/ 47195555 w 37"/>
              <a:gd name="T17" fmla="*/ 49399924 h 46"/>
              <a:gd name="T18" fmla="*/ 45796066 w 37"/>
              <a:gd name="T19" fmla="*/ 50611565 h 46"/>
              <a:gd name="T20" fmla="*/ 45796066 w 37"/>
              <a:gd name="T21" fmla="*/ 51823206 h 46"/>
              <a:gd name="T22" fmla="*/ 44545458 w 37"/>
              <a:gd name="T23" fmla="*/ 54363272 h 46"/>
              <a:gd name="T24" fmla="*/ 43145969 w 37"/>
              <a:gd name="T25" fmla="*/ 55574913 h 46"/>
              <a:gd name="T26" fmla="*/ 41895362 w 37"/>
              <a:gd name="T27" fmla="*/ 56786554 h 46"/>
              <a:gd name="T28" fmla="*/ 40629866 w 37"/>
              <a:gd name="T29" fmla="*/ 56786554 h 46"/>
              <a:gd name="T30" fmla="*/ 39230377 w 37"/>
              <a:gd name="T31" fmla="*/ 55574913 h 46"/>
              <a:gd name="T32" fmla="*/ 37979769 w 37"/>
              <a:gd name="T33" fmla="*/ 54363272 h 46"/>
              <a:gd name="T34" fmla="*/ 31414081 w 37"/>
              <a:gd name="T35" fmla="*/ 56786554 h 46"/>
              <a:gd name="T36" fmla="*/ 28763977 w 37"/>
              <a:gd name="T37" fmla="*/ 55574913 h 46"/>
              <a:gd name="T38" fmla="*/ 26247874 w 37"/>
              <a:gd name="T39" fmla="*/ 50611565 h 46"/>
              <a:gd name="T40" fmla="*/ 19682185 w 37"/>
              <a:gd name="T41" fmla="*/ 51823206 h 46"/>
              <a:gd name="T42" fmla="*/ 18297584 w 37"/>
              <a:gd name="T43" fmla="*/ 50611565 h 46"/>
              <a:gd name="T44" fmla="*/ 17032089 w 37"/>
              <a:gd name="T45" fmla="*/ 49399924 h 46"/>
              <a:gd name="T46" fmla="*/ 10466396 w 37"/>
              <a:gd name="T47" fmla="*/ 40670271 h 46"/>
              <a:gd name="T48" fmla="*/ 9215789 w 37"/>
              <a:gd name="T49" fmla="*/ 30874958 h 46"/>
              <a:gd name="T50" fmla="*/ 10466396 w 37"/>
              <a:gd name="T51" fmla="*/ 29663310 h 46"/>
              <a:gd name="T52" fmla="*/ 10466396 w 37"/>
              <a:gd name="T53" fmla="*/ 22276680 h 46"/>
              <a:gd name="T54" fmla="*/ 7816300 w 37"/>
              <a:gd name="T55" fmla="*/ 19736614 h 46"/>
              <a:gd name="T56" fmla="*/ 6565691 w 37"/>
              <a:gd name="T57" fmla="*/ 17313333 h 46"/>
              <a:gd name="T58" fmla="*/ 0 w 37"/>
              <a:gd name="T59" fmla="*/ 14773263 h 46"/>
              <a:gd name="T60" fmla="*/ 1250608 w 37"/>
              <a:gd name="T61" fmla="*/ 12349981 h 46"/>
              <a:gd name="T62" fmla="*/ 3915594 w 37"/>
              <a:gd name="T63" fmla="*/ 11138340 h 46"/>
              <a:gd name="T64" fmla="*/ 5300195 w 37"/>
              <a:gd name="T65" fmla="*/ 9926699 h 46"/>
              <a:gd name="T66" fmla="*/ 6565691 w 37"/>
              <a:gd name="T67" fmla="*/ 7386631 h 46"/>
              <a:gd name="T68" fmla="*/ 6565691 w 37"/>
              <a:gd name="T69" fmla="*/ 7386631 h 46"/>
              <a:gd name="T70" fmla="*/ 7816300 w 37"/>
              <a:gd name="T71" fmla="*/ 6174991 h 46"/>
              <a:gd name="T72" fmla="*/ 10466396 w 37"/>
              <a:gd name="T73" fmla="*/ 3751709 h 46"/>
              <a:gd name="T74" fmla="*/ 13131381 w 37"/>
              <a:gd name="T75" fmla="*/ 0 h 46"/>
              <a:gd name="T76" fmla="*/ 14381988 w 37"/>
              <a:gd name="T77" fmla="*/ 0 h 46"/>
              <a:gd name="T78" fmla="*/ 15781481 w 37"/>
              <a:gd name="T79" fmla="*/ 3751709 h 46"/>
              <a:gd name="T80" fmla="*/ 14381988 w 37"/>
              <a:gd name="T81" fmla="*/ 8598274 h 46"/>
              <a:gd name="T82" fmla="*/ 18297584 w 37"/>
              <a:gd name="T83" fmla="*/ 8598274 h 46"/>
              <a:gd name="T84" fmla="*/ 19682185 w 37"/>
              <a:gd name="T85" fmla="*/ 9926699 h 46"/>
              <a:gd name="T86" fmla="*/ 20947681 w 37"/>
              <a:gd name="T87" fmla="*/ 13561622 h 46"/>
              <a:gd name="T88" fmla="*/ 20947681 w 37"/>
              <a:gd name="T89" fmla="*/ 13561622 h 46"/>
              <a:gd name="T90" fmla="*/ 30163466 w 37"/>
              <a:gd name="T91" fmla="*/ 13561622 h 46"/>
              <a:gd name="T92" fmla="*/ 31414081 w 37"/>
              <a:gd name="T93" fmla="*/ 12349981 h 46"/>
              <a:gd name="T94" fmla="*/ 35329673 w 37"/>
              <a:gd name="T95" fmla="*/ 12349981 h 46"/>
              <a:gd name="T96" fmla="*/ 36729162 w 37"/>
              <a:gd name="T97" fmla="*/ 12349981 h 46"/>
              <a:gd name="T98" fmla="*/ 36729162 w 37"/>
              <a:gd name="T99" fmla="*/ 13561622 h 46"/>
              <a:gd name="T100" fmla="*/ 35329673 w 37"/>
              <a:gd name="T101" fmla="*/ 19736614 h 46"/>
              <a:gd name="T102" fmla="*/ 35329673 w 37"/>
              <a:gd name="T103" fmla="*/ 20948255 h 46"/>
              <a:gd name="T104" fmla="*/ 35329673 w 37"/>
              <a:gd name="T105" fmla="*/ 23488321 h 46"/>
              <a:gd name="T106" fmla="*/ 35329673 w 37"/>
              <a:gd name="T107" fmla="*/ 23488321 h 46"/>
              <a:gd name="T108" fmla="*/ 35329673 w 37"/>
              <a:gd name="T109" fmla="*/ 24699962 h 46"/>
              <a:gd name="T110" fmla="*/ 39230377 w 37"/>
              <a:gd name="T111" fmla="*/ 25911603 h 46"/>
              <a:gd name="T112" fmla="*/ 40629866 w 37"/>
              <a:gd name="T113" fmla="*/ 27123244 h 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"/>
              <a:gd name="T172" fmla="*/ 0 h 46"/>
              <a:gd name="T173" fmla="*/ 37 w 37"/>
              <a:gd name="T174" fmla="*/ 46 h 4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" h="46">
                <a:moveTo>
                  <a:pt x="33" y="22"/>
                </a:moveTo>
                <a:lnTo>
                  <a:pt x="33" y="22"/>
                </a:lnTo>
                <a:lnTo>
                  <a:pt x="33" y="24"/>
                </a:lnTo>
                <a:lnTo>
                  <a:pt x="33" y="25"/>
                </a:lnTo>
                <a:lnTo>
                  <a:pt x="32" y="25"/>
                </a:lnTo>
                <a:cubicBezTo>
                  <a:pt x="32" y="25"/>
                  <a:pt x="33" y="28"/>
                  <a:pt x="32" y="29"/>
                </a:cubicBezTo>
                <a:lnTo>
                  <a:pt x="32" y="30"/>
                </a:lnTo>
                <a:lnTo>
                  <a:pt x="32" y="31"/>
                </a:lnTo>
                <a:lnTo>
                  <a:pt x="31" y="31"/>
                </a:lnTo>
                <a:lnTo>
                  <a:pt x="31" y="32"/>
                </a:lnTo>
                <a:lnTo>
                  <a:pt x="31" y="34"/>
                </a:lnTo>
                <a:cubicBezTo>
                  <a:pt x="31" y="34"/>
                  <a:pt x="31" y="35"/>
                  <a:pt x="31" y="35"/>
                </a:cubicBezTo>
                <a:cubicBezTo>
                  <a:pt x="32" y="35"/>
                  <a:pt x="31" y="35"/>
                  <a:pt x="32" y="35"/>
                </a:cubicBezTo>
                <a:lnTo>
                  <a:pt x="32" y="36"/>
                </a:lnTo>
                <a:lnTo>
                  <a:pt x="37" y="36"/>
                </a:lnTo>
                <a:lnTo>
                  <a:pt x="37" y="39"/>
                </a:lnTo>
                <a:cubicBezTo>
                  <a:pt x="36" y="39"/>
                  <a:pt x="37" y="39"/>
                  <a:pt x="36" y="39"/>
                </a:cubicBezTo>
                <a:lnTo>
                  <a:pt x="36" y="40"/>
                </a:lnTo>
                <a:lnTo>
                  <a:pt x="36" y="41"/>
                </a:lnTo>
                <a:lnTo>
                  <a:pt x="35" y="41"/>
                </a:lnTo>
                <a:lnTo>
                  <a:pt x="35" y="42"/>
                </a:lnTo>
                <a:cubicBezTo>
                  <a:pt x="35" y="42"/>
                  <a:pt x="35" y="42"/>
                  <a:pt x="35" y="42"/>
                </a:cubicBezTo>
                <a:cubicBezTo>
                  <a:pt x="34" y="42"/>
                  <a:pt x="34" y="43"/>
                  <a:pt x="34" y="43"/>
                </a:cubicBezTo>
                <a:lnTo>
                  <a:pt x="34" y="44"/>
                </a:lnTo>
                <a:lnTo>
                  <a:pt x="33" y="44"/>
                </a:lnTo>
                <a:lnTo>
                  <a:pt x="33" y="45"/>
                </a:lnTo>
                <a:lnTo>
                  <a:pt x="32" y="45"/>
                </a:lnTo>
                <a:lnTo>
                  <a:pt x="32" y="46"/>
                </a:lnTo>
                <a:lnTo>
                  <a:pt x="31" y="46"/>
                </a:lnTo>
                <a:cubicBezTo>
                  <a:pt x="31" y="46"/>
                  <a:pt x="31" y="46"/>
                  <a:pt x="31" y="46"/>
                </a:cubicBezTo>
                <a:lnTo>
                  <a:pt x="30" y="46"/>
                </a:lnTo>
                <a:lnTo>
                  <a:pt x="30" y="45"/>
                </a:lnTo>
                <a:lnTo>
                  <a:pt x="29" y="45"/>
                </a:lnTo>
                <a:cubicBezTo>
                  <a:pt x="29" y="45"/>
                  <a:pt x="29" y="45"/>
                  <a:pt x="29" y="44"/>
                </a:cubicBezTo>
                <a:lnTo>
                  <a:pt x="28" y="44"/>
                </a:lnTo>
                <a:cubicBezTo>
                  <a:pt x="28" y="44"/>
                  <a:pt x="26" y="43"/>
                  <a:pt x="26" y="43"/>
                </a:cubicBezTo>
                <a:lnTo>
                  <a:pt x="24" y="43"/>
                </a:lnTo>
                <a:lnTo>
                  <a:pt x="24" y="46"/>
                </a:lnTo>
                <a:lnTo>
                  <a:pt x="22" y="46"/>
                </a:lnTo>
                <a:lnTo>
                  <a:pt x="22" y="45"/>
                </a:lnTo>
                <a:cubicBezTo>
                  <a:pt x="22" y="45"/>
                  <a:pt x="23" y="42"/>
                  <a:pt x="22" y="41"/>
                </a:cubicBezTo>
                <a:lnTo>
                  <a:pt x="20" y="41"/>
                </a:lnTo>
                <a:cubicBezTo>
                  <a:pt x="20" y="41"/>
                  <a:pt x="19" y="41"/>
                  <a:pt x="18" y="41"/>
                </a:cubicBezTo>
                <a:cubicBezTo>
                  <a:pt x="18" y="42"/>
                  <a:pt x="15" y="42"/>
                  <a:pt x="15" y="42"/>
                </a:cubicBezTo>
                <a:lnTo>
                  <a:pt x="14" y="41"/>
                </a:lnTo>
                <a:lnTo>
                  <a:pt x="14" y="40"/>
                </a:lnTo>
                <a:lnTo>
                  <a:pt x="13" y="40"/>
                </a:lnTo>
                <a:cubicBezTo>
                  <a:pt x="12" y="39"/>
                  <a:pt x="13" y="33"/>
                  <a:pt x="14" y="33"/>
                </a:cubicBezTo>
                <a:cubicBezTo>
                  <a:pt x="12" y="33"/>
                  <a:pt x="10" y="33"/>
                  <a:pt x="8" y="33"/>
                </a:cubicBezTo>
                <a:cubicBezTo>
                  <a:pt x="8" y="32"/>
                  <a:pt x="8" y="30"/>
                  <a:pt x="8" y="29"/>
                </a:cubicBezTo>
                <a:lnTo>
                  <a:pt x="8" y="28"/>
                </a:lnTo>
                <a:cubicBezTo>
                  <a:pt x="7" y="28"/>
                  <a:pt x="7" y="25"/>
                  <a:pt x="7" y="25"/>
                </a:cubicBezTo>
                <a:lnTo>
                  <a:pt x="7" y="24"/>
                </a:lnTo>
                <a:lnTo>
                  <a:pt x="8" y="24"/>
                </a:lnTo>
                <a:lnTo>
                  <a:pt x="9" y="24"/>
                </a:lnTo>
                <a:cubicBezTo>
                  <a:pt x="9" y="22"/>
                  <a:pt x="9" y="19"/>
                  <a:pt x="9" y="19"/>
                </a:cubicBezTo>
                <a:lnTo>
                  <a:pt x="8" y="19"/>
                </a:lnTo>
                <a:lnTo>
                  <a:pt x="8" y="18"/>
                </a:ln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7" y="17"/>
                  <a:pt x="7" y="16"/>
                </a:cubicBezTo>
                <a:cubicBezTo>
                  <a:pt x="7" y="16"/>
                  <a:pt x="6" y="16"/>
                  <a:pt x="6" y="16"/>
                </a:cubicBezTo>
                <a:lnTo>
                  <a:pt x="6" y="15"/>
                </a:lnTo>
                <a:cubicBezTo>
                  <a:pt x="6" y="15"/>
                  <a:pt x="5" y="15"/>
                  <a:pt x="5" y="15"/>
                </a:cubicBezTo>
                <a:cubicBezTo>
                  <a:pt x="5" y="15"/>
                  <a:pt x="5" y="15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4" y="14"/>
                  <a:pt x="2" y="12"/>
                  <a:pt x="2" y="12"/>
                </a:cubicBezTo>
                <a:lnTo>
                  <a:pt x="0" y="12"/>
                </a:lnTo>
                <a:cubicBezTo>
                  <a:pt x="0" y="12"/>
                  <a:pt x="0" y="12"/>
                  <a:pt x="0" y="11"/>
                </a:cubicBezTo>
                <a:cubicBezTo>
                  <a:pt x="1" y="11"/>
                  <a:pt x="1" y="11"/>
                  <a:pt x="1" y="11"/>
                </a:cubicBezTo>
                <a:lnTo>
                  <a:pt x="1" y="10"/>
                </a:lnTo>
                <a:cubicBezTo>
                  <a:pt x="1" y="10"/>
                  <a:pt x="1" y="10"/>
                  <a:pt x="1" y="10"/>
                </a:cubicBezTo>
                <a:lnTo>
                  <a:pt x="2" y="10"/>
                </a:lnTo>
                <a:cubicBezTo>
                  <a:pt x="2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lnTo>
                  <a:pt x="4" y="8"/>
                </a:lnTo>
                <a:cubicBezTo>
                  <a:pt x="4" y="8"/>
                  <a:pt x="4" y="8"/>
                  <a:pt x="4" y="8"/>
                </a:cubicBezTo>
                <a:lnTo>
                  <a:pt x="4" y="7"/>
                </a:lnTo>
                <a:cubicBezTo>
                  <a:pt x="5" y="7"/>
                  <a:pt x="5" y="6"/>
                  <a:pt x="5" y="6"/>
                </a:cubicBezTo>
                <a:lnTo>
                  <a:pt x="6" y="6"/>
                </a:lnTo>
                <a:lnTo>
                  <a:pt x="6" y="5"/>
                </a:lnTo>
                <a:cubicBezTo>
                  <a:pt x="6" y="5"/>
                  <a:pt x="6" y="5"/>
                  <a:pt x="6" y="5"/>
                </a:cubicBezTo>
                <a:cubicBezTo>
                  <a:pt x="6" y="5"/>
                  <a:pt x="7" y="4"/>
                  <a:pt x="7" y="4"/>
                </a:cubicBezTo>
                <a:cubicBezTo>
                  <a:pt x="7" y="4"/>
                  <a:pt x="8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2"/>
                  <a:pt x="9" y="2"/>
                  <a:pt x="10" y="2"/>
                </a:cubicBezTo>
                <a:cubicBezTo>
                  <a:pt x="10" y="1"/>
                  <a:pt x="10" y="0"/>
                  <a:pt x="10" y="0"/>
                </a:cubicBezTo>
                <a:cubicBezTo>
                  <a:pt x="10" y="0"/>
                  <a:pt x="11" y="0"/>
                  <a:pt x="11" y="0"/>
                </a:cubicBezTo>
                <a:lnTo>
                  <a:pt x="12" y="0"/>
                </a:lnTo>
                <a:cubicBezTo>
                  <a:pt x="12" y="1"/>
                  <a:pt x="12" y="3"/>
                  <a:pt x="12" y="3"/>
                </a:cubicBezTo>
                <a:cubicBezTo>
                  <a:pt x="12" y="4"/>
                  <a:pt x="11" y="4"/>
                  <a:pt x="11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5"/>
                  <a:pt x="11" y="6"/>
                  <a:pt x="11" y="7"/>
                </a:cubicBezTo>
                <a:cubicBezTo>
                  <a:pt x="12" y="7"/>
                  <a:pt x="13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10"/>
                  <a:pt x="15" y="10"/>
                </a:cubicBezTo>
                <a:lnTo>
                  <a:pt x="15" y="11"/>
                </a:lnTo>
                <a:lnTo>
                  <a:pt x="16" y="11"/>
                </a:lnTo>
                <a:cubicBezTo>
                  <a:pt x="16" y="11"/>
                  <a:pt x="16" y="11"/>
                  <a:pt x="16" y="11"/>
                </a:cubicBezTo>
                <a:cubicBezTo>
                  <a:pt x="17" y="12"/>
                  <a:pt x="19" y="11"/>
                  <a:pt x="20" y="11"/>
                </a:cubicBezTo>
                <a:cubicBezTo>
                  <a:pt x="21" y="11"/>
                  <a:pt x="22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4" y="10"/>
                  <a:pt x="24" y="10"/>
                </a:cubicBezTo>
                <a:lnTo>
                  <a:pt x="24" y="9"/>
                </a:lnTo>
                <a:cubicBezTo>
                  <a:pt x="25" y="9"/>
                  <a:pt x="26" y="9"/>
                  <a:pt x="27" y="10"/>
                </a:cubicBezTo>
                <a:cubicBezTo>
                  <a:pt x="27" y="10"/>
                  <a:pt x="28" y="10"/>
                  <a:pt x="28" y="10"/>
                </a:cubicBezTo>
                <a:cubicBezTo>
                  <a:pt x="28" y="10"/>
                  <a:pt x="28" y="10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11"/>
                  <a:pt x="28" y="12"/>
                  <a:pt x="28" y="13"/>
                </a:cubicBezTo>
                <a:cubicBezTo>
                  <a:pt x="27" y="14"/>
                  <a:pt x="27" y="15"/>
                  <a:pt x="27" y="16"/>
                </a:cubicBezTo>
                <a:cubicBezTo>
                  <a:pt x="27" y="16"/>
                  <a:pt x="27" y="16"/>
                  <a:pt x="27" y="17"/>
                </a:cubicBezTo>
                <a:cubicBezTo>
                  <a:pt x="27" y="17"/>
                  <a:pt x="27" y="17"/>
                  <a:pt x="27" y="17"/>
                </a:cubicBezTo>
                <a:lnTo>
                  <a:pt x="27" y="18"/>
                </a:lnTo>
                <a:lnTo>
                  <a:pt x="27" y="19"/>
                </a:lnTo>
                <a:cubicBezTo>
                  <a:pt x="27" y="19"/>
                  <a:pt x="27" y="19"/>
                  <a:pt x="27" y="19"/>
                </a:cubicBezTo>
                <a:lnTo>
                  <a:pt x="27" y="20"/>
                </a:lnTo>
                <a:lnTo>
                  <a:pt x="27" y="21"/>
                </a:lnTo>
                <a:cubicBezTo>
                  <a:pt x="28" y="21"/>
                  <a:pt x="29" y="21"/>
                  <a:pt x="30" y="21"/>
                </a:cubicBezTo>
                <a:cubicBezTo>
                  <a:pt x="30" y="21"/>
                  <a:pt x="31" y="22"/>
                  <a:pt x="31" y="22"/>
                </a:cubicBezTo>
                <a:cubicBezTo>
                  <a:pt x="31" y="22"/>
                  <a:pt x="33" y="22"/>
                  <a:pt x="33" y="22"/>
                </a:cubicBezTo>
              </a:path>
            </a:pathLst>
          </a:custGeom>
          <a:solidFill>
            <a:srgbClr val="FFFF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19" name="Oval 163"/>
          <p:cNvSpPr>
            <a:spLocks noChangeArrowheads="1"/>
          </p:cNvSpPr>
          <p:nvPr/>
        </p:nvSpPr>
        <p:spPr bwMode="auto">
          <a:xfrm>
            <a:off x="3132138" y="908050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20" name="Text Box 164"/>
          <p:cNvSpPr txBox="1">
            <a:spLocks noChangeArrowheads="1"/>
          </p:cNvSpPr>
          <p:nvPr/>
        </p:nvSpPr>
        <p:spPr bwMode="auto">
          <a:xfrm>
            <a:off x="2571736" y="785794"/>
            <a:ext cx="638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0000"/>
                </a:solidFill>
              </a:rPr>
              <a:t>Końskie</a:t>
            </a:r>
          </a:p>
        </p:txBody>
      </p:sp>
      <p:sp>
        <p:nvSpPr>
          <p:cNvPr id="300121" name="Oval 165"/>
          <p:cNvSpPr>
            <a:spLocks noChangeArrowheads="1"/>
          </p:cNvSpPr>
          <p:nvPr/>
        </p:nvSpPr>
        <p:spPr bwMode="auto">
          <a:xfrm>
            <a:off x="4787900" y="1339850"/>
            <a:ext cx="144463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22" name="Text Box 166"/>
          <p:cNvSpPr txBox="1">
            <a:spLocks noChangeArrowheads="1"/>
          </p:cNvSpPr>
          <p:nvPr/>
        </p:nvSpPr>
        <p:spPr bwMode="auto">
          <a:xfrm>
            <a:off x="4214810" y="1643050"/>
            <a:ext cx="7731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rgbClr val="000000"/>
                </a:solidFill>
              </a:rPr>
              <a:t>Skarżysko</a:t>
            </a:r>
          </a:p>
        </p:txBody>
      </p:sp>
      <p:sp>
        <p:nvSpPr>
          <p:cNvPr id="300123" name="Oval 167"/>
          <p:cNvSpPr>
            <a:spLocks noChangeArrowheads="1"/>
          </p:cNvSpPr>
          <p:nvPr/>
        </p:nvSpPr>
        <p:spPr bwMode="auto">
          <a:xfrm>
            <a:off x="5584825" y="1728788"/>
            <a:ext cx="144463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841" name="Text Box 168"/>
          <p:cNvSpPr txBox="1">
            <a:spLocks noChangeArrowheads="1"/>
          </p:cNvSpPr>
          <p:nvPr/>
        </p:nvSpPr>
        <p:spPr bwMode="auto">
          <a:xfrm>
            <a:off x="5357818" y="1539705"/>
            <a:ext cx="95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ysClr val="windowText" lastClr="000000"/>
                </a:solidFill>
              </a:rPr>
              <a:t>Starachowice</a:t>
            </a:r>
          </a:p>
        </p:txBody>
      </p:sp>
      <p:sp>
        <p:nvSpPr>
          <p:cNvPr id="300125" name="Oval 169"/>
          <p:cNvSpPr>
            <a:spLocks noChangeArrowheads="1"/>
          </p:cNvSpPr>
          <p:nvPr/>
        </p:nvSpPr>
        <p:spPr bwMode="auto">
          <a:xfrm>
            <a:off x="6804025" y="2205038"/>
            <a:ext cx="144463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4843" name="Text Box 170"/>
          <p:cNvSpPr txBox="1">
            <a:spLocks noChangeArrowheads="1"/>
          </p:cNvSpPr>
          <p:nvPr/>
        </p:nvSpPr>
        <p:spPr bwMode="auto">
          <a:xfrm>
            <a:off x="6715140" y="2285992"/>
            <a:ext cx="754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rgbClr val="000000"/>
                </a:solidFill>
              </a:rPr>
              <a:t>Ostrowiec</a:t>
            </a:r>
          </a:p>
        </p:txBody>
      </p:sp>
      <p:sp>
        <p:nvSpPr>
          <p:cNvPr id="300127" name="Oval 171"/>
          <p:cNvSpPr>
            <a:spLocks noChangeArrowheads="1"/>
          </p:cNvSpPr>
          <p:nvPr/>
        </p:nvSpPr>
        <p:spPr bwMode="auto">
          <a:xfrm>
            <a:off x="6837363" y="3057525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28" name="Text Box 172"/>
          <p:cNvSpPr txBox="1">
            <a:spLocks noChangeArrowheads="1"/>
          </p:cNvSpPr>
          <p:nvPr/>
        </p:nvSpPr>
        <p:spPr bwMode="auto">
          <a:xfrm>
            <a:off x="6901210" y="3016138"/>
            <a:ext cx="6238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rgbClr val="000000"/>
                </a:solidFill>
              </a:rPr>
              <a:t>Opatów</a:t>
            </a:r>
          </a:p>
        </p:txBody>
      </p:sp>
      <p:sp>
        <p:nvSpPr>
          <p:cNvPr id="300129" name="Oval 173"/>
          <p:cNvSpPr>
            <a:spLocks noChangeArrowheads="1"/>
          </p:cNvSpPr>
          <p:nvPr/>
        </p:nvSpPr>
        <p:spPr bwMode="auto">
          <a:xfrm>
            <a:off x="8154988" y="3684588"/>
            <a:ext cx="144462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30" name="Text Box 174"/>
          <p:cNvSpPr txBox="1">
            <a:spLocks noChangeArrowheads="1"/>
          </p:cNvSpPr>
          <p:nvPr/>
        </p:nvSpPr>
        <p:spPr bwMode="auto">
          <a:xfrm>
            <a:off x="7254875" y="3500438"/>
            <a:ext cx="865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0000"/>
                </a:solidFill>
              </a:rPr>
              <a:t>Sandomierz</a:t>
            </a:r>
          </a:p>
        </p:txBody>
      </p:sp>
      <p:sp>
        <p:nvSpPr>
          <p:cNvPr id="300131" name="Oval 175"/>
          <p:cNvSpPr>
            <a:spLocks noChangeArrowheads="1"/>
          </p:cNvSpPr>
          <p:nvPr/>
        </p:nvSpPr>
        <p:spPr bwMode="auto">
          <a:xfrm>
            <a:off x="1547813" y="2924175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32" name="Text Box 176"/>
          <p:cNvSpPr txBox="1">
            <a:spLocks noChangeArrowheads="1"/>
          </p:cNvSpPr>
          <p:nvPr/>
        </p:nvSpPr>
        <p:spPr bwMode="auto">
          <a:xfrm>
            <a:off x="1062038" y="2997200"/>
            <a:ext cx="930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0000"/>
                </a:solidFill>
              </a:rPr>
              <a:t>Włoszczowa</a:t>
            </a:r>
          </a:p>
        </p:txBody>
      </p:sp>
      <p:sp>
        <p:nvSpPr>
          <p:cNvPr id="300133" name="Oval 177"/>
          <p:cNvSpPr>
            <a:spLocks noChangeArrowheads="1"/>
          </p:cNvSpPr>
          <p:nvPr/>
        </p:nvSpPr>
        <p:spPr bwMode="auto">
          <a:xfrm>
            <a:off x="2700338" y="4149725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34" name="Text Box 178"/>
          <p:cNvSpPr txBox="1">
            <a:spLocks noChangeArrowheads="1"/>
          </p:cNvSpPr>
          <p:nvPr/>
        </p:nvSpPr>
        <p:spPr bwMode="auto">
          <a:xfrm>
            <a:off x="2301875" y="4222750"/>
            <a:ext cx="7604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0000"/>
                </a:solidFill>
              </a:rPr>
              <a:t>Jędrzejów</a:t>
            </a:r>
          </a:p>
        </p:txBody>
      </p:sp>
      <p:sp>
        <p:nvSpPr>
          <p:cNvPr id="300135" name="Oval 179"/>
          <p:cNvSpPr>
            <a:spLocks noChangeArrowheads="1"/>
          </p:cNvSpPr>
          <p:nvPr/>
        </p:nvSpPr>
        <p:spPr bwMode="auto">
          <a:xfrm>
            <a:off x="3635375" y="4797425"/>
            <a:ext cx="144463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36" name="Text Box 180"/>
          <p:cNvSpPr txBox="1">
            <a:spLocks noChangeArrowheads="1"/>
          </p:cNvSpPr>
          <p:nvPr/>
        </p:nvSpPr>
        <p:spPr bwMode="auto">
          <a:xfrm>
            <a:off x="3406775" y="4581525"/>
            <a:ext cx="660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0000"/>
                </a:solidFill>
              </a:rPr>
              <a:t>Pińczów</a:t>
            </a:r>
          </a:p>
        </p:txBody>
      </p:sp>
      <p:sp>
        <p:nvSpPr>
          <p:cNvPr id="300137" name="Oval 181"/>
          <p:cNvSpPr>
            <a:spLocks noChangeArrowheads="1"/>
          </p:cNvSpPr>
          <p:nvPr/>
        </p:nvSpPr>
        <p:spPr bwMode="auto">
          <a:xfrm>
            <a:off x="3492500" y="6165850"/>
            <a:ext cx="144463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38" name="Text Box 182"/>
          <p:cNvSpPr txBox="1">
            <a:spLocks noChangeArrowheads="1"/>
          </p:cNvSpPr>
          <p:nvPr/>
        </p:nvSpPr>
        <p:spPr bwMode="auto">
          <a:xfrm>
            <a:off x="3151188" y="5949950"/>
            <a:ext cx="844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0000"/>
                </a:solidFill>
              </a:rPr>
              <a:t>Kazimierza</a:t>
            </a:r>
          </a:p>
        </p:txBody>
      </p:sp>
      <p:sp>
        <p:nvSpPr>
          <p:cNvPr id="300139" name="Oval 183"/>
          <p:cNvSpPr>
            <a:spLocks noChangeArrowheads="1"/>
          </p:cNvSpPr>
          <p:nvPr/>
        </p:nvSpPr>
        <p:spPr bwMode="auto">
          <a:xfrm>
            <a:off x="4284663" y="5013325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40" name="Text Box 184"/>
          <p:cNvSpPr txBox="1">
            <a:spLocks noChangeArrowheads="1"/>
          </p:cNvSpPr>
          <p:nvPr/>
        </p:nvSpPr>
        <p:spPr bwMode="auto">
          <a:xfrm>
            <a:off x="4144963" y="5086350"/>
            <a:ext cx="571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0000"/>
                </a:solidFill>
              </a:rPr>
              <a:t>Busko</a:t>
            </a:r>
          </a:p>
        </p:txBody>
      </p:sp>
      <p:sp>
        <p:nvSpPr>
          <p:cNvPr id="300141" name="Oval 185"/>
          <p:cNvSpPr>
            <a:spLocks noChangeArrowheads="1"/>
          </p:cNvSpPr>
          <p:nvPr/>
        </p:nvSpPr>
        <p:spPr bwMode="auto">
          <a:xfrm>
            <a:off x="6011863" y="4365625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0142" name="Text Box 186"/>
          <p:cNvSpPr txBox="1">
            <a:spLocks noChangeArrowheads="1"/>
          </p:cNvSpPr>
          <p:nvPr/>
        </p:nvSpPr>
        <p:spPr bwMode="auto">
          <a:xfrm>
            <a:off x="6000760" y="4214818"/>
            <a:ext cx="690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rgbClr val="000000"/>
                </a:solidFill>
              </a:rPr>
              <a:t>Staszów</a:t>
            </a:r>
          </a:p>
        </p:txBody>
      </p:sp>
      <p:sp>
        <p:nvSpPr>
          <p:cNvPr id="300143" name="Text Box 188"/>
          <p:cNvSpPr txBox="1">
            <a:spLocks noChangeArrowheads="1"/>
          </p:cNvSpPr>
          <p:nvPr/>
        </p:nvSpPr>
        <p:spPr bwMode="auto">
          <a:xfrm>
            <a:off x="3636963" y="2882900"/>
            <a:ext cx="7493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200" b="1">
                <a:solidFill>
                  <a:srgbClr val="000000"/>
                </a:solidFill>
              </a:rPr>
              <a:t>KIELCE</a:t>
            </a:r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611188" y="187325"/>
            <a:ext cx="8040687" cy="6524625"/>
            <a:chOff x="385" y="118"/>
            <a:chExt cx="5065" cy="4110"/>
          </a:xfrm>
        </p:grpSpPr>
        <p:sp>
          <p:nvSpPr>
            <p:cNvPr id="300145" name="Freeform 190"/>
            <p:cNvSpPr>
              <a:spLocks/>
            </p:cNvSpPr>
            <p:nvPr/>
          </p:nvSpPr>
          <p:spPr bwMode="auto">
            <a:xfrm>
              <a:off x="3720" y="1006"/>
              <a:ext cx="1285" cy="909"/>
            </a:xfrm>
            <a:custGeom>
              <a:avLst/>
              <a:gdLst>
                <a:gd name="T0" fmla="*/ 3327 w 185"/>
                <a:gd name="T1" fmla="*/ 26551 h 134"/>
                <a:gd name="T2" fmla="*/ 3327 w 185"/>
                <a:gd name="T3" fmla="*/ 24984 h 134"/>
                <a:gd name="T4" fmla="*/ 6369 w 185"/>
                <a:gd name="T5" fmla="*/ 21538 h 134"/>
                <a:gd name="T6" fmla="*/ 6703 w 185"/>
                <a:gd name="T7" fmla="*/ 19048 h 134"/>
                <a:gd name="T8" fmla="*/ 7384 w 185"/>
                <a:gd name="T9" fmla="*/ 15921 h 134"/>
                <a:gd name="T10" fmla="*/ 7717 w 185"/>
                <a:gd name="T11" fmla="*/ 12794 h 134"/>
                <a:gd name="T12" fmla="*/ 11051 w 185"/>
                <a:gd name="T13" fmla="*/ 12794 h 134"/>
                <a:gd name="T14" fmla="*/ 14086 w 185"/>
                <a:gd name="T15" fmla="*/ 12468 h 134"/>
                <a:gd name="T16" fmla="*/ 16406 w 185"/>
                <a:gd name="T17" fmla="*/ 14035 h 134"/>
                <a:gd name="T18" fmla="*/ 17754 w 185"/>
                <a:gd name="T19" fmla="*/ 10630 h 134"/>
                <a:gd name="T20" fmla="*/ 18428 w 185"/>
                <a:gd name="T21" fmla="*/ 8100 h 134"/>
                <a:gd name="T22" fmla="*/ 20115 w 185"/>
                <a:gd name="T23" fmla="*/ 6533 h 134"/>
                <a:gd name="T24" fmla="*/ 22435 w 185"/>
                <a:gd name="T25" fmla="*/ 5013 h 134"/>
                <a:gd name="T26" fmla="*/ 36522 w 185"/>
                <a:gd name="T27" fmla="*/ 8100 h 134"/>
                <a:gd name="T28" fmla="*/ 39564 w 185"/>
                <a:gd name="T29" fmla="*/ 7177 h 134"/>
                <a:gd name="T30" fmla="*/ 40238 w 185"/>
                <a:gd name="T31" fmla="*/ 4694 h 134"/>
                <a:gd name="T32" fmla="*/ 42217 w 185"/>
                <a:gd name="T33" fmla="*/ 2164 h 134"/>
                <a:gd name="T34" fmla="*/ 47232 w 185"/>
                <a:gd name="T35" fmla="*/ 1567 h 134"/>
                <a:gd name="T36" fmla="*/ 52296 w 185"/>
                <a:gd name="T37" fmla="*/ 0 h 134"/>
                <a:gd name="T38" fmla="*/ 55963 w 185"/>
                <a:gd name="T39" fmla="*/ 2164 h 134"/>
                <a:gd name="T40" fmla="*/ 57651 w 185"/>
                <a:gd name="T41" fmla="*/ 4694 h 134"/>
                <a:gd name="T42" fmla="*/ 58665 w 185"/>
                <a:gd name="T43" fmla="*/ 5617 h 134"/>
                <a:gd name="T44" fmla="*/ 61659 w 185"/>
                <a:gd name="T45" fmla="*/ 6858 h 134"/>
                <a:gd name="T46" fmla="*/ 60985 w 185"/>
                <a:gd name="T47" fmla="*/ 8418 h 134"/>
                <a:gd name="T48" fmla="*/ 59631 w 185"/>
                <a:gd name="T49" fmla="*/ 9667 h 134"/>
                <a:gd name="T50" fmla="*/ 59631 w 185"/>
                <a:gd name="T51" fmla="*/ 11227 h 134"/>
                <a:gd name="T52" fmla="*/ 59971 w 185"/>
                <a:gd name="T53" fmla="*/ 12794 h 134"/>
                <a:gd name="T54" fmla="*/ 56304 w 185"/>
                <a:gd name="T55" fmla="*/ 11871 h 134"/>
                <a:gd name="T56" fmla="*/ 53262 w 185"/>
                <a:gd name="T57" fmla="*/ 14998 h 134"/>
                <a:gd name="T58" fmla="*/ 52636 w 185"/>
                <a:gd name="T59" fmla="*/ 15921 h 134"/>
                <a:gd name="T60" fmla="*/ 52636 w 185"/>
                <a:gd name="T61" fmla="*/ 19374 h 134"/>
                <a:gd name="T62" fmla="*/ 53262 w 185"/>
                <a:gd name="T63" fmla="*/ 20296 h 134"/>
                <a:gd name="T64" fmla="*/ 53942 w 185"/>
                <a:gd name="T65" fmla="*/ 21857 h 134"/>
                <a:gd name="T66" fmla="*/ 53262 w 185"/>
                <a:gd name="T67" fmla="*/ 23098 h 134"/>
                <a:gd name="T68" fmla="*/ 51963 w 185"/>
                <a:gd name="T69" fmla="*/ 25262 h 134"/>
                <a:gd name="T70" fmla="*/ 50275 w 185"/>
                <a:gd name="T71" fmla="*/ 26829 h 134"/>
                <a:gd name="T72" fmla="*/ 49594 w 185"/>
                <a:gd name="T73" fmla="*/ 28715 h 134"/>
                <a:gd name="T74" fmla="*/ 49934 w 185"/>
                <a:gd name="T75" fmla="*/ 33409 h 134"/>
                <a:gd name="T76" fmla="*/ 46892 w 185"/>
                <a:gd name="T77" fmla="*/ 35573 h 134"/>
                <a:gd name="T78" fmla="*/ 44919 w 185"/>
                <a:gd name="T79" fmla="*/ 37778 h 134"/>
                <a:gd name="T80" fmla="*/ 40530 w 185"/>
                <a:gd name="T81" fmla="*/ 39019 h 134"/>
                <a:gd name="T82" fmla="*/ 39224 w 185"/>
                <a:gd name="T83" fmla="*/ 36814 h 134"/>
                <a:gd name="T84" fmla="*/ 38210 w 185"/>
                <a:gd name="T85" fmla="*/ 34976 h 134"/>
                <a:gd name="T86" fmla="*/ 37536 w 185"/>
                <a:gd name="T87" fmla="*/ 34006 h 134"/>
                <a:gd name="T88" fmla="*/ 37196 w 185"/>
                <a:gd name="T89" fmla="*/ 31523 h 134"/>
                <a:gd name="T90" fmla="*/ 32521 w 185"/>
                <a:gd name="T91" fmla="*/ 29956 h 134"/>
                <a:gd name="T92" fmla="*/ 30152 w 185"/>
                <a:gd name="T93" fmla="*/ 32439 h 134"/>
                <a:gd name="T94" fmla="*/ 30152 w 185"/>
                <a:gd name="T95" fmla="*/ 29637 h 134"/>
                <a:gd name="T96" fmla="*/ 26485 w 185"/>
                <a:gd name="T97" fmla="*/ 32439 h 134"/>
                <a:gd name="T98" fmla="*/ 23450 w 185"/>
                <a:gd name="T99" fmla="*/ 33084 h 134"/>
                <a:gd name="T100" fmla="*/ 21470 w 185"/>
                <a:gd name="T101" fmla="*/ 34651 h 134"/>
                <a:gd name="T102" fmla="*/ 16740 w 185"/>
                <a:gd name="T103" fmla="*/ 35295 h 134"/>
                <a:gd name="T104" fmla="*/ 14760 w 185"/>
                <a:gd name="T105" fmla="*/ 39345 h 134"/>
                <a:gd name="T106" fmla="*/ 12399 w 185"/>
                <a:gd name="T107" fmla="*/ 40912 h 134"/>
                <a:gd name="T108" fmla="*/ 8057 w 185"/>
                <a:gd name="T109" fmla="*/ 41183 h 134"/>
                <a:gd name="T110" fmla="*/ 5696 w 185"/>
                <a:gd name="T111" fmla="*/ 40912 h 134"/>
                <a:gd name="T112" fmla="*/ 0 w 185"/>
                <a:gd name="T113" fmla="*/ 39345 h 134"/>
                <a:gd name="T114" fmla="*/ 1348 w 185"/>
                <a:gd name="T115" fmla="*/ 38103 h 134"/>
                <a:gd name="T116" fmla="*/ 1348 w 185"/>
                <a:gd name="T117" fmla="*/ 34006 h 134"/>
                <a:gd name="T118" fmla="*/ 2362 w 185"/>
                <a:gd name="T119" fmla="*/ 30282 h 134"/>
                <a:gd name="T120" fmla="*/ 4682 w 185"/>
                <a:gd name="T121" fmla="*/ 28715 h 134"/>
                <a:gd name="T122" fmla="*/ 2702 w 185"/>
                <a:gd name="T123" fmla="*/ 27148 h 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5"/>
                <a:gd name="T187" fmla="*/ 0 h 134"/>
                <a:gd name="T188" fmla="*/ 185 w 185"/>
                <a:gd name="T189" fmla="*/ 134 h 1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5" h="134">
                  <a:moveTo>
                    <a:pt x="8" y="87"/>
                  </a:moveTo>
                  <a:lnTo>
                    <a:pt x="8" y="87"/>
                  </a:lnTo>
                  <a:cubicBezTo>
                    <a:pt x="8" y="87"/>
                    <a:pt x="8" y="88"/>
                    <a:pt x="8" y="88"/>
                  </a:cubicBezTo>
                  <a:lnTo>
                    <a:pt x="9" y="88"/>
                  </a:lnTo>
                  <a:lnTo>
                    <a:pt x="9" y="87"/>
                  </a:lnTo>
                  <a:lnTo>
                    <a:pt x="10" y="86"/>
                  </a:lnTo>
                  <a:cubicBezTo>
                    <a:pt x="10" y="86"/>
                    <a:pt x="10" y="86"/>
                    <a:pt x="10" y="85"/>
                  </a:cubicBezTo>
                  <a:lnTo>
                    <a:pt x="11" y="85"/>
                  </a:lnTo>
                  <a:cubicBezTo>
                    <a:pt x="11" y="85"/>
                    <a:pt x="11" y="84"/>
                    <a:pt x="12" y="84"/>
                  </a:cubicBezTo>
                  <a:lnTo>
                    <a:pt x="12" y="82"/>
                  </a:lnTo>
                  <a:cubicBezTo>
                    <a:pt x="12" y="82"/>
                    <a:pt x="12" y="81"/>
                    <a:pt x="11" y="81"/>
                  </a:cubicBezTo>
                  <a:cubicBezTo>
                    <a:pt x="11" y="81"/>
                    <a:pt x="11" y="80"/>
                    <a:pt x="11" y="80"/>
                  </a:cubicBezTo>
                  <a:cubicBezTo>
                    <a:pt x="11" y="80"/>
                    <a:pt x="11" y="80"/>
                    <a:pt x="10" y="80"/>
                  </a:cubicBezTo>
                  <a:lnTo>
                    <a:pt x="10" y="75"/>
                  </a:lnTo>
                  <a:cubicBezTo>
                    <a:pt x="11" y="75"/>
                    <a:pt x="11" y="74"/>
                    <a:pt x="11" y="74"/>
                  </a:cubicBezTo>
                  <a:cubicBezTo>
                    <a:pt x="12" y="73"/>
                    <a:pt x="13" y="74"/>
                    <a:pt x="14" y="73"/>
                  </a:cubicBezTo>
                  <a:lnTo>
                    <a:pt x="15" y="73"/>
                  </a:lnTo>
                  <a:lnTo>
                    <a:pt x="16" y="73"/>
                  </a:lnTo>
                  <a:cubicBezTo>
                    <a:pt x="16" y="73"/>
                    <a:pt x="16" y="72"/>
                    <a:pt x="16" y="72"/>
                  </a:cubicBezTo>
                  <a:cubicBezTo>
                    <a:pt x="16" y="72"/>
                    <a:pt x="16" y="71"/>
                    <a:pt x="16" y="71"/>
                  </a:cubicBezTo>
                  <a:cubicBezTo>
                    <a:pt x="16" y="71"/>
                    <a:pt x="17" y="70"/>
                    <a:pt x="17" y="70"/>
                  </a:cubicBezTo>
                  <a:cubicBezTo>
                    <a:pt x="17" y="70"/>
                    <a:pt x="18" y="69"/>
                    <a:pt x="19" y="69"/>
                  </a:cubicBezTo>
                  <a:cubicBezTo>
                    <a:pt x="19" y="69"/>
                    <a:pt x="19" y="68"/>
                    <a:pt x="19" y="68"/>
                  </a:cubicBezTo>
                  <a:lnTo>
                    <a:pt x="20" y="68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2" y="68"/>
                  </a:lnTo>
                  <a:cubicBezTo>
                    <a:pt x="22" y="67"/>
                    <a:pt x="21" y="66"/>
                    <a:pt x="21" y="65"/>
                  </a:cubicBezTo>
                  <a:cubicBezTo>
                    <a:pt x="21" y="65"/>
                    <a:pt x="20" y="65"/>
                    <a:pt x="20" y="65"/>
                  </a:cubicBezTo>
                  <a:lnTo>
                    <a:pt x="20" y="62"/>
                  </a:lnTo>
                  <a:lnTo>
                    <a:pt x="20" y="61"/>
                  </a:lnTo>
                  <a:lnTo>
                    <a:pt x="21" y="61"/>
                  </a:lnTo>
                  <a:cubicBezTo>
                    <a:pt x="21" y="60"/>
                    <a:pt x="21" y="61"/>
                    <a:pt x="21" y="60"/>
                  </a:cubicBezTo>
                  <a:lnTo>
                    <a:pt x="22" y="60"/>
                  </a:lnTo>
                  <a:cubicBezTo>
                    <a:pt x="22" y="60"/>
                    <a:pt x="22" y="60"/>
                    <a:pt x="22" y="60"/>
                  </a:cubicBezTo>
                  <a:lnTo>
                    <a:pt x="22" y="51"/>
                  </a:lnTo>
                  <a:lnTo>
                    <a:pt x="24" y="51"/>
                  </a:lnTo>
                  <a:lnTo>
                    <a:pt x="25" y="50"/>
                  </a:lnTo>
                  <a:cubicBezTo>
                    <a:pt x="25" y="49"/>
                    <a:pt x="24" y="47"/>
                    <a:pt x="24" y="45"/>
                  </a:cubicBezTo>
                  <a:cubicBezTo>
                    <a:pt x="23" y="45"/>
                    <a:pt x="23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2"/>
                    <a:pt x="22" y="42"/>
                  </a:cubicBezTo>
                  <a:lnTo>
                    <a:pt x="23" y="41"/>
                  </a:lnTo>
                  <a:cubicBezTo>
                    <a:pt x="23" y="41"/>
                    <a:pt x="24" y="41"/>
                    <a:pt x="24" y="40"/>
                  </a:cubicBezTo>
                  <a:lnTo>
                    <a:pt x="25" y="40"/>
                  </a:lnTo>
                  <a:lnTo>
                    <a:pt x="26" y="40"/>
                  </a:lnTo>
                  <a:cubicBezTo>
                    <a:pt x="26" y="40"/>
                    <a:pt x="26" y="39"/>
                    <a:pt x="27" y="39"/>
                  </a:cubicBezTo>
                  <a:cubicBezTo>
                    <a:pt x="27" y="40"/>
                    <a:pt x="27" y="39"/>
                    <a:pt x="27" y="40"/>
                  </a:cubicBezTo>
                  <a:lnTo>
                    <a:pt x="28" y="40"/>
                  </a:lnTo>
                  <a:cubicBezTo>
                    <a:pt x="28" y="40"/>
                    <a:pt x="28" y="42"/>
                    <a:pt x="28" y="43"/>
                  </a:cubicBezTo>
                  <a:cubicBezTo>
                    <a:pt x="28" y="43"/>
                    <a:pt x="29" y="43"/>
                    <a:pt x="29" y="43"/>
                  </a:cubicBezTo>
                  <a:cubicBezTo>
                    <a:pt x="30" y="43"/>
                    <a:pt x="33" y="44"/>
                    <a:pt x="33" y="42"/>
                  </a:cubicBezTo>
                  <a:lnTo>
                    <a:pt x="33" y="41"/>
                  </a:lnTo>
                  <a:lnTo>
                    <a:pt x="34" y="41"/>
                  </a:lnTo>
                  <a:cubicBezTo>
                    <a:pt x="35" y="40"/>
                    <a:pt x="37" y="42"/>
                    <a:pt x="38" y="42"/>
                  </a:cubicBezTo>
                  <a:lnTo>
                    <a:pt x="38" y="43"/>
                  </a:lnTo>
                  <a:cubicBezTo>
                    <a:pt x="38" y="43"/>
                    <a:pt x="39" y="43"/>
                    <a:pt x="40" y="43"/>
                  </a:cubicBezTo>
                  <a:lnTo>
                    <a:pt x="40" y="42"/>
                  </a:lnTo>
                  <a:lnTo>
                    <a:pt x="41" y="42"/>
                  </a:lnTo>
                  <a:cubicBezTo>
                    <a:pt x="41" y="41"/>
                    <a:pt x="41" y="41"/>
                    <a:pt x="41" y="40"/>
                  </a:cubicBezTo>
                  <a:lnTo>
                    <a:pt x="42" y="40"/>
                  </a:lnTo>
                  <a:lnTo>
                    <a:pt x="43" y="40"/>
                  </a:lnTo>
                  <a:cubicBezTo>
                    <a:pt x="43" y="40"/>
                    <a:pt x="43" y="41"/>
                    <a:pt x="43" y="42"/>
                  </a:cubicBezTo>
                  <a:cubicBezTo>
                    <a:pt x="44" y="42"/>
                    <a:pt x="45" y="43"/>
                    <a:pt x="45" y="43"/>
                  </a:cubicBezTo>
                  <a:cubicBezTo>
                    <a:pt x="45" y="43"/>
                    <a:pt x="46" y="44"/>
                    <a:pt x="46" y="44"/>
                  </a:cubicBezTo>
                  <a:lnTo>
                    <a:pt x="46" y="45"/>
                  </a:lnTo>
                  <a:cubicBezTo>
                    <a:pt x="47" y="45"/>
                    <a:pt x="48" y="46"/>
                    <a:pt x="48" y="46"/>
                  </a:cubicBezTo>
                  <a:lnTo>
                    <a:pt x="49" y="46"/>
                  </a:lnTo>
                  <a:lnTo>
                    <a:pt x="49" y="45"/>
                  </a:lnTo>
                  <a:lnTo>
                    <a:pt x="51" y="45"/>
                  </a:lnTo>
                  <a:lnTo>
                    <a:pt x="51" y="39"/>
                  </a:lnTo>
                  <a:cubicBezTo>
                    <a:pt x="51" y="38"/>
                    <a:pt x="51" y="37"/>
                    <a:pt x="52" y="37"/>
                  </a:cubicBezTo>
                  <a:cubicBezTo>
                    <a:pt x="52" y="37"/>
                    <a:pt x="52" y="35"/>
                    <a:pt x="52" y="35"/>
                  </a:cubicBezTo>
                  <a:lnTo>
                    <a:pt x="52" y="34"/>
                  </a:lnTo>
                  <a:lnTo>
                    <a:pt x="53" y="34"/>
                  </a:lnTo>
                  <a:cubicBezTo>
                    <a:pt x="53" y="34"/>
                    <a:pt x="53" y="33"/>
                    <a:pt x="53" y="33"/>
                  </a:cubicBezTo>
                  <a:cubicBezTo>
                    <a:pt x="54" y="32"/>
                    <a:pt x="53" y="31"/>
                    <a:pt x="54" y="31"/>
                  </a:cubicBezTo>
                  <a:lnTo>
                    <a:pt x="54" y="30"/>
                  </a:lnTo>
                  <a:cubicBezTo>
                    <a:pt x="54" y="30"/>
                    <a:pt x="54" y="27"/>
                    <a:pt x="54" y="27"/>
                  </a:cubicBezTo>
                  <a:cubicBezTo>
                    <a:pt x="55" y="27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56" y="24"/>
                    <a:pt x="57" y="24"/>
                    <a:pt x="57" y="24"/>
                  </a:cubicBezTo>
                  <a:cubicBezTo>
                    <a:pt x="57" y="24"/>
                    <a:pt x="58" y="23"/>
                    <a:pt x="58" y="23"/>
                  </a:cubicBezTo>
                  <a:cubicBezTo>
                    <a:pt x="58" y="23"/>
                    <a:pt x="59" y="22"/>
                    <a:pt x="60" y="22"/>
                  </a:cubicBezTo>
                  <a:lnTo>
                    <a:pt x="60" y="21"/>
                  </a:lnTo>
                  <a:cubicBezTo>
                    <a:pt x="60" y="21"/>
                    <a:pt x="60" y="21"/>
                    <a:pt x="60" y="21"/>
                  </a:cubicBezTo>
                  <a:cubicBezTo>
                    <a:pt x="60" y="20"/>
                    <a:pt x="61" y="19"/>
                    <a:pt x="61" y="19"/>
                  </a:cubicBezTo>
                  <a:lnTo>
                    <a:pt x="61" y="18"/>
                  </a:lnTo>
                  <a:lnTo>
                    <a:pt x="62" y="18"/>
                  </a:lnTo>
                  <a:lnTo>
                    <a:pt x="62" y="17"/>
                  </a:lnTo>
                  <a:cubicBezTo>
                    <a:pt x="62" y="17"/>
                    <a:pt x="63" y="17"/>
                    <a:pt x="64" y="17"/>
                  </a:cubicBezTo>
                  <a:cubicBezTo>
                    <a:pt x="64" y="17"/>
                    <a:pt x="65" y="16"/>
                    <a:pt x="65" y="16"/>
                  </a:cubicBezTo>
                  <a:cubicBezTo>
                    <a:pt x="65" y="16"/>
                    <a:pt x="67" y="16"/>
                    <a:pt x="67" y="16"/>
                  </a:cubicBezTo>
                  <a:cubicBezTo>
                    <a:pt x="69" y="15"/>
                    <a:pt x="73" y="16"/>
                    <a:pt x="75" y="16"/>
                  </a:cubicBezTo>
                  <a:cubicBezTo>
                    <a:pt x="75" y="16"/>
                    <a:pt x="76" y="16"/>
                    <a:pt x="77" y="16"/>
                  </a:cubicBezTo>
                  <a:lnTo>
                    <a:pt x="77" y="15"/>
                  </a:lnTo>
                  <a:cubicBezTo>
                    <a:pt x="77" y="15"/>
                    <a:pt x="82" y="15"/>
                    <a:pt x="82" y="16"/>
                  </a:cubicBezTo>
                  <a:cubicBezTo>
                    <a:pt x="83" y="16"/>
                    <a:pt x="83" y="15"/>
                    <a:pt x="84" y="15"/>
                  </a:cubicBezTo>
                  <a:lnTo>
                    <a:pt x="88" y="17"/>
                  </a:lnTo>
                  <a:cubicBezTo>
                    <a:pt x="88" y="18"/>
                    <a:pt x="98" y="20"/>
                    <a:pt x="99" y="20"/>
                  </a:cubicBezTo>
                  <a:lnTo>
                    <a:pt x="99" y="23"/>
                  </a:lnTo>
                  <a:cubicBezTo>
                    <a:pt x="102" y="23"/>
                    <a:pt x="104" y="25"/>
                    <a:pt x="107" y="25"/>
                  </a:cubicBezTo>
                  <a:cubicBezTo>
                    <a:pt x="107" y="26"/>
                    <a:pt x="108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0" y="28"/>
                    <a:pt x="113" y="28"/>
                    <a:pt x="114" y="28"/>
                  </a:cubicBezTo>
                  <a:lnTo>
                    <a:pt x="114" y="27"/>
                  </a:lnTo>
                  <a:cubicBezTo>
                    <a:pt x="115" y="27"/>
                    <a:pt x="116" y="26"/>
                    <a:pt x="118" y="26"/>
                  </a:cubicBezTo>
                  <a:cubicBezTo>
                    <a:pt x="118" y="26"/>
                    <a:pt x="119" y="25"/>
                    <a:pt x="119" y="25"/>
                  </a:cubicBezTo>
                  <a:cubicBezTo>
                    <a:pt x="118" y="26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18" y="23"/>
                  </a:lnTo>
                  <a:cubicBezTo>
                    <a:pt x="118" y="23"/>
                    <a:pt x="118" y="23"/>
                    <a:pt x="118" y="23"/>
                  </a:cubicBezTo>
                  <a:cubicBezTo>
                    <a:pt x="118" y="22"/>
                    <a:pt x="118" y="22"/>
                    <a:pt x="118" y="21"/>
                  </a:cubicBezTo>
                  <a:cubicBezTo>
                    <a:pt x="119" y="21"/>
                    <a:pt x="123" y="21"/>
                    <a:pt x="123" y="20"/>
                  </a:cubicBezTo>
                  <a:lnTo>
                    <a:pt x="124" y="20"/>
                  </a:lnTo>
                  <a:cubicBezTo>
                    <a:pt x="124" y="20"/>
                    <a:pt x="124" y="20"/>
                    <a:pt x="124" y="20"/>
                  </a:cubicBezTo>
                  <a:cubicBezTo>
                    <a:pt x="124" y="20"/>
                    <a:pt x="123" y="19"/>
                    <a:pt x="123" y="19"/>
                  </a:cubicBezTo>
                  <a:cubicBezTo>
                    <a:pt x="122" y="19"/>
                    <a:pt x="121" y="19"/>
                    <a:pt x="121" y="19"/>
                  </a:cubicBezTo>
                  <a:cubicBezTo>
                    <a:pt x="120" y="18"/>
                    <a:pt x="120" y="17"/>
                    <a:pt x="120" y="16"/>
                  </a:cubicBezTo>
                  <a:cubicBezTo>
                    <a:pt x="119" y="16"/>
                    <a:pt x="119" y="16"/>
                    <a:pt x="119" y="15"/>
                  </a:cubicBezTo>
                  <a:cubicBezTo>
                    <a:pt x="119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5"/>
                    <a:pt x="123" y="15"/>
                    <a:pt x="124" y="16"/>
                  </a:cubicBezTo>
                  <a:cubicBezTo>
                    <a:pt x="124" y="16"/>
                    <a:pt x="125" y="16"/>
                    <a:pt x="126" y="16"/>
                  </a:cubicBezTo>
                  <a:lnTo>
                    <a:pt x="126" y="14"/>
                  </a:lnTo>
                  <a:cubicBezTo>
                    <a:pt x="126" y="14"/>
                    <a:pt x="126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4" y="13"/>
                  </a:cubicBezTo>
                  <a:cubicBezTo>
                    <a:pt x="124" y="13"/>
                    <a:pt x="124" y="12"/>
                    <a:pt x="124" y="12"/>
                  </a:cubicBezTo>
                  <a:lnTo>
                    <a:pt x="124" y="9"/>
                  </a:lnTo>
                  <a:cubicBezTo>
                    <a:pt x="124" y="9"/>
                    <a:pt x="126" y="7"/>
                    <a:pt x="126" y="7"/>
                  </a:cubicBezTo>
                  <a:cubicBezTo>
                    <a:pt x="126" y="7"/>
                    <a:pt x="130" y="4"/>
                    <a:pt x="130" y="3"/>
                  </a:cubicBezTo>
                  <a:cubicBezTo>
                    <a:pt x="132" y="3"/>
                    <a:pt x="134" y="5"/>
                    <a:pt x="134" y="7"/>
                  </a:cubicBezTo>
                  <a:cubicBezTo>
                    <a:pt x="134" y="7"/>
                    <a:pt x="135" y="8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10"/>
                  </a:lnTo>
                  <a:cubicBezTo>
                    <a:pt x="137" y="10"/>
                    <a:pt x="139" y="8"/>
                    <a:pt x="140" y="8"/>
                  </a:cubicBezTo>
                  <a:cubicBezTo>
                    <a:pt x="140" y="8"/>
                    <a:pt x="141" y="8"/>
                    <a:pt x="141" y="8"/>
                  </a:cubicBezTo>
                  <a:cubicBezTo>
                    <a:pt x="140" y="8"/>
                    <a:pt x="141" y="8"/>
                    <a:pt x="141" y="7"/>
                  </a:cubicBezTo>
                  <a:cubicBezTo>
                    <a:pt x="141" y="7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4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4"/>
                    <a:pt x="145" y="4"/>
                  </a:cubicBezTo>
                  <a:cubicBezTo>
                    <a:pt x="146" y="4"/>
                    <a:pt x="146" y="3"/>
                    <a:pt x="147" y="3"/>
                  </a:cubicBezTo>
                  <a:cubicBezTo>
                    <a:pt x="147" y="2"/>
                    <a:pt x="149" y="4"/>
                    <a:pt x="149" y="4"/>
                  </a:cubicBezTo>
                  <a:cubicBezTo>
                    <a:pt x="147" y="2"/>
                    <a:pt x="149" y="4"/>
                    <a:pt x="149" y="4"/>
                  </a:cubicBezTo>
                  <a:cubicBezTo>
                    <a:pt x="150" y="4"/>
                    <a:pt x="151" y="4"/>
                    <a:pt x="152" y="4"/>
                  </a:cubicBezTo>
                  <a:cubicBezTo>
                    <a:pt x="152" y="3"/>
                    <a:pt x="154" y="2"/>
                    <a:pt x="155" y="2"/>
                  </a:cubicBezTo>
                  <a:lnTo>
                    <a:pt x="156" y="1"/>
                  </a:ln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lnTo>
                    <a:pt x="156" y="0"/>
                  </a:lnTo>
                  <a:cubicBezTo>
                    <a:pt x="157" y="0"/>
                    <a:pt x="157" y="0"/>
                    <a:pt x="158" y="0"/>
                  </a:cubicBezTo>
                  <a:cubicBezTo>
                    <a:pt x="158" y="1"/>
                    <a:pt x="159" y="1"/>
                    <a:pt x="159" y="1"/>
                  </a:cubicBezTo>
                  <a:lnTo>
                    <a:pt x="159" y="2"/>
                  </a:lnTo>
                  <a:cubicBezTo>
                    <a:pt x="160" y="2"/>
                    <a:pt x="161" y="2"/>
                    <a:pt x="161" y="3"/>
                  </a:cubicBezTo>
                  <a:cubicBezTo>
                    <a:pt x="161" y="3"/>
                    <a:pt x="161" y="3"/>
                    <a:pt x="162" y="3"/>
                  </a:cubicBezTo>
                  <a:cubicBezTo>
                    <a:pt x="162" y="3"/>
                    <a:pt x="162" y="2"/>
                    <a:pt x="162" y="2"/>
                  </a:cubicBezTo>
                  <a:cubicBezTo>
                    <a:pt x="162" y="2"/>
                    <a:pt x="163" y="1"/>
                    <a:pt x="163" y="1"/>
                  </a:cubicBezTo>
                  <a:cubicBezTo>
                    <a:pt x="164" y="1"/>
                    <a:pt x="166" y="2"/>
                    <a:pt x="166" y="3"/>
                  </a:cubicBezTo>
                  <a:cubicBezTo>
                    <a:pt x="167" y="3"/>
                    <a:pt x="166" y="4"/>
                    <a:pt x="167" y="4"/>
                  </a:cubicBezTo>
                  <a:lnTo>
                    <a:pt x="167" y="5"/>
                  </a:lnTo>
                  <a:lnTo>
                    <a:pt x="167" y="7"/>
                  </a:lnTo>
                  <a:lnTo>
                    <a:pt x="167" y="8"/>
                  </a:lnTo>
                  <a:cubicBezTo>
                    <a:pt x="168" y="8"/>
                    <a:pt x="167" y="8"/>
                    <a:pt x="168" y="8"/>
                  </a:cubicBezTo>
                  <a:lnTo>
                    <a:pt x="168" y="9"/>
                  </a:lnTo>
                  <a:cubicBezTo>
                    <a:pt x="169" y="9"/>
                    <a:pt x="168" y="9"/>
                    <a:pt x="169" y="9"/>
                  </a:cubicBezTo>
                  <a:cubicBezTo>
                    <a:pt x="169" y="10"/>
                    <a:pt x="169" y="10"/>
                    <a:pt x="169" y="10"/>
                  </a:cubicBezTo>
                  <a:lnTo>
                    <a:pt x="169" y="11"/>
                  </a:lnTo>
                  <a:lnTo>
                    <a:pt x="170" y="11"/>
                  </a:lnTo>
                  <a:cubicBezTo>
                    <a:pt x="170" y="12"/>
                    <a:pt x="172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lnTo>
                    <a:pt x="173" y="15"/>
                  </a:lnTo>
                  <a:cubicBezTo>
                    <a:pt x="173" y="15"/>
                    <a:pt x="173" y="15"/>
                    <a:pt x="173" y="15"/>
                  </a:cubicBezTo>
                  <a:lnTo>
                    <a:pt x="173" y="16"/>
                  </a:lnTo>
                  <a:lnTo>
                    <a:pt x="174" y="17"/>
                  </a:lnTo>
                  <a:lnTo>
                    <a:pt x="174" y="18"/>
                  </a:lnTo>
                  <a:lnTo>
                    <a:pt x="175" y="18"/>
                  </a:lnTo>
                  <a:lnTo>
                    <a:pt x="176" y="18"/>
                  </a:lnTo>
                  <a:lnTo>
                    <a:pt x="176" y="19"/>
                  </a:lnTo>
                  <a:lnTo>
                    <a:pt x="176" y="20"/>
                  </a:lnTo>
                  <a:lnTo>
                    <a:pt x="177" y="20"/>
                  </a:lnTo>
                  <a:lnTo>
                    <a:pt x="177" y="21"/>
                  </a:lnTo>
                  <a:cubicBezTo>
                    <a:pt x="177" y="22"/>
                    <a:pt x="178" y="21"/>
                    <a:pt x="178" y="22"/>
                  </a:cubicBezTo>
                  <a:cubicBezTo>
                    <a:pt x="179" y="22"/>
                    <a:pt x="183" y="22"/>
                    <a:pt x="184" y="22"/>
                  </a:cubicBezTo>
                  <a:lnTo>
                    <a:pt x="184" y="23"/>
                  </a:lnTo>
                  <a:lnTo>
                    <a:pt x="185" y="23"/>
                  </a:lnTo>
                  <a:lnTo>
                    <a:pt x="185" y="24"/>
                  </a:lnTo>
                  <a:lnTo>
                    <a:pt x="185" y="25"/>
                  </a:lnTo>
                  <a:cubicBezTo>
                    <a:pt x="184" y="25"/>
                    <a:pt x="183" y="25"/>
                    <a:pt x="183" y="26"/>
                  </a:cubicBezTo>
                  <a:cubicBezTo>
                    <a:pt x="183" y="27"/>
                    <a:pt x="182" y="26"/>
                    <a:pt x="182" y="27"/>
                  </a:cubicBezTo>
                  <a:cubicBezTo>
                    <a:pt x="182" y="27"/>
                    <a:pt x="182" y="27"/>
                    <a:pt x="182" y="28"/>
                  </a:cubicBezTo>
                  <a:lnTo>
                    <a:pt x="181" y="28"/>
                  </a:lnTo>
                  <a:lnTo>
                    <a:pt x="180" y="28"/>
                  </a:lnTo>
                  <a:lnTo>
                    <a:pt x="180" y="29"/>
                  </a:lnTo>
                  <a:lnTo>
                    <a:pt x="180" y="30"/>
                  </a:lnTo>
                  <a:lnTo>
                    <a:pt x="179" y="30"/>
                  </a:lnTo>
                  <a:cubicBezTo>
                    <a:pt x="179" y="31"/>
                    <a:pt x="178" y="30"/>
                    <a:pt x="178" y="31"/>
                  </a:cubicBezTo>
                  <a:lnTo>
                    <a:pt x="177" y="31"/>
                  </a:lnTo>
                  <a:lnTo>
                    <a:pt x="177" y="32"/>
                  </a:lnTo>
                  <a:lnTo>
                    <a:pt x="177" y="33"/>
                  </a:lnTo>
                  <a:lnTo>
                    <a:pt x="178" y="33"/>
                  </a:lnTo>
                  <a:lnTo>
                    <a:pt x="178" y="34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7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8" y="38"/>
                  </a:lnTo>
                  <a:lnTo>
                    <a:pt x="179" y="38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79" y="41"/>
                  </a:lnTo>
                  <a:lnTo>
                    <a:pt x="171" y="41"/>
                  </a:lnTo>
                  <a:lnTo>
                    <a:pt x="170" y="40"/>
                  </a:lnTo>
                  <a:lnTo>
                    <a:pt x="170" y="39"/>
                  </a:lnTo>
                  <a:lnTo>
                    <a:pt x="169" y="39"/>
                  </a:lnTo>
                  <a:lnTo>
                    <a:pt x="168" y="39"/>
                  </a:lnTo>
                  <a:lnTo>
                    <a:pt x="168" y="38"/>
                  </a:lnTo>
                  <a:lnTo>
                    <a:pt x="167" y="38"/>
                  </a:lnTo>
                  <a:cubicBezTo>
                    <a:pt x="167" y="39"/>
                    <a:pt x="166" y="39"/>
                    <a:pt x="166" y="39"/>
                  </a:cubicBezTo>
                  <a:lnTo>
                    <a:pt x="165" y="42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67" y="43"/>
                  </a:lnTo>
                  <a:lnTo>
                    <a:pt x="167" y="45"/>
                  </a:lnTo>
                  <a:lnTo>
                    <a:pt x="166" y="45"/>
                  </a:lnTo>
                  <a:cubicBezTo>
                    <a:pt x="165" y="45"/>
                    <a:pt x="163" y="45"/>
                    <a:pt x="162" y="45"/>
                  </a:cubicBezTo>
                  <a:lnTo>
                    <a:pt x="162" y="46"/>
                  </a:lnTo>
                  <a:cubicBezTo>
                    <a:pt x="161" y="46"/>
                    <a:pt x="159" y="47"/>
                    <a:pt x="159" y="48"/>
                  </a:cubicBezTo>
                  <a:lnTo>
                    <a:pt x="158" y="48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7" y="50"/>
                  </a:lnTo>
                  <a:lnTo>
                    <a:pt x="157" y="51"/>
                  </a:lnTo>
                  <a:cubicBezTo>
                    <a:pt x="157" y="51"/>
                    <a:pt x="156" y="51"/>
                    <a:pt x="156" y="51"/>
                  </a:cubicBezTo>
                  <a:cubicBezTo>
                    <a:pt x="156" y="52"/>
                    <a:pt x="155" y="51"/>
                    <a:pt x="155" y="52"/>
                  </a:cubicBezTo>
                  <a:cubicBezTo>
                    <a:pt x="154" y="52"/>
                    <a:pt x="154" y="53"/>
                    <a:pt x="154" y="53"/>
                  </a:cubicBezTo>
                  <a:cubicBezTo>
                    <a:pt x="154" y="53"/>
                    <a:pt x="154" y="54"/>
                    <a:pt x="154" y="54"/>
                  </a:cubicBezTo>
                  <a:lnTo>
                    <a:pt x="154" y="55"/>
                  </a:lnTo>
                  <a:lnTo>
                    <a:pt x="154" y="57"/>
                  </a:lnTo>
                  <a:cubicBezTo>
                    <a:pt x="155" y="57"/>
                    <a:pt x="154" y="60"/>
                    <a:pt x="154" y="60"/>
                  </a:cubicBezTo>
                  <a:lnTo>
                    <a:pt x="156" y="60"/>
                  </a:lnTo>
                  <a:lnTo>
                    <a:pt x="157" y="61"/>
                  </a:lnTo>
                  <a:lnTo>
                    <a:pt x="157" y="62"/>
                  </a:lnTo>
                  <a:lnTo>
                    <a:pt x="158" y="63"/>
                  </a:lnTo>
                  <a:lnTo>
                    <a:pt x="158" y="64"/>
                  </a:lnTo>
                  <a:lnTo>
                    <a:pt x="158" y="65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7"/>
                  </a:lnTo>
                  <a:lnTo>
                    <a:pt x="160" y="67"/>
                  </a:lnTo>
                  <a:cubicBezTo>
                    <a:pt x="160" y="67"/>
                    <a:pt x="160" y="69"/>
                    <a:pt x="160" y="69"/>
                  </a:cubicBezTo>
                  <a:lnTo>
                    <a:pt x="161" y="69"/>
                  </a:lnTo>
                  <a:lnTo>
                    <a:pt x="161" y="70"/>
                  </a:lnTo>
                  <a:lnTo>
                    <a:pt x="161" y="71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1" y="73"/>
                  </a:lnTo>
                  <a:lnTo>
                    <a:pt x="160" y="73"/>
                  </a:lnTo>
                  <a:lnTo>
                    <a:pt x="159" y="74"/>
                  </a:lnTo>
                  <a:lnTo>
                    <a:pt x="159" y="77"/>
                  </a:lnTo>
                  <a:lnTo>
                    <a:pt x="160" y="77"/>
                  </a:lnTo>
                  <a:lnTo>
                    <a:pt x="160" y="78"/>
                  </a:lnTo>
                  <a:lnTo>
                    <a:pt x="160" y="79"/>
                  </a:lnTo>
                  <a:lnTo>
                    <a:pt x="159" y="80"/>
                  </a:lnTo>
                  <a:lnTo>
                    <a:pt x="158" y="80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5" y="82"/>
                  </a:lnTo>
                  <a:lnTo>
                    <a:pt x="155" y="81"/>
                  </a:lnTo>
                  <a:lnTo>
                    <a:pt x="154" y="81"/>
                  </a:lnTo>
                  <a:lnTo>
                    <a:pt x="153" y="81"/>
                  </a:lnTo>
                  <a:cubicBezTo>
                    <a:pt x="153" y="81"/>
                    <a:pt x="153" y="82"/>
                    <a:pt x="152" y="82"/>
                  </a:cubicBezTo>
                  <a:cubicBezTo>
                    <a:pt x="152" y="82"/>
                    <a:pt x="152" y="84"/>
                    <a:pt x="152" y="84"/>
                  </a:cubicBezTo>
                  <a:lnTo>
                    <a:pt x="151" y="84"/>
                  </a:lnTo>
                  <a:lnTo>
                    <a:pt x="151" y="85"/>
                  </a:lnTo>
                  <a:cubicBezTo>
                    <a:pt x="151" y="85"/>
                    <a:pt x="151" y="85"/>
                    <a:pt x="151" y="85"/>
                  </a:cubicBezTo>
                  <a:cubicBezTo>
                    <a:pt x="151" y="86"/>
                    <a:pt x="150" y="86"/>
                    <a:pt x="150" y="86"/>
                  </a:cubicBezTo>
                  <a:lnTo>
                    <a:pt x="149" y="87"/>
                  </a:lnTo>
                  <a:lnTo>
                    <a:pt x="149" y="88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8" y="90"/>
                  </a:lnTo>
                  <a:cubicBezTo>
                    <a:pt x="148" y="91"/>
                    <a:pt x="147" y="91"/>
                    <a:pt x="147" y="92"/>
                  </a:cubicBezTo>
                  <a:lnTo>
                    <a:pt x="148" y="92"/>
                  </a:lnTo>
                  <a:lnTo>
                    <a:pt x="148" y="93"/>
                  </a:lnTo>
                  <a:lnTo>
                    <a:pt x="149" y="93"/>
                  </a:lnTo>
                  <a:cubicBezTo>
                    <a:pt x="149" y="95"/>
                    <a:pt x="149" y="99"/>
                    <a:pt x="149" y="100"/>
                  </a:cubicBezTo>
                  <a:lnTo>
                    <a:pt x="148" y="100"/>
                  </a:lnTo>
                  <a:cubicBezTo>
                    <a:pt x="148" y="100"/>
                    <a:pt x="148" y="102"/>
                    <a:pt x="148" y="102"/>
                  </a:cubicBezTo>
                  <a:lnTo>
                    <a:pt x="148" y="104"/>
                  </a:lnTo>
                  <a:cubicBezTo>
                    <a:pt x="148" y="104"/>
                    <a:pt x="148" y="106"/>
                    <a:pt x="148" y="107"/>
                  </a:cubicBezTo>
                  <a:lnTo>
                    <a:pt x="149" y="107"/>
                  </a:lnTo>
                  <a:cubicBezTo>
                    <a:pt x="149" y="107"/>
                    <a:pt x="149" y="111"/>
                    <a:pt x="149" y="112"/>
                  </a:cubicBezTo>
                  <a:cubicBezTo>
                    <a:pt x="148" y="112"/>
                    <a:pt x="147" y="111"/>
                    <a:pt x="147" y="111"/>
                  </a:cubicBezTo>
                  <a:lnTo>
                    <a:pt x="146" y="111"/>
                  </a:lnTo>
                  <a:lnTo>
                    <a:pt x="146" y="110"/>
                  </a:lnTo>
                  <a:cubicBezTo>
                    <a:pt x="146" y="110"/>
                    <a:pt x="144" y="110"/>
                    <a:pt x="144" y="110"/>
                  </a:cubicBezTo>
                  <a:lnTo>
                    <a:pt x="142" y="110"/>
                  </a:lnTo>
                  <a:cubicBezTo>
                    <a:pt x="142" y="110"/>
                    <a:pt x="141" y="111"/>
                    <a:pt x="141" y="112"/>
                  </a:cubicBezTo>
                  <a:cubicBezTo>
                    <a:pt x="141" y="112"/>
                    <a:pt x="141" y="114"/>
                    <a:pt x="141" y="114"/>
                  </a:cubicBezTo>
                  <a:lnTo>
                    <a:pt x="140" y="114"/>
                  </a:lnTo>
                  <a:lnTo>
                    <a:pt x="140" y="115"/>
                  </a:lnTo>
                  <a:lnTo>
                    <a:pt x="139" y="115"/>
                  </a:lnTo>
                  <a:cubicBezTo>
                    <a:pt x="139" y="115"/>
                    <a:pt x="138" y="115"/>
                    <a:pt x="137" y="115"/>
                  </a:cubicBezTo>
                  <a:lnTo>
                    <a:pt x="137" y="117"/>
                  </a:lnTo>
                  <a:lnTo>
                    <a:pt x="137" y="119"/>
                  </a:lnTo>
                  <a:lnTo>
                    <a:pt x="136" y="120"/>
                  </a:lnTo>
                  <a:cubicBezTo>
                    <a:pt x="136" y="120"/>
                    <a:pt x="134" y="120"/>
                    <a:pt x="134" y="120"/>
                  </a:cubicBezTo>
                  <a:lnTo>
                    <a:pt x="134" y="121"/>
                  </a:lnTo>
                  <a:lnTo>
                    <a:pt x="133" y="121"/>
                  </a:lnTo>
                  <a:lnTo>
                    <a:pt x="132" y="121"/>
                  </a:lnTo>
                  <a:cubicBezTo>
                    <a:pt x="132" y="121"/>
                    <a:pt x="132" y="122"/>
                    <a:pt x="132" y="123"/>
                  </a:cubicBezTo>
                  <a:cubicBezTo>
                    <a:pt x="131" y="123"/>
                    <a:pt x="130" y="124"/>
                    <a:pt x="130" y="125"/>
                  </a:cubicBezTo>
                  <a:lnTo>
                    <a:pt x="129" y="125"/>
                  </a:lnTo>
                  <a:cubicBezTo>
                    <a:pt x="129" y="125"/>
                    <a:pt x="129" y="125"/>
                    <a:pt x="129" y="125"/>
                  </a:cubicBezTo>
                  <a:cubicBezTo>
                    <a:pt x="127" y="125"/>
                    <a:pt x="125" y="126"/>
                    <a:pt x="123" y="126"/>
                  </a:cubicBezTo>
                  <a:lnTo>
                    <a:pt x="122" y="126"/>
                  </a:lnTo>
                  <a:cubicBezTo>
                    <a:pt x="122" y="125"/>
                    <a:pt x="122" y="125"/>
                    <a:pt x="122" y="125"/>
                  </a:cubicBezTo>
                  <a:lnTo>
                    <a:pt x="121" y="125"/>
                  </a:lnTo>
                  <a:lnTo>
                    <a:pt x="121" y="124"/>
                  </a:lnTo>
                  <a:cubicBezTo>
                    <a:pt x="121" y="123"/>
                    <a:pt x="121" y="121"/>
                    <a:pt x="121" y="120"/>
                  </a:cubicBezTo>
                  <a:lnTo>
                    <a:pt x="119" y="120"/>
                  </a:lnTo>
                  <a:lnTo>
                    <a:pt x="118" y="120"/>
                  </a:lnTo>
                  <a:lnTo>
                    <a:pt x="118" y="119"/>
                  </a:lnTo>
                  <a:lnTo>
                    <a:pt x="117" y="119"/>
                  </a:lnTo>
                  <a:lnTo>
                    <a:pt x="117" y="118"/>
                  </a:lnTo>
                  <a:cubicBezTo>
                    <a:pt x="116" y="118"/>
                    <a:pt x="116" y="117"/>
                    <a:pt x="116" y="117"/>
                  </a:cubicBezTo>
                  <a:lnTo>
                    <a:pt x="116" y="116"/>
                  </a:lnTo>
                  <a:lnTo>
                    <a:pt x="115" y="116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3" y="114"/>
                  </a:lnTo>
                  <a:lnTo>
                    <a:pt x="113" y="112"/>
                  </a:lnTo>
                  <a:lnTo>
                    <a:pt x="114" y="112"/>
                  </a:lnTo>
                  <a:cubicBezTo>
                    <a:pt x="114" y="112"/>
                    <a:pt x="115" y="111"/>
                    <a:pt x="115" y="111"/>
                  </a:cubicBezTo>
                  <a:lnTo>
                    <a:pt x="116" y="111"/>
                  </a:lnTo>
                  <a:cubicBezTo>
                    <a:pt x="116" y="111"/>
                    <a:pt x="116" y="110"/>
                    <a:pt x="116" y="110"/>
                  </a:cubicBezTo>
                  <a:cubicBezTo>
                    <a:pt x="116" y="110"/>
                    <a:pt x="116" y="109"/>
                    <a:pt x="117" y="109"/>
                  </a:cubicBezTo>
                  <a:cubicBezTo>
                    <a:pt x="117" y="108"/>
                    <a:pt x="117" y="107"/>
                    <a:pt x="117" y="106"/>
                  </a:cubicBezTo>
                  <a:lnTo>
                    <a:pt x="116" y="106"/>
                  </a:lnTo>
                  <a:cubicBezTo>
                    <a:pt x="116" y="106"/>
                    <a:pt x="115" y="107"/>
                    <a:pt x="115" y="107"/>
                  </a:cubicBezTo>
                  <a:cubicBezTo>
                    <a:pt x="114" y="107"/>
                    <a:pt x="115" y="107"/>
                    <a:pt x="114" y="107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9"/>
                    <a:pt x="113" y="108"/>
                    <a:pt x="113" y="109"/>
                  </a:cubicBezTo>
                  <a:lnTo>
                    <a:pt x="112" y="109"/>
                  </a:lnTo>
                  <a:lnTo>
                    <a:pt x="111" y="109"/>
                  </a:lnTo>
                  <a:lnTo>
                    <a:pt x="111" y="110"/>
                  </a:lnTo>
                  <a:lnTo>
                    <a:pt x="109" y="110"/>
                  </a:lnTo>
                  <a:cubicBezTo>
                    <a:pt x="109" y="109"/>
                    <a:pt x="109" y="105"/>
                    <a:pt x="109" y="104"/>
                  </a:cubicBezTo>
                  <a:lnTo>
                    <a:pt x="110" y="104"/>
                  </a:lnTo>
                  <a:cubicBezTo>
                    <a:pt x="110" y="103"/>
                    <a:pt x="111" y="103"/>
                    <a:pt x="111" y="103"/>
                  </a:cubicBezTo>
                  <a:lnTo>
                    <a:pt x="111" y="102"/>
                  </a:lnTo>
                  <a:lnTo>
                    <a:pt x="111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7" y="101"/>
                  </a:lnTo>
                  <a:lnTo>
                    <a:pt x="107" y="100"/>
                  </a:lnTo>
                  <a:lnTo>
                    <a:pt x="106" y="100"/>
                  </a:lnTo>
                  <a:lnTo>
                    <a:pt x="106" y="99"/>
                  </a:lnTo>
                  <a:cubicBezTo>
                    <a:pt x="106" y="99"/>
                    <a:pt x="103" y="97"/>
                    <a:pt x="102" y="98"/>
                  </a:cubicBezTo>
                  <a:cubicBezTo>
                    <a:pt x="101" y="99"/>
                    <a:pt x="99" y="98"/>
                    <a:pt x="98" y="98"/>
                  </a:cubicBezTo>
                  <a:cubicBezTo>
                    <a:pt x="98" y="98"/>
                    <a:pt x="97" y="97"/>
                    <a:pt x="97" y="97"/>
                  </a:cubicBezTo>
                  <a:lnTo>
                    <a:pt x="97" y="96"/>
                  </a:lnTo>
                  <a:cubicBezTo>
                    <a:pt x="97" y="96"/>
                    <a:pt x="96" y="96"/>
                    <a:pt x="96" y="96"/>
                  </a:cubicBezTo>
                  <a:lnTo>
                    <a:pt x="96" y="97"/>
                  </a:lnTo>
                  <a:cubicBezTo>
                    <a:pt x="95" y="97"/>
                    <a:pt x="95" y="98"/>
                    <a:pt x="94" y="98"/>
                  </a:cubicBezTo>
                  <a:lnTo>
                    <a:pt x="94" y="99"/>
                  </a:lnTo>
                  <a:lnTo>
                    <a:pt x="93" y="100"/>
                  </a:lnTo>
                  <a:lnTo>
                    <a:pt x="92" y="102"/>
                  </a:lnTo>
                  <a:lnTo>
                    <a:pt x="92" y="104"/>
                  </a:lnTo>
                  <a:lnTo>
                    <a:pt x="90" y="104"/>
                  </a:lnTo>
                  <a:cubicBezTo>
                    <a:pt x="90" y="103"/>
                    <a:pt x="90" y="103"/>
                    <a:pt x="89" y="103"/>
                  </a:cubicBezTo>
                  <a:lnTo>
                    <a:pt x="89" y="101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1" y="100"/>
                  </a:lnTo>
                  <a:lnTo>
                    <a:pt x="91" y="99"/>
                  </a:lnTo>
                  <a:cubicBezTo>
                    <a:pt x="92" y="98"/>
                    <a:pt x="91" y="96"/>
                    <a:pt x="91" y="95"/>
                  </a:cubicBezTo>
                  <a:lnTo>
                    <a:pt x="90" y="95"/>
                  </a:lnTo>
                  <a:lnTo>
                    <a:pt x="89" y="95"/>
                  </a:lnTo>
                  <a:lnTo>
                    <a:pt x="89" y="96"/>
                  </a:lnTo>
                  <a:cubicBezTo>
                    <a:pt x="88" y="96"/>
                    <a:pt x="88" y="97"/>
                    <a:pt x="88" y="97"/>
                  </a:cubicBezTo>
                  <a:cubicBezTo>
                    <a:pt x="88" y="97"/>
                    <a:pt x="86" y="100"/>
                    <a:pt x="85" y="99"/>
                  </a:cubicBezTo>
                  <a:lnTo>
                    <a:pt x="84" y="99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9" y="104"/>
                  </a:lnTo>
                  <a:lnTo>
                    <a:pt x="78" y="104"/>
                  </a:lnTo>
                  <a:lnTo>
                    <a:pt x="78" y="105"/>
                  </a:lnTo>
                  <a:cubicBezTo>
                    <a:pt x="78" y="105"/>
                    <a:pt x="75" y="104"/>
                    <a:pt x="74" y="104"/>
                  </a:cubicBezTo>
                  <a:lnTo>
                    <a:pt x="74" y="105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0" y="106"/>
                  </a:lnTo>
                  <a:cubicBezTo>
                    <a:pt x="70" y="105"/>
                    <a:pt x="67" y="105"/>
                    <a:pt x="67" y="105"/>
                  </a:cubicBezTo>
                  <a:lnTo>
                    <a:pt x="66" y="105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4" y="111"/>
                  </a:lnTo>
                  <a:cubicBezTo>
                    <a:pt x="63" y="111"/>
                    <a:pt x="62" y="110"/>
                    <a:pt x="61" y="111"/>
                  </a:cubicBezTo>
                  <a:lnTo>
                    <a:pt x="60" y="111"/>
                  </a:lnTo>
                  <a:cubicBezTo>
                    <a:pt x="60" y="111"/>
                    <a:pt x="60" y="112"/>
                    <a:pt x="60" y="112"/>
                  </a:cubicBezTo>
                  <a:lnTo>
                    <a:pt x="56" y="112"/>
                  </a:lnTo>
                  <a:lnTo>
                    <a:pt x="56" y="113"/>
                  </a:lnTo>
                  <a:lnTo>
                    <a:pt x="56" y="114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2" y="113"/>
                  </a:lnTo>
                  <a:lnTo>
                    <a:pt x="50" y="113"/>
                  </a:lnTo>
                  <a:lnTo>
                    <a:pt x="49" y="114"/>
                  </a:lnTo>
                  <a:lnTo>
                    <a:pt x="49" y="115"/>
                  </a:lnTo>
                  <a:cubicBezTo>
                    <a:pt x="48" y="116"/>
                    <a:pt x="49" y="120"/>
                    <a:pt x="49" y="121"/>
                  </a:cubicBezTo>
                  <a:cubicBezTo>
                    <a:pt x="48" y="121"/>
                    <a:pt x="48" y="121"/>
                    <a:pt x="47" y="122"/>
                  </a:cubicBezTo>
                  <a:cubicBezTo>
                    <a:pt x="47" y="122"/>
                    <a:pt x="46" y="121"/>
                    <a:pt x="46" y="121"/>
                  </a:cubicBezTo>
                  <a:cubicBezTo>
                    <a:pt x="46" y="121"/>
                    <a:pt x="46" y="121"/>
                    <a:pt x="45" y="121"/>
                  </a:cubicBezTo>
                  <a:cubicBezTo>
                    <a:pt x="45" y="120"/>
                    <a:pt x="44" y="119"/>
                    <a:pt x="44" y="119"/>
                  </a:cubicBezTo>
                  <a:cubicBezTo>
                    <a:pt x="44" y="121"/>
                    <a:pt x="45" y="125"/>
                    <a:pt x="44" y="126"/>
                  </a:cubicBezTo>
                  <a:lnTo>
                    <a:pt x="44" y="127"/>
                  </a:lnTo>
                  <a:cubicBezTo>
                    <a:pt x="43" y="127"/>
                    <a:pt x="43" y="127"/>
                    <a:pt x="43" y="127"/>
                  </a:cubicBezTo>
                  <a:lnTo>
                    <a:pt x="42" y="127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8" y="131"/>
                  </a:lnTo>
                  <a:lnTo>
                    <a:pt x="37" y="131"/>
                  </a:lnTo>
                  <a:lnTo>
                    <a:pt x="37" y="132"/>
                  </a:lnTo>
                  <a:cubicBezTo>
                    <a:pt x="37" y="132"/>
                    <a:pt x="37" y="133"/>
                    <a:pt x="37" y="133"/>
                  </a:cubicBezTo>
                  <a:lnTo>
                    <a:pt x="36" y="133"/>
                  </a:lnTo>
                  <a:lnTo>
                    <a:pt x="36" y="134"/>
                  </a:lnTo>
                  <a:lnTo>
                    <a:pt x="25" y="133"/>
                  </a:lnTo>
                  <a:cubicBezTo>
                    <a:pt x="25" y="133"/>
                    <a:pt x="25" y="133"/>
                    <a:pt x="24" y="133"/>
                  </a:cubicBezTo>
                  <a:lnTo>
                    <a:pt x="24" y="132"/>
                  </a:lnTo>
                  <a:lnTo>
                    <a:pt x="23" y="132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1" y="131"/>
                  </a:lnTo>
                  <a:lnTo>
                    <a:pt x="19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1" y="132"/>
                  </a:lnTo>
                  <a:cubicBezTo>
                    <a:pt x="11" y="133"/>
                    <a:pt x="8" y="133"/>
                    <a:pt x="8" y="134"/>
                  </a:cubicBezTo>
                  <a:cubicBezTo>
                    <a:pt x="7" y="134"/>
                    <a:pt x="5" y="134"/>
                    <a:pt x="4" y="134"/>
                  </a:cubicBezTo>
                  <a:lnTo>
                    <a:pt x="4" y="133"/>
                  </a:lnTo>
                  <a:lnTo>
                    <a:pt x="2" y="133"/>
                  </a:lnTo>
                  <a:lnTo>
                    <a:pt x="1" y="133"/>
                  </a:lnTo>
                  <a:cubicBezTo>
                    <a:pt x="1" y="131"/>
                    <a:pt x="0" y="128"/>
                    <a:pt x="0" y="126"/>
                  </a:cubicBezTo>
                  <a:lnTo>
                    <a:pt x="1" y="126"/>
                  </a:lnTo>
                  <a:lnTo>
                    <a:pt x="1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5" y="121"/>
                  </a:lnTo>
                  <a:cubicBezTo>
                    <a:pt x="5" y="120"/>
                    <a:pt x="5" y="116"/>
                    <a:pt x="5" y="116"/>
                  </a:cubicBezTo>
                  <a:lnTo>
                    <a:pt x="4" y="116"/>
                  </a:lnTo>
                  <a:lnTo>
                    <a:pt x="4" y="115"/>
                  </a:lnTo>
                  <a:lnTo>
                    <a:pt x="4" y="114"/>
                  </a:lnTo>
                  <a:cubicBezTo>
                    <a:pt x="3" y="113"/>
                    <a:pt x="4" y="110"/>
                    <a:pt x="4" y="109"/>
                  </a:cubicBezTo>
                  <a:lnTo>
                    <a:pt x="3" y="109"/>
                  </a:lnTo>
                  <a:lnTo>
                    <a:pt x="3" y="108"/>
                  </a:lnTo>
                  <a:cubicBezTo>
                    <a:pt x="2" y="106"/>
                    <a:pt x="3" y="100"/>
                    <a:pt x="3" y="97"/>
                  </a:cubicBezTo>
                  <a:lnTo>
                    <a:pt x="5" y="97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1" y="97"/>
                  </a:lnTo>
                  <a:lnTo>
                    <a:pt x="12" y="96"/>
                  </a:lnTo>
                  <a:lnTo>
                    <a:pt x="12" y="95"/>
                  </a:lnTo>
                  <a:cubicBezTo>
                    <a:pt x="13" y="95"/>
                    <a:pt x="12" y="95"/>
                    <a:pt x="13" y="95"/>
                  </a:cubicBezTo>
                  <a:cubicBezTo>
                    <a:pt x="13" y="95"/>
                    <a:pt x="14" y="94"/>
                    <a:pt x="14" y="94"/>
                  </a:cubicBezTo>
                  <a:lnTo>
                    <a:pt x="14" y="92"/>
                  </a:lnTo>
                  <a:lnTo>
                    <a:pt x="14" y="91"/>
                  </a:lnTo>
                  <a:lnTo>
                    <a:pt x="12" y="91"/>
                  </a:lnTo>
                  <a:cubicBezTo>
                    <a:pt x="12" y="91"/>
                    <a:pt x="12" y="91"/>
                    <a:pt x="12" y="91"/>
                  </a:cubicBezTo>
                  <a:lnTo>
                    <a:pt x="11" y="91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0" y="87"/>
                  </a:lnTo>
                  <a:cubicBezTo>
                    <a:pt x="10" y="87"/>
                    <a:pt x="10" y="87"/>
                    <a:pt x="9" y="87"/>
                  </a:cubicBezTo>
                  <a:lnTo>
                    <a:pt x="8" y="87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46" name="Freeform 191"/>
            <p:cNvSpPr>
              <a:spLocks/>
            </p:cNvSpPr>
            <p:nvPr/>
          </p:nvSpPr>
          <p:spPr bwMode="auto">
            <a:xfrm>
              <a:off x="3720" y="1006"/>
              <a:ext cx="1285" cy="909"/>
            </a:xfrm>
            <a:custGeom>
              <a:avLst/>
              <a:gdLst>
                <a:gd name="T0" fmla="*/ 3327 w 185"/>
                <a:gd name="T1" fmla="*/ 26551 h 134"/>
                <a:gd name="T2" fmla="*/ 3327 w 185"/>
                <a:gd name="T3" fmla="*/ 24984 h 134"/>
                <a:gd name="T4" fmla="*/ 6369 w 185"/>
                <a:gd name="T5" fmla="*/ 21538 h 134"/>
                <a:gd name="T6" fmla="*/ 6703 w 185"/>
                <a:gd name="T7" fmla="*/ 19048 h 134"/>
                <a:gd name="T8" fmla="*/ 7384 w 185"/>
                <a:gd name="T9" fmla="*/ 15921 h 134"/>
                <a:gd name="T10" fmla="*/ 7717 w 185"/>
                <a:gd name="T11" fmla="*/ 12794 h 134"/>
                <a:gd name="T12" fmla="*/ 11051 w 185"/>
                <a:gd name="T13" fmla="*/ 12794 h 134"/>
                <a:gd name="T14" fmla="*/ 14086 w 185"/>
                <a:gd name="T15" fmla="*/ 12468 h 134"/>
                <a:gd name="T16" fmla="*/ 16406 w 185"/>
                <a:gd name="T17" fmla="*/ 14035 h 134"/>
                <a:gd name="T18" fmla="*/ 17754 w 185"/>
                <a:gd name="T19" fmla="*/ 10630 h 134"/>
                <a:gd name="T20" fmla="*/ 18428 w 185"/>
                <a:gd name="T21" fmla="*/ 8100 h 134"/>
                <a:gd name="T22" fmla="*/ 20115 w 185"/>
                <a:gd name="T23" fmla="*/ 6533 h 134"/>
                <a:gd name="T24" fmla="*/ 22435 w 185"/>
                <a:gd name="T25" fmla="*/ 5013 h 134"/>
                <a:gd name="T26" fmla="*/ 36522 w 185"/>
                <a:gd name="T27" fmla="*/ 8100 h 134"/>
                <a:gd name="T28" fmla="*/ 39564 w 185"/>
                <a:gd name="T29" fmla="*/ 7177 h 134"/>
                <a:gd name="T30" fmla="*/ 40238 w 185"/>
                <a:gd name="T31" fmla="*/ 4694 h 134"/>
                <a:gd name="T32" fmla="*/ 42217 w 185"/>
                <a:gd name="T33" fmla="*/ 2164 h 134"/>
                <a:gd name="T34" fmla="*/ 47232 w 185"/>
                <a:gd name="T35" fmla="*/ 1567 h 134"/>
                <a:gd name="T36" fmla="*/ 52296 w 185"/>
                <a:gd name="T37" fmla="*/ 0 h 134"/>
                <a:gd name="T38" fmla="*/ 55963 w 185"/>
                <a:gd name="T39" fmla="*/ 2164 h 134"/>
                <a:gd name="T40" fmla="*/ 57651 w 185"/>
                <a:gd name="T41" fmla="*/ 4694 h 134"/>
                <a:gd name="T42" fmla="*/ 58665 w 185"/>
                <a:gd name="T43" fmla="*/ 5617 h 134"/>
                <a:gd name="T44" fmla="*/ 61659 w 185"/>
                <a:gd name="T45" fmla="*/ 6858 h 134"/>
                <a:gd name="T46" fmla="*/ 60985 w 185"/>
                <a:gd name="T47" fmla="*/ 8418 h 134"/>
                <a:gd name="T48" fmla="*/ 59631 w 185"/>
                <a:gd name="T49" fmla="*/ 9667 h 134"/>
                <a:gd name="T50" fmla="*/ 59631 w 185"/>
                <a:gd name="T51" fmla="*/ 11227 h 134"/>
                <a:gd name="T52" fmla="*/ 59971 w 185"/>
                <a:gd name="T53" fmla="*/ 12794 h 134"/>
                <a:gd name="T54" fmla="*/ 56304 w 185"/>
                <a:gd name="T55" fmla="*/ 11871 h 134"/>
                <a:gd name="T56" fmla="*/ 53262 w 185"/>
                <a:gd name="T57" fmla="*/ 14998 h 134"/>
                <a:gd name="T58" fmla="*/ 52636 w 185"/>
                <a:gd name="T59" fmla="*/ 15921 h 134"/>
                <a:gd name="T60" fmla="*/ 52636 w 185"/>
                <a:gd name="T61" fmla="*/ 19374 h 134"/>
                <a:gd name="T62" fmla="*/ 53262 w 185"/>
                <a:gd name="T63" fmla="*/ 20296 h 134"/>
                <a:gd name="T64" fmla="*/ 53942 w 185"/>
                <a:gd name="T65" fmla="*/ 21857 h 134"/>
                <a:gd name="T66" fmla="*/ 53262 w 185"/>
                <a:gd name="T67" fmla="*/ 23098 h 134"/>
                <a:gd name="T68" fmla="*/ 51963 w 185"/>
                <a:gd name="T69" fmla="*/ 25262 h 134"/>
                <a:gd name="T70" fmla="*/ 50275 w 185"/>
                <a:gd name="T71" fmla="*/ 26829 h 134"/>
                <a:gd name="T72" fmla="*/ 49594 w 185"/>
                <a:gd name="T73" fmla="*/ 28715 h 134"/>
                <a:gd name="T74" fmla="*/ 49934 w 185"/>
                <a:gd name="T75" fmla="*/ 33409 h 134"/>
                <a:gd name="T76" fmla="*/ 46892 w 185"/>
                <a:gd name="T77" fmla="*/ 35573 h 134"/>
                <a:gd name="T78" fmla="*/ 44919 w 185"/>
                <a:gd name="T79" fmla="*/ 37778 h 134"/>
                <a:gd name="T80" fmla="*/ 40530 w 185"/>
                <a:gd name="T81" fmla="*/ 39019 h 134"/>
                <a:gd name="T82" fmla="*/ 39224 w 185"/>
                <a:gd name="T83" fmla="*/ 36814 h 134"/>
                <a:gd name="T84" fmla="*/ 38210 w 185"/>
                <a:gd name="T85" fmla="*/ 34976 h 134"/>
                <a:gd name="T86" fmla="*/ 37536 w 185"/>
                <a:gd name="T87" fmla="*/ 34006 h 134"/>
                <a:gd name="T88" fmla="*/ 37196 w 185"/>
                <a:gd name="T89" fmla="*/ 31523 h 134"/>
                <a:gd name="T90" fmla="*/ 32521 w 185"/>
                <a:gd name="T91" fmla="*/ 29956 h 134"/>
                <a:gd name="T92" fmla="*/ 30152 w 185"/>
                <a:gd name="T93" fmla="*/ 32439 h 134"/>
                <a:gd name="T94" fmla="*/ 30152 w 185"/>
                <a:gd name="T95" fmla="*/ 29637 h 134"/>
                <a:gd name="T96" fmla="*/ 26485 w 185"/>
                <a:gd name="T97" fmla="*/ 32439 h 134"/>
                <a:gd name="T98" fmla="*/ 23450 w 185"/>
                <a:gd name="T99" fmla="*/ 33084 h 134"/>
                <a:gd name="T100" fmla="*/ 21470 w 185"/>
                <a:gd name="T101" fmla="*/ 34651 h 134"/>
                <a:gd name="T102" fmla="*/ 16740 w 185"/>
                <a:gd name="T103" fmla="*/ 35295 h 134"/>
                <a:gd name="T104" fmla="*/ 14760 w 185"/>
                <a:gd name="T105" fmla="*/ 39345 h 134"/>
                <a:gd name="T106" fmla="*/ 12399 w 185"/>
                <a:gd name="T107" fmla="*/ 40912 h 134"/>
                <a:gd name="T108" fmla="*/ 8057 w 185"/>
                <a:gd name="T109" fmla="*/ 41183 h 134"/>
                <a:gd name="T110" fmla="*/ 5696 w 185"/>
                <a:gd name="T111" fmla="*/ 40912 h 134"/>
                <a:gd name="T112" fmla="*/ 0 w 185"/>
                <a:gd name="T113" fmla="*/ 39345 h 134"/>
                <a:gd name="T114" fmla="*/ 1348 w 185"/>
                <a:gd name="T115" fmla="*/ 38103 h 134"/>
                <a:gd name="T116" fmla="*/ 1348 w 185"/>
                <a:gd name="T117" fmla="*/ 34006 h 134"/>
                <a:gd name="T118" fmla="*/ 2362 w 185"/>
                <a:gd name="T119" fmla="*/ 30282 h 134"/>
                <a:gd name="T120" fmla="*/ 4682 w 185"/>
                <a:gd name="T121" fmla="*/ 28715 h 134"/>
                <a:gd name="T122" fmla="*/ 2702 w 185"/>
                <a:gd name="T123" fmla="*/ 27148 h 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5"/>
                <a:gd name="T187" fmla="*/ 0 h 134"/>
                <a:gd name="T188" fmla="*/ 185 w 185"/>
                <a:gd name="T189" fmla="*/ 134 h 1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5" h="134">
                  <a:moveTo>
                    <a:pt x="8" y="87"/>
                  </a:moveTo>
                  <a:lnTo>
                    <a:pt x="8" y="87"/>
                  </a:lnTo>
                  <a:cubicBezTo>
                    <a:pt x="8" y="87"/>
                    <a:pt x="8" y="88"/>
                    <a:pt x="8" y="88"/>
                  </a:cubicBezTo>
                  <a:lnTo>
                    <a:pt x="9" y="88"/>
                  </a:lnTo>
                  <a:lnTo>
                    <a:pt x="9" y="87"/>
                  </a:lnTo>
                  <a:lnTo>
                    <a:pt x="10" y="86"/>
                  </a:lnTo>
                  <a:cubicBezTo>
                    <a:pt x="10" y="86"/>
                    <a:pt x="10" y="86"/>
                    <a:pt x="10" y="85"/>
                  </a:cubicBezTo>
                  <a:lnTo>
                    <a:pt x="11" y="85"/>
                  </a:lnTo>
                  <a:cubicBezTo>
                    <a:pt x="11" y="85"/>
                    <a:pt x="11" y="84"/>
                    <a:pt x="12" y="84"/>
                  </a:cubicBezTo>
                  <a:lnTo>
                    <a:pt x="12" y="82"/>
                  </a:lnTo>
                  <a:cubicBezTo>
                    <a:pt x="12" y="82"/>
                    <a:pt x="12" y="81"/>
                    <a:pt x="11" y="81"/>
                  </a:cubicBezTo>
                  <a:cubicBezTo>
                    <a:pt x="11" y="81"/>
                    <a:pt x="11" y="80"/>
                    <a:pt x="11" y="80"/>
                  </a:cubicBezTo>
                  <a:cubicBezTo>
                    <a:pt x="11" y="80"/>
                    <a:pt x="11" y="80"/>
                    <a:pt x="10" y="80"/>
                  </a:cubicBezTo>
                  <a:lnTo>
                    <a:pt x="10" y="75"/>
                  </a:lnTo>
                  <a:cubicBezTo>
                    <a:pt x="11" y="75"/>
                    <a:pt x="11" y="74"/>
                    <a:pt x="11" y="74"/>
                  </a:cubicBezTo>
                  <a:cubicBezTo>
                    <a:pt x="12" y="73"/>
                    <a:pt x="13" y="74"/>
                    <a:pt x="14" y="73"/>
                  </a:cubicBezTo>
                  <a:lnTo>
                    <a:pt x="15" y="73"/>
                  </a:lnTo>
                  <a:lnTo>
                    <a:pt x="16" y="73"/>
                  </a:lnTo>
                  <a:cubicBezTo>
                    <a:pt x="16" y="73"/>
                    <a:pt x="16" y="72"/>
                    <a:pt x="16" y="72"/>
                  </a:cubicBezTo>
                  <a:cubicBezTo>
                    <a:pt x="16" y="72"/>
                    <a:pt x="16" y="71"/>
                    <a:pt x="16" y="71"/>
                  </a:cubicBezTo>
                  <a:cubicBezTo>
                    <a:pt x="16" y="71"/>
                    <a:pt x="17" y="70"/>
                    <a:pt x="17" y="70"/>
                  </a:cubicBezTo>
                  <a:cubicBezTo>
                    <a:pt x="17" y="70"/>
                    <a:pt x="18" y="69"/>
                    <a:pt x="19" y="69"/>
                  </a:cubicBezTo>
                  <a:cubicBezTo>
                    <a:pt x="19" y="69"/>
                    <a:pt x="19" y="68"/>
                    <a:pt x="19" y="68"/>
                  </a:cubicBezTo>
                  <a:lnTo>
                    <a:pt x="20" y="68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2" y="68"/>
                  </a:lnTo>
                  <a:cubicBezTo>
                    <a:pt x="22" y="67"/>
                    <a:pt x="21" y="66"/>
                    <a:pt x="21" y="65"/>
                  </a:cubicBezTo>
                  <a:cubicBezTo>
                    <a:pt x="21" y="65"/>
                    <a:pt x="20" y="65"/>
                    <a:pt x="20" y="65"/>
                  </a:cubicBezTo>
                  <a:lnTo>
                    <a:pt x="20" y="62"/>
                  </a:lnTo>
                  <a:lnTo>
                    <a:pt x="20" y="61"/>
                  </a:lnTo>
                  <a:lnTo>
                    <a:pt x="21" y="61"/>
                  </a:lnTo>
                  <a:cubicBezTo>
                    <a:pt x="21" y="60"/>
                    <a:pt x="21" y="61"/>
                    <a:pt x="21" y="60"/>
                  </a:cubicBezTo>
                  <a:lnTo>
                    <a:pt x="22" y="60"/>
                  </a:lnTo>
                  <a:cubicBezTo>
                    <a:pt x="22" y="60"/>
                    <a:pt x="22" y="60"/>
                    <a:pt x="22" y="60"/>
                  </a:cubicBezTo>
                  <a:lnTo>
                    <a:pt x="22" y="51"/>
                  </a:lnTo>
                  <a:lnTo>
                    <a:pt x="24" y="51"/>
                  </a:lnTo>
                  <a:lnTo>
                    <a:pt x="25" y="50"/>
                  </a:lnTo>
                  <a:cubicBezTo>
                    <a:pt x="25" y="49"/>
                    <a:pt x="24" y="47"/>
                    <a:pt x="24" y="45"/>
                  </a:cubicBezTo>
                  <a:cubicBezTo>
                    <a:pt x="23" y="45"/>
                    <a:pt x="23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2"/>
                    <a:pt x="22" y="42"/>
                  </a:cubicBezTo>
                  <a:lnTo>
                    <a:pt x="23" y="41"/>
                  </a:lnTo>
                  <a:cubicBezTo>
                    <a:pt x="23" y="41"/>
                    <a:pt x="24" y="41"/>
                    <a:pt x="24" y="40"/>
                  </a:cubicBezTo>
                  <a:lnTo>
                    <a:pt x="25" y="40"/>
                  </a:lnTo>
                  <a:lnTo>
                    <a:pt x="26" y="40"/>
                  </a:lnTo>
                  <a:cubicBezTo>
                    <a:pt x="26" y="40"/>
                    <a:pt x="26" y="39"/>
                    <a:pt x="27" y="39"/>
                  </a:cubicBezTo>
                  <a:cubicBezTo>
                    <a:pt x="27" y="40"/>
                    <a:pt x="27" y="39"/>
                    <a:pt x="27" y="40"/>
                  </a:cubicBezTo>
                  <a:lnTo>
                    <a:pt x="28" y="40"/>
                  </a:lnTo>
                  <a:cubicBezTo>
                    <a:pt x="28" y="40"/>
                    <a:pt x="28" y="42"/>
                    <a:pt x="28" y="43"/>
                  </a:cubicBezTo>
                  <a:cubicBezTo>
                    <a:pt x="28" y="43"/>
                    <a:pt x="29" y="43"/>
                    <a:pt x="29" y="43"/>
                  </a:cubicBezTo>
                  <a:cubicBezTo>
                    <a:pt x="30" y="43"/>
                    <a:pt x="33" y="44"/>
                    <a:pt x="33" y="42"/>
                  </a:cubicBezTo>
                  <a:lnTo>
                    <a:pt x="33" y="41"/>
                  </a:lnTo>
                  <a:lnTo>
                    <a:pt x="34" y="41"/>
                  </a:lnTo>
                  <a:cubicBezTo>
                    <a:pt x="35" y="40"/>
                    <a:pt x="37" y="42"/>
                    <a:pt x="38" y="42"/>
                  </a:cubicBezTo>
                  <a:lnTo>
                    <a:pt x="38" y="43"/>
                  </a:lnTo>
                  <a:cubicBezTo>
                    <a:pt x="38" y="43"/>
                    <a:pt x="39" y="43"/>
                    <a:pt x="40" y="43"/>
                  </a:cubicBezTo>
                  <a:lnTo>
                    <a:pt x="40" y="42"/>
                  </a:lnTo>
                  <a:lnTo>
                    <a:pt x="41" y="42"/>
                  </a:lnTo>
                  <a:cubicBezTo>
                    <a:pt x="41" y="41"/>
                    <a:pt x="41" y="41"/>
                    <a:pt x="41" y="40"/>
                  </a:cubicBezTo>
                  <a:lnTo>
                    <a:pt x="42" y="40"/>
                  </a:lnTo>
                  <a:lnTo>
                    <a:pt x="43" y="40"/>
                  </a:lnTo>
                  <a:cubicBezTo>
                    <a:pt x="43" y="40"/>
                    <a:pt x="43" y="41"/>
                    <a:pt x="43" y="42"/>
                  </a:cubicBezTo>
                  <a:cubicBezTo>
                    <a:pt x="44" y="42"/>
                    <a:pt x="45" y="43"/>
                    <a:pt x="45" y="43"/>
                  </a:cubicBezTo>
                  <a:cubicBezTo>
                    <a:pt x="45" y="43"/>
                    <a:pt x="46" y="44"/>
                    <a:pt x="46" y="44"/>
                  </a:cubicBezTo>
                  <a:lnTo>
                    <a:pt x="46" y="45"/>
                  </a:lnTo>
                  <a:cubicBezTo>
                    <a:pt x="47" y="45"/>
                    <a:pt x="48" y="46"/>
                    <a:pt x="48" y="46"/>
                  </a:cubicBezTo>
                  <a:lnTo>
                    <a:pt x="49" y="46"/>
                  </a:lnTo>
                  <a:lnTo>
                    <a:pt x="49" y="45"/>
                  </a:lnTo>
                  <a:lnTo>
                    <a:pt x="51" y="45"/>
                  </a:lnTo>
                  <a:lnTo>
                    <a:pt x="51" y="39"/>
                  </a:lnTo>
                  <a:cubicBezTo>
                    <a:pt x="51" y="38"/>
                    <a:pt x="51" y="37"/>
                    <a:pt x="52" y="37"/>
                  </a:cubicBezTo>
                  <a:cubicBezTo>
                    <a:pt x="52" y="37"/>
                    <a:pt x="52" y="35"/>
                    <a:pt x="52" y="35"/>
                  </a:cubicBezTo>
                  <a:lnTo>
                    <a:pt x="52" y="34"/>
                  </a:lnTo>
                  <a:lnTo>
                    <a:pt x="53" y="34"/>
                  </a:lnTo>
                  <a:cubicBezTo>
                    <a:pt x="53" y="34"/>
                    <a:pt x="53" y="33"/>
                    <a:pt x="53" y="33"/>
                  </a:cubicBezTo>
                  <a:cubicBezTo>
                    <a:pt x="54" y="32"/>
                    <a:pt x="53" y="31"/>
                    <a:pt x="54" y="31"/>
                  </a:cubicBezTo>
                  <a:lnTo>
                    <a:pt x="54" y="30"/>
                  </a:lnTo>
                  <a:cubicBezTo>
                    <a:pt x="54" y="30"/>
                    <a:pt x="54" y="27"/>
                    <a:pt x="54" y="27"/>
                  </a:cubicBezTo>
                  <a:cubicBezTo>
                    <a:pt x="55" y="27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56" y="24"/>
                    <a:pt x="57" y="24"/>
                    <a:pt x="57" y="24"/>
                  </a:cubicBezTo>
                  <a:cubicBezTo>
                    <a:pt x="57" y="24"/>
                    <a:pt x="58" y="23"/>
                    <a:pt x="58" y="23"/>
                  </a:cubicBezTo>
                  <a:cubicBezTo>
                    <a:pt x="58" y="23"/>
                    <a:pt x="59" y="22"/>
                    <a:pt x="60" y="22"/>
                  </a:cubicBezTo>
                  <a:lnTo>
                    <a:pt x="60" y="21"/>
                  </a:lnTo>
                  <a:cubicBezTo>
                    <a:pt x="60" y="21"/>
                    <a:pt x="60" y="21"/>
                    <a:pt x="60" y="21"/>
                  </a:cubicBezTo>
                  <a:cubicBezTo>
                    <a:pt x="60" y="20"/>
                    <a:pt x="61" y="19"/>
                    <a:pt x="61" y="19"/>
                  </a:cubicBezTo>
                  <a:lnTo>
                    <a:pt x="61" y="18"/>
                  </a:lnTo>
                  <a:lnTo>
                    <a:pt x="62" y="18"/>
                  </a:lnTo>
                  <a:lnTo>
                    <a:pt x="62" y="17"/>
                  </a:lnTo>
                  <a:cubicBezTo>
                    <a:pt x="62" y="17"/>
                    <a:pt x="63" y="17"/>
                    <a:pt x="64" y="17"/>
                  </a:cubicBezTo>
                  <a:cubicBezTo>
                    <a:pt x="64" y="17"/>
                    <a:pt x="65" y="16"/>
                    <a:pt x="65" y="16"/>
                  </a:cubicBezTo>
                  <a:cubicBezTo>
                    <a:pt x="65" y="16"/>
                    <a:pt x="67" y="16"/>
                    <a:pt x="67" y="16"/>
                  </a:cubicBezTo>
                  <a:cubicBezTo>
                    <a:pt x="69" y="15"/>
                    <a:pt x="73" y="16"/>
                    <a:pt x="75" y="16"/>
                  </a:cubicBezTo>
                  <a:cubicBezTo>
                    <a:pt x="75" y="16"/>
                    <a:pt x="76" y="16"/>
                    <a:pt x="77" y="16"/>
                  </a:cubicBezTo>
                  <a:lnTo>
                    <a:pt x="77" y="15"/>
                  </a:lnTo>
                  <a:cubicBezTo>
                    <a:pt x="77" y="15"/>
                    <a:pt x="82" y="15"/>
                    <a:pt x="82" y="16"/>
                  </a:cubicBezTo>
                  <a:cubicBezTo>
                    <a:pt x="83" y="16"/>
                    <a:pt x="83" y="15"/>
                    <a:pt x="84" y="15"/>
                  </a:cubicBezTo>
                  <a:lnTo>
                    <a:pt x="88" y="17"/>
                  </a:lnTo>
                  <a:cubicBezTo>
                    <a:pt x="88" y="18"/>
                    <a:pt x="98" y="20"/>
                    <a:pt x="99" y="20"/>
                  </a:cubicBezTo>
                  <a:lnTo>
                    <a:pt x="99" y="23"/>
                  </a:lnTo>
                  <a:cubicBezTo>
                    <a:pt x="102" y="23"/>
                    <a:pt x="104" y="25"/>
                    <a:pt x="107" y="25"/>
                  </a:cubicBezTo>
                  <a:cubicBezTo>
                    <a:pt x="107" y="26"/>
                    <a:pt x="108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0" y="28"/>
                    <a:pt x="113" y="28"/>
                    <a:pt x="114" y="28"/>
                  </a:cubicBezTo>
                  <a:lnTo>
                    <a:pt x="114" y="27"/>
                  </a:lnTo>
                  <a:cubicBezTo>
                    <a:pt x="115" y="27"/>
                    <a:pt x="116" y="26"/>
                    <a:pt x="118" y="26"/>
                  </a:cubicBezTo>
                  <a:cubicBezTo>
                    <a:pt x="118" y="26"/>
                    <a:pt x="119" y="25"/>
                    <a:pt x="119" y="25"/>
                  </a:cubicBezTo>
                  <a:cubicBezTo>
                    <a:pt x="118" y="26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18" y="23"/>
                  </a:lnTo>
                  <a:cubicBezTo>
                    <a:pt x="118" y="23"/>
                    <a:pt x="118" y="23"/>
                    <a:pt x="118" y="23"/>
                  </a:cubicBezTo>
                  <a:cubicBezTo>
                    <a:pt x="118" y="22"/>
                    <a:pt x="118" y="22"/>
                    <a:pt x="118" y="21"/>
                  </a:cubicBezTo>
                  <a:cubicBezTo>
                    <a:pt x="119" y="21"/>
                    <a:pt x="123" y="21"/>
                    <a:pt x="123" y="20"/>
                  </a:cubicBezTo>
                  <a:lnTo>
                    <a:pt x="124" y="20"/>
                  </a:lnTo>
                  <a:cubicBezTo>
                    <a:pt x="124" y="20"/>
                    <a:pt x="124" y="20"/>
                    <a:pt x="124" y="20"/>
                  </a:cubicBezTo>
                  <a:cubicBezTo>
                    <a:pt x="124" y="20"/>
                    <a:pt x="123" y="19"/>
                    <a:pt x="123" y="19"/>
                  </a:cubicBezTo>
                  <a:cubicBezTo>
                    <a:pt x="122" y="19"/>
                    <a:pt x="121" y="19"/>
                    <a:pt x="121" y="19"/>
                  </a:cubicBezTo>
                  <a:cubicBezTo>
                    <a:pt x="120" y="18"/>
                    <a:pt x="120" y="17"/>
                    <a:pt x="120" y="16"/>
                  </a:cubicBezTo>
                  <a:cubicBezTo>
                    <a:pt x="119" y="16"/>
                    <a:pt x="119" y="16"/>
                    <a:pt x="119" y="15"/>
                  </a:cubicBezTo>
                  <a:cubicBezTo>
                    <a:pt x="119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5"/>
                    <a:pt x="123" y="15"/>
                    <a:pt x="124" y="16"/>
                  </a:cubicBezTo>
                  <a:cubicBezTo>
                    <a:pt x="124" y="16"/>
                    <a:pt x="125" y="16"/>
                    <a:pt x="126" y="16"/>
                  </a:cubicBezTo>
                  <a:lnTo>
                    <a:pt x="126" y="14"/>
                  </a:lnTo>
                  <a:cubicBezTo>
                    <a:pt x="126" y="14"/>
                    <a:pt x="126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4" y="13"/>
                  </a:cubicBezTo>
                  <a:cubicBezTo>
                    <a:pt x="124" y="13"/>
                    <a:pt x="124" y="12"/>
                    <a:pt x="124" y="12"/>
                  </a:cubicBezTo>
                  <a:lnTo>
                    <a:pt x="124" y="9"/>
                  </a:lnTo>
                  <a:cubicBezTo>
                    <a:pt x="124" y="9"/>
                    <a:pt x="126" y="7"/>
                    <a:pt x="126" y="7"/>
                  </a:cubicBezTo>
                  <a:cubicBezTo>
                    <a:pt x="126" y="7"/>
                    <a:pt x="130" y="4"/>
                    <a:pt x="130" y="3"/>
                  </a:cubicBezTo>
                  <a:cubicBezTo>
                    <a:pt x="132" y="3"/>
                    <a:pt x="134" y="5"/>
                    <a:pt x="134" y="7"/>
                  </a:cubicBezTo>
                  <a:cubicBezTo>
                    <a:pt x="134" y="7"/>
                    <a:pt x="135" y="8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10"/>
                  </a:lnTo>
                  <a:cubicBezTo>
                    <a:pt x="137" y="10"/>
                    <a:pt x="139" y="8"/>
                    <a:pt x="140" y="8"/>
                  </a:cubicBezTo>
                  <a:cubicBezTo>
                    <a:pt x="140" y="8"/>
                    <a:pt x="141" y="8"/>
                    <a:pt x="141" y="8"/>
                  </a:cubicBezTo>
                  <a:cubicBezTo>
                    <a:pt x="140" y="8"/>
                    <a:pt x="141" y="8"/>
                    <a:pt x="141" y="7"/>
                  </a:cubicBezTo>
                  <a:cubicBezTo>
                    <a:pt x="141" y="7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4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4"/>
                    <a:pt x="145" y="4"/>
                  </a:cubicBezTo>
                  <a:cubicBezTo>
                    <a:pt x="146" y="4"/>
                    <a:pt x="146" y="3"/>
                    <a:pt x="147" y="3"/>
                  </a:cubicBezTo>
                  <a:cubicBezTo>
                    <a:pt x="147" y="2"/>
                    <a:pt x="149" y="4"/>
                    <a:pt x="149" y="4"/>
                  </a:cubicBezTo>
                  <a:cubicBezTo>
                    <a:pt x="147" y="2"/>
                    <a:pt x="149" y="4"/>
                    <a:pt x="149" y="4"/>
                  </a:cubicBezTo>
                  <a:cubicBezTo>
                    <a:pt x="150" y="4"/>
                    <a:pt x="151" y="4"/>
                    <a:pt x="152" y="4"/>
                  </a:cubicBezTo>
                  <a:cubicBezTo>
                    <a:pt x="152" y="3"/>
                    <a:pt x="154" y="2"/>
                    <a:pt x="155" y="2"/>
                  </a:cubicBezTo>
                  <a:lnTo>
                    <a:pt x="156" y="1"/>
                  </a:ln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lnTo>
                    <a:pt x="156" y="0"/>
                  </a:lnTo>
                  <a:cubicBezTo>
                    <a:pt x="157" y="0"/>
                    <a:pt x="157" y="0"/>
                    <a:pt x="158" y="0"/>
                  </a:cubicBezTo>
                  <a:cubicBezTo>
                    <a:pt x="158" y="1"/>
                    <a:pt x="159" y="1"/>
                    <a:pt x="159" y="1"/>
                  </a:cubicBezTo>
                  <a:lnTo>
                    <a:pt x="159" y="2"/>
                  </a:lnTo>
                  <a:cubicBezTo>
                    <a:pt x="160" y="2"/>
                    <a:pt x="161" y="2"/>
                    <a:pt x="161" y="3"/>
                  </a:cubicBezTo>
                  <a:cubicBezTo>
                    <a:pt x="161" y="3"/>
                    <a:pt x="161" y="3"/>
                    <a:pt x="162" y="3"/>
                  </a:cubicBezTo>
                  <a:cubicBezTo>
                    <a:pt x="162" y="3"/>
                    <a:pt x="162" y="2"/>
                    <a:pt x="162" y="2"/>
                  </a:cubicBezTo>
                  <a:cubicBezTo>
                    <a:pt x="162" y="2"/>
                    <a:pt x="163" y="1"/>
                    <a:pt x="163" y="1"/>
                  </a:cubicBezTo>
                  <a:cubicBezTo>
                    <a:pt x="164" y="1"/>
                    <a:pt x="166" y="2"/>
                    <a:pt x="166" y="3"/>
                  </a:cubicBezTo>
                  <a:cubicBezTo>
                    <a:pt x="167" y="3"/>
                    <a:pt x="166" y="4"/>
                    <a:pt x="167" y="4"/>
                  </a:cubicBezTo>
                  <a:lnTo>
                    <a:pt x="167" y="5"/>
                  </a:lnTo>
                  <a:lnTo>
                    <a:pt x="167" y="7"/>
                  </a:lnTo>
                  <a:lnTo>
                    <a:pt x="167" y="8"/>
                  </a:lnTo>
                  <a:cubicBezTo>
                    <a:pt x="168" y="8"/>
                    <a:pt x="167" y="8"/>
                    <a:pt x="168" y="8"/>
                  </a:cubicBezTo>
                  <a:lnTo>
                    <a:pt x="168" y="9"/>
                  </a:lnTo>
                  <a:cubicBezTo>
                    <a:pt x="169" y="9"/>
                    <a:pt x="168" y="9"/>
                    <a:pt x="169" y="9"/>
                  </a:cubicBezTo>
                  <a:cubicBezTo>
                    <a:pt x="169" y="10"/>
                    <a:pt x="169" y="10"/>
                    <a:pt x="169" y="10"/>
                  </a:cubicBezTo>
                  <a:lnTo>
                    <a:pt x="169" y="11"/>
                  </a:lnTo>
                  <a:lnTo>
                    <a:pt x="170" y="11"/>
                  </a:lnTo>
                  <a:cubicBezTo>
                    <a:pt x="170" y="12"/>
                    <a:pt x="172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lnTo>
                    <a:pt x="173" y="15"/>
                  </a:lnTo>
                  <a:cubicBezTo>
                    <a:pt x="173" y="15"/>
                    <a:pt x="173" y="15"/>
                    <a:pt x="173" y="15"/>
                  </a:cubicBezTo>
                  <a:lnTo>
                    <a:pt x="173" y="16"/>
                  </a:lnTo>
                  <a:lnTo>
                    <a:pt x="174" y="17"/>
                  </a:lnTo>
                  <a:lnTo>
                    <a:pt x="174" y="18"/>
                  </a:lnTo>
                  <a:lnTo>
                    <a:pt x="175" y="18"/>
                  </a:lnTo>
                  <a:lnTo>
                    <a:pt x="176" y="18"/>
                  </a:lnTo>
                  <a:lnTo>
                    <a:pt x="176" y="19"/>
                  </a:lnTo>
                  <a:lnTo>
                    <a:pt x="176" y="20"/>
                  </a:lnTo>
                  <a:lnTo>
                    <a:pt x="177" y="20"/>
                  </a:lnTo>
                  <a:lnTo>
                    <a:pt x="177" y="21"/>
                  </a:lnTo>
                  <a:cubicBezTo>
                    <a:pt x="177" y="22"/>
                    <a:pt x="178" y="21"/>
                    <a:pt x="178" y="22"/>
                  </a:cubicBezTo>
                  <a:cubicBezTo>
                    <a:pt x="179" y="22"/>
                    <a:pt x="183" y="22"/>
                    <a:pt x="184" y="22"/>
                  </a:cubicBezTo>
                  <a:lnTo>
                    <a:pt x="184" y="23"/>
                  </a:lnTo>
                  <a:lnTo>
                    <a:pt x="185" y="23"/>
                  </a:lnTo>
                  <a:lnTo>
                    <a:pt x="185" y="24"/>
                  </a:lnTo>
                  <a:lnTo>
                    <a:pt x="185" y="25"/>
                  </a:lnTo>
                  <a:cubicBezTo>
                    <a:pt x="184" y="25"/>
                    <a:pt x="183" y="25"/>
                    <a:pt x="183" y="26"/>
                  </a:cubicBezTo>
                  <a:cubicBezTo>
                    <a:pt x="183" y="27"/>
                    <a:pt x="182" y="26"/>
                    <a:pt x="182" y="27"/>
                  </a:cubicBezTo>
                  <a:cubicBezTo>
                    <a:pt x="182" y="27"/>
                    <a:pt x="182" y="27"/>
                    <a:pt x="182" y="28"/>
                  </a:cubicBezTo>
                  <a:lnTo>
                    <a:pt x="181" y="28"/>
                  </a:lnTo>
                  <a:lnTo>
                    <a:pt x="180" y="28"/>
                  </a:lnTo>
                  <a:lnTo>
                    <a:pt x="180" y="29"/>
                  </a:lnTo>
                  <a:lnTo>
                    <a:pt x="180" y="30"/>
                  </a:lnTo>
                  <a:lnTo>
                    <a:pt x="179" y="30"/>
                  </a:lnTo>
                  <a:cubicBezTo>
                    <a:pt x="179" y="31"/>
                    <a:pt x="178" y="30"/>
                    <a:pt x="178" y="31"/>
                  </a:cubicBezTo>
                  <a:lnTo>
                    <a:pt x="177" y="31"/>
                  </a:lnTo>
                  <a:lnTo>
                    <a:pt x="177" y="32"/>
                  </a:lnTo>
                  <a:lnTo>
                    <a:pt x="177" y="33"/>
                  </a:lnTo>
                  <a:lnTo>
                    <a:pt x="178" y="33"/>
                  </a:lnTo>
                  <a:lnTo>
                    <a:pt x="178" y="34"/>
                  </a:lnTo>
                  <a:lnTo>
                    <a:pt x="177" y="34"/>
                  </a:lnTo>
                  <a:lnTo>
                    <a:pt x="177" y="35"/>
                  </a:lnTo>
                  <a:lnTo>
                    <a:pt x="177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8" y="38"/>
                  </a:lnTo>
                  <a:lnTo>
                    <a:pt x="179" y="38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79" y="41"/>
                  </a:lnTo>
                  <a:lnTo>
                    <a:pt x="171" y="41"/>
                  </a:lnTo>
                  <a:lnTo>
                    <a:pt x="170" y="40"/>
                  </a:lnTo>
                  <a:lnTo>
                    <a:pt x="170" y="39"/>
                  </a:lnTo>
                  <a:lnTo>
                    <a:pt x="169" y="39"/>
                  </a:lnTo>
                  <a:lnTo>
                    <a:pt x="168" y="39"/>
                  </a:lnTo>
                  <a:lnTo>
                    <a:pt x="168" y="38"/>
                  </a:lnTo>
                  <a:lnTo>
                    <a:pt x="167" y="38"/>
                  </a:lnTo>
                  <a:cubicBezTo>
                    <a:pt x="167" y="39"/>
                    <a:pt x="166" y="39"/>
                    <a:pt x="166" y="39"/>
                  </a:cubicBezTo>
                  <a:lnTo>
                    <a:pt x="165" y="42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67" y="43"/>
                  </a:lnTo>
                  <a:lnTo>
                    <a:pt x="167" y="45"/>
                  </a:lnTo>
                  <a:lnTo>
                    <a:pt x="166" y="45"/>
                  </a:lnTo>
                  <a:cubicBezTo>
                    <a:pt x="165" y="45"/>
                    <a:pt x="163" y="45"/>
                    <a:pt x="162" y="45"/>
                  </a:cubicBezTo>
                  <a:lnTo>
                    <a:pt x="162" y="46"/>
                  </a:lnTo>
                  <a:cubicBezTo>
                    <a:pt x="161" y="46"/>
                    <a:pt x="159" y="47"/>
                    <a:pt x="159" y="48"/>
                  </a:cubicBezTo>
                  <a:lnTo>
                    <a:pt x="158" y="48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7" y="50"/>
                  </a:lnTo>
                  <a:lnTo>
                    <a:pt x="157" y="51"/>
                  </a:lnTo>
                  <a:cubicBezTo>
                    <a:pt x="157" y="51"/>
                    <a:pt x="156" y="51"/>
                    <a:pt x="156" y="51"/>
                  </a:cubicBezTo>
                  <a:cubicBezTo>
                    <a:pt x="156" y="52"/>
                    <a:pt x="155" y="51"/>
                    <a:pt x="155" y="52"/>
                  </a:cubicBezTo>
                  <a:cubicBezTo>
                    <a:pt x="154" y="52"/>
                    <a:pt x="154" y="53"/>
                    <a:pt x="154" y="53"/>
                  </a:cubicBezTo>
                  <a:cubicBezTo>
                    <a:pt x="154" y="53"/>
                    <a:pt x="154" y="54"/>
                    <a:pt x="154" y="54"/>
                  </a:cubicBezTo>
                  <a:lnTo>
                    <a:pt x="154" y="55"/>
                  </a:lnTo>
                  <a:lnTo>
                    <a:pt x="154" y="57"/>
                  </a:lnTo>
                  <a:cubicBezTo>
                    <a:pt x="155" y="57"/>
                    <a:pt x="154" y="60"/>
                    <a:pt x="154" y="60"/>
                  </a:cubicBezTo>
                  <a:lnTo>
                    <a:pt x="156" y="60"/>
                  </a:lnTo>
                  <a:lnTo>
                    <a:pt x="157" y="61"/>
                  </a:lnTo>
                  <a:lnTo>
                    <a:pt x="157" y="62"/>
                  </a:lnTo>
                  <a:lnTo>
                    <a:pt x="158" y="63"/>
                  </a:lnTo>
                  <a:lnTo>
                    <a:pt x="158" y="64"/>
                  </a:lnTo>
                  <a:lnTo>
                    <a:pt x="158" y="65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7"/>
                  </a:lnTo>
                  <a:lnTo>
                    <a:pt x="160" y="67"/>
                  </a:lnTo>
                  <a:cubicBezTo>
                    <a:pt x="160" y="67"/>
                    <a:pt x="160" y="69"/>
                    <a:pt x="160" y="69"/>
                  </a:cubicBezTo>
                  <a:lnTo>
                    <a:pt x="161" y="69"/>
                  </a:lnTo>
                  <a:lnTo>
                    <a:pt x="161" y="70"/>
                  </a:lnTo>
                  <a:lnTo>
                    <a:pt x="161" y="71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1" y="73"/>
                  </a:lnTo>
                  <a:lnTo>
                    <a:pt x="160" y="73"/>
                  </a:lnTo>
                  <a:lnTo>
                    <a:pt x="159" y="74"/>
                  </a:lnTo>
                  <a:lnTo>
                    <a:pt x="159" y="77"/>
                  </a:lnTo>
                  <a:lnTo>
                    <a:pt x="160" y="77"/>
                  </a:lnTo>
                  <a:lnTo>
                    <a:pt x="160" y="78"/>
                  </a:lnTo>
                  <a:lnTo>
                    <a:pt x="160" y="79"/>
                  </a:lnTo>
                  <a:lnTo>
                    <a:pt x="159" y="80"/>
                  </a:lnTo>
                  <a:lnTo>
                    <a:pt x="158" y="80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5" y="82"/>
                  </a:lnTo>
                  <a:lnTo>
                    <a:pt x="155" y="81"/>
                  </a:lnTo>
                  <a:lnTo>
                    <a:pt x="154" y="81"/>
                  </a:lnTo>
                  <a:lnTo>
                    <a:pt x="153" y="81"/>
                  </a:lnTo>
                  <a:cubicBezTo>
                    <a:pt x="153" y="81"/>
                    <a:pt x="153" y="82"/>
                    <a:pt x="152" y="82"/>
                  </a:cubicBezTo>
                  <a:cubicBezTo>
                    <a:pt x="152" y="82"/>
                    <a:pt x="152" y="84"/>
                    <a:pt x="152" y="84"/>
                  </a:cubicBezTo>
                  <a:lnTo>
                    <a:pt x="151" y="84"/>
                  </a:lnTo>
                  <a:lnTo>
                    <a:pt x="151" y="85"/>
                  </a:lnTo>
                  <a:cubicBezTo>
                    <a:pt x="151" y="85"/>
                    <a:pt x="151" y="85"/>
                    <a:pt x="151" y="85"/>
                  </a:cubicBezTo>
                  <a:cubicBezTo>
                    <a:pt x="151" y="86"/>
                    <a:pt x="150" y="86"/>
                    <a:pt x="150" y="86"/>
                  </a:cubicBezTo>
                  <a:lnTo>
                    <a:pt x="149" y="87"/>
                  </a:lnTo>
                  <a:lnTo>
                    <a:pt x="149" y="88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8" y="90"/>
                  </a:lnTo>
                  <a:cubicBezTo>
                    <a:pt x="148" y="91"/>
                    <a:pt x="147" y="91"/>
                    <a:pt x="147" y="92"/>
                  </a:cubicBezTo>
                  <a:lnTo>
                    <a:pt x="148" y="92"/>
                  </a:lnTo>
                  <a:lnTo>
                    <a:pt x="148" y="93"/>
                  </a:lnTo>
                  <a:lnTo>
                    <a:pt x="149" y="93"/>
                  </a:lnTo>
                  <a:cubicBezTo>
                    <a:pt x="149" y="95"/>
                    <a:pt x="149" y="99"/>
                    <a:pt x="149" y="100"/>
                  </a:cubicBezTo>
                  <a:lnTo>
                    <a:pt x="148" y="100"/>
                  </a:lnTo>
                  <a:cubicBezTo>
                    <a:pt x="148" y="100"/>
                    <a:pt x="148" y="102"/>
                    <a:pt x="148" y="102"/>
                  </a:cubicBezTo>
                  <a:lnTo>
                    <a:pt x="148" y="104"/>
                  </a:lnTo>
                  <a:cubicBezTo>
                    <a:pt x="148" y="104"/>
                    <a:pt x="148" y="106"/>
                    <a:pt x="148" y="107"/>
                  </a:cubicBezTo>
                  <a:lnTo>
                    <a:pt x="149" y="107"/>
                  </a:lnTo>
                  <a:cubicBezTo>
                    <a:pt x="149" y="107"/>
                    <a:pt x="149" y="111"/>
                    <a:pt x="149" y="112"/>
                  </a:cubicBezTo>
                  <a:cubicBezTo>
                    <a:pt x="148" y="112"/>
                    <a:pt x="147" y="111"/>
                    <a:pt x="147" y="111"/>
                  </a:cubicBezTo>
                  <a:lnTo>
                    <a:pt x="146" y="111"/>
                  </a:lnTo>
                  <a:lnTo>
                    <a:pt x="146" y="110"/>
                  </a:lnTo>
                  <a:cubicBezTo>
                    <a:pt x="146" y="110"/>
                    <a:pt x="144" y="110"/>
                    <a:pt x="144" y="110"/>
                  </a:cubicBezTo>
                  <a:lnTo>
                    <a:pt x="142" y="110"/>
                  </a:lnTo>
                  <a:cubicBezTo>
                    <a:pt x="142" y="110"/>
                    <a:pt x="141" y="111"/>
                    <a:pt x="141" y="112"/>
                  </a:cubicBezTo>
                  <a:cubicBezTo>
                    <a:pt x="141" y="112"/>
                    <a:pt x="141" y="114"/>
                    <a:pt x="141" y="114"/>
                  </a:cubicBezTo>
                  <a:lnTo>
                    <a:pt x="140" y="114"/>
                  </a:lnTo>
                  <a:lnTo>
                    <a:pt x="140" y="115"/>
                  </a:lnTo>
                  <a:lnTo>
                    <a:pt x="139" y="115"/>
                  </a:lnTo>
                  <a:cubicBezTo>
                    <a:pt x="139" y="115"/>
                    <a:pt x="138" y="115"/>
                    <a:pt x="137" y="115"/>
                  </a:cubicBezTo>
                  <a:lnTo>
                    <a:pt x="137" y="117"/>
                  </a:lnTo>
                  <a:lnTo>
                    <a:pt x="137" y="119"/>
                  </a:lnTo>
                  <a:lnTo>
                    <a:pt x="136" y="120"/>
                  </a:lnTo>
                  <a:cubicBezTo>
                    <a:pt x="136" y="120"/>
                    <a:pt x="134" y="120"/>
                    <a:pt x="134" y="120"/>
                  </a:cubicBezTo>
                  <a:lnTo>
                    <a:pt x="134" y="121"/>
                  </a:lnTo>
                  <a:lnTo>
                    <a:pt x="133" y="121"/>
                  </a:lnTo>
                  <a:lnTo>
                    <a:pt x="132" y="121"/>
                  </a:lnTo>
                  <a:cubicBezTo>
                    <a:pt x="132" y="121"/>
                    <a:pt x="132" y="122"/>
                    <a:pt x="132" y="123"/>
                  </a:cubicBezTo>
                  <a:cubicBezTo>
                    <a:pt x="131" y="123"/>
                    <a:pt x="130" y="124"/>
                    <a:pt x="130" y="125"/>
                  </a:cubicBezTo>
                  <a:lnTo>
                    <a:pt x="129" y="125"/>
                  </a:lnTo>
                  <a:cubicBezTo>
                    <a:pt x="129" y="125"/>
                    <a:pt x="129" y="125"/>
                    <a:pt x="129" y="125"/>
                  </a:cubicBezTo>
                  <a:cubicBezTo>
                    <a:pt x="127" y="125"/>
                    <a:pt x="125" y="126"/>
                    <a:pt x="123" y="126"/>
                  </a:cubicBezTo>
                  <a:lnTo>
                    <a:pt x="122" y="126"/>
                  </a:lnTo>
                  <a:cubicBezTo>
                    <a:pt x="122" y="125"/>
                    <a:pt x="122" y="125"/>
                    <a:pt x="122" y="125"/>
                  </a:cubicBezTo>
                  <a:lnTo>
                    <a:pt x="121" y="125"/>
                  </a:lnTo>
                  <a:lnTo>
                    <a:pt x="121" y="124"/>
                  </a:lnTo>
                  <a:cubicBezTo>
                    <a:pt x="121" y="123"/>
                    <a:pt x="121" y="121"/>
                    <a:pt x="121" y="120"/>
                  </a:cubicBezTo>
                  <a:lnTo>
                    <a:pt x="119" y="120"/>
                  </a:lnTo>
                  <a:lnTo>
                    <a:pt x="118" y="120"/>
                  </a:lnTo>
                  <a:lnTo>
                    <a:pt x="118" y="119"/>
                  </a:lnTo>
                  <a:lnTo>
                    <a:pt x="117" y="119"/>
                  </a:lnTo>
                  <a:lnTo>
                    <a:pt x="117" y="118"/>
                  </a:lnTo>
                  <a:cubicBezTo>
                    <a:pt x="116" y="118"/>
                    <a:pt x="116" y="117"/>
                    <a:pt x="116" y="117"/>
                  </a:cubicBezTo>
                  <a:lnTo>
                    <a:pt x="116" y="116"/>
                  </a:lnTo>
                  <a:lnTo>
                    <a:pt x="115" y="116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3" y="114"/>
                  </a:lnTo>
                  <a:lnTo>
                    <a:pt x="113" y="112"/>
                  </a:lnTo>
                  <a:lnTo>
                    <a:pt x="114" y="112"/>
                  </a:lnTo>
                  <a:cubicBezTo>
                    <a:pt x="114" y="112"/>
                    <a:pt x="115" y="111"/>
                    <a:pt x="115" y="111"/>
                  </a:cubicBezTo>
                  <a:lnTo>
                    <a:pt x="116" y="111"/>
                  </a:lnTo>
                  <a:cubicBezTo>
                    <a:pt x="116" y="111"/>
                    <a:pt x="116" y="110"/>
                    <a:pt x="116" y="110"/>
                  </a:cubicBezTo>
                  <a:cubicBezTo>
                    <a:pt x="116" y="110"/>
                    <a:pt x="116" y="109"/>
                    <a:pt x="117" y="109"/>
                  </a:cubicBezTo>
                  <a:cubicBezTo>
                    <a:pt x="117" y="108"/>
                    <a:pt x="117" y="107"/>
                    <a:pt x="117" y="106"/>
                  </a:cubicBezTo>
                  <a:lnTo>
                    <a:pt x="116" y="106"/>
                  </a:lnTo>
                  <a:cubicBezTo>
                    <a:pt x="116" y="106"/>
                    <a:pt x="115" y="107"/>
                    <a:pt x="115" y="107"/>
                  </a:cubicBezTo>
                  <a:cubicBezTo>
                    <a:pt x="114" y="107"/>
                    <a:pt x="115" y="107"/>
                    <a:pt x="114" y="107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9"/>
                    <a:pt x="113" y="108"/>
                    <a:pt x="113" y="109"/>
                  </a:cubicBezTo>
                  <a:lnTo>
                    <a:pt x="112" y="109"/>
                  </a:lnTo>
                  <a:lnTo>
                    <a:pt x="111" y="109"/>
                  </a:lnTo>
                  <a:lnTo>
                    <a:pt x="111" y="110"/>
                  </a:lnTo>
                  <a:lnTo>
                    <a:pt x="109" y="110"/>
                  </a:lnTo>
                  <a:cubicBezTo>
                    <a:pt x="109" y="109"/>
                    <a:pt x="109" y="105"/>
                    <a:pt x="109" y="104"/>
                  </a:cubicBezTo>
                  <a:lnTo>
                    <a:pt x="110" y="104"/>
                  </a:lnTo>
                  <a:cubicBezTo>
                    <a:pt x="110" y="103"/>
                    <a:pt x="111" y="103"/>
                    <a:pt x="111" y="103"/>
                  </a:cubicBezTo>
                  <a:lnTo>
                    <a:pt x="111" y="102"/>
                  </a:lnTo>
                  <a:lnTo>
                    <a:pt x="111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7" y="101"/>
                  </a:lnTo>
                  <a:lnTo>
                    <a:pt x="107" y="100"/>
                  </a:lnTo>
                  <a:lnTo>
                    <a:pt x="106" y="100"/>
                  </a:lnTo>
                  <a:lnTo>
                    <a:pt x="106" y="99"/>
                  </a:lnTo>
                  <a:cubicBezTo>
                    <a:pt x="106" y="99"/>
                    <a:pt x="103" y="97"/>
                    <a:pt x="102" y="98"/>
                  </a:cubicBezTo>
                  <a:cubicBezTo>
                    <a:pt x="101" y="99"/>
                    <a:pt x="99" y="98"/>
                    <a:pt x="98" y="98"/>
                  </a:cubicBezTo>
                  <a:cubicBezTo>
                    <a:pt x="98" y="98"/>
                    <a:pt x="97" y="97"/>
                    <a:pt x="97" y="97"/>
                  </a:cubicBezTo>
                  <a:lnTo>
                    <a:pt x="97" y="96"/>
                  </a:lnTo>
                  <a:cubicBezTo>
                    <a:pt x="97" y="96"/>
                    <a:pt x="96" y="96"/>
                    <a:pt x="96" y="96"/>
                  </a:cubicBezTo>
                  <a:lnTo>
                    <a:pt x="96" y="97"/>
                  </a:lnTo>
                  <a:cubicBezTo>
                    <a:pt x="95" y="97"/>
                    <a:pt x="95" y="98"/>
                    <a:pt x="94" y="98"/>
                  </a:cubicBezTo>
                  <a:lnTo>
                    <a:pt x="94" y="99"/>
                  </a:lnTo>
                  <a:lnTo>
                    <a:pt x="93" y="100"/>
                  </a:lnTo>
                  <a:lnTo>
                    <a:pt x="92" y="102"/>
                  </a:lnTo>
                  <a:lnTo>
                    <a:pt x="92" y="104"/>
                  </a:lnTo>
                  <a:lnTo>
                    <a:pt x="90" y="104"/>
                  </a:lnTo>
                  <a:cubicBezTo>
                    <a:pt x="90" y="103"/>
                    <a:pt x="90" y="103"/>
                    <a:pt x="89" y="103"/>
                  </a:cubicBezTo>
                  <a:lnTo>
                    <a:pt x="89" y="101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1" y="100"/>
                  </a:lnTo>
                  <a:lnTo>
                    <a:pt x="91" y="99"/>
                  </a:lnTo>
                  <a:cubicBezTo>
                    <a:pt x="92" y="98"/>
                    <a:pt x="91" y="96"/>
                    <a:pt x="91" y="95"/>
                  </a:cubicBezTo>
                  <a:lnTo>
                    <a:pt x="90" y="95"/>
                  </a:lnTo>
                  <a:lnTo>
                    <a:pt x="89" y="95"/>
                  </a:lnTo>
                  <a:lnTo>
                    <a:pt x="89" y="96"/>
                  </a:lnTo>
                  <a:cubicBezTo>
                    <a:pt x="88" y="96"/>
                    <a:pt x="88" y="97"/>
                    <a:pt x="88" y="97"/>
                  </a:cubicBezTo>
                  <a:cubicBezTo>
                    <a:pt x="88" y="97"/>
                    <a:pt x="86" y="100"/>
                    <a:pt x="85" y="99"/>
                  </a:cubicBezTo>
                  <a:lnTo>
                    <a:pt x="84" y="99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9" y="104"/>
                  </a:lnTo>
                  <a:lnTo>
                    <a:pt x="78" y="104"/>
                  </a:lnTo>
                  <a:lnTo>
                    <a:pt x="78" y="105"/>
                  </a:lnTo>
                  <a:cubicBezTo>
                    <a:pt x="78" y="105"/>
                    <a:pt x="75" y="104"/>
                    <a:pt x="74" y="104"/>
                  </a:cubicBezTo>
                  <a:lnTo>
                    <a:pt x="74" y="105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0" y="106"/>
                  </a:lnTo>
                  <a:cubicBezTo>
                    <a:pt x="70" y="105"/>
                    <a:pt x="67" y="105"/>
                    <a:pt x="67" y="105"/>
                  </a:cubicBezTo>
                  <a:lnTo>
                    <a:pt x="66" y="105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4" y="111"/>
                  </a:lnTo>
                  <a:cubicBezTo>
                    <a:pt x="63" y="111"/>
                    <a:pt x="62" y="110"/>
                    <a:pt x="61" y="111"/>
                  </a:cubicBezTo>
                  <a:lnTo>
                    <a:pt x="60" y="111"/>
                  </a:lnTo>
                  <a:cubicBezTo>
                    <a:pt x="60" y="111"/>
                    <a:pt x="60" y="112"/>
                    <a:pt x="60" y="112"/>
                  </a:cubicBezTo>
                  <a:lnTo>
                    <a:pt x="56" y="112"/>
                  </a:lnTo>
                  <a:lnTo>
                    <a:pt x="56" y="113"/>
                  </a:lnTo>
                  <a:lnTo>
                    <a:pt x="56" y="114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2" y="113"/>
                  </a:lnTo>
                  <a:lnTo>
                    <a:pt x="50" y="113"/>
                  </a:lnTo>
                  <a:lnTo>
                    <a:pt x="49" y="114"/>
                  </a:lnTo>
                  <a:lnTo>
                    <a:pt x="49" y="115"/>
                  </a:lnTo>
                  <a:cubicBezTo>
                    <a:pt x="48" y="116"/>
                    <a:pt x="49" y="120"/>
                    <a:pt x="49" y="121"/>
                  </a:cubicBezTo>
                  <a:cubicBezTo>
                    <a:pt x="48" y="121"/>
                    <a:pt x="48" y="121"/>
                    <a:pt x="47" y="122"/>
                  </a:cubicBezTo>
                  <a:cubicBezTo>
                    <a:pt x="47" y="122"/>
                    <a:pt x="46" y="121"/>
                    <a:pt x="46" y="121"/>
                  </a:cubicBezTo>
                  <a:cubicBezTo>
                    <a:pt x="46" y="121"/>
                    <a:pt x="46" y="121"/>
                    <a:pt x="45" y="121"/>
                  </a:cubicBezTo>
                  <a:cubicBezTo>
                    <a:pt x="45" y="120"/>
                    <a:pt x="44" y="119"/>
                    <a:pt x="44" y="119"/>
                  </a:cubicBezTo>
                  <a:cubicBezTo>
                    <a:pt x="44" y="121"/>
                    <a:pt x="45" y="125"/>
                    <a:pt x="44" y="126"/>
                  </a:cubicBezTo>
                  <a:lnTo>
                    <a:pt x="44" y="127"/>
                  </a:lnTo>
                  <a:cubicBezTo>
                    <a:pt x="43" y="127"/>
                    <a:pt x="43" y="127"/>
                    <a:pt x="43" y="127"/>
                  </a:cubicBezTo>
                  <a:lnTo>
                    <a:pt x="42" y="127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8" y="131"/>
                  </a:lnTo>
                  <a:lnTo>
                    <a:pt x="37" y="131"/>
                  </a:lnTo>
                  <a:lnTo>
                    <a:pt x="37" y="132"/>
                  </a:lnTo>
                  <a:cubicBezTo>
                    <a:pt x="37" y="132"/>
                    <a:pt x="37" y="133"/>
                    <a:pt x="37" y="133"/>
                  </a:cubicBezTo>
                  <a:lnTo>
                    <a:pt x="36" y="133"/>
                  </a:lnTo>
                  <a:lnTo>
                    <a:pt x="36" y="134"/>
                  </a:lnTo>
                  <a:lnTo>
                    <a:pt x="25" y="133"/>
                  </a:lnTo>
                  <a:cubicBezTo>
                    <a:pt x="25" y="133"/>
                    <a:pt x="25" y="133"/>
                    <a:pt x="24" y="133"/>
                  </a:cubicBezTo>
                  <a:lnTo>
                    <a:pt x="24" y="132"/>
                  </a:lnTo>
                  <a:lnTo>
                    <a:pt x="23" y="132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1" y="131"/>
                  </a:lnTo>
                  <a:lnTo>
                    <a:pt x="19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1" y="132"/>
                  </a:lnTo>
                  <a:cubicBezTo>
                    <a:pt x="11" y="133"/>
                    <a:pt x="8" y="133"/>
                    <a:pt x="8" y="134"/>
                  </a:cubicBezTo>
                  <a:cubicBezTo>
                    <a:pt x="7" y="134"/>
                    <a:pt x="5" y="134"/>
                    <a:pt x="4" y="134"/>
                  </a:cubicBezTo>
                  <a:lnTo>
                    <a:pt x="4" y="133"/>
                  </a:lnTo>
                  <a:lnTo>
                    <a:pt x="2" y="133"/>
                  </a:lnTo>
                  <a:lnTo>
                    <a:pt x="1" y="133"/>
                  </a:lnTo>
                  <a:cubicBezTo>
                    <a:pt x="1" y="131"/>
                    <a:pt x="0" y="128"/>
                    <a:pt x="0" y="126"/>
                  </a:cubicBezTo>
                  <a:lnTo>
                    <a:pt x="1" y="126"/>
                  </a:lnTo>
                  <a:lnTo>
                    <a:pt x="1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5" y="121"/>
                  </a:lnTo>
                  <a:cubicBezTo>
                    <a:pt x="5" y="120"/>
                    <a:pt x="5" y="116"/>
                    <a:pt x="5" y="116"/>
                  </a:cubicBezTo>
                  <a:lnTo>
                    <a:pt x="4" y="116"/>
                  </a:lnTo>
                  <a:lnTo>
                    <a:pt x="4" y="115"/>
                  </a:lnTo>
                  <a:lnTo>
                    <a:pt x="4" y="114"/>
                  </a:lnTo>
                  <a:cubicBezTo>
                    <a:pt x="3" y="113"/>
                    <a:pt x="4" y="110"/>
                    <a:pt x="4" y="109"/>
                  </a:cubicBezTo>
                  <a:lnTo>
                    <a:pt x="3" y="109"/>
                  </a:lnTo>
                  <a:lnTo>
                    <a:pt x="3" y="108"/>
                  </a:lnTo>
                  <a:cubicBezTo>
                    <a:pt x="2" y="106"/>
                    <a:pt x="3" y="100"/>
                    <a:pt x="3" y="97"/>
                  </a:cubicBezTo>
                  <a:lnTo>
                    <a:pt x="5" y="97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1" y="97"/>
                  </a:lnTo>
                  <a:lnTo>
                    <a:pt x="12" y="96"/>
                  </a:lnTo>
                  <a:lnTo>
                    <a:pt x="12" y="95"/>
                  </a:lnTo>
                  <a:cubicBezTo>
                    <a:pt x="13" y="95"/>
                    <a:pt x="12" y="95"/>
                    <a:pt x="13" y="95"/>
                  </a:cubicBezTo>
                  <a:cubicBezTo>
                    <a:pt x="13" y="95"/>
                    <a:pt x="14" y="94"/>
                    <a:pt x="14" y="94"/>
                  </a:cubicBezTo>
                  <a:lnTo>
                    <a:pt x="14" y="92"/>
                  </a:lnTo>
                  <a:lnTo>
                    <a:pt x="14" y="91"/>
                  </a:lnTo>
                  <a:lnTo>
                    <a:pt x="12" y="91"/>
                  </a:lnTo>
                  <a:cubicBezTo>
                    <a:pt x="12" y="91"/>
                    <a:pt x="12" y="91"/>
                    <a:pt x="12" y="91"/>
                  </a:cubicBezTo>
                  <a:lnTo>
                    <a:pt x="11" y="91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0" y="87"/>
                  </a:lnTo>
                  <a:cubicBezTo>
                    <a:pt x="10" y="87"/>
                    <a:pt x="10" y="87"/>
                    <a:pt x="9" y="87"/>
                  </a:cubicBezTo>
                  <a:lnTo>
                    <a:pt x="8" y="87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47" name="Freeform 192"/>
            <p:cNvSpPr>
              <a:spLocks/>
            </p:cNvSpPr>
            <p:nvPr/>
          </p:nvSpPr>
          <p:spPr bwMode="auto">
            <a:xfrm>
              <a:off x="3727" y="938"/>
              <a:ext cx="1625" cy="1458"/>
            </a:xfrm>
            <a:custGeom>
              <a:avLst/>
              <a:gdLst>
                <a:gd name="T0" fmla="*/ 6701 w 234"/>
                <a:gd name="T1" fmla="*/ 43964 h 215"/>
                <a:gd name="T2" fmla="*/ 12056 w 234"/>
                <a:gd name="T3" fmla="*/ 44283 h 215"/>
                <a:gd name="T4" fmla="*/ 14757 w 234"/>
                <a:gd name="T5" fmla="*/ 40838 h 215"/>
                <a:gd name="T6" fmla="*/ 19771 w 234"/>
                <a:gd name="T7" fmla="*/ 38030 h 215"/>
                <a:gd name="T8" fmla="*/ 24111 w 234"/>
                <a:gd name="T9" fmla="*/ 36192 h 215"/>
                <a:gd name="T10" fmla="*/ 28118 w 234"/>
                <a:gd name="T11" fmla="*/ 33982 h 215"/>
                <a:gd name="T12" fmla="*/ 29465 w 234"/>
                <a:gd name="T13" fmla="*/ 35229 h 215"/>
                <a:gd name="T14" fmla="*/ 33806 w 234"/>
                <a:gd name="T15" fmla="*/ 33663 h 215"/>
                <a:gd name="T16" fmla="*/ 36847 w 234"/>
                <a:gd name="T17" fmla="*/ 37433 h 215"/>
                <a:gd name="T18" fmla="*/ 37521 w 234"/>
                <a:gd name="T19" fmla="*/ 38674 h 215"/>
                <a:gd name="T20" fmla="*/ 39500 w 234"/>
                <a:gd name="T21" fmla="*/ 40560 h 215"/>
                <a:gd name="T22" fmla="*/ 44563 w 234"/>
                <a:gd name="T23" fmla="*/ 40838 h 215"/>
                <a:gd name="T24" fmla="*/ 47215 w 234"/>
                <a:gd name="T25" fmla="*/ 37433 h 215"/>
                <a:gd name="T26" fmla="*/ 49236 w 234"/>
                <a:gd name="T27" fmla="*/ 32096 h 215"/>
                <a:gd name="T28" fmla="*/ 50250 w 234"/>
                <a:gd name="T29" fmla="*/ 29296 h 215"/>
                <a:gd name="T30" fmla="*/ 53243 w 234"/>
                <a:gd name="T31" fmla="*/ 27451 h 215"/>
                <a:gd name="T32" fmla="*/ 53576 w 234"/>
                <a:gd name="T33" fmla="*/ 24650 h 215"/>
                <a:gd name="T34" fmla="*/ 52562 w 234"/>
                <a:gd name="T35" fmla="*/ 23084 h 215"/>
                <a:gd name="T36" fmla="*/ 51889 w 234"/>
                <a:gd name="T37" fmla="*/ 19035 h 215"/>
                <a:gd name="T38" fmla="*/ 55604 w 234"/>
                <a:gd name="T39" fmla="*/ 17150 h 215"/>
                <a:gd name="T40" fmla="*/ 56951 w 234"/>
                <a:gd name="T41" fmla="*/ 15909 h 215"/>
                <a:gd name="T42" fmla="*/ 58931 w 234"/>
                <a:gd name="T43" fmla="*/ 14024 h 215"/>
                <a:gd name="T44" fmla="*/ 59944 w 234"/>
                <a:gd name="T45" fmla="*/ 12139 h 215"/>
                <a:gd name="T46" fmla="*/ 61292 w 234"/>
                <a:gd name="T47" fmla="*/ 9982 h 215"/>
                <a:gd name="T48" fmla="*/ 57917 w 234"/>
                <a:gd name="T49" fmla="*/ 8416 h 215"/>
                <a:gd name="T50" fmla="*/ 55604 w 234"/>
                <a:gd name="T51" fmla="*/ 5608 h 215"/>
                <a:gd name="T52" fmla="*/ 53576 w 234"/>
                <a:gd name="T53" fmla="*/ 2163 h 215"/>
                <a:gd name="T54" fmla="*/ 57292 w 234"/>
                <a:gd name="T55" fmla="*/ 1567 h 215"/>
                <a:gd name="T56" fmla="*/ 72674 w 234"/>
                <a:gd name="T57" fmla="*/ 1885 h 215"/>
                <a:gd name="T58" fmla="*/ 78368 w 234"/>
                <a:gd name="T59" fmla="*/ 32096 h 215"/>
                <a:gd name="T60" fmla="*/ 73688 w 234"/>
                <a:gd name="T61" fmla="*/ 33385 h 215"/>
                <a:gd name="T62" fmla="*/ 69972 w 234"/>
                <a:gd name="T63" fmla="*/ 35229 h 215"/>
                <a:gd name="T64" fmla="*/ 69972 w 234"/>
                <a:gd name="T65" fmla="*/ 38030 h 215"/>
                <a:gd name="T66" fmla="*/ 66646 w 234"/>
                <a:gd name="T67" fmla="*/ 41482 h 215"/>
                <a:gd name="T68" fmla="*/ 66986 w 234"/>
                <a:gd name="T69" fmla="*/ 48657 h 215"/>
                <a:gd name="T70" fmla="*/ 62306 w 234"/>
                <a:gd name="T71" fmla="*/ 50216 h 215"/>
                <a:gd name="T72" fmla="*/ 58257 w 234"/>
                <a:gd name="T73" fmla="*/ 48012 h 215"/>
                <a:gd name="T74" fmla="*/ 54257 w 234"/>
                <a:gd name="T75" fmla="*/ 48331 h 215"/>
                <a:gd name="T76" fmla="*/ 51264 w 234"/>
                <a:gd name="T77" fmla="*/ 51457 h 215"/>
                <a:gd name="T78" fmla="*/ 48563 w 234"/>
                <a:gd name="T79" fmla="*/ 52698 h 215"/>
                <a:gd name="T80" fmla="*/ 49236 w 234"/>
                <a:gd name="T81" fmla="*/ 54909 h 215"/>
                <a:gd name="T82" fmla="*/ 49236 w 234"/>
                <a:gd name="T83" fmla="*/ 57716 h 215"/>
                <a:gd name="T84" fmla="*/ 46535 w 234"/>
                <a:gd name="T85" fmla="*/ 62036 h 215"/>
                <a:gd name="T86" fmla="*/ 45528 w 234"/>
                <a:gd name="T87" fmla="*/ 65488 h 215"/>
                <a:gd name="T88" fmla="*/ 43549 w 234"/>
                <a:gd name="T89" fmla="*/ 66132 h 215"/>
                <a:gd name="T90" fmla="*/ 39208 w 234"/>
                <a:gd name="T91" fmla="*/ 61758 h 215"/>
                <a:gd name="T92" fmla="*/ 33806 w 234"/>
                <a:gd name="T93" fmla="*/ 63325 h 215"/>
                <a:gd name="T94" fmla="*/ 31153 w 234"/>
                <a:gd name="T95" fmla="*/ 63921 h 215"/>
                <a:gd name="T96" fmla="*/ 27437 w 234"/>
                <a:gd name="T97" fmla="*/ 64891 h 215"/>
                <a:gd name="T98" fmla="*/ 22090 w 234"/>
                <a:gd name="T99" fmla="*/ 65807 h 215"/>
                <a:gd name="T100" fmla="*/ 16396 w 234"/>
                <a:gd name="T101" fmla="*/ 66132 h 215"/>
                <a:gd name="T102" fmla="*/ 12396 w 234"/>
                <a:gd name="T103" fmla="*/ 65807 h 215"/>
                <a:gd name="T104" fmla="*/ 9354 w 234"/>
                <a:gd name="T105" fmla="*/ 65807 h 215"/>
                <a:gd name="T106" fmla="*/ 5354 w 234"/>
                <a:gd name="T107" fmla="*/ 64247 h 215"/>
                <a:gd name="T108" fmla="*/ 1014 w 234"/>
                <a:gd name="T109" fmla="*/ 64247 h 215"/>
                <a:gd name="T110" fmla="*/ 3326 w 234"/>
                <a:gd name="T111" fmla="*/ 62680 h 215"/>
                <a:gd name="T112" fmla="*/ 4000 w 234"/>
                <a:gd name="T113" fmla="*/ 60795 h 215"/>
                <a:gd name="T114" fmla="*/ 3326 w 234"/>
                <a:gd name="T115" fmla="*/ 56150 h 215"/>
                <a:gd name="T116" fmla="*/ 674 w 234"/>
                <a:gd name="T117" fmla="*/ 50216 h 215"/>
                <a:gd name="T118" fmla="*/ 674 w 234"/>
                <a:gd name="T119" fmla="*/ 46175 h 2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4"/>
                <a:gd name="T181" fmla="*/ 0 h 215"/>
                <a:gd name="T182" fmla="*/ 234 w 234"/>
                <a:gd name="T183" fmla="*/ 215 h 2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4" h="215">
                  <a:moveTo>
                    <a:pt x="0" y="143"/>
                  </a:moveTo>
                  <a:lnTo>
                    <a:pt x="1" y="143"/>
                  </a:lnTo>
                  <a:lnTo>
                    <a:pt x="3" y="143"/>
                  </a:lnTo>
                  <a:lnTo>
                    <a:pt x="3" y="144"/>
                  </a:lnTo>
                  <a:cubicBezTo>
                    <a:pt x="4" y="144"/>
                    <a:pt x="6" y="144"/>
                    <a:pt x="7" y="144"/>
                  </a:cubicBezTo>
                  <a:cubicBezTo>
                    <a:pt x="7" y="143"/>
                    <a:pt x="10" y="143"/>
                    <a:pt x="10" y="142"/>
                  </a:cubicBezTo>
                  <a:lnTo>
                    <a:pt x="11" y="142"/>
                  </a:lnTo>
                  <a:lnTo>
                    <a:pt x="12" y="142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1"/>
                  </a:lnTo>
                  <a:lnTo>
                    <a:pt x="18" y="141"/>
                  </a:lnTo>
                  <a:lnTo>
                    <a:pt x="20" y="141"/>
                  </a:lnTo>
                  <a:lnTo>
                    <a:pt x="21" y="141"/>
                  </a:lnTo>
                  <a:lnTo>
                    <a:pt x="22" y="141"/>
                  </a:lnTo>
                  <a:lnTo>
                    <a:pt x="22" y="142"/>
                  </a:lnTo>
                  <a:lnTo>
                    <a:pt x="23" y="142"/>
                  </a:lnTo>
                  <a:lnTo>
                    <a:pt x="23" y="143"/>
                  </a:lnTo>
                  <a:cubicBezTo>
                    <a:pt x="24" y="143"/>
                    <a:pt x="24" y="143"/>
                    <a:pt x="24" y="143"/>
                  </a:cubicBezTo>
                  <a:lnTo>
                    <a:pt x="35" y="144"/>
                  </a:lnTo>
                  <a:lnTo>
                    <a:pt x="35" y="143"/>
                  </a:lnTo>
                  <a:lnTo>
                    <a:pt x="36" y="143"/>
                  </a:lnTo>
                  <a:cubicBezTo>
                    <a:pt x="36" y="143"/>
                    <a:pt x="36" y="142"/>
                    <a:pt x="36" y="142"/>
                  </a:cubicBezTo>
                  <a:lnTo>
                    <a:pt x="36" y="141"/>
                  </a:lnTo>
                  <a:lnTo>
                    <a:pt x="37" y="141"/>
                  </a:lnTo>
                  <a:lnTo>
                    <a:pt x="37" y="140"/>
                  </a:lnTo>
                  <a:lnTo>
                    <a:pt x="38" y="140"/>
                  </a:lnTo>
                  <a:lnTo>
                    <a:pt x="38" y="139"/>
                  </a:lnTo>
                  <a:lnTo>
                    <a:pt x="40" y="139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1" y="137"/>
                  </a:lnTo>
                  <a:lnTo>
                    <a:pt x="42" y="137"/>
                  </a:lnTo>
                  <a:cubicBezTo>
                    <a:pt x="42" y="137"/>
                    <a:pt x="42" y="137"/>
                    <a:pt x="43" y="137"/>
                  </a:cubicBezTo>
                  <a:lnTo>
                    <a:pt x="43" y="136"/>
                  </a:lnTo>
                  <a:cubicBezTo>
                    <a:pt x="44" y="135"/>
                    <a:pt x="43" y="131"/>
                    <a:pt x="43" y="129"/>
                  </a:cubicBezTo>
                  <a:cubicBezTo>
                    <a:pt x="43" y="129"/>
                    <a:pt x="44" y="130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6" y="132"/>
                    <a:pt x="46" y="132"/>
                  </a:cubicBezTo>
                  <a:cubicBezTo>
                    <a:pt x="47" y="131"/>
                    <a:pt x="47" y="131"/>
                    <a:pt x="48" y="131"/>
                  </a:cubicBezTo>
                  <a:cubicBezTo>
                    <a:pt x="48" y="130"/>
                    <a:pt x="47" y="126"/>
                    <a:pt x="48" y="125"/>
                  </a:cubicBezTo>
                  <a:lnTo>
                    <a:pt x="48" y="124"/>
                  </a:lnTo>
                  <a:lnTo>
                    <a:pt x="49" y="123"/>
                  </a:lnTo>
                  <a:lnTo>
                    <a:pt x="51" y="123"/>
                  </a:lnTo>
                  <a:lnTo>
                    <a:pt x="53" y="125"/>
                  </a:lnTo>
                  <a:lnTo>
                    <a:pt x="55" y="125"/>
                  </a:lnTo>
                  <a:lnTo>
                    <a:pt x="55" y="124"/>
                  </a:lnTo>
                  <a:lnTo>
                    <a:pt x="55" y="123"/>
                  </a:lnTo>
                  <a:lnTo>
                    <a:pt x="55" y="122"/>
                  </a:lnTo>
                  <a:lnTo>
                    <a:pt x="59" y="122"/>
                  </a:lnTo>
                  <a:cubicBezTo>
                    <a:pt x="59" y="122"/>
                    <a:pt x="59" y="121"/>
                    <a:pt x="59" y="121"/>
                  </a:cubicBezTo>
                  <a:lnTo>
                    <a:pt x="60" y="121"/>
                  </a:lnTo>
                  <a:cubicBezTo>
                    <a:pt x="61" y="120"/>
                    <a:pt x="62" y="121"/>
                    <a:pt x="63" y="121"/>
                  </a:cubicBezTo>
                  <a:lnTo>
                    <a:pt x="64" y="121"/>
                  </a:lnTo>
                  <a:lnTo>
                    <a:pt x="64" y="117"/>
                  </a:lnTo>
                  <a:lnTo>
                    <a:pt x="65" y="117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6" y="115"/>
                  </a:lnTo>
                  <a:cubicBezTo>
                    <a:pt x="66" y="115"/>
                    <a:pt x="69" y="115"/>
                    <a:pt x="69" y="116"/>
                  </a:cubicBezTo>
                  <a:lnTo>
                    <a:pt x="72" y="116"/>
                  </a:lnTo>
                  <a:lnTo>
                    <a:pt x="72" y="115"/>
                  </a:lnTo>
                  <a:lnTo>
                    <a:pt x="73" y="115"/>
                  </a:lnTo>
                  <a:lnTo>
                    <a:pt x="73" y="114"/>
                  </a:lnTo>
                  <a:cubicBezTo>
                    <a:pt x="74" y="114"/>
                    <a:pt x="77" y="115"/>
                    <a:pt x="77" y="115"/>
                  </a:cubicBezTo>
                  <a:lnTo>
                    <a:pt x="77" y="114"/>
                  </a:lnTo>
                  <a:lnTo>
                    <a:pt x="78" y="114"/>
                  </a:lnTo>
                  <a:lnTo>
                    <a:pt x="78" y="108"/>
                  </a:lnTo>
                  <a:lnTo>
                    <a:pt x="79" y="108"/>
                  </a:lnTo>
                  <a:lnTo>
                    <a:pt x="82" y="108"/>
                  </a:lnTo>
                  <a:lnTo>
                    <a:pt x="83" y="109"/>
                  </a:lnTo>
                  <a:lnTo>
                    <a:pt x="84" y="109"/>
                  </a:lnTo>
                  <a:cubicBezTo>
                    <a:pt x="85" y="110"/>
                    <a:pt x="87" y="107"/>
                    <a:pt x="87" y="107"/>
                  </a:cubicBezTo>
                  <a:cubicBezTo>
                    <a:pt x="87" y="107"/>
                    <a:pt x="87" y="106"/>
                    <a:pt x="88" y="106"/>
                  </a:cubicBezTo>
                  <a:lnTo>
                    <a:pt x="88" y="105"/>
                  </a:lnTo>
                  <a:lnTo>
                    <a:pt x="89" y="105"/>
                  </a:lnTo>
                  <a:lnTo>
                    <a:pt x="90" y="105"/>
                  </a:lnTo>
                  <a:cubicBezTo>
                    <a:pt x="90" y="106"/>
                    <a:pt x="91" y="108"/>
                    <a:pt x="90" y="109"/>
                  </a:cubicBezTo>
                  <a:lnTo>
                    <a:pt x="90" y="110"/>
                  </a:lnTo>
                  <a:lnTo>
                    <a:pt x="89" y="110"/>
                  </a:lnTo>
                  <a:lnTo>
                    <a:pt x="89" y="111"/>
                  </a:lnTo>
                  <a:lnTo>
                    <a:pt x="88" y="111"/>
                  </a:lnTo>
                  <a:lnTo>
                    <a:pt x="88" y="113"/>
                  </a:lnTo>
                  <a:cubicBezTo>
                    <a:pt x="89" y="113"/>
                    <a:pt x="89" y="113"/>
                    <a:pt x="89" y="114"/>
                  </a:cubicBezTo>
                  <a:lnTo>
                    <a:pt x="91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3" y="109"/>
                  </a:lnTo>
                  <a:lnTo>
                    <a:pt x="93" y="108"/>
                  </a:lnTo>
                  <a:cubicBezTo>
                    <a:pt x="94" y="108"/>
                    <a:pt x="94" y="107"/>
                    <a:pt x="95" y="107"/>
                  </a:cubicBezTo>
                  <a:lnTo>
                    <a:pt x="95" y="106"/>
                  </a:lnTo>
                  <a:cubicBezTo>
                    <a:pt x="95" y="106"/>
                    <a:pt x="96" y="106"/>
                    <a:pt x="96" y="106"/>
                  </a:cubicBezTo>
                  <a:lnTo>
                    <a:pt x="96" y="107"/>
                  </a:lnTo>
                  <a:cubicBezTo>
                    <a:pt x="96" y="107"/>
                    <a:pt x="97" y="108"/>
                    <a:pt x="97" y="108"/>
                  </a:cubicBezTo>
                  <a:cubicBezTo>
                    <a:pt x="98" y="108"/>
                    <a:pt x="100" y="109"/>
                    <a:pt x="101" y="108"/>
                  </a:cubicBezTo>
                  <a:cubicBezTo>
                    <a:pt x="102" y="107"/>
                    <a:pt x="105" y="109"/>
                    <a:pt x="105" y="109"/>
                  </a:cubicBezTo>
                  <a:lnTo>
                    <a:pt x="105" y="110"/>
                  </a:lnTo>
                  <a:lnTo>
                    <a:pt x="106" y="110"/>
                  </a:lnTo>
                  <a:lnTo>
                    <a:pt x="106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0" y="112"/>
                  </a:lnTo>
                  <a:lnTo>
                    <a:pt x="110" y="113"/>
                  </a:lnTo>
                  <a:cubicBezTo>
                    <a:pt x="110" y="113"/>
                    <a:pt x="109" y="113"/>
                    <a:pt x="109" y="114"/>
                  </a:cubicBezTo>
                  <a:lnTo>
                    <a:pt x="108" y="114"/>
                  </a:lnTo>
                  <a:cubicBezTo>
                    <a:pt x="108" y="115"/>
                    <a:pt x="108" y="119"/>
                    <a:pt x="108" y="120"/>
                  </a:cubicBez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2" y="119"/>
                  </a:lnTo>
                  <a:cubicBezTo>
                    <a:pt x="112" y="118"/>
                    <a:pt x="113" y="119"/>
                    <a:pt x="113" y="118"/>
                  </a:cubicBezTo>
                  <a:cubicBezTo>
                    <a:pt x="113" y="118"/>
                    <a:pt x="113" y="118"/>
                    <a:pt x="113" y="117"/>
                  </a:cubicBezTo>
                  <a:cubicBezTo>
                    <a:pt x="114" y="117"/>
                    <a:pt x="113" y="117"/>
                    <a:pt x="114" y="117"/>
                  </a:cubicBezTo>
                  <a:cubicBezTo>
                    <a:pt x="114" y="117"/>
                    <a:pt x="115" y="116"/>
                    <a:pt x="115" y="116"/>
                  </a:cubicBezTo>
                  <a:lnTo>
                    <a:pt x="116" y="116"/>
                  </a:lnTo>
                  <a:cubicBezTo>
                    <a:pt x="116" y="117"/>
                    <a:pt x="116" y="118"/>
                    <a:pt x="116" y="119"/>
                  </a:cubicBezTo>
                  <a:cubicBezTo>
                    <a:pt x="115" y="119"/>
                    <a:pt x="115" y="120"/>
                    <a:pt x="115" y="120"/>
                  </a:cubicBezTo>
                  <a:cubicBezTo>
                    <a:pt x="115" y="120"/>
                    <a:pt x="115" y="121"/>
                    <a:pt x="115" y="121"/>
                  </a:cubicBezTo>
                  <a:lnTo>
                    <a:pt x="114" y="121"/>
                  </a:lnTo>
                  <a:cubicBezTo>
                    <a:pt x="114" y="121"/>
                    <a:pt x="113" y="122"/>
                    <a:pt x="113" y="122"/>
                  </a:cubicBezTo>
                  <a:lnTo>
                    <a:pt x="112" y="122"/>
                  </a:lnTo>
                  <a:lnTo>
                    <a:pt x="112" y="124"/>
                  </a:lnTo>
                  <a:lnTo>
                    <a:pt x="113" y="124"/>
                  </a:lnTo>
                  <a:lnTo>
                    <a:pt x="113" y="125"/>
                  </a:lnTo>
                  <a:lnTo>
                    <a:pt x="113" y="126"/>
                  </a:lnTo>
                  <a:lnTo>
                    <a:pt x="114" y="126"/>
                  </a:lnTo>
                  <a:lnTo>
                    <a:pt x="115" y="126"/>
                  </a:lnTo>
                  <a:lnTo>
                    <a:pt x="115" y="127"/>
                  </a:lnTo>
                  <a:cubicBezTo>
                    <a:pt x="115" y="127"/>
                    <a:pt x="115" y="128"/>
                    <a:pt x="116" y="128"/>
                  </a:cubicBezTo>
                  <a:lnTo>
                    <a:pt x="116" y="129"/>
                  </a:lnTo>
                  <a:lnTo>
                    <a:pt x="117" y="129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20" y="130"/>
                  </a:lnTo>
                  <a:cubicBezTo>
                    <a:pt x="120" y="131"/>
                    <a:pt x="120" y="133"/>
                    <a:pt x="120" y="134"/>
                  </a:cubicBezTo>
                  <a:lnTo>
                    <a:pt x="120" y="135"/>
                  </a:lnTo>
                  <a:lnTo>
                    <a:pt x="121" y="135"/>
                  </a:lnTo>
                  <a:cubicBezTo>
                    <a:pt x="121" y="135"/>
                    <a:pt x="121" y="135"/>
                    <a:pt x="121" y="136"/>
                  </a:cubicBezTo>
                  <a:lnTo>
                    <a:pt x="122" y="136"/>
                  </a:lnTo>
                  <a:cubicBezTo>
                    <a:pt x="124" y="136"/>
                    <a:pt x="126" y="135"/>
                    <a:pt x="128" y="135"/>
                  </a:cubicBezTo>
                  <a:cubicBezTo>
                    <a:pt x="128" y="135"/>
                    <a:pt x="128" y="135"/>
                    <a:pt x="128" y="135"/>
                  </a:cubicBezTo>
                  <a:lnTo>
                    <a:pt x="129" y="135"/>
                  </a:lnTo>
                  <a:cubicBezTo>
                    <a:pt x="129" y="134"/>
                    <a:pt x="130" y="133"/>
                    <a:pt x="131" y="133"/>
                  </a:cubicBezTo>
                  <a:cubicBezTo>
                    <a:pt x="131" y="132"/>
                    <a:pt x="131" y="131"/>
                    <a:pt x="131" y="131"/>
                  </a:cubicBezTo>
                  <a:lnTo>
                    <a:pt x="132" y="131"/>
                  </a:lnTo>
                  <a:lnTo>
                    <a:pt x="133" y="131"/>
                  </a:lnTo>
                  <a:lnTo>
                    <a:pt x="133" y="130"/>
                  </a:lnTo>
                  <a:cubicBezTo>
                    <a:pt x="133" y="130"/>
                    <a:pt x="135" y="130"/>
                    <a:pt x="135" y="130"/>
                  </a:cubicBezTo>
                  <a:lnTo>
                    <a:pt x="136" y="129"/>
                  </a:lnTo>
                  <a:lnTo>
                    <a:pt x="136" y="127"/>
                  </a:lnTo>
                  <a:lnTo>
                    <a:pt x="136" y="125"/>
                  </a:lnTo>
                  <a:cubicBezTo>
                    <a:pt x="137" y="125"/>
                    <a:pt x="138" y="125"/>
                    <a:pt x="138" y="125"/>
                  </a:cubicBezTo>
                  <a:lnTo>
                    <a:pt x="139" y="125"/>
                  </a:lnTo>
                  <a:lnTo>
                    <a:pt x="139" y="124"/>
                  </a:lnTo>
                  <a:lnTo>
                    <a:pt x="140" y="124"/>
                  </a:lnTo>
                  <a:cubicBezTo>
                    <a:pt x="140" y="124"/>
                    <a:pt x="140" y="122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lnTo>
                    <a:pt x="143" y="120"/>
                  </a:lnTo>
                  <a:cubicBezTo>
                    <a:pt x="143" y="120"/>
                    <a:pt x="145" y="120"/>
                    <a:pt x="145" y="120"/>
                  </a:cubicBezTo>
                  <a:lnTo>
                    <a:pt x="145" y="121"/>
                  </a:lnTo>
                  <a:lnTo>
                    <a:pt x="146" y="121"/>
                  </a:lnTo>
                  <a:cubicBezTo>
                    <a:pt x="146" y="121"/>
                    <a:pt x="147" y="122"/>
                    <a:pt x="148" y="122"/>
                  </a:cubicBezTo>
                  <a:cubicBezTo>
                    <a:pt x="148" y="121"/>
                    <a:pt x="148" y="117"/>
                    <a:pt x="148" y="117"/>
                  </a:cubicBezTo>
                  <a:lnTo>
                    <a:pt x="147" y="117"/>
                  </a:lnTo>
                  <a:cubicBezTo>
                    <a:pt x="147" y="116"/>
                    <a:pt x="147" y="114"/>
                    <a:pt x="147" y="114"/>
                  </a:cubicBezTo>
                  <a:lnTo>
                    <a:pt x="147" y="112"/>
                  </a:lnTo>
                  <a:cubicBezTo>
                    <a:pt x="147" y="112"/>
                    <a:pt x="147" y="110"/>
                    <a:pt x="147" y="110"/>
                  </a:cubicBezTo>
                  <a:lnTo>
                    <a:pt x="148" y="110"/>
                  </a:lnTo>
                  <a:cubicBezTo>
                    <a:pt x="148" y="109"/>
                    <a:pt x="148" y="105"/>
                    <a:pt x="148" y="103"/>
                  </a:cubicBezTo>
                  <a:lnTo>
                    <a:pt x="147" y="103"/>
                  </a:lnTo>
                  <a:lnTo>
                    <a:pt x="147" y="102"/>
                  </a:lnTo>
                  <a:lnTo>
                    <a:pt x="146" y="102"/>
                  </a:lnTo>
                  <a:cubicBezTo>
                    <a:pt x="146" y="101"/>
                    <a:pt x="147" y="101"/>
                    <a:pt x="147" y="100"/>
                  </a:cubicBezTo>
                  <a:lnTo>
                    <a:pt x="147" y="99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8" y="97"/>
                  </a:lnTo>
                  <a:lnTo>
                    <a:pt x="149" y="96"/>
                  </a:lnTo>
                  <a:cubicBezTo>
                    <a:pt x="149" y="96"/>
                    <a:pt x="150" y="96"/>
                    <a:pt x="150" y="95"/>
                  </a:cubicBezTo>
                  <a:cubicBezTo>
                    <a:pt x="150" y="95"/>
                    <a:pt x="150" y="95"/>
                    <a:pt x="150" y="95"/>
                  </a:cubicBezTo>
                  <a:lnTo>
                    <a:pt x="150" y="94"/>
                  </a:lnTo>
                  <a:lnTo>
                    <a:pt x="151" y="94"/>
                  </a:lnTo>
                  <a:cubicBezTo>
                    <a:pt x="151" y="94"/>
                    <a:pt x="151" y="92"/>
                    <a:pt x="151" y="92"/>
                  </a:cubicBezTo>
                  <a:cubicBezTo>
                    <a:pt x="152" y="92"/>
                    <a:pt x="152" y="91"/>
                    <a:pt x="152" y="91"/>
                  </a:cubicBezTo>
                  <a:lnTo>
                    <a:pt x="153" y="91"/>
                  </a:lnTo>
                  <a:lnTo>
                    <a:pt x="154" y="91"/>
                  </a:lnTo>
                  <a:lnTo>
                    <a:pt x="154" y="92"/>
                  </a:lnTo>
                  <a:lnTo>
                    <a:pt x="155" y="92"/>
                  </a:lnTo>
                  <a:lnTo>
                    <a:pt x="157" y="92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7"/>
                  </a:lnTo>
                  <a:lnTo>
                    <a:pt x="158" y="87"/>
                  </a:lnTo>
                  <a:lnTo>
                    <a:pt x="158" y="84"/>
                  </a:lnTo>
                  <a:lnTo>
                    <a:pt x="159" y="83"/>
                  </a:lnTo>
                  <a:lnTo>
                    <a:pt x="160" y="83"/>
                  </a:lnTo>
                  <a:lnTo>
                    <a:pt x="161" y="83"/>
                  </a:lnTo>
                  <a:lnTo>
                    <a:pt x="161" y="81"/>
                  </a:lnTo>
                  <a:lnTo>
                    <a:pt x="160" y="81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59" y="79"/>
                  </a:lnTo>
                  <a:cubicBezTo>
                    <a:pt x="159" y="79"/>
                    <a:pt x="159" y="77"/>
                    <a:pt x="159" y="77"/>
                  </a:cubicBezTo>
                  <a:lnTo>
                    <a:pt x="158" y="77"/>
                  </a:lnTo>
                  <a:lnTo>
                    <a:pt x="158" y="76"/>
                  </a:lnTo>
                  <a:lnTo>
                    <a:pt x="158" y="75"/>
                  </a:lnTo>
                  <a:lnTo>
                    <a:pt x="157" y="75"/>
                  </a:lnTo>
                  <a:lnTo>
                    <a:pt x="157" y="74"/>
                  </a:lnTo>
                  <a:lnTo>
                    <a:pt x="157" y="73"/>
                  </a:lnTo>
                  <a:lnTo>
                    <a:pt x="156" y="72"/>
                  </a:lnTo>
                  <a:lnTo>
                    <a:pt x="156" y="71"/>
                  </a:lnTo>
                  <a:lnTo>
                    <a:pt x="155" y="70"/>
                  </a:lnTo>
                  <a:lnTo>
                    <a:pt x="153" y="70"/>
                  </a:lnTo>
                  <a:cubicBezTo>
                    <a:pt x="153" y="70"/>
                    <a:pt x="154" y="67"/>
                    <a:pt x="153" y="67"/>
                  </a:cubicBezTo>
                  <a:lnTo>
                    <a:pt x="153" y="65"/>
                  </a:lnTo>
                  <a:lnTo>
                    <a:pt x="153" y="64"/>
                  </a:lnTo>
                  <a:cubicBezTo>
                    <a:pt x="153" y="64"/>
                    <a:pt x="153" y="63"/>
                    <a:pt x="153" y="63"/>
                  </a:cubicBezTo>
                  <a:cubicBezTo>
                    <a:pt x="153" y="63"/>
                    <a:pt x="153" y="62"/>
                    <a:pt x="154" y="62"/>
                  </a:cubicBezTo>
                  <a:cubicBezTo>
                    <a:pt x="154" y="61"/>
                    <a:pt x="155" y="62"/>
                    <a:pt x="155" y="61"/>
                  </a:cubicBezTo>
                  <a:cubicBezTo>
                    <a:pt x="155" y="61"/>
                    <a:pt x="156" y="61"/>
                    <a:pt x="156" y="61"/>
                  </a:cubicBezTo>
                  <a:lnTo>
                    <a:pt x="156" y="60"/>
                  </a:lnTo>
                  <a:lnTo>
                    <a:pt x="157" y="60"/>
                  </a:lnTo>
                  <a:lnTo>
                    <a:pt x="157" y="59"/>
                  </a:lnTo>
                  <a:lnTo>
                    <a:pt x="157" y="58"/>
                  </a:lnTo>
                  <a:lnTo>
                    <a:pt x="158" y="58"/>
                  </a:lnTo>
                  <a:cubicBezTo>
                    <a:pt x="158" y="57"/>
                    <a:pt x="160" y="56"/>
                    <a:pt x="161" y="56"/>
                  </a:cubicBezTo>
                  <a:lnTo>
                    <a:pt x="161" y="55"/>
                  </a:lnTo>
                  <a:cubicBezTo>
                    <a:pt x="162" y="55"/>
                    <a:pt x="164" y="55"/>
                    <a:pt x="165" y="55"/>
                  </a:cubicBezTo>
                  <a:lnTo>
                    <a:pt x="166" y="55"/>
                  </a:lnTo>
                  <a:lnTo>
                    <a:pt x="166" y="53"/>
                  </a:lnTo>
                  <a:lnTo>
                    <a:pt x="165" y="53"/>
                  </a:lnTo>
                  <a:lnTo>
                    <a:pt x="164" y="53"/>
                  </a:lnTo>
                  <a:lnTo>
                    <a:pt x="164" y="52"/>
                  </a:lnTo>
                  <a:lnTo>
                    <a:pt x="165" y="49"/>
                  </a:lnTo>
                  <a:cubicBezTo>
                    <a:pt x="165" y="49"/>
                    <a:pt x="166" y="49"/>
                    <a:pt x="166" y="48"/>
                  </a:cubicBezTo>
                  <a:lnTo>
                    <a:pt x="167" y="48"/>
                  </a:lnTo>
                  <a:lnTo>
                    <a:pt x="167" y="49"/>
                  </a:lnTo>
                  <a:lnTo>
                    <a:pt x="168" y="49"/>
                  </a:lnTo>
                  <a:lnTo>
                    <a:pt x="169" y="49"/>
                  </a:lnTo>
                  <a:lnTo>
                    <a:pt x="169" y="50"/>
                  </a:lnTo>
                  <a:lnTo>
                    <a:pt x="170" y="51"/>
                  </a:lnTo>
                  <a:lnTo>
                    <a:pt x="178" y="51"/>
                  </a:lnTo>
                  <a:lnTo>
                    <a:pt x="178" y="50"/>
                  </a:lnTo>
                  <a:lnTo>
                    <a:pt x="178" y="49"/>
                  </a:lnTo>
                  <a:lnTo>
                    <a:pt x="178" y="48"/>
                  </a:lnTo>
                  <a:lnTo>
                    <a:pt x="177" y="48"/>
                  </a:lnTo>
                  <a:lnTo>
                    <a:pt x="177" y="47"/>
                  </a:lnTo>
                  <a:lnTo>
                    <a:pt x="177" y="46"/>
                  </a:lnTo>
                  <a:lnTo>
                    <a:pt x="176" y="46"/>
                  </a:lnTo>
                  <a:lnTo>
                    <a:pt x="176" y="45"/>
                  </a:lnTo>
                  <a:lnTo>
                    <a:pt x="176" y="44"/>
                  </a:lnTo>
                  <a:lnTo>
                    <a:pt x="177" y="44"/>
                  </a:lnTo>
                  <a:lnTo>
                    <a:pt x="177" y="43"/>
                  </a:lnTo>
                  <a:lnTo>
                    <a:pt x="176" y="43"/>
                  </a:lnTo>
                  <a:lnTo>
                    <a:pt x="176" y="42"/>
                  </a:lnTo>
                  <a:lnTo>
                    <a:pt x="176" y="41"/>
                  </a:lnTo>
                  <a:lnTo>
                    <a:pt x="177" y="41"/>
                  </a:lnTo>
                  <a:cubicBezTo>
                    <a:pt x="177" y="40"/>
                    <a:pt x="178" y="41"/>
                    <a:pt x="178" y="40"/>
                  </a:cubicBezTo>
                  <a:lnTo>
                    <a:pt x="179" y="40"/>
                  </a:lnTo>
                  <a:lnTo>
                    <a:pt x="179" y="39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1" y="38"/>
                  </a:lnTo>
                  <a:cubicBezTo>
                    <a:pt x="181" y="37"/>
                    <a:pt x="181" y="37"/>
                    <a:pt x="181" y="37"/>
                  </a:cubicBezTo>
                  <a:cubicBezTo>
                    <a:pt x="181" y="36"/>
                    <a:pt x="182" y="37"/>
                    <a:pt x="182" y="36"/>
                  </a:cubicBezTo>
                  <a:cubicBezTo>
                    <a:pt x="182" y="35"/>
                    <a:pt x="183" y="35"/>
                    <a:pt x="184" y="35"/>
                  </a:cubicBezTo>
                  <a:lnTo>
                    <a:pt x="184" y="34"/>
                  </a:lnTo>
                  <a:lnTo>
                    <a:pt x="184" y="33"/>
                  </a:lnTo>
                  <a:lnTo>
                    <a:pt x="183" y="33"/>
                  </a:lnTo>
                  <a:lnTo>
                    <a:pt x="183" y="32"/>
                  </a:lnTo>
                  <a:cubicBezTo>
                    <a:pt x="182" y="32"/>
                    <a:pt x="178" y="32"/>
                    <a:pt x="177" y="32"/>
                  </a:cubicBezTo>
                  <a:cubicBezTo>
                    <a:pt x="177" y="31"/>
                    <a:pt x="176" y="32"/>
                    <a:pt x="176" y="31"/>
                  </a:cubicBezTo>
                  <a:lnTo>
                    <a:pt x="176" y="30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8"/>
                  </a:lnTo>
                  <a:lnTo>
                    <a:pt x="173" y="27"/>
                  </a:lnTo>
                  <a:lnTo>
                    <a:pt x="172" y="26"/>
                  </a:lnTo>
                  <a:lnTo>
                    <a:pt x="172" y="25"/>
                  </a:lnTo>
                  <a:cubicBezTo>
                    <a:pt x="172" y="25"/>
                    <a:pt x="172" y="25"/>
                    <a:pt x="172" y="25"/>
                  </a:cubicBezTo>
                  <a:lnTo>
                    <a:pt x="171" y="25"/>
                  </a:lnTo>
                  <a:cubicBezTo>
                    <a:pt x="171" y="25"/>
                    <a:pt x="171" y="24"/>
                    <a:pt x="171" y="24"/>
                  </a:cubicBezTo>
                  <a:cubicBezTo>
                    <a:pt x="171" y="23"/>
                    <a:pt x="169" y="22"/>
                    <a:pt x="169" y="21"/>
                  </a:cubicBezTo>
                  <a:lnTo>
                    <a:pt x="168" y="21"/>
                  </a:lnTo>
                  <a:lnTo>
                    <a:pt x="168" y="20"/>
                  </a:lnTo>
                  <a:cubicBezTo>
                    <a:pt x="168" y="20"/>
                    <a:pt x="168" y="20"/>
                    <a:pt x="168" y="19"/>
                  </a:cubicBezTo>
                  <a:cubicBezTo>
                    <a:pt x="167" y="19"/>
                    <a:pt x="168" y="19"/>
                    <a:pt x="167" y="19"/>
                  </a:cubicBezTo>
                  <a:lnTo>
                    <a:pt x="167" y="18"/>
                  </a:lnTo>
                  <a:cubicBezTo>
                    <a:pt x="166" y="18"/>
                    <a:pt x="167" y="18"/>
                    <a:pt x="166" y="18"/>
                  </a:cubicBezTo>
                  <a:lnTo>
                    <a:pt x="166" y="17"/>
                  </a:lnTo>
                  <a:lnTo>
                    <a:pt x="166" y="15"/>
                  </a:lnTo>
                  <a:lnTo>
                    <a:pt x="166" y="14"/>
                  </a:lnTo>
                  <a:cubicBezTo>
                    <a:pt x="165" y="14"/>
                    <a:pt x="166" y="13"/>
                    <a:pt x="165" y="13"/>
                  </a:cubicBezTo>
                  <a:cubicBezTo>
                    <a:pt x="165" y="12"/>
                    <a:pt x="163" y="11"/>
                    <a:pt x="162" y="11"/>
                  </a:cubicBezTo>
                  <a:cubicBezTo>
                    <a:pt x="161" y="12"/>
                    <a:pt x="162" y="11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lnTo>
                    <a:pt x="163" y="10"/>
                  </a:lnTo>
                  <a:cubicBezTo>
                    <a:pt x="163" y="10"/>
                    <a:pt x="164" y="10"/>
                    <a:pt x="164" y="10"/>
                  </a:cubicBezTo>
                  <a:cubicBezTo>
                    <a:pt x="163" y="10"/>
                    <a:pt x="163" y="9"/>
                    <a:pt x="162" y="9"/>
                  </a:cubicBezTo>
                  <a:cubicBezTo>
                    <a:pt x="162" y="9"/>
                    <a:pt x="162" y="9"/>
                    <a:pt x="162" y="9"/>
                  </a:cubicBezTo>
                  <a:lnTo>
                    <a:pt x="161" y="8"/>
                  </a:lnTo>
                  <a:cubicBezTo>
                    <a:pt x="161" y="8"/>
                    <a:pt x="161" y="7"/>
                    <a:pt x="161" y="7"/>
                  </a:cubicBezTo>
                  <a:lnTo>
                    <a:pt x="160" y="7"/>
                  </a:lnTo>
                  <a:cubicBezTo>
                    <a:pt x="160" y="7"/>
                    <a:pt x="160" y="7"/>
                    <a:pt x="160" y="7"/>
                  </a:cubicBezTo>
                  <a:lnTo>
                    <a:pt x="159" y="6"/>
                  </a:lnTo>
                  <a:cubicBezTo>
                    <a:pt x="160" y="7"/>
                    <a:pt x="159" y="6"/>
                    <a:pt x="159" y="6"/>
                  </a:cubicBezTo>
                  <a:cubicBezTo>
                    <a:pt x="159" y="6"/>
                    <a:pt x="158" y="6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lnTo>
                    <a:pt x="157" y="5"/>
                  </a:lnTo>
                  <a:cubicBezTo>
                    <a:pt x="157" y="5"/>
                    <a:pt x="157" y="4"/>
                    <a:pt x="157" y="4"/>
                  </a:cubicBezTo>
                  <a:cubicBezTo>
                    <a:pt x="161" y="4"/>
                    <a:pt x="164" y="3"/>
                    <a:pt x="167" y="3"/>
                  </a:cubicBezTo>
                  <a:cubicBezTo>
                    <a:pt x="167" y="3"/>
                    <a:pt x="168" y="4"/>
                    <a:pt x="168" y="4"/>
                  </a:cubicBezTo>
                  <a:cubicBezTo>
                    <a:pt x="167" y="3"/>
                    <a:pt x="168" y="4"/>
                    <a:pt x="168" y="5"/>
                  </a:cubicBezTo>
                  <a:cubicBezTo>
                    <a:pt x="168" y="5"/>
                    <a:pt x="168" y="5"/>
                    <a:pt x="168" y="5"/>
                  </a:cubicBezTo>
                  <a:lnTo>
                    <a:pt x="169" y="5"/>
                  </a:lnTo>
                  <a:cubicBezTo>
                    <a:pt x="169" y="5"/>
                    <a:pt x="169" y="5"/>
                    <a:pt x="169" y="5"/>
                  </a:cubicBezTo>
                  <a:lnTo>
                    <a:pt x="169" y="6"/>
                  </a:lnTo>
                  <a:cubicBezTo>
                    <a:pt x="169" y="6"/>
                    <a:pt x="170" y="6"/>
                    <a:pt x="171" y="6"/>
                  </a:cubicBezTo>
                  <a:lnTo>
                    <a:pt x="171" y="5"/>
                  </a:ln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2" y="4"/>
                    <a:pt x="172" y="4"/>
                  </a:cubicBezTo>
                  <a:cubicBezTo>
                    <a:pt x="172" y="4"/>
                    <a:pt x="172" y="3"/>
                    <a:pt x="173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4" y="3"/>
                    <a:pt x="174" y="3"/>
                  </a:cubicBezTo>
                  <a:cubicBezTo>
                    <a:pt x="175" y="3"/>
                    <a:pt x="176" y="2"/>
                    <a:pt x="177" y="2"/>
                  </a:cubicBezTo>
                  <a:cubicBezTo>
                    <a:pt x="179" y="4"/>
                    <a:pt x="182" y="4"/>
                    <a:pt x="182" y="8"/>
                  </a:cubicBezTo>
                  <a:cubicBezTo>
                    <a:pt x="182" y="10"/>
                    <a:pt x="184" y="12"/>
                    <a:pt x="184" y="14"/>
                  </a:cubicBezTo>
                  <a:cubicBezTo>
                    <a:pt x="184" y="17"/>
                    <a:pt x="188" y="16"/>
                    <a:pt x="189" y="17"/>
                  </a:cubicBezTo>
                  <a:cubicBezTo>
                    <a:pt x="191" y="20"/>
                    <a:pt x="188" y="22"/>
                    <a:pt x="193" y="22"/>
                  </a:cubicBezTo>
                  <a:cubicBezTo>
                    <a:pt x="194" y="22"/>
                    <a:pt x="197" y="19"/>
                    <a:pt x="198" y="19"/>
                  </a:cubicBezTo>
                  <a:cubicBezTo>
                    <a:pt x="199" y="18"/>
                    <a:pt x="201" y="21"/>
                    <a:pt x="202" y="22"/>
                  </a:cubicBezTo>
                  <a:cubicBezTo>
                    <a:pt x="205" y="23"/>
                    <a:pt x="205" y="24"/>
                    <a:pt x="206" y="21"/>
                  </a:cubicBezTo>
                  <a:cubicBezTo>
                    <a:pt x="206" y="18"/>
                    <a:pt x="215" y="22"/>
                    <a:pt x="212" y="16"/>
                  </a:cubicBezTo>
                  <a:cubicBezTo>
                    <a:pt x="211" y="14"/>
                    <a:pt x="216" y="14"/>
                    <a:pt x="216" y="11"/>
                  </a:cubicBezTo>
                  <a:cubicBezTo>
                    <a:pt x="216" y="11"/>
                    <a:pt x="214" y="10"/>
                    <a:pt x="214" y="9"/>
                  </a:cubicBezTo>
                  <a:cubicBezTo>
                    <a:pt x="214" y="6"/>
                    <a:pt x="215" y="7"/>
                    <a:pt x="217" y="6"/>
                  </a:cubicBezTo>
                  <a:cubicBezTo>
                    <a:pt x="218" y="6"/>
                    <a:pt x="220" y="3"/>
                    <a:pt x="220" y="2"/>
                  </a:cubicBezTo>
                  <a:cubicBezTo>
                    <a:pt x="220" y="0"/>
                    <a:pt x="222" y="5"/>
                    <a:pt x="222" y="6"/>
                  </a:cubicBezTo>
                  <a:cubicBezTo>
                    <a:pt x="224" y="9"/>
                    <a:pt x="228" y="10"/>
                    <a:pt x="228" y="15"/>
                  </a:cubicBezTo>
                  <a:cubicBezTo>
                    <a:pt x="228" y="17"/>
                    <a:pt x="228" y="22"/>
                    <a:pt x="226" y="24"/>
                  </a:cubicBezTo>
                  <a:cubicBezTo>
                    <a:pt x="225" y="25"/>
                    <a:pt x="223" y="26"/>
                    <a:pt x="223" y="29"/>
                  </a:cubicBezTo>
                  <a:cubicBezTo>
                    <a:pt x="223" y="32"/>
                    <a:pt x="227" y="33"/>
                    <a:pt x="227" y="37"/>
                  </a:cubicBezTo>
                  <a:cubicBezTo>
                    <a:pt x="227" y="38"/>
                    <a:pt x="227" y="45"/>
                    <a:pt x="229" y="45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9" y="46"/>
                    <a:pt x="229" y="48"/>
                    <a:pt x="229" y="49"/>
                  </a:cubicBezTo>
                  <a:cubicBezTo>
                    <a:pt x="229" y="49"/>
                    <a:pt x="228" y="51"/>
                    <a:pt x="228" y="51"/>
                  </a:cubicBezTo>
                  <a:cubicBezTo>
                    <a:pt x="228" y="51"/>
                    <a:pt x="227" y="51"/>
                    <a:pt x="227" y="51"/>
                  </a:cubicBezTo>
                  <a:cubicBezTo>
                    <a:pt x="227" y="54"/>
                    <a:pt x="228" y="56"/>
                    <a:pt x="228" y="58"/>
                  </a:cubicBezTo>
                  <a:cubicBezTo>
                    <a:pt x="228" y="63"/>
                    <a:pt x="226" y="66"/>
                    <a:pt x="226" y="71"/>
                  </a:cubicBezTo>
                  <a:cubicBezTo>
                    <a:pt x="226" y="75"/>
                    <a:pt x="233" y="80"/>
                    <a:pt x="233" y="83"/>
                  </a:cubicBezTo>
                  <a:cubicBezTo>
                    <a:pt x="233" y="83"/>
                    <a:pt x="233" y="89"/>
                    <a:pt x="233" y="89"/>
                  </a:cubicBezTo>
                  <a:cubicBezTo>
                    <a:pt x="233" y="92"/>
                    <a:pt x="234" y="95"/>
                    <a:pt x="234" y="98"/>
                  </a:cubicBezTo>
                  <a:lnTo>
                    <a:pt x="234" y="103"/>
                  </a:lnTo>
                  <a:cubicBezTo>
                    <a:pt x="233" y="103"/>
                    <a:pt x="231" y="103"/>
                    <a:pt x="230" y="103"/>
                  </a:cubicBezTo>
                  <a:lnTo>
                    <a:pt x="230" y="104"/>
                  </a:lnTo>
                  <a:lnTo>
                    <a:pt x="229" y="104"/>
                  </a:lnTo>
                  <a:lnTo>
                    <a:pt x="229" y="105"/>
                  </a:lnTo>
                  <a:cubicBezTo>
                    <a:pt x="229" y="105"/>
                    <a:pt x="229" y="105"/>
                    <a:pt x="229" y="105"/>
                  </a:cubicBezTo>
                  <a:lnTo>
                    <a:pt x="229" y="106"/>
                  </a:lnTo>
                  <a:lnTo>
                    <a:pt x="228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cubicBezTo>
                    <a:pt x="226" y="108"/>
                    <a:pt x="222" y="108"/>
                    <a:pt x="220" y="108"/>
                  </a:cubicBezTo>
                  <a:lnTo>
                    <a:pt x="220" y="107"/>
                  </a:lnTo>
                  <a:lnTo>
                    <a:pt x="216" y="107"/>
                  </a:lnTo>
                  <a:cubicBezTo>
                    <a:pt x="216" y="108"/>
                    <a:pt x="215" y="107"/>
                    <a:pt x="215" y="107"/>
                  </a:cubicBezTo>
                  <a:lnTo>
                    <a:pt x="215" y="108"/>
                  </a:lnTo>
                  <a:lnTo>
                    <a:pt x="214" y="108"/>
                  </a:lnTo>
                  <a:lnTo>
                    <a:pt x="213" y="108"/>
                  </a:lnTo>
                  <a:cubicBezTo>
                    <a:pt x="213" y="108"/>
                    <a:pt x="212" y="107"/>
                    <a:pt x="212" y="107"/>
                  </a:cubicBezTo>
                  <a:lnTo>
                    <a:pt x="211" y="107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10"/>
                  </a:lnTo>
                  <a:cubicBezTo>
                    <a:pt x="209" y="110"/>
                    <a:pt x="209" y="110"/>
                    <a:pt x="209" y="110"/>
                  </a:cubicBezTo>
                  <a:lnTo>
                    <a:pt x="209" y="113"/>
                  </a:lnTo>
                  <a:lnTo>
                    <a:pt x="210" y="113"/>
                  </a:lnTo>
                  <a:cubicBezTo>
                    <a:pt x="210" y="113"/>
                    <a:pt x="211" y="114"/>
                    <a:pt x="211" y="114"/>
                  </a:cubicBezTo>
                  <a:lnTo>
                    <a:pt x="212" y="114"/>
                  </a:lnTo>
                  <a:cubicBezTo>
                    <a:pt x="212" y="115"/>
                    <a:pt x="212" y="115"/>
                    <a:pt x="213" y="115"/>
                  </a:cubicBezTo>
                  <a:cubicBezTo>
                    <a:pt x="213" y="116"/>
                    <a:pt x="213" y="118"/>
                    <a:pt x="213" y="119"/>
                  </a:cubicBezTo>
                  <a:lnTo>
                    <a:pt x="212" y="119"/>
                  </a:lnTo>
                  <a:lnTo>
                    <a:pt x="212" y="120"/>
                  </a:lnTo>
                  <a:lnTo>
                    <a:pt x="211" y="120"/>
                  </a:lnTo>
                  <a:lnTo>
                    <a:pt x="210" y="121"/>
                  </a:lnTo>
                  <a:lnTo>
                    <a:pt x="209" y="122"/>
                  </a:lnTo>
                  <a:cubicBezTo>
                    <a:pt x="208" y="122"/>
                    <a:pt x="206" y="123"/>
                    <a:pt x="205" y="123"/>
                  </a:cubicBezTo>
                  <a:lnTo>
                    <a:pt x="205" y="122"/>
                  </a:lnTo>
                  <a:lnTo>
                    <a:pt x="202" y="122"/>
                  </a:lnTo>
                  <a:lnTo>
                    <a:pt x="202" y="124"/>
                  </a:lnTo>
                  <a:lnTo>
                    <a:pt x="201" y="124"/>
                  </a:lnTo>
                  <a:lnTo>
                    <a:pt x="201" y="125"/>
                  </a:lnTo>
                  <a:cubicBezTo>
                    <a:pt x="201" y="125"/>
                    <a:pt x="198" y="125"/>
                    <a:pt x="198" y="124"/>
                  </a:cubicBezTo>
                  <a:lnTo>
                    <a:pt x="197" y="124"/>
                  </a:lnTo>
                  <a:lnTo>
                    <a:pt x="196" y="124"/>
                  </a:lnTo>
                  <a:cubicBezTo>
                    <a:pt x="196" y="124"/>
                    <a:pt x="196" y="128"/>
                    <a:pt x="196" y="129"/>
                  </a:cubicBezTo>
                  <a:lnTo>
                    <a:pt x="195" y="129"/>
                  </a:lnTo>
                  <a:lnTo>
                    <a:pt x="195" y="131"/>
                  </a:lnTo>
                  <a:cubicBezTo>
                    <a:pt x="196" y="131"/>
                    <a:pt x="196" y="131"/>
                    <a:pt x="196" y="132"/>
                  </a:cubicBezTo>
                  <a:lnTo>
                    <a:pt x="197" y="132"/>
                  </a:lnTo>
                  <a:cubicBezTo>
                    <a:pt x="197" y="132"/>
                    <a:pt x="199" y="133"/>
                    <a:pt x="199" y="133"/>
                  </a:cubicBezTo>
                  <a:lnTo>
                    <a:pt x="200" y="133"/>
                  </a:lnTo>
                  <a:lnTo>
                    <a:pt x="200" y="135"/>
                  </a:lnTo>
                  <a:lnTo>
                    <a:pt x="199" y="135"/>
                  </a:lnTo>
                  <a:cubicBezTo>
                    <a:pt x="199" y="136"/>
                    <a:pt x="199" y="139"/>
                    <a:pt x="199" y="140"/>
                  </a:cubicBezTo>
                  <a:lnTo>
                    <a:pt x="198" y="140"/>
                  </a:lnTo>
                  <a:lnTo>
                    <a:pt x="198" y="143"/>
                  </a:lnTo>
                  <a:lnTo>
                    <a:pt x="199" y="143"/>
                  </a:lnTo>
                  <a:cubicBezTo>
                    <a:pt x="199" y="144"/>
                    <a:pt x="201" y="143"/>
                    <a:pt x="201" y="143"/>
                  </a:cubicBezTo>
                  <a:lnTo>
                    <a:pt x="202" y="144"/>
                  </a:lnTo>
                  <a:cubicBezTo>
                    <a:pt x="202" y="144"/>
                    <a:pt x="201" y="146"/>
                    <a:pt x="203" y="146"/>
                  </a:cubicBezTo>
                  <a:lnTo>
                    <a:pt x="203" y="148"/>
                  </a:lnTo>
                  <a:cubicBezTo>
                    <a:pt x="201" y="149"/>
                    <a:pt x="201" y="152"/>
                    <a:pt x="201" y="154"/>
                  </a:cubicBezTo>
                  <a:lnTo>
                    <a:pt x="199" y="154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7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5" y="158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2" y="160"/>
                  </a:lnTo>
                  <a:cubicBezTo>
                    <a:pt x="192" y="160"/>
                    <a:pt x="192" y="161"/>
                    <a:pt x="191" y="161"/>
                  </a:cubicBezTo>
                  <a:cubicBezTo>
                    <a:pt x="191" y="161"/>
                    <a:pt x="191" y="162"/>
                    <a:pt x="191" y="162"/>
                  </a:cubicBezTo>
                  <a:lnTo>
                    <a:pt x="188" y="162"/>
                  </a:lnTo>
                  <a:lnTo>
                    <a:pt x="186" y="162"/>
                  </a:lnTo>
                  <a:lnTo>
                    <a:pt x="186" y="161"/>
                  </a:lnTo>
                  <a:cubicBezTo>
                    <a:pt x="185" y="161"/>
                    <a:pt x="185" y="161"/>
                    <a:pt x="185" y="160"/>
                  </a:cubicBezTo>
                  <a:cubicBezTo>
                    <a:pt x="184" y="160"/>
                    <a:pt x="184" y="159"/>
                    <a:pt x="184" y="159"/>
                  </a:cubicBezTo>
                  <a:cubicBezTo>
                    <a:pt x="183" y="159"/>
                    <a:pt x="181" y="158"/>
                    <a:pt x="180" y="158"/>
                  </a:cubicBezTo>
                  <a:lnTo>
                    <a:pt x="180" y="157"/>
                  </a:lnTo>
                  <a:cubicBezTo>
                    <a:pt x="180" y="157"/>
                    <a:pt x="179" y="157"/>
                    <a:pt x="179" y="157"/>
                  </a:cubicBezTo>
                  <a:cubicBezTo>
                    <a:pt x="179" y="156"/>
                    <a:pt x="179" y="156"/>
                    <a:pt x="178" y="155"/>
                  </a:cubicBezTo>
                  <a:lnTo>
                    <a:pt x="177" y="155"/>
                  </a:lnTo>
                  <a:lnTo>
                    <a:pt x="177" y="154"/>
                  </a:lnTo>
                  <a:lnTo>
                    <a:pt x="176" y="154"/>
                  </a:lnTo>
                  <a:lnTo>
                    <a:pt x="175" y="154"/>
                  </a:lnTo>
                  <a:lnTo>
                    <a:pt x="174" y="154"/>
                  </a:lnTo>
                  <a:cubicBezTo>
                    <a:pt x="174" y="153"/>
                    <a:pt x="172" y="153"/>
                    <a:pt x="172" y="152"/>
                  </a:cubicBezTo>
                  <a:lnTo>
                    <a:pt x="170" y="152"/>
                  </a:lnTo>
                  <a:cubicBezTo>
                    <a:pt x="170" y="152"/>
                    <a:pt x="170" y="151"/>
                    <a:pt x="170" y="151"/>
                  </a:cubicBezTo>
                  <a:lnTo>
                    <a:pt x="168" y="151"/>
                  </a:lnTo>
                  <a:cubicBezTo>
                    <a:pt x="168" y="150"/>
                    <a:pt x="168" y="151"/>
                    <a:pt x="168" y="150"/>
                  </a:cubicBezTo>
                  <a:lnTo>
                    <a:pt x="166" y="150"/>
                  </a:lnTo>
                  <a:lnTo>
                    <a:pt x="165" y="150"/>
                  </a:lnTo>
                  <a:cubicBezTo>
                    <a:pt x="165" y="152"/>
                    <a:pt x="164" y="150"/>
                    <a:pt x="164" y="152"/>
                  </a:cubicBezTo>
                  <a:cubicBezTo>
                    <a:pt x="164" y="152"/>
                    <a:pt x="163" y="153"/>
                    <a:pt x="163" y="153"/>
                  </a:cubicBezTo>
                  <a:lnTo>
                    <a:pt x="163" y="154"/>
                  </a:lnTo>
                  <a:lnTo>
                    <a:pt x="162" y="154"/>
                  </a:lnTo>
                  <a:lnTo>
                    <a:pt x="162" y="155"/>
                  </a:lnTo>
                  <a:cubicBezTo>
                    <a:pt x="162" y="155"/>
                    <a:pt x="161" y="156"/>
                    <a:pt x="161" y="156"/>
                  </a:cubicBezTo>
                  <a:lnTo>
                    <a:pt x="160" y="156"/>
                  </a:lnTo>
                  <a:lnTo>
                    <a:pt x="160" y="157"/>
                  </a:lnTo>
                  <a:lnTo>
                    <a:pt x="159" y="157"/>
                  </a:lnTo>
                  <a:cubicBezTo>
                    <a:pt x="159" y="157"/>
                    <a:pt x="156" y="157"/>
                    <a:pt x="156" y="157"/>
                  </a:cubicBezTo>
                  <a:cubicBezTo>
                    <a:pt x="156" y="157"/>
                    <a:pt x="155" y="158"/>
                    <a:pt x="155" y="158"/>
                  </a:cubicBezTo>
                  <a:cubicBezTo>
                    <a:pt x="155" y="158"/>
                    <a:pt x="155" y="159"/>
                    <a:pt x="156" y="159"/>
                  </a:cubicBezTo>
                  <a:lnTo>
                    <a:pt x="156" y="160"/>
                  </a:lnTo>
                  <a:lnTo>
                    <a:pt x="157" y="160"/>
                  </a:lnTo>
                  <a:lnTo>
                    <a:pt x="157" y="166"/>
                  </a:lnTo>
                  <a:cubicBezTo>
                    <a:pt x="156" y="166"/>
                    <a:pt x="154" y="166"/>
                    <a:pt x="153" y="165"/>
                  </a:cubicBezTo>
                  <a:lnTo>
                    <a:pt x="152" y="165"/>
                  </a:lnTo>
                  <a:lnTo>
                    <a:pt x="151" y="164"/>
                  </a:lnTo>
                  <a:lnTo>
                    <a:pt x="149" y="164"/>
                  </a:lnTo>
                  <a:cubicBezTo>
                    <a:pt x="149" y="164"/>
                    <a:pt x="148" y="165"/>
                    <a:pt x="148" y="165"/>
                  </a:cubicBezTo>
                  <a:lnTo>
                    <a:pt x="148" y="166"/>
                  </a:lnTo>
                  <a:lnTo>
                    <a:pt x="147" y="166"/>
                  </a:lnTo>
                  <a:lnTo>
                    <a:pt x="147" y="167"/>
                  </a:lnTo>
                  <a:lnTo>
                    <a:pt x="146" y="167"/>
                  </a:lnTo>
                  <a:lnTo>
                    <a:pt x="146" y="168"/>
                  </a:lnTo>
                  <a:cubicBezTo>
                    <a:pt x="146" y="168"/>
                    <a:pt x="146" y="168"/>
                    <a:pt x="146" y="169"/>
                  </a:cubicBezTo>
                  <a:lnTo>
                    <a:pt x="145" y="169"/>
                  </a:lnTo>
                  <a:cubicBezTo>
                    <a:pt x="144" y="169"/>
                    <a:pt x="143" y="169"/>
                    <a:pt x="142" y="170"/>
                  </a:cubicBezTo>
                  <a:lnTo>
                    <a:pt x="142" y="172"/>
                  </a:lnTo>
                  <a:lnTo>
                    <a:pt x="143" y="172"/>
                  </a:lnTo>
                  <a:lnTo>
                    <a:pt x="143" y="173"/>
                  </a:lnTo>
                  <a:lnTo>
                    <a:pt x="144" y="173"/>
                  </a:lnTo>
                  <a:lnTo>
                    <a:pt x="144" y="174"/>
                  </a:lnTo>
                  <a:lnTo>
                    <a:pt x="145" y="174"/>
                  </a:lnTo>
                  <a:lnTo>
                    <a:pt x="146" y="174"/>
                  </a:lnTo>
                  <a:cubicBezTo>
                    <a:pt x="146" y="175"/>
                    <a:pt x="147" y="175"/>
                    <a:pt x="147" y="176"/>
                  </a:cubicBezTo>
                  <a:lnTo>
                    <a:pt x="148" y="176"/>
                  </a:lnTo>
                  <a:lnTo>
                    <a:pt x="148" y="179"/>
                  </a:lnTo>
                  <a:cubicBezTo>
                    <a:pt x="148" y="179"/>
                    <a:pt x="150" y="179"/>
                    <a:pt x="151" y="179"/>
                  </a:cubicBezTo>
                  <a:lnTo>
                    <a:pt x="151" y="180"/>
                  </a:lnTo>
                  <a:cubicBezTo>
                    <a:pt x="151" y="181"/>
                    <a:pt x="152" y="182"/>
                    <a:pt x="152" y="182"/>
                  </a:cubicBezTo>
                  <a:lnTo>
                    <a:pt x="152" y="185"/>
                  </a:lnTo>
                  <a:lnTo>
                    <a:pt x="154" y="185"/>
                  </a:lnTo>
                  <a:lnTo>
                    <a:pt x="154" y="186"/>
                  </a:lnTo>
                  <a:cubicBezTo>
                    <a:pt x="153" y="186"/>
                    <a:pt x="151" y="186"/>
                    <a:pt x="150" y="186"/>
                  </a:cubicBezTo>
                  <a:cubicBezTo>
                    <a:pt x="150" y="186"/>
                    <a:pt x="148" y="186"/>
                    <a:pt x="148" y="186"/>
                  </a:cubicBezTo>
                  <a:lnTo>
                    <a:pt x="147" y="185"/>
                  </a:lnTo>
                  <a:lnTo>
                    <a:pt x="146" y="185"/>
                  </a:lnTo>
                  <a:cubicBezTo>
                    <a:pt x="146" y="186"/>
                    <a:pt x="146" y="186"/>
                    <a:pt x="146" y="186"/>
                  </a:cubicBezTo>
                  <a:cubicBezTo>
                    <a:pt x="146" y="187"/>
                    <a:pt x="145" y="187"/>
                    <a:pt x="144" y="187"/>
                  </a:cubicBezTo>
                  <a:cubicBezTo>
                    <a:pt x="144" y="187"/>
                    <a:pt x="143" y="187"/>
                    <a:pt x="143" y="187"/>
                  </a:cubicBezTo>
                  <a:lnTo>
                    <a:pt x="143" y="188"/>
                  </a:lnTo>
                  <a:cubicBezTo>
                    <a:pt x="143" y="189"/>
                    <a:pt x="141" y="190"/>
                    <a:pt x="141" y="190"/>
                  </a:cubicBezTo>
                  <a:lnTo>
                    <a:pt x="141" y="191"/>
                  </a:lnTo>
                  <a:lnTo>
                    <a:pt x="140" y="191"/>
                  </a:lnTo>
                  <a:cubicBezTo>
                    <a:pt x="140" y="192"/>
                    <a:pt x="140" y="194"/>
                    <a:pt x="140" y="195"/>
                  </a:cubicBezTo>
                  <a:lnTo>
                    <a:pt x="139" y="195"/>
                  </a:lnTo>
                  <a:lnTo>
                    <a:pt x="139" y="199"/>
                  </a:lnTo>
                  <a:cubicBezTo>
                    <a:pt x="139" y="199"/>
                    <a:pt x="139" y="200"/>
                    <a:pt x="140" y="200"/>
                  </a:cubicBezTo>
                  <a:lnTo>
                    <a:pt x="140" y="201"/>
                  </a:lnTo>
                  <a:lnTo>
                    <a:pt x="140" y="203"/>
                  </a:lnTo>
                  <a:lnTo>
                    <a:pt x="139" y="203"/>
                  </a:lnTo>
                  <a:cubicBezTo>
                    <a:pt x="139" y="203"/>
                    <a:pt x="139" y="204"/>
                    <a:pt x="139" y="204"/>
                  </a:cubicBezTo>
                  <a:cubicBezTo>
                    <a:pt x="139" y="205"/>
                    <a:pt x="138" y="206"/>
                    <a:pt x="138" y="207"/>
                  </a:cubicBezTo>
                  <a:cubicBezTo>
                    <a:pt x="138" y="207"/>
                    <a:pt x="137" y="208"/>
                    <a:pt x="137" y="208"/>
                  </a:cubicBezTo>
                  <a:lnTo>
                    <a:pt x="136" y="208"/>
                  </a:lnTo>
                  <a:cubicBezTo>
                    <a:pt x="136" y="209"/>
                    <a:pt x="136" y="210"/>
                    <a:pt x="136" y="210"/>
                  </a:cubicBezTo>
                  <a:lnTo>
                    <a:pt x="135" y="210"/>
                  </a:lnTo>
                  <a:lnTo>
                    <a:pt x="135" y="211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4" y="214"/>
                  </a:lnTo>
                  <a:cubicBezTo>
                    <a:pt x="134" y="214"/>
                    <a:pt x="133" y="215"/>
                    <a:pt x="133" y="215"/>
                  </a:cubicBezTo>
                  <a:lnTo>
                    <a:pt x="132" y="215"/>
                  </a:lnTo>
                  <a:cubicBezTo>
                    <a:pt x="131" y="215"/>
                    <a:pt x="131" y="214"/>
                    <a:pt x="131" y="213"/>
                  </a:cubicBezTo>
                  <a:cubicBezTo>
                    <a:pt x="131" y="213"/>
                    <a:pt x="130" y="212"/>
                    <a:pt x="130" y="212"/>
                  </a:cubicBezTo>
                  <a:cubicBezTo>
                    <a:pt x="130" y="212"/>
                    <a:pt x="130" y="211"/>
                    <a:pt x="129" y="211"/>
                  </a:cubicBezTo>
                  <a:cubicBezTo>
                    <a:pt x="129" y="211"/>
                    <a:pt x="129" y="210"/>
                    <a:pt x="129" y="210"/>
                  </a:cubicBezTo>
                  <a:cubicBezTo>
                    <a:pt x="129" y="208"/>
                    <a:pt x="126" y="206"/>
                    <a:pt x="126" y="204"/>
                  </a:cubicBezTo>
                  <a:lnTo>
                    <a:pt x="125" y="204"/>
                  </a:lnTo>
                  <a:lnTo>
                    <a:pt x="124" y="204"/>
                  </a:lnTo>
                  <a:lnTo>
                    <a:pt x="124" y="201"/>
                  </a:lnTo>
                  <a:lnTo>
                    <a:pt x="124" y="200"/>
                  </a:lnTo>
                  <a:lnTo>
                    <a:pt x="123" y="200"/>
                  </a:lnTo>
                  <a:lnTo>
                    <a:pt x="122" y="199"/>
                  </a:lnTo>
                  <a:cubicBezTo>
                    <a:pt x="121" y="199"/>
                    <a:pt x="121" y="199"/>
                    <a:pt x="119" y="199"/>
                  </a:cubicBezTo>
                  <a:cubicBezTo>
                    <a:pt x="119" y="198"/>
                    <a:pt x="119" y="199"/>
                    <a:pt x="119" y="198"/>
                  </a:cubicBezTo>
                  <a:lnTo>
                    <a:pt x="118" y="198"/>
                  </a:lnTo>
                  <a:lnTo>
                    <a:pt x="118" y="196"/>
                  </a:lnTo>
                  <a:lnTo>
                    <a:pt x="117" y="196"/>
                  </a:lnTo>
                  <a:cubicBezTo>
                    <a:pt x="117" y="196"/>
                    <a:pt x="118" y="198"/>
                    <a:pt x="117" y="198"/>
                  </a:cubicBezTo>
                  <a:lnTo>
                    <a:pt x="117" y="199"/>
                  </a:lnTo>
                  <a:cubicBezTo>
                    <a:pt x="117" y="199"/>
                    <a:pt x="116" y="199"/>
                    <a:pt x="116" y="200"/>
                  </a:cubicBezTo>
                  <a:lnTo>
                    <a:pt x="115" y="200"/>
                  </a:lnTo>
                  <a:lnTo>
                    <a:pt x="115" y="201"/>
                  </a:lnTo>
                  <a:cubicBezTo>
                    <a:pt x="114" y="201"/>
                    <a:pt x="109" y="201"/>
                    <a:pt x="109" y="200"/>
                  </a:cubicBezTo>
                  <a:lnTo>
                    <a:pt x="109" y="203"/>
                  </a:lnTo>
                  <a:lnTo>
                    <a:pt x="109" y="204"/>
                  </a:lnTo>
                  <a:lnTo>
                    <a:pt x="108" y="204"/>
                  </a:lnTo>
                  <a:lnTo>
                    <a:pt x="107" y="204"/>
                  </a:lnTo>
                  <a:cubicBezTo>
                    <a:pt x="106" y="205"/>
                    <a:pt x="104" y="204"/>
                    <a:pt x="103" y="204"/>
                  </a:cubicBezTo>
                  <a:lnTo>
                    <a:pt x="102" y="204"/>
                  </a:lnTo>
                  <a:lnTo>
                    <a:pt x="101" y="204"/>
                  </a:lnTo>
                  <a:lnTo>
                    <a:pt x="101" y="203"/>
                  </a:lnTo>
                  <a:cubicBezTo>
                    <a:pt x="101" y="203"/>
                    <a:pt x="100" y="202"/>
                    <a:pt x="100" y="202"/>
                  </a:cubicBezTo>
                  <a:cubicBezTo>
                    <a:pt x="100" y="202"/>
                    <a:pt x="100" y="202"/>
                    <a:pt x="99" y="202"/>
                  </a:cubicBezTo>
                  <a:cubicBezTo>
                    <a:pt x="99" y="201"/>
                    <a:pt x="99" y="202"/>
                    <a:pt x="99" y="201"/>
                  </a:cubicBezTo>
                  <a:lnTo>
                    <a:pt x="98" y="201"/>
                  </a:lnTo>
                  <a:lnTo>
                    <a:pt x="98" y="200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7" y="203"/>
                  </a:lnTo>
                  <a:lnTo>
                    <a:pt x="96" y="203"/>
                  </a:lnTo>
                  <a:lnTo>
                    <a:pt x="96" y="204"/>
                  </a:lnTo>
                  <a:lnTo>
                    <a:pt x="93" y="204"/>
                  </a:lnTo>
                  <a:lnTo>
                    <a:pt x="93" y="205"/>
                  </a:lnTo>
                  <a:cubicBezTo>
                    <a:pt x="92" y="205"/>
                    <a:pt x="92" y="206"/>
                    <a:pt x="92" y="206"/>
                  </a:cubicBezTo>
                  <a:lnTo>
                    <a:pt x="91" y="207"/>
                  </a:lnTo>
                  <a:cubicBezTo>
                    <a:pt x="91" y="207"/>
                    <a:pt x="90" y="207"/>
                    <a:pt x="90" y="207"/>
                  </a:cubicBezTo>
                  <a:lnTo>
                    <a:pt x="90" y="208"/>
                  </a:lnTo>
                  <a:lnTo>
                    <a:pt x="89" y="208"/>
                  </a:lnTo>
                  <a:lnTo>
                    <a:pt x="88" y="208"/>
                  </a:lnTo>
                  <a:lnTo>
                    <a:pt x="88" y="209"/>
                  </a:lnTo>
                  <a:cubicBezTo>
                    <a:pt x="88" y="209"/>
                    <a:pt x="86" y="207"/>
                    <a:pt x="86" y="207"/>
                  </a:cubicBezTo>
                  <a:cubicBezTo>
                    <a:pt x="85" y="207"/>
                    <a:pt x="84" y="207"/>
                    <a:pt x="83" y="207"/>
                  </a:cubicBezTo>
                  <a:cubicBezTo>
                    <a:pt x="83" y="207"/>
                    <a:pt x="82" y="207"/>
                    <a:pt x="82" y="208"/>
                  </a:cubicBezTo>
                  <a:lnTo>
                    <a:pt x="79" y="208"/>
                  </a:lnTo>
                  <a:cubicBezTo>
                    <a:pt x="79" y="207"/>
                    <a:pt x="77" y="206"/>
                    <a:pt x="77" y="206"/>
                  </a:cubicBezTo>
                  <a:cubicBezTo>
                    <a:pt x="77" y="208"/>
                    <a:pt x="77" y="211"/>
                    <a:pt x="77" y="213"/>
                  </a:cubicBezTo>
                  <a:lnTo>
                    <a:pt x="76" y="213"/>
                  </a:lnTo>
                  <a:lnTo>
                    <a:pt x="76" y="214"/>
                  </a:lnTo>
                  <a:lnTo>
                    <a:pt x="76" y="215"/>
                  </a:lnTo>
                  <a:lnTo>
                    <a:pt x="75" y="215"/>
                  </a:lnTo>
                  <a:cubicBezTo>
                    <a:pt x="75" y="214"/>
                    <a:pt x="73" y="212"/>
                    <a:pt x="72" y="212"/>
                  </a:cubicBezTo>
                  <a:cubicBezTo>
                    <a:pt x="72" y="211"/>
                    <a:pt x="68" y="211"/>
                    <a:pt x="68" y="211"/>
                  </a:cubicBezTo>
                  <a:cubicBezTo>
                    <a:pt x="68" y="212"/>
                    <a:pt x="67" y="211"/>
                    <a:pt x="67" y="212"/>
                  </a:cubicBezTo>
                  <a:lnTo>
                    <a:pt x="66" y="211"/>
                  </a:lnTo>
                  <a:lnTo>
                    <a:pt x="65" y="210"/>
                  </a:lnTo>
                  <a:lnTo>
                    <a:pt x="63" y="210"/>
                  </a:lnTo>
                  <a:lnTo>
                    <a:pt x="62" y="211"/>
                  </a:lnTo>
                  <a:lnTo>
                    <a:pt x="57" y="211"/>
                  </a:lnTo>
                  <a:cubicBezTo>
                    <a:pt x="57" y="210"/>
                    <a:pt x="56" y="209"/>
                    <a:pt x="56" y="209"/>
                  </a:cubicBezTo>
                  <a:cubicBezTo>
                    <a:pt x="56" y="208"/>
                    <a:pt x="56" y="207"/>
                    <a:pt x="55" y="207"/>
                  </a:cubicBezTo>
                  <a:lnTo>
                    <a:pt x="55" y="206"/>
                  </a:lnTo>
                  <a:lnTo>
                    <a:pt x="54" y="206"/>
                  </a:lnTo>
                  <a:cubicBezTo>
                    <a:pt x="54" y="207"/>
                    <a:pt x="53" y="207"/>
                    <a:pt x="53" y="207"/>
                  </a:cubicBezTo>
                  <a:cubicBezTo>
                    <a:pt x="53" y="207"/>
                    <a:pt x="53" y="208"/>
                    <a:pt x="53" y="208"/>
                  </a:cubicBezTo>
                  <a:lnTo>
                    <a:pt x="53" y="210"/>
                  </a:lnTo>
                  <a:lnTo>
                    <a:pt x="52" y="210"/>
                  </a:lnTo>
                  <a:cubicBezTo>
                    <a:pt x="52" y="210"/>
                    <a:pt x="50" y="210"/>
                    <a:pt x="50" y="210"/>
                  </a:cubicBezTo>
                  <a:lnTo>
                    <a:pt x="50" y="212"/>
                  </a:lnTo>
                  <a:lnTo>
                    <a:pt x="49" y="212"/>
                  </a:lnTo>
                  <a:lnTo>
                    <a:pt x="49" y="213"/>
                  </a:lnTo>
                  <a:lnTo>
                    <a:pt x="48" y="214"/>
                  </a:lnTo>
                  <a:cubicBezTo>
                    <a:pt x="48" y="214"/>
                    <a:pt x="47" y="214"/>
                    <a:pt x="47" y="214"/>
                  </a:cubicBezTo>
                  <a:lnTo>
                    <a:pt x="46" y="215"/>
                  </a:lnTo>
                  <a:lnTo>
                    <a:pt x="45" y="215"/>
                  </a:lnTo>
                  <a:cubicBezTo>
                    <a:pt x="45" y="214"/>
                    <a:pt x="44" y="214"/>
                    <a:pt x="44" y="214"/>
                  </a:cubicBezTo>
                  <a:cubicBezTo>
                    <a:pt x="44" y="214"/>
                    <a:pt x="43" y="213"/>
                    <a:pt x="43" y="212"/>
                  </a:cubicBezTo>
                  <a:lnTo>
                    <a:pt x="40" y="212"/>
                  </a:lnTo>
                  <a:lnTo>
                    <a:pt x="39" y="212"/>
                  </a:lnTo>
                  <a:cubicBezTo>
                    <a:pt x="39" y="211"/>
                    <a:pt x="39" y="211"/>
                    <a:pt x="39" y="210"/>
                  </a:cubicBezTo>
                  <a:lnTo>
                    <a:pt x="38" y="210"/>
                  </a:lnTo>
                  <a:lnTo>
                    <a:pt x="37" y="211"/>
                  </a:lnTo>
                  <a:lnTo>
                    <a:pt x="37" y="212"/>
                  </a:lnTo>
                  <a:lnTo>
                    <a:pt x="35" y="212"/>
                  </a:lnTo>
                  <a:cubicBezTo>
                    <a:pt x="35" y="211"/>
                    <a:pt x="35" y="212"/>
                    <a:pt x="35" y="211"/>
                  </a:cubicBezTo>
                  <a:cubicBezTo>
                    <a:pt x="35" y="211"/>
                    <a:pt x="34" y="211"/>
                    <a:pt x="34" y="211"/>
                  </a:cubicBezTo>
                  <a:lnTo>
                    <a:pt x="34" y="210"/>
                  </a:lnTo>
                  <a:lnTo>
                    <a:pt x="33" y="210"/>
                  </a:lnTo>
                  <a:lnTo>
                    <a:pt x="33" y="209"/>
                  </a:lnTo>
                  <a:cubicBezTo>
                    <a:pt x="32" y="209"/>
                    <a:pt x="31" y="210"/>
                    <a:pt x="30" y="210"/>
                  </a:cubicBezTo>
                  <a:lnTo>
                    <a:pt x="30" y="211"/>
                  </a:lnTo>
                  <a:lnTo>
                    <a:pt x="29" y="211"/>
                  </a:lnTo>
                  <a:lnTo>
                    <a:pt x="28" y="211"/>
                  </a:lnTo>
                  <a:lnTo>
                    <a:pt x="28" y="212"/>
                  </a:lnTo>
                  <a:lnTo>
                    <a:pt x="25" y="212"/>
                  </a:lnTo>
                  <a:cubicBezTo>
                    <a:pt x="25" y="212"/>
                    <a:pt x="24" y="212"/>
                    <a:pt x="24" y="212"/>
                  </a:cubicBezTo>
                  <a:lnTo>
                    <a:pt x="24" y="211"/>
                  </a:lnTo>
                  <a:cubicBezTo>
                    <a:pt x="24" y="208"/>
                    <a:pt x="23" y="207"/>
                    <a:pt x="22" y="205"/>
                  </a:cubicBezTo>
                  <a:lnTo>
                    <a:pt x="19" y="205"/>
                  </a:lnTo>
                  <a:lnTo>
                    <a:pt x="19" y="206"/>
                  </a:lnTo>
                  <a:lnTo>
                    <a:pt x="18" y="206"/>
                  </a:lnTo>
                  <a:lnTo>
                    <a:pt x="18" y="207"/>
                  </a:lnTo>
                  <a:lnTo>
                    <a:pt x="18" y="208"/>
                  </a:lnTo>
                  <a:lnTo>
                    <a:pt x="17" y="208"/>
                  </a:lnTo>
                  <a:cubicBezTo>
                    <a:pt x="17" y="207"/>
                    <a:pt x="16" y="207"/>
                    <a:pt x="16" y="207"/>
                  </a:cubicBezTo>
                  <a:lnTo>
                    <a:pt x="16" y="206"/>
                  </a:lnTo>
                  <a:cubicBezTo>
                    <a:pt x="15" y="206"/>
                    <a:pt x="15" y="206"/>
                    <a:pt x="15" y="205"/>
                  </a:cubicBezTo>
                  <a:lnTo>
                    <a:pt x="14" y="205"/>
                  </a:lnTo>
                  <a:cubicBezTo>
                    <a:pt x="13" y="204"/>
                    <a:pt x="11" y="205"/>
                    <a:pt x="9" y="205"/>
                  </a:cubicBezTo>
                  <a:cubicBezTo>
                    <a:pt x="9" y="206"/>
                    <a:pt x="9" y="205"/>
                    <a:pt x="9" y="206"/>
                  </a:cubicBezTo>
                  <a:cubicBezTo>
                    <a:pt x="8" y="206"/>
                    <a:pt x="8" y="207"/>
                    <a:pt x="7" y="207"/>
                  </a:cubicBezTo>
                  <a:cubicBezTo>
                    <a:pt x="7" y="207"/>
                    <a:pt x="7" y="208"/>
                    <a:pt x="6" y="208"/>
                  </a:cubicBezTo>
                  <a:cubicBezTo>
                    <a:pt x="6" y="208"/>
                    <a:pt x="6" y="209"/>
                    <a:pt x="6" y="209"/>
                  </a:cubicBezTo>
                  <a:lnTo>
                    <a:pt x="2" y="209"/>
                  </a:lnTo>
                  <a:lnTo>
                    <a:pt x="2" y="208"/>
                  </a:lnTo>
                  <a:cubicBezTo>
                    <a:pt x="3" y="208"/>
                    <a:pt x="3" y="208"/>
                    <a:pt x="4" y="208"/>
                  </a:cubicBezTo>
                  <a:lnTo>
                    <a:pt x="4" y="207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2" y="203"/>
                  </a:lnTo>
                  <a:cubicBezTo>
                    <a:pt x="3" y="202"/>
                    <a:pt x="2" y="200"/>
                    <a:pt x="3" y="199"/>
                  </a:cubicBezTo>
                  <a:lnTo>
                    <a:pt x="3" y="198"/>
                  </a:lnTo>
                  <a:cubicBezTo>
                    <a:pt x="3" y="198"/>
                    <a:pt x="4" y="198"/>
                    <a:pt x="4" y="197"/>
                  </a:cubicBezTo>
                  <a:lnTo>
                    <a:pt x="6" y="197"/>
                  </a:lnTo>
                  <a:lnTo>
                    <a:pt x="6" y="198"/>
                  </a:lnTo>
                  <a:lnTo>
                    <a:pt x="7" y="198"/>
                  </a:lnTo>
                  <a:lnTo>
                    <a:pt x="8" y="198"/>
                  </a:lnTo>
                  <a:lnTo>
                    <a:pt x="8" y="199"/>
                  </a:lnTo>
                  <a:cubicBezTo>
                    <a:pt x="9" y="199"/>
                    <a:pt x="9" y="201"/>
                    <a:pt x="10" y="201"/>
                  </a:cubicBezTo>
                  <a:lnTo>
                    <a:pt x="11" y="201"/>
                  </a:lnTo>
                  <a:lnTo>
                    <a:pt x="12" y="201"/>
                  </a:lnTo>
                  <a:lnTo>
                    <a:pt x="12" y="200"/>
                  </a:lnTo>
                  <a:lnTo>
                    <a:pt x="13" y="200"/>
                  </a:lnTo>
                  <a:lnTo>
                    <a:pt x="13" y="199"/>
                  </a:lnTo>
                  <a:cubicBezTo>
                    <a:pt x="13" y="199"/>
                    <a:pt x="13" y="197"/>
                    <a:pt x="13" y="197"/>
                  </a:cubicBezTo>
                  <a:cubicBezTo>
                    <a:pt x="13" y="197"/>
                    <a:pt x="13" y="196"/>
                    <a:pt x="13" y="196"/>
                  </a:cubicBezTo>
                  <a:lnTo>
                    <a:pt x="12" y="196"/>
                  </a:lnTo>
                  <a:lnTo>
                    <a:pt x="12" y="195"/>
                  </a:lnTo>
                  <a:lnTo>
                    <a:pt x="11" y="195"/>
                  </a:lnTo>
                  <a:lnTo>
                    <a:pt x="11" y="194"/>
                  </a:lnTo>
                  <a:lnTo>
                    <a:pt x="11" y="189"/>
                  </a:lnTo>
                  <a:lnTo>
                    <a:pt x="11" y="188"/>
                  </a:lnTo>
                  <a:cubicBezTo>
                    <a:pt x="12" y="188"/>
                    <a:pt x="12" y="187"/>
                    <a:pt x="13" y="187"/>
                  </a:cubicBezTo>
                  <a:lnTo>
                    <a:pt x="13" y="186"/>
                  </a:lnTo>
                  <a:cubicBezTo>
                    <a:pt x="14" y="186"/>
                    <a:pt x="13" y="185"/>
                    <a:pt x="14" y="185"/>
                  </a:cubicBezTo>
                  <a:lnTo>
                    <a:pt x="14" y="181"/>
                  </a:lnTo>
                  <a:lnTo>
                    <a:pt x="13" y="181"/>
                  </a:lnTo>
                  <a:cubicBezTo>
                    <a:pt x="13" y="181"/>
                    <a:pt x="11" y="180"/>
                    <a:pt x="10" y="180"/>
                  </a:cubicBezTo>
                  <a:lnTo>
                    <a:pt x="10" y="179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cubicBezTo>
                    <a:pt x="8" y="177"/>
                    <a:pt x="7" y="178"/>
                    <a:pt x="7" y="177"/>
                  </a:cubicBezTo>
                  <a:lnTo>
                    <a:pt x="6" y="177"/>
                  </a:lnTo>
                  <a:cubicBezTo>
                    <a:pt x="6" y="176"/>
                    <a:pt x="5" y="176"/>
                    <a:pt x="5" y="175"/>
                  </a:cubicBezTo>
                  <a:cubicBezTo>
                    <a:pt x="4" y="175"/>
                    <a:pt x="3" y="175"/>
                    <a:pt x="3" y="175"/>
                  </a:cubicBezTo>
                  <a:cubicBezTo>
                    <a:pt x="3" y="174"/>
                    <a:pt x="2" y="174"/>
                    <a:pt x="2" y="174"/>
                  </a:cubicBezTo>
                  <a:lnTo>
                    <a:pt x="2" y="173"/>
                  </a:lnTo>
                  <a:lnTo>
                    <a:pt x="2" y="172"/>
                  </a:lnTo>
                  <a:lnTo>
                    <a:pt x="1" y="172"/>
                  </a:lnTo>
                  <a:cubicBezTo>
                    <a:pt x="1" y="170"/>
                    <a:pt x="1" y="163"/>
                    <a:pt x="2" y="161"/>
                  </a:cubicBezTo>
                  <a:lnTo>
                    <a:pt x="2" y="160"/>
                  </a:lnTo>
                  <a:cubicBezTo>
                    <a:pt x="2" y="159"/>
                    <a:pt x="2" y="156"/>
                    <a:pt x="3" y="156"/>
                  </a:cubicBezTo>
                  <a:lnTo>
                    <a:pt x="3" y="155"/>
                  </a:lnTo>
                  <a:lnTo>
                    <a:pt x="4" y="155"/>
                  </a:lnTo>
                  <a:lnTo>
                    <a:pt x="4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2" y="149"/>
                  </a:lnTo>
                  <a:lnTo>
                    <a:pt x="2" y="148"/>
                  </a:lnTo>
                  <a:cubicBezTo>
                    <a:pt x="1" y="148"/>
                    <a:pt x="2" y="147"/>
                    <a:pt x="1" y="147"/>
                  </a:cubicBezTo>
                  <a:lnTo>
                    <a:pt x="1" y="146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0" y="143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48" name="Freeform 193"/>
            <p:cNvSpPr>
              <a:spLocks/>
            </p:cNvSpPr>
            <p:nvPr/>
          </p:nvSpPr>
          <p:spPr bwMode="auto">
            <a:xfrm>
              <a:off x="3727" y="938"/>
              <a:ext cx="1625" cy="1458"/>
            </a:xfrm>
            <a:custGeom>
              <a:avLst/>
              <a:gdLst>
                <a:gd name="T0" fmla="*/ 6701 w 234"/>
                <a:gd name="T1" fmla="*/ 43964 h 215"/>
                <a:gd name="T2" fmla="*/ 12056 w 234"/>
                <a:gd name="T3" fmla="*/ 44283 h 215"/>
                <a:gd name="T4" fmla="*/ 14757 w 234"/>
                <a:gd name="T5" fmla="*/ 40838 h 215"/>
                <a:gd name="T6" fmla="*/ 19771 w 234"/>
                <a:gd name="T7" fmla="*/ 38030 h 215"/>
                <a:gd name="T8" fmla="*/ 24111 w 234"/>
                <a:gd name="T9" fmla="*/ 36192 h 215"/>
                <a:gd name="T10" fmla="*/ 28118 w 234"/>
                <a:gd name="T11" fmla="*/ 33982 h 215"/>
                <a:gd name="T12" fmla="*/ 29465 w 234"/>
                <a:gd name="T13" fmla="*/ 35229 h 215"/>
                <a:gd name="T14" fmla="*/ 33806 w 234"/>
                <a:gd name="T15" fmla="*/ 33663 h 215"/>
                <a:gd name="T16" fmla="*/ 36847 w 234"/>
                <a:gd name="T17" fmla="*/ 37433 h 215"/>
                <a:gd name="T18" fmla="*/ 37521 w 234"/>
                <a:gd name="T19" fmla="*/ 38674 h 215"/>
                <a:gd name="T20" fmla="*/ 39500 w 234"/>
                <a:gd name="T21" fmla="*/ 40560 h 215"/>
                <a:gd name="T22" fmla="*/ 44563 w 234"/>
                <a:gd name="T23" fmla="*/ 40838 h 215"/>
                <a:gd name="T24" fmla="*/ 47215 w 234"/>
                <a:gd name="T25" fmla="*/ 37433 h 215"/>
                <a:gd name="T26" fmla="*/ 49236 w 234"/>
                <a:gd name="T27" fmla="*/ 32096 h 215"/>
                <a:gd name="T28" fmla="*/ 50250 w 234"/>
                <a:gd name="T29" fmla="*/ 29296 h 215"/>
                <a:gd name="T30" fmla="*/ 53243 w 234"/>
                <a:gd name="T31" fmla="*/ 27451 h 215"/>
                <a:gd name="T32" fmla="*/ 53576 w 234"/>
                <a:gd name="T33" fmla="*/ 24650 h 215"/>
                <a:gd name="T34" fmla="*/ 52562 w 234"/>
                <a:gd name="T35" fmla="*/ 23084 h 215"/>
                <a:gd name="T36" fmla="*/ 51889 w 234"/>
                <a:gd name="T37" fmla="*/ 19035 h 215"/>
                <a:gd name="T38" fmla="*/ 55604 w 234"/>
                <a:gd name="T39" fmla="*/ 17150 h 215"/>
                <a:gd name="T40" fmla="*/ 56951 w 234"/>
                <a:gd name="T41" fmla="*/ 15909 h 215"/>
                <a:gd name="T42" fmla="*/ 58931 w 234"/>
                <a:gd name="T43" fmla="*/ 14024 h 215"/>
                <a:gd name="T44" fmla="*/ 59944 w 234"/>
                <a:gd name="T45" fmla="*/ 12139 h 215"/>
                <a:gd name="T46" fmla="*/ 61292 w 234"/>
                <a:gd name="T47" fmla="*/ 9982 h 215"/>
                <a:gd name="T48" fmla="*/ 57917 w 234"/>
                <a:gd name="T49" fmla="*/ 8416 h 215"/>
                <a:gd name="T50" fmla="*/ 55604 w 234"/>
                <a:gd name="T51" fmla="*/ 5608 h 215"/>
                <a:gd name="T52" fmla="*/ 53576 w 234"/>
                <a:gd name="T53" fmla="*/ 2163 h 215"/>
                <a:gd name="T54" fmla="*/ 57292 w 234"/>
                <a:gd name="T55" fmla="*/ 1567 h 215"/>
                <a:gd name="T56" fmla="*/ 72674 w 234"/>
                <a:gd name="T57" fmla="*/ 1885 h 215"/>
                <a:gd name="T58" fmla="*/ 78368 w 234"/>
                <a:gd name="T59" fmla="*/ 32096 h 215"/>
                <a:gd name="T60" fmla="*/ 73688 w 234"/>
                <a:gd name="T61" fmla="*/ 33385 h 215"/>
                <a:gd name="T62" fmla="*/ 69972 w 234"/>
                <a:gd name="T63" fmla="*/ 35229 h 215"/>
                <a:gd name="T64" fmla="*/ 69972 w 234"/>
                <a:gd name="T65" fmla="*/ 38030 h 215"/>
                <a:gd name="T66" fmla="*/ 66646 w 234"/>
                <a:gd name="T67" fmla="*/ 41482 h 215"/>
                <a:gd name="T68" fmla="*/ 66986 w 234"/>
                <a:gd name="T69" fmla="*/ 48657 h 215"/>
                <a:gd name="T70" fmla="*/ 62306 w 234"/>
                <a:gd name="T71" fmla="*/ 50216 h 215"/>
                <a:gd name="T72" fmla="*/ 58257 w 234"/>
                <a:gd name="T73" fmla="*/ 48012 h 215"/>
                <a:gd name="T74" fmla="*/ 54257 w 234"/>
                <a:gd name="T75" fmla="*/ 48331 h 215"/>
                <a:gd name="T76" fmla="*/ 51264 w 234"/>
                <a:gd name="T77" fmla="*/ 51457 h 215"/>
                <a:gd name="T78" fmla="*/ 48563 w 234"/>
                <a:gd name="T79" fmla="*/ 52698 h 215"/>
                <a:gd name="T80" fmla="*/ 49236 w 234"/>
                <a:gd name="T81" fmla="*/ 54909 h 215"/>
                <a:gd name="T82" fmla="*/ 49236 w 234"/>
                <a:gd name="T83" fmla="*/ 57716 h 215"/>
                <a:gd name="T84" fmla="*/ 46535 w 234"/>
                <a:gd name="T85" fmla="*/ 62036 h 215"/>
                <a:gd name="T86" fmla="*/ 45528 w 234"/>
                <a:gd name="T87" fmla="*/ 65488 h 215"/>
                <a:gd name="T88" fmla="*/ 43549 w 234"/>
                <a:gd name="T89" fmla="*/ 66132 h 215"/>
                <a:gd name="T90" fmla="*/ 39208 w 234"/>
                <a:gd name="T91" fmla="*/ 61758 h 215"/>
                <a:gd name="T92" fmla="*/ 33806 w 234"/>
                <a:gd name="T93" fmla="*/ 63325 h 215"/>
                <a:gd name="T94" fmla="*/ 31153 w 234"/>
                <a:gd name="T95" fmla="*/ 63921 h 215"/>
                <a:gd name="T96" fmla="*/ 27437 w 234"/>
                <a:gd name="T97" fmla="*/ 64891 h 215"/>
                <a:gd name="T98" fmla="*/ 22090 w 234"/>
                <a:gd name="T99" fmla="*/ 65807 h 215"/>
                <a:gd name="T100" fmla="*/ 16396 w 234"/>
                <a:gd name="T101" fmla="*/ 66132 h 215"/>
                <a:gd name="T102" fmla="*/ 12396 w 234"/>
                <a:gd name="T103" fmla="*/ 65807 h 215"/>
                <a:gd name="T104" fmla="*/ 9354 w 234"/>
                <a:gd name="T105" fmla="*/ 65807 h 215"/>
                <a:gd name="T106" fmla="*/ 5354 w 234"/>
                <a:gd name="T107" fmla="*/ 64247 h 215"/>
                <a:gd name="T108" fmla="*/ 1014 w 234"/>
                <a:gd name="T109" fmla="*/ 64247 h 215"/>
                <a:gd name="T110" fmla="*/ 3326 w 234"/>
                <a:gd name="T111" fmla="*/ 62680 h 215"/>
                <a:gd name="T112" fmla="*/ 4000 w 234"/>
                <a:gd name="T113" fmla="*/ 60795 h 215"/>
                <a:gd name="T114" fmla="*/ 3326 w 234"/>
                <a:gd name="T115" fmla="*/ 56150 h 215"/>
                <a:gd name="T116" fmla="*/ 674 w 234"/>
                <a:gd name="T117" fmla="*/ 50216 h 215"/>
                <a:gd name="T118" fmla="*/ 674 w 234"/>
                <a:gd name="T119" fmla="*/ 46175 h 2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4"/>
                <a:gd name="T181" fmla="*/ 0 h 215"/>
                <a:gd name="T182" fmla="*/ 234 w 234"/>
                <a:gd name="T183" fmla="*/ 215 h 2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4" h="215">
                  <a:moveTo>
                    <a:pt x="0" y="143"/>
                  </a:moveTo>
                  <a:lnTo>
                    <a:pt x="1" y="143"/>
                  </a:lnTo>
                  <a:lnTo>
                    <a:pt x="3" y="143"/>
                  </a:lnTo>
                  <a:lnTo>
                    <a:pt x="3" y="144"/>
                  </a:lnTo>
                  <a:cubicBezTo>
                    <a:pt x="4" y="144"/>
                    <a:pt x="6" y="144"/>
                    <a:pt x="7" y="144"/>
                  </a:cubicBezTo>
                  <a:cubicBezTo>
                    <a:pt x="7" y="143"/>
                    <a:pt x="10" y="143"/>
                    <a:pt x="10" y="142"/>
                  </a:cubicBezTo>
                  <a:lnTo>
                    <a:pt x="11" y="142"/>
                  </a:lnTo>
                  <a:lnTo>
                    <a:pt x="12" y="142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1"/>
                  </a:lnTo>
                  <a:lnTo>
                    <a:pt x="18" y="141"/>
                  </a:lnTo>
                  <a:lnTo>
                    <a:pt x="20" y="141"/>
                  </a:lnTo>
                  <a:lnTo>
                    <a:pt x="21" y="141"/>
                  </a:lnTo>
                  <a:lnTo>
                    <a:pt x="22" y="141"/>
                  </a:lnTo>
                  <a:lnTo>
                    <a:pt x="22" y="142"/>
                  </a:lnTo>
                  <a:lnTo>
                    <a:pt x="23" y="142"/>
                  </a:lnTo>
                  <a:lnTo>
                    <a:pt x="23" y="143"/>
                  </a:lnTo>
                  <a:cubicBezTo>
                    <a:pt x="24" y="143"/>
                    <a:pt x="24" y="143"/>
                    <a:pt x="24" y="143"/>
                  </a:cubicBezTo>
                  <a:lnTo>
                    <a:pt x="35" y="144"/>
                  </a:lnTo>
                  <a:lnTo>
                    <a:pt x="35" y="143"/>
                  </a:lnTo>
                  <a:lnTo>
                    <a:pt x="36" y="143"/>
                  </a:lnTo>
                  <a:cubicBezTo>
                    <a:pt x="36" y="143"/>
                    <a:pt x="36" y="142"/>
                    <a:pt x="36" y="142"/>
                  </a:cubicBezTo>
                  <a:lnTo>
                    <a:pt x="36" y="141"/>
                  </a:lnTo>
                  <a:lnTo>
                    <a:pt x="37" y="141"/>
                  </a:lnTo>
                  <a:lnTo>
                    <a:pt x="37" y="140"/>
                  </a:lnTo>
                  <a:lnTo>
                    <a:pt x="38" y="140"/>
                  </a:lnTo>
                  <a:lnTo>
                    <a:pt x="38" y="139"/>
                  </a:lnTo>
                  <a:lnTo>
                    <a:pt x="40" y="139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1" y="137"/>
                  </a:lnTo>
                  <a:lnTo>
                    <a:pt x="42" y="137"/>
                  </a:lnTo>
                  <a:cubicBezTo>
                    <a:pt x="42" y="137"/>
                    <a:pt x="42" y="137"/>
                    <a:pt x="43" y="137"/>
                  </a:cubicBezTo>
                  <a:lnTo>
                    <a:pt x="43" y="136"/>
                  </a:lnTo>
                  <a:cubicBezTo>
                    <a:pt x="44" y="135"/>
                    <a:pt x="43" y="131"/>
                    <a:pt x="43" y="129"/>
                  </a:cubicBezTo>
                  <a:cubicBezTo>
                    <a:pt x="43" y="129"/>
                    <a:pt x="44" y="130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6" y="132"/>
                    <a:pt x="46" y="132"/>
                  </a:cubicBezTo>
                  <a:cubicBezTo>
                    <a:pt x="47" y="131"/>
                    <a:pt x="47" y="131"/>
                    <a:pt x="48" y="131"/>
                  </a:cubicBezTo>
                  <a:cubicBezTo>
                    <a:pt x="48" y="130"/>
                    <a:pt x="47" y="126"/>
                    <a:pt x="48" y="125"/>
                  </a:cubicBezTo>
                  <a:lnTo>
                    <a:pt x="48" y="124"/>
                  </a:lnTo>
                  <a:lnTo>
                    <a:pt x="49" y="123"/>
                  </a:lnTo>
                  <a:lnTo>
                    <a:pt x="51" y="123"/>
                  </a:lnTo>
                  <a:lnTo>
                    <a:pt x="53" y="125"/>
                  </a:lnTo>
                  <a:lnTo>
                    <a:pt x="55" y="125"/>
                  </a:lnTo>
                  <a:lnTo>
                    <a:pt x="55" y="124"/>
                  </a:lnTo>
                  <a:lnTo>
                    <a:pt x="55" y="123"/>
                  </a:lnTo>
                  <a:lnTo>
                    <a:pt x="55" y="122"/>
                  </a:lnTo>
                  <a:lnTo>
                    <a:pt x="59" y="122"/>
                  </a:lnTo>
                  <a:cubicBezTo>
                    <a:pt x="59" y="122"/>
                    <a:pt x="59" y="121"/>
                    <a:pt x="59" y="121"/>
                  </a:cubicBezTo>
                  <a:lnTo>
                    <a:pt x="60" y="121"/>
                  </a:lnTo>
                  <a:cubicBezTo>
                    <a:pt x="61" y="120"/>
                    <a:pt x="62" y="121"/>
                    <a:pt x="63" y="121"/>
                  </a:cubicBezTo>
                  <a:lnTo>
                    <a:pt x="64" y="121"/>
                  </a:lnTo>
                  <a:lnTo>
                    <a:pt x="64" y="117"/>
                  </a:lnTo>
                  <a:lnTo>
                    <a:pt x="65" y="117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6" y="115"/>
                  </a:lnTo>
                  <a:cubicBezTo>
                    <a:pt x="66" y="115"/>
                    <a:pt x="69" y="115"/>
                    <a:pt x="69" y="116"/>
                  </a:cubicBezTo>
                  <a:lnTo>
                    <a:pt x="72" y="116"/>
                  </a:lnTo>
                  <a:lnTo>
                    <a:pt x="72" y="115"/>
                  </a:lnTo>
                  <a:lnTo>
                    <a:pt x="73" y="115"/>
                  </a:lnTo>
                  <a:lnTo>
                    <a:pt x="73" y="114"/>
                  </a:lnTo>
                  <a:cubicBezTo>
                    <a:pt x="74" y="114"/>
                    <a:pt x="77" y="115"/>
                    <a:pt x="77" y="115"/>
                  </a:cubicBezTo>
                  <a:lnTo>
                    <a:pt x="77" y="114"/>
                  </a:lnTo>
                  <a:lnTo>
                    <a:pt x="78" y="114"/>
                  </a:lnTo>
                  <a:lnTo>
                    <a:pt x="78" y="108"/>
                  </a:lnTo>
                  <a:lnTo>
                    <a:pt x="79" y="108"/>
                  </a:lnTo>
                  <a:lnTo>
                    <a:pt x="82" y="108"/>
                  </a:lnTo>
                  <a:lnTo>
                    <a:pt x="83" y="109"/>
                  </a:lnTo>
                  <a:lnTo>
                    <a:pt x="84" y="109"/>
                  </a:lnTo>
                  <a:cubicBezTo>
                    <a:pt x="85" y="110"/>
                    <a:pt x="87" y="107"/>
                    <a:pt x="87" y="107"/>
                  </a:cubicBezTo>
                  <a:cubicBezTo>
                    <a:pt x="87" y="107"/>
                    <a:pt x="87" y="106"/>
                    <a:pt x="88" y="106"/>
                  </a:cubicBezTo>
                  <a:lnTo>
                    <a:pt x="88" y="105"/>
                  </a:lnTo>
                  <a:lnTo>
                    <a:pt x="89" y="105"/>
                  </a:lnTo>
                  <a:lnTo>
                    <a:pt x="90" y="105"/>
                  </a:lnTo>
                  <a:cubicBezTo>
                    <a:pt x="90" y="106"/>
                    <a:pt x="91" y="108"/>
                    <a:pt x="90" y="109"/>
                  </a:cubicBezTo>
                  <a:lnTo>
                    <a:pt x="90" y="110"/>
                  </a:lnTo>
                  <a:lnTo>
                    <a:pt x="89" y="110"/>
                  </a:lnTo>
                  <a:lnTo>
                    <a:pt x="89" y="111"/>
                  </a:lnTo>
                  <a:lnTo>
                    <a:pt x="88" y="111"/>
                  </a:lnTo>
                  <a:lnTo>
                    <a:pt x="88" y="113"/>
                  </a:lnTo>
                  <a:cubicBezTo>
                    <a:pt x="89" y="113"/>
                    <a:pt x="89" y="113"/>
                    <a:pt x="89" y="114"/>
                  </a:cubicBezTo>
                  <a:lnTo>
                    <a:pt x="91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3" y="109"/>
                  </a:lnTo>
                  <a:lnTo>
                    <a:pt x="93" y="108"/>
                  </a:lnTo>
                  <a:cubicBezTo>
                    <a:pt x="94" y="108"/>
                    <a:pt x="94" y="107"/>
                    <a:pt x="95" y="107"/>
                  </a:cubicBezTo>
                  <a:lnTo>
                    <a:pt x="95" y="106"/>
                  </a:lnTo>
                  <a:cubicBezTo>
                    <a:pt x="95" y="106"/>
                    <a:pt x="96" y="106"/>
                    <a:pt x="96" y="106"/>
                  </a:cubicBezTo>
                  <a:lnTo>
                    <a:pt x="96" y="107"/>
                  </a:lnTo>
                  <a:cubicBezTo>
                    <a:pt x="96" y="107"/>
                    <a:pt x="97" y="108"/>
                    <a:pt x="97" y="108"/>
                  </a:cubicBezTo>
                  <a:cubicBezTo>
                    <a:pt x="98" y="108"/>
                    <a:pt x="100" y="109"/>
                    <a:pt x="101" y="108"/>
                  </a:cubicBezTo>
                  <a:cubicBezTo>
                    <a:pt x="102" y="107"/>
                    <a:pt x="105" y="109"/>
                    <a:pt x="105" y="109"/>
                  </a:cubicBezTo>
                  <a:lnTo>
                    <a:pt x="105" y="110"/>
                  </a:lnTo>
                  <a:lnTo>
                    <a:pt x="106" y="110"/>
                  </a:lnTo>
                  <a:lnTo>
                    <a:pt x="106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0" y="112"/>
                  </a:lnTo>
                  <a:lnTo>
                    <a:pt x="110" y="113"/>
                  </a:lnTo>
                  <a:cubicBezTo>
                    <a:pt x="110" y="113"/>
                    <a:pt x="109" y="113"/>
                    <a:pt x="109" y="114"/>
                  </a:cubicBezTo>
                  <a:lnTo>
                    <a:pt x="108" y="114"/>
                  </a:lnTo>
                  <a:cubicBezTo>
                    <a:pt x="108" y="115"/>
                    <a:pt x="108" y="119"/>
                    <a:pt x="108" y="120"/>
                  </a:cubicBez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2" y="119"/>
                  </a:lnTo>
                  <a:cubicBezTo>
                    <a:pt x="112" y="118"/>
                    <a:pt x="113" y="119"/>
                    <a:pt x="113" y="118"/>
                  </a:cubicBezTo>
                  <a:cubicBezTo>
                    <a:pt x="113" y="118"/>
                    <a:pt x="113" y="118"/>
                    <a:pt x="113" y="117"/>
                  </a:cubicBezTo>
                  <a:cubicBezTo>
                    <a:pt x="114" y="117"/>
                    <a:pt x="113" y="117"/>
                    <a:pt x="114" y="117"/>
                  </a:cubicBezTo>
                  <a:cubicBezTo>
                    <a:pt x="114" y="117"/>
                    <a:pt x="115" y="116"/>
                    <a:pt x="115" y="116"/>
                  </a:cubicBezTo>
                  <a:lnTo>
                    <a:pt x="116" y="116"/>
                  </a:lnTo>
                  <a:cubicBezTo>
                    <a:pt x="116" y="117"/>
                    <a:pt x="116" y="118"/>
                    <a:pt x="116" y="119"/>
                  </a:cubicBezTo>
                  <a:cubicBezTo>
                    <a:pt x="115" y="119"/>
                    <a:pt x="115" y="120"/>
                    <a:pt x="115" y="120"/>
                  </a:cubicBezTo>
                  <a:cubicBezTo>
                    <a:pt x="115" y="120"/>
                    <a:pt x="115" y="121"/>
                    <a:pt x="115" y="121"/>
                  </a:cubicBezTo>
                  <a:lnTo>
                    <a:pt x="114" y="121"/>
                  </a:lnTo>
                  <a:cubicBezTo>
                    <a:pt x="114" y="121"/>
                    <a:pt x="113" y="122"/>
                    <a:pt x="113" y="122"/>
                  </a:cubicBezTo>
                  <a:lnTo>
                    <a:pt x="112" y="122"/>
                  </a:lnTo>
                  <a:lnTo>
                    <a:pt x="112" y="124"/>
                  </a:lnTo>
                  <a:lnTo>
                    <a:pt x="113" y="124"/>
                  </a:lnTo>
                  <a:lnTo>
                    <a:pt x="113" y="125"/>
                  </a:lnTo>
                  <a:lnTo>
                    <a:pt x="113" y="126"/>
                  </a:lnTo>
                  <a:lnTo>
                    <a:pt x="114" y="126"/>
                  </a:lnTo>
                  <a:lnTo>
                    <a:pt x="115" y="126"/>
                  </a:lnTo>
                  <a:lnTo>
                    <a:pt x="115" y="127"/>
                  </a:lnTo>
                  <a:cubicBezTo>
                    <a:pt x="115" y="127"/>
                    <a:pt x="115" y="128"/>
                    <a:pt x="116" y="128"/>
                  </a:cubicBezTo>
                  <a:lnTo>
                    <a:pt x="116" y="129"/>
                  </a:lnTo>
                  <a:lnTo>
                    <a:pt x="117" y="129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20" y="130"/>
                  </a:lnTo>
                  <a:cubicBezTo>
                    <a:pt x="120" y="131"/>
                    <a:pt x="120" y="133"/>
                    <a:pt x="120" y="134"/>
                  </a:cubicBezTo>
                  <a:lnTo>
                    <a:pt x="120" y="135"/>
                  </a:lnTo>
                  <a:lnTo>
                    <a:pt x="121" y="135"/>
                  </a:lnTo>
                  <a:cubicBezTo>
                    <a:pt x="121" y="135"/>
                    <a:pt x="121" y="135"/>
                    <a:pt x="121" y="136"/>
                  </a:cubicBezTo>
                  <a:lnTo>
                    <a:pt x="122" y="136"/>
                  </a:lnTo>
                  <a:cubicBezTo>
                    <a:pt x="124" y="136"/>
                    <a:pt x="126" y="135"/>
                    <a:pt x="128" y="135"/>
                  </a:cubicBezTo>
                  <a:cubicBezTo>
                    <a:pt x="128" y="135"/>
                    <a:pt x="128" y="135"/>
                    <a:pt x="128" y="135"/>
                  </a:cubicBezTo>
                  <a:lnTo>
                    <a:pt x="129" y="135"/>
                  </a:lnTo>
                  <a:cubicBezTo>
                    <a:pt x="129" y="134"/>
                    <a:pt x="130" y="133"/>
                    <a:pt x="131" y="133"/>
                  </a:cubicBezTo>
                  <a:cubicBezTo>
                    <a:pt x="131" y="132"/>
                    <a:pt x="131" y="131"/>
                    <a:pt x="131" y="131"/>
                  </a:cubicBezTo>
                  <a:lnTo>
                    <a:pt x="132" y="131"/>
                  </a:lnTo>
                  <a:lnTo>
                    <a:pt x="133" y="131"/>
                  </a:lnTo>
                  <a:lnTo>
                    <a:pt x="133" y="130"/>
                  </a:lnTo>
                  <a:cubicBezTo>
                    <a:pt x="133" y="130"/>
                    <a:pt x="135" y="130"/>
                    <a:pt x="135" y="130"/>
                  </a:cubicBezTo>
                  <a:lnTo>
                    <a:pt x="136" y="129"/>
                  </a:lnTo>
                  <a:lnTo>
                    <a:pt x="136" y="127"/>
                  </a:lnTo>
                  <a:lnTo>
                    <a:pt x="136" y="125"/>
                  </a:lnTo>
                  <a:cubicBezTo>
                    <a:pt x="137" y="125"/>
                    <a:pt x="138" y="125"/>
                    <a:pt x="138" y="125"/>
                  </a:cubicBezTo>
                  <a:lnTo>
                    <a:pt x="139" y="125"/>
                  </a:lnTo>
                  <a:lnTo>
                    <a:pt x="139" y="124"/>
                  </a:lnTo>
                  <a:lnTo>
                    <a:pt x="140" y="124"/>
                  </a:lnTo>
                  <a:cubicBezTo>
                    <a:pt x="140" y="124"/>
                    <a:pt x="140" y="122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lnTo>
                    <a:pt x="143" y="120"/>
                  </a:lnTo>
                  <a:cubicBezTo>
                    <a:pt x="143" y="120"/>
                    <a:pt x="145" y="120"/>
                    <a:pt x="145" y="120"/>
                  </a:cubicBezTo>
                  <a:lnTo>
                    <a:pt x="145" y="121"/>
                  </a:lnTo>
                  <a:lnTo>
                    <a:pt x="146" y="121"/>
                  </a:lnTo>
                  <a:cubicBezTo>
                    <a:pt x="146" y="121"/>
                    <a:pt x="147" y="122"/>
                    <a:pt x="148" y="122"/>
                  </a:cubicBezTo>
                  <a:cubicBezTo>
                    <a:pt x="148" y="121"/>
                    <a:pt x="148" y="117"/>
                    <a:pt x="148" y="117"/>
                  </a:cubicBezTo>
                  <a:lnTo>
                    <a:pt x="147" y="117"/>
                  </a:lnTo>
                  <a:cubicBezTo>
                    <a:pt x="147" y="116"/>
                    <a:pt x="147" y="114"/>
                    <a:pt x="147" y="114"/>
                  </a:cubicBezTo>
                  <a:lnTo>
                    <a:pt x="147" y="112"/>
                  </a:lnTo>
                  <a:cubicBezTo>
                    <a:pt x="147" y="112"/>
                    <a:pt x="147" y="110"/>
                    <a:pt x="147" y="110"/>
                  </a:cubicBezTo>
                  <a:lnTo>
                    <a:pt x="148" y="110"/>
                  </a:lnTo>
                  <a:cubicBezTo>
                    <a:pt x="148" y="109"/>
                    <a:pt x="148" y="105"/>
                    <a:pt x="148" y="103"/>
                  </a:cubicBezTo>
                  <a:lnTo>
                    <a:pt x="147" y="103"/>
                  </a:lnTo>
                  <a:lnTo>
                    <a:pt x="147" y="102"/>
                  </a:lnTo>
                  <a:lnTo>
                    <a:pt x="146" y="102"/>
                  </a:lnTo>
                  <a:cubicBezTo>
                    <a:pt x="146" y="101"/>
                    <a:pt x="147" y="101"/>
                    <a:pt x="147" y="100"/>
                  </a:cubicBezTo>
                  <a:lnTo>
                    <a:pt x="147" y="99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8" y="97"/>
                  </a:lnTo>
                  <a:lnTo>
                    <a:pt x="149" y="96"/>
                  </a:lnTo>
                  <a:cubicBezTo>
                    <a:pt x="149" y="96"/>
                    <a:pt x="150" y="96"/>
                    <a:pt x="150" y="95"/>
                  </a:cubicBezTo>
                  <a:cubicBezTo>
                    <a:pt x="150" y="95"/>
                    <a:pt x="150" y="95"/>
                    <a:pt x="150" y="95"/>
                  </a:cubicBezTo>
                  <a:lnTo>
                    <a:pt x="150" y="94"/>
                  </a:lnTo>
                  <a:lnTo>
                    <a:pt x="151" y="94"/>
                  </a:lnTo>
                  <a:cubicBezTo>
                    <a:pt x="151" y="94"/>
                    <a:pt x="151" y="92"/>
                    <a:pt x="151" y="92"/>
                  </a:cubicBezTo>
                  <a:cubicBezTo>
                    <a:pt x="152" y="92"/>
                    <a:pt x="152" y="91"/>
                    <a:pt x="152" y="91"/>
                  </a:cubicBezTo>
                  <a:lnTo>
                    <a:pt x="153" y="91"/>
                  </a:lnTo>
                  <a:lnTo>
                    <a:pt x="154" y="91"/>
                  </a:lnTo>
                  <a:lnTo>
                    <a:pt x="154" y="92"/>
                  </a:lnTo>
                  <a:lnTo>
                    <a:pt x="155" y="92"/>
                  </a:lnTo>
                  <a:lnTo>
                    <a:pt x="157" y="92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7"/>
                  </a:lnTo>
                  <a:lnTo>
                    <a:pt x="158" y="87"/>
                  </a:lnTo>
                  <a:lnTo>
                    <a:pt x="158" y="84"/>
                  </a:lnTo>
                  <a:lnTo>
                    <a:pt x="159" y="83"/>
                  </a:lnTo>
                  <a:lnTo>
                    <a:pt x="160" y="83"/>
                  </a:lnTo>
                  <a:lnTo>
                    <a:pt x="161" y="83"/>
                  </a:lnTo>
                  <a:lnTo>
                    <a:pt x="161" y="81"/>
                  </a:lnTo>
                  <a:lnTo>
                    <a:pt x="160" y="81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59" y="79"/>
                  </a:lnTo>
                  <a:cubicBezTo>
                    <a:pt x="159" y="79"/>
                    <a:pt x="159" y="77"/>
                    <a:pt x="159" y="77"/>
                  </a:cubicBezTo>
                  <a:lnTo>
                    <a:pt x="158" y="77"/>
                  </a:lnTo>
                  <a:lnTo>
                    <a:pt x="158" y="76"/>
                  </a:lnTo>
                  <a:lnTo>
                    <a:pt x="158" y="75"/>
                  </a:lnTo>
                  <a:lnTo>
                    <a:pt x="157" y="75"/>
                  </a:lnTo>
                  <a:lnTo>
                    <a:pt x="157" y="74"/>
                  </a:lnTo>
                  <a:lnTo>
                    <a:pt x="157" y="73"/>
                  </a:lnTo>
                  <a:lnTo>
                    <a:pt x="156" y="72"/>
                  </a:lnTo>
                  <a:lnTo>
                    <a:pt x="156" y="71"/>
                  </a:lnTo>
                  <a:lnTo>
                    <a:pt x="155" y="70"/>
                  </a:lnTo>
                  <a:lnTo>
                    <a:pt x="153" y="70"/>
                  </a:lnTo>
                  <a:cubicBezTo>
                    <a:pt x="153" y="70"/>
                    <a:pt x="154" y="67"/>
                    <a:pt x="153" y="67"/>
                  </a:cubicBezTo>
                  <a:lnTo>
                    <a:pt x="153" y="65"/>
                  </a:lnTo>
                  <a:lnTo>
                    <a:pt x="153" y="64"/>
                  </a:lnTo>
                  <a:cubicBezTo>
                    <a:pt x="153" y="64"/>
                    <a:pt x="153" y="63"/>
                    <a:pt x="153" y="63"/>
                  </a:cubicBezTo>
                  <a:cubicBezTo>
                    <a:pt x="153" y="63"/>
                    <a:pt x="153" y="62"/>
                    <a:pt x="154" y="62"/>
                  </a:cubicBezTo>
                  <a:cubicBezTo>
                    <a:pt x="154" y="61"/>
                    <a:pt x="155" y="62"/>
                    <a:pt x="155" y="61"/>
                  </a:cubicBezTo>
                  <a:cubicBezTo>
                    <a:pt x="155" y="61"/>
                    <a:pt x="156" y="61"/>
                    <a:pt x="156" y="61"/>
                  </a:cubicBezTo>
                  <a:lnTo>
                    <a:pt x="156" y="60"/>
                  </a:lnTo>
                  <a:lnTo>
                    <a:pt x="157" y="60"/>
                  </a:lnTo>
                  <a:lnTo>
                    <a:pt x="157" y="59"/>
                  </a:lnTo>
                  <a:lnTo>
                    <a:pt x="157" y="58"/>
                  </a:lnTo>
                  <a:lnTo>
                    <a:pt x="158" y="58"/>
                  </a:lnTo>
                  <a:cubicBezTo>
                    <a:pt x="158" y="57"/>
                    <a:pt x="160" y="56"/>
                    <a:pt x="161" y="56"/>
                  </a:cubicBezTo>
                  <a:lnTo>
                    <a:pt x="161" y="55"/>
                  </a:lnTo>
                  <a:cubicBezTo>
                    <a:pt x="162" y="55"/>
                    <a:pt x="164" y="55"/>
                    <a:pt x="165" y="55"/>
                  </a:cubicBezTo>
                  <a:lnTo>
                    <a:pt x="166" y="55"/>
                  </a:lnTo>
                  <a:lnTo>
                    <a:pt x="166" y="53"/>
                  </a:lnTo>
                  <a:lnTo>
                    <a:pt x="165" y="53"/>
                  </a:lnTo>
                  <a:lnTo>
                    <a:pt x="164" y="53"/>
                  </a:lnTo>
                  <a:lnTo>
                    <a:pt x="164" y="52"/>
                  </a:lnTo>
                  <a:lnTo>
                    <a:pt x="165" y="49"/>
                  </a:lnTo>
                  <a:cubicBezTo>
                    <a:pt x="165" y="49"/>
                    <a:pt x="166" y="49"/>
                    <a:pt x="166" y="48"/>
                  </a:cubicBezTo>
                  <a:lnTo>
                    <a:pt x="167" y="48"/>
                  </a:lnTo>
                  <a:lnTo>
                    <a:pt x="167" y="49"/>
                  </a:lnTo>
                  <a:lnTo>
                    <a:pt x="168" y="49"/>
                  </a:lnTo>
                  <a:lnTo>
                    <a:pt x="169" y="49"/>
                  </a:lnTo>
                  <a:lnTo>
                    <a:pt x="169" y="50"/>
                  </a:lnTo>
                  <a:lnTo>
                    <a:pt x="170" y="51"/>
                  </a:lnTo>
                  <a:lnTo>
                    <a:pt x="178" y="51"/>
                  </a:lnTo>
                  <a:lnTo>
                    <a:pt x="178" y="50"/>
                  </a:lnTo>
                  <a:lnTo>
                    <a:pt x="178" y="49"/>
                  </a:lnTo>
                  <a:lnTo>
                    <a:pt x="178" y="48"/>
                  </a:lnTo>
                  <a:lnTo>
                    <a:pt x="177" y="48"/>
                  </a:lnTo>
                  <a:lnTo>
                    <a:pt x="177" y="47"/>
                  </a:lnTo>
                  <a:lnTo>
                    <a:pt x="177" y="46"/>
                  </a:lnTo>
                  <a:lnTo>
                    <a:pt x="176" y="46"/>
                  </a:lnTo>
                  <a:lnTo>
                    <a:pt x="176" y="45"/>
                  </a:lnTo>
                  <a:lnTo>
                    <a:pt x="176" y="44"/>
                  </a:lnTo>
                  <a:lnTo>
                    <a:pt x="177" y="44"/>
                  </a:lnTo>
                  <a:lnTo>
                    <a:pt x="177" y="43"/>
                  </a:lnTo>
                  <a:lnTo>
                    <a:pt x="176" y="43"/>
                  </a:lnTo>
                  <a:lnTo>
                    <a:pt x="176" y="42"/>
                  </a:lnTo>
                  <a:lnTo>
                    <a:pt x="176" y="41"/>
                  </a:lnTo>
                  <a:lnTo>
                    <a:pt x="177" y="41"/>
                  </a:lnTo>
                  <a:cubicBezTo>
                    <a:pt x="177" y="40"/>
                    <a:pt x="178" y="41"/>
                    <a:pt x="178" y="40"/>
                  </a:cubicBezTo>
                  <a:lnTo>
                    <a:pt x="179" y="40"/>
                  </a:lnTo>
                  <a:lnTo>
                    <a:pt x="179" y="39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1" y="38"/>
                  </a:lnTo>
                  <a:cubicBezTo>
                    <a:pt x="181" y="37"/>
                    <a:pt x="181" y="37"/>
                    <a:pt x="181" y="37"/>
                  </a:cubicBezTo>
                  <a:cubicBezTo>
                    <a:pt x="181" y="36"/>
                    <a:pt x="182" y="37"/>
                    <a:pt x="182" y="36"/>
                  </a:cubicBezTo>
                  <a:cubicBezTo>
                    <a:pt x="182" y="35"/>
                    <a:pt x="183" y="35"/>
                    <a:pt x="184" y="35"/>
                  </a:cubicBezTo>
                  <a:lnTo>
                    <a:pt x="184" y="34"/>
                  </a:lnTo>
                  <a:lnTo>
                    <a:pt x="184" y="33"/>
                  </a:lnTo>
                  <a:lnTo>
                    <a:pt x="183" y="33"/>
                  </a:lnTo>
                  <a:lnTo>
                    <a:pt x="183" y="32"/>
                  </a:lnTo>
                  <a:cubicBezTo>
                    <a:pt x="182" y="32"/>
                    <a:pt x="178" y="32"/>
                    <a:pt x="177" y="32"/>
                  </a:cubicBezTo>
                  <a:cubicBezTo>
                    <a:pt x="177" y="31"/>
                    <a:pt x="176" y="32"/>
                    <a:pt x="176" y="31"/>
                  </a:cubicBezTo>
                  <a:lnTo>
                    <a:pt x="176" y="30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8"/>
                  </a:lnTo>
                  <a:lnTo>
                    <a:pt x="173" y="27"/>
                  </a:lnTo>
                  <a:lnTo>
                    <a:pt x="172" y="26"/>
                  </a:lnTo>
                  <a:lnTo>
                    <a:pt x="172" y="25"/>
                  </a:lnTo>
                  <a:cubicBezTo>
                    <a:pt x="172" y="25"/>
                    <a:pt x="172" y="25"/>
                    <a:pt x="172" y="25"/>
                  </a:cubicBezTo>
                  <a:lnTo>
                    <a:pt x="171" y="25"/>
                  </a:lnTo>
                  <a:cubicBezTo>
                    <a:pt x="171" y="25"/>
                    <a:pt x="171" y="24"/>
                    <a:pt x="171" y="24"/>
                  </a:cubicBezTo>
                  <a:cubicBezTo>
                    <a:pt x="171" y="23"/>
                    <a:pt x="169" y="22"/>
                    <a:pt x="169" y="21"/>
                  </a:cubicBezTo>
                  <a:lnTo>
                    <a:pt x="168" y="21"/>
                  </a:lnTo>
                  <a:lnTo>
                    <a:pt x="168" y="20"/>
                  </a:lnTo>
                  <a:cubicBezTo>
                    <a:pt x="168" y="20"/>
                    <a:pt x="168" y="20"/>
                    <a:pt x="168" y="19"/>
                  </a:cubicBezTo>
                  <a:cubicBezTo>
                    <a:pt x="167" y="19"/>
                    <a:pt x="168" y="19"/>
                    <a:pt x="167" y="19"/>
                  </a:cubicBezTo>
                  <a:lnTo>
                    <a:pt x="167" y="18"/>
                  </a:lnTo>
                  <a:cubicBezTo>
                    <a:pt x="166" y="18"/>
                    <a:pt x="167" y="18"/>
                    <a:pt x="166" y="18"/>
                  </a:cubicBezTo>
                  <a:lnTo>
                    <a:pt x="166" y="17"/>
                  </a:lnTo>
                  <a:lnTo>
                    <a:pt x="166" y="15"/>
                  </a:lnTo>
                  <a:lnTo>
                    <a:pt x="166" y="14"/>
                  </a:lnTo>
                  <a:cubicBezTo>
                    <a:pt x="165" y="14"/>
                    <a:pt x="166" y="13"/>
                    <a:pt x="165" y="13"/>
                  </a:cubicBezTo>
                  <a:cubicBezTo>
                    <a:pt x="165" y="12"/>
                    <a:pt x="163" y="11"/>
                    <a:pt x="162" y="11"/>
                  </a:cubicBezTo>
                  <a:cubicBezTo>
                    <a:pt x="161" y="12"/>
                    <a:pt x="162" y="11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lnTo>
                    <a:pt x="163" y="10"/>
                  </a:lnTo>
                  <a:cubicBezTo>
                    <a:pt x="163" y="10"/>
                    <a:pt x="164" y="10"/>
                    <a:pt x="164" y="10"/>
                  </a:cubicBezTo>
                  <a:cubicBezTo>
                    <a:pt x="163" y="10"/>
                    <a:pt x="163" y="9"/>
                    <a:pt x="162" y="9"/>
                  </a:cubicBezTo>
                  <a:cubicBezTo>
                    <a:pt x="162" y="9"/>
                    <a:pt x="162" y="9"/>
                    <a:pt x="162" y="9"/>
                  </a:cubicBezTo>
                  <a:lnTo>
                    <a:pt x="161" y="8"/>
                  </a:lnTo>
                  <a:cubicBezTo>
                    <a:pt x="161" y="8"/>
                    <a:pt x="161" y="7"/>
                    <a:pt x="161" y="7"/>
                  </a:cubicBezTo>
                  <a:lnTo>
                    <a:pt x="160" y="7"/>
                  </a:lnTo>
                  <a:cubicBezTo>
                    <a:pt x="160" y="7"/>
                    <a:pt x="160" y="7"/>
                    <a:pt x="160" y="7"/>
                  </a:cubicBezTo>
                  <a:lnTo>
                    <a:pt x="159" y="6"/>
                  </a:lnTo>
                  <a:cubicBezTo>
                    <a:pt x="160" y="7"/>
                    <a:pt x="159" y="6"/>
                    <a:pt x="159" y="6"/>
                  </a:cubicBezTo>
                  <a:cubicBezTo>
                    <a:pt x="159" y="6"/>
                    <a:pt x="158" y="6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lnTo>
                    <a:pt x="157" y="5"/>
                  </a:lnTo>
                  <a:cubicBezTo>
                    <a:pt x="157" y="5"/>
                    <a:pt x="157" y="4"/>
                    <a:pt x="157" y="4"/>
                  </a:cubicBezTo>
                  <a:cubicBezTo>
                    <a:pt x="161" y="4"/>
                    <a:pt x="164" y="3"/>
                    <a:pt x="167" y="3"/>
                  </a:cubicBezTo>
                  <a:cubicBezTo>
                    <a:pt x="167" y="3"/>
                    <a:pt x="168" y="4"/>
                    <a:pt x="168" y="4"/>
                  </a:cubicBezTo>
                  <a:cubicBezTo>
                    <a:pt x="167" y="3"/>
                    <a:pt x="168" y="4"/>
                    <a:pt x="168" y="5"/>
                  </a:cubicBezTo>
                  <a:cubicBezTo>
                    <a:pt x="168" y="5"/>
                    <a:pt x="168" y="5"/>
                    <a:pt x="168" y="5"/>
                  </a:cubicBezTo>
                  <a:lnTo>
                    <a:pt x="169" y="5"/>
                  </a:lnTo>
                  <a:cubicBezTo>
                    <a:pt x="169" y="5"/>
                    <a:pt x="169" y="5"/>
                    <a:pt x="169" y="5"/>
                  </a:cubicBezTo>
                  <a:lnTo>
                    <a:pt x="169" y="6"/>
                  </a:lnTo>
                  <a:cubicBezTo>
                    <a:pt x="169" y="6"/>
                    <a:pt x="170" y="6"/>
                    <a:pt x="171" y="6"/>
                  </a:cubicBezTo>
                  <a:lnTo>
                    <a:pt x="171" y="5"/>
                  </a:ln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2" y="4"/>
                    <a:pt x="172" y="4"/>
                  </a:cubicBezTo>
                  <a:cubicBezTo>
                    <a:pt x="172" y="4"/>
                    <a:pt x="172" y="3"/>
                    <a:pt x="173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4" y="3"/>
                    <a:pt x="174" y="3"/>
                  </a:cubicBezTo>
                  <a:cubicBezTo>
                    <a:pt x="175" y="3"/>
                    <a:pt x="176" y="2"/>
                    <a:pt x="177" y="2"/>
                  </a:cubicBezTo>
                  <a:cubicBezTo>
                    <a:pt x="179" y="4"/>
                    <a:pt x="182" y="4"/>
                    <a:pt x="182" y="8"/>
                  </a:cubicBezTo>
                  <a:cubicBezTo>
                    <a:pt x="182" y="10"/>
                    <a:pt x="184" y="12"/>
                    <a:pt x="184" y="14"/>
                  </a:cubicBezTo>
                  <a:cubicBezTo>
                    <a:pt x="184" y="17"/>
                    <a:pt x="188" y="16"/>
                    <a:pt x="189" y="17"/>
                  </a:cubicBezTo>
                  <a:cubicBezTo>
                    <a:pt x="191" y="20"/>
                    <a:pt x="188" y="22"/>
                    <a:pt x="193" y="22"/>
                  </a:cubicBezTo>
                  <a:cubicBezTo>
                    <a:pt x="194" y="22"/>
                    <a:pt x="197" y="19"/>
                    <a:pt x="198" y="19"/>
                  </a:cubicBezTo>
                  <a:cubicBezTo>
                    <a:pt x="199" y="18"/>
                    <a:pt x="201" y="21"/>
                    <a:pt x="202" y="22"/>
                  </a:cubicBezTo>
                  <a:cubicBezTo>
                    <a:pt x="205" y="23"/>
                    <a:pt x="205" y="24"/>
                    <a:pt x="206" y="21"/>
                  </a:cubicBezTo>
                  <a:cubicBezTo>
                    <a:pt x="206" y="18"/>
                    <a:pt x="215" y="22"/>
                    <a:pt x="212" y="16"/>
                  </a:cubicBezTo>
                  <a:cubicBezTo>
                    <a:pt x="211" y="14"/>
                    <a:pt x="216" y="14"/>
                    <a:pt x="216" y="11"/>
                  </a:cubicBezTo>
                  <a:cubicBezTo>
                    <a:pt x="216" y="11"/>
                    <a:pt x="214" y="10"/>
                    <a:pt x="214" y="9"/>
                  </a:cubicBezTo>
                  <a:cubicBezTo>
                    <a:pt x="214" y="6"/>
                    <a:pt x="215" y="7"/>
                    <a:pt x="217" y="6"/>
                  </a:cubicBezTo>
                  <a:cubicBezTo>
                    <a:pt x="218" y="6"/>
                    <a:pt x="220" y="3"/>
                    <a:pt x="220" y="2"/>
                  </a:cubicBezTo>
                  <a:cubicBezTo>
                    <a:pt x="220" y="0"/>
                    <a:pt x="222" y="5"/>
                    <a:pt x="222" y="6"/>
                  </a:cubicBezTo>
                  <a:cubicBezTo>
                    <a:pt x="224" y="9"/>
                    <a:pt x="228" y="10"/>
                    <a:pt x="228" y="15"/>
                  </a:cubicBezTo>
                  <a:cubicBezTo>
                    <a:pt x="228" y="17"/>
                    <a:pt x="228" y="22"/>
                    <a:pt x="226" y="24"/>
                  </a:cubicBezTo>
                  <a:cubicBezTo>
                    <a:pt x="225" y="25"/>
                    <a:pt x="223" y="26"/>
                    <a:pt x="223" y="29"/>
                  </a:cubicBezTo>
                  <a:cubicBezTo>
                    <a:pt x="223" y="32"/>
                    <a:pt x="227" y="33"/>
                    <a:pt x="227" y="37"/>
                  </a:cubicBezTo>
                  <a:cubicBezTo>
                    <a:pt x="227" y="38"/>
                    <a:pt x="227" y="45"/>
                    <a:pt x="229" y="45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9" y="46"/>
                    <a:pt x="229" y="48"/>
                    <a:pt x="229" y="49"/>
                  </a:cubicBezTo>
                  <a:cubicBezTo>
                    <a:pt x="229" y="49"/>
                    <a:pt x="228" y="51"/>
                    <a:pt x="228" y="51"/>
                  </a:cubicBezTo>
                  <a:cubicBezTo>
                    <a:pt x="228" y="51"/>
                    <a:pt x="227" y="51"/>
                    <a:pt x="227" y="51"/>
                  </a:cubicBezTo>
                  <a:cubicBezTo>
                    <a:pt x="227" y="54"/>
                    <a:pt x="228" y="56"/>
                    <a:pt x="228" y="58"/>
                  </a:cubicBezTo>
                  <a:cubicBezTo>
                    <a:pt x="228" y="63"/>
                    <a:pt x="226" y="66"/>
                    <a:pt x="226" y="71"/>
                  </a:cubicBezTo>
                  <a:cubicBezTo>
                    <a:pt x="226" y="75"/>
                    <a:pt x="233" y="80"/>
                    <a:pt x="233" y="83"/>
                  </a:cubicBezTo>
                  <a:cubicBezTo>
                    <a:pt x="233" y="83"/>
                    <a:pt x="233" y="89"/>
                    <a:pt x="233" y="89"/>
                  </a:cubicBezTo>
                  <a:cubicBezTo>
                    <a:pt x="233" y="92"/>
                    <a:pt x="234" y="95"/>
                    <a:pt x="234" y="98"/>
                  </a:cubicBezTo>
                  <a:lnTo>
                    <a:pt x="234" y="103"/>
                  </a:lnTo>
                  <a:cubicBezTo>
                    <a:pt x="233" y="103"/>
                    <a:pt x="231" y="103"/>
                    <a:pt x="230" y="103"/>
                  </a:cubicBezTo>
                  <a:lnTo>
                    <a:pt x="230" y="104"/>
                  </a:lnTo>
                  <a:lnTo>
                    <a:pt x="229" y="104"/>
                  </a:lnTo>
                  <a:lnTo>
                    <a:pt x="229" y="105"/>
                  </a:lnTo>
                  <a:cubicBezTo>
                    <a:pt x="229" y="105"/>
                    <a:pt x="229" y="105"/>
                    <a:pt x="229" y="105"/>
                  </a:cubicBezTo>
                  <a:lnTo>
                    <a:pt x="229" y="106"/>
                  </a:lnTo>
                  <a:lnTo>
                    <a:pt x="228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cubicBezTo>
                    <a:pt x="226" y="108"/>
                    <a:pt x="222" y="108"/>
                    <a:pt x="220" y="108"/>
                  </a:cubicBezTo>
                  <a:lnTo>
                    <a:pt x="220" y="107"/>
                  </a:lnTo>
                  <a:lnTo>
                    <a:pt x="216" y="107"/>
                  </a:lnTo>
                  <a:cubicBezTo>
                    <a:pt x="216" y="108"/>
                    <a:pt x="215" y="107"/>
                    <a:pt x="215" y="107"/>
                  </a:cubicBezTo>
                  <a:lnTo>
                    <a:pt x="215" y="108"/>
                  </a:lnTo>
                  <a:lnTo>
                    <a:pt x="214" y="108"/>
                  </a:lnTo>
                  <a:lnTo>
                    <a:pt x="213" y="108"/>
                  </a:lnTo>
                  <a:cubicBezTo>
                    <a:pt x="213" y="108"/>
                    <a:pt x="212" y="107"/>
                    <a:pt x="212" y="107"/>
                  </a:cubicBezTo>
                  <a:lnTo>
                    <a:pt x="211" y="107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10"/>
                  </a:lnTo>
                  <a:cubicBezTo>
                    <a:pt x="209" y="110"/>
                    <a:pt x="209" y="110"/>
                    <a:pt x="209" y="110"/>
                  </a:cubicBezTo>
                  <a:lnTo>
                    <a:pt x="209" y="113"/>
                  </a:lnTo>
                  <a:lnTo>
                    <a:pt x="210" y="113"/>
                  </a:lnTo>
                  <a:cubicBezTo>
                    <a:pt x="210" y="113"/>
                    <a:pt x="211" y="114"/>
                    <a:pt x="211" y="114"/>
                  </a:cubicBezTo>
                  <a:lnTo>
                    <a:pt x="212" y="114"/>
                  </a:lnTo>
                  <a:cubicBezTo>
                    <a:pt x="212" y="115"/>
                    <a:pt x="212" y="115"/>
                    <a:pt x="213" y="115"/>
                  </a:cubicBezTo>
                  <a:cubicBezTo>
                    <a:pt x="213" y="116"/>
                    <a:pt x="213" y="118"/>
                    <a:pt x="213" y="119"/>
                  </a:cubicBezTo>
                  <a:lnTo>
                    <a:pt x="212" y="119"/>
                  </a:lnTo>
                  <a:lnTo>
                    <a:pt x="212" y="120"/>
                  </a:lnTo>
                  <a:lnTo>
                    <a:pt x="211" y="120"/>
                  </a:lnTo>
                  <a:lnTo>
                    <a:pt x="210" y="121"/>
                  </a:lnTo>
                  <a:lnTo>
                    <a:pt x="209" y="122"/>
                  </a:lnTo>
                  <a:cubicBezTo>
                    <a:pt x="208" y="122"/>
                    <a:pt x="206" y="123"/>
                    <a:pt x="205" y="123"/>
                  </a:cubicBezTo>
                  <a:lnTo>
                    <a:pt x="205" y="122"/>
                  </a:lnTo>
                  <a:lnTo>
                    <a:pt x="202" y="122"/>
                  </a:lnTo>
                  <a:lnTo>
                    <a:pt x="202" y="124"/>
                  </a:lnTo>
                  <a:lnTo>
                    <a:pt x="201" y="124"/>
                  </a:lnTo>
                  <a:lnTo>
                    <a:pt x="201" y="125"/>
                  </a:lnTo>
                  <a:cubicBezTo>
                    <a:pt x="201" y="125"/>
                    <a:pt x="198" y="125"/>
                    <a:pt x="198" y="124"/>
                  </a:cubicBezTo>
                  <a:lnTo>
                    <a:pt x="197" y="124"/>
                  </a:lnTo>
                  <a:lnTo>
                    <a:pt x="196" y="124"/>
                  </a:lnTo>
                  <a:cubicBezTo>
                    <a:pt x="196" y="124"/>
                    <a:pt x="196" y="128"/>
                    <a:pt x="196" y="129"/>
                  </a:cubicBezTo>
                  <a:lnTo>
                    <a:pt x="195" y="129"/>
                  </a:lnTo>
                  <a:lnTo>
                    <a:pt x="195" y="131"/>
                  </a:lnTo>
                  <a:cubicBezTo>
                    <a:pt x="196" y="131"/>
                    <a:pt x="196" y="131"/>
                    <a:pt x="196" y="132"/>
                  </a:cubicBezTo>
                  <a:lnTo>
                    <a:pt x="197" y="132"/>
                  </a:lnTo>
                  <a:cubicBezTo>
                    <a:pt x="197" y="132"/>
                    <a:pt x="199" y="133"/>
                    <a:pt x="199" y="133"/>
                  </a:cubicBezTo>
                  <a:lnTo>
                    <a:pt x="200" y="133"/>
                  </a:lnTo>
                  <a:lnTo>
                    <a:pt x="200" y="135"/>
                  </a:lnTo>
                  <a:lnTo>
                    <a:pt x="199" y="135"/>
                  </a:lnTo>
                  <a:cubicBezTo>
                    <a:pt x="199" y="136"/>
                    <a:pt x="199" y="139"/>
                    <a:pt x="199" y="140"/>
                  </a:cubicBezTo>
                  <a:lnTo>
                    <a:pt x="198" y="140"/>
                  </a:lnTo>
                  <a:lnTo>
                    <a:pt x="198" y="143"/>
                  </a:lnTo>
                  <a:lnTo>
                    <a:pt x="199" y="143"/>
                  </a:lnTo>
                  <a:cubicBezTo>
                    <a:pt x="199" y="144"/>
                    <a:pt x="201" y="143"/>
                    <a:pt x="201" y="143"/>
                  </a:cubicBezTo>
                  <a:lnTo>
                    <a:pt x="202" y="144"/>
                  </a:lnTo>
                  <a:cubicBezTo>
                    <a:pt x="202" y="144"/>
                    <a:pt x="201" y="146"/>
                    <a:pt x="203" y="146"/>
                  </a:cubicBezTo>
                  <a:lnTo>
                    <a:pt x="203" y="148"/>
                  </a:lnTo>
                  <a:cubicBezTo>
                    <a:pt x="201" y="149"/>
                    <a:pt x="201" y="152"/>
                    <a:pt x="201" y="154"/>
                  </a:cubicBezTo>
                  <a:lnTo>
                    <a:pt x="199" y="154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7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5" y="158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2" y="160"/>
                  </a:lnTo>
                  <a:cubicBezTo>
                    <a:pt x="192" y="160"/>
                    <a:pt x="192" y="161"/>
                    <a:pt x="191" y="161"/>
                  </a:cubicBezTo>
                  <a:cubicBezTo>
                    <a:pt x="191" y="161"/>
                    <a:pt x="191" y="162"/>
                    <a:pt x="191" y="162"/>
                  </a:cubicBezTo>
                  <a:lnTo>
                    <a:pt x="188" y="162"/>
                  </a:lnTo>
                  <a:lnTo>
                    <a:pt x="186" y="162"/>
                  </a:lnTo>
                  <a:lnTo>
                    <a:pt x="186" y="161"/>
                  </a:lnTo>
                  <a:cubicBezTo>
                    <a:pt x="185" y="161"/>
                    <a:pt x="185" y="161"/>
                    <a:pt x="185" y="160"/>
                  </a:cubicBezTo>
                  <a:cubicBezTo>
                    <a:pt x="184" y="160"/>
                    <a:pt x="184" y="159"/>
                    <a:pt x="184" y="159"/>
                  </a:cubicBezTo>
                  <a:cubicBezTo>
                    <a:pt x="183" y="159"/>
                    <a:pt x="181" y="158"/>
                    <a:pt x="180" y="158"/>
                  </a:cubicBezTo>
                  <a:lnTo>
                    <a:pt x="180" y="157"/>
                  </a:lnTo>
                  <a:cubicBezTo>
                    <a:pt x="180" y="157"/>
                    <a:pt x="179" y="157"/>
                    <a:pt x="179" y="157"/>
                  </a:cubicBezTo>
                  <a:cubicBezTo>
                    <a:pt x="179" y="156"/>
                    <a:pt x="179" y="156"/>
                    <a:pt x="178" y="155"/>
                  </a:cubicBezTo>
                  <a:lnTo>
                    <a:pt x="177" y="155"/>
                  </a:lnTo>
                  <a:lnTo>
                    <a:pt x="177" y="154"/>
                  </a:lnTo>
                  <a:lnTo>
                    <a:pt x="176" y="154"/>
                  </a:lnTo>
                  <a:lnTo>
                    <a:pt x="175" y="154"/>
                  </a:lnTo>
                  <a:lnTo>
                    <a:pt x="174" y="154"/>
                  </a:lnTo>
                  <a:cubicBezTo>
                    <a:pt x="174" y="153"/>
                    <a:pt x="172" y="153"/>
                    <a:pt x="172" y="152"/>
                  </a:cubicBezTo>
                  <a:lnTo>
                    <a:pt x="170" y="152"/>
                  </a:lnTo>
                  <a:cubicBezTo>
                    <a:pt x="170" y="152"/>
                    <a:pt x="170" y="151"/>
                    <a:pt x="170" y="151"/>
                  </a:cubicBezTo>
                  <a:lnTo>
                    <a:pt x="168" y="151"/>
                  </a:lnTo>
                  <a:cubicBezTo>
                    <a:pt x="168" y="150"/>
                    <a:pt x="168" y="151"/>
                    <a:pt x="168" y="150"/>
                  </a:cubicBezTo>
                  <a:lnTo>
                    <a:pt x="166" y="150"/>
                  </a:lnTo>
                  <a:lnTo>
                    <a:pt x="165" y="150"/>
                  </a:lnTo>
                  <a:cubicBezTo>
                    <a:pt x="165" y="152"/>
                    <a:pt x="164" y="150"/>
                    <a:pt x="164" y="152"/>
                  </a:cubicBezTo>
                  <a:cubicBezTo>
                    <a:pt x="164" y="152"/>
                    <a:pt x="163" y="153"/>
                    <a:pt x="163" y="153"/>
                  </a:cubicBezTo>
                  <a:lnTo>
                    <a:pt x="163" y="154"/>
                  </a:lnTo>
                  <a:lnTo>
                    <a:pt x="162" y="154"/>
                  </a:lnTo>
                  <a:lnTo>
                    <a:pt x="162" y="155"/>
                  </a:lnTo>
                  <a:cubicBezTo>
                    <a:pt x="162" y="155"/>
                    <a:pt x="161" y="156"/>
                    <a:pt x="161" y="156"/>
                  </a:cubicBezTo>
                  <a:lnTo>
                    <a:pt x="160" y="156"/>
                  </a:lnTo>
                  <a:lnTo>
                    <a:pt x="160" y="157"/>
                  </a:lnTo>
                  <a:lnTo>
                    <a:pt x="159" y="157"/>
                  </a:lnTo>
                  <a:cubicBezTo>
                    <a:pt x="159" y="157"/>
                    <a:pt x="156" y="157"/>
                    <a:pt x="156" y="157"/>
                  </a:cubicBezTo>
                  <a:cubicBezTo>
                    <a:pt x="156" y="157"/>
                    <a:pt x="155" y="158"/>
                    <a:pt x="155" y="158"/>
                  </a:cubicBezTo>
                  <a:cubicBezTo>
                    <a:pt x="155" y="158"/>
                    <a:pt x="155" y="159"/>
                    <a:pt x="156" y="159"/>
                  </a:cubicBezTo>
                  <a:lnTo>
                    <a:pt x="156" y="160"/>
                  </a:lnTo>
                  <a:lnTo>
                    <a:pt x="157" y="160"/>
                  </a:lnTo>
                  <a:lnTo>
                    <a:pt x="157" y="166"/>
                  </a:lnTo>
                  <a:cubicBezTo>
                    <a:pt x="156" y="166"/>
                    <a:pt x="154" y="166"/>
                    <a:pt x="153" y="165"/>
                  </a:cubicBezTo>
                  <a:lnTo>
                    <a:pt x="152" y="165"/>
                  </a:lnTo>
                  <a:lnTo>
                    <a:pt x="151" y="164"/>
                  </a:lnTo>
                  <a:lnTo>
                    <a:pt x="149" y="164"/>
                  </a:lnTo>
                  <a:cubicBezTo>
                    <a:pt x="149" y="164"/>
                    <a:pt x="148" y="165"/>
                    <a:pt x="148" y="165"/>
                  </a:cubicBezTo>
                  <a:lnTo>
                    <a:pt x="148" y="166"/>
                  </a:lnTo>
                  <a:lnTo>
                    <a:pt x="147" y="166"/>
                  </a:lnTo>
                  <a:lnTo>
                    <a:pt x="147" y="167"/>
                  </a:lnTo>
                  <a:lnTo>
                    <a:pt x="146" y="167"/>
                  </a:lnTo>
                  <a:lnTo>
                    <a:pt x="146" y="168"/>
                  </a:lnTo>
                  <a:cubicBezTo>
                    <a:pt x="146" y="168"/>
                    <a:pt x="146" y="168"/>
                    <a:pt x="146" y="169"/>
                  </a:cubicBezTo>
                  <a:lnTo>
                    <a:pt x="145" y="169"/>
                  </a:lnTo>
                  <a:cubicBezTo>
                    <a:pt x="144" y="169"/>
                    <a:pt x="143" y="169"/>
                    <a:pt x="142" y="170"/>
                  </a:cubicBezTo>
                  <a:lnTo>
                    <a:pt x="142" y="172"/>
                  </a:lnTo>
                  <a:lnTo>
                    <a:pt x="143" y="172"/>
                  </a:lnTo>
                  <a:lnTo>
                    <a:pt x="143" y="173"/>
                  </a:lnTo>
                  <a:lnTo>
                    <a:pt x="144" y="173"/>
                  </a:lnTo>
                  <a:lnTo>
                    <a:pt x="144" y="174"/>
                  </a:lnTo>
                  <a:lnTo>
                    <a:pt x="145" y="174"/>
                  </a:lnTo>
                  <a:lnTo>
                    <a:pt x="146" y="174"/>
                  </a:lnTo>
                  <a:cubicBezTo>
                    <a:pt x="146" y="175"/>
                    <a:pt x="147" y="175"/>
                    <a:pt x="147" y="176"/>
                  </a:cubicBezTo>
                  <a:lnTo>
                    <a:pt x="148" y="176"/>
                  </a:lnTo>
                  <a:lnTo>
                    <a:pt x="148" y="179"/>
                  </a:lnTo>
                  <a:cubicBezTo>
                    <a:pt x="148" y="179"/>
                    <a:pt x="150" y="179"/>
                    <a:pt x="151" y="179"/>
                  </a:cubicBezTo>
                  <a:lnTo>
                    <a:pt x="151" y="180"/>
                  </a:lnTo>
                  <a:cubicBezTo>
                    <a:pt x="151" y="181"/>
                    <a:pt x="152" y="182"/>
                    <a:pt x="152" y="182"/>
                  </a:cubicBezTo>
                  <a:lnTo>
                    <a:pt x="152" y="185"/>
                  </a:lnTo>
                  <a:lnTo>
                    <a:pt x="154" y="185"/>
                  </a:lnTo>
                  <a:lnTo>
                    <a:pt x="154" y="186"/>
                  </a:lnTo>
                  <a:cubicBezTo>
                    <a:pt x="153" y="186"/>
                    <a:pt x="151" y="186"/>
                    <a:pt x="150" y="186"/>
                  </a:cubicBezTo>
                  <a:cubicBezTo>
                    <a:pt x="150" y="186"/>
                    <a:pt x="148" y="186"/>
                    <a:pt x="148" y="186"/>
                  </a:cubicBezTo>
                  <a:lnTo>
                    <a:pt x="147" y="185"/>
                  </a:lnTo>
                  <a:lnTo>
                    <a:pt x="146" y="185"/>
                  </a:lnTo>
                  <a:cubicBezTo>
                    <a:pt x="146" y="186"/>
                    <a:pt x="146" y="186"/>
                    <a:pt x="146" y="186"/>
                  </a:cubicBezTo>
                  <a:cubicBezTo>
                    <a:pt x="146" y="187"/>
                    <a:pt x="145" y="187"/>
                    <a:pt x="144" y="187"/>
                  </a:cubicBezTo>
                  <a:cubicBezTo>
                    <a:pt x="144" y="187"/>
                    <a:pt x="143" y="187"/>
                    <a:pt x="143" y="187"/>
                  </a:cubicBezTo>
                  <a:lnTo>
                    <a:pt x="143" y="188"/>
                  </a:lnTo>
                  <a:cubicBezTo>
                    <a:pt x="143" y="189"/>
                    <a:pt x="141" y="190"/>
                    <a:pt x="141" y="190"/>
                  </a:cubicBezTo>
                  <a:lnTo>
                    <a:pt x="141" y="191"/>
                  </a:lnTo>
                  <a:lnTo>
                    <a:pt x="140" y="191"/>
                  </a:lnTo>
                  <a:cubicBezTo>
                    <a:pt x="140" y="192"/>
                    <a:pt x="140" y="194"/>
                    <a:pt x="140" y="195"/>
                  </a:cubicBezTo>
                  <a:lnTo>
                    <a:pt x="139" y="195"/>
                  </a:lnTo>
                  <a:lnTo>
                    <a:pt x="139" y="199"/>
                  </a:lnTo>
                  <a:cubicBezTo>
                    <a:pt x="139" y="199"/>
                    <a:pt x="139" y="200"/>
                    <a:pt x="140" y="200"/>
                  </a:cubicBezTo>
                  <a:lnTo>
                    <a:pt x="140" y="201"/>
                  </a:lnTo>
                  <a:lnTo>
                    <a:pt x="140" y="203"/>
                  </a:lnTo>
                  <a:lnTo>
                    <a:pt x="139" y="203"/>
                  </a:lnTo>
                  <a:cubicBezTo>
                    <a:pt x="139" y="203"/>
                    <a:pt x="139" y="204"/>
                    <a:pt x="139" y="204"/>
                  </a:cubicBezTo>
                  <a:cubicBezTo>
                    <a:pt x="139" y="205"/>
                    <a:pt x="138" y="206"/>
                    <a:pt x="138" y="207"/>
                  </a:cubicBezTo>
                  <a:cubicBezTo>
                    <a:pt x="138" y="207"/>
                    <a:pt x="137" y="208"/>
                    <a:pt x="137" y="208"/>
                  </a:cubicBezTo>
                  <a:lnTo>
                    <a:pt x="136" y="208"/>
                  </a:lnTo>
                  <a:cubicBezTo>
                    <a:pt x="136" y="209"/>
                    <a:pt x="136" y="210"/>
                    <a:pt x="136" y="210"/>
                  </a:cubicBezTo>
                  <a:lnTo>
                    <a:pt x="135" y="210"/>
                  </a:lnTo>
                  <a:lnTo>
                    <a:pt x="135" y="211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4" y="214"/>
                  </a:lnTo>
                  <a:cubicBezTo>
                    <a:pt x="134" y="214"/>
                    <a:pt x="133" y="215"/>
                    <a:pt x="133" y="215"/>
                  </a:cubicBezTo>
                  <a:lnTo>
                    <a:pt x="132" y="215"/>
                  </a:lnTo>
                  <a:cubicBezTo>
                    <a:pt x="131" y="215"/>
                    <a:pt x="131" y="214"/>
                    <a:pt x="131" y="213"/>
                  </a:cubicBezTo>
                  <a:cubicBezTo>
                    <a:pt x="131" y="213"/>
                    <a:pt x="130" y="212"/>
                    <a:pt x="130" y="212"/>
                  </a:cubicBezTo>
                  <a:cubicBezTo>
                    <a:pt x="130" y="212"/>
                    <a:pt x="130" y="211"/>
                    <a:pt x="129" y="211"/>
                  </a:cubicBezTo>
                  <a:cubicBezTo>
                    <a:pt x="129" y="211"/>
                    <a:pt x="129" y="210"/>
                    <a:pt x="129" y="210"/>
                  </a:cubicBezTo>
                  <a:cubicBezTo>
                    <a:pt x="129" y="208"/>
                    <a:pt x="126" y="206"/>
                    <a:pt x="126" y="204"/>
                  </a:cubicBezTo>
                  <a:lnTo>
                    <a:pt x="125" y="204"/>
                  </a:lnTo>
                  <a:lnTo>
                    <a:pt x="124" y="204"/>
                  </a:lnTo>
                  <a:lnTo>
                    <a:pt x="124" y="201"/>
                  </a:lnTo>
                  <a:lnTo>
                    <a:pt x="124" y="200"/>
                  </a:lnTo>
                  <a:lnTo>
                    <a:pt x="123" y="200"/>
                  </a:lnTo>
                  <a:lnTo>
                    <a:pt x="122" y="199"/>
                  </a:lnTo>
                  <a:cubicBezTo>
                    <a:pt x="121" y="199"/>
                    <a:pt x="121" y="199"/>
                    <a:pt x="119" y="199"/>
                  </a:cubicBezTo>
                  <a:cubicBezTo>
                    <a:pt x="119" y="198"/>
                    <a:pt x="119" y="199"/>
                    <a:pt x="119" y="198"/>
                  </a:cubicBezTo>
                  <a:lnTo>
                    <a:pt x="118" y="198"/>
                  </a:lnTo>
                  <a:lnTo>
                    <a:pt x="118" y="196"/>
                  </a:lnTo>
                  <a:lnTo>
                    <a:pt x="117" y="196"/>
                  </a:lnTo>
                  <a:cubicBezTo>
                    <a:pt x="117" y="196"/>
                    <a:pt x="118" y="198"/>
                    <a:pt x="117" y="198"/>
                  </a:cubicBezTo>
                  <a:lnTo>
                    <a:pt x="117" y="199"/>
                  </a:lnTo>
                  <a:cubicBezTo>
                    <a:pt x="117" y="199"/>
                    <a:pt x="116" y="199"/>
                    <a:pt x="116" y="200"/>
                  </a:cubicBezTo>
                  <a:lnTo>
                    <a:pt x="115" y="200"/>
                  </a:lnTo>
                  <a:lnTo>
                    <a:pt x="115" y="201"/>
                  </a:lnTo>
                  <a:cubicBezTo>
                    <a:pt x="114" y="201"/>
                    <a:pt x="109" y="201"/>
                    <a:pt x="109" y="200"/>
                  </a:cubicBezTo>
                  <a:lnTo>
                    <a:pt x="109" y="203"/>
                  </a:lnTo>
                  <a:lnTo>
                    <a:pt x="109" y="204"/>
                  </a:lnTo>
                  <a:lnTo>
                    <a:pt x="108" y="204"/>
                  </a:lnTo>
                  <a:lnTo>
                    <a:pt x="107" y="204"/>
                  </a:lnTo>
                  <a:cubicBezTo>
                    <a:pt x="106" y="205"/>
                    <a:pt x="104" y="204"/>
                    <a:pt x="103" y="204"/>
                  </a:cubicBezTo>
                  <a:lnTo>
                    <a:pt x="102" y="204"/>
                  </a:lnTo>
                  <a:lnTo>
                    <a:pt x="101" y="204"/>
                  </a:lnTo>
                  <a:lnTo>
                    <a:pt x="101" y="203"/>
                  </a:lnTo>
                  <a:cubicBezTo>
                    <a:pt x="101" y="203"/>
                    <a:pt x="100" y="202"/>
                    <a:pt x="100" y="202"/>
                  </a:cubicBezTo>
                  <a:cubicBezTo>
                    <a:pt x="100" y="202"/>
                    <a:pt x="100" y="202"/>
                    <a:pt x="99" y="202"/>
                  </a:cubicBezTo>
                  <a:cubicBezTo>
                    <a:pt x="99" y="201"/>
                    <a:pt x="99" y="202"/>
                    <a:pt x="99" y="201"/>
                  </a:cubicBezTo>
                  <a:lnTo>
                    <a:pt x="98" y="201"/>
                  </a:lnTo>
                  <a:lnTo>
                    <a:pt x="98" y="200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7" y="203"/>
                  </a:lnTo>
                  <a:lnTo>
                    <a:pt x="96" y="203"/>
                  </a:lnTo>
                  <a:lnTo>
                    <a:pt x="96" y="204"/>
                  </a:lnTo>
                  <a:lnTo>
                    <a:pt x="93" y="204"/>
                  </a:lnTo>
                  <a:lnTo>
                    <a:pt x="93" y="205"/>
                  </a:lnTo>
                  <a:cubicBezTo>
                    <a:pt x="92" y="205"/>
                    <a:pt x="92" y="206"/>
                    <a:pt x="92" y="206"/>
                  </a:cubicBezTo>
                  <a:lnTo>
                    <a:pt x="91" y="207"/>
                  </a:lnTo>
                  <a:cubicBezTo>
                    <a:pt x="91" y="207"/>
                    <a:pt x="90" y="207"/>
                    <a:pt x="90" y="207"/>
                  </a:cubicBezTo>
                  <a:lnTo>
                    <a:pt x="90" y="208"/>
                  </a:lnTo>
                  <a:lnTo>
                    <a:pt x="89" y="208"/>
                  </a:lnTo>
                  <a:lnTo>
                    <a:pt x="88" y="208"/>
                  </a:lnTo>
                  <a:lnTo>
                    <a:pt x="88" y="209"/>
                  </a:lnTo>
                  <a:cubicBezTo>
                    <a:pt x="88" y="209"/>
                    <a:pt x="86" y="207"/>
                    <a:pt x="86" y="207"/>
                  </a:cubicBezTo>
                  <a:cubicBezTo>
                    <a:pt x="85" y="207"/>
                    <a:pt x="84" y="207"/>
                    <a:pt x="83" y="207"/>
                  </a:cubicBezTo>
                  <a:cubicBezTo>
                    <a:pt x="83" y="207"/>
                    <a:pt x="82" y="207"/>
                    <a:pt x="82" y="208"/>
                  </a:cubicBezTo>
                  <a:lnTo>
                    <a:pt x="79" y="208"/>
                  </a:lnTo>
                  <a:cubicBezTo>
                    <a:pt x="79" y="207"/>
                    <a:pt x="77" y="206"/>
                    <a:pt x="77" y="206"/>
                  </a:cubicBezTo>
                  <a:cubicBezTo>
                    <a:pt x="77" y="208"/>
                    <a:pt x="77" y="211"/>
                    <a:pt x="77" y="213"/>
                  </a:cubicBezTo>
                  <a:lnTo>
                    <a:pt x="76" y="213"/>
                  </a:lnTo>
                  <a:lnTo>
                    <a:pt x="76" y="214"/>
                  </a:lnTo>
                  <a:lnTo>
                    <a:pt x="76" y="215"/>
                  </a:lnTo>
                  <a:lnTo>
                    <a:pt x="75" y="215"/>
                  </a:lnTo>
                  <a:cubicBezTo>
                    <a:pt x="75" y="214"/>
                    <a:pt x="73" y="212"/>
                    <a:pt x="72" y="212"/>
                  </a:cubicBezTo>
                  <a:cubicBezTo>
                    <a:pt x="72" y="211"/>
                    <a:pt x="68" y="211"/>
                    <a:pt x="68" y="211"/>
                  </a:cubicBezTo>
                  <a:cubicBezTo>
                    <a:pt x="68" y="212"/>
                    <a:pt x="67" y="211"/>
                    <a:pt x="67" y="212"/>
                  </a:cubicBezTo>
                  <a:lnTo>
                    <a:pt x="66" y="211"/>
                  </a:lnTo>
                  <a:lnTo>
                    <a:pt x="65" y="210"/>
                  </a:lnTo>
                  <a:lnTo>
                    <a:pt x="63" y="210"/>
                  </a:lnTo>
                  <a:lnTo>
                    <a:pt x="62" y="211"/>
                  </a:lnTo>
                  <a:lnTo>
                    <a:pt x="57" y="211"/>
                  </a:lnTo>
                  <a:cubicBezTo>
                    <a:pt x="57" y="210"/>
                    <a:pt x="56" y="209"/>
                    <a:pt x="56" y="209"/>
                  </a:cubicBezTo>
                  <a:cubicBezTo>
                    <a:pt x="56" y="208"/>
                    <a:pt x="56" y="207"/>
                    <a:pt x="55" y="207"/>
                  </a:cubicBezTo>
                  <a:lnTo>
                    <a:pt x="55" y="206"/>
                  </a:lnTo>
                  <a:lnTo>
                    <a:pt x="54" y="206"/>
                  </a:lnTo>
                  <a:cubicBezTo>
                    <a:pt x="54" y="207"/>
                    <a:pt x="53" y="207"/>
                    <a:pt x="53" y="207"/>
                  </a:cubicBezTo>
                  <a:cubicBezTo>
                    <a:pt x="53" y="207"/>
                    <a:pt x="53" y="208"/>
                    <a:pt x="53" y="208"/>
                  </a:cubicBezTo>
                  <a:lnTo>
                    <a:pt x="53" y="210"/>
                  </a:lnTo>
                  <a:lnTo>
                    <a:pt x="52" y="210"/>
                  </a:lnTo>
                  <a:cubicBezTo>
                    <a:pt x="52" y="210"/>
                    <a:pt x="50" y="210"/>
                    <a:pt x="50" y="210"/>
                  </a:cubicBezTo>
                  <a:lnTo>
                    <a:pt x="50" y="212"/>
                  </a:lnTo>
                  <a:lnTo>
                    <a:pt x="49" y="212"/>
                  </a:lnTo>
                  <a:lnTo>
                    <a:pt x="49" y="213"/>
                  </a:lnTo>
                  <a:lnTo>
                    <a:pt x="48" y="214"/>
                  </a:lnTo>
                  <a:cubicBezTo>
                    <a:pt x="48" y="214"/>
                    <a:pt x="47" y="214"/>
                    <a:pt x="47" y="214"/>
                  </a:cubicBezTo>
                  <a:lnTo>
                    <a:pt x="46" y="215"/>
                  </a:lnTo>
                  <a:lnTo>
                    <a:pt x="45" y="215"/>
                  </a:lnTo>
                  <a:cubicBezTo>
                    <a:pt x="45" y="214"/>
                    <a:pt x="44" y="214"/>
                    <a:pt x="44" y="214"/>
                  </a:cubicBezTo>
                  <a:cubicBezTo>
                    <a:pt x="44" y="214"/>
                    <a:pt x="43" y="213"/>
                    <a:pt x="43" y="212"/>
                  </a:cubicBezTo>
                  <a:lnTo>
                    <a:pt x="40" y="212"/>
                  </a:lnTo>
                  <a:lnTo>
                    <a:pt x="39" y="212"/>
                  </a:lnTo>
                  <a:cubicBezTo>
                    <a:pt x="39" y="211"/>
                    <a:pt x="39" y="211"/>
                    <a:pt x="39" y="210"/>
                  </a:cubicBezTo>
                  <a:lnTo>
                    <a:pt x="38" y="210"/>
                  </a:lnTo>
                  <a:lnTo>
                    <a:pt x="37" y="211"/>
                  </a:lnTo>
                  <a:lnTo>
                    <a:pt x="37" y="212"/>
                  </a:lnTo>
                  <a:lnTo>
                    <a:pt x="35" y="212"/>
                  </a:lnTo>
                  <a:cubicBezTo>
                    <a:pt x="35" y="211"/>
                    <a:pt x="35" y="212"/>
                    <a:pt x="35" y="211"/>
                  </a:cubicBezTo>
                  <a:cubicBezTo>
                    <a:pt x="35" y="211"/>
                    <a:pt x="34" y="211"/>
                    <a:pt x="34" y="211"/>
                  </a:cubicBezTo>
                  <a:lnTo>
                    <a:pt x="34" y="210"/>
                  </a:lnTo>
                  <a:lnTo>
                    <a:pt x="33" y="210"/>
                  </a:lnTo>
                  <a:lnTo>
                    <a:pt x="33" y="209"/>
                  </a:lnTo>
                  <a:cubicBezTo>
                    <a:pt x="32" y="209"/>
                    <a:pt x="31" y="210"/>
                    <a:pt x="30" y="210"/>
                  </a:cubicBezTo>
                  <a:lnTo>
                    <a:pt x="30" y="211"/>
                  </a:lnTo>
                  <a:lnTo>
                    <a:pt x="29" y="211"/>
                  </a:lnTo>
                  <a:lnTo>
                    <a:pt x="28" y="211"/>
                  </a:lnTo>
                  <a:lnTo>
                    <a:pt x="28" y="212"/>
                  </a:lnTo>
                  <a:lnTo>
                    <a:pt x="25" y="212"/>
                  </a:lnTo>
                  <a:cubicBezTo>
                    <a:pt x="25" y="212"/>
                    <a:pt x="24" y="212"/>
                    <a:pt x="24" y="212"/>
                  </a:cubicBezTo>
                  <a:lnTo>
                    <a:pt x="24" y="211"/>
                  </a:lnTo>
                  <a:cubicBezTo>
                    <a:pt x="24" y="208"/>
                    <a:pt x="23" y="207"/>
                    <a:pt x="22" y="205"/>
                  </a:cubicBezTo>
                  <a:lnTo>
                    <a:pt x="19" y="205"/>
                  </a:lnTo>
                  <a:lnTo>
                    <a:pt x="19" y="206"/>
                  </a:lnTo>
                  <a:lnTo>
                    <a:pt x="18" y="206"/>
                  </a:lnTo>
                  <a:lnTo>
                    <a:pt x="18" y="207"/>
                  </a:lnTo>
                  <a:lnTo>
                    <a:pt x="18" y="208"/>
                  </a:lnTo>
                  <a:lnTo>
                    <a:pt x="17" y="208"/>
                  </a:lnTo>
                  <a:cubicBezTo>
                    <a:pt x="17" y="207"/>
                    <a:pt x="16" y="207"/>
                    <a:pt x="16" y="207"/>
                  </a:cubicBezTo>
                  <a:lnTo>
                    <a:pt x="16" y="206"/>
                  </a:lnTo>
                  <a:cubicBezTo>
                    <a:pt x="15" y="206"/>
                    <a:pt x="15" y="206"/>
                    <a:pt x="15" y="205"/>
                  </a:cubicBezTo>
                  <a:lnTo>
                    <a:pt x="14" y="205"/>
                  </a:lnTo>
                  <a:cubicBezTo>
                    <a:pt x="13" y="204"/>
                    <a:pt x="11" y="205"/>
                    <a:pt x="9" y="205"/>
                  </a:cubicBezTo>
                  <a:cubicBezTo>
                    <a:pt x="9" y="206"/>
                    <a:pt x="9" y="205"/>
                    <a:pt x="9" y="206"/>
                  </a:cubicBezTo>
                  <a:cubicBezTo>
                    <a:pt x="8" y="206"/>
                    <a:pt x="8" y="207"/>
                    <a:pt x="7" y="207"/>
                  </a:cubicBezTo>
                  <a:cubicBezTo>
                    <a:pt x="7" y="207"/>
                    <a:pt x="7" y="208"/>
                    <a:pt x="6" y="208"/>
                  </a:cubicBezTo>
                  <a:cubicBezTo>
                    <a:pt x="6" y="208"/>
                    <a:pt x="6" y="209"/>
                    <a:pt x="6" y="209"/>
                  </a:cubicBezTo>
                  <a:lnTo>
                    <a:pt x="2" y="209"/>
                  </a:lnTo>
                  <a:lnTo>
                    <a:pt x="2" y="208"/>
                  </a:lnTo>
                  <a:cubicBezTo>
                    <a:pt x="3" y="208"/>
                    <a:pt x="3" y="208"/>
                    <a:pt x="4" y="208"/>
                  </a:cubicBezTo>
                  <a:lnTo>
                    <a:pt x="4" y="207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2" y="203"/>
                  </a:lnTo>
                  <a:cubicBezTo>
                    <a:pt x="3" y="202"/>
                    <a:pt x="2" y="200"/>
                    <a:pt x="3" y="199"/>
                  </a:cubicBezTo>
                  <a:lnTo>
                    <a:pt x="3" y="198"/>
                  </a:lnTo>
                  <a:cubicBezTo>
                    <a:pt x="3" y="198"/>
                    <a:pt x="4" y="198"/>
                    <a:pt x="4" y="197"/>
                  </a:cubicBezTo>
                  <a:lnTo>
                    <a:pt x="6" y="197"/>
                  </a:lnTo>
                  <a:lnTo>
                    <a:pt x="6" y="198"/>
                  </a:lnTo>
                  <a:lnTo>
                    <a:pt x="7" y="198"/>
                  </a:lnTo>
                  <a:lnTo>
                    <a:pt x="8" y="198"/>
                  </a:lnTo>
                  <a:lnTo>
                    <a:pt x="8" y="199"/>
                  </a:lnTo>
                  <a:cubicBezTo>
                    <a:pt x="9" y="199"/>
                    <a:pt x="9" y="201"/>
                    <a:pt x="10" y="201"/>
                  </a:cubicBezTo>
                  <a:lnTo>
                    <a:pt x="11" y="201"/>
                  </a:lnTo>
                  <a:lnTo>
                    <a:pt x="12" y="201"/>
                  </a:lnTo>
                  <a:lnTo>
                    <a:pt x="12" y="200"/>
                  </a:lnTo>
                  <a:lnTo>
                    <a:pt x="13" y="200"/>
                  </a:lnTo>
                  <a:lnTo>
                    <a:pt x="13" y="199"/>
                  </a:lnTo>
                  <a:cubicBezTo>
                    <a:pt x="13" y="199"/>
                    <a:pt x="13" y="197"/>
                    <a:pt x="13" y="197"/>
                  </a:cubicBezTo>
                  <a:cubicBezTo>
                    <a:pt x="13" y="197"/>
                    <a:pt x="13" y="196"/>
                    <a:pt x="13" y="196"/>
                  </a:cubicBezTo>
                  <a:lnTo>
                    <a:pt x="12" y="196"/>
                  </a:lnTo>
                  <a:lnTo>
                    <a:pt x="12" y="195"/>
                  </a:lnTo>
                  <a:lnTo>
                    <a:pt x="11" y="195"/>
                  </a:lnTo>
                  <a:lnTo>
                    <a:pt x="11" y="194"/>
                  </a:lnTo>
                  <a:lnTo>
                    <a:pt x="11" y="189"/>
                  </a:lnTo>
                  <a:lnTo>
                    <a:pt x="11" y="188"/>
                  </a:lnTo>
                  <a:cubicBezTo>
                    <a:pt x="12" y="188"/>
                    <a:pt x="12" y="187"/>
                    <a:pt x="13" y="187"/>
                  </a:cubicBezTo>
                  <a:lnTo>
                    <a:pt x="13" y="186"/>
                  </a:lnTo>
                  <a:cubicBezTo>
                    <a:pt x="14" y="186"/>
                    <a:pt x="13" y="185"/>
                    <a:pt x="14" y="185"/>
                  </a:cubicBezTo>
                  <a:lnTo>
                    <a:pt x="14" y="181"/>
                  </a:lnTo>
                  <a:lnTo>
                    <a:pt x="13" y="181"/>
                  </a:lnTo>
                  <a:cubicBezTo>
                    <a:pt x="13" y="181"/>
                    <a:pt x="11" y="180"/>
                    <a:pt x="10" y="180"/>
                  </a:cubicBezTo>
                  <a:lnTo>
                    <a:pt x="10" y="179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cubicBezTo>
                    <a:pt x="8" y="177"/>
                    <a:pt x="7" y="178"/>
                    <a:pt x="7" y="177"/>
                  </a:cubicBezTo>
                  <a:lnTo>
                    <a:pt x="6" y="177"/>
                  </a:lnTo>
                  <a:cubicBezTo>
                    <a:pt x="6" y="176"/>
                    <a:pt x="5" y="176"/>
                    <a:pt x="5" y="175"/>
                  </a:cubicBezTo>
                  <a:cubicBezTo>
                    <a:pt x="4" y="175"/>
                    <a:pt x="3" y="175"/>
                    <a:pt x="3" y="175"/>
                  </a:cubicBezTo>
                  <a:cubicBezTo>
                    <a:pt x="3" y="174"/>
                    <a:pt x="2" y="174"/>
                    <a:pt x="2" y="174"/>
                  </a:cubicBezTo>
                  <a:lnTo>
                    <a:pt x="2" y="173"/>
                  </a:lnTo>
                  <a:lnTo>
                    <a:pt x="2" y="172"/>
                  </a:lnTo>
                  <a:lnTo>
                    <a:pt x="1" y="172"/>
                  </a:lnTo>
                  <a:cubicBezTo>
                    <a:pt x="1" y="170"/>
                    <a:pt x="1" y="163"/>
                    <a:pt x="2" y="161"/>
                  </a:cubicBezTo>
                  <a:lnTo>
                    <a:pt x="2" y="160"/>
                  </a:lnTo>
                  <a:cubicBezTo>
                    <a:pt x="2" y="159"/>
                    <a:pt x="2" y="156"/>
                    <a:pt x="3" y="156"/>
                  </a:cubicBezTo>
                  <a:lnTo>
                    <a:pt x="3" y="155"/>
                  </a:lnTo>
                  <a:lnTo>
                    <a:pt x="4" y="155"/>
                  </a:lnTo>
                  <a:lnTo>
                    <a:pt x="4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2" y="149"/>
                  </a:lnTo>
                  <a:lnTo>
                    <a:pt x="2" y="148"/>
                  </a:lnTo>
                  <a:cubicBezTo>
                    <a:pt x="1" y="148"/>
                    <a:pt x="2" y="147"/>
                    <a:pt x="1" y="147"/>
                  </a:cubicBezTo>
                  <a:lnTo>
                    <a:pt x="1" y="146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0" y="143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49" name="Freeform 194"/>
            <p:cNvSpPr>
              <a:spLocks/>
            </p:cNvSpPr>
            <p:nvPr/>
          </p:nvSpPr>
          <p:spPr bwMode="auto">
            <a:xfrm>
              <a:off x="4255" y="1637"/>
              <a:ext cx="1195" cy="1356"/>
            </a:xfrm>
            <a:custGeom>
              <a:avLst/>
              <a:gdLst>
                <a:gd name="T0" fmla="*/ 1014 w 172"/>
                <a:gd name="T1" fmla="*/ 32727 h 200"/>
                <a:gd name="T2" fmla="*/ 4342 w 172"/>
                <a:gd name="T3" fmla="*/ 32727 h 200"/>
                <a:gd name="T4" fmla="*/ 5697 w 172"/>
                <a:gd name="T5" fmla="*/ 31486 h 200"/>
                <a:gd name="T6" fmla="*/ 7385 w 172"/>
                <a:gd name="T7" fmla="*/ 30524 h 200"/>
                <a:gd name="T8" fmla="*/ 9074 w 172"/>
                <a:gd name="T9" fmla="*/ 31486 h 200"/>
                <a:gd name="T10" fmla="*/ 13416 w 172"/>
                <a:gd name="T11" fmla="*/ 30246 h 200"/>
                <a:gd name="T12" fmla="*/ 15785 w 172"/>
                <a:gd name="T13" fmla="*/ 30246 h 200"/>
                <a:gd name="T14" fmla="*/ 18439 w 172"/>
                <a:gd name="T15" fmla="*/ 34293 h 200"/>
                <a:gd name="T16" fmla="*/ 19794 w 172"/>
                <a:gd name="T17" fmla="*/ 33649 h 200"/>
                <a:gd name="T18" fmla="*/ 20468 w 172"/>
                <a:gd name="T19" fmla="*/ 32727 h 200"/>
                <a:gd name="T20" fmla="*/ 21482 w 172"/>
                <a:gd name="T21" fmla="*/ 30524 h 200"/>
                <a:gd name="T22" fmla="*/ 21816 w 172"/>
                <a:gd name="T23" fmla="*/ 27445 h 200"/>
                <a:gd name="T24" fmla="*/ 23796 w 172"/>
                <a:gd name="T25" fmla="*/ 25561 h 200"/>
                <a:gd name="T26" fmla="*/ 25151 w 172"/>
                <a:gd name="T27" fmla="*/ 23994 h 200"/>
                <a:gd name="T28" fmla="*/ 23462 w 172"/>
                <a:gd name="T29" fmla="*/ 22110 h 200"/>
                <a:gd name="T30" fmla="*/ 22448 w 172"/>
                <a:gd name="T31" fmla="*/ 21513 h 200"/>
                <a:gd name="T32" fmla="*/ 23796 w 172"/>
                <a:gd name="T33" fmla="*/ 19628 h 200"/>
                <a:gd name="T34" fmla="*/ 25484 w 172"/>
                <a:gd name="T35" fmla="*/ 19309 h 200"/>
                <a:gd name="T36" fmla="*/ 26498 w 172"/>
                <a:gd name="T37" fmla="*/ 17147 h 200"/>
                <a:gd name="T38" fmla="*/ 29152 w 172"/>
                <a:gd name="T39" fmla="*/ 15906 h 200"/>
                <a:gd name="T40" fmla="*/ 30848 w 172"/>
                <a:gd name="T41" fmla="*/ 14665 h 200"/>
                <a:gd name="T42" fmla="*/ 33884 w 172"/>
                <a:gd name="T43" fmla="*/ 16225 h 200"/>
                <a:gd name="T44" fmla="*/ 36538 w 172"/>
                <a:gd name="T45" fmla="*/ 17743 h 200"/>
                <a:gd name="T46" fmla="*/ 39240 w 172"/>
                <a:gd name="T47" fmla="*/ 17743 h 200"/>
                <a:gd name="T48" fmla="*/ 41269 w 172"/>
                <a:gd name="T49" fmla="*/ 16503 h 200"/>
                <a:gd name="T50" fmla="*/ 40936 w 172"/>
                <a:gd name="T51" fmla="*/ 11540 h 200"/>
                <a:gd name="T52" fmla="*/ 39921 w 172"/>
                <a:gd name="T53" fmla="*/ 8733 h 200"/>
                <a:gd name="T54" fmla="*/ 42235 w 172"/>
                <a:gd name="T55" fmla="*/ 5932 h 200"/>
                <a:gd name="T56" fmla="*/ 45618 w 172"/>
                <a:gd name="T57" fmla="*/ 5288 h 200"/>
                <a:gd name="T58" fmla="*/ 44604 w 172"/>
                <a:gd name="T59" fmla="*/ 3126 h 200"/>
                <a:gd name="T60" fmla="*/ 45952 w 172"/>
                <a:gd name="T61" fmla="*/ 1566 h 200"/>
                <a:gd name="T62" fmla="*/ 48272 w 172"/>
                <a:gd name="T63" fmla="*/ 1566 h 200"/>
                <a:gd name="T64" fmla="*/ 51309 w 172"/>
                <a:gd name="T65" fmla="*/ 644 h 200"/>
                <a:gd name="T66" fmla="*/ 56672 w 172"/>
                <a:gd name="T67" fmla="*/ 8414 h 200"/>
                <a:gd name="T68" fmla="*/ 53337 w 172"/>
                <a:gd name="T69" fmla="*/ 29927 h 200"/>
                <a:gd name="T70" fmla="*/ 48946 w 172"/>
                <a:gd name="T71" fmla="*/ 38660 h 200"/>
                <a:gd name="T72" fmla="*/ 39581 w 172"/>
                <a:gd name="T73" fmla="*/ 43623 h 200"/>
                <a:gd name="T74" fmla="*/ 30848 w 172"/>
                <a:gd name="T75" fmla="*/ 57644 h 200"/>
                <a:gd name="T76" fmla="*/ 19794 w 172"/>
                <a:gd name="T77" fmla="*/ 61095 h 200"/>
                <a:gd name="T78" fmla="*/ 19113 w 172"/>
                <a:gd name="T79" fmla="*/ 59854 h 200"/>
                <a:gd name="T80" fmla="*/ 17084 w 172"/>
                <a:gd name="T81" fmla="*/ 59528 h 200"/>
                <a:gd name="T82" fmla="*/ 16751 w 172"/>
                <a:gd name="T83" fmla="*/ 58884 h 200"/>
                <a:gd name="T84" fmla="*/ 14771 w 172"/>
                <a:gd name="T85" fmla="*/ 57644 h 200"/>
                <a:gd name="T86" fmla="*/ 15111 w 172"/>
                <a:gd name="T87" fmla="*/ 56084 h 200"/>
                <a:gd name="T88" fmla="*/ 14771 w 172"/>
                <a:gd name="T89" fmla="*/ 54565 h 200"/>
                <a:gd name="T90" fmla="*/ 14097 w 172"/>
                <a:gd name="T91" fmla="*/ 54240 h 200"/>
                <a:gd name="T92" fmla="*/ 12068 w 172"/>
                <a:gd name="T93" fmla="*/ 51718 h 200"/>
                <a:gd name="T94" fmla="*/ 10039 w 172"/>
                <a:gd name="T95" fmla="*/ 50796 h 200"/>
                <a:gd name="T96" fmla="*/ 9074 w 172"/>
                <a:gd name="T97" fmla="*/ 49230 h 200"/>
                <a:gd name="T98" fmla="*/ 7385 w 172"/>
                <a:gd name="T99" fmla="*/ 48911 h 200"/>
                <a:gd name="T100" fmla="*/ 6031 w 172"/>
                <a:gd name="T101" fmla="*/ 47392 h 200"/>
                <a:gd name="T102" fmla="*/ 7045 w 172"/>
                <a:gd name="T103" fmla="*/ 45833 h 200"/>
                <a:gd name="T104" fmla="*/ 7045 w 172"/>
                <a:gd name="T105" fmla="*/ 44267 h 200"/>
                <a:gd name="T106" fmla="*/ 5357 w 172"/>
                <a:gd name="T107" fmla="*/ 42707 h 200"/>
                <a:gd name="T108" fmla="*/ 6371 w 172"/>
                <a:gd name="T109" fmla="*/ 41141 h 200"/>
                <a:gd name="T110" fmla="*/ 6031 w 172"/>
                <a:gd name="T111" fmla="*/ 40497 h 200"/>
                <a:gd name="T112" fmla="*/ 1014 w 172"/>
                <a:gd name="T113" fmla="*/ 36775 h 2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2"/>
                <a:gd name="T172" fmla="*/ 0 h 200"/>
                <a:gd name="T173" fmla="*/ 172 w 172"/>
                <a:gd name="T174" fmla="*/ 200 h 2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2" h="200">
                  <a:moveTo>
                    <a:pt x="0" y="112"/>
                  </a:moveTo>
                  <a:lnTo>
                    <a:pt x="0" y="111"/>
                  </a:lnTo>
                  <a:lnTo>
                    <a:pt x="0" y="110"/>
                  </a:lnTo>
                  <a:lnTo>
                    <a:pt x="1" y="110"/>
                  </a:lnTo>
                  <a:cubicBezTo>
                    <a:pt x="1" y="108"/>
                    <a:pt x="1" y="105"/>
                    <a:pt x="1" y="103"/>
                  </a:cubicBezTo>
                  <a:cubicBezTo>
                    <a:pt x="1" y="103"/>
                    <a:pt x="3" y="104"/>
                    <a:pt x="3" y="105"/>
                  </a:cubicBezTo>
                  <a:lnTo>
                    <a:pt x="6" y="105"/>
                  </a:lnTo>
                  <a:cubicBezTo>
                    <a:pt x="6" y="104"/>
                    <a:pt x="7" y="104"/>
                    <a:pt x="7" y="104"/>
                  </a:cubicBezTo>
                  <a:cubicBezTo>
                    <a:pt x="8" y="104"/>
                    <a:pt x="9" y="104"/>
                    <a:pt x="10" y="104"/>
                  </a:cubicBezTo>
                  <a:cubicBezTo>
                    <a:pt x="10" y="104"/>
                    <a:pt x="12" y="106"/>
                    <a:pt x="12" y="106"/>
                  </a:cubicBezTo>
                  <a:lnTo>
                    <a:pt x="12" y="105"/>
                  </a:lnTo>
                  <a:lnTo>
                    <a:pt x="13" y="105"/>
                  </a:lnTo>
                  <a:lnTo>
                    <a:pt x="14" y="105"/>
                  </a:lnTo>
                  <a:lnTo>
                    <a:pt x="14" y="104"/>
                  </a:lnTo>
                  <a:cubicBezTo>
                    <a:pt x="14" y="104"/>
                    <a:pt x="15" y="104"/>
                    <a:pt x="15" y="104"/>
                  </a:cubicBezTo>
                  <a:lnTo>
                    <a:pt x="16" y="103"/>
                  </a:lnTo>
                  <a:cubicBezTo>
                    <a:pt x="16" y="103"/>
                    <a:pt x="16" y="102"/>
                    <a:pt x="17" y="102"/>
                  </a:cubicBezTo>
                  <a:lnTo>
                    <a:pt x="17" y="101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7"/>
                  </a:lnTo>
                  <a:lnTo>
                    <a:pt x="22" y="97"/>
                  </a:lnTo>
                  <a:lnTo>
                    <a:pt x="22" y="98"/>
                  </a:lnTo>
                  <a:lnTo>
                    <a:pt x="23" y="98"/>
                  </a:lnTo>
                  <a:cubicBezTo>
                    <a:pt x="23" y="99"/>
                    <a:pt x="23" y="98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5" y="100"/>
                    <a:pt x="25" y="100"/>
                  </a:cubicBezTo>
                  <a:lnTo>
                    <a:pt x="25" y="101"/>
                  </a:lnTo>
                  <a:lnTo>
                    <a:pt x="26" y="101"/>
                  </a:lnTo>
                  <a:lnTo>
                    <a:pt x="27" y="101"/>
                  </a:lnTo>
                  <a:cubicBezTo>
                    <a:pt x="28" y="101"/>
                    <a:pt x="30" y="102"/>
                    <a:pt x="31" y="101"/>
                  </a:cubicBezTo>
                  <a:lnTo>
                    <a:pt x="32" y="101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97"/>
                  </a:lnTo>
                  <a:cubicBezTo>
                    <a:pt x="33" y="98"/>
                    <a:pt x="38" y="98"/>
                    <a:pt x="39" y="98"/>
                  </a:cubicBezTo>
                  <a:lnTo>
                    <a:pt x="39" y="97"/>
                  </a:lnTo>
                  <a:lnTo>
                    <a:pt x="40" y="97"/>
                  </a:lnTo>
                  <a:cubicBezTo>
                    <a:pt x="40" y="96"/>
                    <a:pt x="41" y="96"/>
                    <a:pt x="41" y="96"/>
                  </a:cubicBezTo>
                  <a:lnTo>
                    <a:pt x="41" y="95"/>
                  </a:lnTo>
                  <a:cubicBezTo>
                    <a:pt x="42" y="95"/>
                    <a:pt x="41" y="93"/>
                    <a:pt x="41" y="93"/>
                  </a:cubicBezTo>
                  <a:lnTo>
                    <a:pt x="42" y="93"/>
                  </a:lnTo>
                  <a:lnTo>
                    <a:pt x="42" y="95"/>
                  </a:lnTo>
                  <a:lnTo>
                    <a:pt x="43" y="95"/>
                  </a:lnTo>
                  <a:cubicBezTo>
                    <a:pt x="43" y="96"/>
                    <a:pt x="43" y="95"/>
                    <a:pt x="43" y="96"/>
                  </a:cubicBezTo>
                  <a:cubicBezTo>
                    <a:pt x="45" y="96"/>
                    <a:pt x="45" y="96"/>
                    <a:pt x="46" y="96"/>
                  </a:cubicBezTo>
                  <a:lnTo>
                    <a:pt x="47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50" y="101"/>
                  </a:lnTo>
                  <a:cubicBezTo>
                    <a:pt x="50" y="103"/>
                    <a:pt x="53" y="105"/>
                    <a:pt x="53" y="107"/>
                  </a:cubicBezTo>
                  <a:cubicBezTo>
                    <a:pt x="53" y="107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09"/>
                  </a:cubicBezTo>
                  <a:cubicBezTo>
                    <a:pt x="54" y="109"/>
                    <a:pt x="55" y="110"/>
                    <a:pt x="55" y="110"/>
                  </a:cubicBezTo>
                  <a:cubicBezTo>
                    <a:pt x="55" y="111"/>
                    <a:pt x="55" y="112"/>
                    <a:pt x="56" y="112"/>
                  </a:cubicBezTo>
                  <a:lnTo>
                    <a:pt x="57" y="112"/>
                  </a:lnTo>
                  <a:cubicBezTo>
                    <a:pt x="57" y="112"/>
                    <a:pt x="58" y="111"/>
                    <a:pt x="58" y="111"/>
                  </a:cubicBezTo>
                  <a:lnTo>
                    <a:pt x="58" y="109"/>
                  </a:lnTo>
                  <a:lnTo>
                    <a:pt x="58" y="108"/>
                  </a:lnTo>
                  <a:lnTo>
                    <a:pt x="59" y="108"/>
                  </a:lnTo>
                  <a:lnTo>
                    <a:pt x="59" y="107"/>
                  </a:lnTo>
                  <a:lnTo>
                    <a:pt x="60" y="107"/>
                  </a:lnTo>
                  <a:cubicBezTo>
                    <a:pt x="60" y="107"/>
                    <a:pt x="60" y="106"/>
                    <a:pt x="60" y="105"/>
                  </a:cubicBezTo>
                  <a:lnTo>
                    <a:pt x="61" y="105"/>
                  </a:lnTo>
                  <a:cubicBezTo>
                    <a:pt x="61" y="105"/>
                    <a:pt x="62" y="104"/>
                    <a:pt x="62" y="104"/>
                  </a:cubicBezTo>
                  <a:cubicBezTo>
                    <a:pt x="62" y="103"/>
                    <a:pt x="63" y="102"/>
                    <a:pt x="63" y="101"/>
                  </a:cubicBezTo>
                  <a:cubicBezTo>
                    <a:pt x="63" y="101"/>
                    <a:pt x="63" y="100"/>
                    <a:pt x="63" y="100"/>
                  </a:cubicBez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cubicBezTo>
                    <a:pt x="63" y="97"/>
                    <a:pt x="63" y="96"/>
                    <a:pt x="63" y="96"/>
                  </a:cubicBezTo>
                  <a:lnTo>
                    <a:pt x="63" y="92"/>
                  </a:lnTo>
                  <a:lnTo>
                    <a:pt x="64" y="92"/>
                  </a:lnTo>
                  <a:cubicBezTo>
                    <a:pt x="64" y="91"/>
                    <a:pt x="64" y="89"/>
                    <a:pt x="64" y="88"/>
                  </a:cubicBezTo>
                  <a:lnTo>
                    <a:pt x="65" y="88"/>
                  </a:lnTo>
                  <a:lnTo>
                    <a:pt x="65" y="87"/>
                  </a:lnTo>
                  <a:cubicBezTo>
                    <a:pt x="65" y="87"/>
                    <a:pt x="67" y="86"/>
                    <a:pt x="67" y="85"/>
                  </a:cubicBezTo>
                  <a:lnTo>
                    <a:pt x="67" y="84"/>
                  </a:lnTo>
                  <a:cubicBezTo>
                    <a:pt x="67" y="84"/>
                    <a:pt x="68" y="84"/>
                    <a:pt x="68" y="84"/>
                  </a:cubicBezTo>
                  <a:cubicBezTo>
                    <a:pt x="69" y="84"/>
                    <a:pt x="70" y="84"/>
                    <a:pt x="70" y="83"/>
                  </a:cubicBezTo>
                  <a:cubicBezTo>
                    <a:pt x="70" y="83"/>
                    <a:pt x="70" y="83"/>
                    <a:pt x="70" y="82"/>
                  </a:cubicBezTo>
                  <a:lnTo>
                    <a:pt x="71" y="82"/>
                  </a:lnTo>
                  <a:lnTo>
                    <a:pt x="72" y="83"/>
                  </a:lnTo>
                  <a:cubicBezTo>
                    <a:pt x="72" y="83"/>
                    <a:pt x="74" y="83"/>
                    <a:pt x="74" y="83"/>
                  </a:cubicBezTo>
                  <a:cubicBezTo>
                    <a:pt x="75" y="83"/>
                    <a:pt x="77" y="83"/>
                    <a:pt x="78" y="83"/>
                  </a:cubicBezTo>
                  <a:lnTo>
                    <a:pt x="78" y="82"/>
                  </a:lnTo>
                  <a:lnTo>
                    <a:pt x="76" y="82"/>
                  </a:lnTo>
                  <a:lnTo>
                    <a:pt x="76" y="79"/>
                  </a:lnTo>
                  <a:cubicBezTo>
                    <a:pt x="76" y="79"/>
                    <a:pt x="75" y="78"/>
                    <a:pt x="75" y="77"/>
                  </a:cubicBezTo>
                  <a:lnTo>
                    <a:pt x="75" y="76"/>
                  </a:lnTo>
                  <a:cubicBezTo>
                    <a:pt x="74" y="76"/>
                    <a:pt x="72" y="76"/>
                    <a:pt x="72" y="76"/>
                  </a:cubicBezTo>
                  <a:lnTo>
                    <a:pt x="72" y="73"/>
                  </a:lnTo>
                  <a:lnTo>
                    <a:pt x="71" y="73"/>
                  </a:lnTo>
                  <a:cubicBezTo>
                    <a:pt x="71" y="72"/>
                    <a:pt x="70" y="72"/>
                    <a:pt x="70" y="71"/>
                  </a:cubicBezTo>
                  <a:lnTo>
                    <a:pt x="69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cubicBezTo>
                    <a:pt x="67" y="66"/>
                    <a:pt x="68" y="66"/>
                    <a:pt x="69" y="66"/>
                  </a:cubicBezTo>
                  <a:lnTo>
                    <a:pt x="70" y="66"/>
                  </a:lnTo>
                  <a:cubicBezTo>
                    <a:pt x="70" y="65"/>
                    <a:pt x="70" y="65"/>
                    <a:pt x="70" y="65"/>
                  </a:cubicBez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cubicBezTo>
                    <a:pt x="72" y="62"/>
                    <a:pt x="73" y="61"/>
                    <a:pt x="73" y="61"/>
                  </a:cubicBezTo>
                  <a:lnTo>
                    <a:pt x="75" y="61"/>
                  </a:lnTo>
                  <a:lnTo>
                    <a:pt x="76" y="62"/>
                  </a:lnTo>
                  <a:lnTo>
                    <a:pt x="77" y="62"/>
                  </a:lnTo>
                  <a:cubicBezTo>
                    <a:pt x="78" y="63"/>
                    <a:pt x="80" y="63"/>
                    <a:pt x="81" y="63"/>
                  </a:cubicBezTo>
                  <a:lnTo>
                    <a:pt x="81" y="57"/>
                  </a:lnTo>
                  <a:lnTo>
                    <a:pt x="80" y="57"/>
                  </a:lnTo>
                  <a:lnTo>
                    <a:pt x="80" y="56"/>
                  </a:lnTo>
                  <a:cubicBezTo>
                    <a:pt x="79" y="56"/>
                    <a:pt x="79" y="55"/>
                    <a:pt x="79" y="55"/>
                  </a:cubicBezTo>
                  <a:cubicBezTo>
                    <a:pt x="79" y="55"/>
                    <a:pt x="80" y="54"/>
                    <a:pt x="80" y="54"/>
                  </a:cubicBezTo>
                  <a:cubicBezTo>
                    <a:pt x="80" y="54"/>
                    <a:pt x="83" y="54"/>
                    <a:pt x="83" y="54"/>
                  </a:cubicBezTo>
                  <a:lnTo>
                    <a:pt x="84" y="54"/>
                  </a:lnTo>
                  <a:lnTo>
                    <a:pt x="84" y="53"/>
                  </a:lnTo>
                  <a:lnTo>
                    <a:pt x="85" y="53"/>
                  </a:lnTo>
                  <a:cubicBezTo>
                    <a:pt x="85" y="53"/>
                    <a:pt x="86" y="52"/>
                    <a:pt x="86" y="52"/>
                  </a:cubicBez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cubicBezTo>
                    <a:pt x="87" y="50"/>
                    <a:pt x="88" y="49"/>
                    <a:pt x="88" y="49"/>
                  </a:cubicBezTo>
                  <a:cubicBezTo>
                    <a:pt x="88" y="47"/>
                    <a:pt x="89" y="49"/>
                    <a:pt x="89" y="47"/>
                  </a:cubicBezTo>
                  <a:lnTo>
                    <a:pt x="90" y="47"/>
                  </a:lnTo>
                  <a:lnTo>
                    <a:pt x="92" y="47"/>
                  </a:lnTo>
                  <a:cubicBezTo>
                    <a:pt x="92" y="48"/>
                    <a:pt x="92" y="47"/>
                    <a:pt x="92" y="48"/>
                  </a:cubicBezTo>
                  <a:lnTo>
                    <a:pt x="94" y="48"/>
                  </a:lnTo>
                  <a:cubicBezTo>
                    <a:pt x="94" y="48"/>
                    <a:pt x="94" y="49"/>
                    <a:pt x="94" y="49"/>
                  </a:cubicBezTo>
                  <a:lnTo>
                    <a:pt x="96" y="49"/>
                  </a:lnTo>
                  <a:cubicBezTo>
                    <a:pt x="96" y="50"/>
                    <a:pt x="98" y="50"/>
                    <a:pt x="98" y="51"/>
                  </a:cubicBezTo>
                  <a:lnTo>
                    <a:pt x="99" y="51"/>
                  </a:lnTo>
                  <a:lnTo>
                    <a:pt x="100" y="51"/>
                  </a:lnTo>
                  <a:lnTo>
                    <a:pt x="101" y="51"/>
                  </a:lnTo>
                  <a:lnTo>
                    <a:pt x="101" y="52"/>
                  </a:lnTo>
                  <a:lnTo>
                    <a:pt x="102" y="52"/>
                  </a:lnTo>
                  <a:cubicBezTo>
                    <a:pt x="103" y="53"/>
                    <a:pt x="103" y="53"/>
                    <a:pt x="103" y="54"/>
                  </a:cubicBezTo>
                  <a:cubicBezTo>
                    <a:pt x="103" y="54"/>
                    <a:pt x="104" y="54"/>
                    <a:pt x="104" y="54"/>
                  </a:cubicBezTo>
                  <a:lnTo>
                    <a:pt x="104" y="55"/>
                  </a:lnTo>
                  <a:cubicBezTo>
                    <a:pt x="105" y="55"/>
                    <a:pt x="107" y="56"/>
                    <a:pt x="108" y="56"/>
                  </a:cubicBezTo>
                  <a:cubicBezTo>
                    <a:pt x="108" y="56"/>
                    <a:pt x="108" y="57"/>
                    <a:pt x="109" y="57"/>
                  </a:cubicBezTo>
                  <a:cubicBezTo>
                    <a:pt x="109" y="58"/>
                    <a:pt x="109" y="58"/>
                    <a:pt x="110" y="58"/>
                  </a:cubicBezTo>
                  <a:lnTo>
                    <a:pt x="110" y="59"/>
                  </a:lnTo>
                  <a:lnTo>
                    <a:pt x="112" y="59"/>
                  </a:lnTo>
                  <a:lnTo>
                    <a:pt x="115" y="59"/>
                  </a:lnTo>
                  <a:cubicBezTo>
                    <a:pt x="115" y="59"/>
                    <a:pt x="115" y="58"/>
                    <a:pt x="115" y="58"/>
                  </a:cubicBezTo>
                  <a:cubicBezTo>
                    <a:pt x="116" y="58"/>
                    <a:pt x="116" y="57"/>
                    <a:pt x="116" y="57"/>
                  </a:cubicBezTo>
                  <a:lnTo>
                    <a:pt x="117" y="57"/>
                  </a:lnTo>
                  <a:lnTo>
                    <a:pt x="117" y="56"/>
                  </a:lnTo>
                  <a:lnTo>
                    <a:pt x="118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3"/>
                  </a:lnTo>
                  <a:lnTo>
                    <a:pt x="123" y="53"/>
                  </a:lnTo>
                  <a:lnTo>
                    <a:pt x="123" y="51"/>
                  </a:lnTo>
                  <a:lnTo>
                    <a:pt x="125" y="51"/>
                  </a:lnTo>
                  <a:cubicBezTo>
                    <a:pt x="125" y="49"/>
                    <a:pt x="125" y="46"/>
                    <a:pt x="127" y="45"/>
                  </a:cubicBezTo>
                  <a:lnTo>
                    <a:pt x="127" y="43"/>
                  </a:lnTo>
                  <a:cubicBezTo>
                    <a:pt x="125" y="43"/>
                    <a:pt x="126" y="41"/>
                    <a:pt x="126" y="41"/>
                  </a:cubicBezTo>
                  <a:lnTo>
                    <a:pt x="125" y="40"/>
                  </a:lnTo>
                  <a:cubicBezTo>
                    <a:pt x="125" y="40"/>
                    <a:pt x="123" y="41"/>
                    <a:pt x="123" y="40"/>
                  </a:cubicBezTo>
                  <a:lnTo>
                    <a:pt x="122" y="40"/>
                  </a:lnTo>
                  <a:lnTo>
                    <a:pt x="122" y="37"/>
                  </a:lnTo>
                  <a:lnTo>
                    <a:pt x="123" y="37"/>
                  </a:lnTo>
                  <a:cubicBezTo>
                    <a:pt x="123" y="36"/>
                    <a:pt x="123" y="33"/>
                    <a:pt x="123" y="32"/>
                  </a:cubicBezTo>
                  <a:lnTo>
                    <a:pt x="124" y="32"/>
                  </a:lnTo>
                  <a:lnTo>
                    <a:pt x="124" y="30"/>
                  </a:lnTo>
                  <a:lnTo>
                    <a:pt x="123" y="30"/>
                  </a:lnTo>
                  <a:cubicBezTo>
                    <a:pt x="123" y="30"/>
                    <a:pt x="121" y="29"/>
                    <a:pt x="121" y="29"/>
                  </a:cubicBezTo>
                  <a:lnTo>
                    <a:pt x="120" y="29"/>
                  </a:lnTo>
                  <a:cubicBezTo>
                    <a:pt x="120" y="28"/>
                    <a:pt x="120" y="28"/>
                    <a:pt x="119" y="28"/>
                  </a:cubicBezTo>
                  <a:lnTo>
                    <a:pt x="119" y="26"/>
                  </a:lnTo>
                  <a:lnTo>
                    <a:pt x="120" y="26"/>
                  </a:lnTo>
                  <a:cubicBezTo>
                    <a:pt x="120" y="25"/>
                    <a:pt x="120" y="21"/>
                    <a:pt x="120" y="21"/>
                  </a:cubicBezTo>
                  <a:lnTo>
                    <a:pt x="121" y="21"/>
                  </a:lnTo>
                  <a:lnTo>
                    <a:pt x="122" y="21"/>
                  </a:lnTo>
                  <a:cubicBezTo>
                    <a:pt x="122" y="22"/>
                    <a:pt x="125" y="22"/>
                    <a:pt x="125" y="22"/>
                  </a:cubicBezTo>
                  <a:lnTo>
                    <a:pt x="125" y="21"/>
                  </a:lnTo>
                  <a:lnTo>
                    <a:pt x="126" y="21"/>
                  </a:lnTo>
                  <a:lnTo>
                    <a:pt x="126" y="19"/>
                  </a:lnTo>
                  <a:lnTo>
                    <a:pt x="129" y="19"/>
                  </a:lnTo>
                  <a:lnTo>
                    <a:pt x="129" y="20"/>
                  </a:lnTo>
                  <a:cubicBezTo>
                    <a:pt x="130" y="20"/>
                    <a:pt x="132" y="19"/>
                    <a:pt x="133" y="19"/>
                  </a:cubicBezTo>
                  <a:lnTo>
                    <a:pt x="134" y="18"/>
                  </a:lnTo>
                  <a:lnTo>
                    <a:pt x="135" y="17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7" y="16"/>
                  </a:lnTo>
                  <a:cubicBezTo>
                    <a:pt x="137" y="15"/>
                    <a:pt x="137" y="13"/>
                    <a:pt x="137" y="12"/>
                  </a:cubicBezTo>
                  <a:cubicBezTo>
                    <a:pt x="136" y="12"/>
                    <a:pt x="136" y="12"/>
                    <a:pt x="136" y="11"/>
                  </a:cubicBezTo>
                  <a:lnTo>
                    <a:pt x="135" y="11"/>
                  </a:lnTo>
                  <a:cubicBezTo>
                    <a:pt x="135" y="11"/>
                    <a:pt x="134" y="10"/>
                    <a:pt x="134" y="10"/>
                  </a:cubicBezTo>
                  <a:lnTo>
                    <a:pt x="133" y="10"/>
                  </a:lnTo>
                  <a:lnTo>
                    <a:pt x="133" y="7"/>
                  </a:lnTo>
                  <a:cubicBezTo>
                    <a:pt x="133" y="7"/>
                    <a:pt x="133" y="7"/>
                    <a:pt x="133" y="7"/>
                  </a:cubicBezTo>
                  <a:lnTo>
                    <a:pt x="133" y="3"/>
                  </a:lnTo>
                  <a:lnTo>
                    <a:pt x="135" y="3"/>
                  </a:lnTo>
                  <a:lnTo>
                    <a:pt x="135" y="4"/>
                  </a:lnTo>
                  <a:lnTo>
                    <a:pt x="136" y="4"/>
                  </a:lnTo>
                  <a:cubicBezTo>
                    <a:pt x="136" y="4"/>
                    <a:pt x="137" y="5"/>
                    <a:pt x="137" y="5"/>
                  </a:cubicBezTo>
                  <a:lnTo>
                    <a:pt x="138" y="5"/>
                  </a:lnTo>
                  <a:lnTo>
                    <a:pt x="139" y="5"/>
                  </a:lnTo>
                  <a:lnTo>
                    <a:pt x="139" y="4"/>
                  </a:lnTo>
                  <a:cubicBezTo>
                    <a:pt x="139" y="4"/>
                    <a:pt x="140" y="5"/>
                    <a:pt x="140" y="4"/>
                  </a:cubicBezTo>
                  <a:lnTo>
                    <a:pt x="144" y="4"/>
                  </a:lnTo>
                  <a:lnTo>
                    <a:pt x="144" y="5"/>
                  </a:lnTo>
                  <a:cubicBezTo>
                    <a:pt x="146" y="5"/>
                    <a:pt x="150" y="5"/>
                    <a:pt x="151" y="5"/>
                  </a:cubicBezTo>
                  <a:lnTo>
                    <a:pt x="151" y="4"/>
                  </a:lnTo>
                  <a:lnTo>
                    <a:pt x="152" y="4"/>
                  </a:lnTo>
                  <a:lnTo>
                    <a:pt x="152" y="3"/>
                  </a:lnTo>
                  <a:lnTo>
                    <a:pt x="153" y="3"/>
                  </a:lnTo>
                  <a:lnTo>
                    <a:pt x="153" y="2"/>
                  </a:lnTo>
                  <a:cubicBezTo>
                    <a:pt x="153" y="2"/>
                    <a:pt x="153" y="2"/>
                    <a:pt x="153" y="2"/>
                  </a:cubicBezTo>
                  <a:lnTo>
                    <a:pt x="153" y="1"/>
                  </a:lnTo>
                  <a:lnTo>
                    <a:pt x="154" y="1"/>
                  </a:lnTo>
                  <a:lnTo>
                    <a:pt x="154" y="0"/>
                  </a:lnTo>
                  <a:cubicBezTo>
                    <a:pt x="155" y="0"/>
                    <a:pt x="157" y="0"/>
                    <a:pt x="158" y="0"/>
                  </a:cubicBezTo>
                  <a:lnTo>
                    <a:pt x="158" y="3"/>
                  </a:lnTo>
                  <a:cubicBezTo>
                    <a:pt x="158" y="3"/>
                    <a:pt x="158" y="3"/>
                    <a:pt x="158" y="3"/>
                  </a:cubicBezTo>
                  <a:cubicBezTo>
                    <a:pt x="165" y="3"/>
                    <a:pt x="164" y="10"/>
                    <a:pt x="164" y="15"/>
                  </a:cubicBezTo>
                  <a:cubicBezTo>
                    <a:pt x="164" y="15"/>
                    <a:pt x="163" y="16"/>
                    <a:pt x="163" y="17"/>
                  </a:cubicBezTo>
                  <a:cubicBezTo>
                    <a:pt x="163" y="17"/>
                    <a:pt x="163" y="19"/>
                    <a:pt x="163" y="20"/>
                  </a:cubicBezTo>
                  <a:cubicBezTo>
                    <a:pt x="163" y="21"/>
                    <a:pt x="169" y="27"/>
                    <a:pt x="169" y="27"/>
                  </a:cubicBezTo>
                  <a:cubicBezTo>
                    <a:pt x="172" y="30"/>
                    <a:pt x="171" y="37"/>
                    <a:pt x="171" y="40"/>
                  </a:cubicBezTo>
                  <a:cubicBezTo>
                    <a:pt x="171" y="44"/>
                    <a:pt x="170" y="48"/>
                    <a:pt x="170" y="51"/>
                  </a:cubicBezTo>
                  <a:cubicBezTo>
                    <a:pt x="169" y="51"/>
                    <a:pt x="169" y="52"/>
                    <a:pt x="169" y="52"/>
                  </a:cubicBezTo>
                  <a:cubicBezTo>
                    <a:pt x="169" y="52"/>
                    <a:pt x="169" y="53"/>
                    <a:pt x="169" y="53"/>
                  </a:cubicBezTo>
                  <a:cubicBezTo>
                    <a:pt x="169" y="52"/>
                    <a:pt x="169" y="53"/>
                    <a:pt x="169" y="53"/>
                  </a:cubicBezTo>
                  <a:cubicBezTo>
                    <a:pt x="168" y="56"/>
                    <a:pt x="165" y="57"/>
                    <a:pt x="165" y="60"/>
                  </a:cubicBezTo>
                  <a:cubicBezTo>
                    <a:pt x="165" y="64"/>
                    <a:pt x="165" y="67"/>
                    <a:pt x="166" y="71"/>
                  </a:cubicBezTo>
                  <a:cubicBezTo>
                    <a:pt x="166" y="74"/>
                    <a:pt x="166" y="82"/>
                    <a:pt x="163" y="83"/>
                  </a:cubicBezTo>
                  <a:cubicBezTo>
                    <a:pt x="163" y="85"/>
                    <a:pt x="161" y="88"/>
                    <a:pt x="161" y="90"/>
                  </a:cubicBezTo>
                  <a:cubicBezTo>
                    <a:pt x="161" y="91"/>
                    <a:pt x="160" y="96"/>
                    <a:pt x="159" y="96"/>
                  </a:cubicBezTo>
                  <a:cubicBezTo>
                    <a:pt x="159" y="96"/>
                    <a:pt x="159" y="98"/>
                    <a:pt x="159" y="98"/>
                  </a:cubicBezTo>
                  <a:lnTo>
                    <a:pt x="159" y="99"/>
                  </a:lnTo>
                  <a:cubicBezTo>
                    <a:pt x="157" y="99"/>
                    <a:pt x="157" y="101"/>
                    <a:pt x="154" y="101"/>
                  </a:cubicBezTo>
                  <a:cubicBezTo>
                    <a:pt x="154" y="102"/>
                    <a:pt x="149" y="103"/>
                    <a:pt x="149" y="103"/>
                  </a:cubicBezTo>
                  <a:cubicBezTo>
                    <a:pt x="154" y="102"/>
                    <a:pt x="149" y="103"/>
                    <a:pt x="149" y="103"/>
                  </a:cubicBezTo>
                  <a:cubicBezTo>
                    <a:pt x="154" y="102"/>
                    <a:pt x="149" y="103"/>
                    <a:pt x="149" y="103"/>
                  </a:cubicBezTo>
                  <a:lnTo>
                    <a:pt x="149" y="106"/>
                  </a:lnTo>
                  <a:cubicBezTo>
                    <a:pt x="149" y="106"/>
                    <a:pt x="148" y="107"/>
                    <a:pt x="148" y="107"/>
                  </a:cubicBezTo>
                  <a:cubicBezTo>
                    <a:pt x="146" y="107"/>
                    <a:pt x="146" y="114"/>
                    <a:pt x="146" y="115"/>
                  </a:cubicBezTo>
                  <a:lnTo>
                    <a:pt x="146" y="124"/>
                  </a:lnTo>
                  <a:cubicBezTo>
                    <a:pt x="145" y="124"/>
                    <a:pt x="143" y="124"/>
                    <a:pt x="141" y="124"/>
                  </a:cubicBezTo>
                  <a:cubicBezTo>
                    <a:pt x="141" y="122"/>
                    <a:pt x="137" y="119"/>
                    <a:pt x="135" y="119"/>
                  </a:cubicBezTo>
                  <a:cubicBezTo>
                    <a:pt x="135" y="120"/>
                    <a:pt x="135" y="121"/>
                    <a:pt x="135" y="122"/>
                  </a:cubicBezTo>
                  <a:cubicBezTo>
                    <a:pt x="134" y="122"/>
                    <a:pt x="132" y="122"/>
                    <a:pt x="130" y="122"/>
                  </a:cubicBezTo>
                  <a:cubicBezTo>
                    <a:pt x="130" y="123"/>
                    <a:pt x="131" y="124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2" y="125"/>
                    <a:pt x="133" y="127"/>
                    <a:pt x="133" y="128"/>
                  </a:cubicBezTo>
                  <a:cubicBezTo>
                    <a:pt x="132" y="128"/>
                    <a:pt x="129" y="127"/>
                    <a:pt x="128" y="128"/>
                  </a:cubicBezTo>
                  <a:cubicBezTo>
                    <a:pt x="128" y="129"/>
                    <a:pt x="126" y="132"/>
                    <a:pt x="125" y="132"/>
                  </a:cubicBezTo>
                  <a:cubicBezTo>
                    <a:pt x="125" y="133"/>
                    <a:pt x="120" y="140"/>
                    <a:pt x="118" y="140"/>
                  </a:cubicBezTo>
                  <a:cubicBezTo>
                    <a:pt x="118" y="142"/>
                    <a:pt x="114" y="143"/>
                    <a:pt x="114" y="145"/>
                  </a:cubicBezTo>
                  <a:cubicBezTo>
                    <a:pt x="113" y="145"/>
                    <a:pt x="112" y="146"/>
                    <a:pt x="111" y="146"/>
                  </a:cubicBezTo>
                  <a:cubicBezTo>
                    <a:pt x="111" y="150"/>
                    <a:pt x="108" y="154"/>
                    <a:pt x="108" y="158"/>
                  </a:cubicBezTo>
                  <a:cubicBezTo>
                    <a:pt x="108" y="160"/>
                    <a:pt x="108" y="163"/>
                    <a:pt x="107" y="165"/>
                  </a:cubicBezTo>
                  <a:cubicBezTo>
                    <a:pt x="107" y="166"/>
                    <a:pt x="104" y="169"/>
                    <a:pt x="104" y="170"/>
                  </a:cubicBezTo>
                  <a:cubicBezTo>
                    <a:pt x="103" y="170"/>
                    <a:pt x="103" y="171"/>
                    <a:pt x="102" y="171"/>
                  </a:cubicBezTo>
                  <a:cubicBezTo>
                    <a:pt x="102" y="171"/>
                    <a:pt x="102" y="171"/>
                    <a:pt x="102" y="171"/>
                  </a:cubicBezTo>
                  <a:lnTo>
                    <a:pt x="101" y="172"/>
                  </a:lnTo>
                  <a:cubicBezTo>
                    <a:pt x="101" y="174"/>
                    <a:pt x="95" y="176"/>
                    <a:pt x="95" y="180"/>
                  </a:cubicBezTo>
                  <a:cubicBezTo>
                    <a:pt x="94" y="180"/>
                    <a:pt x="92" y="184"/>
                    <a:pt x="92" y="185"/>
                  </a:cubicBezTo>
                  <a:cubicBezTo>
                    <a:pt x="91" y="185"/>
                    <a:pt x="91" y="192"/>
                    <a:pt x="90" y="192"/>
                  </a:cubicBezTo>
                  <a:cubicBezTo>
                    <a:pt x="90" y="192"/>
                    <a:pt x="89" y="193"/>
                    <a:pt x="89" y="193"/>
                  </a:cubicBezTo>
                  <a:cubicBezTo>
                    <a:pt x="89" y="193"/>
                    <a:pt x="87" y="193"/>
                    <a:pt x="86" y="193"/>
                  </a:cubicBezTo>
                  <a:cubicBezTo>
                    <a:pt x="86" y="193"/>
                    <a:pt x="81" y="193"/>
                    <a:pt x="80" y="193"/>
                  </a:cubicBezTo>
                  <a:cubicBezTo>
                    <a:pt x="79" y="193"/>
                    <a:pt x="75" y="193"/>
                    <a:pt x="75" y="193"/>
                  </a:cubicBezTo>
                  <a:cubicBezTo>
                    <a:pt x="71" y="193"/>
                    <a:pt x="68" y="195"/>
                    <a:pt x="65" y="195"/>
                  </a:cubicBezTo>
                  <a:cubicBezTo>
                    <a:pt x="65" y="196"/>
                    <a:pt x="65" y="196"/>
                    <a:pt x="65" y="197"/>
                  </a:cubicBezTo>
                  <a:cubicBezTo>
                    <a:pt x="65" y="196"/>
                    <a:pt x="65" y="196"/>
                    <a:pt x="65" y="197"/>
                  </a:cubicBezTo>
                  <a:cubicBezTo>
                    <a:pt x="64" y="198"/>
                    <a:pt x="62" y="200"/>
                    <a:pt x="60" y="200"/>
                  </a:cubicBezTo>
                  <a:lnTo>
                    <a:pt x="59" y="196"/>
                  </a:lnTo>
                  <a:lnTo>
                    <a:pt x="59" y="195"/>
                  </a:lnTo>
                  <a:lnTo>
                    <a:pt x="58" y="195"/>
                  </a:lnTo>
                  <a:cubicBezTo>
                    <a:pt x="58" y="195"/>
                    <a:pt x="58" y="194"/>
                    <a:pt x="58" y="194"/>
                  </a:cubicBezTo>
                  <a:lnTo>
                    <a:pt x="58" y="193"/>
                  </a:lnTo>
                  <a:cubicBezTo>
                    <a:pt x="57" y="193"/>
                    <a:pt x="58" y="193"/>
                    <a:pt x="57" y="193"/>
                  </a:cubicBezTo>
                  <a:lnTo>
                    <a:pt x="57" y="192"/>
                  </a:lnTo>
                  <a:lnTo>
                    <a:pt x="57" y="191"/>
                  </a:lnTo>
                  <a:lnTo>
                    <a:pt x="56" y="191"/>
                  </a:lnTo>
                  <a:cubicBezTo>
                    <a:pt x="55" y="191"/>
                    <a:pt x="52" y="191"/>
                    <a:pt x="51" y="191"/>
                  </a:cubicBezTo>
                  <a:lnTo>
                    <a:pt x="50" y="191"/>
                  </a:lnTo>
                  <a:lnTo>
                    <a:pt x="50" y="190"/>
                  </a:lnTo>
                  <a:lnTo>
                    <a:pt x="50" y="189"/>
                  </a:lnTo>
                  <a:lnTo>
                    <a:pt x="49" y="189"/>
                  </a:lnTo>
                  <a:cubicBezTo>
                    <a:pt x="49" y="189"/>
                    <a:pt x="49" y="189"/>
                    <a:pt x="49" y="189"/>
                  </a:cubicBezTo>
                  <a:cubicBezTo>
                    <a:pt x="49" y="188"/>
                    <a:pt x="48" y="188"/>
                    <a:pt x="48" y="188"/>
                  </a:cubicBezTo>
                  <a:cubicBezTo>
                    <a:pt x="48" y="188"/>
                    <a:pt x="47" y="187"/>
                    <a:pt x="47" y="187"/>
                  </a:cubicBezTo>
                  <a:cubicBezTo>
                    <a:pt x="47" y="186"/>
                    <a:pt x="46" y="187"/>
                    <a:pt x="46" y="186"/>
                  </a:cubicBezTo>
                  <a:cubicBezTo>
                    <a:pt x="46" y="186"/>
                    <a:pt x="45" y="185"/>
                    <a:pt x="45" y="185"/>
                  </a:cubicBezTo>
                  <a:cubicBezTo>
                    <a:pt x="44" y="185"/>
                    <a:pt x="45" y="185"/>
                    <a:pt x="44" y="185"/>
                  </a:cubicBezTo>
                  <a:cubicBezTo>
                    <a:pt x="44" y="185"/>
                    <a:pt x="44" y="184"/>
                    <a:pt x="44" y="184"/>
                  </a:cubicBezTo>
                  <a:cubicBezTo>
                    <a:pt x="44" y="183"/>
                    <a:pt x="44" y="181"/>
                    <a:pt x="44" y="181"/>
                  </a:cubicBezTo>
                  <a:lnTo>
                    <a:pt x="44" y="180"/>
                  </a:lnTo>
                  <a:lnTo>
                    <a:pt x="45" y="180"/>
                  </a:lnTo>
                  <a:lnTo>
                    <a:pt x="45" y="179"/>
                  </a:lnTo>
                  <a:cubicBezTo>
                    <a:pt x="45" y="179"/>
                    <a:pt x="45" y="177"/>
                    <a:pt x="45" y="177"/>
                  </a:cubicBezTo>
                  <a:lnTo>
                    <a:pt x="45" y="176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4" y="175"/>
                  </a:lnTo>
                  <a:cubicBezTo>
                    <a:pt x="44" y="175"/>
                    <a:pt x="44" y="175"/>
                    <a:pt x="44" y="175"/>
                  </a:cubicBezTo>
                  <a:lnTo>
                    <a:pt x="44" y="174"/>
                  </a:lnTo>
                  <a:lnTo>
                    <a:pt x="44" y="173"/>
                  </a:lnTo>
                  <a:lnTo>
                    <a:pt x="43" y="173"/>
                  </a:lnTo>
                  <a:lnTo>
                    <a:pt x="42" y="173"/>
                  </a:lnTo>
                  <a:cubicBezTo>
                    <a:pt x="42" y="174"/>
                    <a:pt x="42" y="173"/>
                    <a:pt x="42" y="174"/>
                  </a:cubicBezTo>
                  <a:cubicBezTo>
                    <a:pt x="41" y="174"/>
                    <a:pt x="40" y="174"/>
                    <a:pt x="39" y="174"/>
                  </a:cubicBezTo>
                  <a:lnTo>
                    <a:pt x="39" y="173"/>
                  </a:lnTo>
                  <a:lnTo>
                    <a:pt x="38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66"/>
                  </a:lnTo>
                  <a:lnTo>
                    <a:pt x="36" y="165"/>
                  </a:lnTo>
                  <a:cubicBezTo>
                    <a:pt x="35" y="165"/>
                    <a:pt x="33" y="165"/>
                    <a:pt x="32" y="165"/>
                  </a:cubicBezTo>
                  <a:lnTo>
                    <a:pt x="31" y="164"/>
                  </a:lnTo>
                  <a:cubicBezTo>
                    <a:pt x="31" y="164"/>
                    <a:pt x="31" y="164"/>
                    <a:pt x="31" y="164"/>
                  </a:cubicBezTo>
                  <a:cubicBezTo>
                    <a:pt x="31" y="164"/>
                    <a:pt x="30" y="163"/>
                    <a:pt x="30" y="163"/>
                  </a:cubicBezTo>
                  <a:cubicBezTo>
                    <a:pt x="30" y="163"/>
                    <a:pt x="30" y="162"/>
                    <a:pt x="29" y="162"/>
                  </a:cubicBezTo>
                  <a:cubicBezTo>
                    <a:pt x="29" y="162"/>
                    <a:pt x="28" y="161"/>
                    <a:pt x="28" y="161"/>
                  </a:cubicBezTo>
                  <a:cubicBezTo>
                    <a:pt x="28" y="161"/>
                    <a:pt x="28" y="160"/>
                    <a:pt x="28" y="160"/>
                  </a:cubicBezTo>
                  <a:cubicBezTo>
                    <a:pt x="28" y="160"/>
                    <a:pt x="28" y="159"/>
                    <a:pt x="27" y="159"/>
                  </a:cubicBezTo>
                  <a:lnTo>
                    <a:pt x="27" y="158"/>
                  </a:lnTo>
                  <a:cubicBezTo>
                    <a:pt x="27" y="158"/>
                    <a:pt x="27" y="157"/>
                    <a:pt x="27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56"/>
                    <a:pt x="26" y="157"/>
                    <a:pt x="26" y="156"/>
                  </a:cubicBezTo>
                  <a:lnTo>
                    <a:pt x="23" y="156"/>
                  </a:lnTo>
                  <a:lnTo>
                    <a:pt x="22" y="156"/>
                  </a:lnTo>
                  <a:lnTo>
                    <a:pt x="22" y="157"/>
                  </a:lnTo>
                  <a:lnTo>
                    <a:pt x="20" y="157"/>
                  </a:lnTo>
                  <a:cubicBezTo>
                    <a:pt x="20" y="157"/>
                    <a:pt x="19" y="156"/>
                    <a:pt x="19" y="156"/>
                  </a:cubicBezTo>
                  <a:cubicBezTo>
                    <a:pt x="19" y="156"/>
                    <a:pt x="19" y="155"/>
                    <a:pt x="19" y="155"/>
                  </a:cubicBezTo>
                  <a:lnTo>
                    <a:pt x="19" y="154"/>
                  </a:lnTo>
                  <a:lnTo>
                    <a:pt x="18" y="154"/>
                  </a:lnTo>
                  <a:cubicBezTo>
                    <a:pt x="18" y="154"/>
                    <a:pt x="18" y="153"/>
                    <a:pt x="18" y="152"/>
                  </a:cubicBezTo>
                  <a:lnTo>
                    <a:pt x="17" y="152"/>
                  </a:lnTo>
                  <a:lnTo>
                    <a:pt x="17" y="151"/>
                  </a:lnTo>
                  <a:cubicBezTo>
                    <a:pt x="17" y="151"/>
                    <a:pt x="17" y="151"/>
                    <a:pt x="17" y="151"/>
                  </a:cubicBezTo>
                  <a:cubicBezTo>
                    <a:pt x="16" y="151"/>
                    <a:pt x="17" y="150"/>
                    <a:pt x="16" y="150"/>
                  </a:cubicBezTo>
                  <a:lnTo>
                    <a:pt x="16" y="148"/>
                  </a:lnTo>
                  <a:lnTo>
                    <a:pt x="17" y="148"/>
                  </a:lnTo>
                  <a:cubicBezTo>
                    <a:pt x="18" y="148"/>
                    <a:pt x="20" y="148"/>
                    <a:pt x="21" y="147"/>
                  </a:cubicBezTo>
                  <a:cubicBezTo>
                    <a:pt x="21" y="147"/>
                    <a:pt x="22" y="147"/>
                    <a:pt x="22" y="146"/>
                  </a:cubicBezTo>
                  <a:lnTo>
                    <a:pt x="23" y="146"/>
                  </a:lnTo>
                  <a:lnTo>
                    <a:pt x="23" y="144"/>
                  </a:lnTo>
                  <a:lnTo>
                    <a:pt x="22" y="144"/>
                  </a:lnTo>
                  <a:cubicBezTo>
                    <a:pt x="22" y="144"/>
                    <a:pt x="22" y="143"/>
                    <a:pt x="21" y="143"/>
                  </a:cubicBezTo>
                  <a:cubicBezTo>
                    <a:pt x="21" y="143"/>
                    <a:pt x="21" y="142"/>
                    <a:pt x="21" y="142"/>
                  </a:cubicBezTo>
                  <a:lnTo>
                    <a:pt x="21" y="141"/>
                  </a:lnTo>
                  <a:cubicBezTo>
                    <a:pt x="20" y="141"/>
                    <a:pt x="18" y="141"/>
                    <a:pt x="18" y="141"/>
                  </a:cubicBezTo>
                  <a:lnTo>
                    <a:pt x="18" y="142"/>
                  </a:lnTo>
                  <a:lnTo>
                    <a:pt x="17" y="142"/>
                  </a:lnTo>
                  <a:cubicBezTo>
                    <a:pt x="17" y="142"/>
                    <a:pt x="16" y="141"/>
                    <a:pt x="16" y="141"/>
                  </a:cubicBezTo>
                  <a:lnTo>
                    <a:pt x="16" y="140"/>
                  </a:lnTo>
                  <a:cubicBezTo>
                    <a:pt x="15" y="139"/>
                    <a:pt x="16" y="137"/>
                    <a:pt x="16" y="137"/>
                  </a:cubicBezTo>
                  <a:cubicBezTo>
                    <a:pt x="17" y="137"/>
                    <a:pt x="18" y="136"/>
                    <a:pt x="19" y="136"/>
                  </a:cubicBezTo>
                  <a:cubicBezTo>
                    <a:pt x="19" y="135"/>
                    <a:pt x="19" y="136"/>
                    <a:pt x="19" y="135"/>
                  </a:cubicBezTo>
                  <a:lnTo>
                    <a:pt x="20" y="135"/>
                  </a:lnTo>
                  <a:lnTo>
                    <a:pt x="20" y="134"/>
                  </a:lnTo>
                  <a:cubicBezTo>
                    <a:pt x="21" y="134"/>
                    <a:pt x="21" y="132"/>
                    <a:pt x="21" y="132"/>
                  </a:cubicBezTo>
                  <a:cubicBezTo>
                    <a:pt x="20" y="132"/>
                    <a:pt x="19" y="132"/>
                    <a:pt x="19" y="132"/>
                  </a:cubicBezTo>
                  <a:lnTo>
                    <a:pt x="18" y="132"/>
                  </a:lnTo>
                  <a:cubicBezTo>
                    <a:pt x="18" y="133"/>
                    <a:pt x="18" y="132"/>
                    <a:pt x="18" y="133"/>
                  </a:cubicBezTo>
                  <a:lnTo>
                    <a:pt x="15" y="133"/>
                  </a:lnTo>
                  <a:cubicBezTo>
                    <a:pt x="15" y="132"/>
                    <a:pt x="15" y="131"/>
                    <a:pt x="15" y="130"/>
                  </a:cubicBezTo>
                  <a:lnTo>
                    <a:pt x="17" y="130"/>
                  </a:lnTo>
                  <a:lnTo>
                    <a:pt x="18" y="130"/>
                  </a:lnTo>
                  <a:cubicBezTo>
                    <a:pt x="18" y="129"/>
                    <a:pt x="18" y="128"/>
                    <a:pt x="18" y="128"/>
                  </a:cubicBezTo>
                  <a:cubicBezTo>
                    <a:pt x="18" y="128"/>
                    <a:pt x="18" y="126"/>
                    <a:pt x="18" y="126"/>
                  </a:cubicBezTo>
                  <a:lnTo>
                    <a:pt x="7" y="126"/>
                  </a:lnTo>
                  <a:cubicBezTo>
                    <a:pt x="7" y="125"/>
                    <a:pt x="6" y="125"/>
                    <a:pt x="6" y="125"/>
                  </a:cubicBezTo>
                  <a:lnTo>
                    <a:pt x="2" y="125"/>
                  </a:lnTo>
                  <a:lnTo>
                    <a:pt x="2" y="119"/>
                  </a:lnTo>
                  <a:cubicBezTo>
                    <a:pt x="2" y="118"/>
                    <a:pt x="3" y="118"/>
                    <a:pt x="3" y="118"/>
                  </a:cubicBezTo>
                  <a:lnTo>
                    <a:pt x="4" y="117"/>
                  </a:lnTo>
                  <a:cubicBezTo>
                    <a:pt x="4" y="116"/>
                    <a:pt x="2" y="116"/>
                    <a:pt x="2" y="116"/>
                  </a:cubicBezTo>
                  <a:lnTo>
                    <a:pt x="1" y="116"/>
                  </a:lnTo>
                  <a:cubicBezTo>
                    <a:pt x="1" y="115"/>
                    <a:pt x="1" y="112"/>
                    <a:pt x="1" y="112"/>
                  </a:cubicBezTo>
                  <a:lnTo>
                    <a:pt x="1" y="111"/>
                  </a:lnTo>
                  <a:lnTo>
                    <a:pt x="0" y="112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0" name="Freeform 195"/>
            <p:cNvSpPr>
              <a:spLocks/>
            </p:cNvSpPr>
            <p:nvPr/>
          </p:nvSpPr>
          <p:spPr bwMode="auto">
            <a:xfrm>
              <a:off x="4255" y="1637"/>
              <a:ext cx="1195" cy="1356"/>
            </a:xfrm>
            <a:custGeom>
              <a:avLst/>
              <a:gdLst>
                <a:gd name="T0" fmla="*/ 1014 w 172"/>
                <a:gd name="T1" fmla="*/ 32727 h 200"/>
                <a:gd name="T2" fmla="*/ 4342 w 172"/>
                <a:gd name="T3" fmla="*/ 32727 h 200"/>
                <a:gd name="T4" fmla="*/ 5697 w 172"/>
                <a:gd name="T5" fmla="*/ 31486 h 200"/>
                <a:gd name="T6" fmla="*/ 7385 w 172"/>
                <a:gd name="T7" fmla="*/ 30524 h 200"/>
                <a:gd name="T8" fmla="*/ 9074 w 172"/>
                <a:gd name="T9" fmla="*/ 31486 h 200"/>
                <a:gd name="T10" fmla="*/ 13416 w 172"/>
                <a:gd name="T11" fmla="*/ 30246 h 200"/>
                <a:gd name="T12" fmla="*/ 15785 w 172"/>
                <a:gd name="T13" fmla="*/ 30246 h 200"/>
                <a:gd name="T14" fmla="*/ 18439 w 172"/>
                <a:gd name="T15" fmla="*/ 34293 h 200"/>
                <a:gd name="T16" fmla="*/ 19794 w 172"/>
                <a:gd name="T17" fmla="*/ 33649 h 200"/>
                <a:gd name="T18" fmla="*/ 20468 w 172"/>
                <a:gd name="T19" fmla="*/ 32727 h 200"/>
                <a:gd name="T20" fmla="*/ 21482 w 172"/>
                <a:gd name="T21" fmla="*/ 30524 h 200"/>
                <a:gd name="T22" fmla="*/ 21816 w 172"/>
                <a:gd name="T23" fmla="*/ 27445 h 200"/>
                <a:gd name="T24" fmla="*/ 23796 w 172"/>
                <a:gd name="T25" fmla="*/ 25561 h 200"/>
                <a:gd name="T26" fmla="*/ 25151 w 172"/>
                <a:gd name="T27" fmla="*/ 23994 h 200"/>
                <a:gd name="T28" fmla="*/ 23462 w 172"/>
                <a:gd name="T29" fmla="*/ 22110 h 200"/>
                <a:gd name="T30" fmla="*/ 22448 w 172"/>
                <a:gd name="T31" fmla="*/ 21513 h 200"/>
                <a:gd name="T32" fmla="*/ 23796 w 172"/>
                <a:gd name="T33" fmla="*/ 19628 h 200"/>
                <a:gd name="T34" fmla="*/ 25484 w 172"/>
                <a:gd name="T35" fmla="*/ 19309 h 200"/>
                <a:gd name="T36" fmla="*/ 26498 w 172"/>
                <a:gd name="T37" fmla="*/ 17147 h 200"/>
                <a:gd name="T38" fmla="*/ 29152 w 172"/>
                <a:gd name="T39" fmla="*/ 15906 h 200"/>
                <a:gd name="T40" fmla="*/ 30848 w 172"/>
                <a:gd name="T41" fmla="*/ 14665 h 200"/>
                <a:gd name="T42" fmla="*/ 33884 w 172"/>
                <a:gd name="T43" fmla="*/ 16225 h 200"/>
                <a:gd name="T44" fmla="*/ 36538 w 172"/>
                <a:gd name="T45" fmla="*/ 17743 h 200"/>
                <a:gd name="T46" fmla="*/ 39240 w 172"/>
                <a:gd name="T47" fmla="*/ 17743 h 200"/>
                <a:gd name="T48" fmla="*/ 41269 w 172"/>
                <a:gd name="T49" fmla="*/ 16503 h 200"/>
                <a:gd name="T50" fmla="*/ 40936 w 172"/>
                <a:gd name="T51" fmla="*/ 11540 h 200"/>
                <a:gd name="T52" fmla="*/ 39921 w 172"/>
                <a:gd name="T53" fmla="*/ 8733 h 200"/>
                <a:gd name="T54" fmla="*/ 42235 w 172"/>
                <a:gd name="T55" fmla="*/ 5932 h 200"/>
                <a:gd name="T56" fmla="*/ 45618 w 172"/>
                <a:gd name="T57" fmla="*/ 5288 h 200"/>
                <a:gd name="T58" fmla="*/ 44604 w 172"/>
                <a:gd name="T59" fmla="*/ 3126 h 200"/>
                <a:gd name="T60" fmla="*/ 45952 w 172"/>
                <a:gd name="T61" fmla="*/ 1566 h 200"/>
                <a:gd name="T62" fmla="*/ 48272 w 172"/>
                <a:gd name="T63" fmla="*/ 1566 h 200"/>
                <a:gd name="T64" fmla="*/ 51309 w 172"/>
                <a:gd name="T65" fmla="*/ 644 h 200"/>
                <a:gd name="T66" fmla="*/ 56672 w 172"/>
                <a:gd name="T67" fmla="*/ 8414 h 200"/>
                <a:gd name="T68" fmla="*/ 53337 w 172"/>
                <a:gd name="T69" fmla="*/ 29927 h 200"/>
                <a:gd name="T70" fmla="*/ 48946 w 172"/>
                <a:gd name="T71" fmla="*/ 38660 h 200"/>
                <a:gd name="T72" fmla="*/ 39581 w 172"/>
                <a:gd name="T73" fmla="*/ 43623 h 200"/>
                <a:gd name="T74" fmla="*/ 30848 w 172"/>
                <a:gd name="T75" fmla="*/ 57644 h 200"/>
                <a:gd name="T76" fmla="*/ 19794 w 172"/>
                <a:gd name="T77" fmla="*/ 61095 h 200"/>
                <a:gd name="T78" fmla="*/ 19113 w 172"/>
                <a:gd name="T79" fmla="*/ 59854 h 200"/>
                <a:gd name="T80" fmla="*/ 17084 w 172"/>
                <a:gd name="T81" fmla="*/ 59528 h 200"/>
                <a:gd name="T82" fmla="*/ 16751 w 172"/>
                <a:gd name="T83" fmla="*/ 58884 h 200"/>
                <a:gd name="T84" fmla="*/ 14771 w 172"/>
                <a:gd name="T85" fmla="*/ 57644 h 200"/>
                <a:gd name="T86" fmla="*/ 15111 w 172"/>
                <a:gd name="T87" fmla="*/ 56084 h 200"/>
                <a:gd name="T88" fmla="*/ 14771 w 172"/>
                <a:gd name="T89" fmla="*/ 54565 h 200"/>
                <a:gd name="T90" fmla="*/ 14097 w 172"/>
                <a:gd name="T91" fmla="*/ 54240 h 200"/>
                <a:gd name="T92" fmla="*/ 12068 w 172"/>
                <a:gd name="T93" fmla="*/ 51718 h 200"/>
                <a:gd name="T94" fmla="*/ 10039 w 172"/>
                <a:gd name="T95" fmla="*/ 50796 h 200"/>
                <a:gd name="T96" fmla="*/ 9074 w 172"/>
                <a:gd name="T97" fmla="*/ 49230 h 200"/>
                <a:gd name="T98" fmla="*/ 7385 w 172"/>
                <a:gd name="T99" fmla="*/ 48911 h 200"/>
                <a:gd name="T100" fmla="*/ 6031 w 172"/>
                <a:gd name="T101" fmla="*/ 47392 h 200"/>
                <a:gd name="T102" fmla="*/ 7045 w 172"/>
                <a:gd name="T103" fmla="*/ 45833 h 200"/>
                <a:gd name="T104" fmla="*/ 7045 w 172"/>
                <a:gd name="T105" fmla="*/ 44267 h 200"/>
                <a:gd name="T106" fmla="*/ 5357 w 172"/>
                <a:gd name="T107" fmla="*/ 42707 h 200"/>
                <a:gd name="T108" fmla="*/ 6371 w 172"/>
                <a:gd name="T109" fmla="*/ 41141 h 200"/>
                <a:gd name="T110" fmla="*/ 6031 w 172"/>
                <a:gd name="T111" fmla="*/ 40497 h 200"/>
                <a:gd name="T112" fmla="*/ 1014 w 172"/>
                <a:gd name="T113" fmla="*/ 36775 h 2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2"/>
                <a:gd name="T172" fmla="*/ 0 h 200"/>
                <a:gd name="T173" fmla="*/ 172 w 172"/>
                <a:gd name="T174" fmla="*/ 200 h 2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2" h="200">
                  <a:moveTo>
                    <a:pt x="0" y="112"/>
                  </a:moveTo>
                  <a:lnTo>
                    <a:pt x="0" y="111"/>
                  </a:lnTo>
                  <a:lnTo>
                    <a:pt x="0" y="110"/>
                  </a:lnTo>
                  <a:lnTo>
                    <a:pt x="1" y="110"/>
                  </a:lnTo>
                  <a:cubicBezTo>
                    <a:pt x="1" y="108"/>
                    <a:pt x="1" y="105"/>
                    <a:pt x="1" y="103"/>
                  </a:cubicBezTo>
                  <a:cubicBezTo>
                    <a:pt x="1" y="103"/>
                    <a:pt x="3" y="104"/>
                    <a:pt x="3" y="105"/>
                  </a:cubicBezTo>
                  <a:lnTo>
                    <a:pt x="6" y="105"/>
                  </a:lnTo>
                  <a:cubicBezTo>
                    <a:pt x="6" y="104"/>
                    <a:pt x="7" y="104"/>
                    <a:pt x="7" y="104"/>
                  </a:cubicBezTo>
                  <a:cubicBezTo>
                    <a:pt x="8" y="104"/>
                    <a:pt x="9" y="104"/>
                    <a:pt x="10" y="104"/>
                  </a:cubicBezTo>
                  <a:cubicBezTo>
                    <a:pt x="10" y="104"/>
                    <a:pt x="12" y="106"/>
                    <a:pt x="12" y="106"/>
                  </a:cubicBezTo>
                  <a:lnTo>
                    <a:pt x="12" y="105"/>
                  </a:lnTo>
                  <a:lnTo>
                    <a:pt x="13" y="105"/>
                  </a:lnTo>
                  <a:lnTo>
                    <a:pt x="14" y="105"/>
                  </a:lnTo>
                  <a:lnTo>
                    <a:pt x="14" y="104"/>
                  </a:lnTo>
                  <a:cubicBezTo>
                    <a:pt x="14" y="104"/>
                    <a:pt x="15" y="104"/>
                    <a:pt x="15" y="104"/>
                  </a:cubicBezTo>
                  <a:lnTo>
                    <a:pt x="16" y="103"/>
                  </a:lnTo>
                  <a:cubicBezTo>
                    <a:pt x="16" y="103"/>
                    <a:pt x="16" y="102"/>
                    <a:pt x="17" y="102"/>
                  </a:cubicBezTo>
                  <a:lnTo>
                    <a:pt x="17" y="101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7"/>
                  </a:lnTo>
                  <a:lnTo>
                    <a:pt x="22" y="97"/>
                  </a:lnTo>
                  <a:lnTo>
                    <a:pt x="22" y="98"/>
                  </a:lnTo>
                  <a:lnTo>
                    <a:pt x="23" y="98"/>
                  </a:lnTo>
                  <a:cubicBezTo>
                    <a:pt x="23" y="99"/>
                    <a:pt x="23" y="98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5" y="100"/>
                    <a:pt x="25" y="100"/>
                  </a:cubicBezTo>
                  <a:lnTo>
                    <a:pt x="25" y="101"/>
                  </a:lnTo>
                  <a:lnTo>
                    <a:pt x="26" y="101"/>
                  </a:lnTo>
                  <a:lnTo>
                    <a:pt x="27" y="101"/>
                  </a:lnTo>
                  <a:cubicBezTo>
                    <a:pt x="28" y="101"/>
                    <a:pt x="30" y="102"/>
                    <a:pt x="31" y="101"/>
                  </a:cubicBezTo>
                  <a:lnTo>
                    <a:pt x="32" y="101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97"/>
                  </a:lnTo>
                  <a:cubicBezTo>
                    <a:pt x="33" y="98"/>
                    <a:pt x="38" y="98"/>
                    <a:pt x="39" y="98"/>
                  </a:cubicBezTo>
                  <a:lnTo>
                    <a:pt x="39" y="97"/>
                  </a:lnTo>
                  <a:lnTo>
                    <a:pt x="40" y="97"/>
                  </a:lnTo>
                  <a:cubicBezTo>
                    <a:pt x="40" y="96"/>
                    <a:pt x="41" y="96"/>
                    <a:pt x="41" y="96"/>
                  </a:cubicBezTo>
                  <a:lnTo>
                    <a:pt x="41" y="95"/>
                  </a:lnTo>
                  <a:cubicBezTo>
                    <a:pt x="42" y="95"/>
                    <a:pt x="41" y="93"/>
                    <a:pt x="41" y="93"/>
                  </a:cubicBezTo>
                  <a:lnTo>
                    <a:pt x="42" y="93"/>
                  </a:lnTo>
                  <a:lnTo>
                    <a:pt x="42" y="95"/>
                  </a:lnTo>
                  <a:lnTo>
                    <a:pt x="43" y="95"/>
                  </a:lnTo>
                  <a:cubicBezTo>
                    <a:pt x="43" y="96"/>
                    <a:pt x="43" y="95"/>
                    <a:pt x="43" y="96"/>
                  </a:cubicBezTo>
                  <a:cubicBezTo>
                    <a:pt x="45" y="96"/>
                    <a:pt x="45" y="96"/>
                    <a:pt x="46" y="96"/>
                  </a:cubicBezTo>
                  <a:lnTo>
                    <a:pt x="47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50" y="101"/>
                  </a:lnTo>
                  <a:cubicBezTo>
                    <a:pt x="50" y="103"/>
                    <a:pt x="53" y="105"/>
                    <a:pt x="53" y="107"/>
                  </a:cubicBezTo>
                  <a:cubicBezTo>
                    <a:pt x="53" y="107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09"/>
                  </a:cubicBezTo>
                  <a:cubicBezTo>
                    <a:pt x="54" y="109"/>
                    <a:pt x="55" y="110"/>
                    <a:pt x="55" y="110"/>
                  </a:cubicBezTo>
                  <a:cubicBezTo>
                    <a:pt x="55" y="111"/>
                    <a:pt x="55" y="112"/>
                    <a:pt x="56" y="112"/>
                  </a:cubicBezTo>
                  <a:lnTo>
                    <a:pt x="57" y="112"/>
                  </a:lnTo>
                  <a:cubicBezTo>
                    <a:pt x="57" y="112"/>
                    <a:pt x="58" y="111"/>
                    <a:pt x="58" y="111"/>
                  </a:cubicBezTo>
                  <a:lnTo>
                    <a:pt x="58" y="109"/>
                  </a:lnTo>
                  <a:lnTo>
                    <a:pt x="58" y="108"/>
                  </a:lnTo>
                  <a:lnTo>
                    <a:pt x="59" y="108"/>
                  </a:lnTo>
                  <a:lnTo>
                    <a:pt x="59" y="107"/>
                  </a:lnTo>
                  <a:lnTo>
                    <a:pt x="60" y="107"/>
                  </a:lnTo>
                  <a:cubicBezTo>
                    <a:pt x="60" y="107"/>
                    <a:pt x="60" y="106"/>
                    <a:pt x="60" y="105"/>
                  </a:cubicBezTo>
                  <a:lnTo>
                    <a:pt x="61" y="105"/>
                  </a:lnTo>
                  <a:cubicBezTo>
                    <a:pt x="61" y="105"/>
                    <a:pt x="62" y="104"/>
                    <a:pt x="62" y="104"/>
                  </a:cubicBezTo>
                  <a:cubicBezTo>
                    <a:pt x="62" y="103"/>
                    <a:pt x="63" y="102"/>
                    <a:pt x="63" y="101"/>
                  </a:cubicBezTo>
                  <a:cubicBezTo>
                    <a:pt x="63" y="101"/>
                    <a:pt x="63" y="100"/>
                    <a:pt x="63" y="100"/>
                  </a:cubicBez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cubicBezTo>
                    <a:pt x="63" y="97"/>
                    <a:pt x="63" y="96"/>
                    <a:pt x="63" y="96"/>
                  </a:cubicBezTo>
                  <a:lnTo>
                    <a:pt x="63" y="92"/>
                  </a:lnTo>
                  <a:lnTo>
                    <a:pt x="64" y="92"/>
                  </a:lnTo>
                  <a:cubicBezTo>
                    <a:pt x="64" y="91"/>
                    <a:pt x="64" y="89"/>
                    <a:pt x="64" y="88"/>
                  </a:cubicBezTo>
                  <a:lnTo>
                    <a:pt x="65" y="88"/>
                  </a:lnTo>
                  <a:lnTo>
                    <a:pt x="65" y="87"/>
                  </a:lnTo>
                  <a:cubicBezTo>
                    <a:pt x="65" y="87"/>
                    <a:pt x="67" y="86"/>
                    <a:pt x="67" y="85"/>
                  </a:cubicBezTo>
                  <a:lnTo>
                    <a:pt x="67" y="84"/>
                  </a:lnTo>
                  <a:cubicBezTo>
                    <a:pt x="67" y="84"/>
                    <a:pt x="68" y="84"/>
                    <a:pt x="68" y="84"/>
                  </a:cubicBezTo>
                  <a:cubicBezTo>
                    <a:pt x="69" y="84"/>
                    <a:pt x="70" y="84"/>
                    <a:pt x="70" y="83"/>
                  </a:cubicBezTo>
                  <a:cubicBezTo>
                    <a:pt x="70" y="83"/>
                    <a:pt x="70" y="83"/>
                    <a:pt x="70" y="82"/>
                  </a:cubicBezTo>
                  <a:lnTo>
                    <a:pt x="71" y="82"/>
                  </a:lnTo>
                  <a:lnTo>
                    <a:pt x="72" y="83"/>
                  </a:lnTo>
                  <a:cubicBezTo>
                    <a:pt x="72" y="83"/>
                    <a:pt x="74" y="83"/>
                    <a:pt x="74" y="83"/>
                  </a:cubicBezTo>
                  <a:cubicBezTo>
                    <a:pt x="75" y="83"/>
                    <a:pt x="77" y="83"/>
                    <a:pt x="78" y="83"/>
                  </a:cubicBezTo>
                  <a:lnTo>
                    <a:pt x="78" y="82"/>
                  </a:lnTo>
                  <a:lnTo>
                    <a:pt x="76" y="82"/>
                  </a:lnTo>
                  <a:lnTo>
                    <a:pt x="76" y="79"/>
                  </a:lnTo>
                  <a:cubicBezTo>
                    <a:pt x="76" y="79"/>
                    <a:pt x="75" y="78"/>
                    <a:pt x="75" y="77"/>
                  </a:cubicBezTo>
                  <a:lnTo>
                    <a:pt x="75" y="76"/>
                  </a:lnTo>
                  <a:cubicBezTo>
                    <a:pt x="74" y="76"/>
                    <a:pt x="72" y="76"/>
                    <a:pt x="72" y="76"/>
                  </a:cubicBezTo>
                  <a:lnTo>
                    <a:pt x="72" y="73"/>
                  </a:lnTo>
                  <a:lnTo>
                    <a:pt x="71" y="73"/>
                  </a:lnTo>
                  <a:cubicBezTo>
                    <a:pt x="71" y="72"/>
                    <a:pt x="70" y="72"/>
                    <a:pt x="70" y="71"/>
                  </a:cubicBezTo>
                  <a:lnTo>
                    <a:pt x="69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cubicBezTo>
                    <a:pt x="67" y="66"/>
                    <a:pt x="68" y="66"/>
                    <a:pt x="69" y="66"/>
                  </a:cubicBezTo>
                  <a:lnTo>
                    <a:pt x="70" y="66"/>
                  </a:lnTo>
                  <a:cubicBezTo>
                    <a:pt x="70" y="65"/>
                    <a:pt x="70" y="65"/>
                    <a:pt x="70" y="65"/>
                  </a:cubicBez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cubicBezTo>
                    <a:pt x="72" y="62"/>
                    <a:pt x="73" y="61"/>
                    <a:pt x="73" y="61"/>
                  </a:cubicBezTo>
                  <a:lnTo>
                    <a:pt x="75" y="61"/>
                  </a:lnTo>
                  <a:lnTo>
                    <a:pt x="76" y="62"/>
                  </a:lnTo>
                  <a:lnTo>
                    <a:pt x="77" y="62"/>
                  </a:lnTo>
                  <a:cubicBezTo>
                    <a:pt x="78" y="63"/>
                    <a:pt x="80" y="63"/>
                    <a:pt x="81" y="63"/>
                  </a:cubicBezTo>
                  <a:lnTo>
                    <a:pt x="81" y="57"/>
                  </a:lnTo>
                  <a:lnTo>
                    <a:pt x="80" y="57"/>
                  </a:lnTo>
                  <a:lnTo>
                    <a:pt x="80" y="56"/>
                  </a:lnTo>
                  <a:cubicBezTo>
                    <a:pt x="79" y="56"/>
                    <a:pt x="79" y="55"/>
                    <a:pt x="79" y="55"/>
                  </a:cubicBezTo>
                  <a:cubicBezTo>
                    <a:pt x="79" y="55"/>
                    <a:pt x="80" y="54"/>
                    <a:pt x="80" y="54"/>
                  </a:cubicBezTo>
                  <a:cubicBezTo>
                    <a:pt x="80" y="54"/>
                    <a:pt x="83" y="54"/>
                    <a:pt x="83" y="54"/>
                  </a:cubicBezTo>
                  <a:lnTo>
                    <a:pt x="84" y="54"/>
                  </a:lnTo>
                  <a:lnTo>
                    <a:pt x="84" y="53"/>
                  </a:lnTo>
                  <a:lnTo>
                    <a:pt x="85" y="53"/>
                  </a:lnTo>
                  <a:cubicBezTo>
                    <a:pt x="85" y="53"/>
                    <a:pt x="86" y="52"/>
                    <a:pt x="86" y="52"/>
                  </a:cubicBez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cubicBezTo>
                    <a:pt x="87" y="50"/>
                    <a:pt x="88" y="49"/>
                    <a:pt x="88" y="49"/>
                  </a:cubicBezTo>
                  <a:cubicBezTo>
                    <a:pt x="88" y="47"/>
                    <a:pt x="89" y="49"/>
                    <a:pt x="89" y="47"/>
                  </a:cubicBezTo>
                  <a:lnTo>
                    <a:pt x="90" y="47"/>
                  </a:lnTo>
                  <a:lnTo>
                    <a:pt x="92" y="47"/>
                  </a:lnTo>
                  <a:cubicBezTo>
                    <a:pt x="92" y="48"/>
                    <a:pt x="92" y="47"/>
                    <a:pt x="92" y="48"/>
                  </a:cubicBezTo>
                  <a:lnTo>
                    <a:pt x="94" y="48"/>
                  </a:lnTo>
                  <a:cubicBezTo>
                    <a:pt x="94" y="48"/>
                    <a:pt x="94" y="49"/>
                    <a:pt x="94" y="49"/>
                  </a:cubicBezTo>
                  <a:lnTo>
                    <a:pt x="96" y="49"/>
                  </a:lnTo>
                  <a:cubicBezTo>
                    <a:pt x="96" y="50"/>
                    <a:pt x="98" y="50"/>
                    <a:pt x="98" y="51"/>
                  </a:cubicBezTo>
                  <a:lnTo>
                    <a:pt x="99" y="51"/>
                  </a:lnTo>
                  <a:lnTo>
                    <a:pt x="100" y="51"/>
                  </a:lnTo>
                  <a:lnTo>
                    <a:pt x="101" y="51"/>
                  </a:lnTo>
                  <a:lnTo>
                    <a:pt x="101" y="52"/>
                  </a:lnTo>
                  <a:lnTo>
                    <a:pt x="102" y="52"/>
                  </a:lnTo>
                  <a:cubicBezTo>
                    <a:pt x="103" y="53"/>
                    <a:pt x="103" y="53"/>
                    <a:pt x="103" y="54"/>
                  </a:cubicBezTo>
                  <a:cubicBezTo>
                    <a:pt x="103" y="54"/>
                    <a:pt x="104" y="54"/>
                    <a:pt x="104" y="54"/>
                  </a:cubicBezTo>
                  <a:lnTo>
                    <a:pt x="104" y="55"/>
                  </a:lnTo>
                  <a:cubicBezTo>
                    <a:pt x="105" y="55"/>
                    <a:pt x="107" y="56"/>
                    <a:pt x="108" y="56"/>
                  </a:cubicBezTo>
                  <a:cubicBezTo>
                    <a:pt x="108" y="56"/>
                    <a:pt x="108" y="57"/>
                    <a:pt x="109" y="57"/>
                  </a:cubicBezTo>
                  <a:cubicBezTo>
                    <a:pt x="109" y="58"/>
                    <a:pt x="109" y="58"/>
                    <a:pt x="110" y="58"/>
                  </a:cubicBezTo>
                  <a:lnTo>
                    <a:pt x="110" y="59"/>
                  </a:lnTo>
                  <a:lnTo>
                    <a:pt x="112" y="59"/>
                  </a:lnTo>
                  <a:lnTo>
                    <a:pt x="115" y="59"/>
                  </a:lnTo>
                  <a:cubicBezTo>
                    <a:pt x="115" y="59"/>
                    <a:pt x="115" y="58"/>
                    <a:pt x="115" y="58"/>
                  </a:cubicBezTo>
                  <a:cubicBezTo>
                    <a:pt x="116" y="58"/>
                    <a:pt x="116" y="57"/>
                    <a:pt x="116" y="57"/>
                  </a:cubicBezTo>
                  <a:lnTo>
                    <a:pt x="117" y="57"/>
                  </a:lnTo>
                  <a:lnTo>
                    <a:pt x="117" y="56"/>
                  </a:lnTo>
                  <a:lnTo>
                    <a:pt x="118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3"/>
                  </a:lnTo>
                  <a:lnTo>
                    <a:pt x="123" y="53"/>
                  </a:lnTo>
                  <a:lnTo>
                    <a:pt x="123" y="51"/>
                  </a:lnTo>
                  <a:lnTo>
                    <a:pt x="125" y="51"/>
                  </a:lnTo>
                  <a:cubicBezTo>
                    <a:pt x="125" y="49"/>
                    <a:pt x="125" y="46"/>
                    <a:pt x="127" y="45"/>
                  </a:cubicBezTo>
                  <a:lnTo>
                    <a:pt x="127" y="43"/>
                  </a:lnTo>
                  <a:cubicBezTo>
                    <a:pt x="125" y="43"/>
                    <a:pt x="126" y="41"/>
                    <a:pt x="126" y="41"/>
                  </a:cubicBezTo>
                  <a:lnTo>
                    <a:pt x="125" y="40"/>
                  </a:lnTo>
                  <a:cubicBezTo>
                    <a:pt x="125" y="40"/>
                    <a:pt x="123" y="41"/>
                    <a:pt x="123" y="40"/>
                  </a:cubicBezTo>
                  <a:lnTo>
                    <a:pt x="122" y="40"/>
                  </a:lnTo>
                  <a:lnTo>
                    <a:pt x="122" y="37"/>
                  </a:lnTo>
                  <a:lnTo>
                    <a:pt x="123" y="37"/>
                  </a:lnTo>
                  <a:cubicBezTo>
                    <a:pt x="123" y="36"/>
                    <a:pt x="123" y="33"/>
                    <a:pt x="123" y="32"/>
                  </a:cubicBezTo>
                  <a:lnTo>
                    <a:pt x="124" y="32"/>
                  </a:lnTo>
                  <a:lnTo>
                    <a:pt x="124" y="30"/>
                  </a:lnTo>
                  <a:lnTo>
                    <a:pt x="123" y="30"/>
                  </a:lnTo>
                  <a:cubicBezTo>
                    <a:pt x="123" y="30"/>
                    <a:pt x="121" y="29"/>
                    <a:pt x="121" y="29"/>
                  </a:cubicBezTo>
                  <a:lnTo>
                    <a:pt x="120" y="29"/>
                  </a:lnTo>
                  <a:cubicBezTo>
                    <a:pt x="120" y="28"/>
                    <a:pt x="120" y="28"/>
                    <a:pt x="119" y="28"/>
                  </a:cubicBezTo>
                  <a:lnTo>
                    <a:pt x="119" y="26"/>
                  </a:lnTo>
                  <a:lnTo>
                    <a:pt x="120" y="26"/>
                  </a:lnTo>
                  <a:cubicBezTo>
                    <a:pt x="120" y="25"/>
                    <a:pt x="120" y="21"/>
                    <a:pt x="120" y="21"/>
                  </a:cubicBezTo>
                  <a:lnTo>
                    <a:pt x="121" y="21"/>
                  </a:lnTo>
                  <a:lnTo>
                    <a:pt x="122" y="21"/>
                  </a:lnTo>
                  <a:cubicBezTo>
                    <a:pt x="122" y="22"/>
                    <a:pt x="125" y="22"/>
                    <a:pt x="125" y="22"/>
                  </a:cubicBezTo>
                  <a:lnTo>
                    <a:pt x="125" y="21"/>
                  </a:lnTo>
                  <a:lnTo>
                    <a:pt x="126" y="21"/>
                  </a:lnTo>
                  <a:lnTo>
                    <a:pt x="126" y="19"/>
                  </a:lnTo>
                  <a:lnTo>
                    <a:pt x="129" y="19"/>
                  </a:lnTo>
                  <a:lnTo>
                    <a:pt x="129" y="20"/>
                  </a:lnTo>
                  <a:cubicBezTo>
                    <a:pt x="130" y="20"/>
                    <a:pt x="132" y="19"/>
                    <a:pt x="133" y="19"/>
                  </a:cubicBezTo>
                  <a:lnTo>
                    <a:pt x="134" y="18"/>
                  </a:lnTo>
                  <a:lnTo>
                    <a:pt x="135" y="17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7" y="16"/>
                  </a:lnTo>
                  <a:cubicBezTo>
                    <a:pt x="137" y="15"/>
                    <a:pt x="137" y="13"/>
                    <a:pt x="137" y="12"/>
                  </a:cubicBezTo>
                  <a:cubicBezTo>
                    <a:pt x="136" y="12"/>
                    <a:pt x="136" y="12"/>
                    <a:pt x="136" y="11"/>
                  </a:cubicBezTo>
                  <a:lnTo>
                    <a:pt x="135" y="11"/>
                  </a:lnTo>
                  <a:cubicBezTo>
                    <a:pt x="135" y="11"/>
                    <a:pt x="134" y="10"/>
                    <a:pt x="134" y="10"/>
                  </a:cubicBezTo>
                  <a:lnTo>
                    <a:pt x="133" y="10"/>
                  </a:lnTo>
                  <a:lnTo>
                    <a:pt x="133" y="7"/>
                  </a:lnTo>
                  <a:cubicBezTo>
                    <a:pt x="133" y="7"/>
                    <a:pt x="133" y="7"/>
                    <a:pt x="133" y="7"/>
                  </a:cubicBezTo>
                  <a:lnTo>
                    <a:pt x="133" y="3"/>
                  </a:lnTo>
                  <a:lnTo>
                    <a:pt x="135" y="3"/>
                  </a:lnTo>
                  <a:lnTo>
                    <a:pt x="135" y="4"/>
                  </a:lnTo>
                  <a:lnTo>
                    <a:pt x="136" y="4"/>
                  </a:lnTo>
                  <a:cubicBezTo>
                    <a:pt x="136" y="4"/>
                    <a:pt x="137" y="5"/>
                    <a:pt x="137" y="5"/>
                  </a:cubicBezTo>
                  <a:lnTo>
                    <a:pt x="138" y="5"/>
                  </a:lnTo>
                  <a:lnTo>
                    <a:pt x="139" y="5"/>
                  </a:lnTo>
                  <a:lnTo>
                    <a:pt x="139" y="4"/>
                  </a:lnTo>
                  <a:cubicBezTo>
                    <a:pt x="139" y="4"/>
                    <a:pt x="140" y="5"/>
                    <a:pt x="140" y="4"/>
                  </a:cubicBezTo>
                  <a:lnTo>
                    <a:pt x="144" y="4"/>
                  </a:lnTo>
                  <a:lnTo>
                    <a:pt x="144" y="5"/>
                  </a:lnTo>
                  <a:cubicBezTo>
                    <a:pt x="146" y="5"/>
                    <a:pt x="150" y="5"/>
                    <a:pt x="151" y="5"/>
                  </a:cubicBezTo>
                  <a:lnTo>
                    <a:pt x="151" y="4"/>
                  </a:lnTo>
                  <a:lnTo>
                    <a:pt x="152" y="4"/>
                  </a:lnTo>
                  <a:lnTo>
                    <a:pt x="152" y="3"/>
                  </a:lnTo>
                  <a:lnTo>
                    <a:pt x="153" y="3"/>
                  </a:lnTo>
                  <a:lnTo>
                    <a:pt x="153" y="2"/>
                  </a:lnTo>
                  <a:cubicBezTo>
                    <a:pt x="153" y="2"/>
                    <a:pt x="153" y="2"/>
                    <a:pt x="153" y="2"/>
                  </a:cubicBezTo>
                  <a:lnTo>
                    <a:pt x="153" y="1"/>
                  </a:lnTo>
                  <a:lnTo>
                    <a:pt x="154" y="1"/>
                  </a:lnTo>
                  <a:lnTo>
                    <a:pt x="154" y="0"/>
                  </a:lnTo>
                  <a:cubicBezTo>
                    <a:pt x="155" y="0"/>
                    <a:pt x="157" y="0"/>
                    <a:pt x="158" y="0"/>
                  </a:cubicBezTo>
                  <a:lnTo>
                    <a:pt x="158" y="3"/>
                  </a:lnTo>
                  <a:cubicBezTo>
                    <a:pt x="158" y="3"/>
                    <a:pt x="158" y="3"/>
                    <a:pt x="158" y="3"/>
                  </a:cubicBezTo>
                  <a:cubicBezTo>
                    <a:pt x="165" y="3"/>
                    <a:pt x="164" y="10"/>
                    <a:pt x="164" y="15"/>
                  </a:cubicBezTo>
                  <a:cubicBezTo>
                    <a:pt x="164" y="15"/>
                    <a:pt x="163" y="16"/>
                    <a:pt x="163" y="17"/>
                  </a:cubicBezTo>
                  <a:cubicBezTo>
                    <a:pt x="163" y="17"/>
                    <a:pt x="163" y="19"/>
                    <a:pt x="163" y="20"/>
                  </a:cubicBezTo>
                  <a:cubicBezTo>
                    <a:pt x="163" y="21"/>
                    <a:pt x="169" y="27"/>
                    <a:pt x="169" y="27"/>
                  </a:cubicBezTo>
                  <a:cubicBezTo>
                    <a:pt x="172" y="30"/>
                    <a:pt x="171" y="37"/>
                    <a:pt x="171" y="40"/>
                  </a:cubicBezTo>
                  <a:cubicBezTo>
                    <a:pt x="171" y="44"/>
                    <a:pt x="170" y="48"/>
                    <a:pt x="170" y="51"/>
                  </a:cubicBezTo>
                  <a:cubicBezTo>
                    <a:pt x="169" y="51"/>
                    <a:pt x="169" y="52"/>
                    <a:pt x="169" y="52"/>
                  </a:cubicBezTo>
                  <a:cubicBezTo>
                    <a:pt x="169" y="52"/>
                    <a:pt x="169" y="53"/>
                    <a:pt x="169" y="53"/>
                  </a:cubicBezTo>
                  <a:cubicBezTo>
                    <a:pt x="169" y="52"/>
                    <a:pt x="169" y="53"/>
                    <a:pt x="169" y="53"/>
                  </a:cubicBezTo>
                  <a:cubicBezTo>
                    <a:pt x="168" y="56"/>
                    <a:pt x="165" y="57"/>
                    <a:pt x="165" y="60"/>
                  </a:cubicBezTo>
                  <a:cubicBezTo>
                    <a:pt x="165" y="64"/>
                    <a:pt x="165" y="67"/>
                    <a:pt x="166" y="71"/>
                  </a:cubicBezTo>
                  <a:cubicBezTo>
                    <a:pt x="166" y="74"/>
                    <a:pt x="166" y="82"/>
                    <a:pt x="163" y="83"/>
                  </a:cubicBezTo>
                  <a:cubicBezTo>
                    <a:pt x="163" y="85"/>
                    <a:pt x="161" y="88"/>
                    <a:pt x="161" y="90"/>
                  </a:cubicBezTo>
                  <a:cubicBezTo>
                    <a:pt x="161" y="91"/>
                    <a:pt x="160" y="96"/>
                    <a:pt x="159" y="96"/>
                  </a:cubicBezTo>
                  <a:cubicBezTo>
                    <a:pt x="159" y="96"/>
                    <a:pt x="159" y="98"/>
                    <a:pt x="159" y="98"/>
                  </a:cubicBezTo>
                  <a:lnTo>
                    <a:pt x="159" y="99"/>
                  </a:lnTo>
                  <a:cubicBezTo>
                    <a:pt x="157" y="99"/>
                    <a:pt x="157" y="101"/>
                    <a:pt x="154" y="101"/>
                  </a:cubicBezTo>
                  <a:cubicBezTo>
                    <a:pt x="154" y="102"/>
                    <a:pt x="149" y="103"/>
                    <a:pt x="149" y="103"/>
                  </a:cubicBezTo>
                  <a:cubicBezTo>
                    <a:pt x="154" y="102"/>
                    <a:pt x="149" y="103"/>
                    <a:pt x="149" y="103"/>
                  </a:cubicBezTo>
                  <a:cubicBezTo>
                    <a:pt x="154" y="102"/>
                    <a:pt x="149" y="103"/>
                    <a:pt x="149" y="103"/>
                  </a:cubicBezTo>
                  <a:lnTo>
                    <a:pt x="149" y="106"/>
                  </a:lnTo>
                  <a:cubicBezTo>
                    <a:pt x="149" y="106"/>
                    <a:pt x="148" y="107"/>
                    <a:pt x="148" y="107"/>
                  </a:cubicBezTo>
                  <a:cubicBezTo>
                    <a:pt x="146" y="107"/>
                    <a:pt x="146" y="114"/>
                    <a:pt x="146" y="115"/>
                  </a:cubicBezTo>
                  <a:lnTo>
                    <a:pt x="146" y="124"/>
                  </a:lnTo>
                  <a:cubicBezTo>
                    <a:pt x="145" y="124"/>
                    <a:pt x="143" y="124"/>
                    <a:pt x="141" y="124"/>
                  </a:cubicBezTo>
                  <a:cubicBezTo>
                    <a:pt x="141" y="122"/>
                    <a:pt x="137" y="119"/>
                    <a:pt x="135" y="119"/>
                  </a:cubicBezTo>
                  <a:cubicBezTo>
                    <a:pt x="135" y="120"/>
                    <a:pt x="135" y="121"/>
                    <a:pt x="135" y="122"/>
                  </a:cubicBezTo>
                  <a:cubicBezTo>
                    <a:pt x="134" y="122"/>
                    <a:pt x="132" y="122"/>
                    <a:pt x="130" y="122"/>
                  </a:cubicBezTo>
                  <a:cubicBezTo>
                    <a:pt x="130" y="123"/>
                    <a:pt x="131" y="124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2" y="125"/>
                    <a:pt x="133" y="127"/>
                    <a:pt x="133" y="128"/>
                  </a:cubicBezTo>
                  <a:cubicBezTo>
                    <a:pt x="132" y="128"/>
                    <a:pt x="129" y="127"/>
                    <a:pt x="128" y="128"/>
                  </a:cubicBezTo>
                  <a:cubicBezTo>
                    <a:pt x="128" y="129"/>
                    <a:pt x="126" y="132"/>
                    <a:pt x="125" y="132"/>
                  </a:cubicBezTo>
                  <a:cubicBezTo>
                    <a:pt x="125" y="133"/>
                    <a:pt x="120" y="140"/>
                    <a:pt x="118" y="140"/>
                  </a:cubicBezTo>
                  <a:cubicBezTo>
                    <a:pt x="118" y="142"/>
                    <a:pt x="114" y="143"/>
                    <a:pt x="114" y="145"/>
                  </a:cubicBezTo>
                  <a:cubicBezTo>
                    <a:pt x="113" y="145"/>
                    <a:pt x="112" y="146"/>
                    <a:pt x="111" y="146"/>
                  </a:cubicBezTo>
                  <a:cubicBezTo>
                    <a:pt x="111" y="150"/>
                    <a:pt x="108" y="154"/>
                    <a:pt x="108" y="158"/>
                  </a:cubicBezTo>
                  <a:cubicBezTo>
                    <a:pt x="108" y="160"/>
                    <a:pt x="108" y="163"/>
                    <a:pt x="107" y="165"/>
                  </a:cubicBezTo>
                  <a:cubicBezTo>
                    <a:pt x="107" y="166"/>
                    <a:pt x="104" y="169"/>
                    <a:pt x="104" y="170"/>
                  </a:cubicBezTo>
                  <a:cubicBezTo>
                    <a:pt x="103" y="170"/>
                    <a:pt x="103" y="171"/>
                    <a:pt x="102" y="171"/>
                  </a:cubicBezTo>
                  <a:cubicBezTo>
                    <a:pt x="102" y="171"/>
                    <a:pt x="102" y="171"/>
                    <a:pt x="102" y="171"/>
                  </a:cubicBezTo>
                  <a:lnTo>
                    <a:pt x="101" y="172"/>
                  </a:lnTo>
                  <a:cubicBezTo>
                    <a:pt x="101" y="174"/>
                    <a:pt x="95" y="176"/>
                    <a:pt x="95" y="180"/>
                  </a:cubicBezTo>
                  <a:cubicBezTo>
                    <a:pt x="94" y="180"/>
                    <a:pt x="92" y="184"/>
                    <a:pt x="92" y="185"/>
                  </a:cubicBezTo>
                  <a:cubicBezTo>
                    <a:pt x="91" y="185"/>
                    <a:pt x="91" y="192"/>
                    <a:pt x="90" y="192"/>
                  </a:cubicBezTo>
                  <a:cubicBezTo>
                    <a:pt x="90" y="192"/>
                    <a:pt x="89" y="193"/>
                    <a:pt x="89" y="193"/>
                  </a:cubicBezTo>
                  <a:cubicBezTo>
                    <a:pt x="89" y="193"/>
                    <a:pt x="87" y="193"/>
                    <a:pt x="86" y="193"/>
                  </a:cubicBezTo>
                  <a:cubicBezTo>
                    <a:pt x="86" y="193"/>
                    <a:pt x="81" y="193"/>
                    <a:pt x="80" y="193"/>
                  </a:cubicBezTo>
                  <a:cubicBezTo>
                    <a:pt x="79" y="193"/>
                    <a:pt x="75" y="193"/>
                    <a:pt x="75" y="193"/>
                  </a:cubicBezTo>
                  <a:cubicBezTo>
                    <a:pt x="71" y="193"/>
                    <a:pt x="68" y="195"/>
                    <a:pt x="65" y="195"/>
                  </a:cubicBezTo>
                  <a:cubicBezTo>
                    <a:pt x="65" y="196"/>
                    <a:pt x="65" y="196"/>
                    <a:pt x="65" y="197"/>
                  </a:cubicBezTo>
                  <a:cubicBezTo>
                    <a:pt x="65" y="196"/>
                    <a:pt x="65" y="196"/>
                    <a:pt x="65" y="197"/>
                  </a:cubicBezTo>
                  <a:cubicBezTo>
                    <a:pt x="64" y="198"/>
                    <a:pt x="62" y="200"/>
                    <a:pt x="60" y="200"/>
                  </a:cubicBezTo>
                  <a:lnTo>
                    <a:pt x="59" y="196"/>
                  </a:lnTo>
                  <a:lnTo>
                    <a:pt x="59" y="195"/>
                  </a:lnTo>
                  <a:lnTo>
                    <a:pt x="58" y="195"/>
                  </a:lnTo>
                  <a:cubicBezTo>
                    <a:pt x="58" y="195"/>
                    <a:pt x="58" y="194"/>
                    <a:pt x="58" y="194"/>
                  </a:cubicBezTo>
                  <a:lnTo>
                    <a:pt x="58" y="193"/>
                  </a:lnTo>
                  <a:cubicBezTo>
                    <a:pt x="57" y="193"/>
                    <a:pt x="58" y="193"/>
                    <a:pt x="57" y="193"/>
                  </a:cubicBezTo>
                  <a:lnTo>
                    <a:pt x="57" y="192"/>
                  </a:lnTo>
                  <a:lnTo>
                    <a:pt x="57" y="191"/>
                  </a:lnTo>
                  <a:lnTo>
                    <a:pt x="56" y="191"/>
                  </a:lnTo>
                  <a:cubicBezTo>
                    <a:pt x="55" y="191"/>
                    <a:pt x="52" y="191"/>
                    <a:pt x="51" y="191"/>
                  </a:cubicBezTo>
                  <a:lnTo>
                    <a:pt x="50" y="191"/>
                  </a:lnTo>
                  <a:lnTo>
                    <a:pt x="50" y="190"/>
                  </a:lnTo>
                  <a:lnTo>
                    <a:pt x="50" y="189"/>
                  </a:lnTo>
                  <a:lnTo>
                    <a:pt x="49" y="189"/>
                  </a:lnTo>
                  <a:cubicBezTo>
                    <a:pt x="49" y="189"/>
                    <a:pt x="49" y="189"/>
                    <a:pt x="49" y="189"/>
                  </a:cubicBezTo>
                  <a:cubicBezTo>
                    <a:pt x="49" y="188"/>
                    <a:pt x="48" y="188"/>
                    <a:pt x="48" y="188"/>
                  </a:cubicBezTo>
                  <a:cubicBezTo>
                    <a:pt x="48" y="188"/>
                    <a:pt x="47" y="187"/>
                    <a:pt x="47" y="187"/>
                  </a:cubicBezTo>
                  <a:cubicBezTo>
                    <a:pt x="47" y="186"/>
                    <a:pt x="46" y="187"/>
                    <a:pt x="46" y="186"/>
                  </a:cubicBezTo>
                  <a:cubicBezTo>
                    <a:pt x="46" y="186"/>
                    <a:pt x="45" y="185"/>
                    <a:pt x="45" y="185"/>
                  </a:cubicBezTo>
                  <a:cubicBezTo>
                    <a:pt x="44" y="185"/>
                    <a:pt x="45" y="185"/>
                    <a:pt x="44" y="185"/>
                  </a:cubicBezTo>
                  <a:cubicBezTo>
                    <a:pt x="44" y="185"/>
                    <a:pt x="44" y="184"/>
                    <a:pt x="44" y="184"/>
                  </a:cubicBezTo>
                  <a:cubicBezTo>
                    <a:pt x="44" y="183"/>
                    <a:pt x="44" y="181"/>
                    <a:pt x="44" y="181"/>
                  </a:cubicBezTo>
                  <a:lnTo>
                    <a:pt x="44" y="180"/>
                  </a:lnTo>
                  <a:lnTo>
                    <a:pt x="45" y="180"/>
                  </a:lnTo>
                  <a:lnTo>
                    <a:pt x="45" y="179"/>
                  </a:lnTo>
                  <a:cubicBezTo>
                    <a:pt x="45" y="179"/>
                    <a:pt x="45" y="177"/>
                    <a:pt x="45" y="177"/>
                  </a:cubicBezTo>
                  <a:lnTo>
                    <a:pt x="45" y="176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4" y="175"/>
                  </a:lnTo>
                  <a:cubicBezTo>
                    <a:pt x="44" y="175"/>
                    <a:pt x="44" y="175"/>
                    <a:pt x="44" y="175"/>
                  </a:cubicBezTo>
                  <a:lnTo>
                    <a:pt x="44" y="174"/>
                  </a:lnTo>
                  <a:lnTo>
                    <a:pt x="44" y="173"/>
                  </a:lnTo>
                  <a:lnTo>
                    <a:pt x="43" y="173"/>
                  </a:lnTo>
                  <a:lnTo>
                    <a:pt x="42" y="173"/>
                  </a:lnTo>
                  <a:cubicBezTo>
                    <a:pt x="42" y="174"/>
                    <a:pt x="42" y="173"/>
                    <a:pt x="42" y="174"/>
                  </a:cubicBezTo>
                  <a:cubicBezTo>
                    <a:pt x="41" y="174"/>
                    <a:pt x="40" y="174"/>
                    <a:pt x="39" y="174"/>
                  </a:cubicBezTo>
                  <a:lnTo>
                    <a:pt x="39" y="173"/>
                  </a:lnTo>
                  <a:lnTo>
                    <a:pt x="38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66"/>
                  </a:lnTo>
                  <a:lnTo>
                    <a:pt x="36" y="165"/>
                  </a:lnTo>
                  <a:cubicBezTo>
                    <a:pt x="35" y="165"/>
                    <a:pt x="33" y="165"/>
                    <a:pt x="32" y="165"/>
                  </a:cubicBezTo>
                  <a:lnTo>
                    <a:pt x="31" y="164"/>
                  </a:lnTo>
                  <a:cubicBezTo>
                    <a:pt x="31" y="164"/>
                    <a:pt x="31" y="164"/>
                    <a:pt x="31" y="164"/>
                  </a:cubicBezTo>
                  <a:cubicBezTo>
                    <a:pt x="31" y="164"/>
                    <a:pt x="30" y="163"/>
                    <a:pt x="30" y="163"/>
                  </a:cubicBezTo>
                  <a:cubicBezTo>
                    <a:pt x="30" y="163"/>
                    <a:pt x="30" y="162"/>
                    <a:pt x="29" y="162"/>
                  </a:cubicBezTo>
                  <a:cubicBezTo>
                    <a:pt x="29" y="162"/>
                    <a:pt x="28" y="161"/>
                    <a:pt x="28" y="161"/>
                  </a:cubicBezTo>
                  <a:cubicBezTo>
                    <a:pt x="28" y="161"/>
                    <a:pt x="28" y="160"/>
                    <a:pt x="28" y="160"/>
                  </a:cubicBezTo>
                  <a:cubicBezTo>
                    <a:pt x="28" y="160"/>
                    <a:pt x="28" y="159"/>
                    <a:pt x="27" y="159"/>
                  </a:cubicBezTo>
                  <a:lnTo>
                    <a:pt x="27" y="158"/>
                  </a:lnTo>
                  <a:cubicBezTo>
                    <a:pt x="27" y="158"/>
                    <a:pt x="27" y="157"/>
                    <a:pt x="27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56"/>
                    <a:pt x="26" y="157"/>
                    <a:pt x="26" y="156"/>
                  </a:cubicBezTo>
                  <a:lnTo>
                    <a:pt x="23" y="156"/>
                  </a:lnTo>
                  <a:lnTo>
                    <a:pt x="22" y="156"/>
                  </a:lnTo>
                  <a:lnTo>
                    <a:pt x="22" y="157"/>
                  </a:lnTo>
                  <a:lnTo>
                    <a:pt x="20" y="157"/>
                  </a:lnTo>
                  <a:cubicBezTo>
                    <a:pt x="20" y="157"/>
                    <a:pt x="19" y="156"/>
                    <a:pt x="19" y="156"/>
                  </a:cubicBezTo>
                  <a:cubicBezTo>
                    <a:pt x="19" y="156"/>
                    <a:pt x="19" y="155"/>
                    <a:pt x="19" y="155"/>
                  </a:cubicBezTo>
                  <a:lnTo>
                    <a:pt x="19" y="154"/>
                  </a:lnTo>
                  <a:lnTo>
                    <a:pt x="18" y="154"/>
                  </a:lnTo>
                  <a:cubicBezTo>
                    <a:pt x="18" y="154"/>
                    <a:pt x="18" y="153"/>
                    <a:pt x="18" y="152"/>
                  </a:cubicBezTo>
                  <a:lnTo>
                    <a:pt x="17" y="152"/>
                  </a:lnTo>
                  <a:lnTo>
                    <a:pt x="17" y="151"/>
                  </a:lnTo>
                  <a:cubicBezTo>
                    <a:pt x="17" y="151"/>
                    <a:pt x="17" y="151"/>
                    <a:pt x="17" y="151"/>
                  </a:cubicBezTo>
                  <a:cubicBezTo>
                    <a:pt x="16" y="151"/>
                    <a:pt x="17" y="150"/>
                    <a:pt x="16" y="150"/>
                  </a:cubicBezTo>
                  <a:lnTo>
                    <a:pt x="16" y="148"/>
                  </a:lnTo>
                  <a:lnTo>
                    <a:pt x="17" y="148"/>
                  </a:lnTo>
                  <a:cubicBezTo>
                    <a:pt x="18" y="148"/>
                    <a:pt x="20" y="148"/>
                    <a:pt x="21" y="147"/>
                  </a:cubicBezTo>
                  <a:cubicBezTo>
                    <a:pt x="21" y="147"/>
                    <a:pt x="22" y="147"/>
                    <a:pt x="22" y="146"/>
                  </a:cubicBezTo>
                  <a:lnTo>
                    <a:pt x="23" y="146"/>
                  </a:lnTo>
                  <a:lnTo>
                    <a:pt x="23" y="144"/>
                  </a:lnTo>
                  <a:lnTo>
                    <a:pt x="22" y="144"/>
                  </a:lnTo>
                  <a:cubicBezTo>
                    <a:pt x="22" y="144"/>
                    <a:pt x="22" y="143"/>
                    <a:pt x="21" y="143"/>
                  </a:cubicBezTo>
                  <a:cubicBezTo>
                    <a:pt x="21" y="143"/>
                    <a:pt x="21" y="142"/>
                    <a:pt x="21" y="142"/>
                  </a:cubicBezTo>
                  <a:lnTo>
                    <a:pt x="21" y="141"/>
                  </a:lnTo>
                  <a:cubicBezTo>
                    <a:pt x="20" y="141"/>
                    <a:pt x="18" y="141"/>
                    <a:pt x="18" y="141"/>
                  </a:cubicBezTo>
                  <a:lnTo>
                    <a:pt x="18" y="142"/>
                  </a:lnTo>
                  <a:lnTo>
                    <a:pt x="17" y="142"/>
                  </a:lnTo>
                  <a:cubicBezTo>
                    <a:pt x="17" y="142"/>
                    <a:pt x="16" y="141"/>
                    <a:pt x="16" y="141"/>
                  </a:cubicBezTo>
                  <a:lnTo>
                    <a:pt x="16" y="140"/>
                  </a:lnTo>
                  <a:cubicBezTo>
                    <a:pt x="15" y="139"/>
                    <a:pt x="16" y="137"/>
                    <a:pt x="16" y="137"/>
                  </a:cubicBezTo>
                  <a:cubicBezTo>
                    <a:pt x="17" y="137"/>
                    <a:pt x="18" y="136"/>
                    <a:pt x="19" y="136"/>
                  </a:cubicBezTo>
                  <a:cubicBezTo>
                    <a:pt x="19" y="135"/>
                    <a:pt x="19" y="136"/>
                    <a:pt x="19" y="135"/>
                  </a:cubicBezTo>
                  <a:lnTo>
                    <a:pt x="20" y="135"/>
                  </a:lnTo>
                  <a:lnTo>
                    <a:pt x="20" y="134"/>
                  </a:lnTo>
                  <a:cubicBezTo>
                    <a:pt x="21" y="134"/>
                    <a:pt x="21" y="132"/>
                    <a:pt x="21" y="132"/>
                  </a:cubicBezTo>
                  <a:cubicBezTo>
                    <a:pt x="20" y="132"/>
                    <a:pt x="19" y="132"/>
                    <a:pt x="19" y="132"/>
                  </a:cubicBezTo>
                  <a:lnTo>
                    <a:pt x="18" y="132"/>
                  </a:lnTo>
                  <a:cubicBezTo>
                    <a:pt x="18" y="133"/>
                    <a:pt x="18" y="132"/>
                    <a:pt x="18" y="133"/>
                  </a:cubicBezTo>
                  <a:lnTo>
                    <a:pt x="15" y="133"/>
                  </a:lnTo>
                  <a:cubicBezTo>
                    <a:pt x="15" y="132"/>
                    <a:pt x="15" y="131"/>
                    <a:pt x="15" y="130"/>
                  </a:cubicBezTo>
                  <a:lnTo>
                    <a:pt x="17" y="130"/>
                  </a:lnTo>
                  <a:lnTo>
                    <a:pt x="18" y="130"/>
                  </a:lnTo>
                  <a:cubicBezTo>
                    <a:pt x="18" y="129"/>
                    <a:pt x="18" y="128"/>
                    <a:pt x="18" y="128"/>
                  </a:cubicBezTo>
                  <a:cubicBezTo>
                    <a:pt x="18" y="128"/>
                    <a:pt x="18" y="126"/>
                    <a:pt x="18" y="126"/>
                  </a:cubicBezTo>
                  <a:lnTo>
                    <a:pt x="7" y="126"/>
                  </a:lnTo>
                  <a:cubicBezTo>
                    <a:pt x="7" y="125"/>
                    <a:pt x="6" y="125"/>
                    <a:pt x="6" y="125"/>
                  </a:cubicBezTo>
                  <a:lnTo>
                    <a:pt x="2" y="125"/>
                  </a:lnTo>
                  <a:lnTo>
                    <a:pt x="2" y="119"/>
                  </a:lnTo>
                  <a:cubicBezTo>
                    <a:pt x="2" y="118"/>
                    <a:pt x="3" y="118"/>
                    <a:pt x="3" y="118"/>
                  </a:cubicBezTo>
                  <a:lnTo>
                    <a:pt x="4" y="117"/>
                  </a:lnTo>
                  <a:cubicBezTo>
                    <a:pt x="4" y="116"/>
                    <a:pt x="2" y="116"/>
                    <a:pt x="2" y="116"/>
                  </a:cubicBezTo>
                  <a:lnTo>
                    <a:pt x="1" y="116"/>
                  </a:lnTo>
                  <a:cubicBezTo>
                    <a:pt x="1" y="115"/>
                    <a:pt x="1" y="112"/>
                    <a:pt x="1" y="112"/>
                  </a:cubicBezTo>
                  <a:lnTo>
                    <a:pt x="1" y="111"/>
                  </a:lnTo>
                  <a:lnTo>
                    <a:pt x="0" y="112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1" name="Freeform 196"/>
            <p:cNvSpPr>
              <a:spLocks/>
            </p:cNvSpPr>
            <p:nvPr/>
          </p:nvSpPr>
          <p:spPr bwMode="auto">
            <a:xfrm>
              <a:off x="3129" y="2322"/>
              <a:ext cx="1543" cy="1336"/>
            </a:xfrm>
            <a:custGeom>
              <a:avLst/>
              <a:gdLst>
                <a:gd name="T0" fmla="*/ 34252 w 222"/>
                <a:gd name="T1" fmla="*/ 644 h 197"/>
                <a:gd name="T2" fmla="*/ 36956 w 222"/>
                <a:gd name="T3" fmla="*/ 2482 h 197"/>
                <a:gd name="T4" fmla="*/ 39951 w 222"/>
                <a:gd name="T5" fmla="*/ 1885 h 197"/>
                <a:gd name="T6" fmla="*/ 42321 w 222"/>
                <a:gd name="T7" fmla="*/ 2482 h 197"/>
                <a:gd name="T8" fmla="*/ 45651 w 222"/>
                <a:gd name="T9" fmla="*/ 2482 h 197"/>
                <a:gd name="T10" fmla="*/ 50050 w 222"/>
                <a:gd name="T11" fmla="*/ 1885 h 197"/>
                <a:gd name="T12" fmla="*/ 54735 w 222"/>
                <a:gd name="T13" fmla="*/ 3452 h 197"/>
                <a:gd name="T14" fmla="*/ 60434 w 222"/>
                <a:gd name="T15" fmla="*/ 8416 h 197"/>
                <a:gd name="T16" fmla="*/ 61449 w 222"/>
                <a:gd name="T17" fmla="*/ 9657 h 197"/>
                <a:gd name="T18" fmla="*/ 60094 w 222"/>
                <a:gd name="T19" fmla="*/ 12784 h 197"/>
                <a:gd name="T20" fmla="*/ 61790 w 222"/>
                <a:gd name="T21" fmla="*/ 14025 h 197"/>
                <a:gd name="T22" fmla="*/ 60434 w 222"/>
                <a:gd name="T23" fmla="*/ 15910 h 197"/>
                <a:gd name="T24" fmla="*/ 61790 w 222"/>
                <a:gd name="T25" fmla="*/ 17158 h 197"/>
                <a:gd name="T26" fmla="*/ 64153 w 222"/>
                <a:gd name="T27" fmla="*/ 19043 h 197"/>
                <a:gd name="T28" fmla="*/ 66474 w 222"/>
                <a:gd name="T29" fmla="*/ 19959 h 197"/>
                <a:gd name="T30" fmla="*/ 68837 w 222"/>
                <a:gd name="T31" fmla="*/ 22441 h 197"/>
                <a:gd name="T32" fmla="*/ 69518 w 222"/>
                <a:gd name="T33" fmla="*/ 24333 h 197"/>
                <a:gd name="T34" fmla="*/ 69178 w 222"/>
                <a:gd name="T35" fmla="*/ 24970 h 197"/>
                <a:gd name="T36" fmla="*/ 71159 w 222"/>
                <a:gd name="T37" fmla="*/ 27459 h 197"/>
                <a:gd name="T38" fmla="*/ 73188 w 222"/>
                <a:gd name="T39" fmla="*/ 28056 h 197"/>
                <a:gd name="T40" fmla="*/ 73862 w 222"/>
                <a:gd name="T41" fmla="*/ 29297 h 197"/>
                <a:gd name="T42" fmla="*/ 62804 w 222"/>
                <a:gd name="T43" fmla="*/ 42128 h 197"/>
                <a:gd name="T44" fmla="*/ 54394 w 222"/>
                <a:gd name="T45" fmla="*/ 44610 h 197"/>
                <a:gd name="T46" fmla="*/ 50724 w 222"/>
                <a:gd name="T47" fmla="*/ 46774 h 197"/>
                <a:gd name="T48" fmla="*/ 48354 w 222"/>
                <a:gd name="T49" fmla="*/ 50544 h 197"/>
                <a:gd name="T50" fmla="*/ 44636 w 222"/>
                <a:gd name="T51" fmla="*/ 53623 h 197"/>
                <a:gd name="T52" fmla="*/ 38596 w 222"/>
                <a:gd name="T53" fmla="*/ 57401 h 197"/>
                <a:gd name="T54" fmla="*/ 36956 w 222"/>
                <a:gd name="T55" fmla="*/ 60527 h 197"/>
                <a:gd name="T56" fmla="*/ 32222 w 222"/>
                <a:gd name="T57" fmla="*/ 56153 h 197"/>
                <a:gd name="T58" fmla="*/ 29227 w 222"/>
                <a:gd name="T59" fmla="*/ 56431 h 197"/>
                <a:gd name="T60" fmla="*/ 28886 w 222"/>
                <a:gd name="T61" fmla="*/ 48659 h 197"/>
                <a:gd name="T62" fmla="*/ 21838 w 222"/>
                <a:gd name="T63" fmla="*/ 45207 h 197"/>
                <a:gd name="T64" fmla="*/ 19128 w 222"/>
                <a:gd name="T65" fmla="*/ 43966 h 197"/>
                <a:gd name="T66" fmla="*/ 14109 w 222"/>
                <a:gd name="T67" fmla="*/ 41809 h 197"/>
                <a:gd name="T68" fmla="*/ 14443 w 222"/>
                <a:gd name="T69" fmla="*/ 40243 h 197"/>
                <a:gd name="T70" fmla="*/ 18794 w 222"/>
                <a:gd name="T71" fmla="*/ 36472 h 197"/>
                <a:gd name="T72" fmla="*/ 22853 w 222"/>
                <a:gd name="T73" fmla="*/ 37116 h 197"/>
                <a:gd name="T74" fmla="*/ 25168 w 222"/>
                <a:gd name="T75" fmla="*/ 38032 h 197"/>
                <a:gd name="T76" fmla="*/ 27871 w 222"/>
                <a:gd name="T77" fmla="*/ 36472 h 197"/>
                <a:gd name="T78" fmla="*/ 27197 w 222"/>
                <a:gd name="T79" fmla="*/ 34953 h 197"/>
                <a:gd name="T80" fmla="*/ 24493 w 222"/>
                <a:gd name="T81" fmla="*/ 34953 h 197"/>
                <a:gd name="T82" fmla="*/ 24834 w 222"/>
                <a:gd name="T83" fmla="*/ 33068 h 197"/>
                <a:gd name="T84" fmla="*/ 26857 w 222"/>
                <a:gd name="T85" fmla="*/ 31182 h 197"/>
                <a:gd name="T86" fmla="*/ 21838 w 222"/>
                <a:gd name="T87" fmla="*/ 26815 h 197"/>
                <a:gd name="T88" fmla="*/ 16473 w 222"/>
                <a:gd name="T89" fmla="*/ 24970 h 197"/>
                <a:gd name="T90" fmla="*/ 10725 w 222"/>
                <a:gd name="T91" fmla="*/ 25893 h 197"/>
                <a:gd name="T92" fmla="*/ 9758 w 222"/>
                <a:gd name="T93" fmla="*/ 26815 h 197"/>
                <a:gd name="T94" fmla="*/ 7729 w 222"/>
                <a:gd name="T95" fmla="*/ 28375 h 197"/>
                <a:gd name="T96" fmla="*/ 8403 w 222"/>
                <a:gd name="T97" fmla="*/ 24652 h 197"/>
                <a:gd name="T98" fmla="*/ 7729 w 222"/>
                <a:gd name="T99" fmla="*/ 18718 h 197"/>
                <a:gd name="T100" fmla="*/ 5699 w 222"/>
                <a:gd name="T101" fmla="*/ 17158 h 197"/>
                <a:gd name="T102" fmla="*/ 4010 w 222"/>
                <a:gd name="T103" fmla="*/ 17802 h 197"/>
                <a:gd name="T104" fmla="*/ 5025 w 222"/>
                <a:gd name="T105" fmla="*/ 14994 h 197"/>
                <a:gd name="T106" fmla="*/ 1355 w 222"/>
                <a:gd name="T107" fmla="*/ 8416 h 197"/>
                <a:gd name="T108" fmla="*/ 8403 w 222"/>
                <a:gd name="T109" fmla="*/ 8097 h 197"/>
                <a:gd name="T110" fmla="*/ 11399 w 222"/>
                <a:gd name="T111" fmla="*/ 5934 h 197"/>
                <a:gd name="T112" fmla="*/ 14443 w 222"/>
                <a:gd name="T113" fmla="*/ 12139 h 197"/>
                <a:gd name="T114" fmla="*/ 18794 w 222"/>
                <a:gd name="T115" fmla="*/ 10627 h 197"/>
                <a:gd name="T116" fmla="*/ 28886 w 222"/>
                <a:gd name="T117" fmla="*/ 13109 h 197"/>
                <a:gd name="T118" fmla="*/ 32563 w 222"/>
                <a:gd name="T119" fmla="*/ 9983 h 197"/>
                <a:gd name="T120" fmla="*/ 32896 w 222"/>
                <a:gd name="T121" fmla="*/ 5608 h 197"/>
                <a:gd name="T122" fmla="*/ 32222 w 222"/>
                <a:gd name="T123" fmla="*/ 2808 h 1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"/>
                <a:gd name="T187" fmla="*/ 0 h 197"/>
                <a:gd name="T188" fmla="*/ 222 w 222"/>
                <a:gd name="T189" fmla="*/ 197 h 1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" h="197">
                  <a:moveTo>
                    <a:pt x="92" y="5"/>
                  </a:moveTo>
                  <a:cubicBezTo>
                    <a:pt x="92" y="5"/>
                    <a:pt x="92" y="4"/>
                    <a:pt x="92" y="4"/>
                  </a:cubicBezTo>
                  <a:cubicBezTo>
                    <a:pt x="93" y="4"/>
                    <a:pt x="93" y="3"/>
                    <a:pt x="93" y="3"/>
                  </a:cubicBezTo>
                  <a:cubicBezTo>
                    <a:pt x="94" y="3"/>
                    <a:pt x="94" y="2"/>
                    <a:pt x="95" y="2"/>
                  </a:cubicBezTo>
                  <a:cubicBezTo>
                    <a:pt x="95" y="1"/>
                    <a:pt x="95" y="2"/>
                    <a:pt x="95" y="1"/>
                  </a:cubicBezTo>
                  <a:cubicBezTo>
                    <a:pt x="97" y="1"/>
                    <a:pt x="99" y="0"/>
                    <a:pt x="100" y="1"/>
                  </a:cubicBezTo>
                  <a:lnTo>
                    <a:pt x="101" y="1"/>
                  </a:lnTo>
                  <a:cubicBezTo>
                    <a:pt x="101" y="2"/>
                    <a:pt x="101" y="2"/>
                    <a:pt x="102" y="2"/>
                  </a:cubicBezTo>
                  <a:lnTo>
                    <a:pt x="102" y="3"/>
                  </a:lnTo>
                  <a:cubicBezTo>
                    <a:pt x="102" y="3"/>
                    <a:pt x="103" y="3"/>
                    <a:pt x="103" y="4"/>
                  </a:cubicBezTo>
                  <a:lnTo>
                    <a:pt x="104" y="4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8" y="1"/>
                  </a:lnTo>
                  <a:cubicBezTo>
                    <a:pt x="109" y="3"/>
                    <a:pt x="110" y="4"/>
                    <a:pt x="110" y="7"/>
                  </a:cubicBezTo>
                  <a:lnTo>
                    <a:pt x="110" y="8"/>
                  </a:lnTo>
                  <a:cubicBezTo>
                    <a:pt x="110" y="8"/>
                    <a:pt x="111" y="8"/>
                    <a:pt x="111" y="8"/>
                  </a:cubicBezTo>
                  <a:lnTo>
                    <a:pt x="114" y="8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6"/>
                  </a:lnTo>
                  <a:cubicBezTo>
                    <a:pt x="117" y="6"/>
                    <a:pt x="118" y="5"/>
                    <a:pt x="119" y="5"/>
                  </a:cubicBezTo>
                  <a:lnTo>
                    <a:pt x="119" y="6"/>
                  </a:lnTo>
                  <a:lnTo>
                    <a:pt x="120" y="6"/>
                  </a:lnTo>
                  <a:lnTo>
                    <a:pt x="120" y="7"/>
                  </a:lnTo>
                  <a:cubicBezTo>
                    <a:pt x="120" y="7"/>
                    <a:pt x="121" y="7"/>
                    <a:pt x="121" y="7"/>
                  </a:cubicBezTo>
                  <a:cubicBezTo>
                    <a:pt x="121" y="8"/>
                    <a:pt x="121" y="7"/>
                    <a:pt x="121" y="8"/>
                  </a:cubicBezTo>
                  <a:lnTo>
                    <a:pt x="123" y="8"/>
                  </a:lnTo>
                  <a:lnTo>
                    <a:pt x="123" y="7"/>
                  </a:lnTo>
                  <a:lnTo>
                    <a:pt x="124" y="6"/>
                  </a:lnTo>
                  <a:lnTo>
                    <a:pt x="125" y="6"/>
                  </a:lnTo>
                  <a:cubicBezTo>
                    <a:pt x="125" y="7"/>
                    <a:pt x="125" y="7"/>
                    <a:pt x="125" y="8"/>
                  </a:cubicBezTo>
                  <a:lnTo>
                    <a:pt x="126" y="8"/>
                  </a:lnTo>
                  <a:lnTo>
                    <a:pt x="129" y="8"/>
                  </a:lnTo>
                  <a:cubicBezTo>
                    <a:pt x="129" y="9"/>
                    <a:pt x="130" y="10"/>
                    <a:pt x="130" y="10"/>
                  </a:cubicBezTo>
                  <a:cubicBezTo>
                    <a:pt x="130" y="10"/>
                    <a:pt x="131" y="10"/>
                    <a:pt x="131" y="11"/>
                  </a:cubicBezTo>
                  <a:lnTo>
                    <a:pt x="132" y="11"/>
                  </a:lnTo>
                  <a:lnTo>
                    <a:pt x="133" y="10"/>
                  </a:lnTo>
                  <a:cubicBezTo>
                    <a:pt x="133" y="10"/>
                    <a:pt x="134" y="10"/>
                    <a:pt x="134" y="10"/>
                  </a:cubicBezTo>
                  <a:lnTo>
                    <a:pt x="135" y="9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6"/>
                  </a:lnTo>
                  <a:cubicBezTo>
                    <a:pt x="136" y="6"/>
                    <a:pt x="138" y="6"/>
                    <a:pt x="138" y="6"/>
                  </a:cubicBezTo>
                  <a:lnTo>
                    <a:pt x="139" y="6"/>
                  </a:lnTo>
                  <a:lnTo>
                    <a:pt x="139" y="4"/>
                  </a:lnTo>
                  <a:cubicBezTo>
                    <a:pt x="139" y="4"/>
                    <a:pt x="139" y="3"/>
                    <a:pt x="139" y="3"/>
                  </a:cubicBezTo>
                  <a:cubicBezTo>
                    <a:pt x="139" y="3"/>
                    <a:pt x="140" y="3"/>
                    <a:pt x="140" y="2"/>
                  </a:cubicBezTo>
                  <a:lnTo>
                    <a:pt x="141" y="2"/>
                  </a:lnTo>
                  <a:lnTo>
                    <a:pt x="141" y="3"/>
                  </a:lnTo>
                  <a:cubicBezTo>
                    <a:pt x="142" y="3"/>
                    <a:pt x="142" y="4"/>
                    <a:pt x="142" y="5"/>
                  </a:cubicBezTo>
                  <a:cubicBezTo>
                    <a:pt x="142" y="5"/>
                    <a:pt x="143" y="6"/>
                    <a:pt x="143" y="7"/>
                  </a:cubicBezTo>
                  <a:lnTo>
                    <a:pt x="148" y="7"/>
                  </a:lnTo>
                  <a:lnTo>
                    <a:pt x="149" y="6"/>
                  </a:lnTo>
                  <a:lnTo>
                    <a:pt x="151" y="6"/>
                  </a:lnTo>
                  <a:lnTo>
                    <a:pt x="152" y="7"/>
                  </a:lnTo>
                  <a:lnTo>
                    <a:pt x="153" y="8"/>
                  </a:lnTo>
                  <a:cubicBezTo>
                    <a:pt x="153" y="7"/>
                    <a:pt x="154" y="8"/>
                    <a:pt x="154" y="7"/>
                  </a:cubicBezTo>
                  <a:cubicBezTo>
                    <a:pt x="154" y="7"/>
                    <a:pt x="158" y="7"/>
                    <a:pt x="158" y="8"/>
                  </a:cubicBezTo>
                  <a:cubicBezTo>
                    <a:pt x="159" y="8"/>
                    <a:pt x="161" y="10"/>
                    <a:pt x="161" y="11"/>
                  </a:cubicBezTo>
                  <a:lnTo>
                    <a:pt x="162" y="11"/>
                  </a:lnTo>
                  <a:lnTo>
                    <a:pt x="163" y="10"/>
                  </a:lnTo>
                  <a:lnTo>
                    <a:pt x="163" y="11"/>
                  </a:lnTo>
                  <a:cubicBezTo>
                    <a:pt x="163" y="11"/>
                    <a:pt x="163" y="14"/>
                    <a:pt x="163" y="15"/>
                  </a:cubicBezTo>
                  <a:lnTo>
                    <a:pt x="164" y="15"/>
                  </a:lnTo>
                  <a:cubicBezTo>
                    <a:pt x="164" y="15"/>
                    <a:pt x="166" y="15"/>
                    <a:pt x="166" y="16"/>
                  </a:cubicBezTo>
                  <a:lnTo>
                    <a:pt x="165" y="17"/>
                  </a:lnTo>
                  <a:cubicBezTo>
                    <a:pt x="165" y="17"/>
                    <a:pt x="164" y="17"/>
                    <a:pt x="164" y="18"/>
                  </a:cubicBezTo>
                  <a:lnTo>
                    <a:pt x="164" y="24"/>
                  </a:lnTo>
                  <a:lnTo>
                    <a:pt x="168" y="24"/>
                  </a:lnTo>
                  <a:cubicBezTo>
                    <a:pt x="168" y="24"/>
                    <a:pt x="169" y="24"/>
                    <a:pt x="169" y="25"/>
                  </a:cubicBezTo>
                  <a:lnTo>
                    <a:pt x="180" y="25"/>
                  </a:lnTo>
                  <a:cubicBezTo>
                    <a:pt x="180" y="25"/>
                    <a:pt x="180" y="27"/>
                    <a:pt x="180" y="27"/>
                  </a:cubicBezTo>
                  <a:cubicBezTo>
                    <a:pt x="180" y="27"/>
                    <a:pt x="180" y="28"/>
                    <a:pt x="180" y="29"/>
                  </a:cubicBezTo>
                  <a:lnTo>
                    <a:pt x="179" y="29"/>
                  </a:lnTo>
                  <a:lnTo>
                    <a:pt x="177" y="29"/>
                  </a:lnTo>
                  <a:cubicBezTo>
                    <a:pt x="177" y="30"/>
                    <a:pt x="177" y="31"/>
                    <a:pt x="177" y="32"/>
                  </a:cubicBezTo>
                  <a:lnTo>
                    <a:pt x="180" y="32"/>
                  </a:lnTo>
                  <a:cubicBezTo>
                    <a:pt x="180" y="31"/>
                    <a:pt x="180" y="32"/>
                    <a:pt x="180" y="31"/>
                  </a:cubicBezTo>
                  <a:lnTo>
                    <a:pt x="181" y="31"/>
                  </a:lnTo>
                  <a:cubicBezTo>
                    <a:pt x="181" y="31"/>
                    <a:pt x="182" y="31"/>
                    <a:pt x="183" y="31"/>
                  </a:cubicBezTo>
                  <a:cubicBezTo>
                    <a:pt x="183" y="31"/>
                    <a:pt x="183" y="33"/>
                    <a:pt x="182" y="33"/>
                  </a:cubicBezTo>
                  <a:lnTo>
                    <a:pt x="182" y="34"/>
                  </a:lnTo>
                  <a:lnTo>
                    <a:pt x="181" y="34"/>
                  </a:lnTo>
                  <a:cubicBezTo>
                    <a:pt x="181" y="35"/>
                    <a:pt x="181" y="34"/>
                    <a:pt x="181" y="35"/>
                  </a:cubicBezTo>
                  <a:cubicBezTo>
                    <a:pt x="180" y="35"/>
                    <a:pt x="179" y="36"/>
                    <a:pt x="178" y="36"/>
                  </a:cubicBezTo>
                  <a:cubicBezTo>
                    <a:pt x="178" y="36"/>
                    <a:pt x="177" y="38"/>
                    <a:pt x="178" y="39"/>
                  </a:cubicBezTo>
                  <a:lnTo>
                    <a:pt x="178" y="40"/>
                  </a:lnTo>
                  <a:cubicBezTo>
                    <a:pt x="178" y="40"/>
                    <a:pt x="179" y="41"/>
                    <a:pt x="179" y="41"/>
                  </a:cubicBezTo>
                  <a:lnTo>
                    <a:pt x="180" y="41"/>
                  </a:lnTo>
                  <a:lnTo>
                    <a:pt x="180" y="40"/>
                  </a:lnTo>
                  <a:cubicBezTo>
                    <a:pt x="180" y="40"/>
                    <a:pt x="182" y="40"/>
                    <a:pt x="183" y="40"/>
                  </a:cubicBezTo>
                  <a:lnTo>
                    <a:pt x="183" y="41"/>
                  </a:lnTo>
                  <a:cubicBezTo>
                    <a:pt x="183" y="41"/>
                    <a:pt x="183" y="42"/>
                    <a:pt x="183" y="42"/>
                  </a:cubicBezTo>
                  <a:cubicBezTo>
                    <a:pt x="184" y="42"/>
                    <a:pt x="184" y="43"/>
                    <a:pt x="184" y="43"/>
                  </a:cubicBezTo>
                  <a:lnTo>
                    <a:pt x="185" y="43"/>
                  </a:lnTo>
                  <a:lnTo>
                    <a:pt x="185" y="45"/>
                  </a:lnTo>
                  <a:lnTo>
                    <a:pt x="184" y="45"/>
                  </a:lnTo>
                  <a:cubicBezTo>
                    <a:pt x="184" y="46"/>
                    <a:pt x="183" y="46"/>
                    <a:pt x="183" y="46"/>
                  </a:cubicBezTo>
                  <a:cubicBezTo>
                    <a:pt x="182" y="47"/>
                    <a:pt x="180" y="47"/>
                    <a:pt x="179" y="47"/>
                  </a:cubicBezTo>
                  <a:lnTo>
                    <a:pt x="178" y="47"/>
                  </a:lnTo>
                  <a:lnTo>
                    <a:pt x="178" y="49"/>
                  </a:lnTo>
                  <a:cubicBezTo>
                    <a:pt x="179" y="49"/>
                    <a:pt x="178" y="50"/>
                    <a:pt x="179" y="50"/>
                  </a:cubicBezTo>
                  <a:cubicBezTo>
                    <a:pt x="179" y="50"/>
                    <a:pt x="179" y="50"/>
                    <a:pt x="179" y="50"/>
                  </a:cubicBezTo>
                  <a:lnTo>
                    <a:pt x="179" y="51"/>
                  </a:lnTo>
                  <a:lnTo>
                    <a:pt x="180" y="51"/>
                  </a:lnTo>
                  <a:cubicBezTo>
                    <a:pt x="180" y="52"/>
                    <a:pt x="180" y="53"/>
                    <a:pt x="180" y="53"/>
                  </a:cubicBezTo>
                  <a:lnTo>
                    <a:pt x="181" y="53"/>
                  </a:lnTo>
                  <a:lnTo>
                    <a:pt x="181" y="54"/>
                  </a:lnTo>
                  <a:cubicBezTo>
                    <a:pt x="181" y="54"/>
                    <a:pt x="181" y="55"/>
                    <a:pt x="181" y="55"/>
                  </a:cubicBezTo>
                  <a:cubicBezTo>
                    <a:pt x="181" y="55"/>
                    <a:pt x="182" y="56"/>
                    <a:pt x="182" y="56"/>
                  </a:cubicBezTo>
                  <a:lnTo>
                    <a:pt x="184" y="56"/>
                  </a:lnTo>
                  <a:lnTo>
                    <a:pt x="184" y="55"/>
                  </a:lnTo>
                  <a:lnTo>
                    <a:pt x="185" y="55"/>
                  </a:lnTo>
                  <a:lnTo>
                    <a:pt x="188" y="55"/>
                  </a:lnTo>
                  <a:cubicBezTo>
                    <a:pt x="188" y="56"/>
                    <a:pt x="188" y="55"/>
                    <a:pt x="188" y="56"/>
                  </a:cubicBezTo>
                  <a:cubicBezTo>
                    <a:pt x="188" y="56"/>
                    <a:pt x="188" y="56"/>
                    <a:pt x="189" y="56"/>
                  </a:cubicBezTo>
                  <a:cubicBezTo>
                    <a:pt x="189" y="56"/>
                    <a:pt x="189" y="57"/>
                    <a:pt x="189" y="57"/>
                  </a:cubicBezTo>
                  <a:lnTo>
                    <a:pt x="189" y="58"/>
                  </a:lnTo>
                  <a:cubicBezTo>
                    <a:pt x="190" y="58"/>
                    <a:pt x="190" y="59"/>
                    <a:pt x="190" y="59"/>
                  </a:cubicBezTo>
                  <a:cubicBezTo>
                    <a:pt x="190" y="59"/>
                    <a:pt x="190" y="60"/>
                    <a:pt x="190" y="60"/>
                  </a:cubicBezTo>
                  <a:cubicBezTo>
                    <a:pt x="190" y="60"/>
                    <a:pt x="191" y="61"/>
                    <a:pt x="191" y="61"/>
                  </a:cubicBezTo>
                  <a:cubicBezTo>
                    <a:pt x="192" y="61"/>
                    <a:pt x="192" y="62"/>
                    <a:pt x="192" y="62"/>
                  </a:cubicBezTo>
                  <a:cubicBezTo>
                    <a:pt x="192" y="62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lnTo>
                    <a:pt x="194" y="64"/>
                  </a:lnTo>
                  <a:cubicBezTo>
                    <a:pt x="195" y="64"/>
                    <a:pt x="197" y="64"/>
                    <a:pt x="198" y="64"/>
                  </a:cubicBezTo>
                  <a:lnTo>
                    <a:pt x="198" y="65"/>
                  </a:lnTo>
                  <a:lnTo>
                    <a:pt x="198" y="71"/>
                  </a:lnTo>
                  <a:lnTo>
                    <a:pt x="199" y="71"/>
                  </a:lnTo>
                  <a:lnTo>
                    <a:pt x="200" y="72"/>
                  </a:lnTo>
                  <a:lnTo>
                    <a:pt x="201" y="72"/>
                  </a:lnTo>
                  <a:lnTo>
                    <a:pt x="201" y="73"/>
                  </a:lnTo>
                  <a:cubicBezTo>
                    <a:pt x="202" y="73"/>
                    <a:pt x="203" y="73"/>
                    <a:pt x="204" y="73"/>
                  </a:cubicBezTo>
                  <a:cubicBezTo>
                    <a:pt x="204" y="72"/>
                    <a:pt x="204" y="73"/>
                    <a:pt x="204" y="72"/>
                  </a:cubicBezTo>
                  <a:lnTo>
                    <a:pt x="205" y="72"/>
                  </a:lnTo>
                  <a:lnTo>
                    <a:pt x="206" y="72"/>
                  </a:lnTo>
                  <a:lnTo>
                    <a:pt x="206" y="73"/>
                  </a:lnTo>
                  <a:lnTo>
                    <a:pt x="206" y="74"/>
                  </a:lnTo>
                  <a:cubicBezTo>
                    <a:pt x="206" y="74"/>
                    <a:pt x="206" y="74"/>
                    <a:pt x="206" y="74"/>
                  </a:cubicBezTo>
                  <a:lnTo>
                    <a:pt x="205" y="74"/>
                  </a:lnTo>
                  <a:lnTo>
                    <a:pt x="205" y="75"/>
                  </a:lnTo>
                  <a:lnTo>
                    <a:pt x="207" y="75"/>
                  </a:lnTo>
                  <a:lnTo>
                    <a:pt x="207" y="76"/>
                  </a:lnTo>
                  <a:cubicBezTo>
                    <a:pt x="207" y="76"/>
                    <a:pt x="207" y="78"/>
                    <a:pt x="207" y="78"/>
                  </a:cubicBezTo>
                  <a:lnTo>
                    <a:pt x="207" y="79"/>
                  </a:lnTo>
                  <a:lnTo>
                    <a:pt x="206" y="79"/>
                  </a:lnTo>
                  <a:lnTo>
                    <a:pt x="206" y="80"/>
                  </a:lnTo>
                  <a:cubicBezTo>
                    <a:pt x="206" y="80"/>
                    <a:pt x="206" y="82"/>
                    <a:pt x="206" y="83"/>
                  </a:cubicBezTo>
                  <a:cubicBezTo>
                    <a:pt x="206" y="83"/>
                    <a:pt x="206" y="84"/>
                    <a:pt x="206" y="84"/>
                  </a:cubicBezTo>
                  <a:cubicBezTo>
                    <a:pt x="207" y="84"/>
                    <a:pt x="206" y="84"/>
                    <a:pt x="207" y="84"/>
                  </a:cubicBezTo>
                  <a:cubicBezTo>
                    <a:pt x="207" y="84"/>
                    <a:pt x="208" y="85"/>
                    <a:pt x="208" y="85"/>
                  </a:cubicBezTo>
                  <a:cubicBezTo>
                    <a:pt x="208" y="86"/>
                    <a:pt x="209" y="85"/>
                    <a:pt x="209" y="86"/>
                  </a:cubicBezTo>
                  <a:cubicBezTo>
                    <a:pt x="209" y="86"/>
                    <a:pt x="210" y="87"/>
                    <a:pt x="210" y="87"/>
                  </a:cubicBezTo>
                  <a:cubicBezTo>
                    <a:pt x="210" y="87"/>
                    <a:pt x="211" y="87"/>
                    <a:pt x="211" y="88"/>
                  </a:cubicBezTo>
                  <a:cubicBezTo>
                    <a:pt x="211" y="88"/>
                    <a:pt x="211" y="88"/>
                    <a:pt x="211" y="88"/>
                  </a:cubicBezTo>
                  <a:lnTo>
                    <a:pt x="212" y="88"/>
                  </a:lnTo>
                  <a:lnTo>
                    <a:pt x="212" y="89"/>
                  </a:lnTo>
                  <a:lnTo>
                    <a:pt x="212" y="90"/>
                  </a:lnTo>
                  <a:lnTo>
                    <a:pt x="213" y="90"/>
                  </a:lnTo>
                  <a:cubicBezTo>
                    <a:pt x="214" y="90"/>
                    <a:pt x="217" y="90"/>
                    <a:pt x="218" y="90"/>
                  </a:cubicBezTo>
                  <a:lnTo>
                    <a:pt x="219" y="90"/>
                  </a:lnTo>
                  <a:lnTo>
                    <a:pt x="219" y="91"/>
                  </a:lnTo>
                  <a:lnTo>
                    <a:pt x="219" y="92"/>
                  </a:lnTo>
                  <a:cubicBezTo>
                    <a:pt x="220" y="92"/>
                    <a:pt x="219" y="92"/>
                    <a:pt x="220" y="92"/>
                  </a:cubicBezTo>
                  <a:lnTo>
                    <a:pt x="220" y="93"/>
                  </a:lnTo>
                  <a:cubicBezTo>
                    <a:pt x="220" y="93"/>
                    <a:pt x="220" y="94"/>
                    <a:pt x="220" y="94"/>
                  </a:cubicBezTo>
                  <a:lnTo>
                    <a:pt x="221" y="94"/>
                  </a:lnTo>
                  <a:lnTo>
                    <a:pt x="221" y="95"/>
                  </a:lnTo>
                  <a:lnTo>
                    <a:pt x="222" y="99"/>
                  </a:lnTo>
                  <a:cubicBezTo>
                    <a:pt x="222" y="100"/>
                    <a:pt x="217" y="101"/>
                    <a:pt x="217" y="102"/>
                  </a:cubicBezTo>
                  <a:cubicBezTo>
                    <a:pt x="212" y="106"/>
                    <a:pt x="205" y="106"/>
                    <a:pt x="200" y="108"/>
                  </a:cubicBezTo>
                  <a:cubicBezTo>
                    <a:pt x="212" y="106"/>
                    <a:pt x="205" y="106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199" y="109"/>
                    <a:pt x="196" y="116"/>
                    <a:pt x="198" y="116"/>
                  </a:cubicBezTo>
                  <a:cubicBezTo>
                    <a:pt x="198" y="116"/>
                    <a:pt x="199" y="116"/>
                    <a:pt x="199" y="116"/>
                  </a:cubicBezTo>
                  <a:cubicBezTo>
                    <a:pt x="199" y="117"/>
                    <a:pt x="200" y="121"/>
                    <a:pt x="200" y="123"/>
                  </a:cubicBezTo>
                  <a:cubicBezTo>
                    <a:pt x="200" y="125"/>
                    <a:pt x="196" y="130"/>
                    <a:pt x="194" y="130"/>
                  </a:cubicBezTo>
                  <a:cubicBezTo>
                    <a:pt x="194" y="131"/>
                    <a:pt x="188" y="135"/>
                    <a:pt x="187" y="135"/>
                  </a:cubicBezTo>
                  <a:cubicBezTo>
                    <a:pt x="187" y="135"/>
                    <a:pt x="186" y="135"/>
                    <a:pt x="186" y="135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36"/>
                    <a:pt x="185" y="136"/>
                  </a:cubicBezTo>
                  <a:cubicBezTo>
                    <a:pt x="184" y="137"/>
                    <a:pt x="183" y="137"/>
                    <a:pt x="182" y="137"/>
                  </a:cubicBezTo>
                  <a:cubicBezTo>
                    <a:pt x="182" y="138"/>
                    <a:pt x="177" y="137"/>
                    <a:pt x="176" y="137"/>
                  </a:cubicBezTo>
                  <a:cubicBezTo>
                    <a:pt x="175" y="136"/>
                    <a:pt x="172" y="137"/>
                    <a:pt x="170" y="137"/>
                  </a:cubicBezTo>
                  <a:cubicBezTo>
                    <a:pt x="170" y="137"/>
                    <a:pt x="169" y="137"/>
                    <a:pt x="169" y="137"/>
                  </a:cubicBezTo>
                  <a:cubicBezTo>
                    <a:pt x="169" y="137"/>
                    <a:pt x="167" y="138"/>
                    <a:pt x="167" y="138"/>
                  </a:cubicBezTo>
                  <a:cubicBezTo>
                    <a:pt x="167" y="139"/>
                    <a:pt x="166" y="140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4" y="142"/>
                    <a:pt x="163" y="142"/>
                  </a:cubicBezTo>
                  <a:cubicBezTo>
                    <a:pt x="163" y="143"/>
                    <a:pt x="162" y="143"/>
                    <a:pt x="162" y="143"/>
                  </a:cubicBezTo>
                  <a:cubicBezTo>
                    <a:pt x="163" y="143"/>
                    <a:pt x="162" y="143"/>
                    <a:pt x="161" y="143"/>
                  </a:cubicBezTo>
                  <a:cubicBezTo>
                    <a:pt x="161" y="144"/>
                    <a:pt x="159" y="144"/>
                    <a:pt x="158" y="145"/>
                  </a:cubicBezTo>
                  <a:cubicBezTo>
                    <a:pt x="158" y="145"/>
                    <a:pt x="157" y="145"/>
                    <a:pt x="157" y="145"/>
                  </a:cubicBezTo>
                  <a:lnTo>
                    <a:pt x="157" y="146"/>
                  </a:lnTo>
                  <a:cubicBezTo>
                    <a:pt x="157" y="146"/>
                    <a:pt x="156" y="146"/>
                    <a:pt x="156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6" y="146"/>
                    <a:pt x="155" y="147"/>
                    <a:pt x="155" y="147"/>
                  </a:cubicBezTo>
                  <a:cubicBezTo>
                    <a:pt x="155" y="147"/>
                    <a:pt x="153" y="148"/>
                    <a:pt x="153" y="148"/>
                  </a:cubicBezTo>
                  <a:cubicBezTo>
                    <a:pt x="153" y="148"/>
                    <a:pt x="151" y="149"/>
                    <a:pt x="151" y="149"/>
                  </a:cubicBezTo>
                  <a:cubicBezTo>
                    <a:pt x="153" y="148"/>
                    <a:pt x="151" y="149"/>
                    <a:pt x="151" y="150"/>
                  </a:cubicBezTo>
                  <a:cubicBezTo>
                    <a:pt x="151" y="150"/>
                    <a:pt x="151" y="150"/>
                    <a:pt x="151" y="151"/>
                  </a:cubicBezTo>
                  <a:cubicBezTo>
                    <a:pt x="151" y="151"/>
                    <a:pt x="150" y="152"/>
                    <a:pt x="149" y="152"/>
                  </a:cubicBezTo>
                  <a:cubicBezTo>
                    <a:pt x="149" y="152"/>
                    <a:pt x="148" y="152"/>
                    <a:pt x="147" y="152"/>
                  </a:cubicBezTo>
                  <a:cubicBezTo>
                    <a:pt x="147" y="153"/>
                    <a:pt x="146" y="153"/>
                    <a:pt x="146" y="153"/>
                  </a:cubicBezTo>
                  <a:cubicBezTo>
                    <a:pt x="146" y="154"/>
                    <a:pt x="145" y="155"/>
                    <a:pt x="145" y="155"/>
                  </a:cubicBezTo>
                  <a:cubicBezTo>
                    <a:pt x="145" y="155"/>
                    <a:pt x="144" y="155"/>
                    <a:pt x="144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6"/>
                    <a:pt x="144" y="156"/>
                    <a:pt x="143" y="156"/>
                  </a:cubicBezTo>
                  <a:cubicBezTo>
                    <a:pt x="143" y="157"/>
                    <a:pt x="143" y="157"/>
                    <a:pt x="143" y="157"/>
                  </a:cubicBezTo>
                  <a:cubicBezTo>
                    <a:pt x="143" y="158"/>
                    <a:pt x="143" y="160"/>
                    <a:pt x="143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2"/>
                    <a:pt x="143" y="162"/>
                    <a:pt x="144" y="162"/>
                  </a:cubicBezTo>
                  <a:cubicBezTo>
                    <a:pt x="143" y="162"/>
                    <a:pt x="143" y="162"/>
                    <a:pt x="144" y="162"/>
                  </a:cubicBezTo>
                  <a:cubicBezTo>
                    <a:pt x="144" y="162"/>
                    <a:pt x="144" y="163"/>
                    <a:pt x="144" y="163"/>
                  </a:cubicBezTo>
                  <a:lnTo>
                    <a:pt x="143" y="164"/>
                  </a:lnTo>
                  <a:cubicBezTo>
                    <a:pt x="143" y="164"/>
                    <a:pt x="143" y="164"/>
                    <a:pt x="143" y="164"/>
                  </a:cubicBezTo>
                  <a:cubicBezTo>
                    <a:pt x="143" y="164"/>
                    <a:pt x="143" y="164"/>
                    <a:pt x="143" y="164"/>
                  </a:cubicBezTo>
                  <a:cubicBezTo>
                    <a:pt x="143" y="164"/>
                    <a:pt x="143" y="164"/>
                    <a:pt x="142" y="164"/>
                  </a:cubicBezTo>
                  <a:cubicBezTo>
                    <a:pt x="142" y="165"/>
                    <a:pt x="141" y="165"/>
                    <a:pt x="141" y="165"/>
                  </a:cubicBezTo>
                  <a:lnTo>
                    <a:pt x="136" y="165"/>
                  </a:lnTo>
                  <a:cubicBezTo>
                    <a:pt x="136" y="165"/>
                    <a:pt x="136" y="165"/>
                    <a:pt x="135" y="165"/>
                  </a:cubicBezTo>
                  <a:cubicBezTo>
                    <a:pt x="135" y="166"/>
                    <a:pt x="135" y="166"/>
                    <a:pt x="135" y="167"/>
                  </a:cubicBezTo>
                  <a:cubicBezTo>
                    <a:pt x="135" y="167"/>
                    <a:pt x="135" y="167"/>
                    <a:pt x="135" y="168"/>
                  </a:cubicBezTo>
                  <a:cubicBezTo>
                    <a:pt x="135" y="168"/>
                    <a:pt x="134" y="170"/>
                    <a:pt x="134" y="170"/>
                  </a:cubicBezTo>
                  <a:cubicBezTo>
                    <a:pt x="134" y="170"/>
                    <a:pt x="133" y="172"/>
                    <a:pt x="133" y="172"/>
                  </a:cubicBezTo>
                  <a:cubicBezTo>
                    <a:pt x="133" y="172"/>
                    <a:pt x="131" y="174"/>
                    <a:pt x="130" y="174"/>
                  </a:cubicBezTo>
                  <a:cubicBezTo>
                    <a:pt x="130" y="174"/>
                    <a:pt x="126" y="174"/>
                    <a:pt x="126" y="174"/>
                  </a:cubicBezTo>
                  <a:cubicBezTo>
                    <a:pt x="126" y="174"/>
                    <a:pt x="125" y="175"/>
                    <a:pt x="125" y="175"/>
                  </a:cubicBezTo>
                  <a:cubicBezTo>
                    <a:pt x="125" y="176"/>
                    <a:pt x="125" y="179"/>
                    <a:pt x="124" y="179"/>
                  </a:cubicBezTo>
                  <a:lnTo>
                    <a:pt x="124" y="180"/>
                  </a:lnTo>
                  <a:cubicBezTo>
                    <a:pt x="124" y="180"/>
                    <a:pt x="124" y="180"/>
                    <a:pt x="124" y="180"/>
                  </a:cubicBezTo>
                  <a:cubicBezTo>
                    <a:pt x="124" y="181"/>
                    <a:pt x="123" y="181"/>
                    <a:pt x="123" y="181"/>
                  </a:cubicBezTo>
                  <a:cubicBezTo>
                    <a:pt x="124" y="181"/>
                    <a:pt x="123" y="181"/>
                    <a:pt x="123" y="181"/>
                  </a:cubicBezTo>
                  <a:cubicBezTo>
                    <a:pt x="122" y="182"/>
                    <a:pt x="122" y="182"/>
                    <a:pt x="121" y="183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1" y="183"/>
                    <a:pt x="121" y="183"/>
                    <a:pt x="120" y="183"/>
                  </a:cubicBezTo>
                  <a:lnTo>
                    <a:pt x="115" y="184"/>
                  </a:lnTo>
                  <a:cubicBezTo>
                    <a:pt x="120" y="183"/>
                    <a:pt x="115" y="184"/>
                    <a:pt x="115" y="185"/>
                  </a:cubicBezTo>
                  <a:cubicBezTo>
                    <a:pt x="120" y="183"/>
                    <a:pt x="115" y="184"/>
                    <a:pt x="115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6"/>
                    <a:pt x="113" y="186"/>
                    <a:pt x="113" y="187"/>
                  </a:cubicBezTo>
                  <a:cubicBezTo>
                    <a:pt x="113" y="187"/>
                    <a:pt x="112" y="187"/>
                    <a:pt x="112" y="187"/>
                  </a:cubicBezTo>
                  <a:cubicBezTo>
                    <a:pt x="112" y="187"/>
                    <a:pt x="112" y="187"/>
                    <a:pt x="112" y="187"/>
                  </a:cubicBezTo>
                  <a:cubicBezTo>
                    <a:pt x="112" y="187"/>
                    <a:pt x="112" y="187"/>
                    <a:pt x="112" y="188"/>
                  </a:cubicBezTo>
                  <a:cubicBezTo>
                    <a:pt x="112" y="187"/>
                    <a:pt x="112" y="187"/>
                    <a:pt x="111" y="188"/>
                  </a:cubicBezTo>
                  <a:cubicBezTo>
                    <a:pt x="111" y="188"/>
                    <a:pt x="111" y="188"/>
                    <a:pt x="111" y="188"/>
                  </a:cubicBezTo>
                  <a:lnTo>
                    <a:pt x="111" y="193"/>
                  </a:lnTo>
                  <a:cubicBezTo>
                    <a:pt x="110" y="193"/>
                    <a:pt x="110" y="194"/>
                    <a:pt x="110" y="194"/>
                  </a:cubicBezTo>
                  <a:cubicBezTo>
                    <a:pt x="110" y="195"/>
                    <a:pt x="109" y="197"/>
                    <a:pt x="109" y="197"/>
                  </a:cubicBezTo>
                  <a:cubicBezTo>
                    <a:pt x="108" y="197"/>
                    <a:pt x="107" y="197"/>
                    <a:pt x="106" y="197"/>
                  </a:cubicBezTo>
                  <a:cubicBezTo>
                    <a:pt x="106" y="196"/>
                    <a:pt x="104" y="196"/>
                    <a:pt x="104" y="196"/>
                  </a:cubicBezTo>
                  <a:cubicBezTo>
                    <a:pt x="104" y="194"/>
                    <a:pt x="104" y="192"/>
                    <a:pt x="102" y="191"/>
                  </a:cubicBezTo>
                  <a:cubicBezTo>
                    <a:pt x="102" y="190"/>
                    <a:pt x="101" y="189"/>
                    <a:pt x="100" y="189"/>
                  </a:cubicBezTo>
                  <a:cubicBezTo>
                    <a:pt x="100" y="188"/>
                    <a:pt x="98" y="187"/>
                    <a:pt x="98" y="187"/>
                  </a:cubicBezTo>
                  <a:lnTo>
                    <a:pt x="95" y="187"/>
                  </a:lnTo>
                  <a:cubicBezTo>
                    <a:pt x="95" y="185"/>
                    <a:pt x="95" y="184"/>
                    <a:pt x="96" y="184"/>
                  </a:cubicBezTo>
                  <a:lnTo>
                    <a:pt x="96" y="183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6"/>
                  </a:lnTo>
                  <a:lnTo>
                    <a:pt x="93" y="176"/>
                  </a:lnTo>
                  <a:lnTo>
                    <a:pt x="93" y="180"/>
                  </a:lnTo>
                  <a:lnTo>
                    <a:pt x="92" y="180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89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1"/>
                  </a:lnTo>
                  <a:cubicBezTo>
                    <a:pt x="86" y="181"/>
                    <a:pt x="87" y="180"/>
                    <a:pt x="86" y="180"/>
                  </a:cubicBezTo>
                  <a:cubicBezTo>
                    <a:pt x="86" y="179"/>
                    <a:pt x="85" y="176"/>
                    <a:pt x="86" y="175"/>
                  </a:cubicBezTo>
                  <a:cubicBezTo>
                    <a:pt x="87" y="175"/>
                    <a:pt x="86" y="171"/>
                    <a:pt x="86" y="170"/>
                  </a:cubicBezTo>
                  <a:cubicBezTo>
                    <a:pt x="87" y="170"/>
                    <a:pt x="86" y="170"/>
                    <a:pt x="87" y="170"/>
                  </a:cubicBezTo>
                  <a:lnTo>
                    <a:pt x="87" y="169"/>
                  </a:lnTo>
                  <a:lnTo>
                    <a:pt x="88" y="169"/>
                  </a:lnTo>
                  <a:lnTo>
                    <a:pt x="88" y="167"/>
                  </a:lnTo>
                  <a:cubicBezTo>
                    <a:pt x="89" y="167"/>
                    <a:pt x="89" y="158"/>
                    <a:pt x="88" y="157"/>
                  </a:cubicBezTo>
                  <a:lnTo>
                    <a:pt x="88" y="156"/>
                  </a:lnTo>
                  <a:lnTo>
                    <a:pt x="86" y="156"/>
                  </a:lnTo>
                  <a:lnTo>
                    <a:pt x="86" y="157"/>
                  </a:lnTo>
                  <a:cubicBezTo>
                    <a:pt x="85" y="157"/>
                    <a:pt x="83" y="157"/>
                    <a:pt x="83" y="158"/>
                  </a:cubicBezTo>
                  <a:lnTo>
                    <a:pt x="82" y="158"/>
                  </a:lnTo>
                  <a:cubicBezTo>
                    <a:pt x="82" y="157"/>
                    <a:pt x="81" y="157"/>
                    <a:pt x="81" y="156"/>
                  </a:cubicBezTo>
                  <a:lnTo>
                    <a:pt x="80" y="156"/>
                  </a:lnTo>
                  <a:cubicBezTo>
                    <a:pt x="80" y="156"/>
                    <a:pt x="78" y="155"/>
                    <a:pt x="77" y="155"/>
                  </a:cubicBezTo>
                  <a:lnTo>
                    <a:pt x="77" y="150"/>
                  </a:lnTo>
                  <a:lnTo>
                    <a:pt x="75" y="150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65" y="145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60" y="144"/>
                  </a:lnTo>
                  <a:cubicBezTo>
                    <a:pt x="60" y="145"/>
                    <a:pt x="60" y="144"/>
                    <a:pt x="60" y="145"/>
                  </a:cubicBezTo>
                  <a:lnTo>
                    <a:pt x="59" y="145"/>
                  </a:lnTo>
                  <a:lnTo>
                    <a:pt x="58" y="146"/>
                  </a:lnTo>
                  <a:lnTo>
                    <a:pt x="58" y="147"/>
                  </a:lnTo>
                  <a:lnTo>
                    <a:pt x="58" y="142"/>
                  </a:lnTo>
                  <a:cubicBezTo>
                    <a:pt x="57" y="142"/>
                    <a:pt x="57" y="142"/>
                    <a:pt x="57" y="141"/>
                  </a:cubicBezTo>
                  <a:lnTo>
                    <a:pt x="54" y="141"/>
                  </a:lnTo>
                  <a:cubicBezTo>
                    <a:pt x="54" y="140"/>
                    <a:pt x="54" y="140"/>
                    <a:pt x="53" y="140"/>
                  </a:cubicBezTo>
                  <a:cubicBezTo>
                    <a:pt x="53" y="139"/>
                    <a:pt x="49" y="138"/>
                    <a:pt x="48" y="138"/>
                  </a:cubicBezTo>
                  <a:lnTo>
                    <a:pt x="47" y="137"/>
                  </a:lnTo>
                  <a:cubicBezTo>
                    <a:pt x="47" y="137"/>
                    <a:pt x="45" y="136"/>
                    <a:pt x="45" y="136"/>
                  </a:cubicBezTo>
                  <a:lnTo>
                    <a:pt x="44" y="136"/>
                  </a:lnTo>
                  <a:lnTo>
                    <a:pt x="44" y="135"/>
                  </a:lnTo>
                  <a:lnTo>
                    <a:pt x="43" y="135"/>
                  </a:lnTo>
                  <a:cubicBezTo>
                    <a:pt x="43" y="134"/>
                    <a:pt x="42" y="135"/>
                    <a:pt x="42" y="134"/>
                  </a:cubicBezTo>
                  <a:lnTo>
                    <a:pt x="41" y="134"/>
                  </a:lnTo>
                  <a:cubicBezTo>
                    <a:pt x="41" y="133"/>
                    <a:pt x="41" y="133"/>
                    <a:pt x="40" y="133"/>
                  </a:cubicBezTo>
                  <a:lnTo>
                    <a:pt x="40" y="132"/>
                  </a:lnTo>
                  <a:lnTo>
                    <a:pt x="39" y="132"/>
                  </a:lnTo>
                  <a:lnTo>
                    <a:pt x="39" y="131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42" y="129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7"/>
                  </a:lnTo>
                  <a:lnTo>
                    <a:pt x="49" y="127"/>
                  </a:lnTo>
                  <a:lnTo>
                    <a:pt x="50" y="126"/>
                  </a:lnTo>
                  <a:cubicBezTo>
                    <a:pt x="50" y="125"/>
                    <a:pt x="49" y="120"/>
                    <a:pt x="50" y="119"/>
                  </a:cubicBezTo>
                  <a:lnTo>
                    <a:pt x="50" y="117"/>
                  </a:lnTo>
                  <a:lnTo>
                    <a:pt x="51" y="117"/>
                  </a:lnTo>
                  <a:cubicBezTo>
                    <a:pt x="51" y="117"/>
                    <a:pt x="52" y="117"/>
                    <a:pt x="52" y="117"/>
                  </a:cubicBezTo>
                  <a:lnTo>
                    <a:pt x="56" y="117"/>
                  </a:lnTo>
                  <a:lnTo>
                    <a:pt x="57" y="117"/>
                  </a:lnTo>
                  <a:cubicBezTo>
                    <a:pt x="57" y="118"/>
                    <a:pt x="58" y="117"/>
                    <a:pt x="58" y="118"/>
                  </a:cubicBezTo>
                  <a:lnTo>
                    <a:pt x="59" y="118"/>
                  </a:lnTo>
                  <a:cubicBezTo>
                    <a:pt x="59" y="119"/>
                    <a:pt x="59" y="118"/>
                    <a:pt x="59" y="119"/>
                  </a:cubicBezTo>
                  <a:lnTo>
                    <a:pt x="60" y="119"/>
                  </a:lnTo>
                  <a:lnTo>
                    <a:pt x="61" y="119"/>
                  </a:lnTo>
                  <a:cubicBezTo>
                    <a:pt x="61" y="120"/>
                    <a:pt x="62" y="120"/>
                    <a:pt x="63" y="120"/>
                  </a:cubicBezTo>
                  <a:lnTo>
                    <a:pt x="63" y="121"/>
                  </a:lnTo>
                  <a:lnTo>
                    <a:pt x="68" y="122"/>
                  </a:lnTo>
                  <a:lnTo>
                    <a:pt x="68" y="119"/>
                  </a:lnTo>
                  <a:cubicBezTo>
                    <a:pt x="69" y="119"/>
                    <a:pt x="68" y="118"/>
                    <a:pt x="69" y="118"/>
                  </a:cubicBezTo>
                  <a:lnTo>
                    <a:pt x="69" y="117"/>
                  </a:lnTo>
                  <a:lnTo>
                    <a:pt x="70" y="117"/>
                  </a:lnTo>
                  <a:lnTo>
                    <a:pt x="71" y="117"/>
                  </a:lnTo>
                  <a:lnTo>
                    <a:pt x="72" y="117"/>
                  </a:lnTo>
                  <a:lnTo>
                    <a:pt x="72" y="122"/>
                  </a:lnTo>
                  <a:lnTo>
                    <a:pt x="73" y="122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2"/>
                  </a:lnTo>
                  <a:lnTo>
                    <a:pt x="75" y="122"/>
                  </a:lnTo>
                  <a:lnTo>
                    <a:pt x="75" y="120"/>
                  </a:lnTo>
                  <a:lnTo>
                    <a:pt x="75" y="118"/>
                  </a:lnTo>
                  <a:cubicBezTo>
                    <a:pt x="76" y="118"/>
                    <a:pt x="77" y="117"/>
                    <a:pt x="77" y="117"/>
                  </a:cubicBezTo>
                  <a:cubicBezTo>
                    <a:pt x="77" y="117"/>
                    <a:pt x="78" y="117"/>
                    <a:pt x="78" y="117"/>
                  </a:cubicBezTo>
                  <a:lnTo>
                    <a:pt x="79" y="117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2" y="116"/>
                  </a:lnTo>
                  <a:cubicBezTo>
                    <a:pt x="82" y="116"/>
                    <a:pt x="83" y="117"/>
                    <a:pt x="83" y="117"/>
                  </a:cubicBezTo>
                  <a:lnTo>
                    <a:pt x="84" y="117"/>
                  </a:lnTo>
                  <a:lnTo>
                    <a:pt x="85" y="117"/>
                  </a:lnTo>
                  <a:cubicBezTo>
                    <a:pt x="85" y="117"/>
                    <a:pt x="85" y="115"/>
                    <a:pt x="85" y="114"/>
                  </a:cubicBezTo>
                  <a:lnTo>
                    <a:pt x="84" y="114"/>
                  </a:lnTo>
                  <a:lnTo>
                    <a:pt x="84" y="113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0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76" y="109"/>
                  </a:lnTo>
                  <a:lnTo>
                    <a:pt x="76" y="114"/>
                  </a:lnTo>
                  <a:lnTo>
                    <a:pt x="75" y="113"/>
                  </a:lnTo>
                  <a:lnTo>
                    <a:pt x="73" y="113"/>
                  </a:lnTo>
                  <a:lnTo>
                    <a:pt x="73" y="112"/>
                  </a:lnTo>
                  <a:lnTo>
                    <a:pt x="72" y="112"/>
                  </a:lnTo>
                  <a:lnTo>
                    <a:pt x="71" y="112"/>
                  </a:lnTo>
                  <a:lnTo>
                    <a:pt x="71" y="108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5" y="105"/>
                  </a:lnTo>
                  <a:lnTo>
                    <a:pt x="75" y="104"/>
                  </a:lnTo>
                  <a:cubicBezTo>
                    <a:pt x="75" y="103"/>
                    <a:pt x="76" y="104"/>
                    <a:pt x="76" y="103"/>
                  </a:cubicBezTo>
                  <a:lnTo>
                    <a:pt x="78" y="103"/>
                  </a:lnTo>
                  <a:lnTo>
                    <a:pt x="78" y="102"/>
                  </a:lnTo>
                  <a:lnTo>
                    <a:pt x="79" y="102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0"/>
                  </a:lnTo>
                  <a:lnTo>
                    <a:pt x="70" y="100"/>
                  </a:lnTo>
                  <a:lnTo>
                    <a:pt x="69" y="99"/>
                  </a:lnTo>
                  <a:lnTo>
                    <a:pt x="69" y="94"/>
                  </a:lnTo>
                  <a:cubicBezTo>
                    <a:pt x="68" y="94"/>
                    <a:pt x="66" y="93"/>
                    <a:pt x="64" y="93"/>
                  </a:cubicBezTo>
                  <a:lnTo>
                    <a:pt x="64" y="92"/>
                  </a:lnTo>
                  <a:lnTo>
                    <a:pt x="64" y="87"/>
                  </a:lnTo>
                  <a:cubicBezTo>
                    <a:pt x="64" y="87"/>
                    <a:pt x="65" y="87"/>
                    <a:pt x="65" y="86"/>
                  </a:cubicBezTo>
                  <a:cubicBezTo>
                    <a:pt x="66" y="86"/>
                    <a:pt x="66" y="85"/>
                    <a:pt x="67" y="85"/>
                  </a:cubicBezTo>
                  <a:lnTo>
                    <a:pt x="67" y="77"/>
                  </a:lnTo>
                  <a:lnTo>
                    <a:pt x="66" y="76"/>
                  </a:lnTo>
                  <a:cubicBezTo>
                    <a:pt x="66" y="76"/>
                    <a:pt x="58" y="74"/>
                    <a:pt x="58" y="76"/>
                  </a:cubicBezTo>
                  <a:lnTo>
                    <a:pt x="57" y="76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80"/>
                  </a:lnTo>
                  <a:lnTo>
                    <a:pt x="54" y="81"/>
                  </a:lnTo>
                  <a:cubicBezTo>
                    <a:pt x="53" y="81"/>
                    <a:pt x="50" y="81"/>
                    <a:pt x="49" y="80"/>
                  </a:cubicBezTo>
                  <a:cubicBezTo>
                    <a:pt x="49" y="79"/>
                    <a:pt x="46" y="80"/>
                    <a:pt x="46" y="80"/>
                  </a:cubicBezTo>
                  <a:lnTo>
                    <a:pt x="46" y="79"/>
                  </a:lnTo>
                  <a:lnTo>
                    <a:pt x="38" y="79"/>
                  </a:lnTo>
                  <a:lnTo>
                    <a:pt x="38" y="80"/>
                  </a:lnTo>
                  <a:cubicBezTo>
                    <a:pt x="38" y="80"/>
                    <a:pt x="35" y="80"/>
                    <a:pt x="35" y="80"/>
                  </a:cubicBez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2" y="82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6"/>
                  </a:lnTo>
                  <a:lnTo>
                    <a:pt x="28" y="87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90"/>
                  </a:lnTo>
                  <a:lnTo>
                    <a:pt x="25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1" y="92"/>
                  </a:ln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9" y="86"/>
                    <a:pt x="20" y="85"/>
                  </a:cubicBezTo>
                  <a:lnTo>
                    <a:pt x="20" y="84"/>
                  </a:lnTo>
                  <a:lnTo>
                    <a:pt x="21" y="84"/>
                  </a:lnTo>
                  <a:lnTo>
                    <a:pt x="22" y="83"/>
                  </a:lnTo>
                  <a:lnTo>
                    <a:pt x="22" y="82"/>
                  </a:lnTo>
                  <a:cubicBezTo>
                    <a:pt x="23" y="82"/>
                    <a:pt x="24" y="80"/>
                    <a:pt x="24" y="80"/>
                  </a:cubicBezTo>
                  <a:lnTo>
                    <a:pt x="25" y="79"/>
                  </a:lnTo>
                  <a:lnTo>
                    <a:pt x="26" y="79"/>
                  </a:lnTo>
                  <a:cubicBezTo>
                    <a:pt x="26" y="78"/>
                    <a:pt x="26" y="77"/>
                    <a:pt x="27" y="77"/>
                  </a:cubicBezTo>
                  <a:lnTo>
                    <a:pt x="27" y="76"/>
                  </a:lnTo>
                  <a:lnTo>
                    <a:pt x="27" y="72"/>
                  </a:lnTo>
                  <a:cubicBezTo>
                    <a:pt x="26" y="72"/>
                    <a:pt x="27" y="68"/>
                    <a:pt x="27" y="67"/>
                  </a:cubicBezTo>
                  <a:lnTo>
                    <a:pt x="26" y="67"/>
                  </a:lnTo>
                  <a:cubicBezTo>
                    <a:pt x="26" y="67"/>
                    <a:pt x="24" y="66"/>
                    <a:pt x="24" y="65"/>
                  </a:cubicBezTo>
                  <a:cubicBezTo>
                    <a:pt x="24" y="65"/>
                    <a:pt x="23" y="65"/>
                    <a:pt x="23" y="65"/>
                  </a:cubicBezTo>
                  <a:lnTo>
                    <a:pt x="23" y="60"/>
                  </a:lnTo>
                  <a:cubicBezTo>
                    <a:pt x="23" y="60"/>
                    <a:pt x="23" y="59"/>
                    <a:pt x="24" y="59"/>
                  </a:cubicBezTo>
                  <a:lnTo>
                    <a:pt x="25" y="59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18" y="54"/>
                  </a:lnTo>
                  <a:cubicBezTo>
                    <a:pt x="18" y="55"/>
                    <a:pt x="18" y="54"/>
                    <a:pt x="18" y="55"/>
                  </a:cubicBezTo>
                  <a:lnTo>
                    <a:pt x="17" y="55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48"/>
                  </a:lnTo>
                  <a:cubicBezTo>
                    <a:pt x="16" y="48"/>
                    <a:pt x="15" y="47"/>
                    <a:pt x="16" y="47"/>
                  </a:cubicBezTo>
                  <a:cubicBezTo>
                    <a:pt x="16" y="44"/>
                    <a:pt x="17" y="42"/>
                    <a:pt x="15" y="40"/>
                  </a:cubicBezTo>
                  <a:cubicBezTo>
                    <a:pt x="14" y="40"/>
                    <a:pt x="8" y="40"/>
                    <a:pt x="8" y="41"/>
                  </a:cubicBezTo>
                  <a:lnTo>
                    <a:pt x="1" y="41"/>
                  </a:lnTo>
                  <a:cubicBezTo>
                    <a:pt x="1" y="39"/>
                    <a:pt x="0" y="33"/>
                    <a:pt x="1" y="32"/>
                  </a:cubicBezTo>
                  <a:cubicBezTo>
                    <a:pt x="1" y="31"/>
                    <a:pt x="2" y="29"/>
                    <a:pt x="2" y="29"/>
                  </a:cubicBez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20" y="29"/>
                  </a:lnTo>
                  <a:cubicBezTo>
                    <a:pt x="20" y="29"/>
                    <a:pt x="22" y="28"/>
                    <a:pt x="22" y="28"/>
                  </a:cubicBezTo>
                  <a:cubicBezTo>
                    <a:pt x="22" y="27"/>
                    <a:pt x="23" y="28"/>
                    <a:pt x="23" y="27"/>
                  </a:cubicBez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cubicBezTo>
                    <a:pt x="25" y="26"/>
                    <a:pt x="27" y="25"/>
                    <a:pt x="27" y="25"/>
                  </a:cubicBezTo>
                  <a:lnTo>
                    <a:pt x="27" y="24"/>
                  </a:lnTo>
                  <a:cubicBezTo>
                    <a:pt x="28" y="24"/>
                    <a:pt x="28" y="22"/>
                    <a:pt x="29" y="22"/>
                  </a:cubicBezTo>
                  <a:lnTo>
                    <a:pt x="29" y="21"/>
                  </a:lnTo>
                  <a:lnTo>
                    <a:pt x="30" y="21"/>
                  </a:lnTo>
                  <a:cubicBezTo>
                    <a:pt x="30" y="20"/>
                    <a:pt x="30" y="21"/>
                    <a:pt x="30" y="20"/>
                  </a:cubicBezTo>
                  <a:lnTo>
                    <a:pt x="31" y="20"/>
                  </a:lnTo>
                  <a:cubicBezTo>
                    <a:pt x="31" y="19"/>
                    <a:pt x="32" y="20"/>
                    <a:pt x="32" y="19"/>
                  </a:cubicBezTo>
                  <a:lnTo>
                    <a:pt x="34" y="19"/>
                  </a:lnTo>
                  <a:cubicBezTo>
                    <a:pt x="35" y="20"/>
                    <a:pt x="38" y="20"/>
                    <a:pt x="40" y="21"/>
                  </a:cubicBezTo>
                  <a:lnTo>
                    <a:pt x="41" y="21"/>
                  </a:lnTo>
                  <a:cubicBezTo>
                    <a:pt x="41" y="22"/>
                    <a:pt x="41" y="22"/>
                    <a:pt x="42" y="22"/>
                  </a:cubicBez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30"/>
                  </a:lnTo>
                  <a:cubicBezTo>
                    <a:pt x="42" y="30"/>
                    <a:pt x="42" y="39"/>
                    <a:pt x="43" y="39"/>
                  </a:cubicBezTo>
                  <a:lnTo>
                    <a:pt x="43" y="41"/>
                  </a:lnTo>
                  <a:lnTo>
                    <a:pt x="44" y="41"/>
                  </a:lnTo>
                  <a:lnTo>
                    <a:pt x="47" y="42"/>
                  </a:lnTo>
                  <a:cubicBezTo>
                    <a:pt x="47" y="42"/>
                    <a:pt x="47" y="43"/>
                    <a:pt x="48" y="43"/>
                  </a:cubicBezTo>
                  <a:lnTo>
                    <a:pt x="48" y="48"/>
                  </a:lnTo>
                  <a:lnTo>
                    <a:pt x="52" y="48"/>
                  </a:lnTo>
                  <a:cubicBezTo>
                    <a:pt x="53" y="46"/>
                    <a:pt x="53" y="42"/>
                    <a:pt x="53" y="41"/>
                  </a:cubicBezTo>
                  <a:lnTo>
                    <a:pt x="54" y="41"/>
                  </a:lnTo>
                  <a:lnTo>
                    <a:pt x="55" y="36"/>
                  </a:lnTo>
                  <a:cubicBezTo>
                    <a:pt x="56" y="36"/>
                    <a:pt x="55" y="35"/>
                    <a:pt x="56" y="35"/>
                  </a:cubicBezTo>
                  <a:lnTo>
                    <a:pt x="56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63" y="36"/>
                  </a:lnTo>
                  <a:cubicBezTo>
                    <a:pt x="63" y="37"/>
                    <a:pt x="64" y="40"/>
                    <a:pt x="65" y="41"/>
                  </a:cubicBezTo>
                  <a:cubicBezTo>
                    <a:pt x="65" y="41"/>
                    <a:pt x="72" y="41"/>
                    <a:pt x="72" y="41"/>
                  </a:cubicBezTo>
                  <a:cubicBezTo>
                    <a:pt x="73" y="41"/>
                    <a:pt x="74" y="41"/>
                    <a:pt x="74" y="41"/>
                  </a:cubicBezTo>
                  <a:cubicBezTo>
                    <a:pt x="74" y="40"/>
                    <a:pt x="75" y="41"/>
                    <a:pt x="75" y="40"/>
                  </a:cubicBezTo>
                  <a:lnTo>
                    <a:pt x="76" y="40"/>
                  </a:lnTo>
                  <a:lnTo>
                    <a:pt x="76" y="39"/>
                  </a:lnTo>
                  <a:lnTo>
                    <a:pt x="80" y="39"/>
                  </a:lnTo>
                  <a:cubicBezTo>
                    <a:pt x="80" y="39"/>
                    <a:pt x="81" y="40"/>
                    <a:pt x="81" y="40"/>
                  </a:cubicBezTo>
                  <a:cubicBezTo>
                    <a:pt x="81" y="40"/>
                    <a:pt x="82" y="41"/>
                    <a:pt x="82" y="41"/>
                  </a:cubicBezTo>
                  <a:cubicBezTo>
                    <a:pt x="84" y="41"/>
                    <a:pt x="85" y="42"/>
                    <a:pt x="86" y="42"/>
                  </a:cubicBezTo>
                  <a:lnTo>
                    <a:pt x="86" y="39"/>
                  </a:lnTo>
                  <a:cubicBezTo>
                    <a:pt x="87" y="39"/>
                    <a:pt x="87" y="39"/>
                    <a:pt x="87" y="38"/>
                  </a:cubicBezTo>
                  <a:lnTo>
                    <a:pt x="88" y="38"/>
                  </a:lnTo>
                  <a:lnTo>
                    <a:pt x="89" y="38"/>
                  </a:lnTo>
                  <a:lnTo>
                    <a:pt x="89" y="37"/>
                  </a:lnTo>
                  <a:lnTo>
                    <a:pt x="90" y="37"/>
                  </a:lnTo>
                  <a:cubicBezTo>
                    <a:pt x="90" y="36"/>
                    <a:pt x="96" y="36"/>
                    <a:pt x="97" y="36"/>
                  </a:cubicBezTo>
                  <a:lnTo>
                    <a:pt x="98" y="35"/>
                  </a:lnTo>
                  <a:lnTo>
                    <a:pt x="98" y="32"/>
                  </a:lnTo>
                  <a:lnTo>
                    <a:pt x="97" y="32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26"/>
                  </a:lnTo>
                  <a:cubicBezTo>
                    <a:pt x="97" y="26"/>
                    <a:pt x="96" y="26"/>
                    <a:pt x="97" y="26"/>
                  </a:cubicBezTo>
                  <a:lnTo>
                    <a:pt x="97" y="25"/>
                  </a:lnTo>
                  <a:cubicBezTo>
                    <a:pt x="98" y="25"/>
                    <a:pt x="98" y="23"/>
                    <a:pt x="98" y="22"/>
                  </a:cubicBezTo>
                  <a:lnTo>
                    <a:pt x="98" y="21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8"/>
                  </a:lnTo>
                  <a:cubicBezTo>
                    <a:pt x="96" y="18"/>
                    <a:pt x="93" y="18"/>
                    <a:pt x="91" y="17"/>
                  </a:cubicBezTo>
                  <a:lnTo>
                    <a:pt x="91" y="11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5" y="6"/>
                  </a:lnTo>
                  <a:lnTo>
                    <a:pt x="94" y="6"/>
                  </a:lnTo>
                  <a:cubicBezTo>
                    <a:pt x="94" y="6"/>
                    <a:pt x="93" y="5"/>
                    <a:pt x="93" y="4"/>
                  </a:cubicBezTo>
                  <a:lnTo>
                    <a:pt x="92" y="5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2" name="Freeform 197"/>
            <p:cNvSpPr>
              <a:spLocks/>
            </p:cNvSpPr>
            <p:nvPr/>
          </p:nvSpPr>
          <p:spPr bwMode="auto">
            <a:xfrm>
              <a:off x="3129" y="2322"/>
              <a:ext cx="1543" cy="1336"/>
            </a:xfrm>
            <a:custGeom>
              <a:avLst/>
              <a:gdLst>
                <a:gd name="T0" fmla="*/ 34252 w 222"/>
                <a:gd name="T1" fmla="*/ 644 h 197"/>
                <a:gd name="T2" fmla="*/ 36956 w 222"/>
                <a:gd name="T3" fmla="*/ 2482 h 197"/>
                <a:gd name="T4" fmla="*/ 39951 w 222"/>
                <a:gd name="T5" fmla="*/ 1885 h 197"/>
                <a:gd name="T6" fmla="*/ 42321 w 222"/>
                <a:gd name="T7" fmla="*/ 2482 h 197"/>
                <a:gd name="T8" fmla="*/ 45651 w 222"/>
                <a:gd name="T9" fmla="*/ 2482 h 197"/>
                <a:gd name="T10" fmla="*/ 50050 w 222"/>
                <a:gd name="T11" fmla="*/ 1885 h 197"/>
                <a:gd name="T12" fmla="*/ 54735 w 222"/>
                <a:gd name="T13" fmla="*/ 3452 h 197"/>
                <a:gd name="T14" fmla="*/ 60434 w 222"/>
                <a:gd name="T15" fmla="*/ 8416 h 197"/>
                <a:gd name="T16" fmla="*/ 61449 w 222"/>
                <a:gd name="T17" fmla="*/ 9657 h 197"/>
                <a:gd name="T18" fmla="*/ 60094 w 222"/>
                <a:gd name="T19" fmla="*/ 12784 h 197"/>
                <a:gd name="T20" fmla="*/ 61790 w 222"/>
                <a:gd name="T21" fmla="*/ 14025 h 197"/>
                <a:gd name="T22" fmla="*/ 60434 w 222"/>
                <a:gd name="T23" fmla="*/ 15910 h 197"/>
                <a:gd name="T24" fmla="*/ 61790 w 222"/>
                <a:gd name="T25" fmla="*/ 17158 h 197"/>
                <a:gd name="T26" fmla="*/ 64153 w 222"/>
                <a:gd name="T27" fmla="*/ 19043 h 197"/>
                <a:gd name="T28" fmla="*/ 66474 w 222"/>
                <a:gd name="T29" fmla="*/ 19959 h 197"/>
                <a:gd name="T30" fmla="*/ 68837 w 222"/>
                <a:gd name="T31" fmla="*/ 22441 h 197"/>
                <a:gd name="T32" fmla="*/ 69518 w 222"/>
                <a:gd name="T33" fmla="*/ 24333 h 197"/>
                <a:gd name="T34" fmla="*/ 69178 w 222"/>
                <a:gd name="T35" fmla="*/ 24970 h 197"/>
                <a:gd name="T36" fmla="*/ 71159 w 222"/>
                <a:gd name="T37" fmla="*/ 27459 h 197"/>
                <a:gd name="T38" fmla="*/ 73188 w 222"/>
                <a:gd name="T39" fmla="*/ 28056 h 197"/>
                <a:gd name="T40" fmla="*/ 73862 w 222"/>
                <a:gd name="T41" fmla="*/ 29297 h 197"/>
                <a:gd name="T42" fmla="*/ 62804 w 222"/>
                <a:gd name="T43" fmla="*/ 42128 h 197"/>
                <a:gd name="T44" fmla="*/ 54394 w 222"/>
                <a:gd name="T45" fmla="*/ 44610 h 197"/>
                <a:gd name="T46" fmla="*/ 50724 w 222"/>
                <a:gd name="T47" fmla="*/ 46774 h 197"/>
                <a:gd name="T48" fmla="*/ 48354 w 222"/>
                <a:gd name="T49" fmla="*/ 50544 h 197"/>
                <a:gd name="T50" fmla="*/ 44636 w 222"/>
                <a:gd name="T51" fmla="*/ 53623 h 197"/>
                <a:gd name="T52" fmla="*/ 38596 w 222"/>
                <a:gd name="T53" fmla="*/ 57401 h 197"/>
                <a:gd name="T54" fmla="*/ 36956 w 222"/>
                <a:gd name="T55" fmla="*/ 60527 h 197"/>
                <a:gd name="T56" fmla="*/ 32222 w 222"/>
                <a:gd name="T57" fmla="*/ 56153 h 197"/>
                <a:gd name="T58" fmla="*/ 29227 w 222"/>
                <a:gd name="T59" fmla="*/ 56431 h 197"/>
                <a:gd name="T60" fmla="*/ 28886 w 222"/>
                <a:gd name="T61" fmla="*/ 48659 h 197"/>
                <a:gd name="T62" fmla="*/ 21838 w 222"/>
                <a:gd name="T63" fmla="*/ 45207 h 197"/>
                <a:gd name="T64" fmla="*/ 19128 w 222"/>
                <a:gd name="T65" fmla="*/ 43966 h 197"/>
                <a:gd name="T66" fmla="*/ 14109 w 222"/>
                <a:gd name="T67" fmla="*/ 41809 h 197"/>
                <a:gd name="T68" fmla="*/ 14443 w 222"/>
                <a:gd name="T69" fmla="*/ 40243 h 197"/>
                <a:gd name="T70" fmla="*/ 18794 w 222"/>
                <a:gd name="T71" fmla="*/ 36472 h 197"/>
                <a:gd name="T72" fmla="*/ 22853 w 222"/>
                <a:gd name="T73" fmla="*/ 37116 h 197"/>
                <a:gd name="T74" fmla="*/ 25168 w 222"/>
                <a:gd name="T75" fmla="*/ 38032 h 197"/>
                <a:gd name="T76" fmla="*/ 27871 w 222"/>
                <a:gd name="T77" fmla="*/ 36472 h 197"/>
                <a:gd name="T78" fmla="*/ 27197 w 222"/>
                <a:gd name="T79" fmla="*/ 34953 h 197"/>
                <a:gd name="T80" fmla="*/ 24493 w 222"/>
                <a:gd name="T81" fmla="*/ 34953 h 197"/>
                <a:gd name="T82" fmla="*/ 24834 w 222"/>
                <a:gd name="T83" fmla="*/ 33068 h 197"/>
                <a:gd name="T84" fmla="*/ 26857 w 222"/>
                <a:gd name="T85" fmla="*/ 31182 h 197"/>
                <a:gd name="T86" fmla="*/ 21838 w 222"/>
                <a:gd name="T87" fmla="*/ 26815 h 197"/>
                <a:gd name="T88" fmla="*/ 16473 w 222"/>
                <a:gd name="T89" fmla="*/ 24970 h 197"/>
                <a:gd name="T90" fmla="*/ 10725 w 222"/>
                <a:gd name="T91" fmla="*/ 25893 h 197"/>
                <a:gd name="T92" fmla="*/ 9758 w 222"/>
                <a:gd name="T93" fmla="*/ 26815 h 197"/>
                <a:gd name="T94" fmla="*/ 7729 w 222"/>
                <a:gd name="T95" fmla="*/ 28375 h 197"/>
                <a:gd name="T96" fmla="*/ 8403 w 222"/>
                <a:gd name="T97" fmla="*/ 24652 h 197"/>
                <a:gd name="T98" fmla="*/ 7729 w 222"/>
                <a:gd name="T99" fmla="*/ 18718 h 197"/>
                <a:gd name="T100" fmla="*/ 5699 w 222"/>
                <a:gd name="T101" fmla="*/ 17158 h 197"/>
                <a:gd name="T102" fmla="*/ 4010 w 222"/>
                <a:gd name="T103" fmla="*/ 17802 h 197"/>
                <a:gd name="T104" fmla="*/ 5025 w 222"/>
                <a:gd name="T105" fmla="*/ 14994 h 197"/>
                <a:gd name="T106" fmla="*/ 1355 w 222"/>
                <a:gd name="T107" fmla="*/ 8416 h 197"/>
                <a:gd name="T108" fmla="*/ 8403 w 222"/>
                <a:gd name="T109" fmla="*/ 8097 h 197"/>
                <a:gd name="T110" fmla="*/ 11399 w 222"/>
                <a:gd name="T111" fmla="*/ 5934 h 197"/>
                <a:gd name="T112" fmla="*/ 14443 w 222"/>
                <a:gd name="T113" fmla="*/ 12139 h 197"/>
                <a:gd name="T114" fmla="*/ 18794 w 222"/>
                <a:gd name="T115" fmla="*/ 10627 h 197"/>
                <a:gd name="T116" fmla="*/ 28886 w 222"/>
                <a:gd name="T117" fmla="*/ 13109 h 197"/>
                <a:gd name="T118" fmla="*/ 32563 w 222"/>
                <a:gd name="T119" fmla="*/ 9983 h 197"/>
                <a:gd name="T120" fmla="*/ 32896 w 222"/>
                <a:gd name="T121" fmla="*/ 5608 h 197"/>
                <a:gd name="T122" fmla="*/ 32222 w 222"/>
                <a:gd name="T123" fmla="*/ 2808 h 1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"/>
                <a:gd name="T187" fmla="*/ 0 h 197"/>
                <a:gd name="T188" fmla="*/ 222 w 222"/>
                <a:gd name="T189" fmla="*/ 197 h 1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" h="197">
                  <a:moveTo>
                    <a:pt x="92" y="5"/>
                  </a:moveTo>
                  <a:cubicBezTo>
                    <a:pt x="92" y="5"/>
                    <a:pt x="92" y="4"/>
                    <a:pt x="92" y="4"/>
                  </a:cubicBezTo>
                  <a:cubicBezTo>
                    <a:pt x="93" y="4"/>
                    <a:pt x="93" y="3"/>
                    <a:pt x="93" y="3"/>
                  </a:cubicBezTo>
                  <a:cubicBezTo>
                    <a:pt x="94" y="3"/>
                    <a:pt x="94" y="2"/>
                    <a:pt x="95" y="2"/>
                  </a:cubicBezTo>
                  <a:cubicBezTo>
                    <a:pt x="95" y="1"/>
                    <a:pt x="95" y="2"/>
                    <a:pt x="95" y="1"/>
                  </a:cubicBezTo>
                  <a:cubicBezTo>
                    <a:pt x="97" y="1"/>
                    <a:pt x="99" y="0"/>
                    <a:pt x="100" y="1"/>
                  </a:cubicBezTo>
                  <a:lnTo>
                    <a:pt x="101" y="1"/>
                  </a:lnTo>
                  <a:cubicBezTo>
                    <a:pt x="101" y="2"/>
                    <a:pt x="101" y="2"/>
                    <a:pt x="102" y="2"/>
                  </a:cubicBezTo>
                  <a:lnTo>
                    <a:pt x="102" y="3"/>
                  </a:lnTo>
                  <a:cubicBezTo>
                    <a:pt x="102" y="3"/>
                    <a:pt x="103" y="3"/>
                    <a:pt x="103" y="4"/>
                  </a:cubicBezTo>
                  <a:lnTo>
                    <a:pt x="104" y="4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8" y="1"/>
                  </a:lnTo>
                  <a:cubicBezTo>
                    <a:pt x="109" y="3"/>
                    <a:pt x="110" y="4"/>
                    <a:pt x="110" y="7"/>
                  </a:cubicBezTo>
                  <a:lnTo>
                    <a:pt x="110" y="8"/>
                  </a:lnTo>
                  <a:cubicBezTo>
                    <a:pt x="110" y="8"/>
                    <a:pt x="111" y="8"/>
                    <a:pt x="111" y="8"/>
                  </a:cubicBezTo>
                  <a:lnTo>
                    <a:pt x="114" y="8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6"/>
                  </a:lnTo>
                  <a:cubicBezTo>
                    <a:pt x="117" y="6"/>
                    <a:pt x="118" y="5"/>
                    <a:pt x="119" y="5"/>
                  </a:cubicBezTo>
                  <a:lnTo>
                    <a:pt x="119" y="6"/>
                  </a:lnTo>
                  <a:lnTo>
                    <a:pt x="120" y="6"/>
                  </a:lnTo>
                  <a:lnTo>
                    <a:pt x="120" y="7"/>
                  </a:lnTo>
                  <a:cubicBezTo>
                    <a:pt x="120" y="7"/>
                    <a:pt x="121" y="7"/>
                    <a:pt x="121" y="7"/>
                  </a:cubicBezTo>
                  <a:cubicBezTo>
                    <a:pt x="121" y="8"/>
                    <a:pt x="121" y="7"/>
                    <a:pt x="121" y="8"/>
                  </a:cubicBezTo>
                  <a:lnTo>
                    <a:pt x="123" y="8"/>
                  </a:lnTo>
                  <a:lnTo>
                    <a:pt x="123" y="7"/>
                  </a:lnTo>
                  <a:lnTo>
                    <a:pt x="124" y="6"/>
                  </a:lnTo>
                  <a:lnTo>
                    <a:pt x="125" y="6"/>
                  </a:lnTo>
                  <a:cubicBezTo>
                    <a:pt x="125" y="7"/>
                    <a:pt x="125" y="7"/>
                    <a:pt x="125" y="8"/>
                  </a:cubicBezTo>
                  <a:lnTo>
                    <a:pt x="126" y="8"/>
                  </a:lnTo>
                  <a:lnTo>
                    <a:pt x="129" y="8"/>
                  </a:lnTo>
                  <a:cubicBezTo>
                    <a:pt x="129" y="9"/>
                    <a:pt x="130" y="10"/>
                    <a:pt x="130" y="10"/>
                  </a:cubicBezTo>
                  <a:cubicBezTo>
                    <a:pt x="130" y="10"/>
                    <a:pt x="131" y="10"/>
                    <a:pt x="131" y="11"/>
                  </a:cubicBezTo>
                  <a:lnTo>
                    <a:pt x="132" y="11"/>
                  </a:lnTo>
                  <a:lnTo>
                    <a:pt x="133" y="10"/>
                  </a:lnTo>
                  <a:cubicBezTo>
                    <a:pt x="133" y="10"/>
                    <a:pt x="134" y="10"/>
                    <a:pt x="134" y="10"/>
                  </a:cubicBezTo>
                  <a:lnTo>
                    <a:pt x="135" y="9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6" y="6"/>
                  </a:lnTo>
                  <a:cubicBezTo>
                    <a:pt x="136" y="6"/>
                    <a:pt x="138" y="6"/>
                    <a:pt x="138" y="6"/>
                  </a:cubicBezTo>
                  <a:lnTo>
                    <a:pt x="139" y="6"/>
                  </a:lnTo>
                  <a:lnTo>
                    <a:pt x="139" y="4"/>
                  </a:lnTo>
                  <a:cubicBezTo>
                    <a:pt x="139" y="4"/>
                    <a:pt x="139" y="3"/>
                    <a:pt x="139" y="3"/>
                  </a:cubicBezTo>
                  <a:cubicBezTo>
                    <a:pt x="139" y="3"/>
                    <a:pt x="140" y="3"/>
                    <a:pt x="140" y="2"/>
                  </a:cubicBezTo>
                  <a:lnTo>
                    <a:pt x="141" y="2"/>
                  </a:lnTo>
                  <a:lnTo>
                    <a:pt x="141" y="3"/>
                  </a:lnTo>
                  <a:cubicBezTo>
                    <a:pt x="142" y="3"/>
                    <a:pt x="142" y="4"/>
                    <a:pt x="142" y="5"/>
                  </a:cubicBezTo>
                  <a:cubicBezTo>
                    <a:pt x="142" y="5"/>
                    <a:pt x="143" y="6"/>
                    <a:pt x="143" y="7"/>
                  </a:cubicBezTo>
                  <a:lnTo>
                    <a:pt x="148" y="7"/>
                  </a:lnTo>
                  <a:lnTo>
                    <a:pt x="149" y="6"/>
                  </a:lnTo>
                  <a:lnTo>
                    <a:pt x="151" y="6"/>
                  </a:lnTo>
                  <a:lnTo>
                    <a:pt x="152" y="7"/>
                  </a:lnTo>
                  <a:lnTo>
                    <a:pt x="153" y="8"/>
                  </a:lnTo>
                  <a:cubicBezTo>
                    <a:pt x="153" y="7"/>
                    <a:pt x="154" y="8"/>
                    <a:pt x="154" y="7"/>
                  </a:cubicBezTo>
                  <a:cubicBezTo>
                    <a:pt x="154" y="7"/>
                    <a:pt x="158" y="7"/>
                    <a:pt x="158" y="8"/>
                  </a:cubicBezTo>
                  <a:cubicBezTo>
                    <a:pt x="159" y="8"/>
                    <a:pt x="161" y="10"/>
                    <a:pt x="161" y="11"/>
                  </a:cubicBezTo>
                  <a:lnTo>
                    <a:pt x="162" y="11"/>
                  </a:lnTo>
                  <a:lnTo>
                    <a:pt x="163" y="10"/>
                  </a:lnTo>
                  <a:lnTo>
                    <a:pt x="163" y="11"/>
                  </a:lnTo>
                  <a:cubicBezTo>
                    <a:pt x="163" y="11"/>
                    <a:pt x="163" y="14"/>
                    <a:pt x="163" y="15"/>
                  </a:cubicBezTo>
                  <a:lnTo>
                    <a:pt x="164" y="15"/>
                  </a:lnTo>
                  <a:cubicBezTo>
                    <a:pt x="164" y="15"/>
                    <a:pt x="166" y="15"/>
                    <a:pt x="166" y="16"/>
                  </a:cubicBezTo>
                  <a:lnTo>
                    <a:pt x="165" y="17"/>
                  </a:lnTo>
                  <a:cubicBezTo>
                    <a:pt x="165" y="17"/>
                    <a:pt x="164" y="17"/>
                    <a:pt x="164" y="18"/>
                  </a:cubicBezTo>
                  <a:lnTo>
                    <a:pt x="164" y="24"/>
                  </a:lnTo>
                  <a:lnTo>
                    <a:pt x="168" y="24"/>
                  </a:lnTo>
                  <a:cubicBezTo>
                    <a:pt x="168" y="24"/>
                    <a:pt x="169" y="24"/>
                    <a:pt x="169" y="25"/>
                  </a:cubicBezTo>
                  <a:lnTo>
                    <a:pt x="180" y="25"/>
                  </a:lnTo>
                  <a:cubicBezTo>
                    <a:pt x="180" y="25"/>
                    <a:pt x="180" y="27"/>
                    <a:pt x="180" y="27"/>
                  </a:cubicBezTo>
                  <a:cubicBezTo>
                    <a:pt x="180" y="27"/>
                    <a:pt x="180" y="28"/>
                    <a:pt x="180" y="29"/>
                  </a:cubicBezTo>
                  <a:lnTo>
                    <a:pt x="179" y="29"/>
                  </a:lnTo>
                  <a:lnTo>
                    <a:pt x="177" y="29"/>
                  </a:lnTo>
                  <a:cubicBezTo>
                    <a:pt x="177" y="30"/>
                    <a:pt x="177" y="31"/>
                    <a:pt x="177" y="32"/>
                  </a:cubicBezTo>
                  <a:lnTo>
                    <a:pt x="180" y="32"/>
                  </a:lnTo>
                  <a:cubicBezTo>
                    <a:pt x="180" y="31"/>
                    <a:pt x="180" y="32"/>
                    <a:pt x="180" y="31"/>
                  </a:cubicBezTo>
                  <a:lnTo>
                    <a:pt x="181" y="31"/>
                  </a:lnTo>
                  <a:cubicBezTo>
                    <a:pt x="181" y="31"/>
                    <a:pt x="182" y="31"/>
                    <a:pt x="183" y="31"/>
                  </a:cubicBezTo>
                  <a:cubicBezTo>
                    <a:pt x="183" y="31"/>
                    <a:pt x="183" y="33"/>
                    <a:pt x="182" y="33"/>
                  </a:cubicBezTo>
                  <a:lnTo>
                    <a:pt x="182" y="34"/>
                  </a:lnTo>
                  <a:lnTo>
                    <a:pt x="181" y="34"/>
                  </a:lnTo>
                  <a:cubicBezTo>
                    <a:pt x="181" y="35"/>
                    <a:pt x="181" y="34"/>
                    <a:pt x="181" y="35"/>
                  </a:cubicBezTo>
                  <a:cubicBezTo>
                    <a:pt x="180" y="35"/>
                    <a:pt x="179" y="36"/>
                    <a:pt x="178" y="36"/>
                  </a:cubicBezTo>
                  <a:cubicBezTo>
                    <a:pt x="178" y="36"/>
                    <a:pt x="177" y="38"/>
                    <a:pt x="178" y="39"/>
                  </a:cubicBezTo>
                  <a:lnTo>
                    <a:pt x="178" y="40"/>
                  </a:lnTo>
                  <a:cubicBezTo>
                    <a:pt x="178" y="40"/>
                    <a:pt x="179" y="41"/>
                    <a:pt x="179" y="41"/>
                  </a:cubicBezTo>
                  <a:lnTo>
                    <a:pt x="180" y="41"/>
                  </a:lnTo>
                  <a:lnTo>
                    <a:pt x="180" y="40"/>
                  </a:lnTo>
                  <a:cubicBezTo>
                    <a:pt x="180" y="40"/>
                    <a:pt x="182" y="40"/>
                    <a:pt x="183" y="40"/>
                  </a:cubicBezTo>
                  <a:lnTo>
                    <a:pt x="183" y="41"/>
                  </a:lnTo>
                  <a:cubicBezTo>
                    <a:pt x="183" y="41"/>
                    <a:pt x="183" y="42"/>
                    <a:pt x="183" y="42"/>
                  </a:cubicBezTo>
                  <a:cubicBezTo>
                    <a:pt x="184" y="42"/>
                    <a:pt x="184" y="43"/>
                    <a:pt x="184" y="43"/>
                  </a:cubicBezTo>
                  <a:lnTo>
                    <a:pt x="185" y="43"/>
                  </a:lnTo>
                  <a:lnTo>
                    <a:pt x="185" y="45"/>
                  </a:lnTo>
                  <a:lnTo>
                    <a:pt x="184" y="45"/>
                  </a:lnTo>
                  <a:cubicBezTo>
                    <a:pt x="184" y="46"/>
                    <a:pt x="183" y="46"/>
                    <a:pt x="183" y="46"/>
                  </a:cubicBezTo>
                  <a:cubicBezTo>
                    <a:pt x="182" y="47"/>
                    <a:pt x="180" y="47"/>
                    <a:pt x="179" y="47"/>
                  </a:cubicBezTo>
                  <a:lnTo>
                    <a:pt x="178" y="47"/>
                  </a:lnTo>
                  <a:lnTo>
                    <a:pt x="178" y="49"/>
                  </a:lnTo>
                  <a:cubicBezTo>
                    <a:pt x="179" y="49"/>
                    <a:pt x="178" y="50"/>
                    <a:pt x="179" y="50"/>
                  </a:cubicBezTo>
                  <a:cubicBezTo>
                    <a:pt x="179" y="50"/>
                    <a:pt x="179" y="50"/>
                    <a:pt x="179" y="50"/>
                  </a:cubicBezTo>
                  <a:lnTo>
                    <a:pt x="179" y="51"/>
                  </a:lnTo>
                  <a:lnTo>
                    <a:pt x="180" y="51"/>
                  </a:lnTo>
                  <a:cubicBezTo>
                    <a:pt x="180" y="52"/>
                    <a:pt x="180" y="53"/>
                    <a:pt x="180" y="53"/>
                  </a:cubicBezTo>
                  <a:lnTo>
                    <a:pt x="181" y="53"/>
                  </a:lnTo>
                  <a:lnTo>
                    <a:pt x="181" y="54"/>
                  </a:lnTo>
                  <a:cubicBezTo>
                    <a:pt x="181" y="54"/>
                    <a:pt x="181" y="55"/>
                    <a:pt x="181" y="55"/>
                  </a:cubicBezTo>
                  <a:cubicBezTo>
                    <a:pt x="181" y="55"/>
                    <a:pt x="182" y="56"/>
                    <a:pt x="182" y="56"/>
                  </a:cubicBezTo>
                  <a:lnTo>
                    <a:pt x="184" y="56"/>
                  </a:lnTo>
                  <a:lnTo>
                    <a:pt x="184" y="55"/>
                  </a:lnTo>
                  <a:lnTo>
                    <a:pt x="185" y="55"/>
                  </a:lnTo>
                  <a:lnTo>
                    <a:pt x="188" y="55"/>
                  </a:lnTo>
                  <a:cubicBezTo>
                    <a:pt x="188" y="56"/>
                    <a:pt x="188" y="55"/>
                    <a:pt x="188" y="56"/>
                  </a:cubicBezTo>
                  <a:cubicBezTo>
                    <a:pt x="188" y="56"/>
                    <a:pt x="188" y="56"/>
                    <a:pt x="189" y="56"/>
                  </a:cubicBezTo>
                  <a:cubicBezTo>
                    <a:pt x="189" y="56"/>
                    <a:pt x="189" y="57"/>
                    <a:pt x="189" y="57"/>
                  </a:cubicBezTo>
                  <a:lnTo>
                    <a:pt x="189" y="58"/>
                  </a:lnTo>
                  <a:cubicBezTo>
                    <a:pt x="190" y="58"/>
                    <a:pt x="190" y="59"/>
                    <a:pt x="190" y="59"/>
                  </a:cubicBezTo>
                  <a:cubicBezTo>
                    <a:pt x="190" y="59"/>
                    <a:pt x="190" y="60"/>
                    <a:pt x="190" y="60"/>
                  </a:cubicBezTo>
                  <a:cubicBezTo>
                    <a:pt x="190" y="60"/>
                    <a:pt x="191" y="61"/>
                    <a:pt x="191" y="61"/>
                  </a:cubicBezTo>
                  <a:cubicBezTo>
                    <a:pt x="192" y="61"/>
                    <a:pt x="192" y="62"/>
                    <a:pt x="192" y="62"/>
                  </a:cubicBezTo>
                  <a:cubicBezTo>
                    <a:pt x="192" y="62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lnTo>
                    <a:pt x="194" y="64"/>
                  </a:lnTo>
                  <a:cubicBezTo>
                    <a:pt x="195" y="64"/>
                    <a:pt x="197" y="64"/>
                    <a:pt x="198" y="64"/>
                  </a:cubicBezTo>
                  <a:lnTo>
                    <a:pt x="198" y="65"/>
                  </a:lnTo>
                  <a:lnTo>
                    <a:pt x="198" y="71"/>
                  </a:lnTo>
                  <a:lnTo>
                    <a:pt x="199" y="71"/>
                  </a:lnTo>
                  <a:lnTo>
                    <a:pt x="200" y="72"/>
                  </a:lnTo>
                  <a:lnTo>
                    <a:pt x="201" y="72"/>
                  </a:lnTo>
                  <a:lnTo>
                    <a:pt x="201" y="73"/>
                  </a:lnTo>
                  <a:cubicBezTo>
                    <a:pt x="202" y="73"/>
                    <a:pt x="203" y="73"/>
                    <a:pt x="204" y="73"/>
                  </a:cubicBezTo>
                  <a:cubicBezTo>
                    <a:pt x="204" y="72"/>
                    <a:pt x="204" y="73"/>
                    <a:pt x="204" y="72"/>
                  </a:cubicBezTo>
                  <a:lnTo>
                    <a:pt x="205" y="72"/>
                  </a:lnTo>
                  <a:lnTo>
                    <a:pt x="206" y="72"/>
                  </a:lnTo>
                  <a:lnTo>
                    <a:pt x="206" y="73"/>
                  </a:lnTo>
                  <a:lnTo>
                    <a:pt x="206" y="74"/>
                  </a:lnTo>
                  <a:cubicBezTo>
                    <a:pt x="206" y="74"/>
                    <a:pt x="206" y="74"/>
                    <a:pt x="206" y="74"/>
                  </a:cubicBezTo>
                  <a:lnTo>
                    <a:pt x="205" y="74"/>
                  </a:lnTo>
                  <a:lnTo>
                    <a:pt x="205" y="75"/>
                  </a:lnTo>
                  <a:lnTo>
                    <a:pt x="207" y="75"/>
                  </a:lnTo>
                  <a:lnTo>
                    <a:pt x="207" y="76"/>
                  </a:lnTo>
                  <a:cubicBezTo>
                    <a:pt x="207" y="76"/>
                    <a:pt x="207" y="78"/>
                    <a:pt x="207" y="78"/>
                  </a:cubicBezTo>
                  <a:lnTo>
                    <a:pt x="207" y="79"/>
                  </a:lnTo>
                  <a:lnTo>
                    <a:pt x="206" y="79"/>
                  </a:lnTo>
                  <a:lnTo>
                    <a:pt x="206" y="80"/>
                  </a:lnTo>
                  <a:cubicBezTo>
                    <a:pt x="206" y="80"/>
                    <a:pt x="206" y="82"/>
                    <a:pt x="206" y="83"/>
                  </a:cubicBezTo>
                  <a:cubicBezTo>
                    <a:pt x="206" y="83"/>
                    <a:pt x="206" y="84"/>
                    <a:pt x="206" y="84"/>
                  </a:cubicBezTo>
                  <a:cubicBezTo>
                    <a:pt x="207" y="84"/>
                    <a:pt x="206" y="84"/>
                    <a:pt x="207" y="84"/>
                  </a:cubicBezTo>
                  <a:cubicBezTo>
                    <a:pt x="207" y="84"/>
                    <a:pt x="208" y="85"/>
                    <a:pt x="208" y="85"/>
                  </a:cubicBezTo>
                  <a:cubicBezTo>
                    <a:pt x="208" y="86"/>
                    <a:pt x="209" y="85"/>
                    <a:pt x="209" y="86"/>
                  </a:cubicBezTo>
                  <a:cubicBezTo>
                    <a:pt x="209" y="86"/>
                    <a:pt x="210" y="87"/>
                    <a:pt x="210" y="87"/>
                  </a:cubicBezTo>
                  <a:cubicBezTo>
                    <a:pt x="210" y="87"/>
                    <a:pt x="211" y="87"/>
                    <a:pt x="211" y="88"/>
                  </a:cubicBezTo>
                  <a:cubicBezTo>
                    <a:pt x="211" y="88"/>
                    <a:pt x="211" y="88"/>
                    <a:pt x="211" y="88"/>
                  </a:cubicBezTo>
                  <a:lnTo>
                    <a:pt x="212" y="88"/>
                  </a:lnTo>
                  <a:lnTo>
                    <a:pt x="212" y="89"/>
                  </a:lnTo>
                  <a:lnTo>
                    <a:pt x="212" y="90"/>
                  </a:lnTo>
                  <a:lnTo>
                    <a:pt x="213" y="90"/>
                  </a:lnTo>
                  <a:cubicBezTo>
                    <a:pt x="214" y="90"/>
                    <a:pt x="217" y="90"/>
                    <a:pt x="218" y="90"/>
                  </a:cubicBezTo>
                  <a:lnTo>
                    <a:pt x="219" y="90"/>
                  </a:lnTo>
                  <a:lnTo>
                    <a:pt x="219" y="91"/>
                  </a:lnTo>
                  <a:lnTo>
                    <a:pt x="219" y="92"/>
                  </a:lnTo>
                  <a:cubicBezTo>
                    <a:pt x="220" y="92"/>
                    <a:pt x="219" y="92"/>
                    <a:pt x="220" y="92"/>
                  </a:cubicBezTo>
                  <a:lnTo>
                    <a:pt x="220" y="93"/>
                  </a:lnTo>
                  <a:cubicBezTo>
                    <a:pt x="220" y="93"/>
                    <a:pt x="220" y="94"/>
                    <a:pt x="220" y="94"/>
                  </a:cubicBezTo>
                  <a:lnTo>
                    <a:pt x="221" y="94"/>
                  </a:lnTo>
                  <a:lnTo>
                    <a:pt x="221" y="95"/>
                  </a:lnTo>
                  <a:lnTo>
                    <a:pt x="222" y="99"/>
                  </a:lnTo>
                  <a:cubicBezTo>
                    <a:pt x="222" y="100"/>
                    <a:pt x="217" y="101"/>
                    <a:pt x="217" y="102"/>
                  </a:cubicBezTo>
                  <a:cubicBezTo>
                    <a:pt x="212" y="106"/>
                    <a:pt x="205" y="106"/>
                    <a:pt x="200" y="108"/>
                  </a:cubicBezTo>
                  <a:cubicBezTo>
                    <a:pt x="212" y="106"/>
                    <a:pt x="205" y="106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199" y="109"/>
                    <a:pt x="196" y="116"/>
                    <a:pt x="198" y="116"/>
                  </a:cubicBezTo>
                  <a:cubicBezTo>
                    <a:pt x="198" y="116"/>
                    <a:pt x="199" y="116"/>
                    <a:pt x="199" y="116"/>
                  </a:cubicBezTo>
                  <a:cubicBezTo>
                    <a:pt x="199" y="117"/>
                    <a:pt x="200" y="121"/>
                    <a:pt x="200" y="123"/>
                  </a:cubicBezTo>
                  <a:cubicBezTo>
                    <a:pt x="200" y="125"/>
                    <a:pt x="196" y="130"/>
                    <a:pt x="194" y="130"/>
                  </a:cubicBezTo>
                  <a:cubicBezTo>
                    <a:pt x="194" y="131"/>
                    <a:pt x="188" y="135"/>
                    <a:pt x="187" y="135"/>
                  </a:cubicBezTo>
                  <a:cubicBezTo>
                    <a:pt x="187" y="135"/>
                    <a:pt x="186" y="135"/>
                    <a:pt x="186" y="135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36"/>
                    <a:pt x="185" y="136"/>
                  </a:cubicBezTo>
                  <a:cubicBezTo>
                    <a:pt x="184" y="137"/>
                    <a:pt x="183" y="137"/>
                    <a:pt x="182" y="137"/>
                  </a:cubicBezTo>
                  <a:cubicBezTo>
                    <a:pt x="182" y="138"/>
                    <a:pt x="177" y="137"/>
                    <a:pt x="176" y="137"/>
                  </a:cubicBezTo>
                  <a:cubicBezTo>
                    <a:pt x="175" y="136"/>
                    <a:pt x="172" y="137"/>
                    <a:pt x="170" y="137"/>
                  </a:cubicBezTo>
                  <a:cubicBezTo>
                    <a:pt x="170" y="137"/>
                    <a:pt x="169" y="137"/>
                    <a:pt x="169" y="137"/>
                  </a:cubicBezTo>
                  <a:cubicBezTo>
                    <a:pt x="169" y="137"/>
                    <a:pt x="167" y="138"/>
                    <a:pt x="167" y="138"/>
                  </a:cubicBezTo>
                  <a:cubicBezTo>
                    <a:pt x="167" y="139"/>
                    <a:pt x="166" y="140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4" y="142"/>
                    <a:pt x="163" y="142"/>
                  </a:cubicBezTo>
                  <a:cubicBezTo>
                    <a:pt x="163" y="143"/>
                    <a:pt x="162" y="143"/>
                    <a:pt x="162" y="143"/>
                  </a:cubicBezTo>
                  <a:cubicBezTo>
                    <a:pt x="163" y="143"/>
                    <a:pt x="162" y="143"/>
                    <a:pt x="161" y="143"/>
                  </a:cubicBezTo>
                  <a:cubicBezTo>
                    <a:pt x="161" y="144"/>
                    <a:pt x="159" y="144"/>
                    <a:pt x="158" y="145"/>
                  </a:cubicBezTo>
                  <a:cubicBezTo>
                    <a:pt x="158" y="145"/>
                    <a:pt x="157" y="145"/>
                    <a:pt x="157" y="145"/>
                  </a:cubicBezTo>
                  <a:lnTo>
                    <a:pt x="157" y="146"/>
                  </a:lnTo>
                  <a:cubicBezTo>
                    <a:pt x="157" y="146"/>
                    <a:pt x="156" y="146"/>
                    <a:pt x="156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6" y="146"/>
                    <a:pt x="155" y="147"/>
                    <a:pt x="155" y="147"/>
                  </a:cubicBezTo>
                  <a:cubicBezTo>
                    <a:pt x="155" y="147"/>
                    <a:pt x="153" y="148"/>
                    <a:pt x="153" y="148"/>
                  </a:cubicBezTo>
                  <a:cubicBezTo>
                    <a:pt x="153" y="148"/>
                    <a:pt x="151" y="149"/>
                    <a:pt x="151" y="149"/>
                  </a:cubicBezTo>
                  <a:cubicBezTo>
                    <a:pt x="153" y="148"/>
                    <a:pt x="151" y="149"/>
                    <a:pt x="151" y="150"/>
                  </a:cubicBezTo>
                  <a:cubicBezTo>
                    <a:pt x="151" y="150"/>
                    <a:pt x="151" y="150"/>
                    <a:pt x="151" y="151"/>
                  </a:cubicBezTo>
                  <a:cubicBezTo>
                    <a:pt x="151" y="151"/>
                    <a:pt x="150" y="152"/>
                    <a:pt x="149" y="152"/>
                  </a:cubicBezTo>
                  <a:cubicBezTo>
                    <a:pt x="149" y="152"/>
                    <a:pt x="148" y="152"/>
                    <a:pt x="147" y="152"/>
                  </a:cubicBezTo>
                  <a:cubicBezTo>
                    <a:pt x="147" y="153"/>
                    <a:pt x="146" y="153"/>
                    <a:pt x="146" y="153"/>
                  </a:cubicBezTo>
                  <a:cubicBezTo>
                    <a:pt x="146" y="154"/>
                    <a:pt x="145" y="155"/>
                    <a:pt x="145" y="155"/>
                  </a:cubicBezTo>
                  <a:cubicBezTo>
                    <a:pt x="145" y="155"/>
                    <a:pt x="144" y="155"/>
                    <a:pt x="144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6"/>
                    <a:pt x="144" y="156"/>
                    <a:pt x="143" y="156"/>
                  </a:cubicBezTo>
                  <a:cubicBezTo>
                    <a:pt x="143" y="157"/>
                    <a:pt x="143" y="157"/>
                    <a:pt x="143" y="157"/>
                  </a:cubicBezTo>
                  <a:cubicBezTo>
                    <a:pt x="143" y="158"/>
                    <a:pt x="143" y="160"/>
                    <a:pt x="143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2"/>
                    <a:pt x="143" y="162"/>
                    <a:pt x="144" y="162"/>
                  </a:cubicBezTo>
                  <a:cubicBezTo>
                    <a:pt x="143" y="162"/>
                    <a:pt x="143" y="162"/>
                    <a:pt x="144" y="162"/>
                  </a:cubicBezTo>
                  <a:cubicBezTo>
                    <a:pt x="144" y="162"/>
                    <a:pt x="144" y="163"/>
                    <a:pt x="144" y="163"/>
                  </a:cubicBezTo>
                  <a:lnTo>
                    <a:pt x="143" y="164"/>
                  </a:lnTo>
                  <a:cubicBezTo>
                    <a:pt x="143" y="164"/>
                    <a:pt x="143" y="164"/>
                    <a:pt x="143" y="164"/>
                  </a:cubicBezTo>
                  <a:cubicBezTo>
                    <a:pt x="143" y="164"/>
                    <a:pt x="143" y="164"/>
                    <a:pt x="143" y="164"/>
                  </a:cubicBezTo>
                  <a:cubicBezTo>
                    <a:pt x="143" y="164"/>
                    <a:pt x="143" y="164"/>
                    <a:pt x="142" y="164"/>
                  </a:cubicBezTo>
                  <a:cubicBezTo>
                    <a:pt x="142" y="165"/>
                    <a:pt x="141" y="165"/>
                    <a:pt x="141" y="165"/>
                  </a:cubicBezTo>
                  <a:lnTo>
                    <a:pt x="136" y="165"/>
                  </a:lnTo>
                  <a:cubicBezTo>
                    <a:pt x="136" y="165"/>
                    <a:pt x="136" y="165"/>
                    <a:pt x="135" y="165"/>
                  </a:cubicBezTo>
                  <a:cubicBezTo>
                    <a:pt x="135" y="166"/>
                    <a:pt x="135" y="166"/>
                    <a:pt x="135" y="167"/>
                  </a:cubicBezTo>
                  <a:cubicBezTo>
                    <a:pt x="135" y="167"/>
                    <a:pt x="135" y="167"/>
                    <a:pt x="135" y="168"/>
                  </a:cubicBezTo>
                  <a:cubicBezTo>
                    <a:pt x="135" y="168"/>
                    <a:pt x="134" y="170"/>
                    <a:pt x="134" y="170"/>
                  </a:cubicBezTo>
                  <a:cubicBezTo>
                    <a:pt x="134" y="170"/>
                    <a:pt x="133" y="172"/>
                    <a:pt x="133" y="172"/>
                  </a:cubicBezTo>
                  <a:cubicBezTo>
                    <a:pt x="133" y="172"/>
                    <a:pt x="131" y="174"/>
                    <a:pt x="130" y="174"/>
                  </a:cubicBezTo>
                  <a:cubicBezTo>
                    <a:pt x="130" y="174"/>
                    <a:pt x="126" y="174"/>
                    <a:pt x="126" y="174"/>
                  </a:cubicBezTo>
                  <a:cubicBezTo>
                    <a:pt x="126" y="174"/>
                    <a:pt x="125" y="175"/>
                    <a:pt x="125" y="175"/>
                  </a:cubicBezTo>
                  <a:cubicBezTo>
                    <a:pt x="125" y="176"/>
                    <a:pt x="125" y="179"/>
                    <a:pt x="124" y="179"/>
                  </a:cubicBezTo>
                  <a:lnTo>
                    <a:pt x="124" y="180"/>
                  </a:lnTo>
                  <a:cubicBezTo>
                    <a:pt x="124" y="180"/>
                    <a:pt x="124" y="180"/>
                    <a:pt x="124" y="180"/>
                  </a:cubicBezTo>
                  <a:cubicBezTo>
                    <a:pt x="124" y="181"/>
                    <a:pt x="123" y="181"/>
                    <a:pt x="123" y="181"/>
                  </a:cubicBezTo>
                  <a:cubicBezTo>
                    <a:pt x="124" y="181"/>
                    <a:pt x="123" y="181"/>
                    <a:pt x="123" y="181"/>
                  </a:cubicBezTo>
                  <a:cubicBezTo>
                    <a:pt x="122" y="182"/>
                    <a:pt x="122" y="182"/>
                    <a:pt x="121" y="183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1" y="183"/>
                    <a:pt x="121" y="183"/>
                    <a:pt x="120" y="183"/>
                  </a:cubicBezTo>
                  <a:lnTo>
                    <a:pt x="115" y="184"/>
                  </a:lnTo>
                  <a:cubicBezTo>
                    <a:pt x="120" y="183"/>
                    <a:pt x="115" y="184"/>
                    <a:pt x="115" y="185"/>
                  </a:cubicBezTo>
                  <a:cubicBezTo>
                    <a:pt x="120" y="183"/>
                    <a:pt x="115" y="184"/>
                    <a:pt x="115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6"/>
                    <a:pt x="113" y="186"/>
                    <a:pt x="113" y="187"/>
                  </a:cubicBezTo>
                  <a:cubicBezTo>
                    <a:pt x="113" y="187"/>
                    <a:pt x="112" y="187"/>
                    <a:pt x="112" y="187"/>
                  </a:cubicBezTo>
                  <a:cubicBezTo>
                    <a:pt x="112" y="187"/>
                    <a:pt x="112" y="187"/>
                    <a:pt x="112" y="187"/>
                  </a:cubicBezTo>
                  <a:cubicBezTo>
                    <a:pt x="112" y="187"/>
                    <a:pt x="112" y="187"/>
                    <a:pt x="112" y="188"/>
                  </a:cubicBezTo>
                  <a:cubicBezTo>
                    <a:pt x="112" y="187"/>
                    <a:pt x="112" y="187"/>
                    <a:pt x="111" y="188"/>
                  </a:cubicBezTo>
                  <a:cubicBezTo>
                    <a:pt x="111" y="188"/>
                    <a:pt x="111" y="188"/>
                    <a:pt x="111" y="188"/>
                  </a:cubicBezTo>
                  <a:lnTo>
                    <a:pt x="111" y="193"/>
                  </a:lnTo>
                  <a:cubicBezTo>
                    <a:pt x="110" y="193"/>
                    <a:pt x="110" y="194"/>
                    <a:pt x="110" y="194"/>
                  </a:cubicBezTo>
                  <a:cubicBezTo>
                    <a:pt x="110" y="195"/>
                    <a:pt x="109" y="197"/>
                    <a:pt x="109" y="197"/>
                  </a:cubicBezTo>
                  <a:cubicBezTo>
                    <a:pt x="108" y="197"/>
                    <a:pt x="107" y="197"/>
                    <a:pt x="106" y="197"/>
                  </a:cubicBezTo>
                  <a:cubicBezTo>
                    <a:pt x="106" y="196"/>
                    <a:pt x="104" y="196"/>
                    <a:pt x="104" y="196"/>
                  </a:cubicBezTo>
                  <a:cubicBezTo>
                    <a:pt x="104" y="194"/>
                    <a:pt x="104" y="192"/>
                    <a:pt x="102" y="191"/>
                  </a:cubicBezTo>
                  <a:cubicBezTo>
                    <a:pt x="102" y="190"/>
                    <a:pt x="101" y="189"/>
                    <a:pt x="100" y="189"/>
                  </a:cubicBezTo>
                  <a:cubicBezTo>
                    <a:pt x="100" y="188"/>
                    <a:pt x="98" y="187"/>
                    <a:pt x="98" y="187"/>
                  </a:cubicBezTo>
                  <a:lnTo>
                    <a:pt x="95" y="187"/>
                  </a:lnTo>
                  <a:cubicBezTo>
                    <a:pt x="95" y="185"/>
                    <a:pt x="95" y="184"/>
                    <a:pt x="96" y="184"/>
                  </a:cubicBezTo>
                  <a:lnTo>
                    <a:pt x="96" y="183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6"/>
                  </a:lnTo>
                  <a:lnTo>
                    <a:pt x="93" y="176"/>
                  </a:lnTo>
                  <a:lnTo>
                    <a:pt x="93" y="180"/>
                  </a:lnTo>
                  <a:lnTo>
                    <a:pt x="92" y="180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89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1"/>
                  </a:lnTo>
                  <a:cubicBezTo>
                    <a:pt x="86" y="181"/>
                    <a:pt x="87" y="180"/>
                    <a:pt x="86" y="180"/>
                  </a:cubicBezTo>
                  <a:cubicBezTo>
                    <a:pt x="86" y="179"/>
                    <a:pt x="85" y="176"/>
                    <a:pt x="86" y="175"/>
                  </a:cubicBezTo>
                  <a:cubicBezTo>
                    <a:pt x="87" y="175"/>
                    <a:pt x="86" y="171"/>
                    <a:pt x="86" y="170"/>
                  </a:cubicBezTo>
                  <a:cubicBezTo>
                    <a:pt x="87" y="170"/>
                    <a:pt x="86" y="170"/>
                    <a:pt x="87" y="170"/>
                  </a:cubicBezTo>
                  <a:lnTo>
                    <a:pt x="87" y="169"/>
                  </a:lnTo>
                  <a:lnTo>
                    <a:pt x="88" y="169"/>
                  </a:lnTo>
                  <a:lnTo>
                    <a:pt x="88" y="167"/>
                  </a:lnTo>
                  <a:cubicBezTo>
                    <a:pt x="89" y="167"/>
                    <a:pt x="89" y="158"/>
                    <a:pt x="88" y="157"/>
                  </a:cubicBezTo>
                  <a:lnTo>
                    <a:pt x="88" y="156"/>
                  </a:lnTo>
                  <a:lnTo>
                    <a:pt x="86" y="156"/>
                  </a:lnTo>
                  <a:lnTo>
                    <a:pt x="86" y="157"/>
                  </a:lnTo>
                  <a:cubicBezTo>
                    <a:pt x="85" y="157"/>
                    <a:pt x="83" y="157"/>
                    <a:pt x="83" y="158"/>
                  </a:cubicBezTo>
                  <a:lnTo>
                    <a:pt x="82" y="158"/>
                  </a:lnTo>
                  <a:cubicBezTo>
                    <a:pt x="82" y="157"/>
                    <a:pt x="81" y="157"/>
                    <a:pt x="81" y="156"/>
                  </a:cubicBezTo>
                  <a:lnTo>
                    <a:pt x="80" y="156"/>
                  </a:lnTo>
                  <a:cubicBezTo>
                    <a:pt x="80" y="156"/>
                    <a:pt x="78" y="155"/>
                    <a:pt x="77" y="155"/>
                  </a:cubicBezTo>
                  <a:lnTo>
                    <a:pt x="77" y="150"/>
                  </a:lnTo>
                  <a:lnTo>
                    <a:pt x="75" y="150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65" y="145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60" y="144"/>
                  </a:lnTo>
                  <a:cubicBezTo>
                    <a:pt x="60" y="145"/>
                    <a:pt x="60" y="144"/>
                    <a:pt x="60" y="145"/>
                  </a:cubicBezTo>
                  <a:lnTo>
                    <a:pt x="59" y="145"/>
                  </a:lnTo>
                  <a:lnTo>
                    <a:pt x="58" y="146"/>
                  </a:lnTo>
                  <a:lnTo>
                    <a:pt x="58" y="147"/>
                  </a:lnTo>
                  <a:lnTo>
                    <a:pt x="58" y="142"/>
                  </a:lnTo>
                  <a:cubicBezTo>
                    <a:pt x="57" y="142"/>
                    <a:pt x="57" y="142"/>
                    <a:pt x="57" y="141"/>
                  </a:cubicBezTo>
                  <a:lnTo>
                    <a:pt x="54" y="141"/>
                  </a:lnTo>
                  <a:cubicBezTo>
                    <a:pt x="54" y="140"/>
                    <a:pt x="54" y="140"/>
                    <a:pt x="53" y="140"/>
                  </a:cubicBezTo>
                  <a:cubicBezTo>
                    <a:pt x="53" y="139"/>
                    <a:pt x="49" y="138"/>
                    <a:pt x="48" y="138"/>
                  </a:cubicBezTo>
                  <a:lnTo>
                    <a:pt x="47" y="137"/>
                  </a:lnTo>
                  <a:cubicBezTo>
                    <a:pt x="47" y="137"/>
                    <a:pt x="45" y="136"/>
                    <a:pt x="45" y="136"/>
                  </a:cubicBezTo>
                  <a:lnTo>
                    <a:pt x="44" y="136"/>
                  </a:lnTo>
                  <a:lnTo>
                    <a:pt x="44" y="135"/>
                  </a:lnTo>
                  <a:lnTo>
                    <a:pt x="43" y="135"/>
                  </a:lnTo>
                  <a:cubicBezTo>
                    <a:pt x="43" y="134"/>
                    <a:pt x="42" y="135"/>
                    <a:pt x="42" y="134"/>
                  </a:cubicBezTo>
                  <a:lnTo>
                    <a:pt x="41" y="134"/>
                  </a:lnTo>
                  <a:cubicBezTo>
                    <a:pt x="41" y="133"/>
                    <a:pt x="41" y="133"/>
                    <a:pt x="40" y="133"/>
                  </a:cubicBezTo>
                  <a:lnTo>
                    <a:pt x="40" y="132"/>
                  </a:lnTo>
                  <a:lnTo>
                    <a:pt x="39" y="132"/>
                  </a:lnTo>
                  <a:lnTo>
                    <a:pt x="39" y="131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42" y="129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7"/>
                  </a:lnTo>
                  <a:lnTo>
                    <a:pt x="49" y="127"/>
                  </a:lnTo>
                  <a:lnTo>
                    <a:pt x="50" y="126"/>
                  </a:lnTo>
                  <a:cubicBezTo>
                    <a:pt x="50" y="125"/>
                    <a:pt x="49" y="120"/>
                    <a:pt x="50" y="119"/>
                  </a:cubicBezTo>
                  <a:lnTo>
                    <a:pt x="50" y="117"/>
                  </a:lnTo>
                  <a:lnTo>
                    <a:pt x="51" y="117"/>
                  </a:lnTo>
                  <a:cubicBezTo>
                    <a:pt x="51" y="117"/>
                    <a:pt x="52" y="117"/>
                    <a:pt x="52" y="117"/>
                  </a:cubicBezTo>
                  <a:lnTo>
                    <a:pt x="56" y="117"/>
                  </a:lnTo>
                  <a:lnTo>
                    <a:pt x="57" y="117"/>
                  </a:lnTo>
                  <a:cubicBezTo>
                    <a:pt x="57" y="118"/>
                    <a:pt x="58" y="117"/>
                    <a:pt x="58" y="118"/>
                  </a:cubicBezTo>
                  <a:lnTo>
                    <a:pt x="59" y="118"/>
                  </a:lnTo>
                  <a:cubicBezTo>
                    <a:pt x="59" y="119"/>
                    <a:pt x="59" y="118"/>
                    <a:pt x="59" y="119"/>
                  </a:cubicBezTo>
                  <a:lnTo>
                    <a:pt x="60" y="119"/>
                  </a:lnTo>
                  <a:lnTo>
                    <a:pt x="61" y="119"/>
                  </a:lnTo>
                  <a:cubicBezTo>
                    <a:pt x="61" y="120"/>
                    <a:pt x="62" y="120"/>
                    <a:pt x="63" y="120"/>
                  </a:cubicBezTo>
                  <a:lnTo>
                    <a:pt x="63" y="121"/>
                  </a:lnTo>
                  <a:lnTo>
                    <a:pt x="68" y="122"/>
                  </a:lnTo>
                  <a:lnTo>
                    <a:pt x="68" y="119"/>
                  </a:lnTo>
                  <a:cubicBezTo>
                    <a:pt x="69" y="119"/>
                    <a:pt x="68" y="118"/>
                    <a:pt x="69" y="118"/>
                  </a:cubicBezTo>
                  <a:lnTo>
                    <a:pt x="69" y="117"/>
                  </a:lnTo>
                  <a:lnTo>
                    <a:pt x="70" y="117"/>
                  </a:lnTo>
                  <a:lnTo>
                    <a:pt x="71" y="117"/>
                  </a:lnTo>
                  <a:lnTo>
                    <a:pt x="72" y="117"/>
                  </a:lnTo>
                  <a:lnTo>
                    <a:pt x="72" y="122"/>
                  </a:lnTo>
                  <a:lnTo>
                    <a:pt x="73" y="122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2"/>
                  </a:lnTo>
                  <a:lnTo>
                    <a:pt x="75" y="122"/>
                  </a:lnTo>
                  <a:lnTo>
                    <a:pt x="75" y="120"/>
                  </a:lnTo>
                  <a:lnTo>
                    <a:pt x="75" y="118"/>
                  </a:lnTo>
                  <a:cubicBezTo>
                    <a:pt x="76" y="118"/>
                    <a:pt x="77" y="117"/>
                    <a:pt x="77" y="117"/>
                  </a:cubicBezTo>
                  <a:cubicBezTo>
                    <a:pt x="77" y="117"/>
                    <a:pt x="78" y="117"/>
                    <a:pt x="78" y="117"/>
                  </a:cubicBezTo>
                  <a:lnTo>
                    <a:pt x="79" y="117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2" y="116"/>
                  </a:lnTo>
                  <a:cubicBezTo>
                    <a:pt x="82" y="116"/>
                    <a:pt x="83" y="117"/>
                    <a:pt x="83" y="117"/>
                  </a:cubicBezTo>
                  <a:lnTo>
                    <a:pt x="84" y="117"/>
                  </a:lnTo>
                  <a:lnTo>
                    <a:pt x="85" y="117"/>
                  </a:lnTo>
                  <a:cubicBezTo>
                    <a:pt x="85" y="117"/>
                    <a:pt x="85" y="115"/>
                    <a:pt x="85" y="114"/>
                  </a:cubicBezTo>
                  <a:lnTo>
                    <a:pt x="84" y="114"/>
                  </a:lnTo>
                  <a:lnTo>
                    <a:pt x="84" y="113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0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76" y="109"/>
                  </a:lnTo>
                  <a:lnTo>
                    <a:pt x="76" y="114"/>
                  </a:lnTo>
                  <a:lnTo>
                    <a:pt x="75" y="113"/>
                  </a:lnTo>
                  <a:lnTo>
                    <a:pt x="73" y="113"/>
                  </a:lnTo>
                  <a:lnTo>
                    <a:pt x="73" y="112"/>
                  </a:lnTo>
                  <a:lnTo>
                    <a:pt x="72" y="112"/>
                  </a:lnTo>
                  <a:lnTo>
                    <a:pt x="71" y="112"/>
                  </a:lnTo>
                  <a:lnTo>
                    <a:pt x="71" y="108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5" y="105"/>
                  </a:lnTo>
                  <a:lnTo>
                    <a:pt x="75" y="104"/>
                  </a:lnTo>
                  <a:cubicBezTo>
                    <a:pt x="75" y="103"/>
                    <a:pt x="76" y="104"/>
                    <a:pt x="76" y="103"/>
                  </a:cubicBezTo>
                  <a:lnTo>
                    <a:pt x="78" y="103"/>
                  </a:lnTo>
                  <a:lnTo>
                    <a:pt x="78" y="102"/>
                  </a:lnTo>
                  <a:lnTo>
                    <a:pt x="79" y="102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0"/>
                  </a:lnTo>
                  <a:lnTo>
                    <a:pt x="70" y="100"/>
                  </a:lnTo>
                  <a:lnTo>
                    <a:pt x="69" y="99"/>
                  </a:lnTo>
                  <a:lnTo>
                    <a:pt x="69" y="94"/>
                  </a:lnTo>
                  <a:cubicBezTo>
                    <a:pt x="68" y="94"/>
                    <a:pt x="66" y="93"/>
                    <a:pt x="64" y="93"/>
                  </a:cubicBezTo>
                  <a:lnTo>
                    <a:pt x="64" y="92"/>
                  </a:lnTo>
                  <a:lnTo>
                    <a:pt x="64" y="87"/>
                  </a:lnTo>
                  <a:cubicBezTo>
                    <a:pt x="64" y="87"/>
                    <a:pt x="65" y="87"/>
                    <a:pt x="65" y="86"/>
                  </a:cubicBezTo>
                  <a:cubicBezTo>
                    <a:pt x="66" y="86"/>
                    <a:pt x="66" y="85"/>
                    <a:pt x="67" y="85"/>
                  </a:cubicBezTo>
                  <a:lnTo>
                    <a:pt x="67" y="77"/>
                  </a:lnTo>
                  <a:lnTo>
                    <a:pt x="66" y="76"/>
                  </a:lnTo>
                  <a:cubicBezTo>
                    <a:pt x="66" y="76"/>
                    <a:pt x="58" y="74"/>
                    <a:pt x="58" y="76"/>
                  </a:cubicBezTo>
                  <a:lnTo>
                    <a:pt x="57" y="76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80"/>
                  </a:lnTo>
                  <a:lnTo>
                    <a:pt x="54" y="81"/>
                  </a:lnTo>
                  <a:cubicBezTo>
                    <a:pt x="53" y="81"/>
                    <a:pt x="50" y="81"/>
                    <a:pt x="49" y="80"/>
                  </a:cubicBezTo>
                  <a:cubicBezTo>
                    <a:pt x="49" y="79"/>
                    <a:pt x="46" y="80"/>
                    <a:pt x="46" y="80"/>
                  </a:cubicBezTo>
                  <a:lnTo>
                    <a:pt x="46" y="79"/>
                  </a:lnTo>
                  <a:lnTo>
                    <a:pt x="38" y="79"/>
                  </a:lnTo>
                  <a:lnTo>
                    <a:pt x="38" y="80"/>
                  </a:lnTo>
                  <a:cubicBezTo>
                    <a:pt x="38" y="80"/>
                    <a:pt x="35" y="80"/>
                    <a:pt x="35" y="80"/>
                  </a:cubicBez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2" y="82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6"/>
                  </a:lnTo>
                  <a:lnTo>
                    <a:pt x="28" y="87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90"/>
                  </a:lnTo>
                  <a:lnTo>
                    <a:pt x="25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1" y="92"/>
                  </a:ln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9" y="86"/>
                    <a:pt x="20" y="85"/>
                  </a:cubicBezTo>
                  <a:lnTo>
                    <a:pt x="20" y="84"/>
                  </a:lnTo>
                  <a:lnTo>
                    <a:pt x="21" y="84"/>
                  </a:lnTo>
                  <a:lnTo>
                    <a:pt x="22" y="83"/>
                  </a:lnTo>
                  <a:lnTo>
                    <a:pt x="22" y="82"/>
                  </a:lnTo>
                  <a:cubicBezTo>
                    <a:pt x="23" y="82"/>
                    <a:pt x="24" y="80"/>
                    <a:pt x="24" y="80"/>
                  </a:cubicBezTo>
                  <a:lnTo>
                    <a:pt x="25" y="79"/>
                  </a:lnTo>
                  <a:lnTo>
                    <a:pt x="26" y="79"/>
                  </a:lnTo>
                  <a:cubicBezTo>
                    <a:pt x="26" y="78"/>
                    <a:pt x="26" y="77"/>
                    <a:pt x="27" y="77"/>
                  </a:cubicBezTo>
                  <a:lnTo>
                    <a:pt x="27" y="76"/>
                  </a:lnTo>
                  <a:lnTo>
                    <a:pt x="27" y="72"/>
                  </a:lnTo>
                  <a:cubicBezTo>
                    <a:pt x="26" y="72"/>
                    <a:pt x="27" y="68"/>
                    <a:pt x="27" y="67"/>
                  </a:cubicBezTo>
                  <a:lnTo>
                    <a:pt x="26" y="67"/>
                  </a:lnTo>
                  <a:cubicBezTo>
                    <a:pt x="26" y="67"/>
                    <a:pt x="24" y="66"/>
                    <a:pt x="24" y="65"/>
                  </a:cubicBezTo>
                  <a:cubicBezTo>
                    <a:pt x="24" y="65"/>
                    <a:pt x="23" y="65"/>
                    <a:pt x="23" y="65"/>
                  </a:cubicBezTo>
                  <a:lnTo>
                    <a:pt x="23" y="60"/>
                  </a:lnTo>
                  <a:cubicBezTo>
                    <a:pt x="23" y="60"/>
                    <a:pt x="23" y="59"/>
                    <a:pt x="24" y="59"/>
                  </a:cubicBezTo>
                  <a:lnTo>
                    <a:pt x="25" y="59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18" y="54"/>
                  </a:lnTo>
                  <a:cubicBezTo>
                    <a:pt x="18" y="55"/>
                    <a:pt x="18" y="54"/>
                    <a:pt x="18" y="55"/>
                  </a:cubicBezTo>
                  <a:lnTo>
                    <a:pt x="17" y="55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48"/>
                  </a:lnTo>
                  <a:cubicBezTo>
                    <a:pt x="16" y="48"/>
                    <a:pt x="15" y="47"/>
                    <a:pt x="16" y="47"/>
                  </a:cubicBezTo>
                  <a:cubicBezTo>
                    <a:pt x="16" y="44"/>
                    <a:pt x="17" y="42"/>
                    <a:pt x="15" y="40"/>
                  </a:cubicBezTo>
                  <a:cubicBezTo>
                    <a:pt x="14" y="40"/>
                    <a:pt x="8" y="40"/>
                    <a:pt x="8" y="41"/>
                  </a:cubicBezTo>
                  <a:lnTo>
                    <a:pt x="1" y="41"/>
                  </a:lnTo>
                  <a:cubicBezTo>
                    <a:pt x="1" y="39"/>
                    <a:pt x="0" y="33"/>
                    <a:pt x="1" y="32"/>
                  </a:cubicBezTo>
                  <a:cubicBezTo>
                    <a:pt x="1" y="31"/>
                    <a:pt x="2" y="29"/>
                    <a:pt x="2" y="29"/>
                  </a:cubicBez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20" y="29"/>
                  </a:lnTo>
                  <a:cubicBezTo>
                    <a:pt x="20" y="29"/>
                    <a:pt x="22" y="28"/>
                    <a:pt x="22" y="28"/>
                  </a:cubicBezTo>
                  <a:cubicBezTo>
                    <a:pt x="22" y="27"/>
                    <a:pt x="23" y="28"/>
                    <a:pt x="23" y="27"/>
                  </a:cubicBez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cubicBezTo>
                    <a:pt x="25" y="26"/>
                    <a:pt x="27" y="25"/>
                    <a:pt x="27" y="25"/>
                  </a:cubicBezTo>
                  <a:lnTo>
                    <a:pt x="27" y="24"/>
                  </a:lnTo>
                  <a:cubicBezTo>
                    <a:pt x="28" y="24"/>
                    <a:pt x="28" y="22"/>
                    <a:pt x="29" y="22"/>
                  </a:cubicBezTo>
                  <a:lnTo>
                    <a:pt x="29" y="21"/>
                  </a:lnTo>
                  <a:lnTo>
                    <a:pt x="30" y="21"/>
                  </a:lnTo>
                  <a:cubicBezTo>
                    <a:pt x="30" y="20"/>
                    <a:pt x="30" y="21"/>
                    <a:pt x="30" y="20"/>
                  </a:cubicBezTo>
                  <a:lnTo>
                    <a:pt x="31" y="20"/>
                  </a:lnTo>
                  <a:cubicBezTo>
                    <a:pt x="31" y="19"/>
                    <a:pt x="32" y="20"/>
                    <a:pt x="32" y="19"/>
                  </a:cubicBezTo>
                  <a:lnTo>
                    <a:pt x="34" y="19"/>
                  </a:lnTo>
                  <a:cubicBezTo>
                    <a:pt x="35" y="20"/>
                    <a:pt x="38" y="20"/>
                    <a:pt x="40" y="21"/>
                  </a:cubicBezTo>
                  <a:lnTo>
                    <a:pt x="41" y="21"/>
                  </a:lnTo>
                  <a:cubicBezTo>
                    <a:pt x="41" y="22"/>
                    <a:pt x="41" y="22"/>
                    <a:pt x="42" y="22"/>
                  </a:cubicBez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30"/>
                  </a:lnTo>
                  <a:cubicBezTo>
                    <a:pt x="42" y="30"/>
                    <a:pt x="42" y="39"/>
                    <a:pt x="43" y="39"/>
                  </a:cubicBezTo>
                  <a:lnTo>
                    <a:pt x="43" y="41"/>
                  </a:lnTo>
                  <a:lnTo>
                    <a:pt x="44" y="41"/>
                  </a:lnTo>
                  <a:lnTo>
                    <a:pt x="47" y="42"/>
                  </a:lnTo>
                  <a:cubicBezTo>
                    <a:pt x="47" y="42"/>
                    <a:pt x="47" y="43"/>
                    <a:pt x="48" y="43"/>
                  </a:cubicBezTo>
                  <a:lnTo>
                    <a:pt x="48" y="48"/>
                  </a:lnTo>
                  <a:lnTo>
                    <a:pt x="52" y="48"/>
                  </a:lnTo>
                  <a:cubicBezTo>
                    <a:pt x="53" y="46"/>
                    <a:pt x="53" y="42"/>
                    <a:pt x="53" y="41"/>
                  </a:cubicBezTo>
                  <a:lnTo>
                    <a:pt x="54" y="41"/>
                  </a:lnTo>
                  <a:lnTo>
                    <a:pt x="55" y="36"/>
                  </a:lnTo>
                  <a:cubicBezTo>
                    <a:pt x="56" y="36"/>
                    <a:pt x="55" y="35"/>
                    <a:pt x="56" y="35"/>
                  </a:cubicBezTo>
                  <a:lnTo>
                    <a:pt x="56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63" y="36"/>
                  </a:lnTo>
                  <a:cubicBezTo>
                    <a:pt x="63" y="37"/>
                    <a:pt x="64" y="40"/>
                    <a:pt x="65" y="41"/>
                  </a:cubicBezTo>
                  <a:cubicBezTo>
                    <a:pt x="65" y="41"/>
                    <a:pt x="72" y="41"/>
                    <a:pt x="72" y="41"/>
                  </a:cubicBezTo>
                  <a:cubicBezTo>
                    <a:pt x="73" y="41"/>
                    <a:pt x="74" y="41"/>
                    <a:pt x="74" y="41"/>
                  </a:cubicBezTo>
                  <a:cubicBezTo>
                    <a:pt x="74" y="40"/>
                    <a:pt x="75" y="41"/>
                    <a:pt x="75" y="40"/>
                  </a:cubicBezTo>
                  <a:lnTo>
                    <a:pt x="76" y="40"/>
                  </a:lnTo>
                  <a:lnTo>
                    <a:pt x="76" y="39"/>
                  </a:lnTo>
                  <a:lnTo>
                    <a:pt x="80" y="39"/>
                  </a:lnTo>
                  <a:cubicBezTo>
                    <a:pt x="80" y="39"/>
                    <a:pt x="81" y="40"/>
                    <a:pt x="81" y="40"/>
                  </a:cubicBezTo>
                  <a:cubicBezTo>
                    <a:pt x="81" y="40"/>
                    <a:pt x="82" y="41"/>
                    <a:pt x="82" y="41"/>
                  </a:cubicBezTo>
                  <a:cubicBezTo>
                    <a:pt x="84" y="41"/>
                    <a:pt x="85" y="42"/>
                    <a:pt x="86" y="42"/>
                  </a:cubicBezTo>
                  <a:lnTo>
                    <a:pt x="86" y="39"/>
                  </a:lnTo>
                  <a:cubicBezTo>
                    <a:pt x="87" y="39"/>
                    <a:pt x="87" y="39"/>
                    <a:pt x="87" y="38"/>
                  </a:cubicBezTo>
                  <a:lnTo>
                    <a:pt x="88" y="38"/>
                  </a:lnTo>
                  <a:lnTo>
                    <a:pt x="89" y="38"/>
                  </a:lnTo>
                  <a:lnTo>
                    <a:pt x="89" y="37"/>
                  </a:lnTo>
                  <a:lnTo>
                    <a:pt x="90" y="37"/>
                  </a:lnTo>
                  <a:cubicBezTo>
                    <a:pt x="90" y="36"/>
                    <a:pt x="96" y="36"/>
                    <a:pt x="97" y="36"/>
                  </a:cubicBezTo>
                  <a:lnTo>
                    <a:pt x="98" y="35"/>
                  </a:lnTo>
                  <a:lnTo>
                    <a:pt x="98" y="32"/>
                  </a:lnTo>
                  <a:lnTo>
                    <a:pt x="97" y="32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26"/>
                  </a:lnTo>
                  <a:cubicBezTo>
                    <a:pt x="97" y="26"/>
                    <a:pt x="96" y="26"/>
                    <a:pt x="97" y="26"/>
                  </a:cubicBezTo>
                  <a:lnTo>
                    <a:pt x="97" y="25"/>
                  </a:lnTo>
                  <a:cubicBezTo>
                    <a:pt x="98" y="25"/>
                    <a:pt x="98" y="23"/>
                    <a:pt x="98" y="22"/>
                  </a:cubicBezTo>
                  <a:lnTo>
                    <a:pt x="98" y="21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8"/>
                  </a:lnTo>
                  <a:cubicBezTo>
                    <a:pt x="96" y="18"/>
                    <a:pt x="93" y="18"/>
                    <a:pt x="91" y="17"/>
                  </a:cubicBezTo>
                  <a:lnTo>
                    <a:pt x="91" y="11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5" y="6"/>
                  </a:lnTo>
                  <a:lnTo>
                    <a:pt x="94" y="6"/>
                  </a:lnTo>
                  <a:cubicBezTo>
                    <a:pt x="94" y="6"/>
                    <a:pt x="93" y="5"/>
                    <a:pt x="93" y="4"/>
                  </a:cubicBezTo>
                  <a:lnTo>
                    <a:pt x="92" y="5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3" name="Freeform 198"/>
            <p:cNvSpPr>
              <a:spLocks/>
            </p:cNvSpPr>
            <p:nvPr/>
          </p:nvSpPr>
          <p:spPr bwMode="auto">
            <a:xfrm>
              <a:off x="1698" y="2505"/>
              <a:ext cx="1014" cy="1214"/>
            </a:xfrm>
            <a:custGeom>
              <a:avLst/>
              <a:gdLst>
                <a:gd name="T0" fmla="*/ 47561 w 146"/>
                <a:gd name="T1" fmla="*/ 22171 h 179"/>
                <a:gd name="T2" fmla="*/ 45581 w 146"/>
                <a:gd name="T3" fmla="*/ 22768 h 179"/>
                <a:gd name="T4" fmla="*/ 40859 w 146"/>
                <a:gd name="T5" fmla="*/ 25250 h 179"/>
                <a:gd name="T6" fmla="*/ 43560 w 146"/>
                <a:gd name="T7" fmla="*/ 27461 h 179"/>
                <a:gd name="T8" fmla="*/ 42546 w 146"/>
                <a:gd name="T9" fmla="*/ 30587 h 179"/>
                <a:gd name="T10" fmla="*/ 40518 w 146"/>
                <a:gd name="T11" fmla="*/ 33673 h 179"/>
                <a:gd name="T12" fmla="*/ 43220 w 146"/>
                <a:gd name="T13" fmla="*/ 35877 h 179"/>
                <a:gd name="T14" fmla="*/ 46213 w 146"/>
                <a:gd name="T15" fmla="*/ 37763 h 179"/>
                <a:gd name="T16" fmla="*/ 42880 w 146"/>
                <a:gd name="T17" fmla="*/ 42734 h 179"/>
                <a:gd name="T18" fmla="*/ 43894 w 146"/>
                <a:gd name="T19" fmla="*/ 45861 h 179"/>
                <a:gd name="T20" fmla="*/ 43220 w 146"/>
                <a:gd name="T21" fmla="*/ 48662 h 179"/>
                <a:gd name="T22" fmla="*/ 39845 w 146"/>
                <a:gd name="T23" fmla="*/ 52392 h 179"/>
                <a:gd name="T24" fmla="*/ 39553 w 146"/>
                <a:gd name="T25" fmla="*/ 55837 h 179"/>
                <a:gd name="T26" fmla="*/ 36178 w 146"/>
                <a:gd name="T27" fmla="*/ 55200 h 179"/>
                <a:gd name="T28" fmla="*/ 34150 w 146"/>
                <a:gd name="T29" fmla="*/ 54596 h 179"/>
                <a:gd name="T30" fmla="*/ 32170 w 146"/>
                <a:gd name="T31" fmla="*/ 53036 h 179"/>
                <a:gd name="T32" fmla="*/ 28795 w 146"/>
                <a:gd name="T33" fmla="*/ 47746 h 179"/>
                <a:gd name="T34" fmla="*/ 24794 w 146"/>
                <a:gd name="T35" fmla="*/ 46179 h 179"/>
                <a:gd name="T36" fmla="*/ 23107 w 146"/>
                <a:gd name="T37" fmla="*/ 49910 h 179"/>
                <a:gd name="T38" fmla="*/ 20113 w 146"/>
                <a:gd name="T39" fmla="*/ 51151 h 179"/>
                <a:gd name="T40" fmla="*/ 16064 w 146"/>
                <a:gd name="T41" fmla="*/ 51795 h 179"/>
                <a:gd name="T42" fmla="*/ 14759 w 146"/>
                <a:gd name="T43" fmla="*/ 51151 h 179"/>
                <a:gd name="T44" fmla="*/ 13071 w 146"/>
                <a:gd name="T45" fmla="*/ 52711 h 179"/>
                <a:gd name="T46" fmla="*/ 13071 w 146"/>
                <a:gd name="T47" fmla="*/ 54277 h 179"/>
                <a:gd name="T48" fmla="*/ 9070 w 146"/>
                <a:gd name="T49" fmla="*/ 55518 h 179"/>
                <a:gd name="T50" fmla="*/ 6369 w 146"/>
                <a:gd name="T51" fmla="*/ 55200 h 179"/>
                <a:gd name="T52" fmla="*/ 4341 w 146"/>
                <a:gd name="T53" fmla="*/ 53680 h 179"/>
                <a:gd name="T54" fmla="*/ 674 w 146"/>
                <a:gd name="T55" fmla="*/ 39004 h 179"/>
                <a:gd name="T56" fmla="*/ 3042 w 146"/>
                <a:gd name="T57" fmla="*/ 33992 h 179"/>
                <a:gd name="T58" fmla="*/ 4341 w 146"/>
                <a:gd name="T59" fmla="*/ 35233 h 179"/>
                <a:gd name="T60" fmla="*/ 8056 w 146"/>
                <a:gd name="T61" fmla="*/ 34311 h 179"/>
                <a:gd name="T62" fmla="*/ 10369 w 146"/>
                <a:gd name="T63" fmla="*/ 33070 h 179"/>
                <a:gd name="T64" fmla="*/ 11724 w 146"/>
                <a:gd name="T65" fmla="*/ 31829 h 179"/>
                <a:gd name="T66" fmla="*/ 10710 w 146"/>
                <a:gd name="T67" fmla="*/ 30269 h 179"/>
                <a:gd name="T68" fmla="*/ 8390 w 146"/>
                <a:gd name="T69" fmla="*/ 28702 h 179"/>
                <a:gd name="T70" fmla="*/ 8390 w 146"/>
                <a:gd name="T71" fmla="*/ 25894 h 179"/>
                <a:gd name="T72" fmla="*/ 8730 w 146"/>
                <a:gd name="T73" fmla="*/ 22449 h 179"/>
                <a:gd name="T74" fmla="*/ 10369 w 146"/>
                <a:gd name="T75" fmla="*/ 20882 h 179"/>
                <a:gd name="T76" fmla="*/ 12397 w 146"/>
                <a:gd name="T77" fmla="*/ 21208 h 179"/>
                <a:gd name="T78" fmla="*/ 13745 w 146"/>
                <a:gd name="T79" fmla="*/ 21208 h 179"/>
                <a:gd name="T80" fmla="*/ 18426 w 146"/>
                <a:gd name="T81" fmla="*/ 21852 h 179"/>
                <a:gd name="T82" fmla="*/ 21752 w 146"/>
                <a:gd name="T83" fmla="*/ 24009 h 179"/>
                <a:gd name="T84" fmla="*/ 23440 w 146"/>
                <a:gd name="T85" fmla="*/ 19960 h 179"/>
                <a:gd name="T86" fmla="*/ 25468 w 146"/>
                <a:gd name="T87" fmla="*/ 17803 h 179"/>
                <a:gd name="T88" fmla="*/ 27496 w 146"/>
                <a:gd name="T89" fmla="*/ 15273 h 179"/>
                <a:gd name="T90" fmla="*/ 27781 w 146"/>
                <a:gd name="T91" fmla="*/ 10628 h 179"/>
                <a:gd name="T92" fmla="*/ 26822 w 146"/>
                <a:gd name="T93" fmla="*/ 6253 h 179"/>
                <a:gd name="T94" fmla="*/ 30483 w 146"/>
                <a:gd name="T95" fmla="*/ 5012 h 179"/>
                <a:gd name="T96" fmla="*/ 32170 w 146"/>
                <a:gd name="T97" fmla="*/ 4693 h 179"/>
                <a:gd name="T98" fmla="*/ 34490 w 146"/>
                <a:gd name="T99" fmla="*/ 3452 h 179"/>
                <a:gd name="T100" fmla="*/ 39553 w 146"/>
                <a:gd name="T101" fmla="*/ 0 h 179"/>
                <a:gd name="T102" fmla="*/ 42546 w 146"/>
                <a:gd name="T103" fmla="*/ 3452 h 179"/>
                <a:gd name="T104" fmla="*/ 44234 w 146"/>
                <a:gd name="T105" fmla="*/ 5012 h 179"/>
                <a:gd name="T106" fmla="*/ 47220 w 146"/>
                <a:gd name="T107" fmla="*/ 8417 h 179"/>
                <a:gd name="T108" fmla="*/ 45248 w 146"/>
                <a:gd name="T109" fmla="*/ 10302 h 179"/>
                <a:gd name="T110" fmla="*/ 45581 w 146"/>
                <a:gd name="T111" fmla="*/ 11869 h 179"/>
                <a:gd name="T112" fmla="*/ 42206 w 146"/>
                <a:gd name="T113" fmla="*/ 14032 h 179"/>
                <a:gd name="T114" fmla="*/ 42546 w 146"/>
                <a:gd name="T115" fmla="*/ 16833 h 179"/>
                <a:gd name="T116" fmla="*/ 45873 w 146"/>
                <a:gd name="T117" fmla="*/ 19315 h 179"/>
                <a:gd name="T118" fmla="*/ 48234 w 146"/>
                <a:gd name="T119" fmla="*/ 20604 h 1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"/>
                <a:gd name="T181" fmla="*/ 0 h 179"/>
                <a:gd name="T182" fmla="*/ 146 w 146"/>
                <a:gd name="T183" fmla="*/ 179 h 1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" h="179">
                  <a:moveTo>
                    <a:pt x="146" y="65"/>
                  </a:moveTo>
                  <a:lnTo>
                    <a:pt x="145" y="65"/>
                  </a:lnTo>
                  <a:lnTo>
                    <a:pt x="145" y="66"/>
                  </a:lnTo>
                  <a:cubicBezTo>
                    <a:pt x="144" y="66"/>
                    <a:pt x="144" y="67"/>
                    <a:pt x="144" y="67"/>
                  </a:cubicBezTo>
                  <a:lnTo>
                    <a:pt x="143" y="67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2" y="70"/>
                  </a:lnTo>
                  <a:lnTo>
                    <a:pt x="142" y="71"/>
                  </a:lnTo>
                  <a:lnTo>
                    <a:pt x="141" y="71"/>
                  </a:lnTo>
                  <a:lnTo>
                    <a:pt x="140" y="70"/>
                  </a:lnTo>
                  <a:lnTo>
                    <a:pt x="140" y="69"/>
                  </a:lnTo>
                  <a:lnTo>
                    <a:pt x="139" y="69"/>
                  </a:lnTo>
                  <a:lnTo>
                    <a:pt x="138" y="70"/>
                  </a:lnTo>
                  <a:lnTo>
                    <a:pt x="138" y="71"/>
                  </a:lnTo>
                  <a:cubicBezTo>
                    <a:pt x="138" y="71"/>
                    <a:pt x="138" y="72"/>
                    <a:pt x="137" y="72"/>
                  </a:cubicBezTo>
                  <a:lnTo>
                    <a:pt x="137" y="73"/>
                  </a:lnTo>
                  <a:lnTo>
                    <a:pt x="136" y="73"/>
                  </a:lnTo>
                  <a:cubicBezTo>
                    <a:pt x="136" y="74"/>
                    <a:pt x="135" y="73"/>
                    <a:pt x="135" y="74"/>
                  </a:cubicBezTo>
                  <a:cubicBezTo>
                    <a:pt x="132" y="74"/>
                    <a:pt x="123" y="73"/>
                    <a:pt x="121" y="75"/>
                  </a:cubicBezTo>
                  <a:lnTo>
                    <a:pt x="119" y="75"/>
                  </a:lnTo>
                  <a:lnTo>
                    <a:pt x="118" y="75"/>
                  </a:lnTo>
                  <a:lnTo>
                    <a:pt x="118" y="77"/>
                  </a:lnTo>
                  <a:cubicBezTo>
                    <a:pt x="119" y="77"/>
                    <a:pt x="118" y="77"/>
                    <a:pt x="119" y="77"/>
                  </a:cubicBezTo>
                  <a:lnTo>
                    <a:pt x="119" y="78"/>
                  </a:lnTo>
                  <a:lnTo>
                    <a:pt x="119" y="79"/>
                  </a:lnTo>
                  <a:cubicBezTo>
                    <a:pt x="119" y="79"/>
                    <a:pt x="120" y="79"/>
                    <a:pt x="120" y="80"/>
                  </a:cubicBezTo>
                  <a:cubicBezTo>
                    <a:pt x="121" y="80"/>
                    <a:pt x="120" y="80"/>
                    <a:pt x="121" y="80"/>
                  </a:cubicBezTo>
                  <a:cubicBezTo>
                    <a:pt x="121" y="81"/>
                    <a:pt x="121" y="81"/>
                    <a:pt x="122" y="81"/>
                  </a:cubicBezTo>
                  <a:lnTo>
                    <a:pt x="122" y="82"/>
                  </a:lnTo>
                  <a:lnTo>
                    <a:pt x="122" y="83"/>
                  </a:lnTo>
                  <a:cubicBezTo>
                    <a:pt x="123" y="83"/>
                    <a:pt x="123" y="83"/>
                    <a:pt x="123" y="84"/>
                  </a:cubicBezTo>
                  <a:lnTo>
                    <a:pt x="125" y="84"/>
                  </a:lnTo>
                  <a:lnTo>
                    <a:pt x="125" y="83"/>
                  </a:lnTo>
                  <a:lnTo>
                    <a:pt x="127" y="83"/>
                  </a:lnTo>
                  <a:lnTo>
                    <a:pt x="127" y="85"/>
                  </a:lnTo>
                  <a:lnTo>
                    <a:pt x="127" y="86"/>
                  </a:lnTo>
                  <a:lnTo>
                    <a:pt x="128" y="87"/>
                  </a:lnTo>
                  <a:cubicBezTo>
                    <a:pt x="128" y="87"/>
                    <a:pt x="129" y="87"/>
                    <a:pt x="129" y="87"/>
                  </a:cubicBezTo>
                  <a:cubicBezTo>
                    <a:pt x="129" y="88"/>
                    <a:pt x="130" y="87"/>
                    <a:pt x="130" y="88"/>
                  </a:cubicBezTo>
                  <a:lnTo>
                    <a:pt x="131" y="88"/>
                  </a:lnTo>
                  <a:lnTo>
                    <a:pt x="131" y="89"/>
                  </a:lnTo>
                  <a:lnTo>
                    <a:pt x="131" y="93"/>
                  </a:lnTo>
                  <a:lnTo>
                    <a:pt x="131" y="94"/>
                  </a:lnTo>
                  <a:lnTo>
                    <a:pt x="130" y="94"/>
                  </a:lnTo>
                  <a:lnTo>
                    <a:pt x="129" y="94"/>
                  </a:lnTo>
                  <a:lnTo>
                    <a:pt x="128" y="95"/>
                  </a:lnTo>
                  <a:lnTo>
                    <a:pt x="128" y="96"/>
                  </a:lnTo>
                  <a:cubicBezTo>
                    <a:pt x="127" y="96"/>
                    <a:pt x="128" y="96"/>
                    <a:pt x="127" y="96"/>
                  </a:cubicBezTo>
                  <a:lnTo>
                    <a:pt x="127" y="98"/>
                  </a:lnTo>
                  <a:cubicBezTo>
                    <a:pt x="127" y="99"/>
                    <a:pt x="127" y="100"/>
                    <a:pt x="126" y="100"/>
                  </a:cubicBezTo>
                  <a:lnTo>
                    <a:pt x="126" y="102"/>
                  </a:lnTo>
                  <a:cubicBezTo>
                    <a:pt x="126" y="102"/>
                    <a:pt x="126" y="104"/>
                    <a:pt x="125" y="104"/>
                  </a:cubicBezTo>
                  <a:lnTo>
                    <a:pt x="125" y="105"/>
                  </a:lnTo>
                  <a:lnTo>
                    <a:pt x="124" y="105"/>
                  </a:lnTo>
                  <a:lnTo>
                    <a:pt x="124" y="106"/>
                  </a:lnTo>
                  <a:lnTo>
                    <a:pt x="123" y="106"/>
                  </a:lnTo>
                  <a:lnTo>
                    <a:pt x="122" y="107"/>
                  </a:lnTo>
                  <a:cubicBezTo>
                    <a:pt x="122" y="107"/>
                    <a:pt x="121" y="107"/>
                    <a:pt x="121" y="108"/>
                  </a:cubicBezTo>
                  <a:lnTo>
                    <a:pt x="120" y="109"/>
                  </a:lnTo>
                  <a:lnTo>
                    <a:pt x="118" y="109"/>
                  </a:lnTo>
                  <a:cubicBezTo>
                    <a:pt x="119" y="109"/>
                    <a:pt x="119" y="113"/>
                    <a:pt x="119" y="113"/>
                  </a:cubicBezTo>
                  <a:lnTo>
                    <a:pt x="123" y="113"/>
                  </a:lnTo>
                  <a:cubicBezTo>
                    <a:pt x="123" y="114"/>
                    <a:pt x="123" y="114"/>
                    <a:pt x="124" y="114"/>
                  </a:cubicBezTo>
                  <a:lnTo>
                    <a:pt x="124" y="115"/>
                  </a:lnTo>
                  <a:cubicBezTo>
                    <a:pt x="124" y="115"/>
                    <a:pt x="125" y="115"/>
                    <a:pt x="125" y="116"/>
                  </a:cubicBezTo>
                  <a:lnTo>
                    <a:pt x="126" y="116"/>
                  </a:lnTo>
                  <a:lnTo>
                    <a:pt x="128" y="116"/>
                  </a:lnTo>
                  <a:cubicBezTo>
                    <a:pt x="128" y="115"/>
                    <a:pt x="129" y="115"/>
                    <a:pt x="129" y="115"/>
                  </a:cubicBezTo>
                  <a:lnTo>
                    <a:pt x="130" y="115"/>
                  </a:lnTo>
                  <a:lnTo>
                    <a:pt x="130" y="114"/>
                  </a:lnTo>
                  <a:lnTo>
                    <a:pt x="133" y="114"/>
                  </a:lnTo>
                  <a:cubicBezTo>
                    <a:pt x="133" y="115"/>
                    <a:pt x="134" y="114"/>
                    <a:pt x="134" y="115"/>
                  </a:cubicBezTo>
                  <a:lnTo>
                    <a:pt x="135" y="115"/>
                  </a:lnTo>
                  <a:cubicBezTo>
                    <a:pt x="135" y="117"/>
                    <a:pt x="135" y="119"/>
                    <a:pt x="135" y="120"/>
                  </a:cubicBezTo>
                  <a:lnTo>
                    <a:pt x="136" y="120"/>
                  </a:lnTo>
                  <a:cubicBezTo>
                    <a:pt x="136" y="121"/>
                    <a:pt x="137" y="120"/>
                    <a:pt x="137" y="121"/>
                  </a:cubicBezTo>
                  <a:lnTo>
                    <a:pt x="138" y="121"/>
                  </a:lnTo>
                  <a:lnTo>
                    <a:pt x="139" y="122"/>
                  </a:lnTo>
                  <a:lnTo>
                    <a:pt x="139" y="124"/>
                  </a:lnTo>
                  <a:lnTo>
                    <a:pt x="138" y="125"/>
                  </a:lnTo>
                  <a:lnTo>
                    <a:pt x="137" y="125"/>
                  </a:lnTo>
                  <a:lnTo>
                    <a:pt x="137" y="124"/>
                  </a:lnTo>
                  <a:lnTo>
                    <a:pt x="135" y="124"/>
                  </a:lnTo>
                  <a:cubicBezTo>
                    <a:pt x="135" y="124"/>
                    <a:pt x="133" y="123"/>
                    <a:pt x="133" y="123"/>
                  </a:cubicBezTo>
                  <a:lnTo>
                    <a:pt x="127" y="123"/>
                  </a:lnTo>
                  <a:cubicBezTo>
                    <a:pt x="127" y="125"/>
                    <a:pt x="126" y="132"/>
                    <a:pt x="127" y="133"/>
                  </a:cubicBezTo>
                  <a:lnTo>
                    <a:pt x="127" y="134"/>
                  </a:lnTo>
                  <a:cubicBezTo>
                    <a:pt x="128" y="134"/>
                    <a:pt x="127" y="135"/>
                    <a:pt x="128" y="135"/>
                  </a:cubicBezTo>
                  <a:lnTo>
                    <a:pt x="128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4" y="138"/>
                  </a:lnTo>
                  <a:lnTo>
                    <a:pt x="124" y="139"/>
                  </a:lnTo>
                  <a:lnTo>
                    <a:pt x="124" y="140"/>
                  </a:lnTo>
                  <a:lnTo>
                    <a:pt x="123" y="140"/>
                  </a:lnTo>
                  <a:lnTo>
                    <a:pt x="123" y="144"/>
                  </a:lnTo>
                  <a:lnTo>
                    <a:pt x="127" y="144"/>
                  </a:lnTo>
                  <a:lnTo>
                    <a:pt x="127" y="146"/>
                  </a:lnTo>
                  <a:lnTo>
                    <a:pt x="128" y="146"/>
                  </a:lnTo>
                  <a:lnTo>
                    <a:pt x="128" y="147"/>
                  </a:lnTo>
                  <a:lnTo>
                    <a:pt x="131" y="147"/>
                  </a:lnTo>
                  <a:cubicBezTo>
                    <a:pt x="131" y="148"/>
                    <a:pt x="131" y="147"/>
                    <a:pt x="131" y="148"/>
                  </a:cubicBezTo>
                  <a:cubicBezTo>
                    <a:pt x="132" y="148"/>
                    <a:pt x="132" y="148"/>
                    <a:pt x="132" y="149"/>
                  </a:cubicBezTo>
                  <a:cubicBezTo>
                    <a:pt x="133" y="149"/>
                    <a:pt x="133" y="150"/>
                    <a:pt x="134" y="150"/>
                  </a:cubicBezTo>
                  <a:lnTo>
                    <a:pt x="134" y="151"/>
                  </a:lnTo>
                  <a:cubicBezTo>
                    <a:pt x="135" y="151"/>
                    <a:pt x="134" y="155"/>
                    <a:pt x="134" y="155"/>
                  </a:cubicBezTo>
                  <a:cubicBezTo>
                    <a:pt x="134" y="155"/>
                    <a:pt x="134" y="156"/>
                    <a:pt x="134" y="156"/>
                  </a:cubicBezTo>
                  <a:lnTo>
                    <a:pt x="133" y="156"/>
                  </a:lnTo>
                  <a:cubicBezTo>
                    <a:pt x="133" y="156"/>
                    <a:pt x="131" y="155"/>
                    <a:pt x="131" y="154"/>
                  </a:cubicBezTo>
                  <a:lnTo>
                    <a:pt x="130" y="154"/>
                  </a:lnTo>
                  <a:cubicBezTo>
                    <a:pt x="130" y="155"/>
                    <a:pt x="129" y="155"/>
                    <a:pt x="129" y="155"/>
                  </a:cubicBezTo>
                  <a:lnTo>
                    <a:pt x="129" y="156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6"/>
                  </a:lnTo>
                  <a:cubicBezTo>
                    <a:pt x="125" y="156"/>
                    <a:pt x="124" y="156"/>
                    <a:pt x="124" y="157"/>
                  </a:cubicBezTo>
                  <a:cubicBezTo>
                    <a:pt x="124" y="157"/>
                    <a:pt x="122" y="158"/>
                    <a:pt x="122" y="158"/>
                  </a:cubicBezTo>
                  <a:lnTo>
                    <a:pt x="121" y="158"/>
                  </a:lnTo>
                  <a:lnTo>
                    <a:pt x="120" y="159"/>
                  </a:lnTo>
                  <a:cubicBezTo>
                    <a:pt x="120" y="159"/>
                    <a:pt x="119" y="160"/>
                    <a:pt x="119" y="160"/>
                  </a:cubicBezTo>
                  <a:lnTo>
                    <a:pt x="118" y="160"/>
                  </a:lnTo>
                  <a:lnTo>
                    <a:pt x="118" y="167"/>
                  </a:lnTo>
                  <a:cubicBezTo>
                    <a:pt x="119" y="167"/>
                    <a:pt x="119" y="167"/>
                    <a:pt x="119" y="168"/>
                  </a:cubicBezTo>
                  <a:cubicBezTo>
                    <a:pt x="120" y="168"/>
                    <a:pt x="124" y="169"/>
                    <a:pt x="124" y="170"/>
                  </a:cubicBezTo>
                  <a:lnTo>
                    <a:pt x="127" y="170"/>
                  </a:lnTo>
                  <a:lnTo>
                    <a:pt x="127" y="178"/>
                  </a:lnTo>
                  <a:lnTo>
                    <a:pt x="126" y="178"/>
                  </a:lnTo>
                  <a:cubicBezTo>
                    <a:pt x="126" y="177"/>
                    <a:pt x="125" y="177"/>
                    <a:pt x="125" y="177"/>
                  </a:cubicBezTo>
                  <a:lnTo>
                    <a:pt x="124" y="177"/>
                  </a:lnTo>
                  <a:lnTo>
                    <a:pt x="121" y="177"/>
                  </a:lnTo>
                  <a:lnTo>
                    <a:pt x="120" y="178"/>
                  </a:lnTo>
                  <a:lnTo>
                    <a:pt x="120" y="179"/>
                  </a:lnTo>
                  <a:lnTo>
                    <a:pt x="118" y="179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cubicBezTo>
                    <a:pt x="117" y="177"/>
                    <a:pt x="115" y="177"/>
                    <a:pt x="115" y="178"/>
                  </a:cubicBezTo>
                  <a:cubicBezTo>
                    <a:pt x="114" y="178"/>
                    <a:pt x="112" y="178"/>
                    <a:pt x="111" y="178"/>
                  </a:cubicBezTo>
                  <a:lnTo>
                    <a:pt x="109" y="178"/>
                  </a:lnTo>
                  <a:lnTo>
                    <a:pt x="108" y="178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2" y="175"/>
                  </a:lnTo>
                  <a:lnTo>
                    <a:pt x="102" y="176"/>
                  </a:lnTo>
                  <a:cubicBezTo>
                    <a:pt x="101" y="176"/>
                    <a:pt x="100" y="176"/>
                    <a:pt x="99" y="176"/>
                  </a:cubicBezTo>
                  <a:lnTo>
                    <a:pt x="99" y="175"/>
                  </a:lnTo>
                  <a:lnTo>
                    <a:pt x="98" y="175"/>
                  </a:lnTo>
                  <a:lnTo>
                    <a:pt x="98" y="171"/>
                  </a:lnTo>
                  <a:cubicBezTo>
                    <a:pt x="98" y="170"/>
                    <a:pt x="97" y="170"/>
                    <a:pt x="97" y="170"/>
                  </a:cubicBezTo>
                  <a:lnTo>
                    <a:pt x="96" y="170"/>
                  </a:lnTo>
                  <a:cubicBezTo>
                    <a:pt x="96" y="170"/>
                    <a:pt x="96" y="170"/>
                    <a:pt x="96" y="170"/>
                  </a:cubicBezTo>
                  <a:lnTo>
                    <a:pt x="95" y="170"/>
                  </a:lnTo>
                  <a:cubicBezTo>
                    <a:pt x="95" y="168"/>
                    <a:pt x="93" y="165"/>
                    <a:pt x="93" y="164"/>
                  </a:cubicBezTo>
                  <a:cubicBezTo>
                    <a:pt x="93" y="164"/>
                    <a:pt x="93" y="164"/>
                    <a:pt x="92" y="163"/>
                  </a:cubicBezTo>
                  <a:lnTo>
                    <a:pt x="92" y="161"/>
                  </a:lnTo>
                  <a:lnTo>
                    <a:pt x="92" y="160"/>
                  </a:lnTo>
                  <a:cubicBezTo>
                    <a:pt x="91" y="160"/>
                    <a:pt x="91" y="160"/>
                    <a:pt x="91" y="160"/>
                  </a:cubicBezTo>
                  <a:cubicBezTo>
                    <a:pt x="90" y="160"/>
                    <a:pt x="89" y="160"/>
                    <a:pt x="87" y="160"/>
                  </a:cubicBezTo>
                  <a:cubicBezTo>
                    <a:pt x="87" y="159"/>
                    <a:pt x="88" y="155"/>
                    <a:pt x="87" y="155"/>
                  </a:cubicBezTo>
                  <a:lnTo>
                    <a:pt x="87" y="154"/>
                  </a:lnTo>
                  <a:lnTo>
                    <a:pt x="86" y="154"/>
                  </a:lnTo>
                  <a:lnTo>
                    <a:pt x="86" y="153"/>
                  </a:lnTo>
                  <a:cubicBezTo>
                    <a:pt x="85" y="153"/>
                    <a:pt x="86" y="153"/>
                    <a:pt x="85" y="153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4" y="152"/>
                    <a:pt x="83" y="151"/>
                    <a:pt x="83" y="151"/>
                  </a:cubicBezTo>
                  <a:cubicBezTo>
                    <a:pt x="83" y="150"/>
                    <a:pt x="82" y="149"/>
                    <a:pt x="82" y="149"/>
                  </a:cubicBezTo>
                  <a:lnTo>
                    <a:pt x="81" y="148"/>
                  </a:lnTo>
                  <a:cubicBezTo>
                    <a:pt x="81" y="148"/>
                    <a:pt x="80" y="148"/>
                    <a:pt x="80" y="148"/>
                  </a:cubicBezTo>
                  <a:cubicBezTo>
                    <a:pt x="79" y="148"/>
                    <a:pt x="75" y="147"/>
                    <a:pt x="75" y="148"/>
                  </a:cubicBezTo>
                  <a:lnTo>
                    <a:pt x="74" y="148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70" y="156"/>
                  </a:lnTo>
                  <a:cubicBezTo>
                    <a:pt x="70" y="156"/>
                    <a:pt x="70" y="157"/>
                    <a:pt x="70" y="157"/>
                  </a:cubicBezTo>
                  <a:cubicBezTo>
                    <a:pt x="70" y="157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1" y="159"/>
                    <a:pt x="72" y="159"/>
                  </a:cubicBezTo>
                  <a:lnTo>
                    <a:pt x="72" y="161"/>
                  </a:lnTo>
                  <a:lnTo>
                    <a:pt x="70" y="161"/>
                  </a:lnTo>
                  <a:cubicBezTo>
                    <a:pt x="70" y="161"/>
                    <a:pt x="69" y="160"/>
                    <a:pt x="69" y="160"/>
                  </a:cubicBezTo>
                  <a:lnTo>
                    <a:pt x="68" y="160"/>
                  </a:lnTo>
                  <a:cubicBezTo>
                    <a:pt x="68" y="159"/>
                    <a:pt x="68" y="160"/>
                    <a:pt x="68" y="159"/>
                  </a:cubicBezTo>
                  <a:lnTo>
                    <a:pt x="67" y="160"/>
                  </a:lnTo>
                  <a:cubicBezTo>
                    <a:pt x="67" y="160"/>
                    <a:pt x="68" y="162"/>
                    <a:pt x="67" y="162"/>
                  </a:cubicBezTo>
                  <a:lnTo>
                    <a:pt x="67" y="163"/>
                  </a:lnTo>
                  <a:cubicBezTo>
                    <a:pt x="67" y="163"/>
                    <a:pt x="66" y="163"/>
                    <a:pt x="66" y="164"/>
                  </a:cubicBezTo>
                  <a:cubicBezTo>
                    <a:pt x="65" y="164"/>
                    <a:pt x="64" y="164"/>
                    <a:pt x="64" y="163"/>
                  </a:cubicBezTo>
                  <a:cubicBezTo>
                    <a:pt x="63" y="163"/>
                    <a:pt x="61" y="163"/>
                    <a:pt x="61" y="163"/>
                  </a:cubicBezTo>
                  <a:lnTo>
                    <a:pt x="61" y="164"/>
                  </a:lnTo>
                  <a:lnTo>
                    <a:pt x="60" y="164"/>
                  </a:lnTo>
                  <a:cubicBezTo>
                    <a:pt x="60" y="164"/>
                    <a:pt x="59" y="165"/>
                    <a:pt x="59" y="165"/>
                  </a:cubicBezTo>
                  <a:lnTo>
                    <a:pt x="59" y="166"/>
                  </a:lnTo>
                  <a:lnTo>
                    <a:pt x="59" y="167"/>
                  </a:lnTo>
                  <a:lnTo>
                    <a:pt x="58" y="167"/>
                  </a:lnTo>
                  <a:cubicBezTo>
                    <a:pt x="57" y="167"/>
                    <a:pt x="54" y="167"/>
                    <a:pt x="52" y="167"/>
                  </a:cubicBezTo>
                  <a:lnTo>
                    <a:pt x="49" y="167"/>
                  </a:lnTo>
                  <a:lnTo>
                    <a:pt x="48" y="166"/>
                  </a:lnTo>
                  <a:lnTo>
                    <a:pt x="47" y="166"/>
                  </a:lnTo>
                  <a:cubicBezTo>
                    <a:pt x="47" y="166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lnTo>
                    <a:pt x="46" y="165"/>
                  </a:lnTo>
                  <a:lnTo>
                    <a:pt x="46" y="164"/>
                  </a:lnTo>
                  <a:lnTo>
                    <a:pt x="45" y="164"/>
                  </a:lnTo>
                  <a:lnTo>
                    <a:pt x="44" y="164"/>
                  </a:lnTo>
                  <a:lnTo>
                    <a:pt x="44" y="165"/>
                  </a:lnTo>
                  <a:lnTo>
                    <a:pt x="44" y="166"/>
                  </a:lnTo>
                  <a:lnTo>
                    <a:pt x="40" y="166"/>
                  </a:lnTo>
                  <a:lnTo>
                    <a:pt x="40" y="167"/>
                  </a:lnTo>
                  <a:cubicBezTo>
                    <a:pt x="40" y="167"/>
                    <a:pt x="39" y="168"/>
                    <a:pt x="39" y="169"/>
                  </a:cubicBezTo>
                  <a:lnTo>
                    <a:pt x="38" y="169"/>
                  </a:lnTo>
                  <a:cubicBezTo>
                    <a:pt x="38" y="170"/>
                    <a:pt x="37" y="170"/>
                    <a:pt x="37" y="170"/>
                  </a:cubicBezTo>
                  <a:lnTo>
                    <a:pt x="37" y="173"/>
                  </a:lnTo>
                  <a:lnTo>
                    <a:pt x="38" y="173"/>
                  </a:lnTo>
                  <a:lnTo>
                    <a:pt x="38" y="174"/>
                  </a:lnTo>
                  <a:lnTo>
                    <a:pt x="39" y="174"/>
                  </a:lnTo>
                  <a:cubicBezTo>
                    <a:pt x="39" y="175"/>
                    <a:pt x="39" y="177"/>
                    <a:pt x="39" y="177"/>
                  </a:cubicBezTo>
                  <a:cubicBezTo>
                    <a:pt x="39" y="177"/>
                    <a:pt x="38" y="178"/>
                    <a:pt x="38" y="178"/>
                  </a:cubicBezTo>
                  <a:cubicBezTo>
                    <a:pt x="37" y="178"/>
                    <a:pt x="36" y="178"/>
                    <a:pt x="35" y="178"/>
                  </a:cubicBezTo>
                  <a:lnTo>
                    <a:pt x="34" y="178"/>
                  </a:lnTo>
                  <a:cubicBezTo>
                    <a:pt x="34" y="177"/>
                    <a:pt x="33" y="178"/>
                    <a:pt x="33" y="177"/>
                  </a:cubicBezTo>
                  <a:lnTo>
                    <a:pt x="32" y="177"/>
                  </a:lnTo>
                  <a:cubicBezTo>
                    <a:pt x="32" y="177"/>
                    <a:pt x="31" y="177"/>
                    <a:pt x="31" y="177"/>
                  </a:cubicBezTo>
                  <a:lnTo>
                    <a:pt x="30" y="177"/>
                  </a:lnTo>
                  <a:lnTo>
                    <a:pt x="30" y="178"/>
                  </a:lnTo>
                  <a:lnTo>
                    <a:pt x="27" y="178"/>
                  </a:lnTo>
                  <a:lnTo>
                    <a:pt x="27" y="177"/>
                  </a:lnTo>
                  <a:lnTo>
                    <a:pt x="26" y="177"/>
                  </a:lnTo>
                  <a:cubicBezTo>
                    <a:pt x="26" y="177"/>
                    <a:pt x="26" y="177"/>
                    <a:pt x="26" y="177"/>
                  </a:cubicBezTo>
                  <a:lnTo>
                    <a:pt x="26" y="176"/>
                  </a:lnTo>
                  <a:lnTo>
                    <a:pt x="24" y="176"/>
                  </a:lnTo>
                  <a:cubicBezTo>
                    <a:pt x="23" y="176"/>
                    <a:pt x="23" y="176"/>
                    <a:pt x="23" y="176"/>
                  </a:cubicBezTo>
                  <a:cubicBezTo>
                    <a:pt x="22" y="176"/>
                    <a:pt x="20" y="177"/>
                    <a:pt x="19" y="177"/>
                  </a:cubicBezTo>
                  <a:lnTo>
                    <a:pt x="17" y="177"/>
                  </a:lnTo>
                  <a:cubicBezTo>
                    <a:pt x="17" y="177"/>
                    <a:pt x="17" y="176"/>
                    <a:pt x="17" y="176"/>
                  </a:cubicBezTo>
                  <a:cubicBezTo>
                    <a:pt x="17" y="177"/>
                    <a:pt x="17" y="176"/>
                    <a:pt x="17" y="176"/>
                  </a:cubicBezTo>
                  <a:cubicBezTo>
                    <a:pt x="17" y="176"/>
                    <a:pt x="16" y="175"/>
                    <a:pt x="16" y="175"/>
                  </a:cubicBezTo>
                  <a:cubicBezTo>
                    <a:pt x="15" y="175"/>
                    <a:pt x="14" y="174"/>
                    <a:pt x="14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3" y="174"/>
                    <a:pt x="13" y="174"/>
                    <a:pt x="13" y="174"/>
                  </a:cubicBezTo>
                  <a:lnTo>
                    <a:pt x="13" y="173"/>
                  </a:lnTo>
                  <a:cubicBezTo>
                    <a:pt x="13" y="173"/>
                    <a:pt x="13" y="173"/>
                    <a:pt x="13" y="173"/>
                  </a:cubicBezTo>
                  <a:lnTo>
                    <a:pt x="13" y="172"/>
                  </a:lnTo>
                  <a:cubicBezTo>
                    <a:pt x="13" y="172"/>
                    <a:pt x="13" y="172"/>
                    <a:pt x="13" y="172"/>
                  </a:cubicBezTo>
                  <a:lnTo>
                    <a:pt x="12" y="172"/>
                  </a:lnTo>
                  <a:cubicBezTo>
                    <a:pt x="12" y="166"/>
                    <a:pt x="24" y="169"/>
                    <a:pt x="28" y="169"/>
                  </a:cubicBezTo>
                  <a:cubicBezTo>
                    <a:pt x="28" y="168"/>
                    <a:pt x="24" y="167"/>
                    <a:pt x="24" y="165"/>
                  </a:cubicBezTo>
                  <a:cubicBezTo>
                    <a:pt x="26" y="165"/>
                    <a:pt x="27" y="166"/>
                    <a:pt x="29" y="166"/>
                  </a:cubicBezTo>
                  <a:cubicBezTo>
                    <a:pt x="29" y="163"/>
                    <a:pt x="29" y="161"/>
                    <a:pt x="25" y="161"/>
                  </a:cubicBezTo>
                  <a:cubicBezTo>
                    <a:pt x="23" y="161"/>
                    <a:pt x="20" y="160"/>
                    <a:pt x="20" y="158"/>
                  </a:cubicBezTo>
                  <a:cubicBezTo>
                    <a:pt x="21" y="158"/>
                    <a:pt x="22" y="158"/>
                    <a:pt x="23" y="158"/>
                  </a:cubicBezTo>
                  <a:cubicBezTo>
                    <a:pt x="23" y="154"/>
                    <a:pt x="22" y="153"/>
                    <a:pt x="20" y="152"/>
                  </a:cubicBezTo>
                  <a:cubicBezTo>
                    <a:pt x="18" y="150"/>
                    <a:pt x="16" y="149"/>
                    <a:pt x="16" y="146"/>
                  </a:cubicBezTo>
                  <a:cubicBezTo>
                    <a:pt x="16" y="142"/>
                    <a:pt x="12" y="142"/>
                    <a:pt x="12" y="137"/>
                  </a:cubicBezTo>
                  <a:cubicBezTo>
                    <a:pt x="12" y="133"/>
                    <a:pt x="4" y="133"/>
                    <a:pt x="4" y="130"/>
                  </a:cubicBezTo>
                  <a:cubicBezTo>
                    <a:pt x="3" y="130"/>
                    <a:pt x="3" y="129"/>
                    <a:pt x="2" y="129"/>
                  </a:cubicBezTo>
                  <a:cubicBezTo>
                    <a:pt x="2" y="128"/>
                    <a:pt x="2" y="127"/>
                    <a:pt x="2" y="126"/>
                  </a:cubicBezTo>
                  <a:lnTo>
                    <a:pt x="2" y="125"/>
                  </a:lnTo>
                  <a:cubicBezTo>
                    <a:pt x="1" y="125"/>
                    <a:pt x="1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1" y="123"/>
                    <a:pt x="1" y="123"/>
                  </a:cubicBezTo>
                  <a:cubicBezTo>
                    <a:pt x="0" y="123"/>
                    <a:pt x="0" y="122"/>
                    <a:pt x="0" y="122"/>
                  </a:cubicBezTo>
                  <a:cubicBezTo>
                    <a:pt x="1" y="122"/>
                    <a:pt x="1" y="121"/>
                    <a:pt x="1" y="121"/>
                  </a:cubicBezTo>
                  <a:cubicBezTo>
                    <a:pt x="1" y="121"/>
                    <a:pt x="2" y="120"/>
                    <a:pt x="2" y="120"/>
                  </a:cubicBezTo>
                  <a:cubicBezTo>
                    <a:pt x="2" y="120"/>
                    <a:pt x="2" y="119"/>
                    <a:pt x="2" y="119"/>
                  </a:cubicBezTo>
                  <a:cubicBezTo>
                    <a:pt x="2" y="117"/>
                    <a:pt x="4" y="115"/>
                    <a:pt x="4" y="112"/>
                  </a:cubicBezTo>
                  <a:cubicBezTo>
                    <a:pt x="4" y="112"/>
                    <a:pt x="4" y="109"/>
                    <a:pt x="4" y="108"/>
                  </a:cubicBezTo>
                  <a:cubicBezTo>
                    <a:pt x="5" y="108"/>
                    <a:pt x="7" y="107"/>
                    <a:pt x="7" y="106"/>
                  </a:cubicBezTo>
                  <a:lnTo>
                    <a:pt x="9" y="106"/>
                  </a:lnTo>
                  <a:cubicBezTo>
                    <a:pt x="9" y="107"/>
                    <a:pt x="9" y="108"/>
                    <a:pt x="9" y="109"/>
                  </a:cubicBezTo>
                  <a:lnTo>
                    <a:pt x="10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3" y="113"/>
                  </a:lnTo>
                  <a:cubicBezTo>
                    <a:pt x="13" y="114"/>
                    <a:pt x="13" y="113"/>
                    <a:pt x="13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16" y="115"/>
                    <a:pt x="17" y="114"/>
                    <a:pt x="17" y="115"/>
                  </a:cubicBezTo>
                  <a:cubicBezTo>
                    <a:pt x="17" y="116"/>
                    <a:pt x="20" y="117"/>
                    <a:pt x="20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3"/>
                    <a:pt x="23" y="112"/>
                  </a:cubicBezTo>
                  <a:lnTo>
                    <a:pt x="24" y="112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5" y="109"/>
                  </a:lnTo>
                  <a:cubicBezTo>
                    <a:pt x="26" y="109"/>
                    <a:pt x="26" y="108"/>
                    <a:pt x="26" y="108"/>
                  </a:cubicBezTo>
                  <a:lnTo>
                    <a:pt x="26" y="106"/>
                  </a:lnTo>
                  <a:cubicBezTo>
                    <a:pt x="27" y="106"/>
                    <a:pt x="29" y="107"/>
                    <a:pt x="29" y="107"/>
                  </a:cubicBezTo>
                  <a:lnTo>
                    <a:pt x="29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2" y="105"/>
                  </a:lnTo>
                  <a:cubicBezTo>
                    <a:pt x="32" y="106"/>
                    <a:pt x="32" y="105"/>
                    <a:pt x="32" y="106"/>
                  </a:cubicBezTo>
                  <a:cubicBezTo>
                    <a:pt x="32" y="106"/>
                    <a:pt x="33" y="106"/>
                    <a:pt x="33" y="106"/>
                  </a:cubicBezTo>
                  <a:lnTo>
                    <a:pt x="33" y="107"/>
                  </a:lnTo>
                  <a:lnTo>
                    <a:pt x="34" y="107"/>
                  </a:lnTo>
                  <a:lnTo>
                    <a:pt x="36" y="107"/>
                  </a:lnTo>
                  <a:cubicBezTo>
                    <a:pt x="36" y="106"/>
                    <a:pt x="37" y="105"/>
                    <a:pt x="37" y="104"/>
                  </a:cubicBezTo>
                  <a:lnTo>
                    <a:pt x="34" y="104"/>
                  </a:lnTo>
                  <a:lnTo>
                    <a:pt x="34" y="102"/>
                  </a:lnTo>
                  <a:lnTo>
                    <a:pt x="35" y="102"/>
                  </a:lnTo>
                  <a:lnTo>
                    <a:pt x="35" y="100"/>
                  </a:lnTo>
                  <a:cubicBezTo>
                    <a:pt x="35" y="100"/>
                    <a:pt x="35" y="100"/>
                    <a:pt x="35" y="100"/>
                  </a:cubicBezTo>
                  <a:lnTo>
                    <a:pt x="36" y="100"/>
                  </a:lnTo>
                  <a:lnTo>
                    <a:pt x="36" y="99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6"/>
                  </a:lnTo>
                  <a:lnTo>
                    <a:pt x="35" y="96"/>
                  </a:lnTo>
                  <a:cubicBezTo>
                    <a:pt x="35" y="97"/>
                    <a:pt x="35" y="96"/>
                    <a:pt x="35" y="97"/>
                  </a:cubicBezTo>
                  <a:lnTo>
                    <a:pt x="33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9" y="92"/>
                  </a:lnTo>
                  <a:cubicBezTo>
                    <a:pt x="28" y="92"/>
                    <a:pt x="26" y="92"/>
                    <a:pt x="25" y="92"/>
                  </a:cubicBezTo>
                  <a:lnTo>
                    <a:pt x="24" y="91"/>
                  </a:lnTo>
                  <a:lnTo>
                    <a:pt x="24" y="90"/>
                  </a:lnTo>
                  <a:lnTo>
                    <a:pt x="23" y="90"/>
                  </a:lnTo>
                  <a:cubicBezTo>
                    <a:pt x="23" y="89"/>
                    <a:pt x="23" y="86"/>
                    <a:pt x="23" y="85"/>
                  </a:cubicBezTo>
                  <a:cubicBezTo>
                    <a:pt x="23" y="85"/>
                    <a:pt x="24" y="84"/>
                    <a:pt x="24" y="84"/>
                  </a:cubicBezTo>
                  <a:lnTo>
                    <a:pt x="24" y="83"/>
                  </a:lnTo>
                  <a:lnTo>
                    <a:pt x="25" y="83"/>
                  </a:lnTo>
                  <a:cubicBezTo>
                    <a:pt x="25" y="82"/>
                    <a:pt x="25" y="82"/>
                    <a:pt x="25" y="81"/>
                  </a:cubicBezTo>
                  <a:lnTo>
                    <a:pt x="26" y="81"/>
                  </a:lnTo>
                  <a:lnTo>
                    <a:pt x="26" y="80"/>
                  </a:lnTo>
                  <a:cubicBezTo>
                    <a:pt x="27" y="80"/>
                    <a:pt x="27" y="76"/>
                    <a:pt x="27" y="75"/>
                  </a:cubicBezTo>
                  <a:lnTo>
                    <a:pt x="24" y="75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6" y="72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6"/>
                  </a:lnTo>
                  <a:cubicBezTo>
                    <a:pt x="31" y="66"/>
                    <a:pt x="31" y="66"/>
                    <a:pt x="31" y="65"/>
                  </a:cubicBezTo>
                  <a:cubicBezTo>
                    <a:pt x="32" y="65"/>
                    <a:pt x="31" y="65"/>
                    <a:pt x="32" y="65"/>
                  </a:cubicBezTo>
                  <a:lnTo>
                    <a:pt x="32" y="64"/>
                  </a:lnTo>
                  <a:lnTo>
                    <a:pt x="33" y="64"/>
                  </a:lnTo>
                  <a:lnTo>
                    <a:pt x="33" y="65"/>
                  </a:lnTo>
                  <a:cubicBezTo>
                    <a:pt x="33" y="67"/>
                    <a:pt x="37" y="66"/>
                    <a:pt x="37" y="66"/>
                  </a:cubicBezTo>
                  <a:lnTo>
                    <a:pt x="37" y="68"/>
                  </a:lnTo>
                  <a:lnTo>
                    <a:pt x="37" y="69"/>
                  </a:lnTo>
                  <a:lnTo>
                    <a:pt x="36" y="69"/>
                  </a:lnTo>
                  <a:lnTo>
                    <a:pt x="36" y="70"/>
                  </a:lnTo>
                  <a:cubicBezTo>
                    <a:pt x="37" y="70"/>
                    <a:pt x="38" y="69"/>
                    <a:pt x="39" y="69"/>
                  </a:cubicBezTo>
                  <a:lnTo>
                    <a:pt x="39" y="68"/>
                  </a:lnTo>
                  <a:lnTo>
                    <a:pt x="40" y="68"/>
                  </a:lnTo>
                  <a:lnTo>
                    <a:pt x="41" y="68"/>
                  </a:lnTo>
                  <a:lnTo>
                    <a:pt x="41" y="67"/>
                  </a:lnTo>
                  <a:cubicBezTo>
                    <a:pt x="42" y="67"/>
                    <a:pt x="50" y="68"/>
                    <a:pt x="50" y="68"/>
                  </a:cubicBezTo>
                  <a:lnTo>
                    <a:pt x="50" y="69"/>
                  </a:lnTo>
                  <a:cubicBezTo>
                    <a:pt x="51" y="69"/>
                    <a:pt x="52" y="68"/>
                    <a:pt x="53" y="69"/>
                  </a:cubicBezTo>
                  <a:lnTo>
                    <a:pt x="54" y="69"/>
                  </a:lnTo>
                  <a:lnTo>
                    <a:pt x="54" y="70"/>
                  </a:lnTo>
                  <a:lnTo>
                    <a:pt x="55" y="70"/>
                  </a:lnTo>
                  <a:cubicBezTo>
                    <a:pt x="55" y="71"/>
                    <a:pt x="57" y="72"/>
                    <a:pt x="57" y="73"/>
                  </a:cubicBezTo>
                  <a:lnTo>
                    <a:pt x="58" y="74"/>
                  </a:lnTo>
                  <a:cubicBezTo>
                    <a:pt x="59" y="74"/>
                    <a:pt x="60" y="74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4"/>
                    <a:pt x="63" y="75"/>
                    <a:pt x="63" y="75"/>
                  </a:cubicBezTo>
                  <a:lnTo>
                    <a:pt x="64" y="75"/>
                  </a:lnTo>
                  <a:lnTo>
                    <a:pt x="64" y="76"/>
                  </a:lnTo>
                  <a:cubicBezTo>
                    <a:pt x="64" y="76"/>
                    <a:pt x="64" y="76"/>
                    <a:pt x="65" y="76"/>
                  </a:cubicBezTo>
                  <a:cubicBezTo>
                    <a:pt x="65" y="77"/>
                    <a:pt x="65" y="76"/>
                    <a:pt x="65" y="77"/>
                  </a:cubicBezTo>
                  <a:lnTo>
                    <a:pt x="67" y="77"/>
                  </a:lnTo>
                  <a:lnTo>
                    <a:pt x="68" y="76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6" y="71"/>
                  </a:lnTo>
                  <a:cubicBezTo>
                    <a:pt x="66" y="71"/>
                    <a:pt x="68" y="69"/>
                    <a:pt x="68" y="69"/>
                  </a:cubicBezTo>
                  <a:lnTo>
                    <a:pt x="69" y="69"/>
                  </a:lnTo>
                  <a:lnTo>
                    <a:pt x="69" y="68"/>
                  </a:lnTo>
                  <a:lnTo>
                    <a:pt x="70" y="68"/>
                  </a:lnTo>
                  <a:cubicBezTo>
                    <a:pt x="70" y="67"/>
                    <a:pt x="69" y="65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lnTo>
                    <a:pt x="70" y="63"/>
                  </a:lnTo>
                  <a:cubicBezTo>
                    <a:pt x="71" y="63"/>
                    <a:pt x="71" y="62"/>
                    <a:pt x="71" y="62"/>
                  </a:cubicBezTo>
                  <a:lnTo>
                    <a:pt x="71" y="61"/>
                  </a:lnTo>
                  <a:cubicBezTo>
                    <a:pt x="71" y="61"/>
                    <a:pt x="72" y="60"/>
                    <a:pt x="72" y="60"/>
                  </a:cubicBezTo>
                  <a:cubicBezTo>
                    <a:pt x="72" y="60"/>
                    <a:pt x="72" y="59"/>
                    <a:pt x="73" y="59"/>
                  </a:cubicBezTo>
                  <a:cubicBezTo>
                    <a:pt x="73" y="59"/>
                    <a:pt x="73" y="58"/>
                    <a:pt x="73" y="58"/>
                  </a:cubicBezTo>
                  <a:lnTo>
                    <a:pt x="75" y="58"/>
                  </a:lnTo>
                  <a:lnTo>
                    <a:pt x="75" y="57"/>
                  </a:lnTo>
                  <a:lnTo>
                    <a:pt x="76" y="57"/>
                  </a:lnTo>
                  <a:cubicBezTo>
                    <a:pt x="76" y="57"/>
                    <a:pt x="77" y="56"/>
                    <a:pt x="78" y="55"/>
                  </a:cubicBezTo>
                  <a:cubicBezTo>
                    <a:pt x="78" y="55"/>
                    <a:pt x="79" y="55"/>
                    <a:pt x="79" y="55"/>
                  </a:cubicBezTo>
                  <a:cubicBezTo>
                    <a:pt x="79" y="55"/>
                    <a:pt x="79" y="54"/>
                    <a:pt x="79" y="54"/>
                  </a:cubicBezTo>
                  <a:cubicBezTo>
                    <a:pt x="80" y="54"/>
                    <a:pt x="79" y="54"/>
                    <a:pt x="80" y="54"/>
                  </a:cubicBezTo>
                  <a:lnTo>
                    <a:pt x="80" y="53"/>
                  </a:lnTo>
                  <a:cubicBezTo>
                    <a:pt x="81" y="53"/>
                    <a:pt x="80" y="53"/>
                    <a:pt x="81" y="53"/>
                  </a:cubicBezTo>
                  <a:lnTo>
                    <a:pt x="81" y="52"/>
                  </a:lnTo>
                  <a:lnTo>
                    <a:pt x="81" y="51"/>
                  </a:lnTo>
                  <a:cubicBezTo>
                    <a:pt x="82" y="51"/>
                    <a:pt x="82" y="50"/>
                    <a:pt x="82" y="50"/>
                  </a:cubicBezTo>
                  <a:lnTo>
                    <a:pt x="82" y="49"/>
                  </a:lnTo>
                  <a:lnTo>
                    <a:pt x="83" y="49"/>
                  </a:lnTo>
                  <a:cubicBezTo>
                    <a:pt x="83" y="49"/>
                    <a:pt x="83" y="48"/>
                    <a:pt x="83" y="48"/>
                  </a:cubicBezTo>
                  <a:cubicBezTo>
                    <a:pt x="83" y="48"/>
                    <a:pt x="83" y="47"/>
                    <a:pt x="84" y="47"/>
                  </a:cubicBezTo>
                  <a:lnTo>
                    <a:pt x="84" y="42"/>
                  </a:lnTo>
                  <a:cubicBezTo>
                    <a:pt x="85" y="42"/>
                    <a:pt x="85" y="38"/>
                    <a:pt x="85" y="38"/>
                  </a:cubicBezTo>
                  <a:cubicBezTo>
                    <a:pt x="84" y="38"/>
                    <a:pt x="85" y="37"/>
                    <a:pt x="84" y="37"/>
                  </a:cubicBezTo>
                  <a:cubicBezTo>
                    <a:pt x="84" y="37"/>
                    <a:pt x="83" y="36"/>
                    <a:pt x="83" y="36"/>
                  </a:cubicBezTo>
                  <a:cubicBezTo>
                    <a:pt x="83" y="35"/>
                    <a:pt x="83" y="35"/>
                    <a:pt x="83" y="35"/>
                  </a:cubicBezTo>
                  <a:lnTo>
                    <a:pt x="83" y="34"/>
                  </a:lnTo>
                  <a:lnTo>
                    <a:pt x="81" y="34"/>
                  </a:lnTo>
                  <a:lnTo>
                    <a:pt x="81" y="35"/>
                  </a:lnTo>
                  <a:cubicBezTo>
                    <a:pt x="80" y="34"/>
                    <a:pt x="81" y="30"/>
                    <a:pt x="81" y="30"/>
                  </a:cubicBezTo>
                  <a:lnTo>
                    <a:pt x="80" y="29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2" y="23"/>
                  </a:lnTo>
                  <a:lnTo>
                    <a:pt x="82" y="21"/>
                  </a:lnTo>
                  <a:cubicBezTo>
                    <a:pt x="81" y="21"/>
                    <a:pt x="81" y="21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80" y="19"/>
                  </a:lnTo>
                  <a:cubicBezTo>
                    <a:pt x="79" y="19"/>
                    <a:pt x="79" y="19"/>
                    <a:pt x="79" y="19"/>
                  </a:cubicBez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cubicBezTo>
                    <a:pt x="81" y="18"/>
                    <a:pt x="82" y="18"/>
                    <a:pt x="82" y="18"/>
                  </a:cubicBezTo>
                  <a:lnTo>
                    <a:pt x="83" y="18"/>
                  </a:lnTo>
                  <a:lnTo>
                    <a:pt x="83" y="17"/>
                  </a:lnTo>
                  <a:lnTo>
                    <a:pt x="89" y="17"/>
                  </a:lnTo>
                  <a:cubicBezTo>
                    <a:pt x="89" y="17"/>
                    <a:pt x="90" y="16"/>
                    <a:pt x="91" y="16"/>
                  </a:cubicBezTo>
                  <a:lnTo>
                    <a:pt x="91" y="15"/>
                  </a:lnTo>
                  <a:lnTo>
                    <a:pt x="92" y="15"/>
                  </a:lnTo>
                  <a:cubicBezTo>
                    <a:pt x="92" y="15"/>
                    <a:pt x="92" y="15"/>
                    <a:pt x="93" y="15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4" y="13"/>
                    <a:pt x="94" y="13"/>
                  </a:cubicBezTo>
                  <a:lnTo>
                    <a:pt x="95" y="12"/>
                  </a:lnTo>
                  <a:lnTo>
                    <a:pt x="96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8" y="14"/>
                  </a:lnTo>
                  <a:cubicBezTo>
                    <a:pt x="98" y="14"/>
                    <a:pt x="99" y="13"/>
                    <a:pt x="99" y="13"/>
                  </a:cubicBezTo>
                  <a:lnTo>
                    <a:pt x="101" y="13"/>
                  </a:lnTo>
                  <a:lnTo>
                    <a:pt x="101" y="12"/>
                  </a:lnTo>
                  <a:lnTo>
                    <a:pt x="102" y="12"/>
                  </a:lnTo>
                  <a:cubicBezTo>
                    <a:pt x="102" y="11"/>
                    <a:pt x="103" y="11"/>
                    <a:pt x="103" y="11"/>
                  </a:cubicBezTo>
                  <a:cubicBezTo>
                    <a:pt x="103" y="11"/>
                    <a:pt x="104" y="10"/>
                    <a:pt x="104" y="10"/>
                  </a:cubicBezTo>
                  <a:cubicBezTo>
                    <a:pt x="104" y="10"/>
                    <a:pt x="104" y="9"/>
                    <a:pt x="105" y="9"/>
                  </a:cubicBezTo>
                  <a:cubicBezTo>
                    <a:pt x="105" y="8"/>
                    <a:pt x="105" y="8"/>
                    <a:pt x="105" y="7"/>
                  </a:cubicBezTo>
                  <a:cubicBezTo>
                    <a:pt x="106" y="7"/>
                    <a:pt x="105" y="7"/>
                    <a:pt x="106" y="7"/>
                  </a:cubicBezTo>
                  <a:cubicBezTo>
                    <a:pt x="106" y="7"/>
                    <a:pt x="106" y="6"/>
                    <a:pt x="106" y="6"/>
                  </a:cubicBezTo>
                  <a:cubicBezTo>
                    <a:pt x="106" y="5"/>
                    <a:pt x="107" y="4"/>
                    <a:pt x="107" y="3"/>
                  </a:cubicBezTo>
                  <a:lnTo>
                    <a:pt x="108" y="2"/>
                  </a:lnTo>
                  <a:cubicBezTo>
                    <a:pt x="109" y="2"/>
                    <a:pt x="113" y="3"/>
                    <a:pt x="115" y="2"/>
                  </a:cubicBezTo>
                  <a:cubicBezTo>
                    <a:pt x="115" y="2"/>
                    <a:pt x="117" y="1"/>
                    <a:pt x="117" y="0"/>
                  </a:cubicBezTo>
                  <a:lnTo>
                    <a:pt x="118" y="0"/>
                  </a:lnTo>
                  <a:cubicBezTo>
                    <a:pt x="119" y="0"/>
                    <a:pt x="122" y="1"/>
                    <a:pt x="123" y="0"/>
                  </a:cubicBezTo>
                  <a:lnTo>
                    <a:pt x="125" y="0"/>
                  </a:lnTo>
                  <a:cubicBezTo>
                    <a:pt x="125" y="1"/>
                    <a:pt x="125" y="3"/>
                    <a:pt x="125" y="4"/>
                  </a:cubicBezTo>
                  <a:cubicBezTo>
                    <a:pt x="126" y="4"/>
                    <a:pt x="126" y="5"/>
                    <a:pt x="127" y="5"/>
                  </a:cubicBezTo>
                  <a:lnTo>
                    <a:pt x="128" y="5"/>
                  </a:lnTo>
                  <a:cubicBezTo>
                    <a:pt x="128" y="6"/>
                    <a:pt x="128" y="7"/>
                    <a:pt x="128" y="7"/>
                  </a:cubicBezTo>
                  <a:cubicBezTo>
                    <a:pt x="128" y="7"/>
                    <a:pt x="129" y="9"/>
                    <a:pt x="129" y="10"/>
                  </a:cubicBezTo>
                  <a:cubicBezTo>
                    <a:pt x="128" y="10"/>
                    <a:pt x="128" y="10"/>
                    <a:pt x="128" y="11"/>
                  </a:cubicBezTo>
                  <a:cubicBezTo>
                    <a:pt x="127" y="11"/>
                    <a:pt x="128" y="11"/>
                    <a:pt x="127" y="11"/>
                  </a:cubicBezTo>
                  <a:cubicBezTo>
                    <a:pt x="127" y="11"/>
                    <a:pt x="126" y="12"/>
                    <a:pt x="126" y="12"/>
                  </a:cubicBezTo>
                  <a:lnTo>
                    <a:pt x="126" y="13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8" y="16"/>
                  </a:lnTo>
                  <a:lnTo>
                    <a:pt x="129" y="16"/>
                  </a:lnTo>
                  <a:lnTo>
                    <a:pt x="129" y="17"/>
                  </a:lnTo>
                  <a:cubicBezTo>
                    <a:pt x="130" y="17"/>
                    <a:pt x="132" y="17"/>
                    <a:pt x="132" y="16"/>
                  </a:cubicBezTo>
                  <a:lnTo>
                    <a:pt x="132" y="15"/>
                  </a:lnTo>
                  <a:lnTo>
                    <a:pt x="134" y="15"/>
                  </a:lnTo>
                  <a:lnTo>
                    <a:pt x="134" y="16"/>
                  </a:lnTo>
                  <a:cubicBezTo>
                    <a:pt x="134" y="17"/>
                    <a:pt x="135" y="21"/>
                    <a:pt x="134" y="22"/>
                  </a:cubicBezTo>
                  <a:lnTo>
                    <a:pt x="134" y="23"/>
                  </a:lnTo>
                  <a:cubicBezTo>
                    <a:pt x="133" y="23"/>
                    <a:pt x="134" y="24"/>
                    <a:pt x="134" y="24"/>
                  </a:cubicBezTo>
                  <a:lnTo>
                    <a:pt x="133" y="24"/>
                  </a:lnTo>
                  <a:lnTo>
                    <a:pt x="133" y="27"/>
                  </a:lnTo>
                  <a:lnTo>
                    <a:pt x="136" y="27"/>
                  </a:lnTo>
                  <a:cubicBezTo>
                    <a:pt x="137" y="28"/>
                    <a:pt x="140" y="26"/>
                    <a:pt x="141" y="27"/>
                  </a:cubicBezTo>
                  <a:lnTo>
                    <a:pt x="141" y="28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40" y="31"/>
                  </a:lnTo>
                  <a:cubicBezTo>
                    <a:pt x="140" y="31"/>
                    <a:pt x="137" y="31"/>
                    <a:pt x="136" y="31"/>
                  </a:cubicBezTo>
                  <a:cubicBezTo>
                    <a:pt x="136" y="32"/>
                    <a:pt x="136" y="31"/>
                    <a:pt x="136" y="32"/>
                  </a:cubicBezTo>
                  <a:lnTo>
                    <a:pt x="135" y="32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7" y="34"/>
                  </a:lnTo>
                  <a:cubicBezTo>
                    <a:pt x="137" y="35"/>
                    <a:pt x="138" y="36"/>
                    <a:pt x="138" y="37"/>
                  </a:cubicBezTo>
                  <a:lnTo>
                    <a:pt x="137" y="37"/>
                  </a:lnTo>
                  <a:lnTo>
                    <a:pt x="137" y="38"/>
                  </a:lnTo>
                  <a:lnTo>
                    <a:pt x="136" y="38"/>
                  </a:lnTo>
                  <a:cubicBezTo>
                    <a:pt x="136" y="38"/>
                    <a:pt x="136" y="39"/>
                    <a:pt x="135" y="39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1"/>
                    <a:pt x="134" y="40"/>
                    <a:pt x="134" y="41"/>
                  </a:cubicBezTo>
                  <a:cubicBezTo>
                    <a:pt x="134" y="41"/>
                    <a:pt x="133" y="41"/>
                    <a:pt x="133" y="41"/>
                  </a:cubicBezTo>
                  <a:lnTo>
                    <a:pt x="133" y="42"/>
                  </a:lnTo>
                  <a:cubicBezTo>
                    <a:pt x="132" y="42"/>
                    <a:pt x="129" y="42"/>
                    <a:pt x="128" y="42"/>
                  </a:cubicBezTo>
                  <a:cubicBezTo>
                    <a:pt x="128" y="42"/>
                    <a:pt x="128" y="42"/>
                    <a:pt x="127" y="42"/>
                  </a:cubicBezTo>
                  <a:lnTo>
                    <a:pt x="127" y="43"/>
                  </a:lnTo>
                  <a:cubicBezTo>
                    <a:pt x="127" y="43"/>
                    <a:pt x="127" y="44"/>
                    <a:pt x="127" y="44"/>
                  </a:cubicBezTo>
                  <a:lnTo>
                    <a:pt x="126" y="44"/>
                  </a:lnTo>
                  <a:lnTo>
                    <a:pt x="126" y="45"/>
                  </a:lnTo>
                  <a:lnTo>
                    <a:pt x="126" y="46"/>
                  </a:lnTo>
                  <a:lnTo>
                    <a:pt x="126" y="47"/>
                  </a:lnTo>
                  <a:cubicBezTo>
                    <a:pt x="125" y="48"/>
                    <a:pt x="125" y="49"/>
                    <a:pt x="124" y="49"/>
                  </a:cubicBezTo>
                  <a:lnTo>
                    <a:pt x="124" y="53"/>
                  </a:lnTo>
                  <a:lnTo>
                    <a:pt x="126" y="53"/>
                  </a:lnTo>
                  <a:cubicBezTo>
                    <a:pt x="126" y="54"/>
                    <a:pt x="126" y="53"/>
                    <a:pt x="126" y="54"/>
                  </a:cubicBezTo>
                  <a:lnTo>
                    <a:pt x="127" y="54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0" y="56"/>
                  </a:lnTo>
                  <a:cubicBezTo>
                    <a:pt x="130" y="57"/>
                    <a:pt x="130" y="58"/>
                    <a:pt x="130" y="59"/>
                  </a:cubicBezTo>
                  <a:cubicBezTo>
                    <a:pt x="131" y="59"/>
                    <a:pt x="133" y="59"/>
                    <a:pt x="134" y="59"/>
                  </a:cubicBezTo>
                  <a:lnTo>
                    <a:pt x="134" y="60"/>
                  </a:lnTo>
                  <a:lnTo>
                    <a:pt x="135" y="60"/>
                  </a:lnTo>
                  <a:cubicBezTo>
                    <a:pt x="135" y="60"/>
                    <a:pt x="135" y="61"/>
                    <a:pt x="135" y="61"/>
                  </a:cubicBezTo>
                  <a:cubicBezTo>
                    <a:pt x="136" y="61"/>
                    <a:pt x="136" y="62"/>
                    <a:pt x="136" y="62"/>
                  </a:cubicBezTo>
                  <a:cubicBezTo>
                    <a:pt x="136" y="62"/>
                    <a:pt x="137" y="62"/>
                    <a:pt x="137" y="62"/>
                  </a:cubicBezTo>
                  <a:lnTo>
                    <a:pt x="137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2" y="64"/>
                  </a:lnTo>
                  <a:lnTo>
                    <a:pt x="143" y="64"/>
                  </a:lnTo>
                  <a:lnTo>
                    <a:pt x="144" y="65"/>
                  </a:lnTo>
                  <a:lnTo>
                    <a:pt x="144" y="66"/>
                  </a:lnTo>
                  <a:lnTo>
                    <a:pt x="146" y="65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4" name="Freeform 199"/>
            <p:cNvSpPr>
              <a:spLocks/>
            </p:cNvSpPr>
            <p:nvPr/>
          </p:nvSpPr>
          <p:spPr bwMode="auto">
            <a:xfrm>
              <a:off x="1698" y="2505"/>
              <a:ext cx="1014" cy="1214"/>
            </a:xfrm>
            <a:custGeom>
              <a:avLst/>
              <a:gdLst>
                <a:gd name="T0" fmla="*/ 47561 w 146"/>
                <a:gd name="T1" fmla="*/ 22171 h 179"/>
                <a:gd name="T2" fmla="*/ 45581 w 146"/>
                <a:gd name="T3" fmla="*/ 22768 h 179"/>
                <a:gd name="T4" fmla="*/ 40859 w 146"/>
                <a:gd name="T5" fmla="*/ 25250 h 179"/>
                <a:gd name="T6" fmla="*/ 43560 w 146"/>
                <a:gd name="T7" fmla="*/ 27461 h 179"/>
                <a:gd name="T8" fmla="*/ 42546 w 146"/>
                <a:gd name="T9" fmla="*/ 30587 h 179"/>
                <a:gd name="T10" fmla="*/ 40518 w 146"/>
                <a:gd name="T11" fmla="*/ 33673 h 179"/>
                <a:gd name="T12" fmla="*/ 43220 w 146"/>
                <a:gd name="T13" fmla="*/ 35877 h 179"/>
                <a:gd name="T14" fmla="*/ 46213 w 146"/>
                <a:gd name="T15" fmla="*/ 37763 h 179"/>
                <a:gd name="T16" fmla="*/ 42880 w 146"/>
                <a:gd name="T17" fmla="*/ 42734 h 179"/>
                <a:gd name="T18" fmla="*/ 43894 w 146"/>
                <a:gd name="T19" fmla="*/ 45861 h 179"/>
                <a:gd name="T20" fmla="*/ 43220 w 146"/>
                <a:gd name="T21" fmla="*/ 48662 h 179"/>
                <a:gd name="T22" fmla="*/ 39845 w 146"/>
                <a:gd name="T23" fmla="*/ 52392 h 179"/>
                <a:gd name="T24" fmla="*/ 39553 w 146"/>
                <a:gd name="T25" fmla="*/ 55837 h 179"/>
                <a:gd name="T26" fmla="*/ 36178 w 146"/>
                <a:gd name="T27" fmla="*/ 55200 h 179"/>
                <a:gd name="T28" fmla="*/ 34150 w 146"/>
                <a:gd name="T29" fmla="*/ 54596 h 179"/>
                <a:gd name="T30" fmla="*/ 32170 w 146"/>
                <a:gd name="T31" fmla="*/ 53036 h 179"/>
                <a:gd name="T32" fmla="*/ 28795 w 146"/>
                <a:gd name="T33" fmla="*/ 47746 h 179"/>
                <a:gd name="T34" fmla="*/ 24794 w 146"/>
                <a:gd name="T35" fmla="*/ 46179 h 179"/>
                <a:gd name="T36" fmla="*/ 23107 w 146"/>
                <a:gd name="T37" fmla="*/ 49910 h 179"/>
                <a:gd name="T38" fmla="*/ 20113 w 146"/>
                <a:gd name="T39" fmla="*/ 51151 h 179"/>
                <a:gd name="T40" fmla="*/ 16064 w 146"/>
                <a:gd name="T41" fmla="*/ 51795 h 179"/>
                <a:gd name="T42" fmla="*/ 14759 w 146"/>
                <a:gd name="T43" fmla="*/ 51151 h 179"/>
                <a:gd name="T44" fmla="*/ 13071 w 146"/>
                <a:gd name="T45" fmla="*/ 52711 h 179"/>
                <a:gd name="T46" fmla="*/ 13071 w 146"/>
                <a:gd name="T47" fmla="*/ 54277 h 179"/>
                <a:gd name="T48" fmla="*/ 9070 w 146"/>
                <a:gd name="T49" fmla="*/ 55518 h 179"/>
                <a:gd name="T50" fmla="*/ 6369 w 146"/>
                <a:gd name="T51" fmla="*/ 55200 h 179"/>
                <a:gd name="T52" fmla="*/ 4341 w 146"/>
                <a:gd name="T53" fmla="*/ 53680 h 179"/>
                <a:gd name="T54" fmla="*/ 674 w 146"/>
                <a:gd name="T55" fmla="*/ 39004 h 179"/>
                <a:gd name="T56" fmla="*/ 3042 w 146"/>
                <a:gd name="T57" fmla="*/ 33992 h 179"/>
                <a:gd name="T58" fmla="*/ 4341 w 146"/>
                <a:gd name="T59" fmla="*/ 35233 h 179"/>
                <a:gd name="T60" fmla="*/ 8056 w 146"/>
                <a:gd name="T61" fmla="*/ 34311 h 179"/>
                <a:gd name="T62" fmla="*/ 10369 w 146"/>
                <a:gd name="T63" fmla="*/ 33070 h 179"/>
                <a:gd name="T64" fmla="*/ 11724 w 146"/>
                <a:gd name="T65" fmla="*/ 31829 h 179"/>
                <a:gd name="T66" fmla="*/ 10710 w 146"/>
                <a:gd name="T67" fmla="*/ 30269 h 179"/>
                <a:gd name="T68" fmla="*/ 8390 w 146"/>
                <a:gd name="T69" fmla="*/ 28702 h 179"/>
                <a:gd name="T70" fmla="*/ 8390 w 146"/>
                <a:gd name="T71" fmla="*/ 25894 h 179"/>
                <a:gd name="T72" fmla="*/ 8730 w 146"/>
                <a:gd name="T73" fmla="*/ 22449 h 179"/>
                <a:gd name="T74" fmla="*/ 10369 w 146"/>
                <a:gd name="T75" fmla="*/ 20882 h 179"/>
                <a:gd name="T76" fmla="*/ 12397 w 146"/>
                <a:gd name="T77" fmla="*/ 21208 h 179"/>
                <a:gd name="T78" fmla="*/ 13745 w 146"/>
                <a:gd name="T79" fmla="*/ 21208 h 179"/>
                <a:gd name="T80" fmla="*/ 18426 w 146"/>
                <a:gd name="T81" fmla="*/ 21852 h 179"/>
                <a:gd name="T82" fmla="*/ 21752 w 146"/>
                <a:gd name="T83" fmla="*/ 24009 h 179"/>
                <a:gd name="T84" fmla="*/ 23440 w 146"/>
                <a:gd name="T85" fmla="*/ 19960 h 179"/>
                <a:gd name="T86" fmla="*/ 25468 w 146"/>
                <a:gd name="T87" fmla="*/ 17803 h 179"/>
                <a:gd name="T88" fmla="*/ 27496 w 146"/>
                <a:gd name="T89" fmla="*/ 15273 h 179"/>
                <a:gd name="T90" fmla="*/ 27781 w 146"/>
                <a:gd name="T91" fmla="*/ 10628 h 179"/>
                <a:gd name="T92" fmla="*/ 26822 w 146"/>
                <a:gd name="T93" fmla="*/ 6253 h 179"/>
                <a:gd name="T94" fmla="*/ 30483 w 146"/>
                <a:gd name="T95" fmla="*/ 5012 h 179"/>
                <a:gd name="T96" fmla="*/ 32170 w 146"/>
                <a:gd name="T97" fmla="*/ 4693 h 179"/>
                <a:gd name="T98" fmla="*/ 34490 w 146"/>
                <a:gd name="T99" fmla="*/ 3452 h 179"/>
                <a:gd name="T100" fmla="*/ 39553 w 146"/>
                <a:gd name="T101" fmla="*/ 0 h 179"/>
                <a:gd name="T102" fmla="*/ 42546 w 146"/>
                <a:gd name="T103" fmla="*/ 3452 h 179"/>
                <a:gd name="T104" fmla="*/ 44234 w 146"/>
                <a:gd name="T105" fmla="*/ 5012 h 179"/>
                <a:gd name="T106" fmla="*/ 47220 w 146"/>
                <a:gd name="T107" fmla="*/ 8417 h 179"/>
                <a:gd name="T108" fmla="*/ 45248 w 146"/>
                <a:gd name="T109" fmla="*/ 10302 h 179"/>
                <a:gd name="T110" fmla="*/ 45581 w 146"/>
                <a:gd name="T111" fmla="*/ 11869 h 179"/>
                <a:gd name="T112" fmla="*/ 42206 w 146"/>
                <a:gd name="T113" fmla="*/ 14032 h 179"/>
                <a:gd name="T114" fmla="*/ 42546 w 146"/>
                <a:gd name="T115" fmla="*/ 16833 h 179"/>
                <a:gd name="T116" fmla="*/ 45873 w 146"/>
                <a:gd name="T117" fmla="*/ 19315 h 179"/>
                <a:gd name="T118" fmla="*/ 48234 w 146"/>
                <a:gd name="T119" fmla="*/ 20604 h 1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"/>
                <a:gd name="T181" fmla="*/ 0 h 179"/>
                <a:gd name="T182" fmla="*/ 146 w 146"/>
                <a:gd name="T183" fmla="*/ 179 h 1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" h="179">
                  <a:moveTo>
                    <a:pt x="146" y="65"/>
                  </a:moveTo>
                  <a:lnTo>
                    <a:pt x="145" y="65"/>
                  </a:lnTo>
                  <a:lnTo>
                    <a:pt x="145" y="66"/>
                  </a:lnTo>
                  <a:cubicBezTo>
                    <a:pt x="144" y="66"/>
                    <a:pt x="144" y="67"/>
                    <a:pt x="144" y="67"/>
                  </a:cubicBezTo>
                  <a:lnTo>
                    <a:pt x="143" y="67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2" y="70"/>
                  </a:lnTo>
                  <a:lnTo>
                    <a:pt x="142" y="71"/>
                  </a:lnTo>
                  <a:lnTo>
                    <a:pt x="141" y="71"/>
                  </a:lnTo>
                  <a:lnTo>
                    <a:pt x="140" y="70"/>
                  </a:lnTo>
                  <a:lnTo>
                    <a:pt x="140" y="69"/>
                  </a:lnTo>
                  <a:lnTo>
                    <a:pt x="139" y="69"/>
                  </a:lnTo>
                  <a:lnTo>
                    <a:pt x="138" y="70"/>
                  </a:lnTo>
                  <a:lnTo>
                    <a:pt x="138" y="71"/>
                  </a:lnTo>
                  <a:cubicBezTo>
                    <a:pt x="138" y="71"/>
                    <a:pt x="138" y="72"/>
                    <a:pt x="137" y="72"/>
                  </a:cubicBezTo>
                  <a:lnTo>
                    <a:pt x="137" y="73"/>
                  </a:lnTo>
                  <a:lnTo>
                    <a:pt x="136" y="73"/>
                  </a:lnTo>
                  <a:cubicBezTo>
                    <a:pt x="136" y="74"/>
                    <a:pt x="135" y="73"/>
                    <a:pt x="135" y="74"/>
                  </a:cubicBezTo>
                  <a:cubicBezTo>
                    <a:pt x="132" y="74"/>
                    <a:pt x="123" y="73"/>
                    <a:pt x="121" y="75"/>
                  </a:cubicBezTo>
                  <a:lnTo>
                    <a:pt x="119" y="75"/>
                  </a:lnTo>
                  <a:lnTo>
                    <a:pt x="118" y="75"/>
                  </a:lnTo>
                  <a:lnTo>
                    <a:pt x="118" y="77"/>
                  </a:lnTo>
                  <a:cubicBezTo>
                    <a:pt x="119" y="77"/>
                    <a:pt x="118" y="77"/>
                    <a:pt x="119" y="77"/>
                  </a:cubicBezTo>
                  <a:lnTo>
                    <a:pt x="119" y="78"/>
                  </a:lnTo>
                  <a:lnTo>
                    <a:pt x="119" y="79"/>
                  </a:lnTo>
                  <a:cubicBezTo>
                    <a:pt x="119" y="79"/>
                    <a:pt x="120" y="79"/>
                    <a:pt x="120" y="80"/>
                  </a:cubicBezTo>
                  <a:cubicBezTo>
                    <a:pt x="121" y="80"/>
                    <a:pt x="120" y="80"/>
                    <a:pt x="121" y="80"/>
                  </a:cubicBezTo>
                  <a:cubicBezTo>
                    <a:pt x="121" y="81"/>
                    <a:pt x="121" y="81"/>
                    <a:pt x="122" y="81"/>
                  </a:cubicBezTo>
                  <a:lnTo>
                    <a:pt x="122" y="82"/>
                  </a:lnTo>
                  <a:lnTo>
                    <a:pt x="122" y="83"/>
                  </a:lnTo>
                  <a:cubicBezTo>
                    <a:pt x="123" y="83"/>
                    <a:pt x="123" y="83"/>
                    <a:pt x="123" y="84"/>
                  </a:cubicBezTo>
                  <a:lnTo>
                    <a:pt x="125" y="84"/>
                  </a:lnTo>
                  <a:lnTo>
                    <a:pt x="125" y="83"/>
                  </a:lnTo>
                  <a:lnTo>
                    <a:pt x="127" y="83"/>
                  </a:lnTo>
                  <a:lnTo>
                    <a:pt x="127" y="85"/>
                  </a:lnTo>
                  <a:lnTo>
                    <a:pt x="127" y="86"/>
                  </a:lnTo>
                  <a:lnTo>
                    <a:pt x="128" y="87"/>
                  </a:lnTo>
                  <a:cubicBezTo>
                    <a:pt x="128" y="87"/>
                    <a:pt x="129" y="87"/>
                    <a:pt x="129" y="87"/>
                  </a:cubicBezTo>
                  <a:cubicBezTo>
                    <a:pt x="129" y="88"/>
                    <a:pt x="130" y="87"/>
                    <a:pt x="130" y="88"/>
                  </a:cubicBezTo>
                  <a:lnTo>
                    <a:pt x="131" y="88"/>
                  </a:lnTo>
                  <a:lnTo>
                    <a:pt x="131" y="89"/>
                  </a:lnTo>
                  <a:lnTo>
                    <a:pt x="131" y="93"/>
                  </a:lnTo>
                  <a:lnTo>
                    <a:pt x="131" y="94"/>
                  </a:lnTo>
                  <a:lnTo>
                    <a:pt x="130" y="94"/>
                  </a:lnTo>
                  <a:lnTo>
                    <a:pt x="129" y="94"/>
                  </a:lnTo>
                  <a:lnTo>
                    <a:pt x="128" y="95"/>
                  </a:lnTo>
                  <a:lnTo>
                    <a:pt x="128" y="96"/>
                  </a:lnTo>
                  <a:cubicBezTo>
                    <a:pt x="127" y="96"/>
                    <a:pt x="128" y="96"/>
                    <a:pt x="127" y="96"/>
                  </a:cubicBezTo>
                  <a:lnTo>
                    <a:pt x="127" y="98"/>
                  </a:lnTo>
                  <a:cubicBezTo>
                    <a:pt x="127" y="99"/>
                    <a:pt x="127" y="100"/>
                    <a:pt x="126" y="100"/>
                  </a:cubicBezTo>
                  <a:lnTo>
                    <a:pt x="126" y="102"/>
                  </a:lnTo>
                  <a:cubicBezTo>
                    <a:pt x="126" y="102"/>
                    <a:pt x="126" y="104"/>
                    <a:pt x="125" y="104"/>
                  </a:cubicBezTo>
                  <a:lnTo>
                    <a:pt x="125" y="105"/>
                  </a:lnTo>
                  <a:lnTo>
                    <a:pt x="124" y="105"/>
                  </a:lnTo>
                  <a:lnTo>
                    <a:pt x="124" y="106"/>
                  </a:lnTo>
                  <a:lnTo>
                    <a:pt x="123" y="106"/>
                  </a:lnTo>
                  <a:lnTo>
                    <a:pt x="122" y="107"/>
                  </a:lnTo>
                  <a:cubicBezTo>
                    <a:pt x="122" y="107"/>
                    <a:pt x="121" y="107"/>
                    <a:pt x="121" y="108"/>
                  </a:cubicBezTo>
                  <a:lnTo>
                    <a:pt x="120" y="109"/>
                  </a:lnTo>
                  <a:lnTo>
                    <a:pt x="118" y="109"/>
                  </a:lnTo>
                  <a:cubicBezTo>
                    <a:pt x="119" y="109"/>
                    <a:pt x="119" y="113"/>
                    <a:pt x="119" y="113"/>
                  </a:cubicBezTo>
                  <a:lnTo>
                    <a:pt x="123" y="113"/>
                  </a:lnTo>
                  <a:cubicBezTo>
                    <a:pt x="123" y="114"/>
                    <a:pt x="123" y="114"/>
                    <a:pt x="124" y="114"/>
                  </a:cubicBezTo>
                  <a:lnTo>
                    <a:pt x="124" y="115"/>
                  </a:lnTo>
                  <a:cubicBezTo>
                    <a:pt x="124" y="115"/>
                    <a:pt x="125" y="115"/>
                    <a:pt x="125" y="116"/>
                  </a:cubicBezTo>
                  <a:lnTo>
                    <a:pt x="126" y="116"/>
                  </a:lnTo>
                  <a:lnTo>
                    <a:pt x="128" y="116"/>
                  </a:lnTo>
                  <a:cubicBezTo>
                    <a:pt x="128" y="115"/>
                    <a:pt x="129" y="115"/>
                    <a:pt x="129" y="115"/>
                  </a:cubicBezTo>
                  <a:lnTo>
                    <a:pt x="130" y="115"/>
                  </a:lnTo>
                  <a:lnTo>
                    <a:pt x="130" y="114"/>
                  </a:lnTo>
                  <a:lnTo>
                    <a:pt x="133" y="114"/>
                  </a:lnTo>
                  <a:cubicBezTo>
                    <a:pt x="133" y="115"/>
                    <a:pt x="134" y="114"/>
                    <a:pt x="134" y="115"/>
                  </a:cubicBezTo>
                  <a:lnTo>
                    <a:pt x="135" y="115"/>
                  </a:lnTo>
                  <a:cubicBezTo>
                    <a:pt x="135" y="117"/>
                    <a:pt x="135" y="119"/>
                    <a:pt x="135" y="120"/>
                  </a:cubicBezTo>
                  <a:lnTo>
                    <a:pt x="136" y="120"/>
                  </a:lnTo>
                  <a:cubicBezTo>
                    <a:pt x="136" y="121"/>
                    <a:pt x="137" y="120"/>
                    <a:pt x="137" y="121"/>
                  </a:cubicBezTo>
                  <a:lnTo>
                    <a:pt x="138" y="121"/>
                  </a:lnTo>
                  <a:lnTo>
                    <a:pt x="139" y="122"/>
                  </a:lnTo>
                  <a:lnTo>
                    <a:pt x="139" y="124"/>
                  </a:lnTo>
                  <a:lnTo>
                    <a:pt x="138" y="125"/>
                  </a:lnTo>
                  <a:lnTo>
                    <a:pt x="137" y="125"/>
                  </a:lnTo>
                  <a:lnTo>
                    <a:pt x="137" y="124"/>
                  </a:lnTo>
                  <a:lnTo>
                    <a:pt x="135" y="124"/>
                  </a:lnTo>
                  <a:cubicBezTo>
                    <a:pt x="135" y="124"/>
                    <a:pt x="133" y="123"/>
                    <a:pt x="133" y="123"/>
                  </a:cubicBezTo>
                  <a:lnTo>
                    <a:pt x="127" y="123"/>
                  </a:lnTo>
                  <a:cubicBezTo>
                    <a:pt x="127" y="125"/>
                    <a:pt x="126" y="132"/>
                    <a:pt x="127" y="133"/>
                  </a:cubicBezTo>
                  <a:lnTo>
                    <a:pt x="127" y="134"/>
                  </a:lnTo>
                  <a:cubicBezTo>
                    <a:pt x="128" y="134"/>
                    <a:pt x="127" y="135"/>
                    <a:pt x="128" y="135"/>
                  </a:cubicBezTo>
                  <a:lnTo>
                    <a:pt x="128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4" y="138"/>
                  </a:lnTo>
                  <a:lnTo>
                    <a:pt x="124" y="139"/>
                  </a:lnTo>
                  <a:lnTo>
                    <a:pt x="124" y="140"/>
                  </a:lnTo>
                  <a:lnTo>
                    <a:pt x="123" y="140"/>
                  </a:lnTo>
                  <a:lnTo>
                    <a:pt x="123" y="144"/>
                  </a:lnTo>
                  <a:lnTo>
                    <a:pt x="127" y="144"/>
                  </a:lnTo>
                  <a:lnTo>
                    <a:pt x="127" y="146"/>
                  </a:lnTo>
                  <a:lnTo>
                    <a:pt x="128" y="146"/>
                  </a:lnTo>
                  <a:lnTo>
                    <a:pt x="128" y="147"/>
                  </a:lnTo>
                  <a:lnTo>
                    <a:pt x="131" y="147"/>
                  </a:lnTo>
                  <a:cubicBezTo>
                    <a:pt x="131" y="148"/>
                    <a:pt x="131" y="147"/>
                    <a:pt x="131" y="148"/>
                  </a:cubicBezTo>
                  <a:cubicBezTo>
                    <a:pt x="132" y="148"/>
                    <a:pt x="132" y="148"/>
                    <a:pt x="132" y="149"/>
                  </a:cubicBezTo>
                  <a:cubicBezTo>
                    <a:pt x="133" y="149"/>
                    <a:pt x="133" y="150"/>
                    <a:pt x="134" y="150"/>
                  </a:cubicBezTo>
                  <a:lnTo>
                    <a:pt x="134" y="151"/>
                  </a:lnTo>
                  <a:cubicBezTo>
                    <a:pt x="135" y="151"/>
                    <a:pt x="134" y="155"/>
                    <a:pt x="134" y="155"/>
                  </a:cubicBezTo>
                  <a:cubicBezTo>
                    <a:pt x="134" y="155"/>
                    <a:pt x="134" y="156"/>
                    <a:pt x="134" y="156"/>
                  </a:cubicBezTo>
                  <a:lnTo>
                    <a:pt x="133" y="156"/>
                  </a:lnTo>
                  <a:cubicBezTo>
                    <a:pt x="133" y="156"/>
                    <a:pt x="131" y="155"/>
                    <a:pt x="131" y="154"/>
                  </a:cubicBezTo>
                  <a:lnTo>
                    <a:pt x="130" y="154"/>
                  </a:lnTo>
                  <a:cubicBezTo>
                    <a:pt x="130" y="155"/>
                    <a:pt x="129" y="155"/>
                    <a:pt x="129" y="155"/>
                  </a:cubicBezTo>
                  <a:lnTo>
                    <a:pt x="129" y="156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6"/>
                  </a:lnTo>
                  <a:cubicBezTo>
                    <a:pt x="125" y="156"/>
                    <a:pt x="124" y="156"/>
                    <a:pt x="124" y="157"/>
                  </a:cubicBezTo>
                  <a:cubicBezTo>
                    <a:pt x="124" y="157"/>
                    <a:pt x="122" y="158"/>
                    <a:pt x="122" y="158"/>
                  </a:cubicBezTo>
                  <a:lnTo>
                    <a:pt x="121" y="158"/>
                  </a:lnTo>
                  <a:lnTo>
                    <a:pt x="120" y="159"/>
                  </a:lnTo>
                  <a:cubicBezTo>
                    <a:pt x="120" y="159"/>
                    <a:pt x="119" y="160"/>
                    <a:pt x="119" y="160"/>
                  </a:cubicBezTo>
                  <a:lnTo>
                    <a:pt x="118" y="160"/>
                  </a:lnTo>
                  <a:lnTo>
                    <a:pt x="118" y="167"/>
                  </a:lnTo>
                  <a:cubicBezTo>
                    <a:pt x="119" y="167"/>
                    <a:pt x="119" y="167"/>
                    <a:pt x="119" y="168"/>
                  </a:cubicBezTo>
                  <a:cubicBezTo>
                    <a:pt x="120" y="168"/>
                    <a:pt x="124" y="169"/>
                    <a:pt x="124" y="170"/>
                  </a:cubicBezTo>
                  <a:lnTo>
                    <a:pt x="127" y="170"/>
                  </a:lnTo>
                  <a:lnTo>
                    <a:pt x="127" y="178"/>
                  </a:lnTo>
                  <a:lnTo>
                    <a:pt x="126" y="178"/>
                  </a:lnTo>
                  <a:cubicBezTo>
                    <a:pt x="126" y="177"/>
                    <a:pt x="125" y="177"/>
                    <a:pt x="125" y="177"/>
                  </a:cubicBezTo>
                  <a:lnTo>
                    <a:pt x="124" y="177"/>
                  </a:lnTo>
                  <a:lnTo>
                    <a:pt x="121" y="177"/>
                  </a:lnTo>
                  <a:lnTo>
                    <a:pt x="120" y="178"/>
                  </a:lnTo>
                  <a:lnTo>
                    <a:pt x="120" y="179"/>
                  </a:lnTo>
                  <a:lnTo>
                    <a:pt x="118" y="179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cubicBezTo>
                    <a:pt x="117" y="177"/>
                    <a:pt x="115" y="177"/>
                    <a:pt x="115" y="178"/>
                  </a:cubicBezTo>
                  <a:cubicBezTo>
                    <a:pt x="114" y="178"/>
                    <a:pt x="112" y="178"/>
                    <a:pt x="111" y="178"/>
                  </a:cubicBezTo>
                  <a:lnTo>
                    <a:pt x="109" y="178"/>
                  </a:lnTo>
                  <a:lnTo>
                    <a:pt x="108" y="178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2" y="175"/>
                  </a:lnTo>
                  <a:lnTo>
                    <a:pt x="102" y="176"/>
                  </a:lnTo>
                  <a:cubicBezTo>
                    <a:pt x="101" y="176"/>
                    <a:pt x="100" y="176"/>
                    <a:pt x="99" y="176"/>
                  </a:cubicBezTo>
                  <a:lnTo>
                    <a:pt x="99" y="175"/>
                  </a:lnTo>
                  <a:lnTo>
                    <a:pt x="98" y="175"/>
                  </a:lnTo>
                  <a:lnTo>
                    <a:pt x="98" y="171"/>
                  </a:lnTo>
                  <a:cubicBezTo>
                    <a:pt x="98" y="170"/>
                    <a:pt x="97" y="170"/>
                    <a:pt x="97" y="170"/>
                  </a:cubicBezTo>
                  <a:lnTo>
                    <a:pt x="96" y="170"/>
                  </a:lnTo>
                  <a:cubicBezTo>
                    <a:pt x="96" y="170"/>
                    <a:pt x="96" y="170"/>
                    <a:pt x="96" y="170"/>
                  </a:cubicBezTo>
                  <a:lnTo>
                    <a:pt x="95" y="170"/>
                  </a:lnTo>
                  <a:cubicBezTo>
                    <a:pt x="95" y="168"/>
                    <a:pt x="93" y="165"/>
                    <a:pt x="93" y="164"/>
                  </a:cubicBezTo>
                  <a:cubicBezTo>
                    <a:pt x="93" y="164"/>
                    <a:pt x="93" y="164"/>
                    <a:pt x="92" y="163"/>
                  </a:cubicBezTo>
                  <a:lnTo>
                    <a:pt x="92" y="161"/>
                  </a:lnTo>
                  <a:lnTo>
                    <a:pt x="92" y="160"/>
                  </a:lnTo>
                  <a:cubicBezTo>
                    <a:pt x="91" y="160"/>
                    <a:pt x="91" y="160"/>
                    <a:pt x="91" y="160"/>
                  </a:cubicBezTo>
                  <a:cubicBezTo>
                    <a:pt x="90" y="160"/>
                    <a:pt x="89" y="160"/>
                    <a:pt x="87" y="160"/>
                  </a:cubicBezTo>
                  <a:cubicBezTo>
                    <a:pt x="87" y="159"/>
                    <a:pt x="88" y="155"/>
                    <a:pt x="87" y="155"/>
                  </a:cubicBezTo>
                  <a:lnTo>
                    <a:pt x="87" y="154"/>
                  </a:lnTo>
                  <a:lnTo>
                    <a:pt x="86" y="154"/>
                  </a:lnTo>
                  <a:lnTo>
                    <a:pt x="86" y="153"/>
                  </a:lnTo>
                  <a:cubicBezTo>
                    <a:pt x="85" y="153"/>
                    <a:pt x="86" y="153"/>
                    <a:pt x="85" y="153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4" y="152"/>
                    <a:pt x="83" y="151"/>
                    <a:pt x="83" y="151"/>
                  </a:cubicBezTo>
                  <a:cubicBezTo>
                    <a:pt x="83" y="150"/>
                    <a:pt x="82" y="149"/>
                    <a:pt x="82" y="149"/>
                  </a:cubicBezTo>
                  <a:lnTo>
                    <a:pt x="81" y="148"/>
                  </a:lnTo>
                  <a:cubicBezTo>
                    <a:pt x="81" y="148"/>
                    <a:pt x="80" y="148"/>
                    <a:pt x="80" y="148"/>
                  </a:cubicBezTo>
                  <a:cubicBezTo>
                    <a:pt x="79" y="148"/>
                    <a:pt x="75" y="147"/>
                    <a:pt x="75" y="148"/>
                  </a:cubicBezTo>
                  <a:lnTo>
                    <a:pt x="74" y="148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70" y="156"/>
                  </a:lnTo>
                  <a:cubicBezTo>
                    <a:pt x="70" y="156"/>
                    <a:pt x="70" y="157"/>
                    <a:pt x="70" y="157"/>
                  </a:cubicBezTo>
                  <a:cubicBezTo>
                    <a:pt x="70" y="157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1" y="159"/>
                    <a:pt x="72" y="159"/>
                  </a:cubicBezTo>
                  <a:lnTo>
                    <a:pt x="72" y="161"/>
                  </a:lnTo>
                  <a:lnTo>
                    <a:pt x="70" y="161"/>
                  </a:lnTo>
                  <a:cubicBezTo>
                    <a:pt x="70" y="161"/>
                    <a:pt x="69" y="160"/>
                    <a:pt x="69" y="160"/>
                  </a:cubicBezTo>
                  <a:lnTo>
                    <a:pt x="68" y="160"/>
                  </a:lnTo>
                  <a:cubicBezTo>
                    <a:pt x="68" y="159"/>
                    <a:pt x="68" y="160"/>
                    <a:pt x="68" y="159"/>
                  </a:cubicBezTo>
                  <a:lnTo>
                    <a:pt x="67" y="160"/>
                  </a:lnTo>
                  <a:cubicBezTo>
                    <a:pt x="67" y="160"/>
                    <a:pt x="68" y="162"/>
                    <a:pt x="67" y="162"/>
                  </a:cubicBezTo>
                  <a:lnTo>
                    <a:pt x="67" y="163"/>
                  </a:lnTo>
                  <a:cubicBezTo>
                    <a:pt x="67" y="163"/>
                    <a:pt x="66" y="163"/>
                    <a:pt x="66" y="164"/>
                  </a:cubicBezTo>
                  <a:cubicBezTo>
                    <a:pt x="65" y="164"/>
                    <a:pt x="64" y="164"/>
                    <a:pt x="64" y="163"/>
                  </a:cubicBezTo>
                  <a:cubicBezTo>
                    <a:pt x="63" y="163"/>
                    <a:pt x="61" y="163"/>
                    <a:pt x="61" y="163"/>
                  </a:cubicBezTo>
                  <a:lnTo>
                    <a:pt x="61" y="164"/>
                  </a:lnTo>
                  <a:lnTo>
                    <a:pt x="60" y="164"/>
                  </a:lnTo>
                  <a:cubicBezTo>
                    <a:pt x="60" y="164"/>
                    <a:pt x="59" y="165"/>
                    <a:pt x="59" y="165"/>
                  </a:cubicBezTo>
                  <a:lnTo>
                    <a:pt x="59" y="166"/>
                  </a:lnTo>
                  <a:lnTo>
                    <a:pt x="59" y="167"/>
                  </a:lnTo>
                  <a:lnTo>
                    <a:pt x="58" y="167"/>
                  </a:lnTo>
                  <a:cubicBezTo>
                    <a:pt x="57" y="167"/>
                    <a:pt x="54" y="167"/>
                    <a:pt x="52" y="167"/>
                  </a:cubicBezTo>
                  <a:lnTo>
                    <a:pt x="49" y="167"/>
                  </a:lnTo>
                  <a:lnTo>
                    <a:pt x="48" y="166"/>
                  </a:lnTo>
                  <a:lnTo>
                    <a:pt x="47" y="166"/>
                  </a:lnTo>
                  <a:cubicBezTo>
                    <a:pt x="47" y="166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lnTo>
                    <a:pt x="46" y="165"/>
                  </a:lnTo>
                  <a:lnTo>
                    <a:pt x="46" y="164"/>
                  </a:lnTo>
                  <a:lnTo>
                    <a:pt x="45" y="164"/>
                  </a:lnTo>
                  <a:lnTo>
                    <a:pt x="44" y="164"/>
                  </a:lnTo>
                  <a:lnTo>
                    <a:pt x="44" y="165"/>
                  </a:lnTo>
                  <a:lnTo>
                    <a:pt x="44" y="166"/>
                  </a:lnTo>
                  <a:lnTo>
                    <a:pt x="40" y="166"/>
                  </a:lnTo>
                  <a:lnTo>
                    <a:pt x="40" y="167"/>
                  </a:lnTo>
                  <a:cubicBezTo>
                    <a:pt x="40" y="167"/>
                    <a:pt x="39" y="168"/>
                    <a:pt x="39" y="169"/>
                  </a:cubicBezTo>
                  <a:lnTo>
                    <a:pt x="38" y="169"/>
                  </a:lnTo>
                  <a:cubicBezTo>
                    <a:pt x="38" y="170"/>
                    <a:pt x="37" y="170"/>
                    <a:pt x="37" y="170"/>
                  </a:cubicBezTo>
                  <a:lnTo>
                    <a:pt x="37" y="173"/>
                  </a:lnTo>
                  <a:lnTo>
                    <a:pt x="38" y="173"/>
                  </a:lnTo>
                  <a:lnTo>
                    <a:pt x="38" y="174"/>
                  </a:lnTo>
                  <a:lnTo>
                    <a:pt x="39" y="174"/>
                  </a:lnTo>
                  <a:cubicBezTo>
                    <a:pt x="39" y="175"/>
                    <a:pt x="39" y="177"/>
                    <a:pt x="39" y="177"/>
                  </a:cubicBezTo>
                  <a:cubicBezTo>
                    <a:pt x="39" y="177"/>
                    <a:pt x="38" y="178"/>
                    <a:pt x="38" y="178"/>
                  </a:cubicBezTo>
                  <a:cubicBezTo>
                    <a:pt x="37" y="178"/>
                    <a:pt x="36" y="178"/>
                    <a:pt x="35" y="178"/>
                  </a:cubicBezTo>
                  <a:lnTo>
                    <a:pt x="34" y="178"/>
                  </a:lnTo>
                  <a:cubicBezTo>
                    <a:pt x="34" y="177"/>
                    <a:pt x="33" y="178"/>
                    <a:pt x="33" y="177"/>
                  </a:cubicBezTo>
                  <a:lnTo>
                    <a:pt x="32" y="177"/>
                  </a:lnTo>
                  <a:cubicBezTo>
                    <a:pt x="32" y="177"/>
                    <a:pt x="31" y="177"/>
                    <a:pt x="31" y="177"/>
                  </a:cubicBezTo>
                  <a:lnTo>
                    <a:pt x="30" y="177"/>
                  </a:lnTo>
                  <a:lnTo>
                    <a:pt x="30" y="178"/>
                  </a:lnTo>
                  <a:lnTo>
                    <a:pt x="27" y="178"/>
                  </a:lnTo>
                  <a:lnTo>
                    <a:pt x="27" y="177"/>
                  </a:lnTo>
                  <a:lnTo>
                    <a:pt x="26" y="177"/>
                  </a:lnTo>
                  <a:cubicBezTo>
                    <a:pt x="26" y="177"/>
                    <a:pt x="26" y="177"/>
                    <a:pt x="26" y="177"/>
                  </a:cubicBezTo>
                  <a:lnTo>
                    <a:pt x="26" y="176"/>
                  </a:lnTo>
                  <a:lnTo>
                    <a:pt x="24" y="176"/>
                  </a:lnTo>
                  <a:cubicBezTo>
                    <a:pt x="23" y="176"/>
                    <a:pt x="23" y="176"/>
                    <a:pt x="23" y="176"/>
                  </a:cubicBezTo>
                  <a:cubicBezTo>
                    <a:pt x="22" y="176"/>
                    <a:pt x="20" y="177"/>
                    <a:pt x="19" y="177"/>
                  </a:cubicBezTo>
                  <a:lnTo>
                    <a:pt x="17" y="177"/>
                  </a:lnTo>
                  <a:cubicBezTo>
                    <a:pt x="17" y="177"/>
                    <a:pt x="17" y="176"/>
                    <a:pt x="17" y="176"/>
                  </a:cubicBezTo>
                  <a:cubicBezTo>
                    <a:pt x="17" y="177"/>
                    <a:pt x="17" y="176"/>
                    <a:pt x="17" y="176"/>
                  </a:cubicBezTo>
                  <a:cubicBezTo>
                    <a:pt x="17" y="176"/>
                    <a:pt x="16" y="175"/>
                    <a:pt x="16" y="175"/>
                  </a:cubicBezTo>
                  <a:cubicBezTo>
                    <a:pt x="15" y="175"/>
                    <a:pt x="14" y="174"/>
                    <a:pt x="14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3" y="174"/>
                    <a:pt x="13" y="174"/>
                    <a:pt x="13" y="174"/>
                  </a:cubicBezTo>
                  <a:lnTo>
                    <a:pt x="13" y="173"/>
                  </a:lnTo>
                  <a:cubicBezTo>
                    <a:pt x="13" y="173"/>
                    <a:pt x="13" y="173"/>
                    <a:pt x="13" y="173"/>
                  </a:cubicBezTo>
                  <a:lnTo>
                    <a:pt x="13" y="172"/>
                  </a:lnTo>
                  <a:cubicBezTo>
                    <a:pt x="13" y="172"/>
                    <a:pt x="13" y="172"/>
                    <a:pt x="13" y="172"/>
                  </a:cubicBezTo>
                  <a:lnTo>
                    <a:pt x="12" y="172"/>
                  </a:lnTo>
                  <a:cubicBezTo>
                    <a:pt x="12" y="166"/>
                    <a:pt x="24" y="169"/>
                    <a:pt x="28" y="169"/>
                  </a:cubicBezTo>
                  <a:cubicBezTo>
                    <a:pt x="28" y="168"/>
                    <a:pt x="24" y="167"/>
                    <a:pt x="24" y="165"/>
                  </a:cubicBezTo>
                  <a:cubicBezTo>
                    <a:pt x="26" y="165"/>
                    <a:pt x="27" y="166"/>
                    <a:pt x="29" y="166"/>
                  </a:cubicBezTo>
                  <a:cubicBezTo>
                    <a:pt x="29" y="163"/>
                    <a:pt x="29" y="161"/>
                    <a:pt x="25" y="161"/>
                  </a:cubicBezTo>
                  <a:cubicBezTo>
                    <a:pt x="23" y="161"/>
                    <a:pt x="20" y="160"/>
                    <a:pt x="20" y="158"/>
                  </a:cubicBezTo>
                  <a:cubicBezTo>
                    <a:pt x="21" y="158"/>
                    <a:pt x="22" y="158"/>
                    <a:pt x="23" y="158"/>
                  </a:cubicBezTo>
                  <a:cubicBezTo>
                    <a:pt x="23" y="154"/>
                    <a:pt x="22" y="153"/>
                    <a:pt x="20" y="152"/>
                  </a:cubicBezTo>
                  <a:cubicBezTo>
                    <a:pt x="18" y="150"/>
                    <a:pt x="16" y="149"/>
                    <a:pt x="16" y="146"/>
                  </a:cubicBezTo>
                  <a:cubicBezTo>
                    <a:pt x="16" y="142"/>
                    <a:pt x="12" y="142"/>
                    <a:pt x="12" y="137"/>
                  </a:cubicBezTo>
                  <a:cubicBezTo>
                    <a:pt x="12" y="133"/>
                    <a:pt x="4" y="133"/>
                    <a:pt x="4" y="130"/>
                  </a:cubicBezTo>
                  <a:cubicBezTo>
                    <a:pt x="3" y="130"/>
                    <a:pt x="3" y="129"/>
                    <a:pt x="2" y="129"/>
                  </a:cubicBezTo>
                  <a:cubicBezTo>
                    <a:pt x="2" y="128"/>
                    <a:pt x="2" y="127"/>
                    <a:pt x="2" y="126"/>
                  </a:cubicBezTo>
                  <a:lnTo>
                    <a:pt x="2" y="125"/>
                  </a:lnTo>
                  <a:cubicBezTo>
                    <a:pt x="1" y="125"/>
                    <a:pt x="1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1" y="123"/>
                    <a:pt x="1" y="123"/>
                  </a:cubicBezTo>
                  <a:cubicBezTo>
                    <a:pt x="0" y="123"/>
                    <a:pt x="0" y="122"/>
                    <a:pt x="0" y="122"/>
                  </a:cubicBezTo>
                  <a:cubicBezTo>
                    <a:pt x="1" y="122"/>
                    <a:pt x="1" y="121"/>
                    <a:pt x="1" y="121"/>
                  </a:cubicBezTo>
                  <a:cubicBezTo>
                    <a:pt x="1" y="121"/>
                    <a:pt x="2" y="120"/>
                    <a:pt x="2" y="120"/>
                  </a:cubicBezTo>
                  <a:cubicBezTo>
                    <a:pt x="2" y="120"/>
                    <a:pt x="2" y="119"/>
                    <a:pt x="2" y="119"/>
                  </a:cubicBezTo>
                  <a:cubicBezTo>
                    <a:pt x="2" y="117"/>
                    <a:pt x="4" y="115"/>
                    <a:pt x="4" y="112"/>
                  </a:cubicBezTo>
                  <a:cubicBezTo>
                    <a:pt x="4" y="112"/>
                    <a:pt x="4" y="109"/>
                    <a:pt x="4" y="108"/>
                  </a:cubicBezTo>
                  <a:cubicBezTo>
                    <a:pt x="5" y="108"/>
                    <a:pt x="7" y="107"/>
                    <a:pt x="7" y="106"/>
                  </a:cubicBezTo>
                  <a:lnTo>
                    <a:pt x="9" y="106"/>
                  </a:lnTo>
                  <a:cubicBezTo>
                    <a:pt x="9" y="107"/>
                    <a:pt x="9" y="108"/>
                    <a:pt x="9" y="109"/>
                  </a:cubicBezTo>
                  <a:lnTo>
                    <a:pt x="10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3" y="113"/>
                  </a:lnTo>
                  <a:cubicBezTo>
                    <a:pt x="13" y="114"/>
                    <a:pt x="13" y="113"/>
                    <a:pt x="13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16" y="115"/>
                    <a:pt x="17" y="114"/>
                    <a:pt x="17" y="115"/>
                  </a:cubicBezTo>
                  <a:cubicBezTo>
                    <a:pt x="17" y="116"/>
                    <a:pt x="20" y="117"/>
                    <a:pt x="20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3"/>
                    <a:pt x="23" y="112"/>
                  </a:cubicBezTo>
                  <a:lnTo>
                    <a:pt x="24" y="112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5" y="109"/>
                  </a:lnTo>
                  <a:cubicBezTo>
                    <a:pt x="26" y="109"/>
                    <a:pt x="26" y="108"/>
                    <a:pt x="26" y="108"/>
                  </a:cubicBezTo>
                  <a:lnTo>
                    <a:pt x="26" y="106"/>
                  </a:lnTo>
                  <a:cubicBezTo>
                    <a:pt x="27" y="106"/>
                    <a:pt x="29" y="107"/>
                    <a:pt x="29" y="107"/>
                  </a:cubicBezTo>
                  <a:lnTo>
                    <a:pt x="29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2" y="105"/>
                  </a:lnTo>
                  <a:cubicBezTo>
                    <a:pt x="32" y="106"/>
                    <a:pt x="32" y="105"/>
                    <a:pt x="32" y="106"/>
                  </a:cubicBezTo>
                  <a:cubicBezTo>
                    <a:pt x="32" y="106"/>
                    <a:pt x="33" y="106"/>
                    <a:pt x="33" y="106"/>
                  </a:cubicBezTo>
                  <a:lnTo>
                    <a:pt x="33" y="107"/>
                  </a:lnTo>
                  <a:lnTo>
                    <a:pt x="34" y="107"/>
                  </a:lnTo>
                  <a:lnTo>
                    <a:pt x="36" y="107"/>
                  </a:lnTo>
                  <a:cubicBezTo>
                    <a:pt x="36" y="106"/>
                    <a:pt x="37" y="105"/>
                    <a:pt x="37" y="104"/>
                  </a:cubicBezTo>
                  <a:lnTo>
                    <a:pt x="34" y="104"/>
                  </a:lnTo>
                  <a:lnTo>
                    <a:pt x="34" y="102"/>
                  </a:lnTo>
                  <a:lnTo>
                    <a:pt x="35" y="102"/>
                  </a:lnTo>
                  <a:lnTo>
                    <a:pt x="35" y="100"/>
                  </a:lnTo>
                  <a:cubicBezTo>
                    <a:pt x="35" y="100"/>
                    <a:pt x="35" y="100"/>
                    <a:pt x="35" y="100"/>
                  </a:cubicBezTo>
                  <a:lnTo>
                    <a:pt x="36" y="100"/>
                  </a:lnTo>
                  <a:lnTo>
                    <a:pt x="36" y="99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6"/>
                  </a:lnTo>
                  <a:lnTo>
                    <a:pt x="35" y="96"/>
                  </a:lnTo>
                  <a:cubicBezTo>
                    <a:pt x="35" y="97"/>
                    <a:pt x="35" y="96"/>
                    <a:pt x="35" y="97"/>
                  </a:cubicBezTo>
                  <a:lnTo>
                    <a:pt x="33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9" y="92"/>
                  </a:lnTo>
                  <a:cubicBezTo>
                    <a:pt x="28" y="92"/>
                    <a:pt x="26" y="92"/>
                    <a:pt x="25" y="92"/>
                  </a:cubicBezTo>
                  <a:lnTo>
                    <a:pt x="24" y="91"/>
                  </a:lnTo>
                  <a:lnTo>
                    <a:pt x="24" y="90"/>
                  </a:lnTo>
                  <a:lnTo>
                    <a:pt x="23" y="90"/>
                  </a:lnTo>
                  <a:cubicBezTo>
                    <a:pt x="23" y="89"/>
                    <a:pt x="23" y="86"/>
                    <a:pt x="23" y="85"/>
                  </a:cubicBezTo>
                  <a:cubicBezTo>
                    <a:pt x="23" y="85"/>
                    <a:pt x="24" y="84"/>
                    <a:pt x="24" y="84"/>
                  </a:cubicBezTo>
                  <a:lnTo>
                    <a:pt x="24" y="83"/>
                  </a:lnTo>
                  <a:lnTo>
                    <a:pt x="25" y="83"/>
                  </a:lnTo>
                  <a:cubicBezTo>
                    <a:pt x="25" y="82"/>
                    <a:pt x="25" y="82"/>
                    <a:pt x="25" y="81"/>
                  </a:cubicBezTo>
                  <a:lnTo>
                    <a:pt x="26" y="81"/>
                  </a:lnTo>
                  <a:lnTo>
                    <a:pt x="26" y="80"/>
                  </a:lnTo>
                  <a:cubicBezTo>
                    <a:pt x="27" y="80"/>
                    <a:pt x="27" y="76"/>
                    <a:pt x="27" y="75"/>
                  </a:cubicBezTo>
                  <a:lnTo>
                    <a:pt x="24" y="75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6" y="72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6"/>
                  </a:lnTo>
                  <a:cubicBezTo>
                    <a:pt x="31" y="66"/>
                    <a:pt x="31" y="66"/>
                    <a:pt x="31" y="65"/>
                  </a:cubicBezTo>
                  <a:cubicBezTo>
                    <a:pt x="32" y="65"/>
                    <a:pt x="31" y="65"/>
                    <a:pt x="32" y="65"/>
                  </a:cubicBezTo>
                  <a:lnTo>
                    <a:pt x="32" y="64"/>
                  </a:lnTo>
                  <a:lnTo>
                    <a:pt x="33" y="64"/>
                  </a:lnTo>
                  <a:lnTo>
                    <a:pt x="33" y="65"/>
                  </a:lnTo>
                  <a:cubicBezTo>
                    <a:pt x="33" y="67"/>
                    <a:pt x="37" y="66"/>
                    <a:pt x="37" y="66"/>
                  </a:cubicBezTo>
                  <a:lnTo>
                    <a:pt x="37" y="68"/>
                  </a:lnTo>
                  <a:lnTo>
                    <a:pt x="37" y="69"/>
                  </a:lnTo>
                  <a:lnTo>
                    <a:pt x="36" y="69"/>
                  </a:lnTo>
                  <a:lnTo>
                    <a:pt x="36" y="70"/>
                  </a:lnTo>
                  <a:cubicBezTo>
                    <a:pt x="37" y="70"/>
                    <a:pt x="38" y="69"/>
                    <a:pt x="39" y="69"/>
                  </a:cubicBezTo>
                  <a:lnTo>
                    <a:pt x="39" y="68"/>
                  </a:lnTo>
                  <a:lnTo>
                    <a:pt x="40" y="68"/>
                  </a:lnTo>
                  <a:lnTo>
                    <a:pt x="41" y="68"/>
                  </a:lnTo>
                  <a:lnTo>
                    <a:pt x="41" y="67"/>
                  </a:lnTo>
                  <a:cubicBezTo>
                    <a:pt x="42" y="67"/>
                    <a:pt x="50" y="68"/>
                    <a:pt x="50" y="68"/>
                  </a:cubicBezTo>
                  <a:lnTo>
                    <a:pt x="50" y="69"/>
                  </a:lnTo>
                  <a:cubicBezTo>
                    <a:pt x="51" y="69"/>
                    <a:pt x="52" y="68"/>
                    <a:pt x="53" y="69"/>
                  </a:cubicBezTo>
                  <a:lnTo>
                    <a:pt x="54" y="69"/>
                  </a:lnTo>
                  <a:lnTo>
                    <a:pt x="54" y="70"/>
                  </a:lnTo>
                  <a:lnTo>
                    <a:pt x="55" y="70"/>
                  </a:lnTo>
                  <a:cubicBezTo>
                    <a:pt x="55" y="71"/>
                    <a:pt x="57" y="72"/>
                    <a:pt x="57" y="73"/>
                  </a:cubicBezTo>
                  <a:lnTo>
                    <a:pt x="58" y="74"/>
                  </a:lnTo>
                  <a:cubicBezTo>
                    <a:pt x="59" y="74"/>
                    <a:pt x="60" y="74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4"/>
                    <a:pt x="63" y="75"/>
                    <a:pt x="63" y="75"/>
                  </a:cubicBezTo>
                  <a:lnTo>
                    <a:pt x="64" y="75"/>
                  </a:lnTo>
                  <a:lnTo>
                    <a:pt x="64" y="76"/>
                  </a:lnTo>
                  <a:cubicBezTo>
                    <a:pt x="64" y="76"/>
                    <a:pt x="64" y="76"/>
                    <a:pt x="65" y="76"/>
                  </a:cubicBezTo>
                  <a:cubicBezTo>
                    <a:pt x="65" y="77"/>
                    <a:pt x="65" y="76"/>
                    <a:pt x="65" y="77"/>
                  </a:cubicBezTo>
                  <a:lnTo>
                    <a:pt x="67" y="77"/>
                  </a:lnTo>
                  <a:lnTo>
                    <a:pt x="68" y="76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6" y="71"/>
                  </a:lnTo>
                  <a:cubicBezTo>
                    <a:pt x="66" y="71"/>
                    <a:pt x="68" y="69"/>
                    <a:pt x="68" y="69"/>
                  </a:cubicBezTo>
                  <a:lnTo>
                    <a:pt x="69" y="69"/>
                  </a:lnTo>
                  <a:lnTo>
                    <a:pt x="69" y="68"/>
                  </a:lnTo>
                  <a:lnTo>
                    <a:pt x="70" y="68"/>
                  </a:lnTo>
                  <a:cubicBezTo>
                    <a:pt x="70" y="67"/>
                    <a:pt x="69" y="65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lnTo>
                    <a:pt x="70" y="63"/>
                  </a:lnTo>
                  <a:cubicBezTo>
                    <a:pt x="71" y="63"/>
                    <a:pt x="71" y="62"/>
                    <a:pt x="71" y="62"/>
                  </a:cubicBezTo>
                  <a:lnTo>
                    <a:pt x="71" y="61"/>
                  </a:lnTo>
                  <a:cubicBezTo>
                    <a:pt x="71" y="61"/>
                    <a:pt x="72" y="60"/>
                    <a:pt x="72" y="60"/>
                  </a:cubicBezTo>
                  <a:cubicBezTo>
                    <a:pt x="72" y="60"/>
                    <a:pt x="72" y="59"/>
                    <a:pt x="73" y="59"/>
                  </a:cubicBezTo>
                  <a:cubicBezTo>
                    <a:pt x="73" y="59"/>
                    <a:pt x="73" y="58"/>
                    <a:pt x="73" y="58"/>
                  </a:cubicBezTo>
                  <a:lnTo>
                    <a:pt x="75" y="58"/>
                  </a:lnTo>
                  <a:lnTo>
                    <a:pt x="75" y="57"/>
                  </a:lnTo>
                  <a:lnTo>
                    <a:pt x="76" y="57"/>
                  </a:lnTo>
                  <a:cubicBezTo>
                    <a:pt x="76" y="57"/>
                    <a:pt x="77" y="56"/>
                    <a:pt x="78" y="55"/>
                  </a:cubicBezTo>
                  <a:cubicBezTo>
                    <a:pt x="78" y="55"/>
                    <a:pt x="79" y="55"/>
                    <a:pt x="79" y="55"/>
                  </a:cubicBezTo>
                  <a:cubicBezTo>
                    <a:pt x="79" y="55"/>
                    <a:pt x="79" y="54"/>
                    <a:pt x="79" y="54"/>
                  </a:cubicBezTo>
                  <a:cubicBezTo>
                    <a:pt x="80" y="54"/>
                    <a:pt x="79" y="54"/>
                    <a:pt x="80" y="54"/>
                  </a:cubicBezTo>
                  <a:lnTo>
                    <a:pt x="80" y="53"/>
                  </a:lnTo>
                  <a:cubicBezTo>
                    <a:pt x="81" y="53"/>
                    <a:pt x="80" y="53"/>
                    <a:pt x="81" y="53"/>
                  </a:cubicBezTo>
                  <a:lnTo>
                    <a:pt x="81" y="52"/>
                  </a:lnTo>
                  <a:lnTo>
                    <a:pt x="81" y="51"/>
                  </a:lnTo>
                  <a:cubicBezTo>
                    <a:pt x="82" y="51"/>
                    <a:pt x="82" y="50"/>
                    <a:pt x="82" y="50"/>
                  </a:cubicBezTo>
                  <a:lnTo>
                    <a:pt x="82" y="49"/>
                  </a:lnTo>
                  <a:lnTo>
                    <a:pt x="83" y="49"/>
                  </a:lnTo>
                  <a:cubicBezTo>
                    <a:pt x="83" y="49"/>
                    <a:pt x="83" y="48"/>
                    <a:pt x="83" y="48"/>
                  </a:cubicBezTo>
                  <a:cubicBezTo>
                    <a:pt x="83" y="48"/>
                    <a:pt x="83" y="47"/>
                    <a:pt x="84" y="47"/>
                  </a:cubicBezTo>
                  <a:lnTo>
                    <a:pt x="84" y="42"/>
                  </a:lnTo>
                  <a:cubicBezTo>
                    <a:pt x="85" y="42"/>
                    <a:pt x="85" y="38"/>
                    <a:pt x="85" y="38"/>
                  </a:cubicBezTo>
                  <a:cubicBezTo>
                    <a:pt x="84" y="38"/>
                    <a:pt x="85" y="37"/>
                    <a:pt x="84" y="37"/>
                  </a:cubicBezTo>
                  <a:cubicBezTo>
                    <a:pt x="84" y="37"/>
                    <a:pt x="83" y="36"/>
                    <a:pt x="83" y="36"/>
                  </a:cubicBezTo>
                  <a:cubicBezTo>
                    <a:pt x="83" y="35"/>
                    <a:pt x="83" y="35"/>
                    <a:pt x="83" y="35"/>
                  </a:cubicBezTo>
                  <a:lnTo>
                    <a:pt x="83" y="34"/>
                  </a:lnTo>
                  <a:lnTo>
                    <a:pt x="81" y="34"/>
                  </a:lnTo>
                  <a:lnTo>
                    <a:pt x="81" y="35"/>
                  </a:lnTo>
                  <a:cubicBezTo>
                    <a:pt x="80" y="34"/>
                    <a:pt x="81" y="30"/>
                    <a:pt x="81" y="30"/>
                  </a:cubicBezTo>
                  <a:lnTo>
                    <a:pt x="80" y="29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2" y="23"/>
                  </a:lnTo>
                  <a:lnTo>
                    <a:pt x="82" y="21"/>
                  </a:lnTo>
                  <a:cubicBezTo>
                    <a:pt x="81" y="21"/>
                    <a:pt x="81" y="21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80" y="19"/>
                  </a:lnTo>
                  <a:cubicBezTo>
                    <a:pt x="79" y="19"/>
                    <a:pt x="79" y="19"/>
                    <a:pt x="79" y="19"/>
                  </a:cubicBez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cubicBezTo>
                    <a:pt x="81" y="18"/>
                    <a:pt x="82" y="18"/>
                    <a:pt x="82" y="18"/>
                  </a:cubicBezTo>
                  <a:lnTo>
                    <a:pt x="83" y="18"/>
                  </a:lnTo>
                  <a:lnTo>
                    <a:pt x="83" y="17"/>
                  </a:lnTo>
                  <a:lnTo>
                    <a:pt x="89" y="17"/>
                  </a:lnTo>
                  <a:cubicBezTo>
                    <a:pt x="89" y="17"/>
                    <a:pt x="90" y="16"/>
                    <a:pt x="91" y="16"/>
                  </a:cubicBezTo>
                  <a:lnTo>
                    <a:pt x="91" y="15"/>
                  </a:lnTo>
                  <a:lnTo>
                    <a:pt x="92" y="15"/>
                  </a:lnTo>
                  <a:cubicBezTo>
                    <a:pt x="92" y="15"/>
                    <a:pt x="92" y="15"/>
                    <a:pt x="93" y="15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4" y="13"/>
                    <a:pt x="94" y="13"/>
                  </a:cubicBezTo>
                  <a:lnTo>
                    <a:pt x="95" y="12"/>
                  </a:lnTo>
                  <a:lnTo>
                    <a:pt x="96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8" y="14"/>
                  </a:lnTo>
                  <a:cubicBezTo>
                    <a:pt x="98" y="14"/>
                    <a:pt x="99" y="13"/>
                    <a:pt x="99" y="13"/>
                  </a:cubicBezTo>
                  <a:lnTo>
                    <a:pt x="101" y="13"/>
                  </a:lnTo>
                  <a:lnTo>
                    <a:pt x="101" y="12"/>
                  </a:lnTo>
                  <a:lnTo>
                    <a:pt x="102" y="12"/>
                  </a:lnTo>
                  <a:cubicBezTo>
                    <a:pt x="102" y="11"/>
                    <a:pt x="103" y="11"/>
                    <a:pt x="103" y="11"/>
                  </a:cubicBezTo>
                  <a:cubicBezTo>
                    <a:pt x="103" y="11"/>
                    <a:pt x="104" y="10"/>
                    <a:pt x="104" y="10"/>
                  </a:cubicBezTo>
                  <a:cubicBezTo>
                    <a:pt x="104" y="10"/>
                    <a:pt x="104" y="9"/>
                    <a:pt x="105" y="9"/>
                  </a:cubicBezTo>
                  <a:cubicBezTo>
                    <a:pt x="105" y="8"/>
                    <a:pt x="105" y="8"/>
                    <a:pt x="105" y="7"/>
                  </a:cubicBezTo>
                  <a:cubicBezTo>
                    <a:pt x="106" y="7"/>
                    <a:pt x="105" y="7"/>
                    <a:pt x="106" y="7"/>
                  </a:cubicBezTo>
                  <a:cubicBezTo>
                    <a:pt x="106" y="7"/>
                    <a:pt x="106" y="6"/>
                    <a:pt x="106" y="6"/>
                  </a:cubicBezTo>
                  <a:cubicBezTo>
                    <a:pt x="106" y="5"/>
                    <a:pt x="107" y="4"/>
                    <a:pt x="107" y="3"/>
                  </a:cubicBezTo>
                  <a:lnTo>
                    <a:pt x="108" y="2"/>
                  </a:lnTo>
                  <a:cubicBezTo>
                    <a:pt x="109" y="2"/>
                    <a:pt x="113" y="3"/>
                    <a:pt x="115" y="2"/>
                  </a:cubicBezTo>
                  <a:cubicBezTo>
                    <a:pt x="115" y="2"/>
                    <a:pt x="117" y="1"/>
                    <a:pt x="117" y="0"/>
                  </a:cubicBezTo>
                  <a:lnTo>
                    <a:pt x="118" y="0"/>
                  </a:lnTo>
                  <a:cubicBezTo>
                    <a:pt x="119" y="0"/>
                    <a:pt x="122" y="1"/>
                    <a:pt x="123" y="0"/>
                  </a:cubicBezTo>
                  <a:lnTo>
                    <a:pt x="125" y="0"/>
                  </a:lnTo>
                  <a:cubicBezTo>
                    <a:pt x="125" y="1"/>
                    <a:pt x="125" y="3"/>
                    <a:pt x="125" y="4"/>
                  </a:cubicBezTo>
                  <a:cubicBezTo>
                    <a:pt x="126" y="4"/>
                    <a:pt x="126" y="5"/>
                    <a:pt x="127" y="5"/>
                  </a:cubicBezTo>
                  <a:lnTo>
                    <a:pt x="128" y="5"/>
                  </a:lnTo>
                  <a:cubicBezTo>
                    <a:pt x="128" y="6"/>
                    <a:pt x="128" y="7"/>
                    <a:pt x="128" y="7"/>
                  </a:cubicBezTo>
                  <a:cubicBezTo>
                    <a:pt x="128" y="7"/>
                    <a:pt x="129" y="9"/>
                    <a:pt x="129" y="10"/>
                  </a:cubicBezTo>
                  <a:cubicBezTo>
                    <a:pt x="128" y="10"/>
                    <a:pt x="128" y="10"/>
                    <a:pt x="128" y="11"/>
                  </a:cubicBezTo>
                  <a:cubicBezTo>
                    <a:pt x="127" y="11"/>
                    <a:pt x="128" y="11"/>
                    <a:pt x="127" y="11"/>
                  </a:cubicBezTo>
                  <a:cubicBezTo>
                    <a:pt x="127" y="11"/>
                    <a:pt x="126" y="12"/>
                    <a:pt x="126" y="12"/>
                  </a:cubicBezTo>
                  <a:lnTo>
                    <a:pt x="126" y="13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8" y="16"/>
                  </a:lnTo>
                  <a:lnTo>
                    <a:pt x="129" y="16"/>
                  </a:lnTo>
                  <a:lnTo>
                    <a:pt x="129" y="17"/>
                  </a:lnTo>
                  <a:cubicBezTo>
                    <a:pt x="130" y="17"/>
                    <a:pt x="132" y="17"/>
                    <a:pt x="132" y="16"/>
                  </a:cubicBezTo>
                  <a:lnTo>
                    <a:pt x="132" y="15"/>
                  </a:lnTo>
                  <a:lnTo>
                    <a:pt x="134" y="15"/>
                  </a:lnTo>
                  <a:lnTo>
                    <a:pt x="134" y="16"/>
                  </a:lnTo>
                  <a:cubicBezTo>
                    <a:pt x="134" y="17"/>
                    <a:pt x="135" y="21"/>
                    <a:pt x="134" y="22"/>
                  </a:cubicBezTo>
                  <a:lnTo>
                    <a:pt x="134" y="23"/>
                  </a:lnTo>
                  <a:cubicBezTo>
                    <a:pt x="133" y="23"/>
                    <a:pt x="134" y="24"/>
                    <a:pt x="134" y="24"/>
                  </a:cubicBezTo>
                  <a:lnTo>
                    <a:pt x="133" y="24"/>
                  </a:lnTo>
                  <a:lnTo>
                    <a:pt x="133" y="27"/>
                  </a:lnTo>
                  <a:lnTo>
                    <a:pt x="136" y="27"/>
                  </a:lnTo>
                  <a:cubicBezTo>
                    <a:pt x="137" y="28"/>
                    <a:pt x="140" y="26"/>
                    <a:pt x="141" y="27"/>
                  </a:cubicBezTo>
                  <a:lnTo>
                    <a:pt x="141" y="28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40" y="31"/>
                  </a:lnTo>
                  <a:cubicBezTo>
                    <a:pt x="140" y="31"/>
                    <a:pt x="137" y="31"/>
                    <a:pt x="136" y="31"/>
                  </a:cubicBezTo>
                  <a:cubicBezTo>
                    <a:pt x="136" y="32"/>
                    <a:pt x="136" y="31"/>
                    <a:pt x="136" y="32"/>
                  </a:cubicBezTo>
                  <a:lnTo>
                    <a:pt x="135" y="32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7" y="34"/>
                  </a:lnTo>
                  <a:cubicBezTo>
                    <a:pt x="137" y="35"/>
                    <a:pt x="138" y="36"/>
                    <a:pt x="138" y="37"/>
                  </a:cubicBezTo>
                  <a:lnTo>
                    <a:pt x="137" y="37"/>
                  </a:lnTo>
                  <a:lnTo>
                    <a:pt x="137" y="38"/>
                  </a:lnTo>
                  <a:lnTo>
                    <a:pt x="136" y="38"/>
                  </a:lnTo>
                  <a:cubicBezTo>
                    <a:pt x="136" y="38"/>
                    <a:pt x="136" y="39"/>
                    <a:pt x="135" y="39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1"/>
                    <a:pt x="134" y="40"/>
                    <a:pt x="134" y="41"/>
                  </a:cubicBezTo>
                  <a:cubicBezTo>
                    <a:pt x="134" y="41"/>
                    <a:pt x="133" y="41"/>
                    <a:pt x="133" y="41"/>
                  </a:cubicBezTo>
                  <a:lnTo>
                    <a:pt x="133" y="42"/>
                  </a:lnTo>
                  <a:cubicBezTo>
                    <a:pt x="132" y="42"/>
                    <a:pt x="129" y="42"/>
                    <a:pt x="128" y="42"/>
                  </a:cubicBezTo>
                  <a:cubicBezTo>
                    <a:pt x="128" y="42"/>
                    <a:pt x="128" y="42"/>
                    <a:pt x="127" y="42"/>
                  </a:cubicBezTo>
                  <a:lnTo>
                    <a:pt x="127" y="43"/>
                  </a:lnTo>
                  <a:cubicBezTo>
                    <a:pt x="127" y="43"/>
                    <a:pt x="127" y="44"/>
                    <a:pt x="127" y="44"/>
                  </a:cubicBezTo>
                  <a:lnTo>
                    <a:pt x="126" y="44"/>
                  </a:lnTo>
                  <a:lnTo>
                    <a:pt x="126" y="45"/>
                  </a:lnTo>
                  <a:lnTo>
                    <a:pt x="126" y="46"/>
                  </a:lnTo>
                  <a:lnTo>
                    <a:pt x="126" y="47"/>
                  </a:lnTo>
                  <a:cubicBezTo>
                    <a:pt x="125" y="48"/>
                    <a:pt x="125" y="49"/>
                    <a:pt x="124" y="49"/>
                  </a:cubicBezTo>
                  <a:lnTo>
                    <a:pt x="124" y="53"/>
                  </a:lnTo>
                  <a:lnTo>
                    <a:pt x="126" y="53"/>
                  </a:lnTo>
                  <a:cubicBezTo>
                    <a:pt x="126" y="54"/>
                    <a:pt x="126" y="53"/>
                    <a:pt x="126" y="54"/>
                  </a:cubicBezTo>
                  <a:lnTo>
                    <a:pt x="127" y="54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0" y="56"/>
                  </a:lnTo>
                  <a:cubicBezTo>
                    <a:pt x="130" y="57"/>
                    <a:pt x="130" y="58"/>
                    <a:pt x="130" y="59"/>
                  </a:cubicBezTo>
                  <a:cubicBezTo>
                    <a:pt x="131" y="59"/>
                    <a:pt x="133" y="59"/>
                    <a:pt x="134" y="59"/>
                  </a:cubicBezTo>
                  <a:lnTo>
                    <a:pt x="134" y="60"/>
                  </a:lnTo>
                  <a:lnTo>
                    <a:pt x="135" y="60"/>
                  </a:lnTo>
                  <a:cubicBezTo>
                    <a:pt x="135" y="60"/>
                    <a:pt x="135" y="61"/>
                    <a:pt x="135" y="61"/>
                  </a:cubicBezTo>
                  <a:cubicBezTo>
                    <a:pt x="136" y="61"/>
                    <a:pt x="136" y="62"/>
                    <a:pt x="136" y="62"/>
                  </a:cubicBezTo>
                  <a:cubicBezTo>
                    <a:pt x="136" y="62"/>
                    <a:pt x="137" y="62"/>
                    <a:pt x="137" y="62"/>
                  </a:cubicBezTo>
                  <a:lnTo>
                    <a:pt x="137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2" y="64"/>
                  </a:lnTo>
                  <a:lnTo>
                    <a:pt x="143" y="64"/>
                  </a:lnTo>
                  <a:lnTo>
                    <a:pt x="144" y="65"/>
                  </a:lnTo>
                  <a:lnTo>
                    <a:pt x="144" y="66"/>
                  </a:lnTo>
                  <a:lnTo>
                    <a:pt x="146" y="65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5" name="Freeform 200"/>
            <p:cNvSpPr>
              <a:spLocks/>
            </p:cNvSpPr>
            <p:nvPr/>
          </p:nvSpPr>
          <p:spPr bwMode="auto">
            <a:xfrm>
              <a:off x="586" y="1827"/>
              <a:ext cx="1862" cy="1485"/>
            </a:xfrm>
            <a:custGeom>
              <a:avLst/>
              <a:gdLst>
                <a:gd name="T0" fmla="*/ 87514 w 268"/>
                <a:gd name="T1" fmla="*/ 34901 h 219"/>
                <a:gd name="T2" fmla="*/ 85200 w 268"/>
                <a:gd name="T3" fmla="*/ 35220 h 219"/>
                <a:gd name="T4" fmla="*/ 81483 w 268"/>
                <a:gd name="T5" fmla="*/ 36460 h 219"/>
                <a:gd name="T6" fmla="*/ 80809 w 268"/>
                <a:gd name="T7" fmla="*/ 38346 h 219"/>
                <a:gd name="T8" fmla="*/ 81483 w 268"/>
                <a:gd name="T9" fmla="*/ 42394 h 219"/>
                <a:gd name="T10" fmla="*/ 80809 w 268"/>
                <a:gd name="T11" fmla="*/ 47405 h 219"/>
                <a:gd name="T12" fmla="*/ 78148 w 268"/>
                <a:gd name="T13" fmla="*/ 49242 h 219"/>
                <a:gd name="T14" fmla="*/ 76801 w 268"/>
                <a:gd name="T15" fmla="*/ 52694 h 219"/>
                <a:gd name="T16" fmla="*/ 74772 w 268"/>
                <a:gd name="T17" fmla="*/ 54579 h 219"/>
                <a:gd name="T18" fmla="*/ 71777 w 268"/>
                <a:gd name="T19" fmla="*/ 53012 h 219"/>
                <a:gd name="T20" fmla="*/ 66761 w 268"/>
                <a:gd name="T21" fmla="*/ 52368 h 219"/>
                <a:gd name="T22" fmla="*/ 64732 w 268"/>
                <a:gd name="T23" fmla="*/ 51453 h 219"/>
                <a:gd name="T24" fmla="*/ 63718 w 268"/>
                <a:gd name="T25" fmla="*/ 52050 h 219"/>
                <a:gd name="T26" fmla="*/ 62030 w 268"/>
                <a:gd name="T27" fmla="*/ 53935 h 219"/>
                <a:gd name="T28" fmla="*/ 61356 w 268"/>
                <a:gd name="T29" fmla="*/ 57657 h 219"/>
                <a:gd name="T30" fmla="*/ 63377 w 268"/>
                <a:gd name="T31" fmla="*/ 60187 h 219"/>
                <a:gd name="T32" fmla="*/ 65406 w 268"/>
                <a:gd name="T33" fmla="*/ 61109 h 219"/>
                <a:gd name="T34" fmla="*/ 65747 w 268"/>
                <a:gd name="T35" fmla="*/ 64553 h 219"/>
                <a:gd name="T36" fmla="*/ 63377 w 268"/>
                <a:gd name="T37" fmla="*/ 64553 h 219"/>
                <a:gd name="T38" fmla="*/ 61015 w 268"/>
                <a:gd name="T39" fmla="*/ 68283 h 219"/>
                <a:gd name="T40" fmla="*/ 57687 w 268"/>
                <a:gd name="T41" fmla="*/ 66120 h 219"/>
                <a:gd name="T42" fmla="*/ 54978 w 268"/>
                <a:gd name="T43" fmla="*/ 64831 h 219"/>
                <a:gd name="T44" fmla="*/ 51990 w 268"/>
                <a:gd name="T45" fmla="*/ 64235 h 219"/>
                <a:gd name="T46" fmla="*/ 45619 w 268"/>
                <a:gd name="T47" fmla="*/ 60783 h 219"/>
                <a:gd name="T48" fmla="*/ 41270 w 268"/>
                <a:gd name="T49" fmla="*/ 62350 h 219"/>
                <a:gd name="T50" fmla="*/ 35864 w 268"/>
                <a:gd name="T51" fmla="*/ 62350 h 219"/>
                <a:gd name="T52" fmla="*/ 34565 w 268"/>
                <a:gd name="T53" fmla="*/ 61109 h 219"/>
                <a:gd name="T54" fmla="*/ 29834 w 268"/>
                <a:gd name="T55" fmla="*/ 58627 h 219"/>
                <a:gd name="T56" fmla="*/ 25825 w 268"/>
                <a:gd name="T57" fmla="*/ 57983 h 219"/>
                <a:gd name="T58" fmla="*/ 18439 w 268"/>
                <a:gd name="T59" fmla="*/ 59224 h 219"/>
                <a:gd name="T60" fmla="*/ 10040 w 268"/>
                <a:gd name="T61" fmla="*/ 53338 h 219"/>
                <a:gd name="T62" fmla="*/ 7045 w 268"/>
                <a:gd name="T63" fmla="*/ 51453 h 219"/>
                <a:gd name="T64" fmla="*/ 2362 w 268"/>
                <a:gd name="T65" fmla="*/ 51453 h 219"/>
                <a:gd name="T66" fmla="*/ 10040 w 268"/>
                <a:gd name="T67" fmla="*/ 41153 h 219"/>
                <a:gd name="T68" fmla="*/ 16751 w 268"/>
                <a:gd name="T69" fmla="*/ 41472 h 219"/>
                <a:gd name="T70" fmla="*/ 19454 w 268"/>
                <a:gd name="T71" fmla="*/ 39268 h 219"/>
                <a:gd name="T72" fmla="*/ 26499 w 268"/>
                <a:gd name="T73" fmla="*/ 38990 h 219"/>
                <a:gd name="T74" fmla="*/ 27513 w 268"/>
                <a:gd name="T75" fmla="*/ 33382 h 219"/>
                <a:gd name="T76" fmla="*/ 29493 w 268"/>
                <a:gd name="T77" fmla="*/ 32094 h 219"/>
                <a:gd name="T78" fmla="*/ 31182 w 268"/>
                <a:gd name="T79" fmla="*/ 30853 h 219"/>
                <a:gd name="T80" fmla="*/ 33210 w 268"/>
                <a:gd name="T81" fmla="*/ 28371 h 219"/>
                <a:gd name="T82" fmla="*/ 33884 w 268"/>
                <a:gd name="T83" fmla="*/ 27130 h 219"/>
                <a:gd name="T84" fmla="*/ 30167 w 268"/>
                <a:gd name="T85" fmla="*/ 22438 h 219"/>
                <a:gd name="T86" fmla="*/ 30167 w 268"/>
                <a:gd name="T87" fmla="*/ 20600 h 219"/>
                <a:gd name="T88" fmla="*/ 33210 w 268"/>
                <a:gd name="T89" fmla="*/ 15908 h 219"/>
                <a:gd name="T90" fmla="*/ 34565 w 268"/>
                <a:gd name="T91" fmla="*/ 14023 h 219"/>
                <a:gd name="T92" fmla="*/ 36538 w 268"/>
                <a:gd name="T93" fmla="*/ 8734 h 219"/>
                <a:gd name="T94" fmla="*/ 40596 w 268"/>
                <a:gd name="T95" fmla="*/ 4367 h 219"/>
                <a:gd name="T96" fmla="*/ 44605 w 268"/>
                <a:gd name="T97" fmla="*/ 6252 h 219"/>
                <a:gd name="T98" fmla="*/ 47641 w 268"/>
                <a:gd name="T99" fmla="*/ 5289 h 219"/>
                <a:gd name="T100" fmla="*/ 49621 w 268"/>
                <a:gd name="T101" fmla="*/ 3451 h 219"/>
                <a:gd name="T102" fmla="*/ 48947 w 268"/>
                <a:gd name="T103" fmla="*/ 922 h 219"/>
                <a:gd name="T104" fmla="*/ 52324 w 268"/>
                <a:gd name="T105" fmla="*/ 644 h 219"/>
                <a:gd name="T106" fmla="*/ 55992 w 268"/>
                <a:gd name="T107" fmla="*/ 1241 h 219"/>
                <a:gd name="T108" fmla="*/ 59035 w 268"/>
                <a:gd name="T109" fmla="*/ 9975 h 219"/>
                <a:gd name="T110" fmla="*/ 61356 w 268"/>
                <a:gd name="T111" fmla="*/ 12138 h 219"/>
                <a:gd name="T112" fmla="*/ 65406 w 268"/>
                <a:gd name="T113" fmla="*/ 13107 h 219"/>
                <a:gd name="T114" fmla="*/ 70089 w 268"/>
                <a:gd name="T115" fmla="*/ 18390 h 219"/>
                <a:gd name="T116" fmla="*/ 77815 w 268"/>
                <a:gd name="T117" fmla="*/ 22119 h 219"/>
                <a:gd name="T118" fmla="*/ 81817 w 268"/>
                <a:gd name="T119" fmla="*/ 22763 h 219"/>
                <a:gd name="T120" fmla="*/ 86840 w 268"/>
                <a:gd name="T121" fmla="*/ 26486 h 219"/>
                <a:gd name="T122" fmla="*/ 88195 w 268"/>
                <a:gd name="T123" fmla="*/ 29612 h 219"/>
                <a:gd name="T124" fmla="*/ 89543 w 268"/>
                <a:gd name="T125" fmla="*/ 30575 h 2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8"/>
                <a:gd name="T190" fmla="*/ 0 h 219"/>
                <a:gd name="T191" fmla="*/ 268 w 268"/>
                <a:gd name="T192" fmla="*/ 219 h 2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8" h="219">
                  <a:moveTo>
                    <a:pt x="268" y="102"/>
                  </a:moveTo>
                  <a:lnTo>
                    <a:pt x="267" y="103"/>
                  </a:lnTo>
                  <a:cubicBezTo>
                    <a:pt x="267" y="104"/>
                    <a:pt x="266" y="105"/>
                    <a:pt x="266" y="106"/>
                  </a:cubicBezTo>
                  <a:cubicBezTo>
                    <a:pt x="266" y="106"/>
                    <a:pt x="266" y="107"/>
                    <a:pt x="266" y="107"/>
                  </a:cubicBezTo>
                  <a:cubicBezTo>
                    <a:pt x="265" y="107"/>
                    <a:pt x="266" y="107"/>
                    <a:pt x="265" y="107"/>
                  </a:cubicBezTo>
                  <a:cubicBezTo>
                    <a:pt x="265" y="108"/>
                    <a:pt x="265" y="108"/>
                    <a:pt x="265" y="109"/>
                  </a:cubicBezTo>
                  <a:cubicBezTo>
                    <a:pt x="264" y="109"/>
                    <a:pt x="264" y="110"/>
                    <a:pt x="264" y="110"/>
                  </a:cubicBezTo>
                  <a:cubicBezTo>
                    <a:pt x="264" y="110"/>
                    <a:pt x="263" y="111"/>
                    <a:pt x="263" y="111"/>
                  </a:cubicBezTo>
                  <a:cubicBezTo>
                    <a:pt x="263" y="111"/>
                    <a:pt x="262" y="111"/>
                    <a:pt x="262" y="112"/>
                  </a:cubicBezTo>
                  <a:lnTo>
                    <a:pt x="261" y="112"/>
                  </a:lnTo>
                  <a:lnTo>
                    <a:pt x="261" y="113"/>
                  </a:lnTo>
                  <a:lnTo>
                    <a:pt x="259" y="113"/>
                  </a:lnTo>
                  <a:cubicBezTo>
                    <a:pt x="259" y="113"/>
                    <a:pt x="258" y="114"/>
                    <a:pt x="258" y="114"/>
                  </a:cubicBezTo>
                  <a:lnTo>
                    <a:pt x="258" y="115"/>
                  </a:lnTo>
                  <a:lnTo>
                    <a:pt x="258" y="116"/>
                  </a:lnTo>
                  <a:lnTo>
                    <a:pt x="257" y="116"/>
                  </a:lnTo>
                  <a:lnTo>
                    <a:pt x="256" y="115"/>
                  </a:lnTo>
                  <a:lnTo>
                    <a:pt x="256" y="112"/>
                  </a:lnTo>
                  <a:lnTo>
                    <a:pt x="255" y="112"/>
                  </a:lnTo>
                  <a:lnTo>
                    <a:pt x="254" y="113"/>
                  </a:lnTo>
                  <a:cubicBezTo>
                    <a:pt x="254" y="113"/>
                    <a:pt x="253" y="114"/>
                    <a:pt x="253" y="114"/>
                  </a:cubicBezTo>
                  <a:cubicBezTo>
                    <a:pt x="253" y="114"/>
                    <a:pt x="253" y="114"/>
                    <a:pt x="253" y="115"/>
                  </a:cubicBezTo>
                  <a:cubicBezTo>
                    <a:pt x="252" y="115"/>
                    <a:pt x="252" y="115"/>
                    <a:pt x="252" y="115"/>
                  </a:cubicBezTo>
                  <a:lnTo>
                    <a:pt x="251" y="115"/>
                  </a:lnTo>
                  <a:lnTo>
                    <a:pt x="251" y="116"/>
                  </a:lnTo>
                  <a:cubicBezTo>
                    <a:pt x="250" y="116"/>
                    <a:pt x="249" y="117"/>
                    <a:pt x="249" y="117"/>
                  </a:cubicBezTo>
                  <a:lnTo>
                    <a:pt x="243" y="117"/>
                  </a:lnTo>
                  <a:lnTo>
                    <a:pt x="243" y="118"/>
                  </a:lnTo>
                  <a:lnTo>
                    <a:pt x="242" y="118"/>
                  </a:lnTo>
                  <a:cubicBezTo>
                    <a:pt x="242" y="118"/>
                    <a:pt x="241" y="118"/>
                    <a:pt x="241" y="118"/>
                  </a:cubicBezTo>
                  <a:lnTo>
                    <a:pt x="240" y="118"/>
                  </a:lnTo>
                  <a:lnTo>
                    <a:pt x="240" y="119"/>
                  </a:lnTo>
                  <a:lnTo>
                    <a:pt x="239" y="119"/>
                  </a:lnTo>
                  <a:cubicBezTo>
                    <a:pt x="239" y="119"/>
                    <a:pt x="239" y="119"/>
                    <a:pt x="240" y="119"/>
                  </a:cubicBezTo>
                  <a:lnTo>
                    <a:pt x="240" y="120"/>
                  </a:lnTo>
                  <a:cubicBezTo>
                    <a:pt x="240" y="120"/>
                    <a:pt x="240" y="120"/>
                    <a:pt x="241" y="120"/>
                  </a:cubicBezTo>
                  <a:cubicBezTo>
                    <a:pt x="241" y="121"/>
                    <a:pt x="241" y="121"/>
                    <a:pt x="242" y="121"/>
                  </a:cubicBezTo>
                  <a:lnTo>
                    <a:pt x="242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4"/>
                  </a:lnTo>
                  <a:lnTo>
                    <a:pt x="240" y="129"/>
                  </a:lnTo>
                  <a:lnTo>
                    <a:pt x="241" y="130"/>
                  </a:lnTo>
                  <a:cubicBezTo>
                    <a:pt x="241" y="130"/>
                    <a:pt x="240" y="134"/>
                    <a:pt x="241" y="135"/>
                  </a:cubicBezTo>
                  <a:lnTo>
                    <a:pt x="241" y="134"/>
                  </a:lnTo>
                  <a:lnTo>
                    <a:pt x="243" y="134"/>
                  </a:lnTo>
                  <a:lnTo>
                    <a:pt x="243" y="135"/>
                  </a:lnTo>
                  <a:cubicBezTo>
                    <a:pt x="243" y="135"/>
                    <a:pt x="243" y="135"/>
                    <a:pt x="243" y="136"/>
                  </a:cubicBezTo>
                  <a:cubicBezTo>
                    <a:pt x="243" y="136"/>
                    <a:pt x="244" y="137"/>
                    <a:pt x="244" y="137"/>
                  </a:cubicBezTo>
                  <a:cubicBezTo>
                    <a:pt x="245" y="137"/>
                    <a:pt x="244" y="138"/>
                    <a:pt x="245" y="138"/>
                  </a:cubicBezTo>
                  <a:cubicBezTo>
                    <a:pt x="245" y="138"/>
                    <a:pt x="245" y="142"/>
                    <a:pt x="244" y="142"/>
                  </a:cubicBezTo>
                  <a:lnTo>
                    <a:pt x="244" y="147"/>
                  </a:lnTo>
                  <a:cubicBezTo>
                    <a:pt x="243" y="147"/>
                    <a:pt x="243" y="148"/>
                    <a:pt x="243" y="148"/>
                  </a:cubicBezTo>
                  <a:cubicBezTo>
                    <a:pt x="243" y="148"/>
                    <a:pt x="243" y="149"/>
                    <a:pt x="243" y="149"/>
                  </a:cubicBezTo>
                  <a:lnTo>
                    <a:pt x="242" y="149"/>
                  </a:lnTo>
                  <a:lnTo>
                    <a:pt x="242" y="150"/>
                  </a:lnTo>
                  <a:cubicBezTo>
                    <a:pt x="242" y="150"/>
                    <a:pt x="242" y="151"/>
                    <a:pt x="241" y="151"/>
                  </a:cubicBezTo>
                  <a:lnTo>
                    <a:pt x="241" y="152"/>
                  </a:lnTo>
                  <a:lnTo>
                    <a:pt x="241" y="153"/>
                  </a:lnTo>
                  <a:cubicBezTo>
                    <a:pt x="240" y="153"/>
                    <a:pt x="241" y="153"/>
                    <a:pt x="240" y="153"/>
                  </a:cubicBezTo>
                  <a:lnTo>
                    <a:pt x="240" y="154"/>
                  </a:lnTo>
                  <a:cubicBezTo>
                    <a:pt x="239" y="154"/>
                    <a:pt x="240" y="154"/>
                    <a:pt x="239" y="154"/>
                  </a:cubicBezTo>
                  <a:cubicBezTo>
                    <a:pt x="239" y="154"/>
                    <a:pt x="239" y="155"/>
                    <a:pt x="239" y="155"/>
                  </a:cubicBezTo>
                  <a:cubicBezTo>
                    <a:pt x="239" y="155"/>
                    <a:pt x="238" y="155"/>
                    <a:pt x="238" y="155"/>
                  </a:cubicBezTo>
                  <a:cubicBezTo>
                    <a:pt x="237" y="156"/>
                    <a:pt x="236" y="157"/>
                    <a:pt x="236" y="157"/>
                  </a:cubicBezTo>
                  <a:lnTo>
                    <a:pt x="235" y="157"/>
                  </a:lnTo>
                  <a:lnTo>
                    <a:pt x="235" y="158"/>
                  </a:lnTo>
                  <a:lnTo>
                    <a:pt x="233" y="158"/>
                  </a:lnTo>
                  <a:cubicBezTo>
                    <a:pt x="233" y="158"/>
                    <a:pt x="233" y="159"/>
                    <a:pt x="233" y="159"/>
                  </a:cubicBezTo>
                  <a:cubicBezTo>
                    <a:pt x="232" y="159"/>
                    <a:pt x="232" y="160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lnTo>
                    <a:pt x="231" y="162"/>
                  </a:lnTo>
                  <a:cubicBezTo>
                    <a:pt x="231" y="162"/>
                    <a:pt x="231" y="163"/>
                    <a:pt x="230" y="163"/>
                  </a:cubicBezTo>
                  <a:lnTo>
                    <a:pt x="230" y="164"/>
                  </a:lnTo>
                  <a:cubicBezTo>
                    <a:pt x="230" y="164"/>
                    <a:pt x="230" y="164"/>
                    <a:pt x="230" y="164"/>
                  </a:cubicBezTo>
                  <a:cubicBezTo>
                    <a:pt x="229" y="165"/>
                    <a:pt x="230" y="167"/>
                    <a:pt x="230" y="168"/>
                  </a:cubicBezTo>
                  <a:lnTo>
                    <a:pt x="229" y="168"/>
                  </a:lnTo>
                  <a:lnTo>
                    <a:pt x="229" y="169"/>
                  </a:lnTo>
                  <a:lnTo>
                    <a:pt x="228" y="169"/>
                  </a:lnTo>
                  <a:cubicBezTo>
                    <a:pt x="228" y="169"/>
                    <a:pt x="226" y="171"/>
                    <a:pt x="226" y="171"/>
                  </a:cubicBezTo>
                  <a:lnTo>
                    <a:pt x="226" y="172"/>
                  </a:lnTo>
                  <a:lnTo>
                    <a:pt x="227" y="172"/>
                  </a:lnTo>
                  <a:lnTo>
                    <a:pt x="228" y="172"/>
                  </a:lnTo>
                  <a:lnTo>
                    <a:pt x="228" y="176"/>
                  </a:lnTo>
                  <a:lnTo>
                    <a:pt x="227" y="177"/>
                  </a:lnTo>
                  <a:lnTo>
                    <a:pt x="225" y="177"/>
                  </a:lnTo>
                  <a:cubicBezTo>
                    <a:pt x="225" y="176"/>
                    <a:pt x="225" y="177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lnTo>
                    <a:pt x="224" y="175"/>
                  </a:lnTo>
                  <a:lnTo>
                    <a:pt x="223" y="175"/>
                  </a:lnTo>
                  <a:cubicBezTo>
                    <a:pt x="223" y="175"/>
                    <a:pt x="222" y="174"/>
                    <a:pt x="222" y="174"/>
                  </a:cubicBezTo>
                  <a:cubicBezTo>
                    <a:pt x="222" y="174"/>
                    <a:pt x="222" y="174"/>
                    <a:pt x="222" y="174"/>
                  </a:cubicBezTo>
                  <a:cubicBezTo>
                    <a:pt x="220" y="174"/>
                    <a:pt x="219" y="174"/>
                    <a:pt x="218" y="174"/>
                  </a:cubicBezTo>
                  <a:lnTo>
                    <a:pt x="217" y="173"/>
                  </a:lnTo>
                  <a:cubicBezTo>
                    <a:pt x="217" y="172"/>
                    <a:pt x="215" y="171"/>
                    <a:pt x="215" y="170"/>
                  </a:cubicBezTo>
                  <a:lnTo>
                    <a:pt x="214" y="170"/>
                  </a:lnTo>
                  <a:lnTo>
                    <a:pt x="214" y="169"/>
                  </a:lnTo>
                  <a:lnTo>
                    <a:pt x="213" y="169"/>
                  </a:lnTo>
                  <a:cubicBezTo>
                    <a:pt x="212" y="168"/>
                    <a:pt x="211" y="169"/>
                    <a:pt x="210" y="169"/>
                  </a:cubicBezTo>
                  <a:lnTo>
                    <a:pt x="210" y="168"/>
                  </a:lnTo>
                  <a:cubicBezTo>
                    <a:pt x="210" y="168"/>
                    <a:pt x="202" y="167"/>
                    <a:pt x="201" y="167"/>
                  </a:cubicBezTo>
                  <a:lnTo>
                    <a:pt x="201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9"/>
                  </a:lnTo>
                  <a:cubicBezTo>
                    <a:pt x="198" y="169"/>
                    <a:pt x="197" y="170"/>
                    <a:pt x="196" y="170"/>
                  </a:cubicBezTo>
                  <a:lnTo>
                    <a:pt x="196" y="169"/>
                  </a:lnTo>
                  <a:lnTo>
                    <a:pt x="197" y="169"/>
                  </a:lnTo>
                  <a:lnTo>
                    <a:pt x="197" y="168"/>
                  </a:lnTo>
                  <a:lnTo>
                    <a:pt x="197" y="166"/>
                  </a:lnTo>
                  <a:cubicBezTo>
                    <a:pt x="197" y="166"/>
                    <a:pt x="193" y="167"/>
                    <a:pt x="193" y="165"/>
                  </a:cubicBezTo>
                  <a:lnTo>
                    <a:pt x="193" y="164"/>
                  </a:lnTo>
                  <a:lnTo>
                    <a:pt x="192" y="164"/>
                  </a:lnTo>
                  <a:lnTo>
                    <a:pt x="192" y="165"/>
                  </a:lnTo>
                  <a:cubicBezTo>
                    <a:pt x="191" y="165"/>
                    <a:pt x="192" y="165"/>
                    <a:pt x="191" y="165"/>
                  </a:cubicBezTo>
                  <a:cubicBezTo>
                    <a:pt x="191" y="166"/>
                    <a:pt x="191" y="166"/>
                    <a:pt x="191" y="166"/>
                  </a:cubicBezTo>
                  <a:lnTo>
                    <a:pt x="191" y="167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88" y="168"/>
                  </a:lnTo>
                  <a:lnTo>
                    <a:pt x="187" y="168"/>
                  </a:lnTo>
                  <a:lnTo>
                    <a:pt x="187" y="171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5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7" y="175"/>
                  </a:lnTo>
                  <a:cubicBezTo>
                    <a:pt x="187" y="176"/>
                    <a:pt x="187" y="180"/>
                    <a:pt x="186" y="180"/>
                  </a:cubicBezTo>
                  <a:lnTo>
                    <a:pt x="186" y="181"/>
                  </a:lnTo>
                  <a:lnTo>
                    <a:pt x="185" y="181"/>
                  </a:lnTo>
                  <a:cubicBezTo>
                    <a:pt x="185" y="182"/>
                    <a:pt x="185" y="182"/>
                    <a:pt x="185" y="183"/>
                  </a:cubicBezTo>
                  <a:lnTo>
                    <a:pt x="184" y="183"/>
                  </a:lnTo>
                  <a:lnTo>
                    <a:pt x="184" y="184"/>
                  </a:lnTo>
                  <a:cubicBezTo>
                    <a:pt x="184" y="184"/>
                    <a:pt x="183" y="185"/>
                    <a:pt x="183" y="185"/>
                  </a:cubicBezTo>
                  <a:cubicBezTo>
                    <a:pt x="183" y="186"/>
                    <a:pt x="183" y="189"/>
                    <a:pt x="183" y="190"/>
                  </a:cubicBezTo>
                  <a:lnTo>
                    <a:pt x="184" y="190"/>
                  </a:lnTo>
                  <a:lnTo>
                    <a:pt x="184" y="191"/>
                  </a:lnTo>
                  <a:lnTo>
                    <a:pt x="185" y="192"/>
                  </a:lnTo>
                  <a:cubicBezTo>
                    <a:pt x="186" y="192"/>
                    <a:pt x="188" y="192"/>
                    <a:pt x="189" y="192"/>
                  </a:cubicBezTo>
                  <a:lnTo>
                    <a:pt x="189" y="193"/>
                  </a:lnTo>
                  <a:lnTo>
                    <a:pt x="191" y="193"/>
                  </a:lnTo>
                  <a:lnTo>
                    <a:pt x="191" y="194"/>
                  </a:lnTo>
                  <a:lnTo>
                    <a:pt x="191" y="195"/>
                  </a:lnTo>
                  <a:lnTo>
                    <a:pt x="191" y="196"/>
                  </a:lnTo>
                  <a:lnTo>
                    <a:pt x="192" y="196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5" y="197"/>
                  </a:lnTo>
                  <a:cubicBezTo>
                    <a:pt x="195" y="196"/>
                    <a:pt x="195" y="197"/>
                    <a:pt x="195" y="196"/>
                  </a:cubicBezTo>
                  <a:lnTo>
                    <a:pt x="198" y="196"/>
                  </a:lnTo>
                  <a:lnTo>
                    <a:pt x="198" y="199"/>
                  </a:lnTo>
                  <a:lnTo>
                    <a:pt x="197" y="199"/>
                  </a:lnTo>
                  <a:lnTo>
                    <a:pt x="196" y="199"/>
                  </a:lnTo>
                  <a:lnTo>
                    <a:pt x="196" y="200"/>
                  </a:lnTo>
                  <a:lnTo>
                    <a:pt x="195" y="200"/>
                  </a:lnTo>
                  <a:cubicBezTo>
                    <a:pt x="195" y="200"/>
                    <a:pt x="195" y="200"/>
                    <a:pt x="195" y="200"/>
                  </a:cubicBezTo>
                  <a:lnTo>
                    <a:pt x="195" y="202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7" y="204"/>
                  </a:lnTo>
                  <a:cubicBezTo>
                    <a:pt x="197" y="205"/>
                    <a:pt x="196" y="206"/>
                    <a:pt x="196" y="207"/>
                  </a:cubicBezTo>
                  <a:lnTo>
                    <a:pt x="194" y="207"/>
                  </a:lnTo>
                  <a:lnTo>
                    <a:pt x="193" y="207"/>
                  </a:lnTo>
                  <a:lnTo>
                    <a:pt x="193" y="206"/>
                  </a:lnTo>
                  <a:cubicBezTo>
                    <a:pt x="193" y="206"/>
                    <a:pt x="192" y="206"/>
                    <a:pt x="192" y="206"/>
                  </a:cubicBezTo>
                  <a:cubicBezTo>
                    <a:pt x="192" y="205"/>
                    <a:pt x="192" y="206"/>
                    <a:pt x="192" y="205"/>
                  </a:cubicBezTo>
                  <a:lnTo>
                    <a:pt x="191" y="205"/>
                  </a:lnTo>
                  <a:lnTo>
                    <a:pt x="191" y="206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7"/>
                  </a:lnTo>
                  <a:cubicBezTo>
                    <a:pt x="189" y="207"/>
                    <a:pt x="187" y="206"/>
                    <a:pt x="186" y="206"/>
                  </a:cubicBezTo>
                  <a:lnTo>
                    <a:pt x="186" y="208"/>
                  </a:lnTo>
                  <a:cubicBezTo>
                    <a:pt x="186" y="208"/>
                    <a:pt x="186" y="209"/>
                    <a:pt x="185" y="209"/>
                  </a:cubicBezTo>
                  <a:lnTo>
                    <a:pt x="185" y="210"/>
                  </a:lnTo>
                  <a:lnTo>
                    <a:pt x="184" y="210"/>
                  </a:lnTo>
                  <a:lnTo>
                    <a:pt x="184" y="212"/>
                  </a:lnTo>
                  <a:lnTo>
                    <a:pt x="183" y="212"/>
                  </a:lnTo>
                  <a:cubicBezTo>
                    <a:pt x="183" y="213"/>
                    <a:pt x="183" y="218"/>
                    <a:pt x="183" y="219"/>
                  </a:cubicBezTo>
                  <a:cubicBezTo>
                    <a:pt x="183" y="219"/>
                    <a:pt x="183" y="219"/>
                    <a:pt x="182" y="219"/>
                  </a:cubicBezTo>
                  <a:cubicBezTo>
                    <a:pt x="182" y="219"/>
                    <a:pt x="181" y="218"/>
                    <a:pt x="180" y="218"/>
                  </a:cubicBezTo>
                  <a:cubicBezTo>
                    <a:pt x="180" y="217"/>
                    <a:pt x="177" y="216"/>
                    <a:pt x="177" y="215"/>
                  </a:cubicBezTo>
                  <a:cubicBezTo>
                    <a:pt x="177" y="214"/>
                    <a:pt x="176" y="215"/>
                    <a:pt x="176" y="214"/>
                  </a:cubicBezTo>
                  <a:cubicBezTo>
                    <a:pt x="175" y="214"/>
                    <a:pt x="174" y="214"/>
                    <a:pt x="173" y="214"/>
                  </a:cubicBezTo>
                  <a:cubicBezTo>
                    <a:pt x="173" y="213"/>
                    <a:pt x="173" y="214"/>
                    <a:pt x="173" y="213"/>
                  </a:cubicBezTo>
                  <a:lnTo>
                    <a:pt x="172" y="213"/>
                  </a:lnTo>
                  <a:lnTo>
                    <a:pt x="172" y="212"/>
                  </a:lnTo>
                  <a:lnTo>
                    <a:pt x="171" y="212"/>
                  </a:lnTo>
                  <a:lnTo>
                    <a:pt x="171" y="211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9" y="209"/>
                  </a:lnTo>
                  <a:cubicBezTo>
                    <a:pt x="169" y="208"/>
                    <a:pt x="169" y="207"/>
                    <a:pt x="169" y="206"/>
                  </a:cubicBezTo>
                  <a:lnTo>
                    <a:pt x="167" y="206"/>
                  </a:lnTo>
                  <a:cubicBezTo>
                    <a:pt x="167" y="207"/>
                    <a:pt x="165" y="208"/>
                    <a:pt x="164" y="208"/>
                  </a:cubicBezTo>
                  <a:cubicBezTo>
                    <a:pt x="164" y="208"/>
                    <a:pt x="164" y="208"/>
                    <a:pt x="164" y="208"/>
                  </a:cubicBezTo>
                  <a:cubicBezTo>
                    <a:pt x="164" y="208"/>
                    <a:pt x="163" y="208"/>
                    <a:pt x="163" y="208"/>
                  </a:cubicBezTo>
                  <a:cubicBezTo>
                    <a:pt x="164" y="208"/>
                    <a:pt x="163" y="208"/>
                    <a:pt x="163" y="208"/>
                  </a:cubicBezTo>
                  <a:cubicBezTo>
                    <a:pt x="163" y="208"/>
                    <a:pt x="163" y="209"/>
                    <a:pt x="163" y="209"/>
                  </a:cubicBezTo>
                  <a:cubicBezTo>
                    <a:pt x="163" y="209"/>
                    <a:pt x="163" y="209"/>
                    <a:pt x="163" y="210"/>
                  </a:cubicBezTo>
                  <a:cubicBezTo>
                    <a:pt x="163" y="209"/>
                    <a:pt x="163" y="209"/>
                    <a:pt x="162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1" y="210"/>
                    <a:pt x="161" y="210"/>
                    <a:pt x="160" y="210"/>
                  </a:cubicBezTo>
                  <a:cubicBezTo>
                    <a:pt x="160" y="210"/>
                    <a:pt x="159" y="209"/>
                    <a:pt x="159" y="209"/>
                  </a:cubicBezTo>
                  <a:cubicBezTo>
                    <a:pt x="159" y="209"/>
                    <a:pt x="158" y="208"/>
                    <a:pt x="158" y="207"/>
                  </a:cubicBezTo>
                  <a:cubicBezTo>
                    <a:pt x="158" y="207"/>
                    <a:pt x="157" y="207"/>
                    <a:pt x="157" y="207"/>
                  </a:cubicBezTo>
                  <a:lnTo>
                    <a:pt x="156" y="207"/>
                  </a:lnTo>
                  <a:cubicBezTo>
                    <a:pt x="156" y="206"/>
                    <a:pt x="155" y="206"/>
                    <a:pt x="155" y="206"/>
                  </a:cubicBezTo>
                  <a:cubicBezTo>
                    <a:pt x="155" y="205"/>
                    <a:pt x="155" y="204"/>
                    <a:pt x="155" y="203"/>
                  </a:cubicBezTo>
                  <a:cubicBezTo>
                    <a:pt x="156" y="203"/>
                    <a:pt x="156" y="202"/>
                    <a:pt x="156" y="202"/>
                  </a:cubicBezTo>
                  <a:cubicBezTo>
                    <a:pt x="154" y="202"/>
                    <a:pt x="151" y="204"/>
                    <a:pt x="149" y="204"/>
                  </a:cubicBezTo>
                  <a:cubicBezTo>
                    <a:pt x="149" y="202"/>
                    <a:pt x="148" y="199"/>
                    <a:pt x="148" y="197"/>
                  </a:cubicBezTo>
                  <a:lnTo>
                    <a:pt x="142" y="197"/>
                  </a:lnTo>
                  <a:cubicBezTo>
                    <a:pt x="142" y="197"/>
                    <a:pt x="142" y="196"/>
                    <a:pt x="142" y="196"/>
                  </a:cubicBezTo>
                  <a:cubicBezTo>
                    <a:pt x="142" y="196"/>
                    <a:pt x="142" y="196"/>
                    <a:pt x="141" y="196"/>
                  </a:cubicBezTo>
                  <a:cubicBezTo>
                    <a:pt x="142" y="196"/>
                    <a:pt x="142" y="196"/>
                    <a:pt x="141" y="196"/>
                  </a:cubicBezTo>
                  <a:lnTo>
                    <a:pt x="140" y="194"/>
                  </a:lnTo>
                  <a:cubicBezTo>
                    <a:pt x="140" y="194"/>
                    <a:pt x="139" y="194"/>
                    <a:pt x="139" y="194"/>
                  </a:cubicBezTo>
                  <a:lnTo>
                    <a:pt x="138" y="194"/>
                  </a:lnTo>
                  <a:cubicBezTo>
                    <a:pt x="138" y="194"/>
                    <a:pt x="138" y="194"/>
                    <a:pt x="138" y="194"/>
                  </a:cubicBezTo>
                  <a:cubicBezTo>
                    <a:pt x="137" y="194"/>
                    <a:pt x="137" y="195"/>
                    <a:pt x="137" y="195"/>
                  </a:cubicBezTo>
                  <a:cubicBezTo>
                    <a:pt x="137" y="195"/>
                    <a:pt x="136" y="195"/>
                    <a:pt x="136" y="195"/>
                  </a:cubicBezTo>
                  <a:lnTo>
                    <a:pt x="136" y="196"/>
                  </a:lnTo>
                  <a:cubicBezTo>
                    <a:pt x="135" y="196"/>
                    <a:pt x="135" y="196"/>
                    <a:pt x="135" y="196"/>
                  </a:cubicBezTo>
                  <a:cubicBezTo>
                    <a:pt x="135" y="195"/>
                    <a:pt x="134" y="195"/>
                    <a:pt x="134" y="195"/>
                  </a:cubicBezTo>
                  <a:cubicBezTo>
                    <a:pt x="135" y="195"/>
                    <a:pt x="134" y="195"/>
                    <a:pt x="134" y="195"/>
                  </a:cubicBezTo>
                  <a:cubicBezTo>
                    <a:pt x="134" y="195"/>
                    <a:pt x="131" y="195"/>
                    <a:pt x="130" y="195"/>
                  </a:cubicBezTo>
                  <a:cubicBezTo>
                    <a:pt x="130" y="195"/>
                    <a:pt x="130" y="196"/>
                    <a:pt x="130" y="196"/>
                  </a:cubicBezTo>
                  <a:cubicBezTo>
                    <a:pt x="130" y="196"/>
                    <a:pt x="130" y="196"/>
                    <a:pt x="130" y="196"/>
                  </a:cubicBezTo>
                  <a:cubicBezTo>
                    <a:pt x="130" y="196"/>
                    <a:pt x="130" y="196"/>
                    <a:pt x="129" y="196"/>
                  </a:cubicBezTo>
                  <a:cubicBezTo>
                    <a:pt x="130" y="196"/>
                    <a:pt x="130" y="196"/>
                    <a:pt x="129" y="197"/>
                  </a:cubicBezTo>
                  <a:cubicBezTo>
                    <a:pt x="129" y="197"/>
                    <a:pt x="129" y="201"/>
                    <a:pt x="129" y="201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128" y="201"/>
                    <a:pt x="127" y="202"/>
                    <a:pt x="127" y="202"/>
                  </a:cubicBezTo>
                  <a:cubicBezTo>
                    <a:pt x="127" y="201"/>
                    <a:pt x="124" y="201"/>
                    <a:pt x="123" y="200"/>
                  </a:cubicBezTo>
                  <a:cubicBezTo>
                    <a:pt x="122" y="200"/>
                    <a:pt x="120" y="199"/>
                    <a:pt x="119" y="199"/>
                  </a:cubicBezTo>
                  <a:cubicBezTo>
                    <a:pt x="119" y="199"/>
                    <a:pt x="119" y="198"/>
                    <a:pt x="119" y="198"/>
                  </a:cubicBezTo>
                  <a:cubicBezTo>
                    <a:pt x="119" y="199"/>
                    <a:pt x="119" y="198"/>
                    <a:pt x="119" y="198"/>
                  </a:cubicBezTo>
                  <a:cubicBezTo>
                    <a:pt x="118" y="198"/>
                    <a:pt x="119" y="198"/>
                    <a:pt x="118" y="198"/>
                  </a:cubicBezTo>
                  <a:cubicBezTo>
                    <a:pt x="118" y="198"/>
                    <a:pt x="117" y="199"/>
                    <a:pt x="117" y="199"/>
                  </a:cubicBezTo>
                  <a:cubicBezTo>
                    <a:pt x="117" y="199"/>
                    <a:pt x="116" y="199"/>
                    <a:pt x="116" y="199"/>
                  </a:cubicBezTo>
                  <a:cubicBezTo>
                    <a:pt x="116" y="199"/>
                    <a:pt x="116" y="199"/>
                    <a:pt x="116" y="200"/>
                  </a:cubicBezTo>
                  <a:cubicBezTo>
                    <a:pt x="115" y="200"/>
                    <a:pt x="115" y="200"/>
                    <a:pt x="115" y="200"/>
                  </a:cubicBezTo>
                  <a:cubicBezTo>
                    <a:pt x="115" y="200"/>
                    <a:pt x="115" y="200"/>
                    <a:pt x="115" y="200"/>
                  </a:cubicBezTo>
                  <a:lnTo>
                    <a:pt x="115" y="201"/>
                  </a:lnTo>
                  <a:cubicBezTo>
                    <a:pt x="113" y="201"/>
                    <a:pt x="111" y="200"/>
                    <a:pt x="109" y="200"/>
                  </a:cubicBezTo>
                  <a:cubicBezTo>
                    <a:pt x="109" y="200"/>
                    <a:pt x="107" y="200"/>
                    <a:pt x="107" y="200"/>
                  </a:cubicBezTo>
                  <a:cubicBezTo>
                    <a:pt x="107" y="200"/>
                    <a:pt x="106" y="200"/>
                    <a:pt x="106" y="200"/>
                  </a:cubicBezTo>
                  <a:cubicBezTo>
                    <a:pt x="106" y="200"/>
                    <a:pt x="106" y="199"/>
                    <a:pt x="106" y="199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5" y="199"/>
                    <a:pt x="105" y="198"/>
                    <a:pt x="105" y="198"/>
                  </a:cubicBezTo>
                  <a:cubicBezTo>
                    <a:pt x="105" y="198"/>
                    <a:pt x="104" y="198"/>
                    <a:pt x="104" y="198"/>
                  </a:cubicBezTo>
                  <a:cubicBezTo>
                    <a:pt x="104" y="199"/>
                    <a:pt x="104" y="198"/>
                    <a:pt x="104" y="199"/>
                  </a:cubicBezTo>
                  <a:cubicBezTo>
                    <a:pt x="104" y="199"/>
                    <a:pt x="103" y="199"/>
                    <a:pt x="103" y="199"/>
                  </a:cubicBezTo>
                  <a:cubicBezTo>
                    <a:pt x="103" y="198"/>
                    <a:pt x="102" y="198"/>
                    <a:pt x="102" y="197"/>
                  </a:cubicBezTo>
                  <a:cubicBezTo>
                    <a:pt x="102" y="197"/>
                    <a:pt x="102" y="197"/>
                    <a:pt x="102" y="196"/>
                  </a:cubicBezTo>
                  <a:cubicBezTo>
                    <a:pt x="102" y="197"/>
                    <a:pt x="102" y="197"/>
                    <a:pt x="102" y="196"/>
                  </a:cubicBezTo>
                  <a:cubicBezTo>
                    <a:pt x="102" y="196"/>
                    <a:pt x="103" y="196"/>
                    <a:pt x="103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4" y="196"/>
                    <a:pt x="104" y="194"/>
                    <a:pt x="104" y="193"/>
                  </a:cubicBezTo>
                  <a:cubicBezTo>
                    <a:pt x="104" y="193"/>
                    <a:pt x="104" y="193"/>
                    <a:pt x="104" y="193"/>
                  </a:cubicBezTo>
                  <a:lnTo>
                    <a:pt x="103" y="193"/>
                  </a:lnTo>
                  <a:cubicBezTo>
                    <a:pt x="103" y="193"/>
                    <a:pt x="103" y="193"/>
                    <a:pt x="102" y="193"/>
                  </a:cubicBezTo>
                  <a:cubicBezTo>
                    <a:pt x="102" y="193"/>
                    <a:pt x="102" y="193"/>
                    <a:pt x="102" y="193"/>
                  </a:cubicBezTo>
                  <a:lnTo>
                    <a:pt x="101" y="194"/>
                  </a:lnTo>
                  <a:cubicBezTo>
                    <a:pt x="101" y="194"/>
                    <a:pt x="101" y="194"/>
                    <a:pt x="101" y="194"/>
                  </a:cubicBezTo>
                  <a:lnTo>
                    <a:pt x="100" y="194"/>
                  </a:lnTo>
                  <a:cubicBezTo>
                    <a:pt x="99" y="194"/>
                    <a:pt x="99" y="193"/>
                    <a:pt x="99" y="193"/>
                  </a:cubicBezTo>
                  <a:cubicBezTo>
                    <a:pt x="99" y="192"/>
                    <a:pt x="99" y="191"/>
                    <a:pt x="99" y="191"/>
                  </a:cubicBezTo>
                  <a:cubicBezTo>
                    <a:pt x="99" y="191"/>
                    <a:pt x="99" y="190"/>
                    <a:pt x="99" y="190"/>
                  </a:cubicBezTo>
                  <a:cubicBezTo>
                    <a:pt x="96" y="190"/>
                    <a:pt x="92" y="188"/>
                    <a:pt x="89" y="188"/>
                  </a:cubicBezTo>
                  <a:cubicBezTo>
                    <a:pt x="89" y="188"/>
                    <a:pt x="88" y="189"/>
                    <a:pt x="87" y="189"/>
                  </a:cubicBezTo>
                  <a:cubicBezTo>
                    <a:pt x="87" y="189"/>
                    <a:pt x="87" y="190"/>
                    <a:pt x="87" y="191"/>
                  </a:cubicBezTo>
                  <a:cubicBezTo>
                    <a:pt x="87" y="191"/>
                    <a:pt x="87" y="192"/>
                    <a:pt x="87" y="192"/>
                  </a:cubicBezTo>
                  <a:lnTo>
                    <a:pt x="86" y="192"/>
                  </a:lnTo>
                  <a:cubicBezTo>
                    <a:pt x="86" y="192"/>
                    <a:pt x="86" y="193"/>
                    <a:pt x="86" y="193"/>
                  </a:cubicBezTo>
                  <a:lnTo>
                    <a:pt x="82" y="193"/>
                  </a:lnTo>
                  <a:cubicBezTo>
                    <a:pt x="82" y="192"/>
                    <a:pt x="82" y="191"/>
                    <a:pt x="82" y="190"/>
                  </a:cubicBezTo>
                  <a:cubicBezTo>
                    <a:pt x="82" y="190"/>
                    <a:pt x="82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82" y="189"/>
                    <a:pt x="78" y="187"/>
                    <a:pt x="77" y="186"/>
                  </a:cubicBezTo>
                  <a:cubicBezTo>
                    <a:pt x="82" y="189"/>
                    <a:pt x="78" y="187"/>
                    <a:pt x="77" y="186"/>
                  </a:cubicBezTo>
                  <a:lnTo>
                    <a:pt x="76" y="185"/>
                  </a:lnTo>
                  <a:cubicBezTo>
                    <a:pt x="76" y="185"/>
                    <a:pt x="72" y="184"/>
                    <a:pt x="72" y="184"/>
                  </a:cubicBezTo>
                  <a:cubicBezTo>
                    <a:pt x="70" y="184"/>
                    <a:pt x="67" y="183"/>
                    <a:pt x="65" y="183"/>
                  </a:cubicBezTo>
                  <a:cubicBezTo>
                    <a:pt x="65" y="183"/>
                    <a:pt x="63" y="183"/>
                    <a:pt x="63" y="183"/>
                  </a:cubicBezTo>
                  <a:lnTo>
                    <a:pt x="62" y="183"/>
                  </a:lnTo>
                  <a:cubicBezTo>
                    <a:pt x="63" y="183"/>
                    <a:pt x="62" y="183"/>
                    <a:pt x="62" y="183"/>
                  </a:cubicBezTo>
                  <a:cubicBezTo>
                    <a:pt x="62" y="184"/>
                    <a:pt x="61" y="185"/>
                    <a:pt x="61" y="186"/>
                  </a:cubicBezTo>
                  <a:cubicBezTo>
                    <a:pt x="61" y="186"/>
                    <a:pt x="61" y="186"/>
                    <a:pt x="61" y="186"/>
                  </a:cubicBezTo>
                  <a:cubicBezTo>
                    <a:pt x="61" y="186"/>
                    <a:pt x="61" y="187"/>
                    <a:pt x="60" y="187"/>
                  </a:cubicBezTo>
                  <a:cubicBezTo>
                    <a:pt x="60" y="187"/>
                    <a:pt x="59" y="188"/>
                    <a:pt x="59" y="188"/>
                  </a:cubicBezTo>
                  <a:cubicBezTo>
                    <a:pt x="59" y="189"/>
                    <a:pt x="57" y="190"/>
                    <a:pt x="56" y="190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6" y="190"/>
                    <a:pt x="55" y="190"/>
                    <a:pt x="55" y="190"/>
                  </a:cubicBezTo>
                  <a:cubicBezTo>
                    <a:pt x="54" y="190"/>
                    <a:pt x="49" y="192"/>
                    <a:pt x="48" y="191"/>
                  </a:cubicBezTo>
                  <a:cubicBezTo>
                    <a:pt x="47" y="191"/>
                    <a:pt x="47" y="190"/>
                    <a:pt x="46" y="190"/>
                  </a:cubicBezTo>
                  <a:lnTo>
                    <a:pt x="46" y="189"/>
                  </a:lnTo>
                  <a:cubicBezTo>
                    <a:pt x="46" y="189"/>
                    <a:pt x="45" y="188"/>
                    <a:pt x="44" y="188"/>
                  </a:cubicBezTo>
                  <a:cubicBezTo>
                    <a:pt x="40" y="188"/>
                    <a:pt x="40" y="178"/>
                    <a:pt x="40" y="175"/>
                  </a:cubicBezTo>
                  <a:cubicBezTo>
                    <a:pt x="39" y="175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3"/>
                  </a:cubicBezTo>
                  <a:cubicBezTo>
                    <a:pt x="38" y="173"/>
                    <a:pt x="37" y="172"/>
                    <a:pt x="37" y="172"/>
                  </a:cubicBezTo>
                  <a:cubicBezTo>
                    <a:pt x="37" y="172"/>
                    <a:pt x="37" y="172"/>
                    <a:pt x="37" y="172"/>
                  </a:cubicBezTo>
                  <a:lnTo>
                    <a:pt x="36" y="172"/>
                  </a:lnTo>
                  <a:cubicBezTo>
                    <a:pt x="36" y="172"/>
                    <a:pt x="32" y="172"/>
                    <a:pt x="32" y="172"/>
                  </a:cubicBezTo>
                  <a:cubicBezTo>
                    <a:pt x="32" y="172"/>
                    <a:pt x="30" y="171"/>
                    <a:pt x="30" y="171"/>
                  </a:cubicBezTo>
                  <a:lnTo>
                    <a:pt x="29" y="170"/>
                  </a:lnTo>
                  <a:cubicBezTo>
                    <a:pt x="29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lnTo>
                    <a:pt x="28" y="172"/>
                  </a:lnTo>
                  <a:cubicBezTo>
                    <a:pt x="27" y="172"/>
                    <a:pt x="25" y="172"/>
                    <a:pt x="24" y="172"/>
                  </a:cubicBezTo>
                  <a:lnTo>
                    <a:pt x="24" y="171"/>
                  </a:lnTo>
                  <a:cubicBezTo>
                    <a:pt x="24" y="171"/>
                    <a:pt x="24" y="170"/>
                    <a:pt x="24" y="169"/>
                  </a:cubicBezTo>
                  <a:cubicBezTo>
                    <a:pt x="23" y="169"/>
                    <a:pt x="22" y="169"/>
                    <a:pt x="20" y="169"/>
                  </a:cubicBezTo>
                  <a:lnTo>
                    <a:pt x="20" y="168"/>
                  </a:lnTo>
                  <a:cubicBezTo>
                    <a:pt x="21" y="167"/>
                    <a:pt x="21" y="167"/>
                    <a:pt x="22" y="167"/>
                  </a:cubicBezTo>
                  <a:cubicBezTo>
                    <a:pt x="22" y="166"/>
                    <a:pt x="22" y="166"/>
                    <a:pt x="22" y="165"/>
                  </a:cubicBezTo>
                  <a:lnTo>
                    <a:pt x="21" y="165"/>
                  </a:lnTo>
                  <a:cubicBezTo>
                    <a:pt x="21" y="165"/>
                    <a:pt x="19" y="165"/>
                    <a:pt x="19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8" y="166"/>
                    <a:pt x="18" y="165"/>
                    <a:pt x="18" y="166"/>
                  </a:cubicBezTo>
                  <a:lnTo>
                    <a:pt x="15" y="166"/>
                  </a:ln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4"/>
                    <a:pt x="14" y="164"/>
                  </a:cubicBezTo>
                  <a:cubicBezTo>
                    <a:pt x="13" y="164"/>
                    <a:pt x="13" y="164"/>
                    <a:pt x="12" y="164"/>
                  </a:cubicBezTo>
                  <a:cubicBezTo>
                    <a:pt x="11" y="164"/>
                    <a:pt x="10" y="164"/>
                    <a:pt x="9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8" y="164"/>
                    <a:pt x="7" y="164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6" y="165"/>
                    <a:pt x="6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5" y="167"/>
                    <a:pt x="4" y="167"/>
                    <a:pt x="3" y="167"/>
                  </a:cubicBezTo>
                  <a:lnTo>
                    <a:pt x="1" y="166"/>
                  </a:lnTo>
                  <a:cubicBezTo>
                    <a:pt x="1" y="164"/>
                    <a:pt x="0" y="162"/>
                    <a:pt x="0" y="160"/>
                  </a:cubicBezTo>
                  <a:lnTo>
                    <a:pt x="7" y="160"/>
                  </a:lnTo>
                  <a:cubicBezTo>
                    <a:pt x="7" y="159"/>
                    <a:pt x="10" y="157"/>
                    <a:pt x="10" y="155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2" y="155"/>
                    <a:pt x="14" y="152"/>
                    <a:pt x="14" y="150"/>
                  </a:cubicBezTo>
                  <a:cubicBezTo>
                    <a:pt x="14" y="150"/>
                    <a:pt x="15" y="148"/>
                    <a:pt x="15" y="148"/>
                  </a:cubicBezTo>
                  <a:cubicBezTo>
                    <a:pt x="17" y="148"/>
                    <a:pt x="20" y="143"/>
                    <a:pt x="20" y="141"/>
                  </a:cubicBezTo>
                  <a:cubicBezTo>
                    <a:pt x="20" y="138"/>
                    <a:pt x="23" y="134"/>
                    <a:pt x="23" y="131"/>
                  </a:cubicBezTo>
                  <a:cubicBezTo>
                    <a:pt x="20" y="138"/>
                    <a:pt x="23" y="134"/>
                    <a:pt x="23" y="131"/>
                  </a:cubicBezTo>
                  <a:cubicBezTo>
                    <a:pt x="23" y="130"/>
                    <a:pt x="29" y="132"/>
                    <a:pt x="30" y="132"/>
                  </a:cubicBezTo>
                  <a:cubicBezTo>
                    <a:pt x="31" y="132"/>
                    <a:pt x="35" y="131"/>
                    <a:pt x="35" y="133"/>
                  </a:cubicBezTo>
                  <a:lnTo>
                    <a:pt x="36" y="133"/>
                  </a:lnTo>
                  <a:cubicBezTo>
                    <a:pt x="36" y="133"/>
                    <a:pt x="36" y="133"/>
                    <a:pt x="36" y="133"/>
                  </a:cubicBezTo>
                  <a:cubicBezTo>
                    <a:pt x="36" y="134"/>
                    <a:pt x="40" y="133"/>
                    <a:pt x="40" y="133"/>
                  </a:cubicBezTo>
                  <a:lnTo>
                    <a:pt x="40" y="131"/>
                  </a:lnTo>
                  <a:lnTo>
                    <a:pt x="46" y="131"/>
                  </a:lnTo>
                  <a:lnTo>
                    <a:pt x="46" y="130"/>
                  </a:lnTo>
                  <a:lnTo>
                    <a:pt x="49" y="130"/>
                  </a:lnTo>
                  <a:lnTo>
                    <a:pt x="50" y="130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2" y="134"/>
                  </a:lnTo>
                  <a:cubicBezTo>
                    <a:pt x="52" y="134"/>
                    <a:pt x="52" y="133"/>
                    <a:pt x="52" y="133"/>
                  </a:cubicBezTo>
                  <a:lnTo>
                    <a:pt x="53" y="133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5" y="132"/>
                  </a:lnTo>
                  <a:cubicBezTo>
                    <a:pt x="55" y="131"/>
                    <a:pt x="54" y="128"/>
                    <a:pt x="55" y="127"/>
                  </a:cubicBezTo>
                  <a:lnTo>
                    <a:pt x="58" y="127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1" y="126"/>
                  </a:lnTo>
                  <a:cubicBezTo>
                    <a:pt x="61" y="127"/>
                    <a:pt x="61" y="127"/>
                    <a:pt x="61" y="127"/>
                  </a:cubicBezTo>
                  <a:cubicBezTo>
                    <a:pt x="62" y="127"/>
                    <a:pt x="68" y="129"/>
                    <a:pt x="68" y="129"/>
                  </a:cubicBezTo>
                  <a:cubicBezTo>
                    <a:pt x="69" y="129"/>
                    <a:pt x="73" y="131"/>
                    <a:pt x="73" y="129"/>
                  </a:cubicBezTo>
                  <a:cubicBezTo>
                    <a:pt x="74" y="129"/>
                    <a:pt x="73" y="129"/>
                    <a:pt x="74" y="129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8"/>
                    <a:pt x="75" y="127"/>
                    <a:pt x="75" y="127"/>
                  </a:cubicBezTo>
                  <a:cubicBezTo>
                    <a:pt x="76" y="127"/>
                    <a:pt x="77" y="126"/>
                    <a:pt x="78" y="126"/>
                  </a:cubicBezTo>
                  <a:cubicBezTo>
                    <a:pt x="78" y="125"/>
                    <a:pt x="78" y="126"/>
                    <a:pt x="78" y="125"/>
                  </a:cubicBezTo>
                  <a:lnTo>
                    <a:pt x="79" y="125"/>
                  </a:lnTo>
                  <a:cubicBezTo>
                    <a:pt x="79" y="125"/>
                    <a:pt x="79" y="125"/>
                    <a:pt x="79" y="125"/>
                  </a:cubicBezTo>
                  <a:lnTo>
                    <a:pt x="80" y="125"/>
                  </a:lnTo>
                  <a:cubicBezTo>
                    <a:pt x="80" y="124"/>
                    <a:pt x="80" y="125"/>
                    <a:pt x="80" y="124"/>
                  </a:cubicBezTo>
                  <a:lnTo>
                    <a:pt x="81" y="124"/>
                  </a:lnTo>
                  <a:lnTo>
                    <a:pt x="82" y="123"/>
                  </a:lnTo>
                  <a:lnTo>
                    <a:pt x="82" y="122"/>
                  </a:lnTo>
                  <a:cubicBezTo>
                    <a:pt x="81" y="122"/>
                    <a:pt x="81" y="121"/>
                    <a:pt x="81" y="121"/>
                  </a:cubicBezTo>
                  <a:cubicBezTo>
                    <a:pt x="81" y="120"/>
                    <a:pt x="81" y="115"/>
                    <a:pt x="80" y="115"/>
                  </a:cubicBezTo>
                  <a:cubicBezTo>
                    <a:pt x="79" y="114"/>
                    <a:pt x="80" y="109"/>
                    <a:pt x="80" y="108"/>
                  </a:cubicBezTo>
                  <a:cubicBezTo>
                    <a:pt x="81" y="108"/>
                    <a:pt x="82" y="107"/>
                    <a:pt x="82" y="107"/>
                  </a:cubicBezTo>
                  <a:lnTo>
                    <a:pt x="83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5" y="104"/>
                  </a:lnTo>
                  <a:cubicBezTo>
                    <a:pt x="85" y="105"/>
                    <a:pt x="87" y="106"/>
                    <a:pt x="87" y="106"/>
                  </a:cubicBezTo>
                  <a:lnTo>
                    <a:pt x="88" y="106"/>
                  </a:lnTo>
                  <a:lnTo>
                    <a:pt x="89" y="106"/>
                  </a:lnTo>
                  <a:lnTo>
                    <a:pt x="89" y="103"/>
                  </a:lnTo>
                  <a:lnTo>
                    <a:pt x="88" y="103"/>
                  </a:lnTo>
                  <a:lnTo>
                    <a:pt x="87" y="102"/>
                  </a:lnTo>
                  <a:lnTo>
                    <a:pt x="87" y="100"/>
                  </a:lnTo>
                  <a:cubicBezTo>
                    <a:pt x="87" y="99"/>
                    <a:pt x="87" y="98"/>
                    <a:pt x="87" y="98"/>
                  </a:cubicBezTo>
                  <a:lnTo>
                    <a:pt x="87" y="97"/>
                  </a:lnTo>
                  <a:lnTo>
                    <a:pt x="88" y="97"/>
                  </a:lnTo>
                  <a:cubicBezTo>
                    <a:pt x="89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lnTo>
                    <a:pt x="92" y="99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6" y="100"/>
                  </a:lnTo>
                  <a:cubicBezTo>
                    <a:pt x="96" y="99"/>
                    <a:pt x="96" y="96"/>
                    <a:pt x="96" y="96"/>
                  </a:cubicBezTo>
                  <a:lnTo>
                    <a:pt x="95" y="96"/>
                  </a:lnTo>
                  <a:lnTo>
                    <a:pt x="95" y="93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8" y="92"/>
                  </a:lnTo>
                  <a:cubicBezTo>
                    <a:pt x="98" y="92"/>
                    <a:pt x="99" y="91"/>
                    <a:pt x="99" y="91"/>
                  </a:cubicBezTo>
                  <a:lnTo>
                    <a:pt x="99" y="90"/>
                  </a:lnTo>
                  <a:lnTo>
                    <a:pt x="100" y="90"/>
                  </a:lnTo>
                  <a:lnTo>
                    <a:pt x="100" y="89"/>
                  </a:lnTo>
                  <a:lnTo>
                    <a:pt x="100" y="88"/>
                  </a:lnTo>
                  <a:lnTo>
                    <a:pt x="101" y="88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2" y="86"/>
                  </a:lnTo>
                  <a:cubicBezTo>
                    <a:pt x="103" y="86"/>
                    <a:pt x="102" y="82"/>
                    <a:pt x="102" y="81"/>
                  </a:cubicBezTo>
                  <a:cubicBezTo>
                    <a:pt x="101" y="81"/>
                    <a:pt x="98" y="81"/>
                    <a:pt x="98" y="81"/>
                  </a:cubicBezTo>
                  <a:lnTo>
                    <a:pt x="98" y="82"/>
                  </a:lnTo>
                  <a:lnTo>
                    <a:pt x="97" y="82"/>
                  </a:lnTo>
                  <a:cubicBezTo>
                    <a:pt x="97" y="81"/>
                    <a:pt x="97" y="82"/>
                    <a:pt x="97" y="81"/>
                  </a:cubicBezTo>
                  <a:lnTo>
                    <a:pt x="96" y="81"/>
                  </a:lnTo>
                  <a:cubicBezTo>
                    <a:pt x="96" y="80"/>
                    <a:pt x="92" y="80"/>
                    <a:pt x="92" y="80"/>
                  </a:cubicBezTo>
                  <a:lnTo>
                    <a:pt x="91" y="79"/>
                  </a:lnTo>
                  <a:lnTo>
                    <a:pt x="91" y="73"/>
                  </a:lnTo>
                  <a:cubicBezTo>
                    <a:pt x="91" y="73"/>
                    <a:pt x="90" y="73"/>
                    <a:pt x="90" y="72"/>
                  </a:cubicBezTo>
                  <a:cubicBezTo>
                    <a:pt x="90" y="72"/>
                    <a:pt x="90" y="72"/>
                    <a:pt x="89" y="72"/>
                  </a:cubicBezTo>
                  <a:lnTo>
                    <a:pt x="88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3" y="60"/>
                  </a:lnTo>
                  <a:cubicBezTo>
                    <a:pt x="93" y="60"/>
                    <a:pt x="93" y="59"/>
                    <a:pt x="93" y="58"/>
                  </a:cubicBezTo>
                  <a:lnTo>
                    <a:pt x="94" y="58"/>
                  </a:lnTo>
                  <a:cubicBezTo>
                    <a:pt x="94" y="57"/>
                    <a:pt x="94" y="58"/>
                    <a:pt x="94" y="57"/>
                  </a:cubicBezTo>
                  <a:lnTo>
                    <a:pt x="96" y="57"/>
                  </a:lnTo>
                  <a:lnTo>
                    <a:pt x="96" y="52"/>
                  </a:lnTo>
                  <a:cubicBezTo>
                    <a:pt x="97" y="52"/>
                    <a:pt x="97" y="52"/>
                    <a:pt x="97" y="51"/>
                  </a:cubicBezTo>
                  <a:lnTo>
                    <a:pt x="99" y="51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100" y="49"/>
                  </a:lnTo>
                  <a:cubicBezTo>
                    <a:pt x="101" y="49"/>
                    <a:pt x="101" y="48"/>
                    <a:pt x="101" y="47"/>
                  </a:cubicBezTo>
                  <a:cubicBezTo>
                    <a:pt x="102" y="47"/>
                    <a:pt x="101" y="47"/>
                    <a:pt x="102" y="47"/>
                  </a:cubicBezTo>
                  <a:lnTo>
                    <a:pt x="102" y="46"/>
                  </a:lnTo>
                  <a:cubicBezTo>
                    <a:pt x="102" y="46"/>
                    <a:pt x="102" y="46"/>
                    <a:pt x="102" y="46"/>
                  </a:cubicBezTo>
                  <a:lnTo>
                    <a:pt x="102" y="45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2"/>
                  </a:lnTo>
                  <a:cubicBezTo>
                    <a:pt x="105" y="41"/>
                    <a:pt x="103" y="38"/>
                    <a:pt x="104" y="36"/>
                  </a:cubicBezTo>
                  <a:lnTo>
                    <a:pt x="104" y="35"/>
                  </a:lnTo>
                  <a:lnTo>
                    <a:pt x="105" y="35"/>
                  </a:lnTo>
                  <a:cubicBezTo>
                    <a:pt x="105" y="35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3"/>
                    <a:pt x="108" y="32"/>
                    <a:pt x="108" y="31"/>
                  </a:cubicBezTo>
                  <a:cubicBezTo>
                    <a:pt x="109" y="31"/>
                    <a:pt x="108" y="29"/>
                    <a:pt x="108" y="28"/>
                  </a:cubicBezTo>
                  <a:lnTo>
                    <a:pt x="109" y="28"/>
                  </a:lnTo>
                  <a:cubicBezTo>
                    <a:pt x="109" y="27"/>
                    <a:pt x="109" y="21"/>
                    <a:pt x="109" y="20"/>
                  </a:cubicBezTo>
                  <a:lnTo>
                    <a:pt x="109" y="19"/>
                  </a:lnTo>
                  <a:lnTo>
                    <a:pt x="110" y="19"/>
                  </a:lnTo>
                  <a:cubicBezTo>
                    <a:pt x="110" y="19"/>
                    <a:pt x="110" y="19"/>
                    <a:pt x="110" y="18"/>
                  </a:cubicBezTo>
                  <a:lnTo>
                    <a:pt x="114" y="18"/>
                  </a:lnTo>
                  <a:lnTo>
                    <a:pt x="115" y="18"/>
                  </a:lnTo>
                  <a:lnTo>
                    <a:pt x="116" y="16"/>
                  </a:lnTo>
                  <a:cubicBezTo>
                    <a:pt x="116" y="16"/>
                    <a:pt x="116" y="14"/>
                    <a:pt x="116" y="13"/>
                  </a:cubicBezTo>
                  <a:lnTo>
                    <a:pt x="118" y="13"/>
                  </a:lnTo>
                  <a:cubicBezTo>
                    <a:pt x="119" y="14"/>
                    <a:pt x="121" y="14"/>
                    <a:pt x="121" y="14"/>
                  </a:cubicBezTo>
                  <a:cubicBezTo>
                    <a:pt x="122" y="13"/>
                    <a:pt x="123" y="12"/>
                    <a:pt x="124" y="12"/>
                  </a:cubicBezTo>
                  <a:cubicBezTo>
                    <a:pt x="124" y="12"/>
                    <a:pt x="124" y="13"/>
                    <a:pt x="124" y="14"/>
                  </a:cubicBezTo>
                  <a:cubicBezTo>
                    <a:pt x="125" y="14"/>
                    <a:pt x="127" y="15"/>
                    <a:pt x="127" y="14"/>
                  </a:cubicBezTo>
                  <a:lnTo>
                    <a:pt x="128" y="14"/>
                  </a:lnTo>
                  <a:cubicBezTo>
                    <a:pt x="128" y="13"/>
                    <a:pt x="129" y="13"/>
                    <a:pt x="129" y="13"/>
                  </a:cubicBezTo>
                  <a:cubicBezTo>
                    <a:pt x="129" y="13"/>
                    <a:pt x="129" y="12"/>
                    <a:pt x="129" y="12"/>
                  </a:cubicBezTo>
                  <a:lnTo>
                    <a:pt x="132" y="12"/>
                  </a:lnTo>
                  <a:lnTo>
                    <a:pt x="132" y="13"/>
                  </a:lnTo>
                  <a:cubicBezTo>
                    <a:pt x="133" y="13"/>
                    <a:pt x="133" y="17"/>
                    <a:pt x="133" y="18"/>
                  </a:cubicBezTo>
                  <a:lnTo>
                    <a:pt x="133" y="19"/>
                  </a:lnTo>
                  <a:lnTo>
                    <a:pt x="133" y="20"/>
                  </a:lnTo>
                  <a:cubicBezTo>
                    <a:pt x="134" y="20"/>
                    <a:pt x="134" y="21"/>
                    <a:pt x="135" y="21"/>
                  </a:cubicBezTo>
                  <a:lnTo>
                    <a:pt x="135" y="22"/>
                  </a:lnTo>
                  <a:lnTo>
                    <a:pt x="136" y="22"/>
                  </a:lnTo>
                  <a:lnTo>
                    <a:pt x="136" y="23"/>
                  </a:lnTo>
                  <a:lnTo>
                    <a:pt x="138" y="25"/>
                  </a:lnTo>
                  <a:cubicBezTo>
                    <a:pt x="139" y="25"/>
                    <a:pt x="140" y="25"/>
                    <a:pt x="140" y="25"/>
                  </a:cubicBezTo>
                  <a:cubicBezTo>
                    <a:pt x="140" y="25"/>
                    <a:pt x="140" y="25"/>
                    <a:pt x="141" y="25"/>
                  </a:cubicBezTo>
                  <a:lnTo>
                    <a:pt x="141" y="22"/>
                  </a:lnTo>
                  <a:lnTo>
                    <a:pt x="142" y="22"/>
                  </a:lnTo>
                  <a:lnTo>
                    <a:pt x="142" y="21"/>
                  </a:lnTo>
                  <a:cubicBezTo>
                    <a:pt x="142" y="20"/>
                    <a:pt x="142" y="18"/>
                    <a:pt x="142" y="17"/>
                  </a:cubicBezTo>
                  <a:lnTo>
                    <a:pt x="143" y="17"/>
                  </a:lnTo>
                  <a:cubicBezTo>
                    <a:pt x="143" y="16"/>
                    <a:pt x="145" y="15"/>
                    <a:pt x="145" y="14"/>
                  </a:cubicBezTo>
                  <a:lnTo>
                    <a:pt x="146" y="14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7" y="12"/>
                  </a:lnTo>
                  <a:cubicBezTo>
                    <a:pt x="147" y="12"/>
                    <a:pt x="147" y="11"/>
                    <a:pt x="147" y="11"/>
                  </a:cubicBezTo>
                  <a:lnTo>
                    <a:pt x="148" y="11"/>
                  </a:lnTo>
                  <a:cubicBezTo>
                    <a:pt x="148" y="11"/>
                    <a:pt x="148" y="10"/>
                    <a:pt x="148" y="10"/>
                  </a:cubicBezTo>
                  <a:cubicBezTo>
                    <a:pt x="148" y="10"/>
                    <a:pt x="149" y="9"/>
                    <a:pt x="149" y="9"/>
                  </a:cubicBezTo>
                  <a:lnTo>
                    <a:pt x="149" y="7"/>
                  </a:lnTo>
                  <a:lnTo>
                    <a:pt x="149" y="6"/>
                  </a:lnTo>
                  <a:cubicBezTo>
                    <a:pt x="148" y="6"/>
                    <a:pt x="148" y="6"/>
                    <a:pt x="148" y="6"/>
                  </a:cubicBezTo>
                  <a:lnTo>
                    <a:pt x="148" y="5"/>
                  </a:lnTo>
                  <a:lnTo>
                    <a:pt x="147" y="5"/>
                  </a:lnTo>
                  <a:lnTo>
                    <a:pt x="147" y="4"/>
                  </a:lnTo>
                  <a:cubicBezTo>
                    <a:pt x="146" y="4"/>
                    <a:pt x="147" y="4"/>
                    <a:pt x="146" y="4"/>
                  </a:cubicBezTo>
                  <a:lnTo>
                    <a:pt x="146" y="3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9" y="0"/>
                  </a:ln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0" y="1"/>
                    <a:pt x="150" y="1"/>
                  </a:cubicBezTo>
                  <a:lnTo>
                    <a:pt x="151" y="1"/>
                  </a:lnTo>
                  <a:cubicBezTo>
                    <a:pt x="151" y="1"/>
                    <a:pt x="153" y="2"/>
                    <a:pt x="153" y="2"/>
                  </a:cubicBezTo>
                  <a:cubicBezTo>
                    <a:pt x="153" y="2"/>
                    <a:pt x="155" y="2"/>
                    <a:pt x="155" y="3"/>
                  </a:cubicBezTo>
                  <a:lnTo>
                    <a:pt x="156" y="3"/>
                  </a:lnTo>
                  <a:lnTo>
                    <a:pt x="156" y="2"/>
                  </a:lnTo>
                  <a:lnTo>
                    <a:pt x="157" y="2"/>
                  </a:lnTo>
                  <a:lnTo>
                    <a:pt x="157" y="1"/>
                  </a:lnTo>
                  <a:cubicBezTo>
                    <a:pt x="159" y="1"/>
                    <a:pt x="161" y="0"/>
                    <a:pt x="163" y="0"/>
                  </a:cubicBezTo>
                  <a:lnTo>
                    <a:pt x="163" y="2"/>
                  </a:lnTo>
                  <a:lnTo>
                    <a:pt x="164" y="2"/>
                  </a:lnTo>
                  <a:cubicBezTo>
                    <a:pt x="164" y="2"/>
                    <a:pt x="165" y="3"/>
                    <a:pt x="165" y="3"/>
                  </a:cubicBezTo>
                  <a:lnTo>
                    <a:pt x="166" y="3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8" y="4"/>
                  </a:lnTo>
                  <a:lnTo>
                    <a:pt x="168" y="5"/>
                  </a:lnTo>
                  <a:cubicBezTo>
                    <a:pt x="168" y="5"/>
                    <a:pt x="168" y="9"/>
                    <a:pt x="168" y="10"/>
                  </a:cubicBezTo>
                  <a:cubicBezTo>
                    <a:pt x="169" y="10"/>
                    <a:pt x="170" y="11"/>
                    <a:pt x="171" y="11"/>
                  </a:cubicBezTo>
                  <a:cubicBezTo>
                    <a:pt x="171" y="12"/>
                    <a:pt x="172" y="14"/>
                    <a:pt x="172" y="15"/>
                  </a:cubicBezTo>
                  <a:cubicBezTo>
                    <a:pt x="173" y="15"/>
                    <a:pt x="173" y="17"/>
                    <a:pt x="174" y="17"/>
                  </a:cubicBezTo>
                  <a:cubicBezTo>
                    <a:pt x="174" y="18"/>
                    <a:pt x="175" y="19"/>
                    <a:pt x="175" y="19"/>
                  </a:cubicBezTo>
                  <a:cubicBezTo>
                    <a:pt x="176" y="22"/>
                    <a:pt x="173" y="29"/>
                    <a:pt x="175" y="32"/>
                  </a:cubicBezTo>
                  <a:lnTo>
                    <a:pt x="176" y="32"/>
                  </a:lnTo>
                  <a:cubicBezTo>
                    <a:pt x="176" y="32"/>
                    <a:pt x="177" y="33"/>
                    <a:pt x="177" y="34"/>
                  </a:cubicBezTo>
                  <a:lnTo>
                    <a:pt x="178" y="34"/>
                  </a:lnTo>
                  <a:cubicBezTo>
                    <a:pt x="178" y="35"/>
                    <a:pt x="178" y="34"/>
                    <a:pt x="178" y="35"/>
                  </a:cubicBezTo>
                  <a:lnTo>
                    <a:pt x="179" y="35"/>
                  </a:lnTo>
                  <a:lnTo>
                    <a:pt x="181" y="35"/>
                  </a:lnTo>
                  <a:lnTo>
                    <a:pt x="181" y="36"/>
                  </a:lnTo>
                  <a:lnTo>
                    <a:pt x="182" y="36"/>
                  </a:lnTo>
                  <a:cubicBezTo>
                    <a:pt x="182" y="37"/>
                    <a:pt x="183" y="38"/>
                    <a:pt x="183" y="38"/>
                  </a:cubicBezTo>
                  <a:lnTo>
                    <a:pt x="183" y="39"/>
                  </a:lnTo>
                  <a:lnTo>
                    <a:pt x="184" y="39"/>
                  </a:lnTo>
                  <a:cubicBezTo>
                    <a:pt x="184" y="40"/>
                    <a:pt x="184" y="40"/>
                    <a:pt x="184" y="40"/>
                  </a:cubicBezTo>
                  <a:lnTo>
                    <a:pt x="184" y="41"/>
                  </a:lnTo>
                  <a:lnTo>
                    <a:pt x="185" y="41"/>
                  </a:lnTo>
                  <a:lnTo>
                    <a:pt x="186" y="41"/>
                  </a:lnTo>
                  <a:cubicBezTo>
                    <a:pt x="186" y="40"/>
                    <a:pt x="187" y="40"/>
                    <a:pt x="187" y="39"/>
                  </a:cubicBezTo>
                  <a:cubicBezTo>
                    <a:pt x="188" y="39"/>
                    <a:pt x="194" y="40"/>
                    <a:pt x="194" y="41"/>
                  </a:cubicBezTo>
                  <a:lnTo>
                    <a:pt x="195" y="41"/>
                  </a:lnTo>
                  <a:lnTo>
                    <a:pt x="195" y="42"/>
                  </a:lnTo>
                  <a:lnTo>
                    <a:pt x="196" y="42"/>
                  </a:lnTo>
                  <a:cubicBezTo>
                    <a:pt x="196" y="42"/>
                    <a:pt x="198" y="43"/>
                    <a:pt x="199" y="43"/>
                  </a:cubicBezTo>
                  <a:cubicBezTo>
                    <a:pt x="199" y="43"/>
                    <a:pt x="200" y="44"/>
                    <a:pt x="200" y="44"/>
                  </a:cubicBezTo>
                  <a:lnTo>
                    <a:pt x="200" y="45"/>
                  </a:lnTo>
                  <a:lnTo>
                    <a:pt x="201" y="45"/>
                  </a:lnTo>
                  <a:lnTo>
                    <a:pt x="201" y="47"/>
                  </a:lnTo>
                  <a:cubicBezTo>
                    <a:pt x="201" y="47"/>
                    <a:pt x="203" y="48"/>
                    <a:pt x="203" y="48"/>
                  </a:cubicBezTo>
                  <a:cubicBezTo>
                    <a:pt x="203" y="48"/>
                    <a:pt x="203" y="49"/>
                    <a:pt x="203" y="49"/>
                  </a:cubicBezTo>
                  <a:cubicBezTo>
                    <a:pt x="203" y="50"/>
                    <a:pt x="205" y="51"/>
                    <a:pt x="205" y="52"/>
                  </a:cubicBezTo>
                  <a:cubicBezTo>
                    <a:pt x="206" y="52"/>
                    <a:pt x="208" y="53"/>
                    <a:pt x="210" y="53"/>
                  </a:cubicBezTo>
                  <a:lnTo>
                    <a:pt x="210" y="58"/>
                  </a:lnTo>
                  <a:lnTo>
                    <a:pt x="209" y="58"/>
                  </a:lnTo>
                  <a:lnTo>
                    <a:pt x="209" y="59"/>
                  </a:lnTo>
                  <a:lnTo>
                    <a:pt x="208" y="60"/>
                  </a:lnTo>
                  <a:cubicBezTo>
                    <a:pt x="208" y="60"/>
                    <a:pt x="208" y="62"/>
                    <a:pt x="208" y="62"/>
                  </a:cubicBezTo>
                  <a:cubicBezTo>
                    <a:pt x="209" y="64"/>
                    <a:pt x="210" y="65"/>
                    <a:pt x="212" y="65"/>
                  </a:cubicBezTo>
                  <a:cubicBezTo>
                    <a:pt x="212" y="64"/>
                    <a:pt x="213" y="64"/>
                    <a:pt x="213" y="63"/>
                  </a:cubicBezTo>
                  <a:cubicBezTo>
                    <a:pt x="216" y="63"/>
                    <a:pt x="222" y="63"/>
                    <a:pt x="224" y="65"/>
                  </a:cubicBezTo>
                  <a:lnTo>
                    <a:pt x="225" y="65"/>
                  </a:lnTo>
                  <a:lnTo>
                    <a:pt x="225" y="66"/>
                  </a:lnTo>
                  <a:lnTo>
                    <a:pt x="225" y="67"/>
                  </a:lnTo>
                  <a:lnTo>
                    <a:pt x="226" y="67"/>
                  </a:lnTo>
                  <a:lnTo>
                    <a:pt x="226" y="68"/>
                  </a:lnTo>
                  <a:cubicBezTo>
                    <a:pt x="227" y="68"/>
                    <a:pt x="231" y="68"/>
                    <a:pt x="232" y="68"/>
                  </a:cubicBezTo>
                  <a:lnTo>
                    <a:pt x="232" y="70"/>
                  </a:lnTo>
                  <a:lnTo>
                    <a:pt x="232" y="71"/>
                  </a:lnTo>
                  <a:lnTo>
                    <a:pt x="233" y="71"/>
                  </a:lnTo>
                  <a:cubicBezTo>
                    <a:pt x="233" y="71"/>
                    <a:pt x="234" y="72"/>
                    <a:pt x="234" y="72"/>
                  </a:cubicBezTo>
                  <a:cubicBezTo>
                    <a:pt x="234" y="72"/>
                    <a:pt x="235" y="72"/>
                    <a:pt x="235" y="72"/>
                  </a:cubicBezTo>
                  <a:cubicBezTo>
                    <a:pt x="235" y="73"/>
                    <a:pt x="235" y="72"/>
                    <a:pt x="235" y="73"/>
                  </a:cubicBezTo>
                  <a:lnTo>
                    <a:pt x="236" y="73"/>
                  </a:lnTo>
                  <a:lnTo>
                    <a:pt x="236" y="74"/>
                  </a:lnTo>
                  <a:cubicBezTo>
                    <a:pt x="237" y="74"/>
                    <a:pt x="238" y="74"/>
                    <a:pt x="239" y="74"/>
                  </a:cubicBezTo>
                  <a:lnTo>
                    <a:pt x="239" y="72"/>
                  </a:lnTo>
                  <a:cubicBezTo>
                    <a:pt x="240" y="72"/>
                    <a:pt x="242" y="72"/>
                    <a:pt x="243" y="72"/>
                  </a:cubicBezTo>
                  <a:cubicBezTo>
                    <a:pt x="243" y="72"/>
                    <a:pt x="243" y="73"/>
                    <a:pt x="244" y="73"/>
                  </a:cubicBezTo>
                  <a:lnTo>
                    <a:pt x="244" y="78"/>
                  </a:lnTo>
                  <a:cubicBezTo>
                    <a:pt x="245" y="78"/>
                    <a:pt x="244" y="82"/>
                    <a:pt x="245" y="83"/>
                  </a:cubicBezTo>
                  <a:cubicBezTo>
                    <a:pt x="245" y="83"/>
                    <a:pt x="246" y="84"/>
                    <a:pt x="247" y="84"/>
                  </a:cubicBezTo>
                  <a:lnTo>
                    <a:pt x="247" y="85"/>
                  </a:lnTo>
                  <a:cubicBezTo>
                    <a:pt x="247" y="85"/>
                    <a:pt x="248" y="85"/>
                    <a:pt x="248" y="85"/>
                  </a:cubicBezTo>
                  <a:cubicBezTo>
                    <a:pt x="248" y="86"/>
                    <a:pt x="249" y="86"/>
                    <a:pt x="249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1" y="87"/>
                    <a:pt x="251" y="86"/>
                    <a:pt x="251" y="86"/>
                  </a:cubicBezTo>
                  <a:lnTo>
                    <a:pt x="251" y="85"/>
                  </a:lnTo>
                  <a:cubicBezTo>
                    <a:pt x="252" y="85"/>
                    <a:pt x="256" y="83"/>
                    <a:pt x="257" y="84"/>
                  </a:cubicBezTo>
                  <a:cubicBezTo>
                    <a:pt x="257" y="85"/>
                    <a:pt x="258" y="85"/>
                    <a:pt x="259" y="85"/>
                  </a:cubicBezTo>
                  <a:lnTo>
                    <a:pt x="259" y="86"/>
                  </a:lnTo>
                  <a:lnTo>
                    <a:pt x="259" y="89"/>
                  </a:lnTo>
                  <a:cubicBezTo>
                    <a:pt x="258" y="89"/>
                    <a:pt x="259" y="92"/>
                    <a:pt x="259" y="92"/>
                  </a:cubicBezTo>
                  <a:lnTo>
                    <a:pt x="260" y="92"/>
                  </a:lnTo>
                  <a:lnTo>
                    <a:pt x="260" y="93"/>
                  </a:lnTo>
                  <a:lnTo>
                    <a:pt x="261" y="93"/>
                  </a:lnTo>
                  <a:lnTo>
                    <a:pt x="262" y="93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3" y="95"/>
                  </a:lnTo>
                  <a:lnTo>
                    <a:pt x="263" y="96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6" y="97"/>
                  </a:lnTo>
                  <a:lnTo>
                    <a:pt x="266" y="98"/>
                  </a:lnTo>
                  <a:lnTo>
                    <a:pt x="267" y="98"/>
                  </a:lnTo>
                  <a:lnTo>
                    <a:pt x="268" y="99"/>
                  </a:lnTo>
                  <a:lnTo>
                    <a:pt x="268" y="100"/>
                  </a:lnTo>
                  <a:lnTo>
                    <a:pt x="268" y="102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6" name="Freeform 201"/>
            <p:cNvSpPr>
              <a:spLocks/>
            </p:cNvSpPr>
            <p:nvPr/>
          </p:nvSpPr>
          <p:spPr bwMode="auto">
            <a:xfrm>
              <a:off x="586" y="1827"/>
              <a:ext cx="1862" cy="1485"/>
            </a:xfrm>
            <a:custGeom>
              <a:avLst/>
              <a:gdLst>
                <a:gd name="T0" fmla="*/ 87514 w 268"/>
                <a:gd name="T1" fmla="*/ 34901 h 219"/>
                <a:gd name="T2" fmla="*/ 85200 w 268"/>
                <a:gd name="T3" fmla="*/ 35220 h 219"/>
                <a:gd name="T4" fmla="*/ 81483 w 268"/>
                <a:gd name="T5" fmla="*/ 36460 h 219"/>
                <a:gd name="T6" fmla="*/ 80809 w 268"/>
                <a:gd name="T7" fmla="*/ 38346 h 219"/>
                <a:gd name="T8" fmla="*/ 81483 w 268"/>
                <a:gd name="T9" fmla="*/ 42394 h 219"/>
                <a:gd name="T10" fmla="*/ 80809 w 268"/>
                <a:gd name="T11" fmla="*/ 47405 h 219"/>
                <a:gd name="T12" fmla="*/ 78148 w 268"/>
                <a:gd name="T13" fmla="*/ 49242 h 219"/>
                <a:gd name="T14" fmla="*/ 76801 w 268"/>
                <a:gd name="T15" fmla="*/ 52694 h 219"/>
                <a:gd name="T16" fmla="*/ 74772 w 268"/>
                <a:gd name="T17" fmla="*/ 54579 h 219"/>
                <a:gd name="T18" fmla="*/ 71777 w 268"/>
                <a:gd name="T19" fmla="*/ 53012 h 219"/>
                <a:gd name="T20" fmla="*/ 66761 w 268"/>
                <a:gd name="T21" fmla="*/ 52368 h 219"/>
                <a:gd name="T22" fmla="*/ 64732 w 268"/>
                <a:gd name="T23" fmla="*/ 51453 h 219"/>
                <a:gd name="T24" fmla="*/ 63718 w 268"/>
                <a:gd name="T25" fmla="*/ 52050 h 219"/>
                <a:gd name="T26" fmla="*/ 62030 w 268"/>
                <a:gd name="T27" fmla="*/ 53935 h 219"/>
                <a:gd name="T28" fmla="*/ 61356 w 268"/>
                <a:gd name="T29" fmla="*/ 57657 h 219"/>
                <a:gd name="T30" fmla="*/ 63377 w 268"/>
                <a:gd name="T31" fmla="*/ 60187 h 219"/>
                <a:gd name="T32" fmla="*/ 65406 w 268"/>
                <a:gd name="T33" fmla="*/ 61109 h 219"/>
                <a:gd name="T34" fmla="*/ 65747 w 268"/>
                <a:gd name="T35" fmla="*/ 64553 h 219"/>
                <a:gd name="T36" fmla="*/ 63377 w 268"/>
                <a:gd name="T37" fmla="*/ 64553 h 219"/>
                <a:gd name="T38" fmla="*/ 61015 w 268"/>
                <a:gd name="T39" fmla="*/ 68283 h 219"/>
                <a:gd name="T40" fmla="*/ 57687 w 268"/>
                <a:gd name="T41" fmla="*/ 66120 h 219"/>
                <a:gd name="T42" fmla="*/ 54978 w 268"/>
                <a:gd name="T43" fmla="*/ 64831 h 219"/>
                <a:gd name="T44" fmla="*/ 51990 w 268"/>
                <a:gd name="T45" fmla="*/ 64235 h 219"/>
                <a:gd name="T46" fmla="*/ 45619 w 268"/>
                <a:gd name="T47" fmla="*/ 60783 h 219"/>
                <a:gd name="T48" fmla="*/ 41270 w 268"/>
                <a:gd name="T49" fmla="*/ 62350 h 219"/>
                <a:gd name="T50" fmla="*/ 35864 w 268"/>
                <a:gd name="T51" fmla="*/ 62350 h 219"/>
                <a:gd name="T52" fmla="*/ 34565 w 268"/>
                <a:gd name="T53" fmla="*/ 61109 h 219"/>
                <a:gd name="T54" fmla="*/ 29834 w 268"/>
                <a:gd name="T55" fmla="*/ 58627 h 219"/>
                <a:gd name="T56" fmla="*/ 25825 w 268"/>
                <a:gd name="T57" fmla="*/ 57983 h 219"/>
                <a:gd name="T58" fmla="*/ 18439 w 268"/>
                <a:gd name="T59" fmla="*/ 59224 h 219"/>
                <a:gd name="T60" fmla="*/ 10040 w 268"/>
                <a:gd name="T61" fmla="*/ 53338 h 219"/>
                <a:gd name="T62" fmla="*/ 7045 w 268"/>
                <a:gd name="T63" fmla="*/ 51453 h 219"/>
                <a:gd name="T64" fmla="*/ 2362 w 268"/>
                <a:gd name="T65" fmla="*/ 51453 h 219"/>
                <a:gd name="T66" fmla="*/ 10040 w 268"/>
                <a:gd name="T67" fmla="*/ 41153 h 219"/>
                <a:gd name="T68" fmla="*/ 16751 w 268"/>
                <a:gd name="T69" fmla="*/ 41472 h 219"/>
                <a:gd name="T70" fmla="*/ 19454 w 268"/>
                <a:gd name="T71" fmla="*/ 39268 h 219"/>
                <a:gd name="T72" fmla="*/ 26499 w 268"/>
                <a:gd name="T73" fmla="*/ 38990 h 219"/>
                <a:gd name="T74" fmla="*/ 27513 w 268"/>
                <a:gd name="T75" fmla="*/ 33382 h 219"/>
                <a:gd name="T76" fmla="*/ 29493 w 268"/>
                <a:gd name="T77" fmla="*/ 32094 h 219"/>
                <a:gd name="T78" fmla="*/ 31182 w 268"/>
                <a:gd name="T79" fmla="*/ 30853 h 219"/>
                <a:gd name="T80" fmla="*/ 33210 w 268"/>
                <a:gd name="T81" fmla="*/ 28371 h 219"/>
                <a:gd name="T82" fmla="*/ 33884 w 268"/>
                <a:gd name="T83" fmla="*/ 27130 h 219"/>
                <a:gd name="T84" fmla="*/ 30167 w 268"/>
                <a:gd name="T85" fmla="*/ 22438 h 219"/>
                <a:gd name="T86" fmla="*/ 30167 w 268"/>
                <a:gd name="T87" fmla="*/ 20600 h 219"/>
                <a:gd name="T88" fmla="*/ 33210 w 268"/>
                <a:gd name="T89" fmla="*/ 15908 h 219"/>
                <a:gd name="T90" fmla="*/ 34565 w 268"/>
                <a:gd name="T91" fmla="*/ 14023 h 219"/>
                <a:gd name="T92" fmla="*/ 36538 w 268"/>
                <a:gd name="T93" fmla="*/ 8734 h 219"/>
                <a:gd name="T94" fmla="*/ 40596 w 268"/>
                <a:gd name="T95" fmla="*/ 4367 h 219"/>
                <a:gd name="T96" fmla="*/ 44605 w 268"/>
                <a:gd name="T97" fmla="*/ 6252 h 219"/>
                <a:gd name="T98" fmla="*/ 47641 w 268"/>
                <a:gd name="T99" fmla="*/ 5289 h 219"/>
                <a:gd name="T100" fmla="*/ 49621 w 268"/>
                <a:gd name="T101" fmla="*/ 3451 h 219"/>
                <a:gd name="T102" fmla="*/ 48947 w 268"/>
                <a:gd name="T103" fmla="*/ 922 h 219"/>
                <a:gd name="T104" fmla="*/ 52324 w 268"/>
                <a:gd name="T105" fmla="*/ 644 h 219"/>
                <a:gd name="T106" fmla="*/ 55992 w 268"/>
                <a:gd name="T107" fmla="*/ 1241 h 219"/>
                <a:gd name="T108" fmla="*/ 59035 w 268"/>
                <a:gd name="T109" fmla="*/ 9975 h 219"/>
                <a:gd name="T110" fmla="*/ 61356 w 268"/>
                <a:gd name="T111" fmla="*/ 12138 h 219"/>
                <a:gd name="T112" fmla="*/ 65406 w 268"/>
                <a:gd name="T113" fmla="*/ 13107 h 219"/>
                <a:gd name="T114" fmla="*/ 70089 w 268"/>
                <a:gd name="T115" fmla="*/ 18390 h 219"/>
                <a:gd name="T116" fmla="*/ 77815 w 268"/>
                <a:gd name="T117" fmla="*/ 22119 h 219"/>
                <a:gd name="T118" fmla="*/ 81817 w 268"/>
                <a:gd name="T119" fmla="*/ 22763 h 219"/>
                <a:gd name="T120" fmla="*/ 86840 w 268"/>
                <a:gd name="T121" fmla="*/ 26486 h 219"/>
                <a:gd name="T122" fmla="*/ 88195 w 268"/>
                <a:gd name="T123" fmla="*/ 29612 h 219"/>
                <a:gd name="T124" fmla="*/ 89543 w 268"/>
                <a:gd name="T125" fmla="*/ 30575 h 2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8"/>
                <a:gd name="T190" fmla="*/ 0 h 219"/>
                <a:gd name="T191" fmla="*/ 268 w 268"/>
                <a:gd name="T192" fmla="*/ 219 h 2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8" h="219">
                  <a:moveTo>
                    <a:pt x="268" y="102"/>
                  </a:moveTo>
                  <a:lnTo>
                    <a:pt x="267" y="103"/>
                  </a:lnTo>
                  <a:cubicBezTo>
                    <a:pt x="267" y="104"/>
                    <a:pt x="266" y="105"/>
                    <a:pt x="266" y="106"/>
                  </a:cubicBezTo>
                  <a:cubicBezTo>
                    <a:pt x="266" y="106"/>
                    <a:pt x="266" y="107"/>
                    <a:pt x="266" y="107"/>
                  </a:cubicBezTo>
                  <a:cubicBezTo>
                    <a:pt x="265" y="107"/>
                    <a:pt x="266" y="107"/>
                    <a:pt x="265" y="107"/>
                  </a:cubicBezTo>
                  <a:cubicBezTo>
                    <a:pt x="265" y="108"/>
                    <a:pt x="265" y="108"/>
                    <a:pt x="265" y="109"/>
                  </a:cubicBezTo>
                  <a:cubicBezTo>
                    <a:pt x="264" y="109"/>
                    <a:pt x="264" y="110"/>
                    <a:pt x="264" y="110"/>
                  </a:cubicBezTo>
                  <a:cubicBezTo>
                    <a:pt x="264" y="110"/>
                    <a:pt x="263" y="111"/>
                    <a:pt x="263" y="111"/>
                  </a:cubicBezTo>
                  <a:cubicBezTo>
                    <a:pt x="263" y="111"/>
                    <a:pt x="262" y="111"/>
                    <a:pt x="262" y="112"/>
                  </a:cubicBezTo>
                  <a:lnTo>
                    <a:pt x="261" y="112"/>
                  </a:lnTo>
                  <a:lnTo>
                    <a:pt x="261" y="113"/>
                  </a:lnTo>
                  <a:lnTo>
                    <a:pt x="259" y="113"/>
                  </a:lnTo>
                  <a:cubicBezTo>
                    <a:pt x="259" y="113"/>
                    <a:pt x="258" y="114"/>
                    <a:pt x="258" y="114"/>
                  </a:cubicBezTo>
                  <a:lnTo>
                    <a:pt x="258" y="115"/>
                  </a:lnTo>
                  <a:lnTo>
                    <a:pt x="258" y="116"/>
                  </a:lnTo>
                  <a:lnTo>
                    <a:pt x="257" y="116"/>
                  </a:lnTo>
                  <a:lnTo>
                    <a:pt x="256" y="115"/>
                  </a:lnTo>
                  <a:lnTo>
                    <a:pt x="256" y="112"/>
                  </a:lnTo>
                  <a:lnTo>
                    <a:pt x="255" y="112"/>
                  </a:lnTo>
                  <a:lnTo>
                    <a:pt x="254" y="113"/>
                  </a:lnTo>
                  <a:cubicBezTo>
                    <a:pt x="254" y="113"/>
                    <a:pt x="253" y="114"/>
                    <a:pt x="253" y="114"/>
                  </a:cubicBezTo>
                  <a:cubicBezTo>
                    <a:pt x="253" y="114"/>
                    <a:pt x="253" y="114"/>
                    <a:pt x="253" y="115"/>
                  </a:cubicBezTo>
                  <a:cubicBezTo>
                    <a:pt x="252" y="115"/>
                    <a:pt x="252" y="115"/>
                    <a:pt x="252" y="115"/>
                  </a:cubicBezTo>
                  <a:lnTo>
                    <a:pt x="251" y="115"/>
                  </a:lnTo>
                  <a:lnTo>
                    <a:pt x="251" y="116"/>
                  </a:lnTo>
                  <a:cubicBezTo>
                    <a:pt x="250" y="116"/>
                    <a:pt x="249" y="117"/>
                    <a:pt x="249" y="117"/>
                  </a:cubicBezTo>
                  <a:lnTo>
                    <a:pt x="243" y="117"/>
                  </a:lnTo>
                  <a:lnTo>
                    <a:pt x="243" y="118"/>
                  </a:lnTo>
                  <a:lnTo>
                    <a:pt x="242" y="118"/>
                  </a:lnTo>
                  <a:cubicBezTo>
                    <a:pt x="242" y="118"/>
                    <a:pt x="241" y="118"/>
                    <a:pt x="241" y="118"/>
                  </a:cubicBezTo>
                  <a:lnTo>
                    <a:pt x="240" y="118"/>
                  </a:lnTo>
                  <a:lnTo>
                    <a:pt x="240" y="119"/>
                  </a:lnTo>
                  <a:lnTo>
                    <a:pt x="239" y="119"/>
                  </a:lnTo>
                  <a:cubicBezTo>
                    <a:pt x="239" y="119"/>
                    <a:pt x="239" y="119"/>
                    <a:pt x="240" y="119"/>
                  </a:cubicBezTo>
                  <a:lnTo>
                    <a:pt x="240" y="120"/>
                  </a:lnTo>
                  <a:cubicBezTo>
                    <a:pt x="240" y="120"/>
                    <a:pt x="240" y="120"/>
                    <a:pt x="241" y="120"/>
                  </a:cubicBezTo>
                  <a:cubicBezTo>
                    <a:pt x="241" y="121"/>
                    <a:pt x="241" y="121"/>
                    <a:pt x="242" y="121"/>
                  </a:cubicBezTo>
                  <a:lnTo>
                    <a:pt x="242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4"/>
                  </a:lnTo>
                  <a:lnTo>
                    <a:pt x="240" y="129"/>
                  </a:lnTo>
                  <a:lnTo>
                    <a:pt x="241" y="130"/>
                  </a:lnTo>
                  <a:cubicBezTo>
                    <a:pt x="241" y="130"/>
                    <a:pt x="240" y="134"/>
                    <a:pt x="241" y="135"/>
                  </a:cubicBezTo>
                  <a:lnTo>
                    <a:pt x="241" y="134"/>
                  </a:lnTo>
                  <a:lnTo>
                    <a:pt x="243" y="134"/>
                  </a:lnTo>
                  <a:lnTo>
                    <a:pt x="243" y="135"/>
                  </a:lnTo>
                  <a:cubicBezTo>
                    <a:pt x="243" y="135"/>
                    <a:pt x="243" y="135"/>
                    <a:pt x="243" y="136"/>
                  </a:cubicBezTo>
                  <a:cubicBezTo>
                    <a:pt x="243" y="136"/>
                    <a:pt x="244" y="137"/>
                    <a:pt x="244" y="137"/>
                  </a:cubicBezTo>
                  <a:cubicBezTo>
                    <a:pt x="245" y="137"/>
                    <a:pt x="244" y="138"/>
                    <a:pt x="245" y="138"/>
                  </a:cubicBezTo>
                  <a:cubicBezTo>
                    <a:pt x="245" y="138"/>
                    <a:pt x="245" y="142"/>
                    <a:pt x="244" y="142"/>
                  </a:cubicBezTo>
                  <a:lnTo>
                    <a:pt x="244" y="147"/>
                  </a:lnTo>
                  <a:cubicBezTo>
                    <a:pt x="243" y="147"/>
                    <a:pt x="243" y="148"/>
                    <a:pt x="243" y="148"/>
                  </a:cubicBezTo>
                  <a:cubicBezTo>
                    <a:pt x="243" y="148"/>
                    <a:pt x="243" y="149"/>
                    <a:pt x="243" y="149"/>
                  </a:cubicBezTo>
                  <a:lnTo>
                    <a:pt x="242" y="149"/>
                  </a:lnTo>
                  <a:lnTo>
                    <a:pt x="242" y="150"/>
                  </a:lnTo>
                  <a:cubicBezTo>
                    <a:pt x="242" y="150"/>
                    <a:pt x="242" y="151"/>
                    <a:pt x="241" y="151"/>
                  </a:cubicBezTo>
                  <a:lnTo>
                    <a:pt x="241" y="152"/>
                  </a:lnTo>
                  <a:lnTo>
                    <a:pt x="241" y="153"/>
                  </a:lnTo>
                  <a:cubicBezTo>
                    <a:pt x="240" y="153"/>
                    <a:pt x="241" y="153"/>
                    <a:pt x="240" y="153"/>
                  </a:cubicBezTo>
                  <a:lnTo>
                    <a:pt x="240" y="154"/>
                  </a:lnTo>
                  <a:cubicBezTo>
                    <a:pt x="239" y="154"/>
                    <a:pt x="240" y="154"/>
                    <a:pt x="239" y="154"/>
                  </a:cubicBezTo>
                  <a:cubicBezTo>
                    <a:pt x="239" y="154"/>
                    <a:pt x="239" y="155"/>
                    <a:pt x="239" y="155"/>
                  </a:cubicBezTo>
                  <a:cubicBezTo>
                    <a:pt x="239" y="155"/>
                    <a:pt x="238" y="155"/>
                    <a:pt x="238" y="155"/>
                  </a:cubicBezTo>
                  <a:cubicBezTo>
                    <a:pt x="237" y="156"/>
                    <a:pt x="236" y="157"/>
                    <a:pt x="236" y="157"/>
                  </a:cubicBezTo>
                  <a:lnTo>
                    <a:pt x="235" y="157"/>
                  </a:lnTo>
                  <a:lnTo>
                    <a:pt x="235" y="158"/>
                  </a:lnTo>
                  <a:lnTo>
                    <a:pt x="233" y="158"/>
                  </a:lnTo>
                  <a:cubicBezTo>
                    <a:pt x="233" y="158"/>
                    <a:pt x="233" y="159"/>
                    <a:pt x="233" y="159"/>
                  </a:cubicBezTo>
                  <a:cubicBezTo>
                    <a:pt x="232" y="159"/>
                    <a:pt x="232" y="160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lnTo>
                    <a:pt x="231" y="162"/>
                  </a:lnTo>
                  <a:cubicBezTo>
                    <a:pt x="231" y="162"/>
                    <a:pt x="231" y="163"/>
                    <a:pt x="230" y="163"/>
                  </a:cubicBezTo>
                  <a:lnTo>
                    <a:pt x="230" y="164"/>
                  </a:lnTo>
                  <a:cubicBezTo>
                    <a:pt x="230" y="164"/>
                    <a:pt x="230" y="164"/>
                    <a:pt x="230" y="164"/>
                  </a:cubicBezTo>
                  <a:cubicBezTo>
                    <a:pt x="229" y="165"/>
                    <a:pt x="230" y="167"/>
                    <a:pt x="230" y="168"/>
                  </a:cubicBezTo>
                  <a:lnTo>
                    <a:pt x="229" y="168"/>
                  </a:lnTo>
                  <a:lnTo>
                    <a:pt x="229" y="169"/>
                  </a:lnTo>
                  <a:lnTo>
                    <a:pt x="228" y="169"/>
                  </a:lnTo>
                  <a:cubicBezTo>
                    <a:pt x="228" y="169"/>
                    <a:pt x="226" y="171"/>
                    <a:pt x="226" y="171"/>
                  </a:cubicBezTo>
                  <a:lnTo>
                    <a:pt x="226" y="172"/>
                  </a:lnTo>
                  <a:lnTo>
                    <a:pt x="227" y="172"/>
                  </a:lnTo>
                  <a:lnTo>
                    <a:pt x="228" y="172"/>
                  </a:lnTo>
                  <a:lnTo>
                    <a:pt x="228" y="176"/>
                  </a:lnTo>
                  <a:lnTo>
                    <a:pt x="227" y="177"/>
                  </a:lnTo>
                  <a:lnTo>
                    <a:pt x="225" y="177"/>
                  </a:lnTo>
                  <a:cubicBezTo>
                    <a:pt x="225" y="176"/>
                    <a:pt x="225" y="177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lnTo>
                    <a:pt x="224" y="175"/>
                  </a:lnTo>
                  <a:lnTo>
                    <a:pt x="223" y="175"/>
                  </a:lnTo>
                  <a:cubicBezTo>
                    <a:pt x="223" y="175"/>
                    <a:pt x="222" y="174"/>
                    <a:pt x="222" y="174"/>
                  </a:cubicBezTo>
                  <a:cubicBezTo>
                    <a:pt x="222" y="174"/>
                    <a:pt x="222" y="174"/>
                    <a:pt x="222" y="174"/>
                  </a:cubicBezTo>
                  <a:cubicBezTo>
                    <a:pt x="220" y="174"/>
                    <a:pt x="219" y="174"/>
                    <a:pt x="218" y="174"/>
                  </a:cubicBezTo>
                  <a:lnTo>
                    <a:pt x="217" y="173"/>
                  </a:lnTo>
                  <a:cubicBezTo>
                    <a:pt x="217" y="172"/>
                    <a:pt x="215" y="171"/>
                    <a:pt x="215" y="170"/>
                  </a:cubicBezTo>
                  <a:lnTo>
                    <a:pt x="214" y="170"/>
                  </a:lnTo>
                  <a:lnTo>
                    <a:pt x="214" y="169"/>
                  </a:lnTo>
                  <a:lnTo>
                    <a:pt x="213" y="169"/>
                  </a:lnTo>
                  <a:cubicBezTo>
                    <a:pt x="212" y="168"/>
                    <a:pt x="211" y="169"/>
                    <a:pt x="210" y="169"/>
                  </a:cubicBezTo>
                  <a:lnTo>
                    <a:pt x="210" y="168"/>
                  </a:lnTo>
                  <a:cubicBezTo>
                    <a:pt x="210" y="168"/>
                    <a:pt x="202" y="167"/>
                    <a:pt x="201" y="167"/>
                  </a:cubicBezTo>
                  <a:lnTo>
                    <a:pt x="201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9"/>
                  </a:lnTo>
                  <a:cubicBezTo>
                    <a:pt x="198" y="169"/>
                    <a:pt x="197" y="170"/>
                    <a:pt x="196" y="170"/>
                  </a:cubicBezTo>
                  <a:lnTo>
                    <a:pt x="196" y="169"/>
                  </a:lnTo>
                  <a:lnTo>
                    <a:pt x="197" y="169"/>
                  </a:lnTo>
                  <a:lnTo>
                    <a:pt x="197" y="168"/>
                  </a:lnTo>
                  <a:lnTo>
                    <a:pt x="197" y="166"/>
                  </a:lnTo>
                  <a:cubicBezTo>
                    <a:pt x="197" y="166"/>
                    <a:pt x="193" y="167"/>
                    <a:pt x="193" y="165"/>
                  </a:cubicBezTo>
                  <a:lnTo>
                    <a:pt x="193" y="164"/>
                  </a:lnTo>
                  <a:lnTo>
                    <a:pt x="192" y="164"/>
                  </a:lnTo>
                  <a:lnTo>
                    <a:pt x="192" y="165"/>
                  </a:lnTo>
                  <a:cubicBezTo>
                    <a:pt x="191" y="165"/>
                    <a:pt x="192" y="165"/>
                    <a:pt x="191" y="165"/>
                  </a:cubicBezTo>
                  <a:cubicBezTo>
                    <a:pt x="191" y="166"/>
                    <a:pt x="191" y="166"/>
                    <a:pt x="191" y="166"/>
                  </a:cubicBezTo>
                  <a:lnTo>
                    <a:pt x="191" y="167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88" y="168"/>
                  </a:lnTo>
                  <a:lnTo>
                    <a:pt x="187" y="168"/>
                  </a:lnTo>
                  <a:lnTo>
                    <a:pt x="187" y="171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5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7" y="175"/>
                  </a:lnTo>
                  <a:cubicBezTo>
                    <a:pt x="187" y="176"/>
                    <a:pt x="187" y="180"/>
                    <a:pt x="186" y="180"/>
                  </a:cubicBezTo>
                  <a:lnTo>
                    <a:pt x="186" y="181"/>
                  </a:lnTo>
                  <a:lnTo>
                    <a:pt x="185" y="181"/>
                  </a:lnTo>
                  <a:cubicBezTo>
                    <a:pt x="185" y="182"/>
                    <a:pt x="185" y="182"/>
                    <a:pt x="185" y="183"/>
                  </a:cubicBezTo>
                  <a:lnTo>
                    <a:pt x="184" y="183"/>
                  </a:lnTo>
                  <a:lnTo>
                    <a:pt x="184" y="184"/>
                  </a:lnTo>
                  <a:cubicBezTo>
                    <a:pt x="184" y="184"/>
                    <a:pt x="183" y="185"/>
                    <a:pt x="183" y="185"/>
                  </a:cubicBezTo>
                  <a:cubicBezTo>
                    <a:pt x="183" y="186"/>
                    <a:pt x="183" y="189"/>
                    <a:pt x="183" y="190"/>
                  </a:cubicBezTo>
                  <a:lnTo>
                    <a:pt x="184" y="190"/>
                  </a:lnTo>
                  <a:lnTo>
                    <a:pt x="184" y="191"/>
                  </a:lnTo>
                  <a:lnTo>
                    <a:pt x="185" y="192"/>
                  </a:lnTo>
                  <a:cubicBezTo>
                    <a:pt x="186" y="192"/>
                    <a:pt x="188" y="192"/>
                    <a:pt x="189" y="192"/>
                  </a:cubicBezTo>
                  <a:lnTo>
                    <a:pt x="189" y="193"/>
                  </a:lnTo>
                  <a:lnTo>
                    <a:pt x="191" y="193"/>
                  </a:lnTo>
                  <a:lnTo>
                    <a:pt x="191" y="194"/>
                  </a:lnTo>
                  <a:lnTo>
                    <a:pt x="191" y="195"/>
                  </a:lnTo>
                  <a:lnTo>
                    <a:pt x="191" y="196"/>
                  </a:lnTo>
                  <a:lnTo>
                    <a:pt x="192" y="196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5" y="197"/>
                  </a:lnTo>
                  <a:cubicBezTo>
                    <a:pt x="195" y="196"/>
                    <a:pt x="195" y="197"/>
                    <a:pt x="195" y="196"/>
                  </a:cubicBezTo>
                  <a:lnTo>
                    <a:pt x="198" y="196"/>
                  </a:lnTo>
                  <a:lnTo>
                    <a:pt x="198" y="199"/>
                  </a:lnTo>
                  <a:lnTo>
                    <a:pt x="197" y="199"/>
                  </a:lnTo>
                  <a:lnTo>
                    <a:pt x="196" y="199"/>
                  </a:lnTo>
                  <a:lnTo>
                    <a:pt x="196" y="200"/>
                  </a:lnTo>
                  <a:lnTo>
                    <a:pt x="195" y="200"/>
                  </a:lnTo>
                  <a:cubicBezTo>
                    <a:pt x="195" y="200"/>
                    <a:pt x="195" y="200"/>
                    <a:pt x="195" y="200"/>
                  </a:cubicBezTo>
                  <a:lnTo>
                    <a:pt x="195" y="202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7" y="204"/>
                  </a:lnTo>
                  <a:cubicBezTo>
                    <a:pt x="197" y="205"/>
                    <a:pt x="196" y="206"/>
                    <a:pt x="196" y="207"/>
                  </a:cubicBezTo>
                  <a:lnTo>
                    <a:pt x="194" y="207"/>
                  </a:lnTo>
                  <a:lnTo>
                    <a:pt x="193" y="207"/>
                  </a:lnTo>
                  <a:lnTo>
                    <a:pt x="193" y="206"/>
                  </a:lnTo>
                  <a:cubicBezTo>
                    <a:pt x="193" y="206"/>
                    <a:pt x="192" y="206"/>
                    <a:pt x="192" y="206"/>
                  </a:cubicBezTo>
                  <a:cubicBezTo>
                    <a:pt x="192" y="205"/>
                    <a:pt x="192" y="206"/>
                    <a:pt x="192" y="205"/>
                  </a:cubicBezTo>
                  <a:lnTo>
                    <a:pt x="191" y="205"/>
                  </a:lnTo>
                  <a:lnTo>
                    <a:pt x="191" y="206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7"/>
                  </a:lnTo>
                  <a:cubicBezTo>
                    <a:pt x="189" y="207"/>
                    <a:pt x="187" y="206"/>
                    <a:pt x="186" y="206"/>
                  </a:cubicBezTo>
                  <a:lnTo>
                    <a:pt x="186" y="208"/>
                  </a:lnTo>
                  <a:cubicBezTo>
                    <a:pt x="186" y="208"/>
                    <a:pt x="186" y="209"/>
                    <a:pt x="185" y="209"/>
                  </a:cubicBezTo>
                  <a:lnTo>
                    <a:pt x="185" y="210"/>
                  </a:lnTo>
                  <a:lnTo>
                    <a:pt x="184" y="210"/>
                  </a:lnTo>
                  <a:lnTo>
                    <a:pt x="184" y="212"/>
                  </a:lnTo>
                  <a:lnTo>
                    <a:pt x="183" y="212"/>
                  </a:lnTo>
                  <a:cubicBezTo>
                    <a:pt x="183" y="213"/>
                    <a:pt x="183" y="218"/>
                    <a:pt x="183" y="219"/>
                  </a:cubicBezTo>
                  <a:cubicBezTo>
                    <a:pt x="183" y="219"/>
                    <a:pt x="183" y="219"/>
                    <a:pt x="182" y="219"/>
                  </a:cubicBezTo>
                  <a:cubicBezTo>
                    <a:pt x="182" y="219"/>
                    <a:pt x="181" y="218"/>
                    <a:pt x="180" y="218"/>
                  </a:cubicBezTo>
                  <a:cubicBezTo>
                    <a:pt x="180" y="217"/>
                    <a:pt x="177" y="216"/>
                    <a:pt x="177" y="215"/>
                  </a:cubicBezTo>
                  <a:cubicBezTo>
                    <a:pt x="177" y="214"/>
                    <a:pt x="176" y="215"/>
                    <a:pt x="176" y="214"/>
                  </a:cubicBezTo>
                  <a:cubicBezTo>
                    <a:pt x="175" y="214"/>
                    <a:pt x="174" y="214"/>
                    <a:pt x="173" y="214"/>
                  </a:cubicBezTo>
                  <a:cubicBezTo>
                    <a:pt x="173" y="213"/>
                    <a:pt x="173" y="214"/>
                    <a:pt x="173" y="213"/>
                  </a:cubicBezTo>
                  <a:lnTo>
                    <a:pt x="172" y="213"/>
                  </a:lnTo>
                  <a:lnTo>
                    <a:pt x="172" y="212"/>
                  </a:lnTo>
                  <a:lnTo>
                    <a:pt x="171" y="212"/>
                  </a:lnTo>
                  <a:lnTo>
                    <a:pt x="171" y="211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9" y="209"/>
                  </a:lnTo>
                  <a:cubicBezTo>
                    <a:pt x="169" y="208"/>
                    <a:pt x="169" y="207"/>
                    <a:pt x="169" y="206"/>
                  </a:cubicBezTo>
                  <a:lnTo>
                    <a:pt x="167" y="206"/>
                  </a:lnTo>
                  <a:cubicBezTo>
                    <a:pt x="167" y="207"/>
                    <a:pt x="165" y="208"/>
                    <a:pt x="164" y="208"/>
                  </a:cubicBezTo>
                  <a:cubicBezTo>
                    <a:pt x="164" y="208"/>
                    <a:pt x="164" y="208"/>
                    <a:pt x="164" y="208"/>
                  </a:cubicBezTo>
                  <a:cubicBezTo>
                    <a:pt x="164" y="208"/>
                    <a:pt x="163" y="208"/>
                    <a:pt x="163" y="208"/>
                  </a:cubicBezTo>
                  <a:cubicBezTo>
                    <a:pt x="164" y="208"/>
                    <a:pt x="163" y="208"/>
                    <a:pt x="163" y="208"/>
                  </a:cubicBezTo>
                  <a:cubicBezTo>
                    <a:pt x="163" y="208"/>
                    <a:pt x="163" y="209"/>
                    <a:pt x="163" y="209"/>
                  </a:cubicBezTo>
                  <a:cubicBezTo>
                    <a:pt x="163" y="209"/>
                    <a:pt x="163" y="209"/>
                    <a:pt x="163" y="210"/>
                  </a:cubicBezTo>
                  <a:cubicBezTo>
                    <a:pt x="163" y="209"/>
                    <a:pt x="163" y="209"/>
                    <a:pt x="162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1" y="210"/>
                    <a:pt x="161" y="210"/>
                    <a:pt x="160" y="210"/>
                  </a:cubicBezTo>
                  <a:cubicBezTo>
                    <a:pt x="160" y="210"/>
                    <a:pt x="159" y="209"/>
                    <a:pt x="159" y="209"/>
                  </a:cubicBezTo>
                  <a:cubicBezTo>
                    <a:pt x="159" y="209"/>
                    <a:pt x="158" y="208"/>
                    <a:pt x="158" y="207"/>
                  </a:cubicBezTo>
                  <a:cubicBezTo>
                    <a:pt x="158" y="207"/>
                    <a:pt x="157" y="207"/>
                    <a:pt x="157" y="207"/>
                  </a:cubicBezTo>
                  <a:lnTo>
                    <a:pt x="156" y="207"/>
                  </a:lnTo>
                  <a:cubicBezTo>
                    <a:pt x="156" y="206"/>
                    <a:pt x="155" y="206"/>
                    <a:pt x="155" y="206"/>
                  </a:cubicBezTo>
                  <a:cubicBezTo>
                    <a:pt x="155" y="205"/>
                    <a:pt x="155" y="204"/>
                    <a:pt x="155" y="203"/>
                  </a:cubicBezTo>
                  <a:cubicBezTo>
                    <a:pt x="156" y="203"/>
                    <a:pt x="156" y="202"/>
                    <a:pt x="156" y="202"/>
                  </a:cubicBezTo>
                  <a:cubicBezTo>
                    <a:pt x="154" y="202"/>
                    <a:pt x="151" y="204"/>
                    <a:pt x="149" y="204"/>
                  </a:cubicBezTo>
                  <a:cubicBezTo>
                    <a:pt x="149" y="202"/>
                    <a:pt x="148" y="199"/>
                    <a:pt x="148" y="197"/>
                  </a:cubicBezTo>
                  <a:lnTo>
                    <a:pt x="142" y="197"/>
                  </a:lnTo>
                  <a:cubicBezTo>
                    <a:pt x="142" y="197"/>
                    <a:pt x="142" y="196"/>
                    <a:pt x="142" y="196"/>
                  </a:cubicBezTo>
                  <a:cubicBezTo>
                    <a:pt x="142" y="196"/>
                    <a:pt x="142" y="196"/>
                    <a:pt x="141" y="196"/>
                  </a:cubicBezTo>
                  <a:cubicBezTo>
                    <a:pt x="142" y="196"/>
                    <a:pt x="142" y="196"/>
                    <a:pt x="141" y="196"/>
                  </a:cubicBezTo>
                  <a:lnTo>
                    <a:pt x="140" y="194"/>
                  </a:lnTo>
                  <a:cubicBezTo>
                    <a:pt x="140" y="194"/>
                    <a:pt x="139" y="194"/>
                    <a:pt x="139" y="194"/>
                  </a:cubicBezTo>
                  <a:lnTo>
                    <a:pt x="138" y="194"/>
                  </a:lnTo>
                  <a:cubicBezTo>
                    <a:pt x="138" y="194"/>
                    <a:pt x="138" y="194"/>
                    <a:pt x="138" y="194"/>
                  </a:cubicBezTo>
                  <a:cubicBezTo>
                    <a:pt x="137" y="194"/>
                    <a:pt x="137" y="195"/>
                    <a:pt x="137" y="195"/>
                  </a:cubicBezTo>
                  <a:cubicBezTo>
                    <a:pt x="137" y="195"/>
                    <a:pt x="136" y="195"/>
                    <a:pt x="136" y="195"/>
                  </a:cubicBezTo>
                  <a:lnTo>
                    <a:pt x="136" y="196"/>
                  </a:lnTo>
                  <a:cubicBezTo>
                    <a:pt x="135" y="196"/>
                    <a:pt x="135" y="196"/>
                    <a:pt x="135" y="196"/>
                  </a:cubicBezTo>
                  <a:cubicBezTo>
                    <a:pt x="135" y="195"/>
                    <a:pt x="134" y="195"/>
                    <a:pt x="134" y="195"/>
                  </a:cubicBezTo>
                  <a:cubicBezTo>
                    <a:pt x="135" y="195"/>
                    <a:pt x="134" y="195"/>
                    <a:pt x="134" y="195"/>
                  </a:cubicBezTo>
                  <a:cubicBezTo>
                    <a:pt x="134" y="195"/>
                    <a:pt x="131" y="195"/>
                    <a:pt x="130" y="195"/>
                  </a:cubicBezTo>
                  <a:cubicBezTo>
                    <a:pt x="130" y="195"/>
                    <a:pt x="130" y="196"/>
                    <a:pt x="130" y="196"/>
                  </a:cubicBezTo>
                  <a:cubicBezTo>
                    <a:pt x="130" y="196"/>
                    <a:pt x="130" y="196"/>
                    <a:pt x="130" y="196"/>
                  </a:cubicBezTo>
                  <a:cubicBezTo>
                    <a:pt x="130" y="196"/>
                    <a:pt x="130" y="196"/>
                    <a:pt x="129" y="196"/>
                  </a:cubicBezTo>
                  <a:cubicBezTo>
                    <a:pt x="130" y="196"/>
                    <a:pt x="130" y="196"/>
                    <a:pt x="129" y="197"/>
                  </a:cubicBezTo>
                  <a:cubicBezTo>
                    <a:pt x="129" y="197"/>
                    <a:pt x="129" y="201"/>
                    <a:pt x="129" y="201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128" y="201"/>
                    <a:pt x="127" y="202"/>
                    <a:pt x="127" y="202"/>
                  </a:cubicBezTo>
                  <a:cubicBezTo>
                    <a:pt x="127" y="201"/>
                    <a:pt x="124" y="201"/>
                    <a:pt x="123" y="200"/>
                  </a:cubicBezTo>
                  <a:cubicBezTo>
                    <a:pt x="122" y="200"/>
                    <a:pt x="120" y="199"/>
                    <a:pt x="119" y="199"/>
                  </a:cubicBezTo>
                  <a:cubicBezTo>
                    <a:pt x="119" y="199"/>
                    <a:pt x="119" y="198"/>
                    <a:pt x="119" y="198"/>
                  </a:cubicBezTo>
                  <a:cubicBezTo>
                    <a:pt x="119" y="199"/>
                    <a:pt x="119" y="198"/>
                    <a:pt x="119" y="198"/>
                  </a:cubicBezTo>
                  <a:cubicBezTo>
                    <a:pt x="118" y="198"/>
                    <a:pt x="119" y="198"/>
                    <a:pt x="118" y="198"/>
                  </a:cubicBezTo>
                  <a:cubicBezTo>
                    <a:pt x="118" y="198"/>
                    <a:pt x="117" y="199"/>
                    <a:pt x="117" y="199"/>
                  </a:cubicBezTo>
                  <a:cubicBezTo>
                    <a:pt x="117" y="199"/>
                    <a:pt x="116" y="199"/>
                    <a:pt x="116" y="199"/>
                  </a:cubicBezTo>
                  <a:cubicBezTo>
                    <a:pt x="116" y="199"/>
                    <a:pt x="116" y="199"/>
                    <a:pt x="116" y="200"/>
                  </a:cubicBezTo>
                  <a:cubicBezTo>
                    <a:pt x="115" y="200"/>
                    <a:pt x="115" y="200"/>
                    <a:pt x="115" y="200"/>
                  </a:cubicBezTo>
                  <a:cubicBezTo>
                    <a:pt x="115" y="200"/>
                    <a:pt x="115" y="200"/>
                    <a:pt x="115" y="200"/>
                  </a:cubicBezTo>
                  <a:lnTo>
                    <a:pt x="115" y="201"/>
                  </a:lnTo>
                  <a:cubicBezTo>
                    <a:pt x="113" y="201"/>
                    <a:pt x="111" y="200"/>
                    <a:pt x="109" y="200"/>
                  </a:cubicBezTo>
                  <a:cubicBezTo>
                    <a:pt x="109" y="200"/>
                    <a:pt x="107" y="200"/>
                    <a:pt x="107" y="200"/>
                  </a:cubicBezTo>
                  <a:cubicBezTo>
                    <a:pt x="107" y="200"/>
                    <a:pt x="106" y="200"/>
                    <a:pt x="106" y="200"/>
                  </a:cubicBezTo>
                  <a:cubicBezTo>
                    <a:pt x="106" y="200"/>
                    <a:pt x="106" y="199"/>
                    <a:pt x="106" y="199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5" y="199"/>
                    <a:pt x="105" y="198"/>
                    <a:pt x="105" y="198"/>
                  </a:cubicBezTo>
                  <a:cubicBezTo>
                    <a:pt x="105" y="198"/>
                    <a:pt x="104" y="198"/>
                    <a:pt x="104" y="198"/>
                  </a:cubicBezTo>
                  <a:cubicBezTo>
                    <a:pt x="104" y="199"/>
                    <a:pt x="104" y="198"/>
                    <a:pt x="104" y="199"/>
                  </a:cubicBezTo>
                  <a:cubicBezTo>
                    <a:pt x="104" y="199"/>
                    <a:pt x="103" y="199"/>
                    <a:pt x="103" y="199"/>
                  </a:cubicBezTo>
                  <a:cubicBezTo>
                    <a:pt x="103" y="198"/>
                    <a:pt x="102" y="198"/>
                    <a:pt x="102" y="197"/>
                  </a:cubicBezTo>
                  <a:cubicBezTo>
                    <a:pt x="102" y="197"/>
                    <a:pt x="102" y="197"/>
                    <a:pt x="102" y="196"/>
                  </a:cubicBezTo>
                  <a:cubicBezTo>
                    <a:pt x="102" y="197"/>
                    <a:pt x="102" y="197"/>
                    <a:pt x="102" y="196"/>
                  </a:cubicBezTo>
                  <a:cubicBezTo>
                    <a:pt x="102" y="196"/>
                    <a:pt x="103" y="196"/>
                    <a:pt x="103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4" y="196"/>
                    <a:pt x="104" y="194"/>
                    <a:pt x="104" y="193"/>
                  </a:cubicBezTo>
                  <a:cubicBezTo>
                    <a:pt x="104" y="193"/>
                    <a:pt x="104" y="193"/>
                    <a:pt x="104" y="193"/>
                  </a:cubicBezTo>
                  <a:lnTo>
                    <a:pt x="103" y="193"/>
                  </a:lnTo>
                  <a:cubicBezTo>
                    <a:pt x="103" y="193"/>
                    <a:pt x="103" y="193"/>
                    <a:pt x="102" y="193"/>
                  </a:cubicBezTo>
                  <a:cubicBezTo>
                    <a:pt x="102" y="193"/>
                    <a:pt x="102" y="193"/>
                    <a:pt x="102" y="193"/>
                  </a:cubicBezTo>
                  <a:lnTo>
                    <a:pt x="101" y="194"/>
                  </a:lnTo>
                  <a:cubicBezTo>
                    <a:pt x="101" y="194"/>
                    <a:pt x="101" y="194"/>
                    <a:pt x="101" y="194"/>
                  </a:cubicBezTo>
                  <a:lnTo>
                    <a:pt x="100" y="194"/>
                  </a:lnTo>
                  <a:cubicBezTo>
                    <a:pt x="99" y="194"/>
                    <a:pt x="99" y="193"/>
                    <a:pt x="99" y="193"/>
                  </a:cubicBezTo>
                  <a:cubicBezTo>
                    <a:pt x="99" y="192"/>
                    <a:pt x="99" y="191"/>
                    <a:pt x="99" y="191"/>
                  </a:cubicBezTo>
                  <a:cubicBezTo>
                    <a:pt x="99" y="191"/>
                    <a:pt x="99" y="190"/>
                    <a:pt x="99" y="190"/>
                  </a:cubicBezTo>
                  <a:cubicBezTo>
                    <a:pt x="96" y="190"/>
                    <a:pt x="92" y="188"/>
                    <a:pt x="89" y="188"/>
                  </a:cubicBezTo>
                  <a:cubicBezTo>
                    <a:pt x="89" y="188"/>
                    <a:pt x="88" y="189"/>
                    <a:pt x="87" y="189"/>
                  </a:cubicBezTo>
                  <a:cubicBezTo>
                    <a:pt x="87" y="189"/>
                    <a:pt x="87" y="190"/>
                    <a:pt x="87" y="191"/>
                  </a:cubicBezTo>
                  <a:cubicBezTo>
                    <a:pt x="87" y="191"/>
                    <a:pt x="87" y="192"/>
                    <a:pt x="87" y="192"/>
                  </a:cubicBezTo>
                  <a:lnTo>
                    <a:pt x="86" y="192"/>
                  </a:lnTo>
                  <a:cubicBezTo>
                    <a:pt x="86" y="192"/>
                    <a:pt x="86" y="193"/>
                    <a:pt x="86" y="193"/>
                  </a:cubicBezTo>
                  <a:lnTo>
                    <a:pt x="82" y="193"/>
                  </a:lnTo>
                  <a:cubicBezTo>
                    <a:pt x="82" y="192"/>
                    <a:pt x="82" y="191"/>
                    <a:pt x="82" y="190"/>
                  </a:cubicBezTo>
                  <a:cubicBezTo>
                    <a:pt x="82" y="190"/>
                    <a:pt x="82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82" y="189"/>
                    <a:pt x="78" y="187"/>
                    <a:pt x="77" y="186"/>
                  </a:cubicBezTo>
                  <a:cubicBezTo>
                    <a:pt x="82" y="189"/>
                    <a:pt x="78" y="187"/>
                    <a:pt x="77" y="186"/>
                  </a:cubicBezTo>
                  <a:lnTo>
                    <a:pt x="76" y="185"/>
                  </a:lnTo>
                  <a:cubicBezTo>
                    <a:pt x="76" y="185"/>
                    <a:pt x="72" y="184"/>
                    <a:pt x="72" y="184"/>
                  </a:cubicBezTo>
                  <a:cubicBezTo>
                    <a:pt x="70" y="184"/>
                    <a:pt x="67" y="183"/>
                    <a:pt x="65" y="183"/>
                  </a:cubicBezTo>
                  <a:cubicBezTo>
                    <a:pt x="65" y="183"/>
                    <a:pt x="63" y="183"/>
                    <a:pt x="63" y="183"/>
                  </a:cubicBezTo>
                  <a:lnTo>
                    <a:pt x="62" y="183"/>
                  </a:lnTo>
                  <a:cubicBezTo>
                    <a:pt x="63" y="183"/>
                    <a:pt x="62" y="183"/>
                    <a:pt x="62" y="183"/>
                  </a:cubicBezTo>
                  <a:cubicBezTo>
                    <a:pt x="62" y="184"/>
                    <a:pt x="61" y="185"/>
                    <a:pt x="61" y="186"/>
                  </a:cubicBezTo>
                  <a:cubicBezTo>
                    <a:pt x="61" y="186"/>
                    <a:pt x="61" y="186"/>
                    <a:pt x="61" y="186"/>
                  </a:cubicBezTo>
                  <a:cubicBezTo>
                    <a:pt x="61" y="186"/>
                    <a:pt x="61" y="187"/>
                    <a:pt x="60" y="187"/>
                  </a:cubicBezTo>
                  <a:cubicBezTo>
                    <a:pt x="60" y="187"/>
                    <a:pt x="59" y="188"/>
                    <a:pt x="59" y="188"/>
                  </a:cubicBezTo>
                  <a:cubicBezTo>
                    <a:pt x="59" y="189"/>
                    <a:pt x="57" y="190"/>
                    <a:pt x="56" y="190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6" y="190"/>
                    <a:pt x="55" y="190"/>
                    <a:pt x="55" y="190"/>
                  </a:cubicBezTo>
                  <a:cubicBezTo>
                    <a:pt x="54" y="190"/>
                    <a:pt x="49" y="192"/>
                    <a:pt x="48" y="191"/>
                  </a:cubicBezTo>
                  <a:cubicBezTo>
                    <a:pt x="47" y="191"/>
                    <a:pt x="47" y="190"/>
                    <a:pt x="46" y="190"/>
                  </a:cubicBezTo>
                  <a:lnTo>
                    <a:pt x="46" y="189"/>
                  </a:lnTo>
                  <a:cubicBezTo>
                    <a:pt x="46" y="189"/>
                    <a:pt x="45" y="188"/>
                    <a:pt x="44" y="188"/>
                  </a:cubicBezTo>
                  <a:cubicBezTo>
                    <a:pt x="40" y="188"/>
                    <a:pt x="40" y="178"/>
                    <a:pt x="40" y="175"/>
                  </a:cubicBezTo>
                  <a:cubicBezTo>
                    <a:pt x="39" y="175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3"/>
                  </a:cubicBezTo>
                  <a:cubicBezTo>
                    <a:pt x="38" y="173"/>
                    <a:pt x="37" y="172"/>
                    <a:pt x="37" y="172"/>
                  </a:cubicBezTo>
                  <a:cubicBezTo>
                    <a:pt x="37" y="172"/>
                    <a:pt x="37" y="172"/>
                    <a:pt x="37" y="172"/>
                  </a:cubicBezTo>
                  <a:lnTo>
                    <a:pt x="36" y="172"/>
                  </a:lnTo>
                  <a:cubicBezTo>
                    <a:pt x="36" y="172"/>
                    <a:pt x="32" y="172"/>
                    <a:pt x="32" y="172"/>
                  </a:cubicBezTo>
                  <a:cubicBezTo>
                    <a:pt x="32" y="172"/>
                    <a:pt x="30" y="171"/>
                    <a:pt x="30" y="171"/>
                  </a:cubicBezTo>
                  <a:lnTo>
                    <a:pt x="29" y="170"/>
                  </a:lnTo>
                  <a:cubicBezTo>
                    <a:pt x="29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lnTo>
                    <a:pt x="28" y="172"/>
                  </a:lnTo>
                  <a:cubicBezTo>
                    <a:pt x="27" y="172"/>
                    <a:pt x="25" y="172"/>
                    <a:pt x="24" y="172"/>
                  </a:cubicBezTo>
                  <a:lnTo>
                    <a:pt x="24" y="171"/>
                  </a:lnTo>
                  <a:cubicBezTo>
                    <a:pt x="24" y="171"/>
                    <a:pt x="24" y="170"/>
                    <a:pt x="24" y="169"/>
                  </a:cubicBezTo>
                  <a:cubicBezTo>
                    <a:pt x="23" y="169"/>
                    <a:pt x="22" y="169"/>
                    <a:pt x="20" y="169"/>
                  </a:cubicBezTo>
                  <a:lnTo>
                    <a:pt x="20" y="168"/>
                  </a:lnTo>
                  <a:cubicBezTo>
                    <a:pt x="21" y="167"/>
                    <a:pt x="21" y="167"/>
                    <a:pt x="22" y="167"/>
                  </a:cubicBezTo>
                  <a:cubicBezTo>
                    <a:pt x="22" y="166"/>
                    <a:pt x="22" y="166"/>
                    <a:pt x="22" y="165"/>
                  </a:cubicBezTo>
                  <a:lnTo>
                    <a:pt x="21" y="165"/>
                  </a:lnTo>
                  <a:cubicBezTo>
                    <a:pt x="21" y="165"/>
                    <a:pt x="19" y="165"/>
                    <a:pt x="19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9" y="165"/>
                    <a:pt x="18" y="165"/>
                    <a:pt x="18" y="165"/>
                  </a:cubicBezTo>
                  <a:cubicBezTo>
                    <a:pt x="18" y="166"/>
                    <a:pt x="18" y="165"/>
                    <a:pt x="18" y="166"/>
                  </a:cubicBezTo>
                  <a:lnTo>
                    <a:pt x="15" y="166"/>
                  </a:ln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4"/>
                    <a:pt x="14" y="164"/>
                  </a:cubicBezTo>
                  <a:cubicBezTo>
                    <a:pt x="13" y="164"/>
                    <a:pt x="13" y="164"/>
                    <a:pt x="12" y="164"/>
                  </a:cubicBezTo>
                  <a:cubicBezTo>
                    <a:pt x="11" y="164"/>
                    <a:pt x="10" y="164"/>
                    <a:pt x="9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8" y="164"/>
                    <a:pt x="7" y="164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6" y="165"/>
                    <a:pt x="6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5" y="167"/>
                    <a:pt x="4" y="167"/>
                    <a:pt x="3" y="167"/>
                  </a:cubicBezTo>
                  <a:lnTo>
                    <a:pt x="1" y="166"/>
                  </a:lnTo>
                  <a:cubicBezTo>
                    <a:pt x="1" y="164"/>
                    <a:pt x="0" y="162"/>
                    <a:pt x="0" y="160"/>
                  </a:cubicBezTo>
                  <a:lnTo>
                    <a:pt x="7" y="160"/>
                  </a:lnTo>
                  <a:cubicBezTo>
                    <a:pt x="7" y="159"/>
                    <a:pt x="10" y="157"/>
                    <a:pt x="10" y="155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2" y="155"/>
                    <a:pt x="14" y="152"/>
                    <a:pt x="14" y="150"/>
                  </a:cubicBezTo>
                  <a:cubicBezTo>
                    <a:pt x="14" y="150"/>
                    <a:pt x="15" y="148"/>
                    <a:pt x="15" y="148"/>
                  </a:cubicBezTo>
                  <a:cubicBezTo>
                    <a:pt x="17" y="148"/>
                    <a:pt x="20" y="143"/>
                    <a:pt x="20" y="141"/>
                  </a:cubicBezTo>
                  <a:cubicBezTo>
                    <a:pt x="20" y="138"/>
                    <a:pt x="23" y="134"/>
                    <a:pt x="23" y="131"/>
                  </a:cubicBezTo>
                  <a:cubicBezTo>
                    <a:pt x="20" y="138"/>
                    <a:pt x="23" y="134"/>
                    <a:pt x="23" y="131"/>
                  </a:cubicBezTo>
                  <a:cubicBezTo>
                    <a:pt x="23" y="130"/>
                    <a:pt x="29" y="132"/>
                    <a:pt x="30" y="132"/>
                  </a:cubicBezTo>
                  <a:cubicBezTo>
                    <a:pt x="31" y="132"/>
                    <a:pt x="35" y="131"/>
                    <a:pt x="35" y="133"/>
                  </a:cubicBezTo>
                  <a:lnTo>
                    <a:pt x="36" y="133"/>
                  </a:lnTo>
                  <a:cubicBezTo>
                    <a:pt x="36" y="133"/>
                    <a:pt x="36" y="133"/>
                    <a:pt x="36" y="133"/>
                  </a:cubicBezTo>
                  <a:cubicBezTo>
                    <a:pt x="36" y="134"/>
                    <a:pt x="40" y="133"/>
                    <a:pt x="40" y="133"/>
                  </a:cubicBezTo>
                  <a:lnTo>
                    <a:pt x="40" y="131"/>
                  </a:lnTo>
                  <a:lnTo>
                    <a:pt x="46" y="131"/>
                  </a:lnTo>
                  <a:lnTo>
                    <a:pt x="46" y="130"/>
                  </a:lnTo>
                  <a:lnTo>
                    <a:pt x="49" y="130"/>
                  </a:lnTo>
                  <a:lnTo>
                    <a:pt x="50" y="130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2" y="134"/>
                  </a:lnTo>
                  <a:cubicBezTo>
                    <a:pt x="52" y="134"/>
                    <a:pt x="52" y="133"/>
                    <a:pt x="52" y="133"/>
                  </a:cubicBezTo>
                  <a:lnTo>
                    <a:pt x="53" y="133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5" y="132"/>
                  </a:lnTo>
                  <a:cubicBezTo>
                    <a:pt x="55" y="131"/>
                    <a:pt x="54" y="128"/>
                    <a:pt x="55" y="127"/>
                  </a:cubicBezTo>
                  <a:lnTo>
                    <a:pt x="58" y="127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1" y="126"/>
                  </a:lnTo>
                  <a:cubicBezTo>
                    <a:pt x="61" y="127"/>
                    <a:pt x="61" y="127"/>
                    <a:pt x="61" y="127"/>
                  </a:cubicBezTo>
                  <a:cubicBezTo>
                    <a:pt x="62" y="127"/>
                    <a:pt x="68" y="129"/>
                    <a:pt x="68" y="129"/>
                  </a:cubicBezTo>
                  <a:cubicBezTo>
                    <a:pt x="69" y="129"/>
                    <a:pt x="73" y="131"/>
                    <a:pt x="73" y="129"/>
                  </a:cubicBezTo>
                  <a:cubicBezTo>
                    <a:pt x="74" y="129"/>
                    <a:pt x="73" y="129"/>
                    <a:pt x="74" y="129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8"/>
                    <a:pt x="75" y="127"/>
                    <a:pt x="75" y="127"/>
                  </a:cubicBezTo>
                  <a:cubicBezTo>
                    <a:pt x="76" y="127"/>
                    <a:pt x="77" y="126"/>
                    <a:pt x="78" y="126"/>
                  </a:cubicBezTo>
                  <a:cubicBezTo>
                    <a:pt x="78" y="125"/>
                    <a:pt x="78" y="126"/>
                    <a:pt x="78" y="125"/>
                  </a:cubicBezTo>
                  <a:lnTo>
                    <a:pt x="79" y="125"/>
                  </a:lnTo>
                  <a:cubicBezTo>
                    <a:pt x="79" y="125"/>
                    <a:pt x="79" y="125"/>
                    <a:pt x="79" y="125"/>
                  </a:cubicBezTo>
                  <a:lnTo>
                    <a:pt x="80" y="125"/>
                  </a:lnTo>
                  <a:cubicBezTo>
                    <a:pt x="80" y="124"/>
                    <a:pt x="80" y="125"/>
                    <a:pt x="80" y="124"/>
                  </a:cubicBezTo>
                  <a:lnTo>
                    <a:pt x="81" y="124"/>
                  </a:lnTo>
                  <a:lnTo>
                    <a:pt x="82" y="123"/>
                  </a:lnTo>
                  <a:lnTo>
                    <a:pt x="82" y="122"/>
                  </a:lnTo>
                  <a:cubicBezTo>
                    <a:pt x="81" y="122"/>
                    <a:pt x="81" y="121"/>
                    <a:pt x="81" y="121"/>
                  </a:cubicBezTo>
                  <a:cubicBezTo>
                    <a:pt x="81" y="120"/>
                    <a:pt x="81" y="115"/>
                    <a:pt x="80" y="115"/>
                  </a:cubicBezTo>
                  <a:cubicBezTo>
                    <a:pt x="79" y="114"/>
                    <a:pt x="80" y="109"/>
                    <a:pt x="80" y="108"/>
                  </a:cubicBezTo>
                  <a:cubicBezTo>
                    <a:pt x="81" y="108"/>
                    <a:pt x="82" y="107"/>
                    <a:pt x="82" y="107"/>
                  </a:cubicBezTo>
                  <a:lnTo>
                    <a:pt x="83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5" y="104"/>
                  </a:lnTo>
                  <a:cubicBezTo>
                    <a:pt x="85" y="105"/>
                    <a:pt x="87" y="106"/>
                    <a:pt x="87" y="106"/>
                  </a:cubicBezTo>
                  <a:lnTo>
                    <a:pt x="88" y="106"/>
                  </a:lnTo>
                  <a:lnTo>
                    <a:pt x="89" y="106"/>
                  </a:lnTo>
                  <a:lnTo>
                    <a:pt x="89" y="103"/>
                  </a:lnTo>
                  <a:lnTo>
                    <a:pt x="88" y="103"/>
                  </a:lnTo>
                  <a:lnTo>
                    <a:pt x="87" y="102"/>
                  </a:lnTo>
                  <a:lnTo>
                    <a:pt x="87" y="100"/>
                  </a:lnTo>
                  <a:cubicBezTo>
                    <a:pt x="87" y="99"/>
                    <a:pt x="87" y="98"/>
                    <a:pt x="87" y="98"/>
                  </a:cubicBezTo>
                  <a:lnTo>
                    <a:pt x="87" y="97"/>
                  </a:lnTo>
                  <a:lnTo>
                    <a:pt x="88" y="97"/>
                  </a:lnTo>
                  <a:cubicBezTo>
                    <a:pt x="89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lnTo>
                    <a:pt x="92" y="99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6" y="100"/>
                  </a:lnTo>
                  <a:cubicBezTo>
                    <a:pt x="96" y="99"/>
                    <a:pt x="96" y="96"/>
                    <a:pt x="96" y="96"/>
                  </a:cubicBezTo>
                  <a:lnTo>
                    <a:pt x="95" y="96"/>
                  </a:lnTo>
                  <a:lnTo>
                    <a:pt x="95" y="93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8" y="92"/>
                  </a:lnTo>
                  <a:cubicBezTo>
                    <a:pt x="98" y="92"/>
                    <a:pt x="99" y="91"/>
                    <a:pt x="99" y="91"/>
                  </a:cubicBezTo>
                  <a:lnTo>
                    <a:pt x="99" y="90"/>
                  </a:lnTo>
                  <a:lnTo>
                    <a:pt x="100" y="90"/>
                  </a:lnTo>
                  <a:lnTo>
                    <a:pt x="100" y="89"/>
                  </a:lnTo>
                  <a:lnTo>
                    <a:pt x="100" y="88"/>
                  </a:lnTo>
                  <a:lnTo>
                    <a:pt x="101" y="88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2" y="86"/>
                  </a:lnTo>
                  <a:cubicBezTo>
                    <a:pt x="103" y="86"/>
                    <a:pt x="102" y="82"/>
                    <a:pt x="102" y="81"/>
                  </a:cubicBezTo>
                  <a:cubicBezTo>
                    <a:pt x="101" y="81"/>
                    <a:pt x="98" y="81"/>
                    <a:pt x="98" y="81"/>
                  </a:cubicBezTo>
                  <a:lnTo>
                    <a:pt x="98" y="82"/>
                  </a:lnTo>
                  <a:lnTo>
                    <a:pt x="97" y="82"/>
                  </a:lnTo>
                  <a:cubicBezTo>
                    <a:pt x="97" y="81"/>
                    <a:pt x="97" y="82"/>
                    <a:pt x="97" y="81"/>
                  </a:cubicBezTo>
                  <a:lnTo>
                    <a:pt x="96" y="81"/>
                  </a:lnTo>
                  <a:cubicBezTo>
                    <a:pt x="96" y="80"/>
                    <a:pt x="92" y="80"/>
                    <a:pt x="92" y="80"/>
                  </a:cubicBezTo>
                  <a:lnTo>
                    <a:pt x="91" y="79"/>
                  </a:lnTo>
                  <a:lnTo>
                    <a:pt x="91" y="73"/>
                  </a:lnTo>
                  <a:cubicBezTo>
                    <a:pt x="91" y="73"/>
                    <a:pt x="90" y="73"/>
                    <a:pt x="90" y="72"/>
                  </a:cubicBezTo>
                  <a:cubicBezTo>
                    <a:pt x="90" y="72"/>
                    <a:pt x="90" y="72"/>
                    <a:pt x="89" y="72"/>
                  </a:cubicBezTo>
                  <a:lnTo>
                    <a:pt x="88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3" y="60"/>
                  </a:lnTo>
                  <a:cubicBezTo>
                    <a:pt x="93" y="60"/>
                    <a:pt x="93" y="59"/>
                    <a:pt x="93" y="58"/>
                  </a:cubicBezTo>
                  <a:lnTo>
                    <a:pt x="94" y="58"/>
                  </a:lnTo>
                  <a:cubicBezTo>
                    <a:pt x="94" y="57"/>
                    <a:pt x="94" y="58"/>
                    <a:pt x="94" y="57"/>
                  </a:cubicBezTo>
                  <a:lnTo>
                    <a:pt x="96" y="57"/>
                  </a:lnTo>
                  <a:lnTo>
                    <a:pt x="96" y="52"/>
                  </a:lnTo>
                  <a:cubicBezTo>
                    <a:pt x="97" y="52"/>
                    <a:pt x="97" y="52"/>
                    <a:pt x="97" y="51"/>
                  </a:cubicBezTo>
                  <a:lnTo>
                    <a:pt x="99" y="51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100" y="49"/>
                  </a:lnTo>
                  <a:cubicBezTo>
                    <a:pt x="101" y="49"/>
                    <a:pt x="101" y="48"/>
                    <a:pt x="101" y="47"/>
                  </a:cubicBezTo>
                  <a:cubicBezTo>
                    <a:pt x="102" y="47"/>
                    <a:pt x="101" y="47"/>
                    <a:pt x="102" y="47"/>
                  </a:cubicBezTo>
                  <a:lnTo>
                    <a:pt x="102" y="46"/>
                  </a:lnTo>
                  <a:cubicBezTo>
                    <a:pt x="102" y="46"/>
                    <a:pt x="102" y="46"/>
                    <a:pt x="102" y="46"/>
                  </a:cubicBezTo>
                  <a:lnTo>
                    <a:pt x="102" y="45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2"/>
                  </a:lnTo>
                  <a:cubicBezTo>
                    <a:pt x="105" y="41"/>
                    <a:pt x="103" y="38"/>
                    <a:pt x="104" y="36"/>
                  </a:cubicBezTo>
                  <a:lnTo>
                    <a:pt x="104" y="35"/>
                  </a:lnTo>
                  <a:lnTo>
                    <a:pt x="105" y="35"/>
                  </a:lnTo>
                  <a:cubicBezTo>
                    <a:pt x="105" y="35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3"/>
                    <a:pt x="108" y="32"/>
                    <a:pt x="108" y="31"/>
                  </a:cubicBezTo>
                  <a:cubicBezTo>
                    <a:pt x="109" y="31"/>
                    <a:pt x="108" y="29"/>
                    <a:pt x="108" y="28"/>
                  </a:cubicBezTo>
                  <a:lnTo>
                    <a:pt x="109" y="28"/>
                  </a:lnTo>
                  <a:cubicBezTo>
                    <a:pt x="109" y="27"/>
                    <a:pt x="109" y="21"/>
                    <a:pt x="109" y="20"/>
                  </a:cubicBezTo>
                  <a:lnTo>
                    <a:pt x="109" y="19"/>
                  </a:lnTo>
                  <a:lnTo>
                    <a:pt x="110" y="19"/>
                  </a:lnTo>
                  <a:cubicBezTo>
                    <a:pt x="110" y="19"/>
                    <a:pt x="110" y="19"/>
                    <a:pt x="110" y="18"/>
                  </a:cubicBezTo>
                  <a:lnTo>
                    <a:pt x="114" y="18"/>
                  </a:lnTo>
                  <a:lnTo>
                    <a:pt x="115" y="18"/>
                  </a:lnTo>
                  <a:lnTo>
                    <a:pt x="116" y="16"/>
                  </a:lnTo>
                  <a:cubicBezTo>
                    <a:pt x="116" y="16"/>
                    <a:pt x="116" y="14"/>
                    <a:pt x="116" y="13"/>
                  </a:cubicBezTo>
                  <a:lnTo>
                    <a:pt x="118" y="13"/>
                  </a:lnTo>
                  <a:cubicBezTo>
                    <a:pt x="119" y="14"/>
                    <a:pt x="121" y="14"/>
                    <a:pt x="121" y="14"/>
                  </a:cubicBezTo>
                  <a:cubicBezTo>
                    <a:pt x="122" y="13"/>
                    <a:pt x="123" y="12"/>
                    <a:pt x="124" y="12"/>
                  </a:cubicBezTo>
                  <a:cubicBezTo>
                    <a:pt x="124" y="12"/>
                    <a:pt x="124" y="13"/>
                    <a:pt x="124" y="14"/>
                  </a:cubicBezTo>
                  <a:cubicBezTo>
                    <a:pt x="125" y="14"/>
                    <a:pt x="127" y="15"/>
                    <a:pt x="127" y="14"/>
                  </a:cubicBezTo>
                  <a:lnTo>
                    <a:pt x="128" y="14"/>
                  </a:lnTo>
                  <a:cubicBezTo>
                    <a:pt x="128" y="13"/>
                    <a:pt x="129" y="13"/>
                    <a:pt x="129" y="13"/>
                  </a:cubicBezTo>
                  <a:cubicBezTo>
                    <a:pt x="129" y="13"/>
                    <a:pt x="129" y="12"/>
                    <a:pt x="129" y="12"/>
                  </a:cubicBezTo>
                  <a:lnTo>
                    <a:pt x="132" y="12"/>
                  </a:lnTo>
                  <a:lnTo>
                    <a:pt x="132" y="13"/>
                  </a:lnTo>
                  <a:cubicBezTo>
                    <a:pt x="133" y="13"/>
                    <a:pt x="133" y="17"/>
                    <a:pt x="133" y="18"/>
                  </a:cubicBezTo>
                  <a:lnTo>
                    <a:pt x="133" y="19"/>
                  </a:lnTo>
                  <a:lnTo>
                    <a:pt x="133" y="20"/>
                  </a:lnTo>
                  <a:cubicBezTo>
                    <a:pt x="134" y="20"/>
                    <a:pt x="134" y="21"/>
                    <a:pt x="135" y="21"/>
                  </a:cubicBezTo>
                  <a:lnTo>
                    <a:pt x="135" y="22"/>
                  </a:lnTo>
                  <a:lnTo>
                    <a:pt x="136" y="22"/>
                  </a:lnTo>
                  <a:lnTo>
                    <a:pt x="136" y="23"/>
                  </a:lnTo>
                  <a:lnTo>
                    <a:pt x="138" y="25"/>
                  </a:lnTo>
                  <a:cubicBezTo>
                    <a:pt x="139" y="25"/>
                    <a:pt x="140" y="25"/>
                    <a:pt x="140" y="25"/>
                  </a:cubicBezTo>
                  <a:cubicBezTo>
                    <a:pt x="140" y="25"/>
                    <a:pt x="140" y="25"/>
                    <a:pt x="141" y="25"/>
                  </a:cubicBezTo>
                  <a:lnTo>
                    <a:pt x="141" y="22"/>
                  </a:lnTo>
                  <a:lnTo>
                    <a:pt x="142" y="22"/>
                  </a:lnTo>
                  <a:lnTo>
                    <a:pt x="142" y="21"/>
                  </a:lnTo>
                  <a:cubicBezTo>
                    <a:pt x="142" y="20"/>
                    <a:pt x="142" y="18"/>
                    <a:pt x="142" y="17"/>
                  </a:cubicBezTo>
                  <a:lnTo>
                    <a:pt x="143" y="17"/>
                  </a:lnTo>
                  <a:cubicBezTo>
                    <a:pt x="143" y="16"/>
                    <a:pt x="145" y="15"/>
                    <a:pt x="145" y="14"/>
                  </a:cubicBezTo>
                  <a:lnTo>
                    <a:pt x="146" y="14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7" y="12"/>
                  </a:lnTo>
                  <a:cubicBezTo>
                    <a:pt x="147" y="12"/>
                    <a:pt x="147" y="11"/>
                    <a:pt x="147" y="11"/>
                  </a:cubicBezTo>
                  <a:lnTo>
                    <a:pt x="148" y="11"/>
                  </a:lnTo>
                  <a:cubicBezTo>
                    <a:pt x="148" y="11"/>
                    <a:pt x="148" y="10"/>
                    <a:pt x="148" y="10"/>
                  </a:cubicBezTo>
                  <a:cubicBezTo>
                    <a:pt x="148" y="10"/>
                    <a:pt x="149" y="9"/>
                    <a:pt x="149" y="9"/>
                  </a:cubicBezTo>
                  <a:lnTo>
                    <a:pt x="149" y="7"/>
                  </a:lnTo>
                  <a:lnTo>
                    <a:pt x="149" y="6"/>
                  </a:lnTo>
                  <a:cubicBezTo>
                    <a:pt x="148" y="6"/>
                    <a:pt x="148" y="6"/>
                    <a:pt x="148" y="6"/>
                  </a:cubicBezTo>
                  <a:lnTo>
                    <a:pt x="148" y="5"/>
                  </a:lnTo>
                  <a:lnTo>
                    <a:pt x="147" y="5"/>
                  </a:lnTo>
                  <a:lnTo>
                    <a:pt x="147" y="4"/>
                  </a:lnTo>
                  <a:cubicBezTo>
                    <a:pt x="146" y="4"/>
                    <a:pt x="147" y="4"/>
                    <a:pt x="146" y="4"/>
                  </a:cubicBezTo>
                  <a:lnTo>
                    <a:pt x="146" y="3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9" y="0"/>
                  </a:ln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0" y="1"/>
                    <a:pt x="150" y="1"/>
                  </a:cubicBezTo>
                  <a:lnTo>
                    <a:pt x="151" y="1"/>
                  </a:lnTo>
                  <a:cubicBezTo>
                    <a:pt x="151" y="1"/>
                    <a:pt x="153" y="2"/>
                    <a:pt x="153" y="2"/>
                  </a:cubicBezTo>
                  <a:cubicBezTo>
                    <a:pt x="153" y="2"/>
                    <a:pt x="155" y="2"/>
                    <a:pt x="155" y="3"/>
                  </a:cubicBezTo>
                  <a:lnTo>
                    <a:pt x="156" y="3"/>
                  </a:lnTo>
                  <a:lnTo>
                    <a:pt x="156" y="2"/>
                  </a:lnTo>
                  <a:lnTo>
                    <a:pt x="157" y="2"/>
                  </a:lnTo>
                  <a:lnTo>
                    <a:pt x="157" y="1"/>
                  </a:lnTo>
                  <a:cubicBezTo>
                    <a:pt x="159" y="1"/>
                    <a:pt x="161" y="0"/>
                    <a:pt x="163" y="0"/>
                  </a:cubicBezTo>
                  <a:lnTo>
                    <a:pt x="163" y="2"/>
                  </a:lnTo>
                  <a:lnTo>
                    <a:pt x="164" y="2"/>
                  </a:lnTo>
                  <a:cubicBezTo>
                    <a:pt x="164" y="2"/>
                    <a:pt x="165" y="3"/>
                    <a:pt x="165" y="3"/>
                  </a:cubicBezTo>
                  <a:lnTo>
                    <a:pt x="166" y="3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8" y="4"/>
                  </a:lnTo>
                  <a:lnTo>
                    <a:pt x="168" y="5"/>
                  </a:lnTo>
                  <a:cubicBezTo>
                    <a:pt x="168" y="5"/>
                    <a:pt x="168" y="9"/>
                    <a:pt x="168" y="10"/>
                  </a:cubicBezTo>
                  <a:cubicBezTo>
                    <a:pt x="169" y="10"/>
                    <a:pt x="170" y="11"/>
                    <a:pt x="171" y="11"/>
                  </a:cubicBezTo>
                  <a:cubicBezTo>
                    <a:pt x="171" y="12"/>
                    <a:pt x="172" y="14"/>
                    <a:pt x="172" y="15"/>
                  </a:cubicBezTo>
                  <a:cubicBezTo>
                    <a:pt x="173" y="15"/>
                    <a:pt x="173" y="17"/>
                    <a:pt x="174" y="17"/>
                  </a:cubicBezTo>
                  <a:cubicBezTo>
                    <a:pt x="174" y="18"/>
                    <a:pt x="175" y="19"/>
                    <a:pt x="175" y="19"/>
                  </a:cubicBezTo>
                  <a:cubicBezTo>
                    <a:pt x="176" y="22"/>
                    <a:pt x="173" y="29"/>
                    <a:pt x="175" y="32"/>
                  </a:cubicBezTo>
                  <a:lnTo>
                    <a:pt x="176" y="32"/>
                  </a:lnTo>
                  <a:cubicBezTo>
                    <a:pt x="176" y="32"/>
                    <a:pt x="177" y="33"/>
                    <a:pt x="177" y="34"/>
                  </a:cubicBezTo>
                  <a:lnTo>
                    <a:pt x="178" y="34"/>
                  </a:lnTo>
                  <a:cubicBezTo>
                    <a:pt x="178" y="35"/>
                    <a:pt x="178" y="34"/>
                    <a:pt x="178" y="35"/>
                  </a:cubicBezTo>
                  <a:lnTo>
                    <a:pt x="179" y="35"/>
                  </a:lnTo>
                  <a:lnTo>
                    <a:pt x="181" y="35"/>
                  </a:lnTo>
                  <a:lnTo>
                    <a:pt x="181" y="36"/>
                  </a:lnTo>
                  <a:lnTo>
                    <a:pt x="182" y="36"/>
                  </a:lnTo>
                  <a:cubicBezTo>
                    <a:pt x="182" y="37"/>
                    <a:pt x="183" y="38"/>
                    <a:pt x="183" y="38"/>
                  </a:cubicBezTo>
                  <a:lnTo>
                    <a:pt x="183" y="39"/>
                  </a:lnTo>
                  <a:lnTo>
                    <a:pt x="184" y="39"/>
                  </a:lnTo>
                  <a:cubicBezTo>
                    <a:pt x="184" y="40"/>
                    <a:pt x="184" y="40"/>
                    <a:pt x="184" y="40"/>
                  </a:cubicBezTo>
                  <a:lnTo>
                    <a:pt x="184" y="41"/>
                  </a:lnTo>
                  <a:lnTo>
                    <a:pt x="185" y="41"/>
                  </a:lnTo>
                  <a:lnTo>
                    <a:pt x="186" y="41"/>
                  </a:lnTo>
                  <a:cubicBezTo>
                    <a:pt x="186" y="40"/>
                    <a:pt x="187" y="40"/>
                    <a:pt x="187" y="39"/>
                  </a:cubicBezTo>
                  <a:cubicBezTo>
                    <a:pt x="188" y="39"/>
                    <a:pt x="194" y="40"/>
                    <a:pt x="194" y="41"/>
                  </a:cubicBezTo>
                  <a:lnTo>
                    <a:pt x="195" y="41"/>
                  </a:lnTo>
                  <a:lnTo>
                    <a:pt x="195" y="42"/>
                  </a:lnTo>
                  <a:lnTo>
                    <a:pt x="196" y="42"/>
                  </a:lnTo>
                  <a:cubicBezTo>
                    <a:pt x="196" y="42"/>
                    <a:pt x="198" y="43"/>
                    <a:pt x="199" y="43"/>
                  </a:cubicBezTo>
                  <a:cubicBezTo>
                    <a:pt x="199" y="43"/>
                    <a:pt x="200" y="44"/>
                    <a:pt x="200" y="44"/>
                  </a:cubicBezTo>
                  <a:lnTo>
                    <a:pt x="200" y="45"/>
                  </a:lnTo>
                  <a:lnTo>
                    <a:pt x="201" y="45"/>
                  </a:lnTo>
                  <a:lnTo>
                    <a:pt x="201" y="47"/>
                  </a:lnTo>
                  <a:cubicBezTo>
                    <a:pt x="201" y="47"/>
                    <a:pt x="203" y="48"/>
                    <a:pt x="203" y="48"/>
                  </a:cubicBezTo>
                  <a:cubicBezTo>
                    <a:pt x="203" y="48"/>
                    <a:pt x="203" y="49"/>
                    <a:pt x="203" y="49"/>
                  </a:cubicBezTo>
                  <a:cubicBezTo>
                    <a:pt x="203" y="50"/>
                    <a:pt x="205" y="51"/>
                    <a:pt x="205" y="52"/>
                  </a:cubicBezTo>
                  <a:cubicBezTo>
                    <a:pt x="206" y="52"/>
                    <a:pt x="208" y="53"/>
                    <a:pt x="210" y="53"/>
                  </a:cubicBezTo>
                  <a:lnTo>
                    <a:pt x="210" y="58"/>
                  </a:lnTo>
                  <a:lnTo>
                    <a:pt x="209" y="58"/>
                  </a:lnTo>
                  <a:lnTo>
                    <a:pt x="209" y="59"/>
                  </a:lnTo>
                  <a:lnTo>
                    <a:pt x="208" y="60"/>
                  </a:lnTo>
                  <a:cubicBezTo>
                    <a:pt x="208" y="60"/>
                    <a:pt x="208" y="62"/>
                    <a:pt x="208" y="62"/>
                  </a:cubicBezTo>
                  <a:cubicBezTo>
                    <a:pt x="209" y="64"/>
                    <a:pt x="210" y="65"/>
                    <a:pt x="212" y="65"/>
                  </a:cubicBezTo>
                  <a:cubicBezTo>
                    <a:pt x="212" y="64"/>
                    <a:pt x="213" y="64"/>
                    <a:pt x="213" y="63"/>
                  </a:cubicBezTo>
                  <a:cubicBezTo>
                    <a:pt x="216" y="63"/>
                    <a:pt x="222" y="63"/>
                    <a:pt x="224" y="65"/>
                  </a:cubicBezTo>
                  <a:lnTo>
                    <a:pt x="225" y="65"/>
                  </a:lnTo>
                  <a:lnTo>
                    <a:pt x="225" y="66"/>
                  </a:lnTo>
                  <a:lnTo>
                    <a:pt x="225" y="67"/>
                  </a:lnTo>
                  <a:lnTo>
                    <a:pt x="226" y="67"/>
                  </a:lnTo>
                  <a:lnTo>
                    <a:pt x="226" y="68"/>
                  </a:lnTo>
                  <a:cubicBezTo>
                    <a:pt x="227" y="68"/>
                    <a:pt x="231" y="68"/>
                    <a:pt x="232" y="68"/>
                  </a:cubicBezTo>
                  <a:lnTo>
                    <a:pt x="232" y="70"/>
                  </a:lnTo>
                  <a:lnTo>
                    <a:pt x="232" y="71"/>
                  </a:lnTo>
                  <a:lnTo>
                    <a:pt x="233" y="71"/>
                  </a:lnTo>
                  <a:cubicBezTo>
                    <a:pt x="233" y="71"/>
                    <a:pt x="234" y="72"/>
                    <a:pt x="234" y="72"/>
                  </a:cubicBezTo>
                  <a:cubicBezTo>
                    <a:pt x="234" y="72"/>
                    <a:pt x="235" y="72"/>
                    <a:pt x="235" y="72"/>
                  </a:cubicBezTo>
                  <a:cubicBezTo>
                    <a:pt x="235" y="73"/>
                    <a:pt x="235" y="72"/>
                    <a:pt x="235" y="73"/>
                  </a:cubicBezTo>
                  <a:lnTo>
                    <a:pt x="236" y="73"/>
                  </a:lnTo>
                  <a:lnTo>
                    <a:pt x="236" y="74"/>
                  </a:lnTo>
                  <a:cubicBezTo>
                    <a:pt x="237" y="74"/>
                    <a:pt x="238" y="74"/>
                    <a:pt x="239" y="74"/>
                  </a:cubicBezTo>
                  <a:lnTo>
                    <a:pt x="239" y="72"/>
                  </a:lnTo>
                  <a:cubicBezTo>
                    <a:pt x="240" y="72"/>
                    <a:pt x="242" y="72"/>
                    <a:pt x="243" y="72"/>
                  </a:cubicBezTo>
                  <a:cubicBezTo>
                    <a:pt x="243" y="72"/>
                    <a:pt x="243" y="73"/>
                    <a:pt x="244" y="73"/>
                  </a:cubicBezTo>
                  <a:lnTo>
                    <a:pt x="244" y="78"/>
                  </a:lnTo>
                  <a:cubicBezTo>
                    <a:pt x="245" y="78"/>
                    <a:pt x="244" y="82"/>
                    <a:pt x="245" y="83"/>
                  </a:cubicBezTo>
                  <a:cubicBezTo>
                    <a:pt x="245" y="83"/>
                    <a:pt x="246" y="84"/>
                    <a:pt x="247" y="84"/>
                  </a:cubicBezTo>
                  <a:lnTo>
                    <a:pt x="247" y="85"/>
                  </a:lnTo>
                  <a:cubicBezTo>
                    <a:pt x="247" y="85"/>
                    <a:pt x="248" y="85"/>
                    <a:pt x="248" y="85"/>
                  </a:cubicBezTo>
                  <a:cubicBezTo>
                    <a:pt x="248" y="86"/>
                    <a:pt x="249" y="86"/>
                    <a:pt x="249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51" y="87"/>
                    <a:pt x="251" y="86"/>
                    <a:pt x="251" y="86"/>
                  </a:cubicBezTo>
                  <a:lnTo>
                    <a:pt x="251" y="85"/>
                  </a:lnTo>
                  <a:cubicBezTo>
                    <a:pt x="252" y="85"/>
                    <a:pt x="256" y="83"/>
                    <a:pt x="257" y="84"/>
                  </a:cubicBezTo>
                  <a:cubicBezTo>
                    <a:pt x="257" y="85"/>
                    <a:pt x="258" y="85"/>
                    <a:pt x="259" y="85"/>
                  </a:cubicBezTo>
                  <a:lnTo>
                    <a:pt x="259" y="86"/>
                  </a:lnTo>
                  <a:lnTo>
                    <a:pt x="259" y="89"/>
                  </a:lnTo>
                  <a:cubicBezTo>
                    <a:pt x="258" y="89"/>
                    <a:pt x="259" y="92"/>
                    <a:pt x="259" y="92"/>
                  </a:cubicBezTo>
                  <a:lnTo>
                    <a:pt x="260" y="92"/>
                  </a:lnTo>
                  <a:lnTo>
                    <a:pt x="260" y="93"/>
                  </a:lnTo>
                  <a:lnTo>
                    <a:pt x="261" y="93"/>
                  </a:lnTo>
                  <a:lnTo>
                    <a:pt x="262" y="93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3" y="95"/>
                  </a:lnTo>
                  <a:lnTo>
                    <a:pt x="263" y="96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6" y="97"/>
                  </a:lnTo>
                  <a:lnTo>
                    <a:pt x="266" y="98"/>
                  </a:lnTo>
                  <a:lnTo>
                    <a:pt x="267" y="98"/>
                  </a:lnTo>
                  <a:lnTo>
                    <a:pt x="268" y="99"/>
                  </a:lnTo>
                  <a:lnTo>
                    <a:pt x="268" y="100"/>
                  </a:lnTo>
                  <a:lnTo>
                    <a:pt x="268" y="102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7" name="Freeform 202"/>
            <p:cNvSpPr>
              <a:spLocks/>
            </p:cNvSpPr>
            <p:nvPr/>
          </p:nvSpPr>
          <p:spPr bwMode="auto">
            <a:xfrm>
              <a:off x="385" y="1203"/>
              <a:ext cx="1237" cy="1533"/>
            </a:xfrm>
            <a:custGeom>
              <a:avLst/>
              <a:gdLst>
                <a:gd name="T0" fmla="*/ 59737 w 178"/>
                <a:gd name="T1" fmla="*/ 30599 h 226"/>
                <a:gd name="T2" fmla="*/ 58730 w 178"/>
                <a:gd name="T3" fmla="*/ 32763 h 226"/>
                <a:gd name="T4" fmla="*/ 57034 w 178"/>
                <a:gd name="T5" fmla="*/ 35564 h 226"/>
                <a:gd name="T6" fmla="*/ 54379 w 178"/>
                <a:gd name="T7" fmla="*/ 34649 h 226"/>
                <a:gd name="T8" fmla="*/ 50321 w 178"/>
                <a:gd name="T9" fmla="*/ 33082 h 226"/>
                <a:gd name="T10" fmla="*/ 46318 w 178"/>
                <a:gd name="T11" fmla="*/ 34649 h 226"/>
                <a:gd name="T12" fmla="*/ 44622 w 178"/>
                <a:gd name="T13" fmla="*/ 41825 h 226"/>
                <a:gd name="T14" fmla="*/ 43608 w 178"/>
                <a:gd name="T15" fmla="*/ 43392 h 226"/>
                <a:gd name="T16" fmla="*/ 41294 w 178"/>
                <a:gd name="T17" fmla="*/ 46519 h 226"/>
                <a:gd name="T18" fmla="*/ 39264 w 178"/>
                <a:gd name="T19" fmla="*/ 49646 h 226"/>
                <a:gd name="T20" fmla="*/ 40279 w 178"/>
                <a:gd name="T21" fmla="*/ 53370 h 226"/>
                <a:gd name="T22" fmla="*/ 43608 w 178"/>
                <a:gd name="T23" fmla="*/ 55860 h 226"/>
                <a:gd name="T24" fmla="*/ 43274 w 178"/>
                <a:gd name="T25" fmla="*/ 56823 h 226"/>
                <a:gd name="T26" fmla="*/ 41968 w 178"/>
                <a:gd name="T27" fmla="*/ 58668 h 226"/>
                <a:gd name="T28" fmla="*/ 38924 w 178"/>
                <a:gd name="T29" fmla="*/ 58987 h 226"/>
                <a:gd name="T30" fmla="*/ 38250 w 178"/>
                <a:gd name="T31" fmla="*/ 61198 h 226"/>
                <a:gd name="T32" fmla="*/ 36561 w 178"/>
                <a:gd name="T33" fmla="*/ 64603 h 226"/>
                <a:gd name="T34" fmla="*/ 36269 w 178"/>
                <a:gd name="T35" fmla="*/ 67730 h 226"/>
                <a:gd name="T36" fmla="*/ 29215 w 178"/>
                <a:gd name="T37" fmla="*/ 68049 h 226"/>
                <a:gd name="T38" fmla="*/ 26512 w 178"/>
                <a:gd name="T39" fmla="*/ 70538 h 226"/>
                <a:gd name="T40" fmla="*/ 23183 w 178"/>
                <a:gd name="T41" fmla="*/ 68375 h 226"/>
                <a:gd name="T42" fmla="*/ 15789 w 178"/>
                <a:gd name="T43" fmla="*/ 63036 h 226"/>
                <a:gd name="T44" fmla="*/ 18110 w 178"/>
                <a:gd name="T45" fmla="*/ 62439 h 226"/>
                <a:gd name="T46" fmla="*/ 17436 w 178"/>
                <a:gd name="T47" fmla="*/ 58064 h 226"/>
                <a:gd name="T48" fmla="*/ 14781 w 178"/>
                <a:gd name="T49" fmla="*/ 56178 h 226"/>
                <a:gd name="T50" fmla="*/ 10382 w 178"/>
                <a:gd name="T51" fmla="*/ 54293 h 226"/>
                <a:gd name="T52" fmla="*/ 4343 w 178"/>
                <a:gd name="T53" fmla="*/ 54618 h 226"/>
                <a:gd name="T54" fmla="*/ 674 w 178"/>
                <a:gd name="T55" fmla="*/ 52732 h 226"/>
                <a:gd name="T56" fmla="*/ 674 w 178"/>
                <a:gd name="T57" fmla="*/ 48683 h 226"/>
                <a:gd name="T58" fmla="*/ 3336 w 178"/>
                <a:gd name="T59" fmla="*/ 46519 h 226"/>
                <a:gd name="T60" fmla="*/ 6039 w 178"/>
                <a:gd name="T61" fmla="*/ 46790 h 226"/>
                <a:gd name="T62" fmla="*/ 10382 w 178"/>
                <a:gd name="T63" fmla="*/ 43392 h 226"/>
                <a:gd name="T64" fmla="*/ 8402 w 178"/>
                <a:gd name="T65" fmla="*/ 40903 h 226"/>
                <a:gd name="T66" fmla="*/ 10042 w 178"/>
                <a:gd name="T67" fmla="*/ 38372 h 226"/>
                <a:gd name="T68" fmla="*/ 13086 w 178"/>
                <a:gd name="T69" fmla="*/ 39342 h 226"/>
                <a:gd name="T70" fmla="*/ 12752 w 178"/>
                <a:gd name="T71" fmla="*/ 34649 h 226"/>
                <a:gd name="T72" fmla="*/ 9416 w 178"/>
                <a:gd name="T73" fmla="*/ 32763 h 226"/>
                <a:gd name="T74" fmla="*/ 7387 w 178"/>
                <a:gd name="T75" fmla="*/ 31515 h 226"/>
                <a:gd name="T76" fmla="*/ 6373 w 178"/>
                <a:gd name="T77" fmla="*/ 28713 h 226"/>
                <a:gd name="T78" fmla="*/ 10042 w 178"/>
                <a:gd name="T79" fmla="*/ 23422 h 226"/>
                <a:gd name="T80" fmla="*/ 12071 w 178"/>
                <a:gd name="T81" fmla="*/ 22778 h 226"/>
                <a:gd name="T82" fmla="*/ 15456 w 178"/>
                <a:gd name="T83" fmla="*/ 20289 h 226"/>
                <a:gd name="T84" fmla="*/ 13767 w 178"/>
                <a:gd name="T85" fmla="*/ 14034 h 226"/>
                <a:gd name="T86" fmla="*/ 17436 w 178"/>
                <a:gd name="T87" fmla="*/ 4694 h 226"/>
                <a:gd name="T88" fmla="*/ 27527 w 178"/>
                <a:gd name="T89" fmla="*/ 8418 h 226"/>
                <a:gd name="T90" fmla="*/ 37909 w 178"/>
                <a:gd name="T91" fmla="*/ 9659 h 226"/>
                <a:gd name="T92" fmla="*/ 39938 w 178"/>
                <a:gd name="T93" fmla="*/ 10629 h 226"/>
                <a:gd name="T94" fmla="*/ 42308 w 178"/>
                <a:gd name="T95" fmla="*/ 10304 h 226"/>
                <a:gd name="T96" fmla="*/ 44289 w 178"/>
                <a:gd name="T97" fmla="*/ 11871 h 226"/>
                <a:gd name="T98" fmla="*/ 44622 w 178"/>
                <a:gd name="T99" fmla="*/ 14679 h 226"/>
                <a:gd name="T100" fmla="*/ 49355 w 178"/>
                <a:gd name="T101" fmla="*/ 18084 h 226"/>
                <a:gd name="T102" fmla="*/ 50661 w 178"/>
                <a:gd name="T103" fmla="*/ 16843 h 226"/>
                <a:gd name="T104" fmla="*/ 52350 w 178"/>
                <a:gd name="T105" fmla="*/ 19047 h 226"/>
                <a:gd name="T106" fmla="*/ 54379 w 178"/>
                <a:gd name="T107" fmla="*/ 19644 h 226"/>
                <a:gd name="T108" fmla="*/ 56409 w 178"/>
                <a:gd name="T109" fmla="*/ 21537 h 226"/>
                <a:gd name="T110" fmla="*/ 57715 w 178"/>
                <a:gd name="T111" fmla="*/ 23097 h 226"/>
                <a:gd name="T112" fmla="*/ 57715 w 178"/>
                <a:gd name="T113" fmla="*/ 24664 h 226"/>
                <a:gd name="T114" fmla="*/ 56409 w 178"/>
                <a:gd name="T115" fmla="*/ 26224 h 226"/>
                <a:gd name="T116" fmla="*/ 55734 w 178"/>
                <a:gd name="T117" fmla="*/ 27472 h 226"/>
                <a:gd name="T118" fmla="*/ 57375 w 178"/>
                <a:gd name="T119" fmla="*/ 29032 h 226"/>
                <a:gd name="T120" fmla="*/ 58389 w 178"/>
                <a:gd name="T121" fmla="*/ 2903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6"/>
                <a:gd name="T185" fmla="*/ 178 w 178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6">
                  <a:moveTo>
                    <a:pt x="175" y="92"/>
                  </a:moveTo>
                  <a:lnTo>
                    <a:pt x="175" y="92"/>
                  </a:lnTo>
                  <a:lnTo>
                    <a:pt x="175" y="95"/>
                  </a:lnTo>
                  <a:lnTo>
                    <a:pt x="175" y="96"/>
                  </a:lnTo>
                  <a:cubicBezTo>
                    <a:pt x="176" y="96"/>
                    <a:pt x="175" y="96"/>
                    <a:pt x="176" y="96"/>
                  </a:cubicBezTo>
                  <a:lnTo>
                    <a:pt x="176" y="97"/>
                  </a:lnTo>
                  <a:lnTo>
                    <a:pt x="177" y="97"/>
                  </a:lnTo>
                  <a:lnTo>
                    <a:pt x="177" y="98"/>
                  </a:lnTo>
                  <a:cubicBezTo>
                    <a:pt x="177" y="98"/>
                    <a:pt x="177" y="98"/>
                    <a:pt x="178" y="98"/>
                  </a:cubicBezTo>
                  <a:lnTo>
                    <a:pt x="178" y="99"/>
                  </a:lnTo>
                  <a:lnTo>
                    <a:pt x="178" y="101"/>
                  </a:lnTo>
                  <a:cubicBezTo>
                    <a:pt x="178" y="101"/>
                    <a:pt x="177" y="102"/>
                    <a:pt x="177" y="102"/>
                  </a:cubicBezTo>
                  <a:cubicBezTo>
                    <a:pt x="177" y="102"/>
                    <a:pt x="177" y="103"/>
                    <a:pt x="177" y="103"/>
                  </a:cubicBezTo>
                  <a:lnTo>
                    <a:pt x="176" y="103"/>
                  </a:lnTo>
                  <a:cubicBezTo>
                    <a:pt x="176" y="103"/>
                    <a:pt x="176" y="104"/>
                    <a:pt x="176" y="104"/>
                  </a:cubicBezTo>
                  <a:lnTo>
                    <a:pt x="176" y="105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4" y="106"/>
                  </a:lnTo>
                  <a:cubicBezTo>
                    <a:pt x="174" y="107"/>
                    <a:pt x="172" y="108"/>
                    <a:pt x="172" y="109"/>
                  </a:cubicBezTo>
                  <a:lnTo>
                    <a:pt x="171" y="109"/>
                  </a:lnTo>
                  <a:cubicBezTo>
                    <a:pt x="171" y="110"/>
                    <a:pt x="171" y="112"/>
                    <a:pt x="171" y="113"/>
                  </a:cubicBezTo>
                  <a:lnTo>
                    <a:pt x="171" y="114"/>
                  </a:lnTo>
                  <a:lnTo>
                    <a:pt x="170" y="114"/>
                  </a:lnTo>
                  <a:lnTo>
                    <a:pt x="170" y="117"/>
                  </a:lnTo>
                  <a:cubicBezTo>
                    <a:pt x="169" y="117"/>
                    <a:pt x="169" y="117"/>
                    <a:pt x="169" y="117"/>
                  </a:cubicBezTo>
                  <a:cubicBezTo>
                    <a:pt x="169" y="117"/>
                    <a:pt x="168" y="117"/>
                    <a:pt x="167" y="117"/>
                  </a:cubicBezTo>
                  <a:lnTo>
                    <a:pt x="165" y="115"/>
                  </a:lnTo>
                  <a:lnTo>
                    <a:pt x="165" y="114"/>
                  </a:lnTo>
                  <a:lnTo>
                    <a:pt x="164" y="114"/>
                  </a:lnTo>
                  <a:lnTo>
                    <a:pt x="164" y="113"/>
                  </a:lnTo>
                  <a:cubicBezTo>
                    <a:pt x="163" y="113"/>
                    <a:pt x="163" y="112"/>
                    <a:pt x="162" y="112"/>
                  </a:cubicBezTo>
                  <a:lnTo>
                    <a:pt x="162" y="111"/>
                  </a:lnTo>
                  <a:lnTo>
                    <a:pt x="162" y="110"/>
                  </a:lnTo>
                  <a:cubicBezTo>
                    <a:pt x="162" y="109"/>
                    <a:pt x="162" y="105"/>
                    <a:pt x="161" y="105"/>
                  </a:cubicBezTo>
                  <a:lnTo>
                    <a:pt x="161" y="104"/>
                  </a:lnTo>
                  <a:lnTo>
                    <a:pt x="158" y="104"/>
                  </a:lnTo>
                  <a:cubicBezTo>
                    <a:pt x="158" y="104"/>
                    <a:pt x="158" y="105"/>
                    <a:pt x="158" y="105"/>
                  </a:cubicBezTo>
                  <a:cubicBezTo>
                    <a:pt x="158" y="105"/>
                    <a:pt x="157" y="105"/>
                    <a:pt x="157" y="106"/>
                  </a:cubicBezTo>
                  <a:lnTo>
                    <a:pt x="156" y="106"/>
                  </a:lnTo>
                  <a:cubicBezTo>
                    <a:pt x="156" y="107"/>
                    <a:pt x="154" y="106"/>
                    <a:pt x="153" y="106"/>
                  </a:cubicBezTo>
                  <a:cubicBezTo>
                    <a:pt x="153" y="105"/>
                    <a:pt x="153" y="104"/>
                    <a:pt x="153" y="104"/>
                  </a:cubicBezTo>
                  <a:cubicBezTo>
                    <a:pt x="152" y="104"/>
                    <a:pt x="151" y="105"/>
                    <a:pt x="150" y="106"/>
                  </a:cubicBezTo>
                  <a:cubicBezTo>
                    <a:pt x="150" y="106"/>
                    <a:pt x="148" y="106"/>
                    <a:pt x="147" y="105"/>
                  </a:cubicBezTo>
                  <a:lnTo>
                    <a:pt x="145" y="105"/>
                  </a:lnTo>
                  <a:cubicBezTo>
                    <a:pt x="145" y="106"/>
                    <a:pt x="145" y="108"/>
                    <a:pt x="145" y="108"/>
                  </a:cubicBezTo>
                  <a:lnTo>
                    <a:pt x="144" y="110"/>
                  </a:lnTo>
                  <a:lnTo>
                    <a:pt x="143" y="110"/>
                  </a:lnTo>
                  <a:lnTo>
                    <a:pt x="139" y="110"/>
                  </a:lnTo>
                  <a:cubicBezTo>
                    <a:pt x="139" y="111"/>
                    <a:pt x="139" y="111"/>
                    <a:pt x="139" y="111"/>
                  </a:cubicBezTo>
                  <a:lnTo>
                    <a:pt x="138" y="111"/>
                  </a:lnTo>
                  <a:lnTo>
                    <a:pt x="138" y="112"/>
                  </a:lnTo>
                  <a:cubicBezTo>
                    <a:pt x="138" y="113"/>
                    <a:pt x="138" y="119"/>
                    <a:pt x="138" y="120"/>
                  </a:cubicBezTo>
                  <a:lnTo>
                    <a:pt x="137" y="120"/>
                  </a:lnTo>
                  <a:cubicBezTo>
                    <a:pt x="137" y="121"/>
                    <a:pt x="138" y="123"/>
                    <a:pt x="137" y="123"/>
                  </a:cubicBezTo>
                  <a:cubicBezTo>
                    <a:pt x="137" y="124"/>
                    <a:pt x="136" y="125"/>
                    <a:pt x="136" y="126"/>
                  </a:cubicBezTo>
                  <a:cubicBezTo>
                    <a:pt x="136" y="126"/>
                    <a:pt x="135" y="126"/>
                    <a:pt x="135" y="126"/>
                  </a:cubicBezTo>
                  <a:cubicBezTo>
                    <a:pt x="135" y="126"/>
                    <a:pt x="134" y="127"/>
                    <a:pt x="134" y="127"/>
                  </a:cubicBezTo>
                  <a:lnTo>
                    <a:pt x="133" y="127"/>
                  </a:lnTo>
                  <a:lnTo>
                    <a:pt x="133" y="128"/>
                  </a:lnTo>
                  <a:cubicBezTo>
                    <a:pt x="132" y="130"/>
                    <a:pt x="134" y="133"/>
                    <a:pt x="133" y="134"/>
                  </a:cubicBezTo>
                  <a:lnTo>
                    <a:pt x="133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7"/>
                  </a:lnTo>
                  <a:lnTo>
                    <a:pt x="131" y="137"/>
                  </a:lnTo>
                  <a:lnTo>
                    <a:pt x="131" y="138"/>
                  </a:lnTo>
                  <a:cubicBezTo>
                    <a:pt x="131" y="138"/>
                    <a:pt x="131" y="138"/>
                    <a:pt x="131" y="138"/>
                  </a:cubicBezTo>
                  <a:lnTo>
                    <a:pt x="131" y="139"/>
                  </a:lnTo>
                  <a:cubicBezTo>
                    <a:pt x="130" y="139"/>
                    <a:pt x="131" y="139"/>
                    <a:pt x="130" y="139"/>
                  </a:cubicBezTo>
                  <a:cubicBezTo>
                    <a:pt x="130" y="140"/>
                    <a:pt x="130" y="141"/>
                    <a:pt x="129" y="141"/>
                  </a:cubicBezTo>
                  <a:lnTo>
                    <a:pt x="129" y="142"/>
                  </a:lnTo>
                  <a:lnTo>
                    <a:pt x="129" y="143"/>
                  </a:lnTo>
                  <a:lnTo>
                    <a:pt x="128" y="143"/>
                  </a:lnTo>
                  <a:lnTo>
                    <a:pt x="126" y="143"/>
                  </a:lnTo>
                  <a:cubicBezTo>
                    <a:pt x="126" y="144"/>
                    <a:pt x="126" y="144"/>
                    <a:pt x="125" y="144"/>
                  </a:cubicBezTo>
                  <a:lnTo>
                    <a:pt x="125" y="149"/>
                  </a:lnTo>
                  <a:lnTo>
                    <a:pt x="123" y="149"/>
                  </a:lnTo>
                  <a:cubicBezTo>
                    <a:pt x="123" y="150"/>
                    <a:pt x="123" y="149"/>
                    <a:pt x="123" y="150"/>
                  </a:cubicBezTo>
                  <a:lnTo>
                    <a:pt x="122" y="150"/>
                  </a:lnTo>
                  <a:cubicBezTo>
                    <a:pt x="122" y="151"/>
                    <a:pt x="122" y="152"/>
                    <a:pt x="122" y="152"/>
                  </a:cubicBezTo>
                  <a:lnTo>
                    <a:pt x="121" y="152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61"/>
                  </a:lnTo>
                  <a:lnTo>
                    <a:pt x="117" y="163"/>
                  </a:lnTo>
                  <a:lnTo>
                    <a:pt x="118" y="164"/>
                  </a:lnTo>
                  <a:cubicBezTo>
                    <a:pt x="119" y="164"/>
                    <a:pt x="119" y="164"/>
                    <a:pt x="119" y="164"/>
                  </a:cubicBezTo>
                  <a:cubicBezTo>
                    <a:pt x="119" y="165"/>
                    <a:pt x="120" y="165"/>
                    <a:pt x="120" y="165"/>
                  </a:cubicBezTo>
                  <a:lnTo>
                    <a:pt x="120" y="171"/>
                  </a:lnTo>
                  <a:lnTo>
                    <a:pt x="121" y="172"/>
                  </a:lnTo>
                  <a:cubicBezTo>
                    <a:pt x="121" y="172"/>
                    <a:pt x="125" y="172"/>
                    <a:pt x="125" y="173"/>
                  </a:cubicBezTo>
                  <a:lnTo>
                    <a:pt x="126" y="173"/>
                  </a:lnTo>
                  <a:cubicBezTo>
                    <a:pt x="126" y="174"/>
                    <a:pt x="126" y="173"/>
                    <a:pt x="126" y="174"/>
                  </a:cubicBezTo>
                  <a:lnTo>
                    <a:pt x="127" y="174"/>
                  </a:lnTo>
                  <a:lnTo>
                    <a:pt x="127" y="173"/>
                  </a:lnTo>
                  <a:cubicBezTo>
                    <a:pt x="127" y="173"/>
                    <a:pt x="130" y="173"/>
                    <a:pt x="131" y="173"/>
                  </a:cubicBezTo>
                  <a:cubicBezTo>
                    <a:pt x="131" y="174"/>
                    <a:pt x="132" y="178"/>
                    <a:pt x="131" y="178"/>
                  </a:cubicBezTo>
                  <a:lnTo>
                    <a:pt x="130" y="178"/>
                  </a:lnTo>
                  <a:lnTo>
                    <a:pt x="130" y="179"/>
                  </a:lnTo>
                  <a:lnTo>
                    <a:pt x="130" y="180"/>
                  </a:lnTo>
                  <a:lnTo>
                    <a:pt x="129" y="180"/>
                  </a:lnTo>
                  <a:lnTo>
                    <a:pt x="129" y="181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8" y="183"/>
                  </a:lnTo>
                  <a:cubicBezTo>
                    <a:pt x="128" y="183"/>
                    <a:pt x="127" y="184"/>
                    <a:pt x="127" y="184"/>
                  </a:cubicBezTo>
                  <a:lnTo>
                    <a:pt x="125" y="184"/>
                  </a:lnTo>
                  <a:lnTo>
                    <a:pt x="125" y="185"/>
                  </a:lnTo>
                  <a:lnTo>
                    <a:pt x="124" y="185"/>
                  </a:lnTo>
                  <a:lnTo>
                    <a:pt x="124" y="188"/>
                  </a:lnTo>
                  <a:lnTo>
                    <a:pt x="125" y="188"/>
                  </a:lnTo>
                  <a:cubicBezTo>
                    <a:pt x="125" y="188"/>
                    <a:pt x="125" y="191"/>
                    <a:pt x="125" y="192"/>
                  </a:cubicBezTo>
                  <a:lnTo>
                    <a:pt x="122" y="192"/>
                  </a:lnTo>
                  <a:lnTo>
                    <a:pt x="122" y="191"/>
                  </a:lnTo>
                  <a:lnTo>
                    <a:pt x="121" y="191"/>
                  </a:lnTo>
                  <a:lnTo>
                    <a:pt x="121" y="190"/>
                  </a:lnTo>
                  <a:cubicBezTo>
                    <a:pt x="121" y="190"/>
                    <a:pt x="121" y="190"/>
                    <a:pt x="120" y="189"/>
                  </a:cubicBezTo>
                  <a:cubicBezTo>
                    <a:pt x="120" y="189"/>
                    <a:pt x="118" y="189"/>
                    <a:pt x="117" y="189"/>
                  </a:cubicBezTo>
                  <a:lnTo>
                    <a:pt x="116" y="189"/>
                  </a:lnTo>
                  <a:lnTo>
                    <a:pt x="116" y="190"/>
                  </a:lnTo>
                  <a:cubicBezTo>
                    <a:pt x="116" y="190"/>
                    <a:pt x="116" y="191"/>
                    <a:pt x="116" y="192"/>
                  </a:cubicBezTo>
                  <a:lnTo>
                    <a:pt x="116" y="194"/>
                  </a:lnTo>
                  <a:lnTo>
                    <a:pt x="117" y="195"/>
                  </a:lnTo>
                  <a:lnTo>
                    <a:pt x="118" y="195"/>
                  </a:lnTo>
                  <a:lnTo>
                    <a:pt x="118" y="198"/>
                  </a:lnTo>
                  <a:lnTo>
                    <a:pt x="117" y="198"/>
                  </a:lnTo>
                  <a:lnTo>
                    <a:pt x="116" y="198"/>
                  </a:lnTo>
                  <a:cubicBezTo>
                    <a:pt x="116" y="198"/>
                    <a:pt x="114" y="197"/>
                    <a:pt x="114" y="196"/>
                  </a:cubicBezTo>
                  <a:lnTo>
                    <a:pt x="113" y="196"/>
                  </a:lnTo>
                  <a:lnTo>
                    <a:pt x="113" y="197"/>
                  </a:lnTo>
                  <a:lnTo>
                    <a:pt x="112" y="197"/>
                  </a:lnTo>
                  <a:lnTo>
                    <a:pt x="112" y="198"/>
                  </a:lnTo>
                  <a:lnTo>
                    <a:pt x="112" y="199"/>
                  </a:lnTo>
                  <a:lnTo>
                    <a:pt x="111" y="199"/>
                  </a:lnTo>
                  <a:cubicBezTo>
                    <a:pt x="111" y="199"/>
                    <a:pt x="110" y="200"/>
                    <a:pt x="109" y="200"/>
                  </a:cubicBezTo>
                  <a:cubicBezTo>
                    <a:pt x="109" y="201"/>
                    <a:pt x="108" y="206"/>
                    <a:pt x="109" y="207"/>
                  </a:cubicBezTo>
                  <a:cubicBezTo>
                    <a:pt x="110" y="207"/>
                    <a:pt x="110" y="212"/>
                    <a:pt x="110" y="213"/>
                  </a:cubicBezTo>
                  <a:cubicBezTo>
                    <a:pt x="110" y="213"/>
                    <a:pt x="110" y="214"/>
                    <a:pt x="111" y="214"/>
                  </a:cubicBezTo>
                  <a:lnTo>
                    <a:pt x="111" y="215"/>
                  </a:lnTo>
                  <a:lnTo>
                    <a:pt x="110" y="216"/>
                  </a:lnTo>
                  <a:lnTo>
                    <a:pt x="109" y="216"/>
                  </a:lnTo>
                  <a:cubicBezTo>
                    <a:pt x="109" y="217"/>
                    <a:pt x="109" y="216"/>
                    <a:pt x="109" y="217"/>
                  </a:cubicBezTo>
                  <a:lnTo>
                    <a:pt x="108" y="217"/>
                  </a:lnTo>
                  <a:cubicBezTo>
                    <a:pt x="108" y="217"/>
                    <a:pt x="108" y="217"/>
                    <a:pt x="108" y="217"/>
                  </a:cubicBezTo>
                  <a:lnTo>
                    <a:pt x="107" y="217"/>
                  </a:lnTo>
                  <a:cubicBezTo>
                    <a:pt x="107" y="218"/>
                    <a:pt x="107" y="217"/>
                    <a:pt x="107" y="218"/>
                  </a:cubicBezTo>
                  <a:cubicBezTo>
                    <a:pt x="106" y="218"/>
                    <a:pt x="105" y="219"/>
                    <a:pt x="104" y="219"/>
                  </a:cubicBezTo>
                  <a:cubicBezTo>
                    <a:pt x="104" y="219"/>
                    <a:pt x="103" y="220"/>
                    <a:pt x="103" y="220"/>
                  </a:cubicBezTo>
                  <a:cubicBezTo>
                    <a:pt x="103" y="220"/>
                    <a:pt x="103" y="220"/>
                    <a:pt x="103" y="221"/>
                  </a:cubicBezTo>
                  <a:cubicBezTo>
                    <a:pt x="102" y="221"/>
                    <a:pt x="103" y="221"/>
                    <a:pt x="102" y="221"/>
                  </a:cubicBezTo>
                  <a:cubicBezTo>
                    <a:pt x="102" y="223"/>
                    <a:pt x="98" y="221"/>
                    <a:pt x="97" y="221"/>
                  </a:cubicBezTo>
                  <a:cubicBezTo>
                    <a:pt x="97" y="221"/>
                    <a:pt x="91" y="219"/>
                    <a:pt x="90" y="219"/>
                  </a:cubicBezTo>
                  <a:cubicBezTo>
                    <a:pt x="90" y="219"/>
                    <a:pt x="90" y="219"/>
                    <a:pt x="90" y="218"/>
                  </a:cubicBezTo>
                  <a:lnTo>
                    <a:pt x="88" y="218"/>
                  </a:lnTo>
                  <a:lnTo>
                    <a:pt x="87" y="218"/>
                  </a:lnTo>
                  <a:lnTo>
                    <a:pt x="87" y="219"/>
                  </a:lnTo>
                  <a:lnTo>
                    <a:pt x="84" y="219"/>
                  </a:lnTo>
                  <a:cubicBezTo>
                    <a:pt x="83" y="220"/>
                    <a:pt x="84" y="223"/>
                    <a:pt x="84" y="224"/>
                  </a:cubicBezTo>
                  <a:lnTo>
                    <a:pt x="83" y="224"/>
                  </a:lnTo>
                  <a:lnTo>
                    <a:pt x="82" y="224"/>
                  </a:lnTo>
                  <a:lnTo>
                    <a:pt x="82" y="225"/>
                  </a:lnTo>
                  <a:lnTo>
                    <a:pt x="81" y="225"/>
                  </a:lnTo>
                  <a:cubicBezTo>
                    <a:pt x="81" y="225"/>
                    <a:pt x="81" y="226"/>
                    <a:pt x="81" y="226"/>
                  </a:cubicBezTo>
                  <a:lnTo>
                    <a:pt x="79" y="226"/>
                  </a:lnTo>
                  <a:lnTo>
                    <a:pt x="79" y="225"/>
                  </a:lnTo>
                  <a:lnTo>
                    <a:pt x="79" y="223"/>
                  </a:lnTo>
                  <a:lnTo>
                    <a:pt x="79" y="222"/>
                  </a:lnTo>
                  <a:lnTo>
                    <a:pt x="78" y="222"/>
                  </a:lnTo>
                  <a:lnTo>
                    <a:pt x="75" y="222"/>
                  </a:lnTo>
                  <a:lnTo>
                    <a:pt x="75" y="223"/>
                  </a:lnTo>
                  <a:lnTo>
                    <a:pt x="69" y="223"/>
                  </a:lnTo>
                  <a:lnTo>
                    <a:pt x="69" y="219"/>
                  </a:lnTo>
                  <a:cubicBezTo>
                    <a:pt x="70" y="219"/>
                    <a:pt x="70" y="215"/>
                    <a:pt x="71" y="214"/>
                  </a:cubicBezTo>
                  <a:cubicBezTo>
                    <a:pt x="72" y="213"/>
                    <a:pt x="73" y="213"/>
                    <a:pt x="73" y="211"/>
                  </a:cubicBezTo>
                  <a:cubicBezTo>
                    <a:pt x="70" y="211"/>
                    <a:pt x="68" y="211"/>
                    <a:pt x="65" y="211"/>
                  </a:cubicBezTo>
                  <a:lnTo>
                    <a:pt x="65" y="212"/>
                  </a:lnTo>
                  <a:cubicBezTo>
                    <a:pt x="65" y="212"/>
                    <a:pt x="65" y="212"/>
                    <a:pt x="65" y="213"/>
                  </a:cubicBezTo>
                  <a:cubicBezTo>
                    <a:pt x="62" y="213"/>
                    <a:pt x="63" y="214"/>
                    <a:pt x="59" y="211"/>
                  </a:cubicBezTo>
                  <a:cubicBezTo>
                    <a:pt x="59" y="210"/>
                    <a:pt x="57" y="211"/>
                    <a:pt x="56" y="211"/>
                  </a:cubicBezTo>
                  <a:cubicBezTo>
                    <a:pt x="52" y="211"/>
                    <a:pt x="51" y="208"/>
                    <a:pt x="48" y="208"/>
                  </a:cubicBezTo>
                  <a:cubicBezTo>
                    <a:pt x="46" y="208"/>
                    <a:pt x="42" y="209"/>
                    <a:pt x="42" y="206"/>
                  </a:cubicBezTo>
                  <a:cubicBezTo>
                    <a:pt x="44" y="206"/>
                    <a:pt x="46" y="204"/>
                    <a:pt x="47" y="204"/>
                  </a:cubicBezTo>
                  <a:lnTo>
                    <a:pt x="47" y="202"/>
                  </a:lnTo>
                  <a:cubicBezTo>
                    <a:pt x="47" y="201"/>
                    <a:pt x="47" y="201"/>
                    <a:pt x="47" y="201"/>
                  </a:cubicBezTo>
                  <a:lnTo>
                    <a:pt x="48" y="200"/>
                  </a:ln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9" y="200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200"/>
                    <a:pt x="49" y="200"/>
                    <a:pt x="49" y="201"/>
                  </a:cubicBezTo>
                  <a:cubicBezTo>
                    <a:pt x="50" y="201"/>
                    <a:pt x="51" y="200"/>
                    <a:pt x="51" y="200"/>
                  </a:cubicBezTo>
                  <a:cubicBezTo>
                    <a:pt x="50" y="201"/>
                    <a:pt x="51" y="200"/>
                    <a:pt x="52" y="200"/>
                  </a:cubicBezTo>
                  <a:cubicBezTo>
                    <a:pt x="52" y="200"/>
                    <a:pt x="53" y="200"/>
                    <a:pt x="53" y="200"/>
                  </a:cubicBezTo>
                  <a:cubicBezTo>
                    <a:pt x="53" y="200"/>
                    <a:pt x="54" y="200"/>
                    <a:pt x="54" y="200"/>
                  </a:cubicBezTo>
                  <a:cubicBezTo>
                    <a:pt x="53" y="200"/>
                    <a:pt x="54" y="200"/>
                    <a:pt x="54" y="200"/>
                  </a:cubicBezTo>
                  <a:cubicBezTo>
                    <a:pt x="54" y="200"/>
                    <a:pt x="54" y="199"/>
                    <a:pt x="54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199"/>
                    <a:pt x="53" y="198"/>
                    <a:pt x="53" y="198"/>
                  </a:cubicBezTo>
                  <a:cubicBezTo>
                    <a:pt x="53" y="198"/>
                    <a:pt x="53" y="197"/>
                    <a:pt x="53" y="196"/>
                  </a:cubicBezTo>
                  <a:cubicBezTo>
                    <a:pt x="52" y="194"/>
                    <a:pt x="54" y="193"/>
                    <a:pt x="54" y="192"/>
                  </a:cubicBezTo>
                  <a:cubicBezTo>
                    <a:pt x="52" y="194"/>
                    <a:pt x="54" y="193"/>
                    <a:pt x="55" y="192"/>
                  </a:cubicBezTo>
                  <a:cubicBezTo>
                    <a:pt x="55" y="192"/>
                    <a:pt x="57" y="190"/>
                    <a:pt x="57" y="190"/>
                  </a:cubicBezTo>
                  <a:lnTo>
                    <a:pt x="57" y="187"/>
                  </a:lnTo>
                  <a:cubicBezTo>
                    <a:pt x="57" y="187"/>
                    <a:pt x="57" y="186"/>
                    <a:pt x="57" y="186"/>
                  </a:cubicBezTo>
                  <a:lnTo>
                    <a:pt x="54" y="186"/>
                  </a:lnTo>
                  <a:cubicBezTo>
                    <a:pt x="54" y="186"/>
                    <a:pt x="53" y="186"/>
                    <a:pt x="52" y="186"/>
                  </a:cubicBezTo>
                  <a:cubicBezTo>
                    <a:pt x="54" y="186"/>
                    <a:pt x="53" y="186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7"/>
                    <a:pt x="52" y="188"/>
                    <a:pt x="52" y="188"/>
                  </a:cubicBezTo>
                  <a:cubicBezTo>
                    <a:pt x="51" y="188"/>
                    <a:pt x="50" y="188"/>
                    <a:pt x="49" y="188"/>
                  </a:cubicBezTo>
                  <a:cubicBezTo>
                    <a:pt x="49" y="188"/>
                    <a:pt x="49" y="187"/>
                    <a:pt x="48" y="187"/>
                  </a:cubicBezTo>
                  <a:cubicBezTo>
                    <a:pt x="48" y="185"/>
                    <a:pt x="48" y="182"/>
                    <a:pt x="48" y="181"/>
                  </a:cubicBezTo>
                  <a:cubicBezTo>
                    <a:pt x="47" y="181"/>
                    <a:pt x="46" y="179"/>
                    <a:pt x="44" y="179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44" y="179"/>
                    <a:pt x="44" y="179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lnTo>
                    <a:pt x="42" y="180"/>
                  </a:lnTo>
                  <a:cubicBezTo>
                    <a:pt x="42" y="180"/>
                    <a:pt x="41" y="180"/>
                    <a:pt x="41" y="180"/>
                  </a:cubicBezTo>
                  <a:cubicBezTo>
                    <a:pt x="41" y="180"/>
                    <a:pt x="37" y="179"/>
                    <a:pt x="37" y="177"/>
                  </a:cubicBezTo>
                  <a:cubicBezTo>
                    <a:pt x="37" y="177"/>
                    <a:pt x="36" y="177"/>
                    <a:pt x="36" y="177"/>
                  </a:cubicBezTo>
                  <a:cubicBezTo>
                    <a:pt x="37" y="177"/>
                    <a:pt x="36" y="177"/>
                    <a:pt x="35" y="177"/>
                  </a:cubicBezTo>
                  <a:cubicBezTo>
                    <a:pt x="35" y="175"/>
                    <a:pt x="36" y="172"/>
                    <a:pt x="36" y="170"/>
                  </a:cubicBezTo>
                  <a:cubicBezTo>
                    <a:pt x="35" y="170"/>
                    <a:pt x="35" y="170"/>
                    <a:pt x="35" y="169"/>
                  </a:cubicBezTo>
                  <a:cubicBezTo>
                    <a:pt x="35" y="169"/>
                    <a:pt x="34" y="169"/>
                    <a:pt x="33" y="169"/>
                  </a:cubicBezTo>
                  <a:cubicBezTo>
                    <a:pt x="33" y="169"/>
                    <a:pt x="32" y="173"/>
                    <a:pt x="31" y="173"/>
                  </a:cubicBezTo>
                  <a:cubicBezTo>
                    <a:pt x="33" y="169"/>
                    <a:pt x="32" y="173"/>
                    <a:pt x="31" y="174"/>
                  </a:cubicBezTo>
                  <a:cubicBezTo>
                    <a:pt x="33" y="169"/>
                    <a:pt x="32" y="173"/>
                    <a:pt x="31" y="174"/>
                  </a:cubicBezTo>
                  <a:cubicBezTo>
                    <a:pt x="31" y="174"/>
                    <a:pt x="29" y="173"/>
                    <a:pt x="29" y="173"/>
                  </a:cubicBezTo>
                  <a:lnTo>
                    <a:pt x="29" y="171"/>
                  </a:lnTo>
                  <a:cubicBezTo>
                    <a:pt x="28" y="171"/>
                    <a:pt x="27" y="171"/>
                    <a:pt x="26" y="171"/>
                  </a:cubicBezTo>
                  <a:cubicBezTo>
                    <a:pt x="26" y="172"/>
                    <a:pt x="21" y="173"/>
                    <a:pt x="21" y="173"/>
                  </a:cubicBezTo>
                  <a:cubicBezTo>
                    <a:pt x="21" y="173"/>
                    <a:pt x="20" y="173"/>
                    <a:pt x="20" y="173"/>
                  </a:cubicBezTo>
                  <a:cubicBezTo>
                    <a:pt x="19" y="173"/>
                    <a:pt x="18" y="175"/>
                    <a:pt x="17" y="175"/>
                  </a:cubicBezTo>
                  <a:cubicBezTo>
                    <a:pt x="17" y="175"/>
                    <a:pt x="16" y="176"/>
                    <a:pt x="16" y="176"/>
                  </a:cubicBezTo>
                  <a:cubicBezTo>
                    <a:pt x="16" y="176"/>
                    <a:pt x="15" y="176"/>
                    <a:pt x="15" y="176"/>
                  </a:cubicBezTo>
                  <a:cubicBezTo>
                    <a:pt x="15" y="176"/>
                    <a:pt x="14" y="176"/>
                    <a:pt x="14" y="176"/>
                  </a:cubicBezTo>
                  <a:cubicBezTo>
                    <a:pt x="14" y="176"/>
                    <a:pt x="13" y="175"/>
                    <a:pt x="13" y="175"/>
                  </a:cubicBezTo>
                  <a:cubicBezTo>
                    <a:pt x="13" y="174"/>
                    <a:pt x="12" y="175"/>
                    <a:pt x="12" y="174"/>
                  </a:cubicBezTo>
                  <a:cubicBezTo>
                    <a:pt x="12" y="174"/>
                    <a:pt x="12" y="173"/>
                    <a:pt x="12" y="173"/>
                  </a:cubicBezTo>
                  <a:cubicBezTo>
                    <a:pt x="10" y="173"/>
                    <a:pt x="8" y="172"/>
                    <a:pt x="7" y="172"/>
                  </a:cubicBezTo>
                  <a:cubicBezTo>
                    <a:pt x="7" y="172"/>
                    <a:pt x="5" y="171"/>
                    <a:pt x="5" y="171"/>
                  </a:cubicBezTo>
                  <a:cubicBezTo>
                    <a:pt x="5" y="171"/>
                    <a:pt x="5" y="170"/>
                    <a:pt x="5" y="170"/>
                  </a:cubicBezTo>
                  <a:cubicBezTo>
                    <a:pt x="4" y="170"/>
                    <a:pt x="3" y="170"/>
                    <a:pt x="3" y="170"/>
                  </a:cubicBezTo>
                  <a:cubicBezTo>
                    <a:pt x="3" y="170"/>
                    <a:pt x="2" y="170"/>
                    <a:pt x="2" y="170"/>
                  </a:cubicBezTo>
                  <a:cubicBezTo>
                    <a:pt x="2" y="170"/>
                    <a:pt x="2" y="169"/>
                    <a:pt x="2" y="169"/>
                  </a:cubicBezTo>
                  <a:cubicBezTo>
                    <a:pt x="2" y="168"/>
                    <a:pt x="3" y="167"/>
                    <a:pt x="4" y="167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5"/>
                    <a:pt x="4" y="165"/>
                  </a:cubicBezTo>
                  <a:cubicBezTo>
                    <a:pt x="4" y="165"/>
                    <a:pt x="4" y="164"/>
                    <a:pt x="3" y="164"/>
                  </a:cubicBezTo>
                  <a:cubicBezTo>
                    <a:pt x="3" y="164"/>
                    <a:pt x="2" y="164"/>
                    <a:pt x="1" y="164"/>
                  </a:cubicBezTo>
                  <a:cubicBezTo>
                    <a:pt x="1" y="164"/>
                    <a:pt x="1" y="164"/>
                    <a:pt x="0" y="164"/>
                  </a:cubicBezTo>
                  <a:lnTo>
                    <a:pt x="0" y="158"/>
                  </a:lnTo>
                  <a:cubicBezTo>
                    <a:pt x="1" y="158"/>
                    <a:pt x="1" y="157"/>
                    <a:pt x="1" y="157"/>
                  </a:cubicBezTo>
                  <a:cubicBezTo>
                    <a:pt x="1" y="158"/>
                    <a:pt x="1" y="157"/>
                    <a:pt x="1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lnTo>
                    <a:pt x="3" y="156"/>
                  </a:ln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4"/>
                    <a:pt x="3" y="153"/>
                  </a:cubicBezTo>
                  <a:cubicBezTo>
                    <a:pt x="3" y="153"/>
                    <a:pt x="3" y="153"/>
                    <a:pt x="3" y="153"/>
                  </a:cubicBezTo>
                  <a:lnTo>
                    <a:pt x="5" y="153"/>
                  </a:lnTo>
                  <a:cubicBezTo>
                    <a:pt x="5" y="153"/>
                    <a:pt x="5" y="152"/>
                    <a:pt x="5" y="152"/>
                  </a:cubicBezTo>
                  <a:cubicBezTo>
                    <a:pt x="5" y="151"/>
                    <a:pt x="6" y="149"/>
                    <a:pt x="6" y="147"/>
                  </a:cubicBezTo>
                  <a:cubicBezTo>
                    <a:pt x="7" y="147"/>
                    <a:pt x="8" y="147"/>
                    <a:pt x="9" y="147"/>
                  </a:cubicBezTo>
                  <a:lnTo>
                    <a:pt x="9" y="148"/>
                  </a:lnTo>
                  <a:cubicBezTo>
                    <a:pt x="9" y="148"/>
                    <a:pt x="10" y="148"/>
                    <a:pt x="10" y="148"/>
                  </a:cubicBezTo>
                  <a:cubicBezTo>
                    <a:pt x="10" y="148"/>
                    <a:pt x="10" y="149"/>
                    <a:pt x="10" y="149"/>
                  </a:cubicBezTo>
                  <a:lnTo>
                    <a:pt x="10" y="151"/>
                  </a:ln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2"/>
                    <a:pt x="10" y="152"/>
                  </a:cubicBezTo>
                  <a:lnTo>
                    <a:pt x="10" y="153"/>
                  </a:lnTo>
                  <a:cubicBezTo>
                    <a:pt x="10" y="153"/>
                    <a:pt x="10" y="153"/>
                    <a:pt x="10" y="153"/>
                  </a:cubicBezTo>
                  <a:cubicBezTo>
                    <a:pt x="10" y="153"/>
                    <a:pt x="10" y="153"/>
                    <a:pt x="10" y="153"/>
                  </a:cubicBezTo>
                  <a:lnTo>
                    <a:pt x="11" y="153"/>
                  </a:lnTo>
                  <a:cubicBezTo>
                    <a:pt x="11" y="153"/>
                    <a:pt x="11" y="153"/>
                    <a:pt x="11" y="153"/>
                  </a:cubicBezTo>
                  <a:lnTo>
                    <a:pt x="11" y="156"/>
                  </a:lnTo>
                  <a:cubicBezTo>
                    <a:pt x="12" y="156"/>
                    <a:pt x="13" y="156"/>
                    <a:pt x="14" y="156"/>
                  </a:cubicBezTo>
                  <a:cubicBezTo>
                    <a:pt x="15" y="155"/>
                    <a:pt x="15" y="153"/>
                    <a:pt x="15" y="152"/>
                  </a:cubicBezTo>
                  <a:cubicBezTo>
                    <a:pt x="16" y="152"/>
                    <a:pt x="17" y="150"/>
                    <a:pt x="18" y="150"/>
                  </a:cubicBezTo>
                  <a:lnTo>
                    <a:pt x="18" y="149"/>
                  </a:lnTo>
                  <a:cubicBezTo>
                    <a:pt x="19" y="149"/>
                    <a:pt x="22" y="149"/>
                    <a:pt x="22" y="148"/>
                  </a:cubicBezTo>
                  <a:cubicBezTo>
                    <a:pt x="22" y="148"/>
                    <a:pt x="23" y="147"/>
                    <a:pt x="23" y="146"/>
                  </a:cubicBezTo>
                  <a:cubicBezTo>
                    <a:pt x="22" y="146"/>
                    <a:pt x="21" y="145"/>
                    <a:pt x="21" y="145"/>
                  </a:cubicBezTo>
                  <a:cubicBezTo>
                    <a:pt x="22" y="146"/>
                    <a:pt x="21" y="145"/>
                    <a:pt x="21" y="144"/>
                  </a:cubicBezTo>
                  <a:cubicBezTo>
                    <a:pt x="21" y="144"/>
                    <a:pt x="21" y="143"/>
                    <a:pt x="21" y="142"/>
                  </a:cubicBezTo>
                  <a:cubicBezTo>
                    <a:pt x="21" y="142"/>
                    <a:pt x="22" y="141"/>
                    <a:pt x="23" y="141"/>
                  </a:cubicBezTo>
                  <a:cubicBezTo>
                    <a:pt x="23" y="141"/>
                    <a:pt x="25" y="141"/>
                    <a:pt x="25" y="141"/>
                  </a:cubicBezTo>
                  <a:lnTo>
                    <a:pt x="26" y="141"/>
                  </a:lnTo>
                  <a:cubicBezTo>
                    <a:pt x="26" y="141"/>
                    <a:pt x="27" y="141"/>
                    <a:pt x="27" y="141"/>
                  </a:cubicBezTo>
                  <a:cubicBezTo>
                    <a:pt x="27" y="142"/>
                    <a:pt x="30" y="143"/>
                    <a:pt x="31" y="142"/>
                  </a:cubicBezTo>
                  <a:cubicBezTo>
                    <a:pt x="31" y="141"/>
                    <a:pt x="31" y="140"/>
                    <a:pt x="31" y="139"/>
                  </a:cubicBezTo>
                  <a:cubicBezTo>
                    <a:pt x="30" y="139"/>
                    <a:pt x="28" y="137"/>
                    <a:pt x="28" y="137"/>
                  </a:cubicBezTo>
                  <a:cubicBezTo>
                    <a:pt x="28" y="137"/>
                    <a:pt x="27" y="136"/>
                    <a:pt x="27" y="136"/>
                  </a:cubicBezTo>
                  <a:cubicBezTo>
                    <a:pt x="27" y="136"/>
                    <a:pt x="27" y="135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35"/>
                    <a:pt x="26" y="134"/>
                    <a:pt x="26" y="134"/>
                  </a:cubicBezTo>
                  <a:cubicBezTo>
                    <a:pt x="26" y="134"/>
                    <a:pt x="26" y="134"/>
                    <a:pt x="26" y="134"/>
                  </a:cubicBezTo>
                  <a:lnTo>
                    <a:pt x="25" y="134"/>
                  </a:lnTo>
                  <a:lnTo>
                    <a:pt x="24" y="133"/>
                  </a:lnTo>
                  <a:cubicBezTo>
                    <a:pt x="24" y="133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1"/>
                  </a:cubicBezTo>
                  <a:cubicBezTo>
                    <a:pt x="24" y="131"/>
                    <a:pt x="25" y="131"/>
                    <a:pt x="25" y="131"/>
                  </a:cubicBezTo>
                  <a:cubicBezTo>
                    <a:pt x="25" y="130"/>
                    <a:pt x="26" y="129"/>
                    <a:pt x="25" y="128"/>
                  </a:cubicBezTo>
                  <a:cubicBezTo>
                    <a:pt x="25" y="130"/>
                    <a:pt x="26" y="129"/>
                    <a:pt x="25" y="128"/>
                  </a:cubicBezTo>
                  <a:cubicBezTo>
                    <a:pt x="25" y="128"/>
                    <a:pt x="24" y="128"/>
                    <a:pt x="24" y="128"/>
                  </a:cubicBezTo>
                  <a:lnTo>
                    <a:pt x="24" y="127"/>
                  </a:lnTo>
                  <a:cubicBezTo>
                    <a:pt x="24" y="126"/>
                    <a:pt x="24" y="124"/>
                    <a:pt x="24" y="123"/>
                  </a:cubicBezTo>
                  <a:cubicBezTo>
                    <a:pt x="24" y="123"/>
                    <a:pt x="24" y="122"/>
                    <a:pt x="24" y="122"/>
                  </a:cubicBezTo>
                  <a:cubicBezTo>
                    <a:pt x="24" y="122"/>
                    <a:pt x="25" y="122"/>
                    <a:pt x="25" y="122"/>
                  </a:cubicBezTo>
                  <a:lnTo>
                    <a:pt x="29" y="122"/>
                  </a:lnTo>
                  <a:cubicBezTo>
                    <a:pt x="29" y="122"/>
                    <a:pt x="29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4"/>
                    <a:pt x="30" y="124"/>
                  </a:cubicBezTo>
                  <a:cubicBezTo>
                    <a:pt x="30" y="124"/>
                    <a:pt x="31" y="125"/>
                    <a:pt x="31" y="126"/>
                  </a:cubicBezTo>
                  <a:cubicBezTo>
                    <a:pt x="31" y="126"/>
                    <a:pt x="32" y="126"/>
                    <a:pt x="33" y="126"/>
                  </a:cubicBezTo>
                  <a:lnTo>
                    <a:pt x="33" y="130"/>
                  </a:lnTo>
                  <a:cubicBezTo>
                    <a:pt x="33" y="130"/>
                    <a:pt x="33" y="131"/>
                    <a:pt x="33" y="131"/>
                  </a:cubicBezTo>
                  <a:cubicBezTo>
                    <a:pt x="34" y="131"/>
                    <a:pt x="35" y="130"/>
                    <a:pt x="35" y="130"/>
                  </a:cubicBezTo>
                  <a:lnTo>
                    <a:pt x="35" y="129"/>
                  </a:lnTo>
                  <a:cubicBezTo>
                    <a:pt x="35" y="129"/>
                    <a:pt x="35" y="129"/>
                    <a:pt x="35" y="129"/>
                  </a:cubicBezTo>
                  <a:cubicBezTo>
                    <a:pt x="35" y="129"/>
                    <a:pt x="36" y="129"/>
                    <a:pt x="36" y="129"/>
                  </a:cubicBezTo>
                  <a:cubicBezTo>
                    <a:pt x="37" y="129"/>
                    <a:pt x="38" y="128"/>
                    <a:pt x="39" y="128"/>
                  </a:cubicBezTo>
                  <a:cubicBezTo>
                    <a:pt x="39" y="128"/>
                    <a:pt x="39" y="127"/>
                    <a:pt x="39" y="126"/>
                  </a:cubicBezTo>
                  <a:cubicBezTo>
                    <a:pt x="39" y="126"/>
                    <a:pt x="38" y="126"/>
                    <a:pt x="38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5"/>
                    <a:pt x="38" y="125"/>
                    <a:pt x="37" y="125"/>
                  </a:cubicBezTo>
                  <a:lnTo>
                    <a:pt x="37" y="121"/>
                  </a:lnTo>
                  <a:cubicBezTo>
                    <a:pt x="38" y="121"/>
                    <a:pt x="39" y="120"/>
                    <a:pt x="39" y="120"/>
                  </a:cubicBezTo>
                  <a:cubicBezTo>
                    <a:pt x="38" y="121"/>
                    <a:pt x="39" y="120"/>
                    <a:pt x="39" y="120"/>
                  </a:cubicBezTo>
                  <a:cubicBezTo>
                    <a:pt x="39" y="120"/>
                    <a:pt x="39" y="119"/>
                    <a:pt x="39" y="119"/>
                  </a:cubicBezTo>
                  <a:cubicBezTo>
                    <a:pt x="39" y="119"/>
                    <a:pt x="40" y="119"/>
                    <a:pt x="40" y="119"/>
                  </a:cubicBezTo>
                  <a:cubicBezTo>
                    <a:pt x="39" y="119"/>
                    <a:pt x="40" y="119"/>
                    <a:pt x="40" y="119"/>
                  </a:cubicBezTo>
                  <a:cubicBezTo>
                    <a:pt x="42" y="116"/>
                    <a:pt x="39" y="115"/>
                    <a:pt x="39" y="112"/>
                  </a:cubicBezTo>
                  <a:cubicBezTo>
                    <a:pt x="39" y="112"/>
                    <a:pt x="38" y="111"/>
                    <a:pt x="38" y="111"/>
                  </a:cubicBezTo>
                  <a:cubicBezTo>
                    <a:pt x="38" y="111"/>
                    <a:pt x="37" y="110"/>
                    <a:pt x="37" y="110"/>
                  </a:cubicBezTo>
                  <a:cubicBezTo>
                    <a:pt x="37" y="110"/>
                    <a:pt x="37" y="109"/>
                    <a:pt x="37" y="109"/>
                  </a:cubicBezTo>
                  <a:cubicBezTo>
                    <a:pt x="37" y="109"/>
                    <a:pt x="37" y="109"/>
                    <a:pt x="36" y="109"/>
                  </a:cubicBezTo>
                  <a:lnTo>
                    <a:pt x="36" y="108"/>
                  </a:ln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5" y="107"/>
                    <a:pt x="35" y="107"/>
                  </a:cubicBezTo>
                  <a:cubicBezTo>
                    <a:pt x="36" y="108"/>
                    <a:pt x="35" y="107"/>
                    <a:pt x="35" y="107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33" y="106"/>
                    <a:pt x="30" y="106"/>
                    <a:pt x="30" y="106"/>
                  </a:cubicBezTo>
                  <a:cubicBezTo>
                    <a:pt x="30" y="106"/>
                    <a:pt x="29" y="105"/>
                    <a:pt x="29" y="105"/>
                  </a:cubicBezTo>
                  <a:cubicBezTo>
                    <a:pt x="29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4"/>
                    <a:pt x="27" y="104"/>
                    <a:pt x="27" y="104"/>
                  </a:cubicBezTo>
                  <a:cubicBezTo>
                    <a:pt x="28" y="104"/>
                    <a:pt x="27" y="104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5" y="103"/>
                  </a:lnTo>
                  <a:cubicBezTo>
                    <a:pt x="25" y="103"/>
                    <a:pt x="24" y="103"/>
                    <a:pt x="24" y="103"/>
                  </a:cubicBezTo>
                  <a:cubicBezTo>
                    <a:pt x="24" y="103"/>
                    <a:pt x="23" y="103"/>
                    <a:pt x="23" y="103"/>
                  </a:cubicBezTo>
                  <a:cubicBezTo>
                    <a:pt x="24" y="103"/>
                    <a:pt x="23" y="103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2"/>
                    <a:pt x="22" y="101"/>
                    <a:pt x="22" y="101"/>
                  </a:cubicBezTo>
                  <a:cubicBezTo>
                    <a:pt x="21" y="101"/>
                    <a:pt x="20" y="101"/>
                    <a:pt x="19" y="101"/>
                  </a:cubicBezTo>
                  <a:lnTo>
                    <a:pt x="18" y="100"/>
                  </a:lnTo>
                  <a:cubicBezTo>
                    <a:pt x="18" y="100"/>
                    <a:pt x="17" y="99"/>
                    <a:pt x="17" y="99"/>
                  </a:cubicBezTo>
                  <a:lnTo>
                    <a:pt x="14" y="99"/>
                  </a:lnTo>
                  <a:cubicBezTo>
                    <a:pt x="14" y="99"/>
                    <a:pt x="14" y="98"/>
                    <a:pt x="14" y="98"/>
                  </a:cubicBezTo>
                  <a:lnTo>
                    <a:pt x="14" y="96"/>
                  </a:ln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7" y="95"/>
                    <a:pt x="18" y="95"/>
                  </a:cubicBezTo>
                  <a:cubicBezTo>
                    <a:pt x="18" y="94"/>
                    <a:pt x="19" y="94"/>
                    <a:pt x="19" y="93"/>
                  </a:cubicBezTo>
                  <a:cubicBezTo>
                    <a:pt x="19" y="93"/>
                    <a:pt x="19" y="93"/>
                    <a:pt x="19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0" y="92"/>
                    <a:pt x="20" y="91"/>
                    <a:pt x="21" y="91"/>
                  </a:cubicBezTo>
                  <a:cubicBezTo>
                    <a:pt x="21" y="91"/>
                    <a:pt x="22" y="91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3" y="90"/>
                    <a:pt x="25" y="84"/>
                    <a:pt x="25" y="83"/>
                  </a:cubicBezTo>
                  <a:cubicBezTo>
                    <a:pt x="25" y="83"/>
                    <a:pt x="25" y="81"/>
                    <a:pt x="26" y="81"/>
                  </a:cubicBezTo>
                  <a:cubicBezTo>
                    <a:pt x="26" y="81"/>
                    <a:pt x="26" y="81"/>
                    <a:pt x="26" y="80"/>
                  </a:cubicBezTo>
                  <a:lnTo>
                    <a:pt x="27" y="80"/>
                  </a:lnTo>
                  <a:cubicBezTo>
                    <a:pt x="27" y="80"/>
                    <a:pt x="27" y="80"/>
                    <a:pt x="27" y="79"/>
                  </a:cubicBezTo>
                  <a:cubicBezTo>
                    <a:pt x="28" y="78"/>
                    <a:pt x="29" y="77"/>
                    <a:pt x="29" y="76"/>
                  </a:cubicBezTo>
                  <a:lnTo>
                    <a:pt x="30" y="76"/>
                  </a:lnTo>
                  <a:cubicBezTo>
                    <a:pt x="30" y="75"/>
                    <a:pt x="30" y="75"/>
                    <a:pt x="30" y="75"/>
                  </a:cubicBezTo>
                  <a:cubicBezTo>
                    <a:pt x="30" y="75"/>
                    <a:pt x="30" y="74"/>
                    <a:pt x="30" y="74"/>
                  </a:cubicBezTo>
                  <a:cubicBezTo>
                    <a:pt x="30" y="75"/>
                    <a:pt x="30" y="74"/>
                    <a:pt x="31" y="74"/>
                  </a:cubicBezTo>
                  <a:cubicBezTo>
                    <a:pt x="30" y="75"/>
                    <a:pt x="30" y="74"/>
                    <a:pt x="31" y="74"/>
                  </a:cubicBezTo>
                  <a:lnTo>
                    <a:pt x="32" y="74"/>
                  </a:ln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4"/>
                    <a:pt x="33" y="74"/>
                  </a:cubicBezTo>
                  <a:lnTo>
                    <a:pt x="33" y="75"/>
                  </a:lnTo>
                  <a:cubicBezTo>
                    <a:pt x="33" y="75"/>
                    <a:pt x="34" y="75"/>
                    <a:pt x="34" y="75"/>
                  </a:cubicBezTo>
                  <a:lnTo>
                    <a:pt x="36" y="75"/>
                  </a:ln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lnTo>
                    <a:pt x="36" y="73"/>
                  </a:lnTo>
                  <a:cubicBezTo>
                    <a:pt x="36" y="73"/>
                    <a:pt x="36" y="73"/>
                    <a:pt x="36" y="73"/>
                  </a:cubicBezTo>
                  <a:lnTo>
                    <a:pt x="38" y="73"/>
                  </a:lnTo>
                  <a:cubicBezTo>
                    <a:pt x="38" y="73"/>
                    <a:pt x="38" y="73"/>
                    <a:pt x="38" y="73"/>
                  </a:cubicBezTo>
                  <a:cubicBezTo>
                    <a:pt x="38" y="73"/>
                    <a:pt x="38" y="72"/>
                    <a:pt x="38" y="71"/>
                  </a:cubicBezTo>
                  <a:cubicBezTo>
                    <a:pt x="38" y="73"/>
                    <a:pt x="38" y="72"/>
                    <a:pt x="39" y="71"/>
                  </a:cubicBezTo>
                  <a:lnTo>
                    <a:pt x="39" y="70"/>
                  </a:lnTo>
                  <a:cubicBezTo>
                    <a:pt x="40" y="70"/>
                    <a:pt x="41" y="70"/>
                    <a:pt x="42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70"/>
                    <a:pt x="43" y="70"/>
                    <a:pt x="43" y="70"/>
                  </a:cubicBezTo>
                  <a:cubicBezTo>
                    <a:pt x="43" y="68"/>
                    <a:pt x="45" y="67"/>
                    <a:pt x="45" y="66"/>
                  </a:cubicBezTo>
                  <a:cubicBezTo>
                    <a:pt x="45" y="66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4"/>
                    <a:pt x="46" y="64"/>
                  </a:cubicBezTo>
                  <a:cubicBezTo>
                    <a:pt x="46" y="64"/>
                    <a:pt x="47" y="63"/>
                    <a:pt x="47" y="63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9" y="60"/>
                    <a:pt x="46" y="56"/>
                    <a:pt x="46" y="53"/>
                  </a:cubicBezTo>
                  <a:cubicBezTo>
                    <a:pt x="45" y="53"/>
                    <a:pt x="45" y="51"/>
                    <a:pt x="44" y="50"/>
                  </a:cubicBezTo>
                  <a:cubicBezTo>
                    <a:pt x="44" y="49"/>
                    <a:pt x="43" y="49"/>
                    <a:pt x="43" y="49"/>
                  </a:cubicBezTo>
                  <a:cubicBezTo>
                    <a:pt x="43" y="48"/>
                    <a:pt x="43" y="48"/>
                    <a:pt x="42" y="48"/>
                  </a:cubicBezTo>
                  <a:cubicBezTo>
                    <a:pt x="43" y="48"/>
                    <a:pt x="43" y="48"/>
                    <a:pt x="42" y="47"/>
                  </a:cubicBezTo>
                  <a:cubicBezTo>
                    <a:pt x="42" y="47"/>
                    <a:pt x="41" y="45"/>
                    <a:pt x="41" y="45"/>
                  </a:cubicBezTo>
                  <a:cubicBezTo>
                    <a:pt x="41" y="42"/>
                    <a:pt x="43" y="39"/>
                    <a:pt x="43" y="37"/>
                  </a:cubicBezTo>
                  <a:cubicBezTo>
                    <a:pt x="43" y="37"/>
                    <a:pt x="46" y="34"/>
                    <a:pt x="46" y="33"/>
                  </a:cubicBezTo>
                  <a:cubicBezTo>
                    <a:pt x="46" y="33"/>
                    <a:pt x="47" y="30"/>
                    <a:pt x="47" y="29"/>
                  </a:cubicBezTo>
                  <a:cubicBezTo>
                    <a:pt x="48" y="29"/>
                    <a:pt x="50" y="25"/>
                    <a:pt x="51" y="25"/>
                  </a:cubicBezTo>
                  <a:cubicBezTo>
                    <a:pt x="51" y="23"/>
                    <a:pt x="51" y="20"/>
                    <a:pt x="51" y="19"/>
                  </a:cubicBezTo>
                  <a:cubicBezTo>
                    <a:pt x="50" y="18"/>
                    <a:pt x="50" y="17"/>
                    <a:pt x="50" y="16"/>
                  </a:cubicBezTo>
                  <a:cubicBezTo>
                    <a:pt x="50" y="16"/>
                    <a:pt x="51" y="16"/>
                    <a:pt x="51" y="16"/>
                  </a:cubicBezTo>
                  <a:cubicBezTo>
                    <a:pt x="50" y="16"/>
                    <a:pt x="51" y="16"/>
                    <a:pt x="51" y="16"/>
                  </a:cubicBezTo>
                  <a:cubicBezTo>
                    <a:pt x="51" y="15"/>
                    <a:pt x="51" y="16"/>
                    <a:pt x="51" y="15"/>
                  </a:cubicBezTo>
                  <a:lnTo>
                    <a:pt x="52" y="15"/>
                  </a:ln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lnTo>
                    <a:pt x="52" y="9"/>
                  </a:lnTo>
                  <a:cubicBezTo>
                    <a:pt x="52" y="9"/>
                    <a:pt x="53" y="9"/>
                    <a:pt x="53" y="9"/>
                  </a:cubicBezTo>
                  <a:cubicBezTo>
                    <a:pt x="55" y="7"/>
                    <a:pt x="57" y="3"/>
                    <a:pt x="57" y="0"/>
                  </a:cubicBezTo>
                  <a:cubicBezTo>
                    <a:pt x="61" y="0"/>
                    <a:pt x="60" y="10"/>
                    <a:pt x="62" y="11"/>
                  </a:cubicBezTo>
                  <a:cubicBezTo>
                    <a:pt x="62" y="12"/>
                    <a:pt x="68" y="12"/>
                    <a:pt x="69" y="12"/>
                  </a:cubicBezTo>
                  <a:cubicBezTo>
                    <a:pt x="71" y="13"/>
                    <a:pt x="74" y="13"/>
                    <a:pt x="76" y="13"/>
                  </a:cubicBezTo>
                  <a:cubicBezTo>
                    <a:pt x="76" y="16"/>
                    <a:pt x="75" y="18"/>
                    <a:pt x="75" y="20"/>
                  </a:cubicBezTo>
                  <a:cubicBezTo>
                    <a:pt x="77" y="20"/>
                    <a:pt x="78" y="20"/>
                    <a:pt x="81" y="20"/>
                  </a:cubicBezTo>
                  <a:cubicBezTo>
                    <a:pt x="81" y="22"/>
                    <a:pt x="82" y="24"/>
                    <a:pt x="82" y="27"/>
                  </a:cubicBezTo>
                  <a:cubicBezTo>
                    <a:pt x="82" y="29"/>
                    <a:pt x="81" y="32"/>
                    <a:pt x="83" y="33"/>
                  </a:cubicBezTo>
                  <a:cubicBezTo>
                    <a:pt x="87" y="35"/>
                    <a:pt x="93" y="36"/>
                    <a:pt x="95" y="40"/>
                  </a:cubicBezTo>
                  <a:cubicBezTo>
                    <a:pt x="96" y="42"/>
                    <a:pt x="102" y="46"/>
                    <a:pt x="103" y="46"/>
                  </a:cubicBezTo>
                  <a:cubicBezTo>
                    <a:pt x="103" y="43"/>
                    <a:pt x="104" y="40"/>
                    <a:pt x="104" y="39"/>
                  </a:cubicBezTo>
                  <a:cubicBezTo>
                    <a:pt x="110" y="39"/>
                    <a:pt x="109" y="36"/>
                    <a:pt x="109" y="29"/>
                  </a:cubicBezTo>
                  <a:lnTo>
                    <a:pt x="112" y="30"/>
                  </a:lnTo>
                  <a:lnTo>
                    <a:pt x="113" y="30"/>
                  </a:lnTo>
                  <a:lnTo>
                    <a:pt x="113" y="31"/>
                  </a:lnTo>
                  <a:lnTo>
                    <a:pt x="114" y="31"/>
                  </a:lnTo>
                  <a:cubicBezTo>
                    <a:pt x="114" y="32"/>
                    <a:pt x="114" y="32"/>
                    <a:pt x="114" y="32"/>
                  </a:cubicBezTo>
                  <a:lnTo>
                    <a:pt x="114" y="33"/>
                  </a:lnTo>
                  <a:lnTo>
                    <a:pt x="115" y="33"/>
                  </a:lnTo>
                  <a:cubicBezTo>
                    <a:pt x="115" y="34"/>
                    <a:pt x="115" y="33"/>
                    <a:pt x="115" y="34"/>
                  </a:cubicBezTo>
                  <a:lnTo>
                    <a:pt x="116" y="34"/>
                  </a:lnTo>
                  <a:cubicBezTo>
                    <a:pt x="116" y="34"/>
                    <a:pt x="116" y="34"/>
                    <a:pt x="116" y="34"/>
                  </a:cubicBezTo>
                  <a:lnTo>
                    <a:pt x="119" y="34"/>
                  </a:lnTo>
                  <a:cubicBezTo>
                    <a:pt x="119" y="34"/>
                    <a:pt x="120" y="33"/>
                    <a:pt x="120" y="33"/>
                  </a:cubicBezTo>
                  <a:lnTo>
                    <a:pt x="120" y="32"/>
                  </a:lnTo>
                  <a:lnTo>
                    <a:pt x="121" y="32"/>
                  </a:lnTo>
                  <a:lnTo>
                    <a:pt x="121" y="31"/>
                  </a:lnTo>
                  <a:lnTo>
                    <a:pt x="124" y="31"/>
                  </a:lnTo>
                  <a:lnTo>
                    <a:pt x="124" y="32"/>
                  </a:lnTo>
                  <a:cubicBezTo>
                    <a:pt x="124" y="32"/>
                    <a:pt x="126" y="33"/>
                    <a:pt x="126" y="33"/>
                  </a:cubicBezTo>
                  <a:cubicBezTo>
                    <a:pt x="126" y="33"/>
                    <a:pt x="127" y="34"/>
                    <a:pt x="127" y="34"/>
                  </a:cubicBezTo>
                  <a:cubicBezTo>
                    <a:pt x="128" y="34"/>
                    <a:pt x="131" y="34"/>
                    <a:pt x="132" y="34"/>
                  </a:cubicBezTo>
                  <a:cubicBezTo>
                    <a:pt x="132" y="34"/>
                    <a:pt x="133" y="33"/>
                    <a:pt x="133" y="33"/>
                  </a:cubicBezTo>
                  <a:lnTo>
                    <a:pt x="133" y="35"/>
                  </a:lnTo>
                  <a:lnTo>
                    <a:pt x="132" y="36"/>
                  </a:lnTo>
                  <a:cubicBezTo>
                    <a:pt x="132" y="36"/>
                    <a:pt x="132" y="37"/>
                    <a:pt x="132" y="37"/>
                  </a:cubicBezTo>
                  <a:lnTo>
                    <a:pt x="132" y="38"/>
                  </a:lnTo>
                  <a:cubicBezTo>
                    <a:pt x="131" y="38"/>
                    <a:pt x="129" y="39"/>
                    <a:pt x="128" y="39"/>
                  </a:cubicBezTo>
                  <a:lnTo>
                    <a:pt x="128" y="43"/>
                  </a:lnTo>
                  <a:cubicBezTo>
                    <a:pt x="129" y="43"/>
                    <a:pt x="130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3" y="45"/>
                    <a:pt x="133" y="45"/>
                  </a:cubicBezTo>
                  <a:lnTo>
                    <a:pt x="133" y="46"/>
                  </a:lnTo>
                  <a:cubicBezTo>
                    <a:pt x="133" y="46"/>
                    <a:pt x="133" y="47"/>
                    <a:pt x="133" y="47"/>
                  </a:cubicBezTo>
                  <a:cubicBezTo>
                    <a:pt x="134" y="47"/>
                    <a:pt x="136" y="50"/>
                    <a:pt x="136" y="50"/>
                  </a:cubicBezTo>
                  <a:cubicBezTo>
                    <a:pt x="137" y="51"/>
                    <a:pt x="138" y="52"/>
                    <a:pt x="138" y="52"/>
                  </a:cubicBezTo>
                  <a:lnTo>
                    <a:pt x="139" y="52"/>
                  </a:lnTo>
                  <a:cubicBezTo>
                    <a:pt x="139" y="53"/>
                    <a:pt x="139" y="55"/>
                    <a:pt x="139" y="55"/>
                  </a:cubicBezTo>
                  <a:cubicBezTo>
                    <a:pt x="140" y="55"/>
                    <a:pt x="142" y="56"/>
                    <a:pt x="143" y="56"/>
                  </a:cubicBezTo>
                  <a:lnTo>
                    <a:pt x="143" y="58"/>
                  </a:lnTo>
                  <a:cubicBezTo>
                    <a:pt x="143" y="58"/>
                    <a:pt x="143" y="58"/>
                    <a:pt x="143" y="59"/>
                  </a:cubicBezTo>
                  <a:cubicBezTo>
                    <a:pt x="143" y="59"/>
                    <a:pt x="144" y="58"/>
                    <a:pt x="145" y="58"/>
                  </a:cubicBezTo>
                  <a:cubicBezTo>
                    <a:pt x="145" y="58"/>
                    <a:pt x="147" y="58"/>
                    <a:pt x="147" y="58"/>
                  </a:cubicBezTo>
                  <a:cubicBezTo>
                    <a:pt x="147" y="59"/>
                    <a:pt x="149" y="60"/>
                    <a:pt x="149" y="61"/>
                  </a:cubicBezTo>
                  <a:lnTo>
                    <a:pt x="150" y="61"/>
                  </a:lnTo>
                  <a:cubicBezTo>
                    <a:pt x="150" y="60"/>
                    <a:pt x="149" y="58"/>
                    <a:pt x="150" y="58"/>
                  </a:cubicBezTo>
                  <a:lnTo>
                    <a:pt x="150" y="57"/>
                  </a:lnTo>
                  <a:cubicBezTo>
                    <a:pt x="150" y="57"/>
                    <a:pt x="150" y="57"/>
                    <a:pt x="150" y="57"/>
                  </a:cubicBezTo>
                  <a:lnTo>
                    <a:pt x="151" y="57"/>
                  </a:lnTo>
                  <a:cubicBezTo>
                    <a:pt x="151" y="56"/>
                    <a:pt x="151" y="55"/>
                    <a:pt x="151" y="54"/>
                  </a:cubicBezTo>
                  <a:lnTo>
                    <a:pt x="152" y="54"/>
                  </a:lnTo>
                  <a:cubicBezTo>
                    <a:pt x="152" y="54"/>
                    <a:pt x="154" y="55"/>
                    <a:pt x="154" y="55"/>
                  </a:cubicBezTo>
                  <a:cubicBezTo>
                    <a:pt x="154" y="55"/>
                    <a:pt x="154" y="56"/>
                    <a:pt x="154" y="56"/>
                  </a:cubicBezTo>
                  <a:cubicBezTo>
                    <a:pt x="154" y="57"/>
                    <a:pt x="155" y="59"/>
                    <a:pt x="155" y="60"/>
                  </a:cubicBezTo>
                  <a:lnTo>
                    <a:pt x="156" y="60"/>
                  </a:lnTo>
                  <a:lnTo>
                    <a:pt x="156" y="61"/>
                  </a:lnTo>
                  <a:cubicBezTo>
                    <a:pt x="156" y="61"/>
                    <a:pt x="159" y="61"/>
                    <a:pt x="159" y="61"/>
                  </a:cubicBezTo>
                  <a:lnTo>
                    <a:pt x="159" y="62"/>
                  </a:lnTo>
                  <a:cubicBezTo>
                    <a:pt x="159" y="62"/>
                    <a:pt x="160" y="62"/>
                    <a:pt x="160" y="62"/>
                  </a:cubicBezTo>
                  <a:cubicBezTo>
                    <a:pt x="160" y="62"/>
                    <a:pt x="161" y="63"/>
                    <a:pt x="161" y="63"/>
                  </a:cubicBezTo>
                  <a:lnTo>
                    <a:pt x="162" y="63"/>
                  </a:lnTo>
                  <a:cubicBezTo>
                    <a:pt x="163" y="64"/>
                    <a:pt x="166" y="63"/>
                    <a:pt x="166" y="64"/>
                  </a:cubicBezTo>
                  <a:cubicBezTo>
                    <a:pt x="166" y="64"/>
                    <a:pt x="166" y="65"/>
                    <a:pt x="166" y="65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7" y="67"/>
                    <a:pt x="167" y="67"/>
                  </a:cubicBezTo>
                  <a:lnTo>
                    <a:pt x="167" y="68"/>
                  </a:lnTo>
                  <a:cubicBezTo>
                    <a:pt x="168" y="68"/>
                    <a:pt x="168" y="68"/>
                    <a:pt x="168" y="69"/>
                  </a:cubicBezTo>
                  <a:cubicBezTo>
                    <a:pt x="169" y="69"/>
                    <a:pt x="170" y="70"/>
                    <a:pt x="170" y="70"/>
                  </a:cubicBezTo>
                  <a:lnTo>
                    <a:pt x="170" y="72"/>
                  </a:lnTo>
                  <a:lnTo>
                    <a:pt x="171" y="72"/>
                  </a:lnTo>
                  <a:cubicBezTo>
                    <a:pt x="171" y="72"/>
                    <a:pt x="171" y="73"/>
                    <a:pt x="171" y="73"/>
                  </a:cubicBezTo>
                  <a:cubicBezTo>
                    <a:pt x="171" y="73"/>
                    <a:pt x="172" y="73"/>
                    <a:pt x="172" y="73"/>
                  </a:cubicBezTo>
                  <a:lnTo>
                    <a:pt x="172" y="74"/>
                  </a:lnTo>
                  <a:lnTo>
                    <a:pt x="173" y="74"/>
                  </a:lnTo>
                  <a:cubicBezTo>
                    <a:pt x="173" y="74"/>
                    <a:pt x="173" y="75"/>
                    <a:pt x="174" y="75"/>
                  </a:cubicBezTo>
                  <a:cubicBezTo>
                    <a:pt x="174" y="75"/>
                    <a:pt x="174" y="76"/>
                    <a:pt x="174" y="77"/>
                  </a:cubicBezTo>
                  <a:lnTo>
                    <a:pt x="173" y="77"/>
                  </a:lnTo>
                  <a:cubicBezTo>
                    <a:pt x="173" y="77"/>
                    <a:pt x="173" y="78"/>
                    <a:pt x="173" y="78"/>
                  </a:cubicBezTo>
                  <a:cubicBezTo>
                    <a:pt x="173" y="78"/>
                    <a:pt x="172" y="79"/>
                    <a:pt x="172" y="79"/>
                  </a:cubicBezTo>
                  <a:cubicBezTo>
                    <a:pt x="172" y="79"/>
                    <a:pt x="172" y="79"/>
                    <a:pt x="172" y="79"/>
                  </a:cubicBezTo>
                  <a:lnTo>
                    <a:pt x="171" y="79"/>
                  </a:lnTo>
                  <a:lnTo>
                    <a:pt x="171" y="83"/>
                  </a:lnTo>
                  <a:cubicBezTo>
                    <a:pt x="171" y="83"/>
                    <a:pt x="171" y="84"/>
                    <a:pt x="171" y="84"/>
                  </a:cubicBezTo>
                  <a:lnTo>
                    <a:pt x="170" y="84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cubicBezTo>
                    <a:pt x="168" y="85"/>
                    <a:pt x="167" y="86"/>
                    <a:pt x="167" y="87"/>
                  </a:cubicBezTo>
                  <a:lnTo>
                    <a:pt x="166" y="87"/>
                  </a:lnTo>
                  <a:lnTo>
                    <a:pt x="166" y="88"/>
                  </a:lnTo>
                  <a:cubicBezTo>
                    <a:pt x="166" y="88"/>
                    <a:pt x="166" y="89"/>
                    <a:pt x="166" y="89"/>
                  </a:cubicBezTo>
                  <a:cubicBezTo>
                    <a:pt x="166" y="89"/>
                    <a:pt x="165" y="89"/>
                    <a:pt x="165" y="89"/>
                  </a:cubicBezTo>
                  <a:cubicBezTo>
                    <a:pt x="164" y="89"/>
                    <a:pt x="165" y="92"/>
                    <a:pt x="165" y="92"/>
                  </a:cubicBezTo>
                  <a:lnTo>
                    <a:pt x="166" y="93"/>
                  </a:lnTo>
                  <a:lnTo>
                    <a:pt x="171" y="93"/>
                  </a:ln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1" y="93"/>
                    <a:pt x="172" y="93"/>
                  </a:cubicBezTo>
                  <a:lnTo>
                    <a:pt x="172" y="94"/>
                  </a:lnTo>
                  <a:cubicBezTo>
                    <a:pt x="172" y="94"/>
                    <a:pt x="173" y="95"/>
                    <a:pt x="173" y="95"/>
                  </a:cubicBezTo>
                  <a:lnTo>
                    <a:pt x="173" y="94"/>
                  </a:lnTo>
                  <a:lnTo>
                    <a:pt x="173" y="93"/>
                  </a:lnTo>
                  <a:cubicBezTo>
                    <a:pt x="174" y="93"/>
                    <a:pt x="173" y="93"/>
                    <a:pt x="174" y="93"/>
                  </a:cubicBezTo>
                  <a:lnTo>
                    <a:pt x="174" y="92"/>
                  </a:lnTo>
                  <a:cubicBezTo>
                    <a:pt x="174" y="92"/>
                    <a:pt x="174" y="92"/>
                    <a:pt x="174" y="92"/>
                  </a:cubicBezTo>
                  <a:cubicBezTo>
                    <a:pt x="175" y="92"/>
                    <a:pt x="175" y="92"/>
                    <a:pt x="175" y="92"/>
                  </a:cubicBez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8" name="Freeform 203"/>
            <p:cNvSpPr>
              <a:spLocks/>
            </p:cNvSpPr>
            <p:nvPr/>
          </p:nvSpPr>
          <p:spPr bwMode="auto">
            <a:xfrm>
              <a:off x="385" y="1203"/>
              <a:ext cx="1237" cy="1533"/>
            </a:xfrm>
            <a:custGeom>
              <a:avLst/>
              <a:gdLst>
                <a:gd name="T0" fmla="*/ 59737 w 178"/>
                <a:gd name="T1" fmla="*/ 30599 h 226"/>
                <a:gd name="T2" fmla="*/ 58730 w 178"/>
                <a:gd name="T3" fmla="*/ 32763 h 226"/>
                <a:gd name="T4" fmla="*/ 57034 w 178"/>
                <a:gd name="T5" fmla="*/ 35564 h 226"/>
                <a:gd name="T6" fmla="*/ 54379 w 178"/>
                <a:gd name="T7" fmla="*/ 34649 h 226"/>
                <a:gd name="T8" fmla="*/ 50321 w 178"/>
                <a:gd name="T9" fmla="*/ 33082 h 226"/>
                <a:gd name="T10" fmla="*/ 46318 w 178"/>
                <a:gd name="T11" fmla="*/ 34649 h 226"/>
                <a:gd name="T12" fmla="*/ 44622 w 178"/>
                <a:gd name="T13" fmla="*/ 41825 h 226"/>
                <a:gd name="T14" fmla="*/ 43608 w 178"/>
                <a:gd name="T15" fmla="*/ 43392 h 226"/>
                <a:gd name="T16" fmla="*/ 41294 w 178"/>
                <a:gd name="T17" fmla="*/ 46519 h 226"/>
                <a:gd name="T18" fmla="*/ 39264 w 178"/>
                <a:gd name="T19" fmla="*/ 49646 h 226"/>
                <a:gd name="T20" fmla="*/ 40279 w 178"/>
                <a:gd name="T21" fmla="*/ 53370 h 226"/>
                <a:gd name="T22" fmla="*/ 43608 w 178"/>
                <a:gd name="T23" fmla="*/ 55860 h 226"/>
                <a:gd name="T24" fmla="*/ 43274 w 178"/>
                <a:gd name="T25" fmla="*/ 56823 h 226"/>
                <a:gd name="T26" fmla="*/ 41968 w 178"/>
                <a:gd name="T27" fmla="*/ 58668 h 226"/>
                <a:gd name="T28" fmla="*/ 38924 w 178"/>
                <a:gd name="T29" fmla="*/ 58987 h 226"/>
                <a:gd name="T30" fmla="*/ 38250 w 178"/>
                <a:gd name="T31" fmla="*/ 61198 h 226"/>
                <a:gd name="T32" fmla="*/ 36561 w 178"/>
                <a:gd name="T33" fmla="*/ 64603 h 226"/>
                <a:gd name="T34" fmla="*/ 36269 w 178"/>
                <a:gd name="T35" fmla="*/ 67730 h 226"/>
                <a:gd name="T36" fmla="*/ 29215 w 178"/>
                <a:gd name="T37" fmla="*/ 68049 h 226"/>
                <a:gd name="T38" fmla="*/ 26512 w 178"/>
                <a:gd name="T39" fmla="*/ 70538 h 226"/>
                <a:gd name="T40" fmla="*/ 23183 w 178"/>
                <a:gd name="T41" fmla="*/ 68375 h 226"/>
                <a:gd name="T42" fmla="*/ 15789 w 178"/>
                <a:gd name="T43" fmla="*/ 63036 h 226"/>
                <a:gd name="T44" fmla="*/ 18110 w 178"/>
                <a:gd name="T45" fmla="*/ 62439 h 226"/>
                <a:gd name="T46" fmla="*/ 17436 w 178"/>
                <a:gd name="T47" fmla="*/ 58064 h 226"/>
                <a:gd name="T48" fmla="*/ 14781 w 178"/>
                <a:gd name="T49" fmla="*/ 56178 h 226"/>
                <a:gd name="T50" fmla="*/ 10382 w 178"/>
                <a:gd name="T51" fmla="*/ 54293 h 226"/>
                <a:gd name="T52" fmla="*/ 4343 w 178"/>
                <a:gd name="T53" fmla="*/ 54618 h 226"/>
                <a:gd name="T54" fmla="*/ 674 w 178"/>
                <a:gd name="T55" fmla="*/ 52732 h 226"/>
                <a:gd name="T56" fmla="*/ 674 w 178"/>
                <a:gd name="T57" fmla="*/ 48683 h 226"/>
                <a:gd name="T58" fmla="*/ 3336 w 178"/>
                <a:gd name="T59" fmla="*/ 46519 h 226"/>
                <a:gd name="T60" fmla="*/ 6039 w 178"/>
                <a:gd name="T61" fmla="*/ 46790 h 226"/>
                <a:gd name="T62" fmla="*/ 10382 w 178"/>
                <a:gd name="T63" fmla="*/ 43392 h 226"/>
                <a:gd name="T64" fmla="*/ 8402 w 178"/>
                <a:gd name="T65" fmla="*/ 40903 h 226"/>
                <a:gd name="T66" fmla="*/ 10042 w 178"/>
                <a:gd name="T67" fmla="*/ 38372 h 226"/>
                <a:gd name="T68" fmla="*/ 13086 w 178"/>
                <a:gd name="T69" fmla="*/ 39342 h 226"/>
                <a:gd name="T70" fmla="*/ 12752 w 178"/>
                <a:gd name="T71" fmla="*/ 34649 h 226"/>
                <a:gd name="T72" fmla="*/ 9416 w 178"/>
                <a:gd name="T73" fmla="*/ 32763 h 226"/>
                <a:gd name="T74" fmla="*/ 7387 w 178"/>
                <a:gd name="T75" fmla="*/ 31515 h 226"/>
                <a:gd name="T76" fmla="*/ 6373 w 178"/>
                <a:gd name="T77" fmla="*/ 28713 h 226"/>
                <a:gd name="T78" fmla="*/ 10042 w 178"/>
                <a:gd name="T79" fmla="*/ 23422 h 226"/>
                <a:gd name="T80" fmla="*/ 12071 w 178"/>
                <a:gd name="T81" fmla="*/ 22778 h 226"/>
                <a:gd name="T82" fmla="*/ 15456 w 178"/>
                <a:gd name="T83" fmla="*/ 20289 h 226"/>
                <a:gd name="T84" fmla="*/ 13767 w 178"/>
                <a:gd name="T85" fmla="*/ 14034 h 226"/>
                <a:gd name="T86" fmla="*/ 17436 w 178"/>
                <a:gd name="T87" fmla="*/ 4694 h 226"/>
                <a:gd name="T88" fmla="*/ 27527 w 178"/>
                <a:gd name="T89" fmla="*/ 8418 h 226"/>
                <a:gd name="T90" fmla="*/ 37909 w 178"/>
                <a:gd name="T91" fmla="*/ 9659 h 226"/>
                <a:gd name="T92" fmla="*/ 39938 w 178"/>
                <a:gd name="T93" fmla="*/ 10629 h 226"/>
                <a:gd name="T94" fmla="*/ 42308 w 178"/>
                <a:gd name="T95" fmla="*/ 10304 h 226"/>
                <a:gd name="T96" fmla="*/ 44289 w 178"/>
                <a:gd name="T97" fmla="*/ 11871 h 226"/>
                <a:gd name="T98" fmla="*/ 44622 w 178"/>
                <a:gd name="T99" fmla="*/ 14679 h 226"/>
                <a:gd name="T100" fmla="*/ 49355 w 178"/>
                <a:gd name="T101" fmla="*/ 18084 h 226"/>
                <a:gd name="T102" fmla="*/ 50661 w 178"/>
                <a:gd name="T103" fmla="*/ 16843 h 226"/>
                <a:gd name="T104" fmla="*/ 52350 w 178"/>
                <a:gd name="T105" fmla="*/ 19047 h 226"/>
                <a:gd name="T106" fmla="*/ 54379 w 178"/>
                <a:gd name="T107" fmla="*/ 19644 h 226"/>
                <a:gd name="T108" fmla="*/ 56409 w 178"/>
                <a:gd name="T109" fmla="*/ 21537 h 226"/>
                <a:gd name="T110" fmla="*/ 57715 w 178"/>
                <a:gd name="T111" fmla="*/ 23097 h 226"/>
                <a:gd name="T112" fmla="*/ 57715 w 178"/>
                <a:gd name="T113" fmla="*/ 24664 h 226"/>
                <a:gd name="T114" fmla="*/ 56409 w 178"/>
                <a:gd name="T115" fmla="*/ 26224 h 226"/>
                <a:gd name="T116" fmla="*/ 55734 w 178"/>
                <a:gd name="T117" fmla="*/ 27472 h 226"/>
                <a:gd name="T118" fmla="*/ 57375 w 178"/>
                <a:gd name="T119" fmla="*/ 29032 h 226"/>
                <a:gd name="T120" fmla="*/ 58389 w 178"/>
                <a:gd name="T121" fmla="*/ 2903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6"/>
                <a:gd name="T185" fmla="*/ 178 w 178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6">
                  <a:moveTo>
                    <a:pt x="175" y="92"/>
                  </a:moveTo>
                  <a:lnTo>
                    <a:pt x="175" y="92"/>
                  </a:lnTo>
                  <a:lnTo>
                    <a:pt x="175" y="95"/>
                  </a:lnTo>
                  <a:lnTo>
                    <a:pt x="175" y="96"/>
                  </a:lnTo>
                  <a:cubicBezTo>
                    <a:pt x="176" y="96"/>
                    <a:pt x="175" y="96"/>
                    <a:pt x="176" y="96"/>
                  </a:cubicBezTo>
                  <a:lnTo>
                    <a:pt x="176" y="97"/>
                  </a:lnTo>
                  <a:lnTo>
                    <a:pt x="177" y="97"/>
                  </a:lnTo>
                  <a:lnTo>
                    <a:pt x="177" y="98"/>
                  </a:lnTo>
                  <a:cubicBezTo>
                    <a:pt x="177" y="98"/>
                    <a:pt x="177" y="98"/>
                    <a:pt x="178" y="98"/>
                  </a:cubicBezTo>
                  <a:lnTo>
                    <a:pt x="178" y="99"/>
                  </a:lnTo>
                  <a:lnTo>
                    <a:pt x="178" y="101"/>
                  </a:lnTo>
                  <a:cubicBezTo>
                    <a:pt x="178" y="101"/>
                    <a:pt x="177" y="102"/>
                    <a:pt x="177" y="102"/>
                  </a:cubicBezTo>
                  <a:cubicBezTo>
                    <a:pt x="177" y="102"/>
                    <a:pt x="177" y="103"/>
                    <a:pt x="177" y="103"/>
                  </a:cubicBezTo>
                  <a:lnTo>
                    <a:pt x="176" y="103"/>
                  </a:lnTo>
                  <a:cubicBezTo>
                    <a:pt x="176" y="103"/>
                    <a:pt x="176" y="104"/>
                    <a:pt x="176" y="104"/>
                  </a:cubicBezTo>
                  <a:lnTo>
                    <a:pt x="176" y="105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4" y="106"/>
                  </a:lnTo>
                  <a:cubicBezTo>
                    <a:pt x="174" y="107"/>
                    <a:pt x="172" y="108"/>
                    <a:pt x="172" y="109"/>
                  </a:cubicBezTo>
                  <a:lnTo>
                    <a:pt x="171" y="109"/>
                  </a:lnTo>
                  <a:cubicBezTo>
                    <a:pt x="171" y="110"/>
                    <a:pt x="171" y="112"/>
                    <a:pt x="171" y="113"/>
                  </a:cubicBezTo>
                  <a:lnTo>
                    <a:pt x="171" y="114"/>
                  </a:lnTo>
                  <a:lnTo>
                    <a:pt x="170" y="114"/>
                  </a:lnTo>
                  <a:lnTo>
                    <a:pt x="170" y="117"/>
                  </a:lnTo>
                  <a:cubicBezTo>
                    <a:pt x="169" y="117"/>
                    <a:pt x="169" y="117"/>
                    <a:pt x="169" y="117"/>
                  </a:cubicBezTo>
                  <a:cubicBezTo>
                    <a:pt x="169" y="117"/>
                    <a:pt x="168" y="117"/>
                    <a:pt x="167" y="117"/>
                  </a:cubicBezTo>
                  <a:lnTo>
                    <a:pt x="165" y="115"/>
                  </a:lnTo>
                  <a:lnTo>
                    <a:pt x="165" y="114"/>
                  </a:lnTo>
                  <a:lnTo>
                    <a:pt x="164" y="114"/>
                  </a:lnTo>
                  <a:lnTo>
                    <a:pt x="164" y="113"/>
                  </a:lnTo>
                  <a:cubicBezTo>
                    <a:pt x="163" y="113"/>
                    <a:pt x="163" y="112"/>
                    <a:pt x="162" y="112"/>
                  </a:cubicBezTo>
                  <a:lnTo>
                    <a:pt x="162" y="111"/>
                  </a:lnTo>
                  <a:lnTo>
                    <a:pt x="162" y="110"/>
                  </a:lnTo>
                  <a:cubicBezTo>
                    <a:pt x="162" y="109"/>
                    <a:pt x="162" y="105"/>
                    <a:pt x="161" y="105"/>
                  </a:cubicBezTo>
                  <a:lnTo>
                    <a:pt x="161" y="104"/>
                  </a:lnTo>
                  <a:lnTo>
                    <a:pt x="158" y="104"/>
                  </a:lnTo>
                  <a:cubicBezTo>
                    <a:pt x="158" y="104"/>
                    <a:pt x="158" y="105"/>
                    <a:pt x="158" y="105"/>
                  </a:cubicBezTo>
                  <a:cubicBezTo>
                    <a:pt x="158" y="105"/>
                    <a:pt x="157" y="105"/>
                    <a:pt x="157" y="106"/>
                  </a:cubicBezTo>
                  <a:lnTo>
                    <a:pt x="156" y="106"/>
                  </a:lnTo>
                  <a:cubicBezTo>
                    <a:pt x="156" y="107"/>
                    <a:pt x="154" y="106"/>
                    <a:pt x="153" y="106"/>
                  </a:cubicBezTo>
                  <a:cubicBezTo>
                    <a:pt x="153" y="105"/>
                    <a:pt x="153" y="104"/>
                    <a:pt x="153" y="104"/>
                  </a:cubicBezTo>
                  <a:cubicBezTo>
                    <a:pt x="152" y="104"/>
                    <a:pt x="151" y="105"/>
                    <a:pt x="150" y="106"/>
                  </a:cubicBezTo>
                  <a:cubicBezTo>
                    <a:pt x="150" y="106"/>
                    <a:pt x="148" y="106"/>
                    <a:pt x="147" y="105"/>
                  </a:cubicBezTo>
                  <a:lnTo>
                    <a:pt x="145" y="105"/>
                  </a:lnTo>
                  <a:cubicBezTo>
                    <a:pt x="145" y="106"/>
                    <a:pt x="145" y="108"/>
                    <a:pt x="145" y="108"/>
                  </a:cubicBezTo>
                  <a:lnTo>
                    <a:pt x="144" y="110"/>
                  </a:lnTo>
                  <a:lnTo>
                    <a:pt x="143" y="110"/>
                  </a:lnTo>
                  <a:lnTo>
                    <a:pt x="139" y="110"/>
                  </a:lnTo>
                  <a:cubicBezTo>
                    <a:pt x="139" y="111"/>
                    <a:pt x="139" y="111"/>
                    <a:pt x="139" y="111"/>
                  </a:cubicBezTo>
                  <a:lnTo>
                    <a:pt x="138" y="111"/>
                  </a:lnTo>
                  <a:lnTo>
                    <a:pt x="138" y="112"/>
                  </a:lnTo>
                  <a:cubicBezTo>
                    <a:pt x="138" y="113"/>
                    <a:pt x="138" y="119"/>
                    <a:pt x="138" y="120"/>
                  </a:cubicBezTo>
                  <a:lnTo>
                    <a:pt x="137" y="120"/>
                  </a:lnTo>
                  <a:cubicBezTo>
                    <a:pt x="137" y="121"/>
                    <a:pt x="138" y="123"/>
                    <a:pt x="137" y="123"/>
                  </a:cubicBezTo>
                  <a:cubicBezTo>
                    <a:pt x="137" y="124"/>
                    <a:pt x="136" y="125"/>
                    <a:pt x="136" y="126"/>
                  </a:cubicBezTo>
                  <a:cubicBezTo>
                    <a:pt x="136" y="126"/>
                    <a:pt x="135" y="126"/>
                    <a:pt x="135" y="126"/>
                  </a:cubicBezTo>
                  <a:cubicBezTo>
                    <a:pt x="135" y="126"/>
                    <a:pt x="134" y="127"/>
                    <a:pt x="134" y="127"/>
                  </a:cubicBezTo>
                  <a:lnTo>
                    <a:pt x="133" y="127"/>
                  </a:lnTo>
                  <a:lnTo>
                    <a:pt x="133" y="128"/>
                  </a:lnTo>
                  <a:cubicBezTo>
                    <a:pt x="132" y="130"/>
                    <a:pt x="134" y="133"/>
                    <a:pt x="133" y="134"/>
                  </a:cubicBezTo>
                  <a:lnTo>
                    <a:pt x="133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7"/>
                  </a:lnTo>
                  <a:lnTo>
                    <a:pt x="131" y="137"/>
                  </a:lnTo>
                  <a:lnTo>
                    <a:pt x="131" y="138"/>
                  </a:lnTo>
                  <a:cubicBezTo>
                    <a:pt x="131" y="138"/>
                    <a:pt x="131" y="138"/>
                    <a:pt x="131" y="138"/>
                  </a:cubicBezTo>
                  <a:lnTo>
                    <a:pt x="131" y="139"/>
                  </a:lnTo>
                  <a:cubicBezTo>
                    <a:pt x="130" y="139"/>
                    <a:pt x="131" y="139"/>
                    <a:pt x="130" y="139"/>
                  </a:cubicBezTo>
                  <a:cubicBezTo>
                    <a:pt x="130" y="140"/>
                    <a:pt x="130" y="141"/>
                    <a:pt x="129" y="141"/>
                  </a:cubicBezTo>
                  <a:lnTo>
                    <a:pt x="129" y="142"/>
                  </a:lnTo>
                  <a:lnTo>
                    <a:pt x="129" y="143"/>
                  </a:lnTo>
                  <a:lnTo>
                    <a:pt x="128" y="143"/>
                  </a:lnTo>
                  <a:lnTo>
                    <a:pt x="126" y="143"/>
                  </a:lnTo>
                  <a:cubicBezTo>
                    <a:pt x="126" y="144"/>
                    <a:pt x="126" y="144"/>
                    <a:pt x="125" y="144"/>
                  </a:cubicBezTo>
                  <a:lnTo>
                    <a:pt x="125" y="149"/>
                  </a:lnTo>
                  <a:lnTo>
                    <a:pt x="123" y="149"/>
                  </a:lnTo>
                  <a:cubicBezTo>
                    <a:pt x="123" y="150"/>
                    <a:pt x="123" y="149"/>
                    <a:pt x="123" y="150"/>
                  </a:cubicBezTo>
                  <a:lnTo>
                    <a:pt x="122" y="150"/>
                  </a:lnTo>
                  <a:cubicBezTo>
                    <a:pt x="122" y="151"/>
                    <a:pt x="122" y="152"/>
                    <a:pt x="122" y="152"/>
                  </a:cubicBezTo>
                  <a:lnTo>
                    <a:pt x="121" y="152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61"/>
                  </a:lnTo>
                  <a:lnTo>
                    <a:pt x="117" y="163"/>
                  </a:lnTo>
                  <a:lnTo>
                    <a:pt x="118" y="164"/>
                  </a:lnTo>
                  <a:cubicBezTo>
                    <a:pt x="119" y="164"/>
                    <a:pt x="119" y="164"/>
                    <a:pt x="119" y="164"/>
                  </a:cubicBezTo>
                  <a:cubicBezTo>
                    <a:pt x="119" y="165"/>
                    <a:pt x="120" y="165"/>
                    <a:pt x="120" y="165"/>
                  </a:cubicBezTo>
                  <a:lnTo>
                    <a:pt x="120" y="171"/>
                  </a:lnTo>
                  <a:lnTo>
                    <a:pt x="121" y="172"/>
                  </a:lnTo>
                  <a:cubicBezTo>
                    <a:pt x="121" y="172"/>
                    <a:pt x="125" y="172"/>
                    <a:pt x="125" y="173"/>
                  </a:cubicBezTo>
                  <a:lnTo>
                    <a:pt x="126" y="173"/>
                  </a:lnTo>
                  <a:cubicBezTo>
                    <a:pt x="126" y="174"/>
                    <a:pt x="126" y="173"/>
                    <a:pt x="126" y="174"/>
                  </a:cubicBezTo>
                  <a:lnTo>
                    <a:pt x="127" y="174"/>
                  </a:lnTo>
                  <a:lnTo>
                    <a:pt x="127" y="173"/>
                  </a:lnTo>
                  <a:cubicBezTo>
                    <a:pt x="127" y="173"/>
                    <a:pt x="130" y="173"/>
                    <a:pt x="131" y="173"/>
                  </a:cubicBezTo>
                  <a:cubicBezTo>
                    <a:pt x="131" y="174"/>
                    <a:pt x="132" y="178"/>
                    <a:pt x="131" y="178"/>
                  </a:cubicBezTo>
                  <a:lnTo>
                    <a:pt x="130" y="178"/>
                  </a:lnTo>
                  <a:lnTo>
                    <a:pt x="130" y="179"/>
                  </a:lnTo>
                  <a:lnTo>
                    <a:pt x="130" y="180"/>
                  </a:lnTo>
                  <a:lnTo>
                    <a:pt x="129" y="180"/>
                  </a:lnTo>
                  <a:lnTo>
                    <a:pt x="129" y="181"/>
                  </a:lnTo>
                  <a:lnTo>
                    <a:pt x="129" y="182"/>
                  </a:lnTo>
                  <a:lnTo>
                    <a:pt x="128" y="182"/>
                  </a:lnTo>
                  <a:lnTo>
                    <a:pt x="128" y="183"/>
                  </a:lnTo>
                  <a:cubicBezTo>
                    <a:pt x="128" y="183"/>
                    <a:pt x="127" y="184"/>
                    <a:pt x="127" y="184"/>
                  </a:cubicBezTo>
                  <a:lnTo>
                    <a:pt x="125" y="184"/>
                  </a:lnTo>
                  <a:lnTo>
                    <a:pt x="125" y="185"/>
                  </a:lnTo>
                  <a:lnTo>
                    <a:pt x="124" y="185"/>
                  </a:lnTo>
                  <a:lnTo>
                    <a:pt x="124" y="188"/>
                  </a:lnTo>
                  <a:lnTo>
                    <a:pt x="125" y="188"/>
                  </a:lnTo>
                  <a:cubicBezTo>
                    <a:pt x="125" y="188"/>
                    <a:pt x="125" y="191"/>
                    <a:pt x="125" y="192"/>
                  </a:cubicBezTo>
                  <a:lnTo>
                    <a:pt x="122" y="192"/>
                  </a:lnTo>
                  <a:lnTo>
                    <a:pt x="122" y="191"/>
                  </a:lnTo>
                  <a:lnTo>
                    <a:pt x="121" y="191"/>
                  </a:lnTo>
                  <a:lnTo>
                    <a:pt x="121" y="190"/>
                  </a:lnTo>
                  <a:cubicBezTo>
                    <a:pt x="121" y="190"/>
                    <a:pt x="121" y="190"/>
                    <a:pt x="120" y="189"/>
                  </a:cubicBezTo>
                  <a:cubicBezTo>
                    <a:pt x="120" y="189"/>
                    <a:pt x="118" y="189"/>
                    <a:pt x="117" y="189"/>
                  </a:cubicBezTo>
                  <a:lnTo>
                    <a:pt x="116" y="189"/>
                  </a:lnTo>
                  <a:lnTo>
                    <a:pt x="116" y="190"/>
                  </a:lnTo>
                  <a:cubicBezTo>
                    <a:pt x="116" y="190"/>
                    <a:pt x="116" y="191"/>
                    <a:pt x="116" y="192"/>
                  </a:cubicBezTo>
                  <a:lnTo>
                    <a:pt x="116" y="194"/>
                  </a:lnTo>
                  <a:lnTo>
                    <a:pt x="117" y="195"/>
                  </a:lnTo>
                  <a:lnTo>
                    <a:pt x="118" y="195"/>
                  </a:lnTo>
                  <a:lnTo>
                    <a:pt x="118" y="198"/>
                  </a:lnTo>
                  <a:lnTo>
                    <a:pt x="117" y="198"/>
                  </a:lnTo>
                  <a:lnTo>
                    <a:pt x="116" y="198"/>
                  </a:lnTo>
                  <a:cubicBezTo>
                    <a:pt x="116" y="198"/>
                    <a:pt x="114" y="197"/>
                    <a:pt x="114" y="196"/>
                  </a:cubicBezTo>
                  <a:lnTo>
                    <a:pt x="113" y="196"/>
                  </a:lnTo>
                  <a:lnTo>
                    <a:pt x="113" y="197"/>
                  </a:lnTo>
                  <a:lnTo>
                    <a:pt x="112" y="197"/>
                  </a:lnTo>
                  <a:lnTo>
                    <a:pt x="112" y="198"/>
                  </a:lnTo>
                  <a:lnTo>
                    <a:pt x="112" y="199"/>
                  </a:lnTo>
                  <a:lnTo>
                    <a:pt x="111" y="199"/>
                  </a:lnTo>
                  <a:cubicBezTo>
                    <a:pt x="111" y="199"/>
                    <a:pt x="110" y="200"/>
                    <a:pt x="109" y="200"/>
                  </a:cubicBezTo>
                  <a:cubicBezTo>
                    <a:pt x="109" y="201"/>
                    <a:pt x="108" y="206"/>
                    <a:pt x="109" y="207"/>
                  </a:cubicBezTo>
                  <a:cubicBezTo>
                    <a:pt x="110" y="207"/>
                    <a:pt x="110" y="212"/>
                    <a:pt x="110" y="213"/>
                  </a:cubicBezTo>
                  <a:cubicBezTo>
                    <a:pt x="110" y="213"/>
                    <a:pt x="110" y="214"/>
                    <a:pt x="111" y="214"/>
                  </a:cubicBezTo>
                  <a:lnTo>
                    <a:pt x="111" y="215"/>
                  </a:lnTo>
                  <a:lnTo>
                    <a:pt x="110" y="216"/>
                  </a:lnTo>
                  <a:lnTo>
                    <a:pt x="109" y="216"/>
                  </a:lnTo>
                  <a:cubicBezTo>
                    <a:pt x="109" y="217"/>
                    <a:pt x="109" y="216"/>
                    <a:pt x="109" y="217"/>
                  </a:cubicBezTo>
                  <a:lnTo>
                    <a:pt x="108" y="217"/>
                  </a:lnTo>
                  <a:cubicBezTo>
                    <a:pt x="108" y="217"/>
                    <a:pt x="108" y="217"/>
                    <a:pt x="108" y="217"/>
                  </a:cubicBezTo>
                  <a:lnTo>
                    <a:pt x="107" y="217"/>
                  </a:lnTo>
                  <a:cubicBezTo>
                    <a:pt x="107" y="218"/>
                    <a:pt x="107" y="217"/>
                    <a:pt x="107" y="218"/>
                  </a:cubicBezTo>
                  <a:cubicBezTo>
                    <a:pt x="106" y="218"/>
                    <a:pt x="105" y="219"/>
                    <a:pt x="104" y="219"/>
                  </a:cubicBezTo>
                  <a:cubicBezTo>
                    <a:pt x="104" y="219"/>
                    <a:pt x="103" y="220"/>
                    <a:pt x="103" y="220"/>
                  </a:cubicBezTo>
                  <a:cubicBezTo>
                    <a:pt x="103" y="220"/>
                    <a:pt x="103" y="220"/>
                    <a:pt x="103" y="221"/>
                  </a:cubicBezTo>
                  <a:cubicBezTo>
                    <a:pt x="102" y="221"/>
                    <a:pt x="103" y="221"/>
                    <a:pt x="102" y="221"/>
                  </a:cubicBezTo>
                  <a:cubicBezTo>
                    <a:pt x="102" y="223"/>
                    <a:pt x="98" y="221"/>
                    <a:pt x="97" y="221"/>
                  </a:cubicBezTo>
                  <a:cubicBezTo>
                    <a:pt x="97" y="221"/>
                    <a:pt x="91" y="219"/>
                    <a:pt x="90" y="219"/>
                  </a:cubicBezTo>
                  <a:cubicBezTo>
                    <a:pt x="90" y="219"/>
                    <a:pt x="90" y="219"/>
                    <a:pt x="90" y="218"/>
                  </a:cubicBezTo>
                  <a:lnTo>
                    <a:pt x="88" y="218"/>
                  </a:lnTo>
                  <a:lnTo>
                    <a:pt x="87" y="218"/>
                  </a:lnTo>
                  <a:lnTo>
                    <a:pt x="87" y="219"/>
                  </a:lnTo>
                  <a:lnTo>
                    <a:pt x="84" y="219"/>
                  </a:lnTo>
                  <a:cubicBezTo>
                    <a:pt x="83" y="220"/>
                    <a:pt x="84" y="223"/>
                    <a:pt x="84" y="224"/>
                  </a:cubicBezTo>
                  <a:lnTo>
                    <a:pt x="83" y="224"/>
                  </a:lnTo>
                  <a:lnTo>
                    <a:pt x="82" y="224"/>
                  </a:lnTo>
                  <a:lnTo>
                    <a:pt x="82" y="225"/>
                  </a:lnTo>
                  <a:lnTo>
                    <a:pt x="81" y="225"/>
                  </a:lnTo>
                  <a:cubicBezTo>
                    <a:pt x="81" y="225"/>
                    <a:pt x="81" y="226"/>
                    <a:pt x="81" y="226"/>
                  </a:cubicBezTo>
                  <a:lnTo>
                    <a:pt x="79" y="226"/>
                  </a:lnTo>
                  <a:lnTo>
                    <a:pt x="79" y="225"/>
                  </a:lnTo>
                  <a:lnTo>
                    <a:pt x="79" y="223"/>
                  </a:lnTo>
                  <a:lnTo>
                    <a:pt x="79" y="222"/>
                  </a:lnTo>
                  <a:lnTo>
                    <a:pt x="78" y="222"/>
                  </a:lnTo>
                  <a:lnTo>
                    <a:pt x="75" y="222"/>
                  </a:lnTo>
                  <a:lnTo>
                    <a:pt x="75" y="223"/>
                  </a:lnTo>
                  <a:lnTo>
                    <a:pt x="69" y="223"/>
                  </a:lnTo>
                  <a:lnTo>
                    <a:pt x="69" y="219"/>
                  </a:lnTo>
                  <a:cubicBezTo>
                    <a:pt x="70" y="219"/>
                    <a:pt x="70" y="215"/>
                    <a:pt x="71" y="214"/>
                  </a:cubicBezTo>
                  <a:cubicBezTo>
                    <a:pt x="72" y="213"/>
                    <a:pt x="73" y="213"/>
                    <a:pt x="73" y="211"/>
                  </a:cubicBezTo>
                  <a:cubicBezTo>
                    <a:pt x="70" y="211"/>
                    <a:pt x="68" y="211"/>
                    <a:pt x="65" y="211"/>
                  </a:cubicBezTo>
                  <a:lnTo>
                    <a:pt x="65" y="212"/>
                  </a:lnTo>
                  <a:cubicBezTo>
                    <a:pt x="65" y="212"/>
                    <a:pt x="65" y="212"/>
                    <a:pt x="65" y="213"/>
                  </a:cubicBezTo>
                  <a:cubicBezTo>
                    <a:pt x="62" y="213"/>
                    <a:pt x="63" y="214"/>
                    <a:pt x="59" y="211"/>
                  </a:cubicBezTo>
                  <a:cubicBezTo>
                    <a:pt x="59" y="210"/>
                    <a:pt x="57" y="211"/>
                    <a:pt x="56" y="211"/>
                  </a:cubicBezTo>
                  <a:cubicBezTo>
                    <a:pt x="52" y="211"/>
                    <a:pt x="51" y="208"/>
                    <a:pt x="48" y="208"/>
                  </a:cubicBezTo>
                  <a:cubicBezTo>
                    <a:pt x="46" y="208"/>
                    <a:pt x="42" y="209"/>
                    <a:pt x="42" y="206"/>
                  </a:cubicBezTo>
                  <a:cubicBezTo>
                    <a:pt x="44" y="206"/>
                    <a:pt x="46" y="204"/>
                    <a:pt x="47" y="204"/>
                  </a:cubicBezTo>
                  <a:lnTo>
                    <a:pt x="47" y="202"/>
                  </a:lnTo>
                  <a:cubicBezTo>
                    <a:pt x="47" y="201"/>
                    <a:pt x="47" y="201"/>
                    <a:pt x="47" y="201"/>
                  </a:cubicBezTo>
                  <a:lnTo>
                    <a:pt x="48" y="200"/>
                  </a:ln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8" y="200"/>
                    <a:pt x="48" y="200"/>
                    <a:pt x="49" y="200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9" y="200"/>
                    <a:pt x="49" y="200"/>
                    <a:pt x="49" y="201"/>
                  </a:cubicBezTo>
                  <a:cubicBezTo>
                    <a:pt x="50" y="201"/>
                    <a:pt x="51" y="200"/>
                    <a:pt x="51" y="200"/>
                  </a:cubicBezTo>
                  <a:cubicBezTo>
                    <a:pt x="50" y="201"/>
                    <a:pt x="51" y="200"/>
                    <a:pt x="52" y="200"/>
                  </a:cubicBezTo>
                  <a:cubicBezTo>
                    <a:pt x="52" y="200"/>
                    <a:pt x="53" y="200"/>
                    <a:pt x="53" y="200"/>
                  </a:cubicBezTo>
                  <a:cubicBezTo>
                    <a:pt x="53" y="200"/>
                    <a:pt x="54" y="200"/>
                    <a:pt x="54" y="200"/>
                  </a:cubicBezTo>
                  <a:cubicBezTo>
                    <a:pt x="53" y="200"/>
                    <a:pt x="54" y="200"/>
                    <a:pt x="54" y="200"/>
                  </a:cubicBezTo>
                  <a:cubicBezTo>
                    <a:pt x="54" y="200"/>
                    <a:pt x="54" y="199"/>
                    <a:pt x="54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199"/>
                    <a:pt x="53" y="198"/>
                    <a:pt x="53" y="198"/>
                  </a:cubicBezTo>
                  <a:cubicBezTo>
                    <a:pt x="53" y="198"/>
                    <a:pt x="53" y="197"/>
                    <a:pt x="53" y="196"/>
                  </a:cubicBezTo>
                  <a:cubicBezTo>
                    <a:pt x="52" y="194"/>
                    <a:pt x="54" y="193"/>
                    <a:pt x="54" y="192"/>
                  </a:cubicBezTo>
                  <a:cubicBezTo>
                    <a:pt x="52" y="194"/>
                    <a:pt x="54" y="193"/>
                    <a:pt x="55" y="192"/>
                  </a:cubicBezTo>
                  <a:cubicBezTo>
                    <a:pt x="55" y="192"/>
                    <a:pt x="57" y="190"/>
                    <a:pt x="57" y="190"/>
                  </a:cubicBezTo>
                  <a:lnTo>
                    <a:pt x="57" y="187"/>
                  </a:lnTo>
                  <a:cubicBezTo>
                    <a:pt x="57" y="187"/>
                    <a:pt x="57" y="186"/>
                    <a:pt x="57" y="186"/>
                  </a:cubicBezTo>
                  <a:lnTo>
                    <a:pt x="54" y="186"/>
                  </a:lnTo>
                  <a:cubicBezTo>
                    <a:pt x="54" y="186"/>
                    <a:pt x="53" y="186"/>
                    <a:pt x="52" y="186"/>
                  </a:cubicBezTo>
                  <a:cubicBezTo>
                    <a:pt x="54" y="186"/>
                    <a:pt x="53" y="186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7"/>
                    <a:pt x="52" y="188"/>
                    <a:pt x="52" y="188"/>
                  </a:cubicBezTo>
                  <a:cubicBezTo>
                    <a:pt x="51" y="188"/>
                    <a:pt x="50" y="188"/>
                    <a:pt x="49" y="188"/>
                  </a:cubicBezTo>
                  <a:cubicBezTo>
                    <a:pt x="49" y="188"/>
                    <a:pt x="49" y="187"/>
                    <a:pt x="48" y="187"/>
                  </a:cubicBezTo>
                  <a:cubicBezTo>
                    <a:pt x="48" y="185"/>
                    <a:pt x="48" y="182"/>
                    <a:pt x="48" y="181"/>
                  </a:cubicBezTo>
                  <a:cubicBezTo>
                    <a:pt x="47" y="181"/>
                    <a:pt x="46" y="179"/>
                    <a:pt x="44" y="179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44" y="179"/>
                    <a:pt x="44" y="179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lnTo>
                    <a:pt x="42" y="180"/>
                  </a:lnTo>
                  <a:cubicBezTo>
                    <a:pt x="42" y="180"/>
                    <a:pt x="41" y="180"/>
                    <a:pt x="41" y="180"/>
                  </a:cubicBezTo>
                  <a:cubicBezTo>
                    <a:pt x="41" y="180"/>
                    <a:pt x="37" y="179"/>
                    <a:pt x="37" y="177"/>
                  </a:cubicBezTo>
                  <a:cubicBezTo>
                    <a:pt x="37" y="177"/>
                    <a:pt x="36" y="177"/>
                    <a:pt x="36" y="177"/>
                  </a:cubicBezTo>
                  <a:cubicBezTo>
                    <a:pt x="37" y="177"/>
                    <a:pt x="36" y="177"/>
                    <a:pt x="35" y="177"/>
                  </a:cubicBezTo>
                  <a:cubicBezTo>
                    <a:pt x="35" y="175"/>
                    <a:pt x="36" y="172"/>
                    <a:pt x="36" y="170"/>
                  </a:cubicBezTo>
                  <a:cubicBezTo>
                    <a:pt x="35" y="170"/>
                    <a:pt x="35" y="170"/>
                    <a:pt x="35" y="169"/>
                  </a:cubicBezTo>
                  <a:cubicBezTo>
                    <a:pt x="35" y="169"/>
                    <a:pt x="34" y="169"/>
                    <a:pt x="33" y="169"/>
                  </a:cubicBezTo>
                  <a:cubicBezTo>
                    <a:pt x="33" y="169"/>
                    <a:pt x="32" y="173"/>
                    <a:pt x="31" y="173"/>
                  </a:cubicBezTo>
                  <a:cubicBezTo>
                    <a:pt x="33" y="169"/>
                    <a:pt x="32" y="173"/>
                    <a:pt x="31" y="174"/>
                  </a:cubicBezTo>
                  <a:cubicBezTo>
                    <a:pt x="33" y="169"/>
                    <a:pt x="32" y="173"/>
                    <a:pt x="31" y="174"/>
                  </a:cubicBezTo>
                  <a:cubicBezTo>
                    <a:pt x="31" y="174"/>
                    <a:pt x="29" y="173"/>
                    <a:pt x="29" y="173"/>
                  </a:cubicBezTo>
                  <a:lnTo>
                    <a:pt x="29" y="171"/>
                  </a:lnTo>
                  <a:cubicBezTo>
                    <a:pt x="28" y="171"/>
                    <a:pt x="27" y="171"/>
                    <a:pt x="26" y="171"/>
                  </a:cubicBezTo>
                  <a:cubicBezTo>
                    <a:pt x="26" y="172"/>
                    <a:pt x="21" y="173"/>
                    <a:pt x="21" y="173"/>
                  </a:cubicBezTo>
                  <a:cubicBezTo>
                    <a:pt x="21" y="173"/>
                    <a:pt x="20" y="173"/>
                    <a:pt x="20" y="173"/>
                  </a:cubicBezTo>
                  <a:cubicBezTo>
                    <a:pt x="19" y="173"/>
                    <a:pt x="18" y="175"/>
                    <a:pt x="17" y="175"/>
                  </a:cubicBezTo>
                  <a:cubicBezTo>
                    <a:pt x="17" y="175"/>
                    <a:pt x="16" y="176"/>
                    <a:pt x="16" y="176"/>
                  </a:cubicBezTo>
                  <a:cubicBezTo>
                    <a:pt x="16" y="176"/>
                    <a:pt x="15" y="176"/>
                    <a:pt x="15" y="176"/>
                  </a:cubicBezTo>
                  <a:cubicBezTo>
                    <a:pt x="15" y="176"/>
                    <a:pt x="14" y="176"/>
                    <a:pt x="14" y="176"/>
                  </a:cubicBezTo>
                  <a:cubicBezTo>
                    <a:pt x="14" y="176"/>
                    <a:pt x="13" y="175"/>
                    <a:pt x="13" y="175"/>
                  </a:cubicBezTo>
                  <a:cubicBezTo>
                    <a:pt x="13" y="174"/>
                    <a:pt x="12" y="175"/>
                    <a:pt x="12" y="174"/>
                  </a:cubicBezTo>
                  <a:cubicBezTo>
                    <a:pt x="12" y="174"/>
                    <a:pt x="12" y="173"/>
                    <a:pt x="12" y="173"/>
                  </a:cubicBezTo>
                  <a:cubicBezTo>
                    <a:pt x="10" y="173"/>
                    <a:pt x="8" y="172"/>
                    <a:pt x="7" y="172"/>
                  </a:cubicBezTo>
                  <a:cubicBezTo>
                    <a:pt x="7" y="172"/>
                    <a:pt x="5" y="171"/>
                    <a:pt x="5" y="171"/>
                  </a:cubicBezTo>
                  <a:cubicBezTo>
                    <a:pt x="5" y="171"/>
                    <a:pt x="5" y="170"/>
                    <a:pt x="5" y="170"/>
                  </a:cubicBezTo>
                  <a:cubicBezTo>
                    <a:pt x="4" y="170"/>
                    <a:pt x="3" y="170"/>
                    <a:pt x="3" y="170"/>
                  </a:cubicBezTo>
                  <a:cubicBezTo>
                    <a:pt x="3" y="170"/>
                    <a:pt x="2" y="170"/>
                    <a:pt x="2" y="170"/>
                  </a:cubicBezTo>
                  <a:cubicBezTo>
                    <a:pt x="2" y="170"/>
                    <a:pt x="2" y="169"/>
                    <a:pt x="2" y="169"/>
                  </a:cubicBezTo>
                  <a:cubicBezTo>
                    <a:pt x="2" y="168"/>
                    <a:pt x="3" y="167"/>
                    <a:pt x="4" y="167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5"/>
                    <a:pt x="4" y="165"/>
                  </a:cubicBezTo>
                  <a:cubicBezTo>
                    <a:pt x="4" y="165"/>
                    <a:pt x="4" y="164"/>
                    <a:pt x="3" y="164"/>
                  </a:cubicBezTo>
                  <a:cubicBezTo>
                    <a:pt x="3" y="164"/>
                    <a:pt x="2" y="164"/>
                    <a:pt x="1" y="164"/>
                  </a:cubicBezTo>
                  <a:cubicBezTo>
                    <a:pt x="1" y="164"/>
                    <a:pt x="1" y="164"/>
                    <a:pt x="0" y="164"/>
                  </a:cubicBezTo>
                  <a:lnTo>
                    <a:pt x="0" y="158"/>
                  </a:lnTo>
                  <a:cubicBezTo>
                    <a:pt x="1" y="158"/>
                    <a:pt x="1" y="157"/>
                    <a:pt x="1" y="157"/>
                  </a:cubicBezTo>
                  <a:cubicBezTo>
                    <a:pt x="1" y="158"/>
                    <a:pt x="1" y="157"/>
                    <a:pt x="1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lnTo>
                    <a:pt x="3" y="156"/>
                  </a:ln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4"/>
                    <a:pt x="3" y="153"/>
                  </a:cubicBezTo>
                  <a:cubicBezTo>
                    <a:pt x="3" y="153"/>
                    <a:pt x="3" y="153"/>
                    <a:pt x="3" y="153"/>
                  </a:cubicBezTo>
                  <a:lnTo>
                    <a:pt x="5" y="153"/>
                  </a:lnTo>
                  <a:cubicBezTo>
                    <a:pt x="5" y="153"/>
                    <a:pt x="5" y="152"/>
                    <a:pt x="5" y="152"/>
                  </a:cubicBezTo>
                  <a:cubicBezTo>
                    <a:pt x="5" y="151"/>
                    <a:pt x="6" y="149"/>
                    <a:pt x="6" y="147"/>
                  </a:cubicBezTo>
                  <a:cubicBezTo>
                    <a:pt x="7" y="147"/>
                    <a:pt x="8" y="147"/>
                    <a:pt x="9" y="147"/>
                  </a:cubicBezTo>
                  <a:lnTo>
                    <a:pt x="9" y="148"/>
                  </a:lnTo>
                  <a:cubicBezTo>
                    <a:pt x="9" y="148"/>
                    <a:pt x="10" y="148"/>
                    <a:pt x="10" y="148"/>
                  </a:cubicBezTo>
                  <a:cubicBezTo>
                    <a:pt x="10" y="148"/>
                    <a:pt x="10" y="149"/>
                    <a:pt x="10" y="149"/>
                  </a:cubicBezTo>
                  <a:lnTo>
                    <a:pt x="10" y="151"/>
                  </a:ln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2"/>
                    <a:pt x="10" y="152"/>
                  </a:cubicBezTo>
                  <a:lnTo>
                    <a:pt x="10" y="153"/>
                  </a:lnTo>
                  <a:cubicBezTo>
                    <a:pt x="10" y="153"/>
                    <a:pt x="10" y="153"/>
                    <a:pt x="10" y="153"/>
                  </a:cubicBezTo>
                  <a:cubicBezTo>
                    <a:pt x="10" y="153"/>
                    <a:pt x="10" y="153"/>
                    <a:pt x="10" y="153"/>
                  </a:cubicBezTo>
                  <a:lnTo>
                    <a:pt x="11" y="153"/>
                  </a:lnTo>
                  <a:cubicBezTo>
                    <a:pt x="11" y="153"/>
                    <a:pt x="11" y="153"/>
                    <a:pt x="11" y="153"/>
                  </a:cubicBezTo>
                  <a:lnTo>
                    <a:pt x="11" y="156"/>
                  </a:lnTo>
                  <a:cubicBezTo>
                    <a:pt x="12" y="156"/>
                    <a:pt x="13" y="156"/>
                    <a:pt x="14" y="156"/>
                  </a:cubicBezTo>
                  <a:cubicBezTo>
                    <a:pt x="15" y="155"/>
                    <a:pt x="15" y="153"/>
                    <a:pt x="15" y="152"/>
                  </a:cubicBezTo>
                  <a:cubicBezTo>
                    <a:pt x="16" y="152"/>
                    <a:pt x="17" y="150"/>
                    <a:pt x="18" y="150"/>
                  </a:cubicBezTo>
                  <a:lnTo>
                    <a:pt x="18" y="149"/>
                  </a:lnTo>
                  <a:cubicBezTo>
                    <a:pt x="19" y="149"/>
                    <a:pt x="22" y="149"/>
                    <a:pt x="22" y="148"/>
                  </a:cubicBezTo>
                  <a:cubicBezTo>
                    <a:pt x="22" y="148"/>
                    <a:pt x="23" y="147"/>
                    <a:pt x="23" y="146"/>
                  </a:cubicBezTo>
                  <a:cubicBezTo>
                    <a:pt x="22" y="146"/>
                    <a:pt x="21" y="145"/>
                    <a:pt x="21" y="145"/>
                  </a:cubicBezTo>
                  <a:cubicBezTo>
                    <a:pt x="22" y="146"/>
                    <a:pt x="21" y="145"/>
                    <a:pt x="21" y="144"/>
                  </a:cubicBezTo>
                  <a:cubicBezTo>
                    <a:pt x="21" y="144"/>
                    <a:pt x="21" y="143"/>
                    <a:pt x="21" y="142"/>
                  </a:cubicBezTo>
                  <a:cubicBezTo>
                    <a:pt x="21" y="142"/>
                    <a:pt x="22" y="141"/>
                    <a:pt x="23" y="141"/>
                  </a:cubicBezTo>
                  <a:cubicBezTo>
                    <a:pt x="23" y="141"/>
                    <a:pt x="25" y="141"/>
                    <a:pt x="25" y="141"/>
                  </a:cubicBezTo>
                  <a:lnTo>
                    <a:pt x="26" y="141"/>
                  </a:lnTo>
                  <a:cubicBezTo>
                    <a:pt x="26" y="141"/>
                    <a:pt x="27" y="141"/>
                    <a:pt x="27" y="141"/>
                  </a:cubicBezTo>
                  <a:cubicBezTo>
                    <a:pt x="27" y="142"/>
                    <a:pt x="30" y="143"/>
                    <a:pt x="31" y="142"/>
                  </a:cubicBezTo>
                  <a:cubicBezTo>
                    <a:pt x="31" y="141"/>
                    <a:pt x="31" y="140"/>
                    <a:pt x="31" y="139"/>
                  </a:cubicBezTo>
                  <a:cubicBezTo>
                    <a:pt x="30" y="139"/>
                    <a:pt x="28" y="137"/>
                    <a:pt x="28" y="137"/>
                  </a:cubicBezTo>
                  <a:cubicBezTo>
                    <a:pt x="28" y="137"/>
                    <a:pt x="27" y="136"/>
                    <a:pt x="27" y="136"/>
                  </a:cubicBezTo>
                  <a:cubicBezTo>
                    <a:pt x="27" y="136"/>
                    <a:pt x="27" y="135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35"/>
                    <a:pt x="26" y="134"/>
                    <a:pt x="26" y="134"/>
                  </a:cubicBezTo>
                  <a:cubicBezTo>
                    <a:pt x="26" y="134"/>
                    <a:pt x="26" y="134"/>
                    <a:pt x="26" y="134"/>
                  </a:cubicBezTo>
                  <a:lnTo>
                    <a:pt x="25" y="134"/>
                  </a:lnTo>
                  <a:lnTo>
                    <a:pt x="24" y="133"/>
                  </a:lnTo>
                  <a:cubicBezTo>
                    <a:pt x="24" y="133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1"/>
                  </a:cubicBezTo>
                  <a:cubicBezTo>
                    <a:pt x="24" y="131"/>
                    <a:pt x="25" y="131"/>
                    <a:pt x="25" y="131"/>
                  </a:cubicBezTo>
                  <a:cubicBezTo>
                    <a:pt x="25" y="130"/>
                    <a:pt x="26" y="129"/>
                    <a:pt x="25" y="128"/>
                  </a:cubicBezTo>
                  <a:cubicBezTo>
                    <a:pt x="25" y="130"/>
                    <a:pt x="26" y="129"/>
                    <a:pt x="25" y="128"/>
                  </a:cubicBezTo>
                  <a:cubicBezTo>
                    <a:pt x="25" y="128"/>
                    <a:pt x="24" y="128"/>
                    <a:pt x="24" y="128"/>
                  </a:cubicBezTo>
                  <a:lnTo>
                    <a:pt x="24" y="127"/>
                  </a:lnTo>
                  <a:cubicBezTo>
                    <a:pt x="24" y="126"/>
                    <a:pt x="24" y="124"/>
                    <a:pt x="24" y="123"/>
                  </a:cubicBezTo>
                  <a:cubicBezTo>
                    <a:pt x="24" y="123"/>
                    <a:pt x="24" y="122"/>
                    <a:pt x="24" y="122"/>
                  </a:cubicBezTo>
                  <a:cubicBezTo>
                    <a:pt x="24" y="122"/>
                    <a:pt x="25" y="122"/>
                    <a:pt x="25" y="122"/>
                  </a:cubicBezTo>
                  <a:lnTo>
                    <a:pt x="29" y="122"/>
                  </a:lnTo>
                  <a:cubicBezTo>
                    <a:pt x="29" y="122"/>
                    <a:pt x="29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4"/>
                    <a:pt x="30" y="124"/>
                  </a:cubicBezTo>
                  <a:cubicBezTo>
                    <a:pt x="30" y="124"/>
                    <a:pt x="31" y="125"/>
                    <a:pt x="31" y="126"/>
                  </a:cubicBezTo>
                  <a:cubicBezTo>
                    <a:pt x="31" y="126"/>
                    <a:pt x="32" y="126"/>
                    <a:pt x="33" y="126"/>
                  </a:cubicBezTo>
                  <a:lnTo>
                    <a:pt x="33" y="130"/>
                  </a:lnTo>
                  <a:cubicBezTo>
                    <a:pt x="33" y="130"/>
                    <a:pt x="33" y="131"/>
                    <a:pt x="33" y="131"/>
                  </a:cubicBezTo>
                  <a:cubicBezTo>
                    <a:pt x="34" y="131"/>
                    <a:pt x="35" y="130"/>
                    <a:pt x="35" y="130"/>
                  </a:cubicBezTo>
                  <a:lnTo>
                    <a:pt x="35" y="129"/>
                  </a:lnTo>
                  <a:cubicBezTo>
                    <a:pt x="35" y="129"/>
                    <a:pt x="35" y="129"/>
                    <a:pt x="35" y="129"/>
                  </a:cubicBezTo>
                  <a:cubicBezTo>
                    <a:pt x="35" y="129"/>
                    <a:pt x="36" y="129"/>
                    <a:pt x="36" y="129"/>
                  </a:cubicBezTo>
                  <a:cubicBezTo>
                    <a:pt x="37" y="129"/>
                    <a:pt x="38" y="128"/>
                    <a:pt x="39" y="128"/>
                  </a:cubicBezTo>
                  <a:cubicBezTo>
                    <a:pt x="39" y="128"/>
                    <a:pt x="39" y="127"/>
                    <a:pt x="39" y="126"/>
                  </a:cubicBezTo>
                  <a:cubicBezTo>
                    <a:pt x="39" y="126"/>
                    <a:pt x="38" y="126"/>
                    <a:pt x="38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5"/>
                    <a:pt x="38" y="125"/>
                    <a:pt x="37" y="125"/>
                  </a:cubicBezTo>
                  <a:lnTo>
                    <a:pt x="37" y="121"/>
                  </a:lnTo>
                  <a:cubicBezTo>
                    <a:pt x="38" y="121"/>
                    <a:pt x="39" y="120"/>
                    <a:pt x="39" y="120"/>
                  </a:cubicBezTo>
                  <a:cubicBezTo>
                    <a:pt x="38" y="121"/>
                    <a:pt x="39" y="120"/>
                    <a:pt x="39" y="120"/>
                  </a:cubicBezTo>
                  <a:cubicBezTo>
                    <a:pt x="39" y="120"/>
                    <a:pt x="39" y="119"/>
                    <a:pt x="39" y="119"/>
                  </a:cubicBezTo>
                  <a:cubicBezTo>
                    <a:pt x="39" y="119"/>
                    <a:pt x="40" y="119"/>
                    <a:pt x="40" y="119"/>
                  </a:cubicBezTo>
                  <a:cubicBezTo>
                    <a:pt x="39" y="119"/>
                    <a:pt x="40" y="119"/>
                    <a:pt x="40" y="119"/>
                  </a:cubicBezTo>
                  <a:cubicBezTo>
                    <a:pt x="42" y="116"/>
                    <a:pt x="39" y="115"/>
                    <a:pt x="39" y="112"/>
                  </a:cubicBezTo>
                  <a:cubicBezTo>
                    <a:pt x="39" y="112"/>
                    <a:pt x="38" y="111"/>
                    <a:pt x="38" y="111"/>
                  </a:cubicBezTo>
                  <a:cubicBezTo>
                    <a:pt x="38" y="111"/>
                    <a:pt x="37" y="110"/>
                    <a:pt x="37" y="110"/>
                  </a:cubicBezTo>
                  <a:cubicBezTo>
                    <a:pt x="37" y="110"/>
                    <a:pt x="37" y="109"/>
                    <a:pt x="37" y="109"/>
                  </a:cubicBezTo>
                  <a:cubicBezTo>
                    <a:pt x="37" y="109"/>
                    <a:pt x="37" y="109"/>
                    <a:pt x="36" y="109"/>
                  </a:cubicBezTo>
                  <a:lnTo>
                    <a:pt x="36" y="108"/>
                  </a:ln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5" y="107"/>
                    <a:pt x="35" y="107"/>
                  </a:cubicBezTo>
                  <a:cubicBezTo>
                    <a:pt x="36" y="108"/>
                    <a:pt x="35" y="107"/>
                    <a:pt x="35" y="107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33" y="106"/>
                    <a:pt x="30" y="106"/>
                    <a:pt x="30" y="106"/>
                  </a:cubicBezTo>
                  <a:cubicBezTo>
                    <a:pt x="30" y="106"/>
                    <a:pt x="29" y="105"/>
                    <a:pt x="29" y="105"/>
                  </a:cubicBezTo>
                  <a:cubicBezTo>
                    <a:pt x="29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4"/>
                    <a:pt x="27" y="104"/>
                    <a:pt x="27" y="104"/>
                  </a:cubicBezTo>
                  <a:cubicBezTo>
                    <a:pt x="28" y="104"/>
                    <a:pt x="27" y="104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5" y="103"/>
                  </a:lnTo>
                  <a:cubicBezTo>
                    <a:pt x="25" y="103"/>
                    <a:pt x="24" y="103"/>
                    <a:pt x="24" y="103"/>
                  </a:cubicBezTo>
                  <a:cubicBezTo>
                    <a:pt x="24" y="103"/>
                    <a:pt x="23" y="103"/>
                    <a:pt x="23" y="103"/>
                  </a:cubicBezTo>
                  <a:cubicBezTo>
                    <a:pt x="24" y="103"/>
                    <a:pt x="23" y="103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2"/>
                    <a:pt x="22" y="101"/>
                    <a:pt x="22" y="101"/>
                  </a:cubicBezTo>
                  <a:cubicBezTo>
                    <a:pt x="21" y="101"/>
                    <a:pt x="20" y="101"/>
                    <a:pt x="19" y="101"/>
                  </a:cubicBezTo>
                  <a:lnTo>
                    <a:pt x="18" y="100"/>
                  </a:lnTo>
                  <a:cubicBezTo>
                    <a:pt x="18" y="100"/>
                    <a:pt x="17" y="99"/>
                    <a:pt x="17" y="99"/>
                  </a:cubicBezTo>
                  <a:lnTo>
                    <a:pt x="14" y="99"/>
                  </a:lnTo>
                  <a:cubicBezTo>
                    <a:pt x="14" y="99"/>
                    <a:pt x="14" y="98"/>
                    <a:pt x="14" y="98"/>
                  </a:cubicBezTo>
                  <a:lnTo>
                    <a:pt x="14" y="96"/>
                  </a:ln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7" y="95"/>
                    <a:pt x="18" y="95"/>
                  </a:cubicBezTo>
                  <a:cubicBezTo>
                    <a:pt x="18" y="94"/>
                    <a:pt x="19" y="94"/>
                    <a:pt x="19" y="93"/>
                  </a:cubicBezTo>
                  <a:cubicBezTo>
                    <a:pt x="19" y="93"/>
                    <a:pt x="19" y="93"/>
                    <a:pt x="19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0" y="92"/>
                    <a:pt x="20" y="91"/>
                    <a:pt x="21" y="91"/>
                  </a:cubicBezTo>
                  <a:cubicBezTo>
                    <a:pt x="21" y="91"/>
                    <a:pt x="22" y="91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3" y="90"/>
                    <a:pt x="25" y="84"/>
                    <a:pt x="25" y="83"/>
                  </a:cubicBezTo>
                  <a:cubicBezTo>
                    <a:pt x="25" y="83"/>
                    <a:pt x="25" y="81"/>
                    <a:pt x="26" y="81"/>
                  </a:cubicBezTo>
                  <a:cubicBezTo>
                    <a:pt x="26" y="81"/>
                    <a:pt x="26" y="81"/>
                    <a:pt x="26" y="80"/>
                  </a:cubicBezTo>
                  <a:lnTo>
                    <a:pt x="27" y="80"/>
                  </a:lnTo>
                  <a:cubicBezTo>
                    <a:pt x="27" y="80"/>
                    <a:pt x="27" y="80"/>
                    <a:pt x="27" y="79"/>
                  </a:cubicBezTo>
                  <a:cubicBezTo>
                    <a:pt x="28" y="78"/>
                    <a:pt x="29" y="77"/>
                    <a:pt x="29" y="76"/>
                  </a:cubicBezTo>
                  <a:lnTo>
                    <a:pt x="30" y="76"/>
                  </a:lnTo>
                  <a:cubicBezTo>
                    <a:pt x="30" y="75"/>
                    <a:pt x="30" y="75"/>
                    <a:pt x="30" y="75"/>
                  </a:cubicBezTo>
                  <a:cubicBezTo>
                    <a:pt x="30" y="75"/>
                    <a:pt x="30" y="74"/>
                    <a:pt x="30" y="74"/>
                  </a:cubicBezTo>
                  <a:cubicBezTo>
                    <a:pt x="30" y="75"/>
                    <a:pt x="30" y="74"/>
                    <a:pt x="31" y="74"/>
                  </a:cubicBezTo>
                  <a:cubicBezTo>
                    <a:pt x="30" y="75"/>
                    <a:pt x="30" y="74"/>
                    <a:pt x="31" y="74"/>
                  </a:cubicBezTo>
                  <a:lnTo>
                    <a:pt x="32" y="74"/>
                  </a:ln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4"/>
                    <a:pt x="33" y="74"/>
                  </a:cubicBezTo>
                  <a:lnTo>
                    <a:pt x="33" y="75"/>
                  </a:lnTo>
                  <a:cubicBezTo>
                    <a:pt x="33" y="75"/>
                    <a:pt x="34" y="75"/>
                    <a:pt x="34" y="75"/>
                  </a:cubicBezTo>
                  <a:lnTo>
                    <a:pt x="36" y="75"/>
                  </a:ln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lnTo>
                    <a:pt x="36" y="73"/>
                  </a:lnTo>
                  <a:cubicBezTo>
                    <a:pt x="36" y="73"/>
                    <a:pt x="36" y="73"/>
                    <a:pt x="36" y="73"/>
                  </a:cubicBezTo>
                  <a:lnTo>
                    <a:pt x="38" y="73"/>
                  </a:lnTo>
                  <a:cubicBezTo>
                    <a:pt x="38" y="73"/>
                    <a:pt x="38" y="73"/>
                    <a:pt x="38" y="73"/>
                  </a:cubicBezTo>
                  <a:cubicBezTo>
                    <a:pt x="38" y="73"/>
                    <a:pt x="38" y="72"/>
                    <a:pt x="38" y="71"/>
                  </a:cubicBezTo>
                  <a:cubicBezTo>
                    <a:pt x="38" y="73"/>
                    <a:pt x="38" y="72"/>
                    <a:pt x="39" y="71"/>
                  </a:cubicBezTo>
                  <a:lnTo>
                    <a:pt x="39" y="70"/>
                  </a:lnTo>
                  <a:cubicBezTo>
                    <a:pt x="40" y="70"/>
                    <a:pt x="41" y="70"/>
                    <a:pt x="42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70"/>
                    <a:pt x="43" y="70"/>
                    <a:pt x="43" y="70"/>
                  </a:cubicBezTo>
                  <a:cubicBezTo>
                    <a:pt x="43" y="68"/>
                    <a:pt x="45" y="67"/>
                    <a:pt x="45" y="66"/>
                  </a:cubicBezTo>
                  <a:cubicBezTo>
                    <a:pt x="45" y="66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4"/>
                    <a:pt x="46" y="64"/>
                  </a:cubicBezTo>
                  <a:cubicBezTo>
                    <a:pt x="46" y="64"/>
                    <a:pt x="47" y="63"/>
                    <a:pt x="47" y="63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7" y="63"/>
                    <a:pt x="47" y="62"/>
                    <a:pt x="48" y="62"/>
                  </a:cubicBezTo>
                  <a:cubicBezTo>
                    <a:pt x="49" y="60"/>
                    <a:pt x="46" y="56"/>
                    <a:pt x="46" y="53"/>
                  </a:cubicBezTo>
                  <a:cubicBezTo>
                    <a:pt x="45" y="53"/>
                    <a:pt x="45" y="51"/>
                    <a:pt x="44" y="50"/>
                  </a:cubicBezTo>
                  <a:cubicBezTo>
                    <a:pt x="44" y="49"/>
                    <a:pt x="43" y="49"/>
                    <a:pt x="43" y="49"/>
                  </a:cubicBezTo>
                  <a:cubicBezTo>
                    <a:pt x="43" y="48"/>
                    <a:pt x="43" y="48"/>
                    <a:pt x="42" y="48"/>
                  </a:cubicBezTo>
                  <a:cubicBezTo>
                    <a:pt x="43" y="48"/>
                    <a:pt x="43" y="48"/>
                    <a:pt x="42" y="47"/>
                  </a:cubicBezTo>
                  <a:cubicBezTo>
                    <a:pt x="42" y="47"/>
                    <a:pt x="41" y="45"/>
                    <a:pt x="41" y="45"/>
                  </a:cubicBezTo>
                  <a:cubicBezTo>
                    <a:pt x="41" y="42"/>
                    <a:pt x="43" y="39"/>
                    <a:pt x="43" y="37"/>
                  </a:cubicBezTo>
                  <a:cubicBezTo>
                    <a:pt x="43" y="37"/>
                    <a:pt x="46" y="34"/>
                    <a:pt x="46" y="33"/>
                  </a:cubicBezTo>
                  <a:cubicBezTo>
                    <a:pt x="46" y="33"/>
                    <a:pt x="47" y="30"/>
                    <a:pt x="47" y="29"/>
                  </a:cubicBezTo>
                  <a:cubicBezTo>
                    <a:pt x="48" y="29"/>
                    <a:pt x="50" y="25"/>
                    <a:pt x="51" y="25"/>
                  </a:cubicBezTo>
                  <a:cubicBezTo>
                    <a:pt x="51" y="23"/>
                    <a:pt x="51" y="20"/>
                    <a:pt x="51" y="19"/>
                  </a:cubicBezTo>
                  <a:cubicBezTo>
                    <a:pt x="50" y="18"/>
                    <a:pt x="50" y="17"/>
                    <a:pt x="50" y="16"/>
                  </a:cubicBezTo>
                  <a:cubicBezTo>
                    <a:pt x="50" y="16"/>
                    <a:pt x="51" y="16"/>
                    <a:pt x="51" y="16"/>
                  </a:cubicBezTo>
                  <a:cubicBezTo>
                    <a:pt x="50" y="16"/>
                    <a:pt x="51" y="16"/>
                    <a:pt x="51" y="16"/>
                  </a:cubicBezTo>
                  <a:cubicBezTo>
                    <a:pt x="51" y="15"/>
                    <a:pt x="51" y="16"/>
                    <a:pt x="51" y="15"/>
                  </a:cubicBezTo>
                  <a:lnTo>
                    <a:pt x="52" y="15"/>
                  </a:ln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lnTo>
                    <a:pt x="52" y="9"/>
                  </a:lnTo>
                  <a:cubicBezTo>
                    <a:pt x="52" y="9"/>
                    <a:pt x="53" y="9"/>
                    <a:pt x="53" y="9"/>
                  </a:cubicBezTo>
                  <a:cubicBezTo>
                    <a:pt x="55" y="7"/>
                    <a:pt x="57" y="3"/>
                    <a:pt x="57" y="0"/>
                  </a:cubicBezTo>
                  <a:cubicBezTo>
                    <a:pt x="61" y="0"/>
                    <a:pt x="60" y="10"/>
                    <a:pt x="62" y="11"/>
                  </a:cubicBezTo>
                  <a:cubicBezTo>
                    <a:pt x="62" y="12"/>
                    <a:pt x="68" y="12"/>
                    <a:pt x="69" y="12"/>
                  </a:cubicBezTo>
                  <a:cubicBezTo>
                    <a:pt x="71" y="13"/>
                    <a:pt x="74" y="13"/>
                    <a:pt x="76" y="13"/>
                  </a:cubicBezTo>
                  <a:cubicBezTo>
                    <a:pt x="76" y="16"/>
                    <a:pt x="75" y="18"/>
                    <a:pt x="75" y="20"/>
                  </a:cubicBezTo>
                  <a:cubicBezTo>
                    <a:pt x="77" y="20"/>
                    <a:pt x="78" y="20"/>
                    <a:pt x="81" y="20"/>
                  </a:cubicBezTo>
                  <a:cubicBezTo>
                    <a:pt x="81" y="22"/>
                    <a:pt x="82" y="24"/>
                    <a:pt x="82" y="27"/>
                  </a:cubicBezTo>
                  <a:cubicBezTo>
                    <a:pt x="82" y="29"/>
                    <a:pt x="81" y="32"/>
                    <a:pt x="83" y="33"/>
                  </a:cubicBezTo>
                  <a:cubicBezTo>
                    <a:pt x="87" y="35"/>
                    <a:pt x="93" y="36"/>
                    <a:pt x="95" y="40"/>
                  </a:cubicBezTo>
                  <a:cubicBezTo>
                    <a:pt x="96" y="42"/>
                    <a:pt x="102" y="46"/>
                    <a:pt x="103" y="46"/>
                  </a:cubicBezTo>
                  <a:cubicBezTo>
                    <a:pt x="103" y="43"/>
                    <a:pt x="104" y="40"/>
                    <a:pt x="104" y="39"/>
                  </a:cubicBezTo>
                  <a:cubicBezTo>
                    <a:pt x="110" y="39"/>
                    <a:pt x="109" y="36"/>
                    <a:pt x="109" y="29"/>
                  </a:cubicBezTo>
                  <a:lnTo>
                    <a:pt x="112" y="30"/>
                  </a:lnTo>
                  <a:lnTo>
                    <a:pt x="113" y="30"/>
                  </a:lnTo>
                  <a:lnTo>
                    <a:pt x="113" y="31"/>
                  </a:lnTo>
                  <a:lnTo>
                    <a:pt x="114" y="31"/>
                  </a:lnTo>
                  <a:cubicBezTo>
                    <a:pt x="114" y="32"/>
                    <a:pt x="114" y="32"/>
                    <a:pt x="114" y="32"/>
                  </a:cubicBezTo>
                  <a:lnTo>
                    <a:pt x="114" y="33"/>
                  </a:lnTo>
                  <a:lnTo>
                    <a:pt x="115" y="33"/>
                  </a:lnTo>
                  <a:cubicBezTo>
                    <a:pt x="115" y="34"/>
                    <a:pt x="115" y="33"/>
                    <a:pt x="115" y="34"/>
                  </a:cubicBezTo>
                  <a:lnTo>
                    <a:pt x="116" y="34"/>
                  </a:lnTo>
                  <a:cubicBezTo>
                    <a:pt x="116" y="34"/>
                    <a:pt x="116" y="34"/>
                    <a:pt x="116" y="34"/>
                  </a:cubicBezTo>
                  <a:lnTo>
                    <a:pt x="119" y="34"/>
                  </a:lnTo>
                  <a:cubicBezTo>
                    <a:pt x="119" y="34"/>
                    <a:pt x="120" y="33"/>
                    <a:pt x="120" y="33"/>
                  </a:cubicBezTo>
                  <a:lnTo>
                    <a:pt x="120" y="32"/>
                  </a:lnTo>
                  <a:lnTo>
                    <a:pt x="121" y="32"/>
                  </a:lnTo>
                  <a:lnTo>
                    <a:pt x="121" y="31"/>
                  </a:lnTo>
                  <a:lnTo>
                    <a:pt x="124" y="31"/>
                  </a:lnTo>
                  <a:lnTo>
                    <a:pt x="124" y="32"/>
                  </a:lnTo>
                  <a:cubicBezTo>
                    <a:pt x="124" y="32"/>
                    <a:pt x="126" y="33"/>
                    <a:pt x="126" y="33"/>
                  </a:cubicBezTo>
                  <a:cubicBezTo>
                    <a:pt x="126" y="33"/>
                    <a:pt x="127" y="34"/>
                    <a:pt x="127" y="34"/>
                  </a:cubicBezTo>
                  <a:cubicBezTo>
                    <a:pt x="128" y="34"/>
                    <a:pt x="131" y="34"/>
                    <a:pt x="132" y="34"/>
                  </a:cubicBezTo>
                  <a:cubicBezTo>
                    <a:pt x="132" y="34"/>
                    <a:pt x="133" y="33"/>
                    <a:pt x="133" y="33"/>
                  </a:cubicBezTo>
                  <a:lnTo>
                    <a:pt x="133" y="35"/>
                  </a:lnTo>
                  <a:lnTo>
                    <a:pt x="132" y="36"/>
                  </a:lnTo>
                  <a:cubicBezTo>
                    <a:pt x="132" y="36"/>
                    <a:pt x="132" y="37"/>
                    <a:pt x="132" y="37"/>
                  </a:cubicBezTo>
                  <a:lnTo>
                    <a:pt x="132" y="38"/>
                  </a:lnTo>
                  <a:cubicBezTo>
                    <a:pt x="131" y="38"/>
                    <a:pt x="129" y="39"/>
                    <a:pt x="128" y="39"/>
                  </a:cubicBezTo>
                  <a:lnTo>
                    <a:pt x="128" y="43"/>
                  </a:lnTo>
                  <a:cubicBezTo>
                    <a:pt x="129" y="43"/>
                    <a:pt x="130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3" y="45"/>
                    <a:pt x="133" y="45"/>
                  </a:cubicBezTo>
                  <a:lnTo>
                    <a:pt x="133" y="46"/>
                  </a:lnTo>
                  <a:cubicBezTo>
                    <a:pt x="133" y="46"/>
                    <a:pt x="133" y="47"/>
                    <a:pt x="133" y="47"/>
                  </a:cubicBezTo>
                  <a:cubicBezTo>
                    <a:pt x="134" y="47"/>
                    <a:pt x="136" y="50"/>
                    <a:pt x="136" y="50"/>
                  </a:cubicBezTo>
                  <a:cubicBezTo>
                    <a:pt x="137" y="51"/>
                    <a:pt x="138" y="52"/>
                    <a:pt x="138" y="52"/>
                  </a:cubicBezTo>
                  <a:lnTo>
                    <a:pt x="139" y="52"/>
                  </a:lnTo>
                  <a:cubicBezTo>
                    <a:pt x="139" y="53"/>
                    <a:pt x="139" y="55"/>
                    <a:pt x="139" y="55"/>
                  </a:cubicBezTo>
                  <a:cubicBezTo>
                    <a:pt x="140" y="55"/>
                    <a:pt x="142" y="56"/>
                    <a:pt x="143" y="56"/>
                  </a:cubicBezTo>
                  <a:lnTo>
                    <a:pt x="143" y="58"/>
                  </a:lnTo>
                  <a:cubicBezTo>
                    <a:pt x="143" y="58"/>
                    <a:pt x="143" y="58"/>
                    <a:pt x="143" y="59"/>
                  </a:cubicBezTo>
                  <a:cubicBezTo>
                    <a:pt x="143" y="59"/>
                    <a:pt x="144" y="58"/>
                    <a:pt x="145" y="58"/>
                  </a:cubicBezTo>
                  <a:cubicBezTo>
                    <a:pt x="145" y="58"/>
                    <a:pt x="147" y="58"/>
                    <a:pt x="147" y="58"/>
                  </a:cubicBezTo>
                  <a:cubicBezTo>
                    <a:pt x="147" y="59"/>
                    <a:pt x="149" y="60"/>
                    <a:pt x="149" y="61"/>
                  </a:cubicBezTo>
                  <a:lnTo>
                    <a:pt x="150" y="61"/>
                  </a:lnTo>
                  <a:cubicBezTo>
                    <a:pt x="150" y="60"/>
                    <a:pt x="149" y="58"/>
                    <a:pt x="150" y="58"/>
                  </a:cubicBezTo>
                  <a:lnTo>
                    <a:pt x="150" y="57"/>
                  </a:lnTo>
                  <a:cubicBezTo>
                    <a:pt x="150" y="57"/>
                    <a:pt x="150" y="57"/>
                    <a:pt x="150" y="57"/>
                  </a:cubicBezTo>
                  <a:lnTo>
                    <a:pt x="151" y="57"/>
                  </a:lnTo>
                  <a:cubicBezTo>
                    <a:pt x="151" y="56"/>
                    <a:pt x="151" y="55"/>
                    <a:pt x="151" y="54"/>
                  </a:cubicBezTo>
                  <a:lnTo>
                    <a:pt x="152" y="54"/>
                  </a:lnTo>
                  <a:cubicBezTo>
                    <a:pt x="152" y="54"/>
                    <a:pt x="154" y="55"/>
                    <a:pt x="154" y="55"/>
                  </a:cubicBezTo>
                  <a:cubicBezTo>
                    <a:pt x="154" y="55"/>
                    <a:pt x="154" y="56"/>
                    <a:pt x="154" y="56"/>
                  </a:cubicBezTo>
                  <a:cubicBezTo>
                    <a:pt x="154" y="57"/>
                    <a:pt x="155" y="59"/>
                    <a:pt x="155" y="60"/>
                  </a:cubicBezTo>
                  <a:lnTo>
                    <a:pt x="156" y="60"/>
                  </a:lnTo>
                  <a:lnTo>
                    <a:pt x="156" y="61"/>
                  </a:lnTo>
                  <a:cubicBezTo>
                    <a:pt x="156" y="61"/>
                    <a:pt x="159" y="61"/>
                    <a:pt x="159" y="61"/>
                  </a:cubicBezTo>
                  <a:lnTo>
                    <a:pt x="159" y="62"/>
                  </a:lnTo>
                  <a:cubicBezTo>
                    <a:pt x="159" y="62"/>
                    <a:pt x="160" y="62"/>
                    <a:pt x="160" y="62"/>
                  </a:cubicBezTo>
                  <a:cubicBezTo>
                    <a:pt x="160" y="62"/>
                    <a:pt x="161" y="63"/>
                    <a:pt x="161" y="63"/>
                  </a:cubicBezTo>
                  <a:lnTo>
                    <a:pt x="162" y="63"/>
                  </a:lnTo>
                  <a:cubicBezTo>
                    <a:pt x="163" y="64"/>
                    <a:pt x="166" y="63"/>
                    <a:pt x="166" y="64"/>
                  </a:cubicBezTo>
                  <a:cubicBezTo>
                    <a:pt x="166" y="64"/>
                    <a:pt x="166" y="65"/>
                    <a:pt x="166" y="65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7" y="67"/>
                    <a:pt x="167" y="67"/>
                  </a:cubicBezTo>
                  <a:lnTo>
                    <a:pt x="167" y="68"/>
                  </a:lnTo>
                  <a:cubicBezTo>
                    <a:pt x="168" y="68"/>
                    <a:pt x="168" y="68"/>
                    <a:pt x="168" y="69"/>
                  </a:cubicBezTo>
                  <a:cubicBezTo>
                    <a:pt x="169" y="69"/>
                    <a:pt x="170" y="70"/>
                    <a:pt x="170" y="70"/>
                  </a:cubicBezTo>
                  <a:lnTo>
                    <a:pt x="170" y="72"/>
                  </a:lnTo>
                  <a:lnTo>
                    <a:pt x="171" y="72"/>
                  </a:lnTo>
                  <a:cubicBezTo>
                    <a:pt x="171" y="72"/>
                    <a:pt x="171" y="73"/>
                    <a:pt x="171" y="73"/>
                  </a:cubicBezTo>
                  <a:cubicBezTo>
                    <a:pt x="171" y="73"/>
                    <a:pt x="172" y="73"/>
                    <a:pt x="172" y="73"/>
                  </a:cubicBezTo>
                  <a:lnTo>
                    <a:pt x="172" y="74"/>
                  </a:lnTo>
                  <a:lnTo>
                    <a:pt x="173" y="74"/>
                  </a:lnTo>
                  <a:cubicBezTo>
                    <a:pt x="173" y="74"/>
                    <a:pt x="173" y="75"/>
                    <a:pt x="174" y="75"/>
                  </a:cubicBezTo>
                  <a:cubicBezTo>
                    <a:pt x="174" y="75"/>
                    <a:pt x="174" y="76"/>
                    <a:pt x="174" y="77"/>
                  </a:cubicBezTo>
                  <a:lnTo>
                    <a:pt x="173" y="77"/>
                  </a:lnTo>
                  <a:cubicBezTo>
                    <a:pt x="173" y="77"/>
                    <a:pt x="173" y="78"/>
                    <a:pt x="173" y="78"/>
                  </a:cubicBezTo>
                  <a:cubicBezTo>
                    <a:pt x="173" y="78"/>
                    <a:pt x="172" y="79"/>
                    <a:pt x="172" y="79"/>
                  </a:cubicBezTo>
                  <a:cubicBezTo>
                    <a:pt x="172" y="79"/>
                    <a:pt x="172" y="79"/>
                    <a:pt x="172" y="79"/>
                  </a:cubicBezTo>
                  <a:lnTo>
                    <a:pt x="171" y="79"/>
                  </a:lnTo>
                  <a:lnTo>
                    <a:pt x="171" y="83"/>
                  </a:lnTo>
                  <a:cubicBezTo>
                    <a:pt x="171" y="83"/>
                    <a:pt x="171" y="84"/>
                    <a:pt x="171" y="84"/>
                  </a:cubicBezTo>
                  <a:lnTo>
                    <a:pt x="170" y="84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cubicBezTo>
                    <a:pt x="168" y="85"/>
                    <a:pt x="167" y="86"/>
                    <a:pt x="167" y="87"/>
                  </a:cubicBezTo>
                  <a:lnTo>
                    <a:pt x="166" y="87"/>
                  </a:lnTo>
                  <a:lnTo>
                    <a:pt x="166" y="88"/>
                  </a:lnTo>
                  <a:cubicBezTo>
                    <a:pt x="166" y="88"/>
                    <a:pt x="166" y="89"/>
                    <a:pt x="166" y="89"/>
                  </a:cubicBezTo>
                  <a:cubicBezTo>
                    <a:pt x="166" y="89"/>
                    <a:pt x="165" y="89"/>
                    <a:pt x="165" y="89"/>
                  </a:cubicBezTo>
                  <a:cubicBezTo>
                    <a:pt x="164" y="89"/>
                    <a:pt x="165" y="92"/>
                    <a:pt x="165" y="92"/>
                  </a:cubicBezTo>
                  <a:lnTo>
                    <a:pt x="166" y="93"/>
                  </a:lnTo>
                  <a:lnTo>
                    <a:pt x="171" y="93"/>
                  </a:ln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1" y="93"/>
                    <a:pt x="172" y="93"/>
                  </a:cubicBezTo>
                  <a:lnTo>
                    <a:pt x="172" y="94"/>
                  </a:lnTo>
                  <a:cubicBezTo>
                    <a:pt x="172" y="94"/>
                    <a:pt x="173" y="95"/>
                    <a:pt x="173" y="95"/>
                  </a:cubicBezTo>
                  <a:lnTo>
                    <a:pt x="173" y="94"/>
                  </a:lnTo>
                  <a:lnTo>
                    <a:pt x="173" y="93"/>
                  </a:lnTo>
                  <a:cubicBezTo>
                    <a:pt x="174" y="93"/>
                    <a:pt x="173" y="93"/>
                    <a:pt x="174" y="93"/>
                  </a:cubicBezTo>
                  <a:lnTo>
                    <a:pt x="174" y="92"/>
                  </a:lnTo>
                  <a:cubicBezTo>
                    <a:pt x="174" y="92"/>
                    <a:pt x="174" y="92"/>
                    <a:pt x="174" y="92"/>
                  </a:cubicBezTo>
                  <a:cubicBezTo>
                    <a:pt x="175" y="92"/>
                    <a:pt x="175" y="92"/>
                    <a:pt x="175" y="92"/>
                  </a:cubicBez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59" name="Freeform 204"/>
            <p:cNvSpPr>
              <a:spLocks/>
            </p:cNvSpPr>
            <p:nvPr/>
          </p:nvSpPr>
          <p:spPr bwMode="auto">
            <a:xfrm>
              <a:off x="1274" y="1101"/>
              <a:ext cx="2550" cy="1858"/>
            </a:xfrm>
            <a:custGeom>
              <a:avLst/>
              <a:gdLst>
                <a:gd name="T0" fmla="*/ 10381 w 367"/>
                <a:gd name="T1" fmla="*/ 18390 h 274"/>
                <a:gd name="T2" fmla="*/ 13084 w 367"/>
                <a:gd name="T3" fmla="*/ 13426 h 274"/>
                <a:gd name="T4" fmla="*/ 15446 w 367"/>
                <a:gd name="T5" fmla="*/ 11541 h 274"/>
                <a:gd name="T6" fmla="*/ 24812 w 367"/>
                <a:gd name="T7" fmla="*/ 10300 h 274"/>
                <a:gd name="T8" fmla="*/ 30510 w 367"/>
                <a:gd name="T9" fmla="*/ 7493 h 274"/>
                <a:gd name="T10" fmla="*/ 32539 w 367"/>
                <a:gd name="T11" fmla="*/ 4048 h 274"/>
                <a:gd name="T12" fmla="*/ 37562 w 367"/>
                <a:gd name="T13" fmla="*/ 7819 h 274"/>
                <a:gd name="T14" fmla="*/ 40599 w 367"/>
                <a:gd name="T15" fmla="*/ 3723 h 274"/>
                <a:gd name="T16" fmla="*/ 46977 w 367"/>
                <a:gd name="T17" fmla="*/ 0 h 274"/>
                <a:gd name="T18" fmla="*/ 51994 w 367"/>
                <a:gd name="T19" fmla="*/ 1885 h 274"/>
                <a:gd name="T20" fmla="*/ 57351 w 367"/>
                <a:gd name="T21" fmla="*/ 1566 h 274"/>
                <a:gd name="T22" fmla="*/ 61075 w 367"/>
                <a:gd name="T23" fmla="*/ 319 h 274"/>
                <a:gd name="T24" fmla="*/ 63048 w 367"/>
                <a:gd name="T25" fmla="*/ 3452 h 274"/>
                <a:gd name="T26" fmla="*/ 66092 w 367"/>
                <a:gd name="T27" fmla="*/ 7819 h 274"/>
                <a:gd name="T28" fmla="*/ 72804 w 367"/>
                <a:gd name="T29" fmla="*/ 7493 h 274"/>
                <a:gd name="T30" fmla="*/ 76132 w 367"/>
                <a:gd name="T31" fmla="*/ 18071 h 274"/>
                <a:gd name="T32" fmla="*/ 83858 w 367"/>
                <a:gd name="T33" fmla="*/ 20275 h 274"/>
                <a:gd name="T34" fmla="*/ 86228 w 367"/>
                <a:gd name="T35" fmla="*/ 17475 h 274"/>
                <a:gd name="T36" fmla="*/ 84199 w 367"/>
                <a:gd name="T37" fmla="*/ 10897 h 274"/>
                <a:gd name="T38" fmla="*/ 87867 w 367"/>
                <a:gd name="T39" fmla="*/ 6530 h 274"/>
                <a:gd name="T40" fmla="*/ 92259 w 367"/>
                <a:gd name="T41" fmla="*/ 4367 h 274"/>
                <a:gd name="T42" fmla="*/ 99311 w 367"/>
                <a:gd name="T43" fmla="*/ 5608 h 274"/>
                <a:gd name="T44" fmla="*/ 100951 w 367"/>
                <a:gd name="T45" fmla="*/ 8415 h 274"/>
                <a:gd name="T46" fmla="*/ 103654 w 367"/>
                <a:gd name="T47" fmla="*/ 16234 h 274"/>
                <a:gd name="T48" fmla="*/ 102639 w 367"/>
                <a:gd name="T49" fmla="*/ 20601 h 274"/>
                <a:gd name="T50" fmla="*/ 106016 w 367"/>
                <a:gd name="T51" fmla="*/ 24324 h 274"/>
                <a:gd name="T52" fmla="*/ 109685 w 367"/>
                <a:gd name="T53" fmla="*/ 25564 h 274"/>
                <a:gd name="T54" fmla="*/ 117071 w 367"/>
                <a:gd name="T55" fmla="*/ 23408 h 274"/>
                <a:gd name="T56" fmla="*/ 122768 w 367"/>
                <a:gd name="T57" fmla="*/ 24005 h 274"/>
                <a:gd name="T58" fmla="*/ 119440 w 367"/>
                <a:gd name="T59" fmla="*/ 31179 h 274"/>
                <a:gd name="T60" fmla="*/ 119100 w 367"/>
                <a:gd name="T61" fmla="*/ 37431 h 274"/>
                <a:gd name="T62" fmla="*/ 118766 w 367"/>
                <a:gd name="T63" fmla="*/ 46165 h 274"/>
                <a:gd name="T64" fmla="*/ 122768 w 367"/>
                <a:gd name="T65" fmla="*/ 50810 h 274"/>
                <a:gd name="T66" fmla="*/ 121080 w 367"/>
                <a:gd name="T67" fmla="*/ 54580 h 274"/>
                <a:gd name="T68" fmla="*/ 121754 w 367"/>
                <a:gd name="T69" fmla="*/ 58303 h 274"/>
                <a:gd name="T70" fmla="*/ 121754 w 367"/>
                <a:gd name="T71" fmla="*/ 65159 h 274"/>
                <a:gd name="T72" fmla="*/ 110699 w 367"/>
                <a:gd name="T73" fmla="*/ 67363 h 274"/>
                <a:gd name="T74" fmla="*/ 102980 w 367"/>
                <a:gd name="T75" fmla="*/ 62677 h 274"/>
                <a:gd name="T76" fmla="*/ 91244 w 367"/>
                <a:gd name="T77" fmla="*/ 64833 h 274"/>
                <a:gd name="T78" fmla="*/ 85887 w 367"/>
                <a:gd name="T79" fmla="*/ 69526 h 274"/>
                <a:gd name="T80" fmla="*/ 83518 w 367"/>
                <a:gd name="T81" fmla="*/ 75778 h 274"/>
                <a:gd name="T82" fmla="*/ 81155 w 367"/>
                <a:gd name="T83" fmla="*/ 78260 h 274"/>
                <a:gd name="T84" fmla="*/ 81496 w 367"/>
                <a:gd name="T85" fmla="*/ 81989 h 274"/>
                <a:gd name="T86" fmla="*/ 73144 w 367"/>
                <a:gd name="T87" fmla="*/ 81386 h 274"/>
                <a:gd name="T88" fmla="*/ 68072 w 367"/>
                <a:gd name="T89" fmla="*/ 84519 h 274"/>
                <a:gd name="T90" fmla="*/ 62034 w 367"/>
                <a:gd name="T91" fmla="*/ 81067 h 274"/>
                <a:gd name="T92" fmla="*/ 66432 w 367"/>
                <a:gd name="T93" fmla="*/ 76375 h 274"/>
                <a:gd name="T94" fmla="*/ 66092 w 367"/>
                <a:gd name="T95" fmla="*/ 72971 h 274"/>
                <a:gd name="T96" fmla="*/ 62715 w 367"/>
                <a:gd name="T97" fmla="*/ 68285 h 274"/>
                <a:gd name="T98" fmla="*/ 56677 w 367"/>
                <a:gd name="T99" fmla="*/ 64237 h 274"/>
                <a:gd name="T100" fmla="*/ 53682 w 367"/>
                <a:gd name="T101" fmla="*/ 62033 h 274"/>
                <a:gd name="T102" fmla="*/ 45963 w 367"/>
                <a:gd name="T103" fmla="*/ 56147 h 274"/>
                <a:gd name="T104" fmla="*/ 34908 w 367"/>
                <a:gd name="T105" fmla="*/ 48328 h 274"/>
                <a:gd name="T106" fmla="*/ 27515 w 367"/>
                <a:gd name="T107" fmla="*/ 44606 h 274"/>
                <a:gd name="T108" fmla="*/ 22498 w 367"/>
                <a:gd name="T109" fmla="*/ 34624 h 274"/>
                <a:gd name="T110" fmla="*/ 15446 w 367"/>
                <a:gd name="T111" fmla="*/ 33661 h 274"/>
                <a:gd name="T112" fmla="*/ 12743 w 367"/>
                <a:gd name="T113" fmla="*/ 32095 h 274"/>
                <a:gd name="T114" fmla="*/ 15112 w 367"/>
                <a:gd name="T115" fmla="*/ 29016 h 274"/>
                <a:gd name="T116" fmla="*/ 13084 w 367"/>
                <a:gd name="T117" fmla="*/ 25564 h 274"/>
                <a:gd name="T118" fmla="*/ 9074 w 367"/>
                <a:gd name="T119" fmla="*/ 23408 h 274"/>
                <a:gd name="T120" fmla="*/ 3669 w 367"/>
                <a:gd name="T121" fmla="*/ 20879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274"/>
                <a:gd name="T185" fmla="*/ 367 w 367"/>
                <a:gd name="T186" fmla="*/ 274 h 2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274">
                  <a:moveTo>
                    <a:pt x="5" y="48"/>
                  </a:moveTo>
                  <a:cubicBezTo>
                    <a:pt x="5" y="48"/>
                    <a:pt x="6" y="48"/>
                    <a:pt x="6" y="48"/>
                  </a:cubicBezTo>
                  <a:cubicBezTo>
                    <a:pt x="8" y="47"/>
                    <a:pt x="11" y="48"/>
                    <a:pt x="12" y="47"/>
                  </a:cubicBezTo>
                  <a:cubicBezTo>
                    <a:pt x="13" y="46"/>
                    <a:pt x="17" y="46"/>
                    <a:pt x="18" y="46"/>
                  </a:cubicBezTo>
                  <a:cubicBezTo>
                    <a:pt x="18" y="46"/>
                    <a:pt x="18" y="47"/>
                    <a:pt x="18" y="47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19" y="48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lnTo>
                    <a:pt x="20" y="50"/>
                  </a:lnTo>
                  <a:cubicBezTo>
                    <a:pt x="21" y="50"/>
                    <a:pt x="22" y="52"/>
                    <a:pt x="22" y="52"/>
                  </a:cubicBezTo>
                  <a:cubicBezTo>
                    <a:pt x="22" y="52"/>
                    <a:pt x="22" y="53"/>
                    <a:pt x="22" y="53"/>
                  </a:cubicBezTo>
                  <a:cubicBezTo>
                    <a:pt x="23" y="53"/>
                    <a:pt x="27" y="55"/>
                    <a:pt x="27" y="56"/>
                  </a:cubicBezTo>
                  <a:cubicBezTo>
                    <a:pt x="28" y="56"/>
                    <a:pt x="28" y="57"/>
                    <a:pt x="28" y="57"/>
                  </a:cubicBezTo>
                  <a:cubicBezTo>
                    <a:pt x="28" y="57"/>
                    <a:pt x="28" y="57"/>
                    <a:pt x="29" y="57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9"/>
                  </a:cubicBezTo>
                  <a:lnTo>
                    <a:pt x="31" y="59"/>
                  </a:lnTo>
                  <a:lnTo>
                    <a:pt x="32" y="59"/>
                  </a:lnTo>
                  <a:lnTo>
                    <a:pt x="32" y="58"/>
                  </a:lnTo>
                  <a:cubicBezTo>
                    <a:pt x="32" y="58"/>
                    <a:pt x="32" y="56"/>
                    <a:pt x="32" y="55"/>
                  </a:cubicBezTo>
                  <a:cubicBezTo>
                    <a:pt x="33" y="55"/>
                    <a:pt x="32" y="55"/>
                    <a:pt x="33" y="55"/>
                  </a:cubicBezTo>
                  <a:lnTo>
                    <a:pt x="33" y="54"/>
                  </a:lnTo>
                  <a:cubicBezTo>
                    <a:pt x="34" y="54"/>
                    <a:pt x="33" y="53"/>
                    <a:pt x="34" y="53"/>
                  </a:cubicBezTo>
                  <a:lnTo>
                    <a:pt x="34" y="52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50"/>
                  </a:lnTo>
                  <a:cubicBezTo>
                    <a:pt x="36" y="50"/>
                    <a:pt x="36" y="48"/>
                    <a:pt x="36" y="48"/>
                  </a:cubicBezTo>
                  <a:lnTo>
                    <a:pt x="36" y="46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2" y="42"/>
                  </a:lnTo>
                  <a:lnTo>
                    <a:pt x="42" y="38"/>
                  </a:lnTo>
                  <a:cubicBezTo>
                    <a:pt x="42" y="38"/>
                    <a:pt x="42" y="37"/>
                    <a:pt x="42" y="37"/>
                  </a:cubicBezTo>
                  <a:lnTo>
                    <a:pt x="41" y="37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2" y="35"/>
                  </a:lnTo>
                  <a:lnTo>
                    <a:pt x="43" y="35"/>
                  </a:lnTo>
                  <a:cubicBezTo>
                    <a:pt x="43" y="35"/>
                    <a:pt x="43" y="36"/>
                    <a:pt x="43" y="36"/>
                  </a:cubicBezTo>
                  <a:lnTo>
                    <a:pt x="43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6"/>
                  </a:lnTo>
                  <a:cubicBezTo>
                    <a:pt x="46" y="37"/>
                    <a:pt x="46" y="37"/>
                    <a:pt x="46" y="37"/>
                  </a:cubicBezTo>
                  <a:lnTo>
                    <a:pt x="46" y="38"/>
                  </a:lnTo>
                  <a:cubicBezTo>
                    <a:pt x="47" y="38"/>
                    <a:pt x="48" y="39"/>
                    <a:pt x="48" y="39"/>
                  </a:cubicBezTo>
                  <a:lnTo>
                    <a:pt x="50" y="39"/>
                  </a:lnTo>
                  <a:cubicBezTo>
                    <a:pt x="50" y="38"/>
                    <a:pt x="50" y="36"/>
                    <a:pt x="50" y="35"/>
                  </a:cubicBezTo>
                  <a:lnTo>
                    <a:pt x="49" y="35"/>
                  </a:lnTo>
                  <a:cubicBezTo>
                    <a:pt x="49" y="34"/>
                    <a:pt x="49" y="32"/>
                    <a:pt x="49" y="31"/>
                  </a:cubicBezTo>
                  <a:lnTo>
                    <a:pt x="50" y="31"/>
                  </a:lnTo>
                  <a:cubicBezTo>
                    <a:pt x="50" y="31"/>
                    <a:pt x="52" y="31"/>
                    <a:pt x="52" y="32"/>
                  </a:cubicBezTo>
                  <a:lnTo>
                    <a:pt x="55" y="32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6" y="34"/>
                  </a:lnTo>
                  <a:lnTo>
                    <a:pt x="60" y="34"/>
                  </a:lnTo>
                  <a:cubicBezTo>
                    <a:pt x="60" y="34"/>
                    <a:pt x="60" y="35"/>
                    <a:pt x="60" y="35"/>
                  </a:cubicBezTo>
                  <a:lnTo>
                    <a:pt x="60" y="39"/>
                  </a:lnTo>
                  <a:cubicBezTo>
                    <a:pt x="61" y="39"/>
                    <a:pt x="61" y="41"/>
                    <a:pt x="61" y="41"/>
                  </a:cubicBezTo>
                  <a:lnTo>
                    <a:pt x="63" y="41"/>
                  </a:lnTo>
                  <a:cubicBezTo>
                    <a:pt x="64" y="40"/>
                    <a:pt x="66" y="40"/>
                    <a:pt x="68" y="40"/>
                  </a:cubicBezTo>
                  <a:lnTo>
                    <a:pt x="69" y="40"/>
                  </a:lnTo>
                  <a:lnTo>
                    <a:pt x="69" y="39"/>
                  </a:lnTo>
                  <a:cubicBezTo>
                    <a:pt x="70" y="39"/>
                    <a:pt x="73" y="38"/>
                    <a:pt x="74" y="38"/>
                  </a:cubicBezTo>
                  <a:lnTo>
                    <a:pt x="74" y="33"/>
                  </a:lnTo>
                  <a:lnTo>
                    <a:pt x="75" y="33"/>
                  </a:lnTo>
                  <a:cubicBezTo>
                    <a:pt x="76" y="32"/>
                    <a:pt x="80" y="33"/>
                    <a:pt x="81" y="33"/>
                  </a:cubicBezTo>
                  <a:lnTo>
                    <a:pt x="82" y="33"/>
                  </a:lnTo>
                  <a:lnTo>
                    <a:pt x="82" y="35"/>
                  </a:lnTo>
                  <a:cubicBezTo>
                    <a:pt x="82" y="35"/>
                    <a:pt x="83" y="35"/>
                    <a:pt x="83" y="35"/>
                  </a:cubicBezTo>
                  <a:cubicBezTo>
                    <a:pt x="83" y="35"/>
                    <a:pt x="83" y="32"/>
                    <a:pt x="83" y="31"/>
                  </a:cubicBezTo>
                  <a:lnTo>
                    <a:pt x="84" y="31"/>
                  </a:lnTo>
                  <a:lnTo>
                    <a:pt x="85" y="31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90" y="28"/>
                  </a:lnTo>
                  <a:cubicBezTo>
                    <a:pt x="90" y="28"/>
                    <a:pt x="90" y="27"/>
                    <a:pt x="90" y="27"/>
                  </a:cubicBezTo>
                  <a:cubicBezTo>
                    <a:pt x="90" y="27"/>
                    <a:pt x="90" y="26"/>
                    <a:pt x="91" y="26"/>
                  </a:cubicBezTo>
                  <a:lnTo>
                    <a:pt x="91" y="25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3"/>
                  </a:lnTo>
                  <a:cubicBezTo>
                    <a:pt x="92" y="23"/>
                    <a:pt x="92" y="21"/>
                    <a:pt x="92" y="21"/>
                  </a:cubicBezTo>
                  <a:lnTo>
                    <a:pt x="93" y="21"/>
                  </a:lnTo>
                  <a:lnTo>
                    <a:pt x="93" y="20"/>
                  </a:lnTo>
                  <a:lnTo>
                    <a:pt x="94" y="20"/>
                  </a:lnTo>
                  <a:cubicBezTo>
                    <a:pt x="94" y="20"/>
                    <a:pt x="94" y="19"/>
                    <a:pt x="94" y="19"/>
                  </a:cubicBezTo>
                  <a:lnTo>
                    <a:pt x="95" y="19"/>
                  </a:lnTo>
                  <a:cubicBezTo>
                    <a:pt x="95" y="19"/>
                    <a:pt x="95" y="18"/>
                    <a:pt x="95" y="18"/>
                  </a:cubicBezTo>
                  <a:lnTo>
                    <a:pt x="96" y="18"/>
                  </a:lnTo>
                  <a:lnTo>
                    <a:pt x="96" y="16"/>
                  </a:lnTo>
                  <a:cubicBezTo>
                    <a:pt x="95" y="16"/>
                    <a:pt x="95" y="14"/>
                    <a:pt x="95" y="13"/>
                  </a:cubicBezTo>
                  <a:lnTo>
                    <a:pt x="97" y="13"/>
                  </a:lnTo>
                  <a:lnTo>
                    <a:pt x="99" y="13"/>
                  </a:lnTo>
                  <a:lnTo>
                    <a:pt x="99" y="14"/>
                  </a:lnTo>
                  <a:cubicBezTo>
                    <a:pt x="100" y="14"/>
                    <a:pt x="99" y="16"/>
                    <a:pt x="99" y="16"/>
                  </a:cubicBezTo>
                  <a:lnTo>
                    <a:pt x="100" y="16"/>
                  </a:lnTo>
                  <a:lnTo>
                    <a:pt x="103" y="16"/>
                  </a:lnTo>
                  <a:cubicBezTo>
                    <a:pt x="104" y="16"/>
                    <a:pt x="107" y="16"/>
                    <a:pt x="108" y="16"/>
                  </a:cubicBezTo>
                  <a:lnTo>
                    <a:pt x="107" y="16"/>
                  </a:lnTo>
                  <a:cubicBezTo>
                    <a:pt x="107" y="16"/>
                    <a:pt x="106" y="16"/>
                    <a:pt x="106" y="16"/>
                  </a:cubicBezTo>
                  <a:cubicBezTo>
                    <a:pt x="106" y="17"/>
                    <a:pt x="106" y="19"/>
                    <a:pt x="106" y="20"/>
                  </a:cubicBezTo>
                  <a:lnTo>
                    <a:pt x="106" y="21"/>
                  </a:lnTo>
                  <a:lnTo>
                    <a:pt x="107" y="21"/>
                  </a:lnTo>
                  <a:cubicBezTo>
                    <a:pt x="107" y="21"/>
                    <a:pt x="107" y="24"/>
                    <a:pt x="107" y="24"/>
                  </a:cubicBezTo>
                  <a:lnTo>
                    <a:pt x="109" y="24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cubicBezTo>
                    <a:pt x="109" y="27"/>
                    <a:pt x="111" y="26"/>
                    <a:pt x="111" y="26"/>
                  </a:cubicBezTo>
                  <a:lnTo>
                    <a:pt x="112" y="26"/>
                  </a:lnTo>
                  <a:lnTo>
                    <a:pt x="112" y="25"/>
                  </a:lnTo>
                  <a:cubicBezTo>
                    <a:pt x="113" y="23"/>
                    <a:pt x="111" y="19"/>
                    <a:pt x="112" y="17"/>
                  </a:cubicBezTo>
                  <a:lnTo>
                    <a:pt x="112" y="16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5"/>
                  </a:lnTo>
                  <a:lnTo>
                    <a:pt x="115" y="14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3"/>
                  </a:lnTo>
                  <a:lnTo>
                    <a:pt x="119" y="13"/>
                  </a:lnTo>
                  <a:cubicBezTo>
                    <a:pt x="119" y="13"/>
                    <a:pt x="119" y="13"/>
                    <a:pt x="120" y="13"/>
                  </a:cubicBezTo>
                  <a:cubicBezTo>
                    <a:pt x="120" y="12"/>
                    <a:pt x="120" y="13"/>
                    <a:pt x="120" y="12"/>
                  </a:cubicBezTo>
                  <a:lnTo>
                    <a:pt x="121" y="12"/>
                  </a:lnTo>
                  <a:cubicBezTo>
                    <a:pt x="121" y="12"/>
                    <a:pt x="121" y="11"/>
                    <a:pt x="121" y="11"/>
                  </a:cubicBezTo>
                  <a:lnTo>
                    <a:pt x="122" y="11"/>
                  </a:lnTo>
                  <a:cubicBezTo>
                    <a:pt x="122" y="10"/>
                    <a:pt x="122" y="9"/>
                    <a:pt x="122" y="8"/>
                  </a:cubicBezTo>
                  <a:cubicBezTo>
                    <a:pt x="122" y="8"/>
                    <a:pt x="122" y="7"/>
                    <a:pt x="122" y="7"/>
                  </a:cubicBezTo>
                  <a:cubicBezTo>
                    <a:pt x="123" y="7"/>
                    <a:pt x="124" y="6"/>
                    <a:pt x="125" y="6"/>
                  </a:cubicBezTo>
                  <a:lnTo>
                    <a:pt x="125" y="5"/>
                  </a:lnTo>
                  <a:cubicBezTo>
                    <a:pt x="126" y="5"/>
                    <a:pt x="128" y="5"/>
                    <a:pt x="129" y="5"/>
                  </a:cubicBezTo>
                  <a:cubicBezTo>
                    <a:pt x="129" y="5"/>
                    <a:pt x="130" y="4"/>
                    <a:pt x="130" y="4"/>
                  </a:cubicBezTo>
                  <a:cubicBezTo>
                    <a:pt x="130" y="4"/>
                    <a:pt x="131" y="4"/>
                    <a:pt x="131" y="4"/>
                  </a:cubicBezTo>
                  <a:lnTo>
                    <a:pt x="132" y="4"/>
                  </a:lnTo>
                  <a:lnTo>
                    <a:pt x="133" y="4"/>
                  </a:lnTo>
                  <a:lnTo>
                    <a:pt x="133" y="3"/>
                  </a:lnTo>
                  <a:lnTo>
                    <a:pt x="134" y="3"/>
                  </a:lnTo>
                  <a:cubicBezTo>
                    <a:pt x="134" y="3"/>
                    <a:pt x="134" y="3"/>
                    <a:pt x="134" y="3"/>
                  </a:cubicBezTo>
                  <a:lnTo>
                    <a:pt x="135" y="3"/>
                  </a:lnTo>
                  <a:cubicBezTo>
                    <a:pt x="135" y="2"/>
                    <a:pt x="136" y="2"/>
                    <a:pt x="136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7" y="2"/>
                    <a:pt x="137" y="2"/>
                    <a:pt x="137" y="1"/>
                  </a:cubicBezTo>
                  <a:lnTo>
                    <a:pt x="138" y="1"/>
                  </a:ln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0"/>
                    <a:pt x="140" y="0"/>
                  </a:cubicBezTo>
                  <a:lnTo>
                    <a:pt x="141" y="0"/>
                  </a:lnTo>
                  <a:lnTo>
                    <a:pt x="141" y="1"/>
                  </a:lnTo>
                  <a:cubicBezTo>
                    <a:pt x="142" y="1"/>
                    <a:pt x="142" y="1"/>
                    <a:pt x="142" y="1"/>
                  </a:cubicBezTo>
                  <a:lnTo>
                    <a:pt x="142" y="2"/>
                  </a:lnTo>
                  <a:cubicBezTo>
                    <a:pt x="144" y="2"/>
                    <a:pt x="145" y="4"/>
                    <a:pt x="146" y="4"/>
                  </a:cubicBezTo>
                  <a:cubicBezTo>
                    <a:pt x="146" y="4"/>
                    <a:pt x="147" y="4"/>
                    <a:pt x="147" y="5"/>
                  </a:cubicBezTo>
                  <a:cubicBezTo>
                    <a:pt x="148" y="5"/>
                    <a:pt x="148" y="5"/>
                    <a:pt x="148" y="5"/>
                  </a:cubicBezTo>
                  <a:lnTo>
                    <a:pt x="149" y="6"/>
                  </a:lnTo>
                  <a:lnTo>
                    <a:pt x="150" y="6"/>
                  </a:lnTo>
                  <a:lnTo>
                    <a:pt x="150" y="7"/>
                  </a:lnTo>
                  <a:lnTo>
                    <a:pt x="151" y="7"/>
                  </a:lnTo>
                  <a:lnTo>
                    <a:pt x="151" y="6"/>
                  </a:lnTo>
                  <a:cubicBezTo>
                    <a:pt x="152" y="5"/>
                    <a:pt x="152" y="3"/>
                    <a:pt x="152" y="2"/>
                  </a:cubicBezTo>
                  <a:lnTo>
                    <a:pt x="155" y="2"/>
                  </a:lnTo>
                  <a:cubicBezTo>
                    <a:pt x="155" y="2"/>
                    <a:pt x="155" y="2"/>
                    <a:pt x="155" y="2"/>
                  </a:cubicBezTo>
                  <a:lnTo>
                    <a:pt x="155" y="5"/>
                  </a:lnTo>
                  <a:lnTo>
                    <a:pt x="155" y="6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7" y="9"/>
                  </a:lnTo>
                  <a:lnTo>
                    <a:pt x="158" y="9"/>
                  </a:lnTo>
                  <a:cubicBezTo>
                    <a:pt x="158" y="9"/>
                    <a:pt x="158" y="8"/>
                    <a:pt x="158" y="7"/>
                  </a:cubicBezTo>
                  <a:cubicBezTo>
                    <a:pt x="159" y="7"/>
                    <a:pt x="158" y="7"/>
                    <a:pt x="159" y="7"/>
                  </a:cubicBezTo>
                  <a:lnTo>
                    <a:pt x="170" y="7"/>
                  </a:lnTo>
                  <a:lnTo>
                    <a:pt x="170" y="6"/>
                  </a:lnTo>
                  <a:lnTo>
                    <a:pt x="171" y="5"/>
                  </a:lnTo>
                  <a:cubicBezTo>
                    <a:pt x="172" y="5"/>
                    <a:pt x="171" y="8"/>
                    <a:pt x="171" y="9"/>
                  </a:cubicBezTo>
                  <a:lnTo>
                    <a:pt x="172" y="9"/>
                  </a:lnTo>
                  <a:cubicBezTo>
                    <a:pt x="172" y="9"/>
                    <a:pt x="172" y="9"/>
                    <a:pt x="172" y="9"/>
                  </a:cubicBezTo>
                  <a:lnTo>
                    <a:pt x="173" y="9"/>
                  </a:lnTo>
                  <a:lnTo>
                    <a:pt x="173" y="10"/>
                  </a:lnTo>
                  <a:lnTo>
                    <a:pt x="174" y="10"/>
                  </a:lnTo>
                  <a:cubicBezTo>
                    <a:pt x="174" y="10"/>
                    <a:pt x="175" y="11"/>
                    <a:pt x="175" y="11"/>
                  </a:cubicBezTo>
                  <a:lnTo>
                    <a:pt x="175" y="10"/>
                  </a:lnTo>
                  <a:lnTo>
                    <a:pt x="175" y="9"/>
                  </a:lnTo>
                  <a:lnTo>
                    <a:pt x="176" y="9"/>
                  </a:lnTo>
                  <a:lnTo>
                    <a:pt x="176" y="6"/>
                  </a:lnTo>
                  <a:lnTo>
                    <a:pt x="175" y="6"/>
                  </a:lnTo>
                  <a:lnTo>
                    <a:pt x="175" y="3"/>
                  </a:lnTo>
                  <a:lnTo>
                    <a:pt x="180" y="3"/>
                  </a:lnTo>
                  <a:lnTo>
                    <a:pt x="180" y="2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cubicBezTo>
                    <a:pt x="184" y="0"/>
                    <a:pt x="186" y="1"/>
                    <a:pt x="188" y="1"/>
                  </a:cubicBezTo>
                  <a:cubicBezTo>
                    <a:pt x="188" y="1"/>
                    <a:pt x="188" y="3"/>
                    <a:pt x="189" y="3"/>
                  </a:cubicBezTo>
                  <a:lnTo>
                    <a:pt x="190" y="4"/>
                  </a:lnTo>
                  <a:lnTo>
                    <a:pt x="191" y="4"/>
                  </a:lnTo>
                  <a:lnTo>
                    <a:pt x="191" y="5"/>
                  </a:lnTo>
                  <a:lnTo>
                    <a:pt x="192" y="5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3" y="8"/>
                  </a:lnTo>
                  <a:cubicBezTo>
                    <a:pt x="193" y="8"/>
                    <a:pt x="192" y="8"/>
                    <a:pt x="192" y="8"/>
                  </a:cubicBezTo>
                  <a:cubicBezTo>
                    <a:pt x="191" y="8"/>
                    <a:pt x="191" y="9"/>
                    <a:pt x="191" y="9"/>
                  </a:cubicBezTo>
                  <a:lnTo>
                    <a:pt x="190" y="9"/>
                  </a:lnTo>
                  <a:cubicBezTo>
                    <a:pt x="190" y="10"/>
                    <a:pt x="190" y="10"/>
                    <a:pt x="189" y="10"/>
                  </a:cubicBezTo>
                  <a:lnTo>
                    <a:pt x="189" y="11"/>
                  </a:lnTo>
                  <a:lnTo>
                    <a:pt x="188" y="11"/>
                  </a:lnTo>
                  <a:lnTo>
                    <a:pt x="188" y="13"/>
                  </a:lnTo>
                  <a:lnTo>
                    <a:pt x="188" y="14"/>
                  </a:lnTo>
                  <a:cubicBezTo>
                    <a:pt x="187" y="14"/>
                    <a:pt x="187" y="14"/>
                    <a:pt x="187" y="15"/>
                  </a:cubicBezTo>
                  <a:cubicBezTo>
                    <a:pt x="186" y="15"/>
                    <a:pt x="186" y="15"/>
                    <a:pt x="186" y="16"/>
                  </a:cubicBezTo>
                  <a:lnTo>
                    <a:pt x="185" y="16"/>
                  </a:lnTo>
                  <a:lnTo>
                    <a:pt x="185" y="17"/>
                  </a:lnTo>
                  <a:cubicBezTo>
                    <a:pt x="184" y="17"/>
                    <a:pt x="184" y="19"/>
                    <a:pt x="184" y="19"/>
                  </a:cubicBezTo>
                  <a:lnTo>
                    <a:pt x="184" y="20"/>
                  </a:lnTo>
                  <a:cubicBezTo>
                    <a:pt x="185" y="20"/>
                    <a:pt x="187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lnTo>
                    <a:pt x="190" y="21"/>
                  </a:lnTo>
                  <a:lnTo>
                    <a:pt x="190" y="22"/>
                  </a:lnTo>
                  <a:cubicBezTo>
                    <a:pt x="190" y="22"/>
                    <a:pt x="192" y="22"/>
                    <a:pt x="193" y="22"/>
                  </a:cubicBezTo>
                  <a:lnTo>
                    <a:pt x="193" y="23"/>
                  </a:lnTo>
                  <a:lnTo>
                    <a:pt x="194" y="24"/>
                  </a:lnTo>
                  <a:lnTo>
                    <a:pt x="195" y="24"/>
                  </a:lnTo>
                  <a:lnTo>
                    <a:pt x="196" y="24"/>
                  </a:lnTo>
                  <a:lnTo>
                    <a:pt x="196" y="25"/>
                  </a:lnTo>
                  <a:lnTo>
                    <a:pt x="197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1" y="25"/>
                  </a:lnTo>
                  <a:lnTo>
                    <a:pt x="202" y="25"/>
                  </a:lnTo>
                  <a:cubicBezTo>
                    <a:pt x="202" y="25"/>
                    <a:pt x="203" y="24"/>
                    <a:pt x="204" y="24"/>
                  </a:cubicBezTo>
                  <a:cubicBezTo>
                    <a:pt x="204" y="23"/>
                    <a:pt x="205" y="22"/>
                    <a:pt x="205" y="21"/>
                  </a:cubicBezTo>
                  <a:lnTo>
                    <a:pt x="205" y="20"/>
                  </a:lnTo>
                  <a:cubicBezTo>
                    <a:pt x="206" y="20"/>
                    <a:pt x="206" y="20"/>
                    <a:pt x="206" y="20"/>
                  </a:cubicBezTo>
                  <a:lnTo>
                    <a:pt x="206" y="19"/>
                  </a:lnTo>
                  <a:lnTo>
                    <a:pt x="207" y="19"/>
                  </a:lnTo>
                  <a:lnTo>
                    <a:pt x="208" y="19"/>
                  </a:lnTo>
                  <a:lnTo>
                    <a:pt x="208" y="18"/>
                  </a:lnTo>
                  <a:lnTo>
                    <a:pt x="210" y="18"/>
                  </a:lnTo>
                  <a:cubicBezTo>
                    <a:pt x="210" y="19"/>
                    <a:pt x="212" y="20"/>
                    <a:pt x="213" y="20"/>
                  </a:cubicBezTo>
                  <a:lnTo>
                    <a:pt x="213" y="21"/>
                  </a:lnTo>
                  <a:cubicBezTo>
                    <a:pt x="213" y="21"/>
                    <a:pt x="214" y="21"/>
                    <a:pt x="214" y="21"/>
                  </a:cubicBezTo>
                  <a:cubicBezTo>
                    <a:pt x="214" y="22"/>
                    <a:pt x="214" y="22"/>
                    <a:pt x="215" y="22"/>
                  </a:cubicBezTo>
                  <a:cubicBezTo>
                    <a:pt x="215" y="22"/>
                    <a:pt x="215" y="23"/>
                    <a:pt x="215" y="23"/>
                  </a:cubicBezTo>
                  <a:lnTo>
                    <a:pt x="216" y="23"/>
                  </a:lnTo>
                  <a:lnTo>
                    <a:pt x="216" y="24"/>
                  </a:lnTo>
                  <a:cubicBezTo>
                    <a:pt x="216" y="24"/>
                    <a:pt x="216" y="24"/>
                    <a:pt x="217" y="24"/>
                  </a:cubicBezTo>
                  <a:cubicBezTo>
                    <a:pt x="217" y="25"/>
                    <a:pt x="218" y="26"/>
                    <a:pt x="218" y="26"/>
                  </a:cubicBezTo>
                  <a:cubicBezTo>
                    <a:pt x="218" y="26"/>
                    <a:pt x="218" y="26"/>
                    <a:pt x="219" y="26"/>
                  </a:cubicBezTo>
                  <a:lnTo>
                    <a:pt x="219" y="27"/>
                  </a:lnTo>
                  <a:cubicBezTo>
                    <a:pt x="220" y="28"/>
                    <a:pt x="219" y="32"/>
                    <a:pt x="219" y="34"/>
                  </a:cubicBezTo>
                  <a:lnTo>
                    <a:pt x="218" y="34"/>
                  </a:lnTo>
                  <a:lnTo>
                    <a:pt x="217" y="35"/>
                  </a:lnTo>
                  <a:cubicBezTo>
                    <a:pt x="216" y="36"/>
                    <a:pt x="217" y="40"/>
                    <a:pt x="218" y="40"/>
                  </a:cubicBezTo>
                  <a:lnTo>
                    <a:pt x="218" y="41"/>
                  </a:lnTo>
                  <a:cubicBezTo>
                    <a:pt x="218" y="42"/>
                    <a:pt x="218" y="45"/>
                    <a:pt x="218" y="46"/>
                  </a:cubicBezTo>
                  <a:cubicBezTo>
                    <a:pt x="220" y="46"/>
                    <a:pt x="224" y="47"/>
                    <a:pt x="226" y="47"/>
                  </a:cubicBezTo>
                  <a:cubicBezTo>
                    <a:pt x="225" y="47"/>
                    <a:pt x="224" y="55"/>
                    <a:pt x="225" y="56"/>
                  </a:cubicBezTo>
                  <a:lnTo>
                    <a:pt x="226" y="56"/>
                  </a:lnTo>
                  <a:lnTo>
                    <a:pt x="226" y="57"/>
                  </a:lnTo>
                  <a:lnTo>
                    <a:pt x="227" y="58"/>
                  </a:lnTo>
                  <a:lnTo>
                    <a:pt x="227" y="59"/>
                  </a:lnTo>
                  <a:cubicBezTo>
                    <a:pt x="228" y="59"/>
                    <a:pt x="231" y="59"/>
                    <a:pt x="232" y="58"/>
                  </a:cubicBezTo>
                  <a:cubicBezTo>
                    <a:pt x="233" y="57"/>
                    <a:pt x="235" y="58"/>
                    <a:pt x="235" y="57"/>
                  </a:cubicBezTo>
                  <a:lnTo>
                    <a:pt x="237" y="57"/>
                  </a:lnTo>
                  <a:lnTo>
                    <a:pt x="237" y="58"/>
                  </a:lnTo>
                  <a:lnTo>
                    <a:pt x="238" y="58"/>
                  </a:lnTo>
                  <a:cubicBezTo>
                    <a:pt x="238" y="59"/>
                    <a:pt x="238" y="63"/>
                    <a:pt x="237" y="63"/>
                  </a:cubicBezTo>
                  <a:lnTo>
                    <a:pt x="237" y="64"/>
                  </a:lnTo>
                  <a:lnTo>
                    <a:pt x="238" y="64"/>
                  </a:lnTo>
                  <a:lnTo>
                    <a:pt x="238" y="65"/>
                  </a:lnTo>
                  <a:lnTo>
                    <a:pt x="240" y="65"/>
                  </a:lnTo>
                  <a:lnTo>
                    <a:pt x="240" y="60"/>
                  </a:lnTo>
                  <a:lnTo>
                    <a:pt x="243" y="60"/>
                  </a:lnTo>
                  <a:cubicBezTo>
                    <a:pt x="243" y="61"/>
                    <a:pt x="246" y="61"/>
                    <a:pt x="246" y="62"/>
                  </a:cubicBezTo>
                  <a:cubicBezTo>
                    <a:pt x="246" y="62"/>
                    <a:pt x="247" y="63"/>
                    <a:pt x="247" y="63"/>
                  </a:cubicBezTo>
                  <a:lnTo>
                    <a:pt x="248" y="63"/>
                  </a:lnTo>
                  <a:lnTo>
                    <a:pt x="248" y="64"/>
                  </a:lnTo>
                  <a:lnTo>
                    <a:pt x="249" y="64"/>
                  </a:lnTo>
                  <a:cubicBezTo>
                    <a:pt x="249" y="65"/>
                    <a:pt x="249" y="64"/>
                    <a:pt x="249" y="65"/>
                  </a:cubicBezTo>
                  <a:lnTo>
                    <a:pt x="250" y="65"/>
                  </a:lnTo>
                  <a:lnTo>
                    <a:pt x="251" y="65"/>
                  </a:lnTo>
                  <a:lnTo>
                    <a:pt x="251" y="64"/>
                  </a:lnTo>
                  <a:lnTo>
                    <a:pt x="252" y="63"/>
                  </a:lnTo>
                  <a:lnTo>
                    <a:pt x="252" y="62"/>
                  </a:lnTo>
                  <a:lnTo>
                    <a:pt x="253" y="61"/>
                  </a:lnTo>
                  <a:lnTo>
                    <a:pt x="253" y="60"/>
                  </a:lnTo>
                  <a:cubicBezTo>
                    <a:pt x="254" y="60"/>
                    <a:pt x="254" y="60"/>
                    <a:pt x="254" y="60"/>
                  </a:cubicBezTo>
                  <a:cubicBezTo>
                    <a:pt x="254" y="59"/>
                    <a:pt x="255" y="59"/>
                    <a:pt x="255" y="59"/>
                  </a:cubicBezTo>
                  <a:lnTo>
                    <a:pt x="255" y="58"/>
                  </a:lnTo>
                  <a:lnTo>
                    <a:pt x="256" y="57"/>
                  </a:lnTo>
                  <a:lnTo>
                    <a:pt x="256" y="56"/>
                  </a:lnTo>
                  <a:lnTo>
                    <a:pt x="257" y="56"/>
                  </a:lnTo>
                  <a:lnTo>
                    <a:pt x="257" y="55"/>
                  </a:lnTo>
                  <a:cubicBezTo>
                    <a:pt x="258" y="55"/>
                    <a:pt x="257" y="55"/>
                    <a:pt x="258" y="55"/>
                  </a:cubicBezTo>
                  <a:lnTo>
                    <a:pt x="258" y="54"/>
                  </a:lnTo>
                  <a:lnTo>
                    <a:pt x="258" y="51"/>
                  </a:lnTo>
                  <a:lnTo>
                    <a:pt x="251" y="51"/>
                  </a:lnTo>
                  <a:lnTo>
                    <a:pt x="251" y="50"/>
                  </a:lnTo>
                  <a:cubicBezTo>
                    <a:pt x="250" y="50"/>
                    <a:pt x="251" y="50"/>
                    <a:pt x="250" y="50"/>
                  </a:cubicBezTo>
                  <a:lnTo>
                    <a:pt x="250" y="49"/>
                  </a:lnTo>
                  <a:cubicBezTo>
                    <a:pt x="249" y="49"/>
                    <a:pt x="250" y="49"/>
                    <a:pt x="249" y="49"/>
                  </a:cubicBezTo>
                  <a:lnTo>
                    <a:pt x="249" y="46"/>
                  </a:lnTo>
                  <a:lnTo>
                    <a:pt x="250" y="46"/>
                  </a:lnTo>
                  <a:lnTo>
                    <a:pt x="250" y="45"/>
                  </a:lnTo>
                  <a:lnTo>
                    <a:pt x="250" y="44"/>
                  </a:lnTo>
                  <a:lnTo>
                    <a:pt x="250" y="42"/>
                  </a:lnTo>
                  <a:lnTo>
                    <a:pt x="251" y="42"/>
                  </a:lnTo>
                  <a:lnTo>
                    <a:pt x="251" y="41"/>
                  </a:lnTo>
                  <a:cubicBezTo>
                    <a:pt x="252" y="40"/>
                    <a:pt x="250" y="36"/>
                    <a:pt x="251" y="35"/>
                  </a:cubicBezTo>
                  <a:lnTo>
                    <a:pt x="251" y="34"/>
                  </a:lnTo>
                  <a:lnTo>
                    <a:pt x="252" y="34"/>
                  </a:lnTo>
                  <a:lnTo>
                    <a:pt x="252" y="32"/>
                  </a:lnTo>
                  <a:lnTo>
                    <a:pt x="252" y="31"/>
                  </a:lnTo>
                  <a:lnTo>
                    <a:pt x="253" y="31"/>
                  </a:lnTo>
                  <a:cubicBezTo>
                    <a:pt x="253" y="31"/>
                    <a:pt x="256" y="31"/>
                    <a:pt x="258" y="31"/>
                  </a:cubicBezTo>
                  <a:cubicBezTo>
                    <a:pt x="258" y="30"/>
                    <a:pt x="258" y="31"/>
                    <a:pt x="258" y="30"/>
                  </a:cubicBezTo>
                  <a:lnTo>
                    <a:pt x="259" y="30"/>
                  </a:lnTo>
                  <a:cubicBezTo>
                    <a:pt x="259" y="29"/>
                    <a:pt x="260" y="26"/>
                    <a:pt x="260" y="25"/>
                  </a:cubicBezTo>
                  <a:cubicBezTo>
                    <a:pt x="260" y="25"/>
                    <a:pt x="260" y="25"/>
                    <a:pt x="260" y="25"/>
                  </a:cubicBezTo>
                  <a:lnTo>
                    <a:pt x="260" y="24"/>
                  </a:lnTo>
                  <a:lnTo>
                    <a:pt x="261" y="24"/>
                  </a:lnTo>
                  <a:lnTo>
                    <a:pt x="261" y="23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2" y="21"/>
                  </a:lnTo>
                  <a:cubicBezTo>
                    <a:pt x="263" y="21"/>
                    <a:pt x="264" y="20"/>
                    <a:pt x="264" y="20"/>
                  </a:cubicBezTo>
                  <a:lnTo>
                    <a:pt x="265" y="19"/>
                  </a:lnTo>
                  <a:lnTo>
                    <a:pt x="265" y="18"/>
                  </a:lnTo>
                  <a:lnTo>
                    <a:pt x="266" y="18"/>
                  </a:lnTo>
                  <a:lnTo>
                    <a:pt x="266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20"/>
                  </a:lnTo>
                  <a:lnTo>
                    <a:pt x="269" y="21"/>
                  </a:lnTo>
                  <a:lnTo>
                    <a:pt x="271" y="21"/>
                  </a:lnTo>
                  <a:lnTo>
                    <a:pt x="272" y="20"/>
                  </a:lnTo>
                  <a:lnTo>
                    <a:pt x="272" y="19"/>
                  </a:lnTo>
                  <a:cubicBezTo>
                    <a:pt x="272" y="19"/>
                    <a:pt x="272" y="16"/>
                    <a:pt x="272" y="15"/>
                  </a:cubicBezTo>
                  <a:lnTo>
                    <a:pt x="273" y="15"/>
                  </a:lnTo>
                  <a:cubicBezTo>
                    <a:pt x="273" y="15"/>
                    <a:pt x="274" y="14"/>
                    <a:pt x="275" y="14"/>
                  </a:cubicBezTo>
                  <a:cubicBezTo>
                    <a:pt x="275" y="14"/>
                    <a:pt x="276" y="13"/>
                    <a:pt x="277" y="13"/>
                  </a:cubicBezTo>
                  <a:lnTo>
                    <a:pt x="278" y="12"/>
                  </a:lnTo>
                  <a:cubicBezTo>
                    <a:pt x="278" y="13"/>
                    <a:pt x="279" y="12"/>
                    <a:pt x="279" y="13"/>
                  </a:cubicBezTo>
                  <a:cubicBezTo>
                    <a:pt x="280" y="13"/>
                    <a:pt x="281" y="13"/>
                    <a:pt x="282" y="13"/>
                  </a:cubicBezTo>
                  <a:lnTo>
                    <a:pt x="282" y="14"/>
                  </a:lnTo>
                  <a:lnTo>
                    <a:pt x="283" y="14"/>
                  </a:lnTo>
                  <a:lnTo>
                    <a:pt x="284" y="14"/>
                  </a:lnTo>
                  <a:lnTo>
                    <a:pt x="284" y="15"/>
                  </a:lnTo>
                  <a:lnTo>
                    <a:pt x="285" y="15"/>
                  </a:lnTo>
                  <a:cubicBezTo>
                    <a:pt x="285" y="15"/>
                    <a:pt x="287" y="16"/>
                    <a:pt x="288" y="16"/>
                  </a:cubicBezTo>
                  <a:lnTo>
                    <a:pt x="288" y="17"/>
                  </a:lnTo>
                  <a:cubicBezTo>
                    <a:pt x="289" y="17"/>
                    <a:pt x="291" y="21"/>
                    <a:pt x="292" y="20"/>
                  </a:cubicBezTo>
                  <a:cubicBezTo>
                    <a:pt x="292" y="19"/>
                    <a:pt x="293" y="20"/>
                    <a:pt x="293" y="19"/>
                  </a:cubicBezTo>
                  <a:cubicBezTo>
                    <a:pt x="293" y="19"/>
                    <a:pt x="295" y="19"/>
                    <a:pt x="295" y="19"/>
                  </a:cubicBezTo>
                  <a:lnTo>
                    <a:pt x="296" y="19"/>
                  </a:lnTo>
                  <a:lnTo>
                    <a:pt x="296" y="18"/>
                  </a:lnTo>
                  <a:lnTo>
                    <a:pt x="297" y="18"/>
                  </a:lnTo>
                  <a:lnTo>
                    <a:pt x="298" y="17"/>
                  </a:lnTo>
                  <a:cubicBezTo>
                    <a:pt x="298" y="17"/>
                    <a:pt x="299" y="16"/>
                    <a:pt x="299" y="16"/>
                  </a:cubicBezTo>
                  <a:cubicBezTo>
                    <a:pt x="299" y="16"/>
                    <a:pt x="300" y="16"/>
                    <a:pt x="300" y="16"/>
                  </a:cubicBezTo>
                  <a:cubicBezTo>
                    <a:pt x="300" y="16"/>
                    <a:pt x="300" y="15"/>
                    <a:pt x="300" y="15"/>
                  </a:cubicBezTo>
                  <a:cubicBezTo>
                    <a:pt x="301" y="15"/>
                    <a:pt x="301" y="15"/>
                    <a:pt x="301" y="16"/>
                  </a:cubicBezTo>
                  <a:lnTo>
                    <a:pt x="302" y="16"/>
                  </a:lnTo>
                  <a:cubicBezTo>
                    <a:pt x="302" y="16"/>
                    <a:pt x="303" y="16"/>
                    <a:pt x="303" y="16"/>
                  </a:cubicBezTo>
                  <a:cubicBezTo>
                    <a:pt x="303" y="16"/>
                    <a:pt x="304" y="17"/>
                    <a:pt x="304" y="17"/>
                  </a:cubicBezTo>
                  <a:lnTo>
                    <a:pt x="304" y="19"/>
                  </a:lnTo>
                  <a:cubicBezTo>
                    <a:pt x="303" y="20"/>
                    <a:pt x="303" y="21"/>
                    <a:pt x="303" y="22"/>
                  </a:cubicBezTo>
                  <a:cubicBezTo>
                    <a:pt x="303" y="22"/>
                    <a:pt x="303" y="23"/>
                    <a:pt x="302" y="23"/>
                  </a:cubicBezTo>
                  <a:cubicBezTo>
                    <a:pt x="302" y="24"/>
                    <a:pt x="302" y="26"/>
                    <a:pt x="301" y="26"/>
                  </a:cubicBezTo>
                  <a:lnTo>
                    <a:pt x="301" y="27"/>
                  </a:lnTo>
                  <a:cubicBezTo>
                    <a:pt x="299" y="28"/>
                    <a:pt x="297" y="31"/>
                    <a:pt x="296" y="32"/>
                  </a:cubicBezTo>
                  <a:cubicBezTo>
                    <a:pt x="296" y="33"/>
                    <a:pt x="296" y="34"/>
                    <a:pt x="296" y="34"/>
                  </a:cubicBezTo>
                  <a:lnTo>
                    <a:pt x="296" y="35"/>
                  </a:lnTo>
                  <a:lnTo>
                    <a:pt x="301" y="35"/>
                  </a:lnTo>
                  <a:cubicBezTo>
                    <a:pt x="301" y="35"/>
                    <a:pt x="303" y="35"/>
                    <a:pt x="303" y="36"/>
                  </a:cubicBezTo>
                  <a:cubicBezTo>
                    <a:pt x="303" y="37"/>
                    <a:pt x="303" y="38"/>
                    <a:pt x="303" y="39"/>
                  </a:cubicBezTo>
                  <a:lnTo>
                    <a:pt x="304" y="39"/>
                  </a:lnTo>
                  <a:cubicBezTo>
                    <a:pt x="304" y="39"/>
                    <a:pt x="305" y="40"/>
                    <a:pt x="306" y="40"/>
                  </a:cubicBezTo>
                  <a:cubicBezTo>
                    <a:pt x="306" y="40"/>
                    <a:pt x="306" y="40"/>
                    <a:pt x="306" y="40"/>
                  </a:cubicBezTo>
                  <a:lnTo>
                    <a:pt x="306" y="42"/>
                  </a:lnTo>
                  <a:cubicBezTo>
                    <a:pt x="307" y="42"/>
                    <a:pt x="309" y="42"/>
                    <a:pt x="309" y="42"/>
                  </a:cubicBezTo>
                  <a:cubicBezTo>
                    <a:pt x="310" y="41"/>
                    <a:pt x="313" y="42"/>
                    <a:pt x="314" y="42"/>
                  </a:cubicBezTo>
                  <a:cubicBezTo>
                    <a:pt x="314" y="43"/>
                    <a:pt x="314" y="44"/>
                    <a:pt x="314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45"/>
                    <a:pt x="311" y="46"/>
                    <a:pt x="311" y="46"/>
                  </a:cubicBezTo>
                  <a:cubicBezTo>
                    <a:pt x="310" y="47"/>
                    <a:pt x="311" y="50"/>
                    <a:pt x="310" y="51"/>
                  </a:cubicBezTo>
                  <a:lnTo>
                    <a:pt x="310" y="52"/>
                  </a:lnTo>
                  <a:lnTo>
                    <a:pt x="309" y="52"/>
                  </a:lnTo>
                  <a:lnTo>
                    <a:pt x="308" y="52"/>
                  </a:lnTo>
                  <a:lnTo>
                    <a:pt x="307" y="52"/>
                  </a:lnTo>
                  <a:lnTo>
                    <a:pt x="306" y="52"/>
                  </a:lnTo>
                  <a:lnTo>
                    <a:pt x="306" y="51"/>
                  </a:lnTo>
                  <a:cubicBezTo>
                    <a:pt x="306" y="52"/>
                    <a:pt x="305" y="51"/>
                    <a:pt x="305" y="52"/>
                  </a:cubicBezTo>
                  <a:lnTo>
                    <a:pt x="305" y="53"/>
                  </a:lnTo>
                  <a:lnTo>
                    <a:pt x="304" y="53"/>
                  </a:lnTo>
                  <a:lnTo>
                    <a:pt x="304" y="55"/>
                  </a:lnTo>
                  <a:cubicBezTo>
                    <a:pt x="304" y="55"/>
                    <a:pt x="304" y="58"/>
                    <a:pt x="304" y="58"/>
                  </a:cubicBezTo>
                  <a:lnTo>
                    <a:pt x="304" y="59"/>
                  </a:lnTo>
                  <a:cubicBezTo>
                    <a:pt x="305" y="59"/>
                    <a:pt x="306" y="59"/>
                    <a:pt x="307" y="59"/>
                  </a:cubicBezTo>
                  <a:cubicBezTo>
                    <a:pt x="307" y="61"/>
                    <a:pt x="307" y="66"/>
                    <a:pt x="306" y="66"/>
                  </a:cubicBezTo>
                  <a:cubicBezTo>
                    <a:pt x="306" y="67"/>
                    <a:pt x="306" y="66"/>
                    <a:pt x="306" y="67"/>
                  </a:cubicBezTo>
                  <a:cubicBezTo>
                    <a:pt x="306" y="67"/>
                    <a:pt x="305" y="67"/>
                    <a:pt x="305" y="67"/>
                  </a:cubicBezTo>
                  <a:lnTo>
                    <a:pt x="305" y="76"/>
                  </a:lnTo>
                  <a:lnTo>
                    <a:pt x="308" y="76"/>
                  </a:lnTo>
                  <a:cubicBezTo>
                    <a:pt x="308" y="76"/>
                    <a:pt x="308" y="76"/>
                    <a:pt x="308" y="76"/>
                  </a:cubicBezTo>
                  <a:lnTo>
                    <a:pt x="309" y="76"/>
                  </a:lnTo>
                  <a:cubicBezTo>
                    <a:pt x="309" y="75"/>
                    <a:pt x="309" y="76"/>
                    <a:pt x="309" y="75"/>
                  </a:cubicBezTo>
                  <a:lnTo>
                    <a:pt x="310" y="75"/>
                  </a:lnTo>
                  <a:lnTo>
                    <a:pt x="310" y="74"/>
                  </a:lnTo>
                  <a:lnTo>
                    <a:pt x="310" y="72"/>
                  </a:lnTo>
                  <a:cubicBezTo>
                    <a:pt x="311" y="72"/>
                    <a:pt x="312" y="73"/>
                    <a:pt x="313" y="73"/>
                  </a:cubicBezTo>
                  <a:cubicBezTo>
                    <a:pt x="313" y="73"/>
                    <a:pt x="314" y="73"/>
                    <a:pt x="314" y="73"/>
                  </a:cubicBezTo>
                  <a:lnTo>
                    <a:pt x="315" y="73"/>
                  </a:lnTo>
                  <a:lnTo>
                    <a:pt x="315" y="74"/>
                  </a:lnTo>
                  <a:cubicBezTo>
                    <a:pt x="316" y="74"/>
                    <a:pt x="316" y="75"/>
                    <a:pt x="317" y="75"/>
                  </a:cubicBezTo>
                  <a:cubicBezTo>
                    <a:pt x="317" y="76"/>
                    <a:pt x="316" y="77"/>
                    <a:pt x="316" y="78"/>
                  </a:cubicBezTo>
                  <a:cubicBezTo>
                    <a:pt x="316" y="79"/>
                    <a:pt x="316" y="80"/>
                    <a:pt x="317" y="81"/>
                  </a:cubicBezTo>
                  <a:lnTo>
                    <a:pt x="319" y="81"/>
                  </a:lnTo>
                  <a:cubicBezTo>
                    <a:pt x="319" y="81"/>
                    <a:pt x="320" y="81"/>
                    <a:pt x="320" y="81"/>
                  </a:cubicBezTo>
                  <a:cubicBezTo>
                    <a:pt x="320" y="81"/>
                    <a:pt x="320" y="81"/>
                    <a:pt x="320" y="80"/>
                  </a:cubicBezTo>
                  <a:cubicBezTo>
                    <a:pt x="320" y="80"/>
                    <a:pt x="321" y="80"/>
                    <a:pt x="321" y="80"/>
                  </a:cubicBezTo>
                  <a:lnTo>
                    <a:pt x="322" y="80"/>
                  </a:lnTo>
                  <a:lnTo>
                    <a:pt x="322" y="81"/>
                  </a:lnTo>
                  <a:lnTo>
                    <a:pt x="322" y="82"/>
                  </a:lnTo>
                  <a:lnTo>
                    <a:pt x="323" y="82"/>
                  </a:lnTo>
                  <a:lnTo>
                    <a:pt x="324" y="82"/>
                  </a:lnTo>
                  <a:lnTo>
                    <a:pt x="324" y="83"/>
                  </a:lnTo>
                  <a:cubicBezTo>
                    <a:pt x="324" y="83"/>
                    <a:pt x="326" y="83"/>
                    <a:pt x="327" y="83"/>
                  </a:cubicBezTo>
                  <a:lnTo>
                    <a:pt x="327" y="82"/>
                  </a:lnTo>
                  <a:lnTo>
                    <a:pt x="327" y="81"/>
                  </a:lnTo>
                  <a:lnTo>
                    <a:pt x="328" y="81"/>
                  </a:lnTo>
                  <a:cubicBezTo>
                    <a:pt x="328" y="81"/>
                    <a:pt x="328" y="82"/>
                    <a:pt x="328" y="82"/>
                  </a:cubicBezTo>
                  <a:cubicBezTo>
                    <a:pt x="329" y="82"/>
                    <a:pt x="329" y="83"/>
                    <a:pt x="330" y="82"/>
                  </a:cubicBezTo>
                  <a:lnTo>
                    <a:pt x="330" y="81"/>
                  </a:lnTo>
                  <a:lnTo>
                    <a:pt x="331" y="81"/>
                  </a:lnTo>
                  <a:lnTo>
                    <a:pt x="331" y="80"/>
                  </a:lnTo>
                  <a:cubicBezTo>
                    <a:pt x="332" y="80"/>
                    <a:pt x="333" y="78"/>
                    <a:pt x="334" y="78"/>
                  </a:cubicBezTo>
                  <a:cubicBezTo>
                    <a:pt x="334" y="78"/>
                    <a:pt x="334" y="77"/>
                    <a:pt x="334" y="77"/>
                  </a:cubicBezTo>
                  <a:lnTo>
                    <a:pt x="334" y="76"/>
                  </a:lnTo>
                  <a:cubicBezTo>
                    <a:pt x="335" y="76"/>
                    <a:pt x="335" y="76"/>
                    <a:pt x="335" y="76"/>
                  </a:cubicBezTo>
                  <a:cubicBezTo>
                    <a:pt x="337" y="75"/>
                    <a:pt x="340" y="76"/>
                    <a:pt x="341" y="76"/>
                  </a:cubicBezTo>
                  <a:cubicBezTo>
                    <a:pt x="342" y="77"/>
                    <a:pt x="345" y="77"/>
                    <a:pt x="345" y="77"/>
                  </a:cubicBezTo>
                  <a:cubicBezTo>
                    <a:pt x="346" y="78"/>
                    <a:pt x="348" y="78"/>
                    <a:pt x="349" y="78"/>
                  </a:cubicBezTo>
                  <a:cubicBezTo>
                    <a:pt x="349" y="77"/>
                    <a:pt x="349" y="75"/>
                    <a:pt x="349" y="75"/>
                  </a:cubicBezTo>
                  <a:cubicBezTo>
                    <a:pt x="349" y="74"/>
                    <a:pt x="350" y="75"/>
                    <a:pt x="350" y="74"/>
                  </a:cubicBezTo>
                  <a:cubicBezTo>
                    <a:pt x="350" y="74"/>
                    <a:pt x="351" y="74"/>
                    <a:pt x="351" y="74"/>
                  </a:cubicBezTo>
                  <a:lnTo>
                    <a:pt x="351" y="73"/>
                  </a:lnTo>
                  <a:lnTo>
                    <a:pt x="352" y="73"/>
                  </a:lnTo>
                  <a:cubicBezTo>
                    <a:pt x="352" y="73"/>
                    <a:pt x="352" y="72"/>
                    <a:pt x="353" y="72"/>
                  </a:cubicBezTo>
                  <a:cubicBezTo>
                    <a:pt x="353" y="72"/>
                    <a:pt x="353" y="72"/>
                    <a:pt x="353" y="71"/>
                  </a:cubicBezTo>
                  <a:lnTo>
                    <a:pt x="354" y="71"/>
                  </a:lnTo>
                  <a:lnTo>
                    <a:pt x="355" y="71"/>
                  </a:lnTo>
                  <a:lnTo>
                    <a:pt x="355" y="72"/>
                  </a:lnTo>
                  <a:cubicBezTo>
                    <a:pt x="355" y="72"/>
                    <a:pt x="356" y="72"/>
                    <a:pt x="356" y="72"/>
                  </a:cubicBezTo>
                  <a:cubicBezTo>
                    <a:pt x="357" y="72"/>
                    <a:pt x="359" y="73"/>
                    <a:pt x="360" y="73"/>
                  </a:cubicBezTo>
                  <a:lnTo>
                    <a:pt x="361" y="73"/>
                  </a:lnTo>
                  <a:cubicBezTo>
                    <a:pt x="362" y="73"/>
                    <a:pt x="362" y="73"/>
                    <a:pt x="362" y="73"/>
                  </a:cubicBezTo>
                  <a:lnTo>
                    <a:pt x="363" y="74"/>
                  </a:lnTo>
                  <a:lnTo>
                    <a:pt x="363" y="76"/>
                  </a:lnTo>
                  <a:lnTo>
                    <a:pt x="363" y="77"/>
                  </a:lnTo>
                  <a:lnTo>
                    <a:pt x="364" y="77"/>
                  </a:lnTo>
                  <a:cubicBezTo>
                    <a:pt x="364" y="77"/>
                    <a:pt x="364" y="77"/>
                    <a:pt x="364" y="77"/>
                  </a:cubicBezTo>
                  <a:lnTo>
                    <a:pt x="366" y="77"/>
                  </a:lnTo>
                  <a:lnTo>
                    <a:pt x="366" y="78"/>
                  </a:lnTo>
                  <a:lnTo>
                    <a:pt x="366" y="80"/>
                  </a:lnTo>
                  <a:cubicBezTo>
                    <a:pt x="366" y="80"/>
                    <a:pt x="365" y="81"/>
                    <a:pt x="365" y="81"/>
                  </a:cubicBezTo>
                  <a:cubicBezTo>
                    <a:pt x="364" y="81"/>
                    <a:pt x="365" y="81"/>
                    <a:pt x="364" y="81"/>
                  </a:cubicBezTo>
                  <a:lnTo>
                    <a:pt x="364" y="82"/>
                  </a:lnTo>
                  <a:lnTo>
                    <a:pt x="363" y="83"/>
                  </a:lnTo>
                  <a:lnTo>
                    <a:pt x="362" y="83"/>
                  </a:lnTo>
                  <a:lnTo>
                    <a:pt x="359" y="83"/>
                  </a:lnTo>
                  <a:lnTo>
                    <a:pt x="359" y="84"/>
                  </a:lnTo>
                  <a:lnTo>
                    <a:pt x="357" y="84"/>
                  </a:lnTo>
                  <a:lnTo>
                    <a:pt x="357" y="83"/>
                  </a:lnTo>
                  <a:lnTo>
                    <a:pt x="355" y="83"/>
                  </a:lnTo>
                  <a:cubicBezTo>
                    <a:pt x="355" y="86"/>
                    <a:pt x="354" y="92"/>
                    <a:pt x="355" y="94"/>
                  </a:cubicBezTo>
                  <a:lnTo>
                    <a:pt x="355" y="95"/>
                  </a:lnTo>
                  <a:lnTo>
                    <a:pt x="356" y="95"/>
                  </a:lnTo>
                  <a:cubicBezTo>
                    <a:pt x="356" y="96"/>
                    <a:pt x="355" y="99"/>
                    <a:pt x="356" y="100"/>
                  </a:cubicBezTo>
                  <a:lnTo>
                    <a:pt x="356" y="101"/>
                  </a:lnTo>
                  <a:lnTo>
                    <a:pt x="356" y="102"/>
                  </a:lnTo>
                  <a:lnTo>
                    <a:pt x="357" y="102"/>
                  </a:lnTo>
                  <a:cubicBezTo>
                    <a:pt x="357" y="102"/>
                    <a:pt x="357" y="106"/>
                    <a:pt x="357" y="107"/>
                  </a:cubicBezTo>
                  <a:lnTo>
                    <a:pt x="356" y="107"/>
                  </a:lnTo>
                  <a:lnTo>
                    <a:pt x="356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11"/>
                  </a:lnTo>
                  <a:lnTo>
                    <a:pt x="354" y="111"/>
                  </a:lnTo>
                  <a:lnTo>
                    <a:pt x="354" y="113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2" y="112"/>
                  </a:lnTo>
                  <a:cubicBezTo>
                    <a:pt x="352" y="114"/>
                    <a:pt x="353" y="117"/>
                    <a:pt x="353" y="119"/>
                  </a:cubicBezTo>
                  <a:lnTo>
                    <a:pt x="355" y="120"/>
                  </a:lnTo>
                  <a:lnTo>
                    <a:pt x="354" y="121"/>
                  </a:lnTo>
                  <a:lnTo>
                    <a:pt x="354" y="122"/>
                  </a:lnTo>
                  <a:lnTo>
                    <a:pt x="354" y="123"/>
                  </a:lnTo>
                  <a:cubicBezTo>
                    <a:pt x="355" y="123"/>
                    <a:pt x="354" y="124"/>
                    <a:pt x="355" y="124"/>
                  </a:cubicBezTo>
                  <a:lnTo>
                    <a:pt x="355" y="125"/>
                  </a:lnTo>
                  <a:lnTo>
                    <a:pt x="358" y="125"/>
                  </a:lnTo>
                  <a:lnTo>
                    <a:pt x="358" y="126"/>
                  </a:lnTo>
                  <a:lnTo>
                    <a:pt x="358" y="128"/>
                  </a:lnTo>
                  <a:lnTo>
                    <a:pt x="358" y="130"/>
                  </a:lnTo>
                  <a:lnTo>
                    <a:pt x="357" y="130"/>
                  </a:lnTo>
                  <a:lnTo>
                    <a:pt x="357" y="131"/>
                  </a:lnTo>
                  <a:lnTo>
                    <a:pt x="356" y="131"/>
                  </a:lnTo>
                  <a:lnTo>
                    <a:pt x="356" y="132"/>
                  </a:lnTo>
                  <a:cubicBezTo>
                    <a:pt x="355" y="132"/>
                    <a:pt x="355" y="135"/>
                    <a:pt x="355" y="136"/>
                  </a:cubicBezTo>
                  <a:lnTo>
                    <a:pt x="355" y="137"/>
                  </a:lnTo>
                  <a:cubicBezTo>
                    <a:pt x="354" y="139"/>
                    <a:pt x="354" y="146"/>
                    <a:pt x="354" y="148"/>
                  </a:cubicBezTo>
                  <a:lnTo>
                    <a:pt x="355" y="148"/>
                  </a:lnTo>
                  <a:lnTo>
                    <a:pt x="355" y="149"/>
                  </a:lnTo>
                  <a:lnTo>
                    <a:pt x="355" y="150"/>
                  </a:lnTo>
                  <a:cubicBezTo>
                    <a:pt x="355" y="150"/>
                    <a:pt x="356" y="150"/>
                    <a:pt x="356" y="151"/>
                  </a:cubicBezTo>
                  <a:cubicBezTo>
                    <a:pt x="356" y="151"/>
                    <a:pt x="357" y="151"/>
                    <a:pt x="358" y="151"/>
                  </a:cubicBezTo>
                  <a:cubicBezTo>
                    <a:pt x="358" y="152"/>
                    <a:pt x="359" y="152"/>
                    <a:pt x="359" y="153"/>
                  </a:cubicBezTo>
                  <a:lnTo>
                    <a:pt x="360" y="153"/>
                  </a:lnTo>
                  <a:cubicBezTo>
                    <a:pt x="360" y="154"/>
                    <a:pt x="361" y="153"/>
                    <a:pt x="361" y="154"/>
                  </a:cubicBezTo>
                  <a:lnTo>
                    <a:pt x="362" y="154"/>
                  </a:lnTo>
                  <a:lnTo>
                    <a:pt x="362" y="155"/>
                  </a:lnTo>
                  <a:lnTo>
                    <a:pt x="363" y="155"/>
                  </a:lnTo>
                  <a:lnTo>
                    <a:pt x="363" y="156"/>
                  </a:lnTo>
                  <a:cubicBezTo>
                    <a:pt x="364" y="156"/>
                    <a:pt x="366" y="157"/>
                    <a:pt x="366" y="157"/>
                  </a:cubicBezTo>
                  <a:lnTo>
                    <a:pt x="367" y="157"/>
                  </a:lnTo>
                  <a:lnTo>
                    <a:pt x="367" y="161"/>
                  </a:lnTo>
                  <a:cubicBezTo>
                    <a:pt x="366" y="161"/>
                    <a:pt x="367" y="162"/>
                    <a:pt x="366" y="162"/>
                  </a:cubicBezTo>
                  <a:lnTo>
                    <a:pt x="366" y="163"/>
                  </a:lnTo>
                  <a:cubicBezTo>
                    <a:pt x="365" y="163"/>
                    <a:pt x="365" y="164"/>
                    <a:pt x="364" y="164"/>
                  </a:cubicBezTo>
                  <a:lnTo>
                    <a:pt x="364" y="165"/>
                  </a:lnTo>
                  <a:lnTo>
                    <a:pt x="364" y="170"/>
                  </a:lnTo>
                  <a:lnTo>
                    <a:pt x="364" y="171"/>
                  </a:lnTo>
                  <a:lnTo>
                    <a:pt x="365" y="171"/>
                  </a:lnTo>
                  <a:lnTo>
                    <a:pt x="365" y="172"/>
                  </a:lnTo>
                  <a:lnTo>
                    <a:pt x="366" y="172"/>
                  </a:lnTo>
                  <a:cubicBezTo>
                    <a:pt x="366" y="172"/>
                    <a:pt x="366" y="173"/>
                    <a:pt x="366" y="173"/>
                  </a:cubicBezTo>
                  <a:cubicBezTo>
                    <a:pt x="366" y="173"/>
                    <a:pt x="366" y="175"/>
                    <a:pt x="366" y="175"/>
                  </a:cubicBezTo>
                  <a:lnTo>
                    <a:pt x="366" y="176"/>
                  </a:lnTo>
                  <a:lnTo>
                    <a:pt x="365" y="176"/>
                  </a:lnTo>
                  <a:lnTo>
                    <a:pt x="365" y="177"/>
                  </a:lnTo>
                  <a:lnTo>
                    <a:pt x="364" y="177"/>
                  </a:lnTo>
                  <a:lnTo>
                    <a:pt x="363" y="177"/>
                  </a:lnTo>
                  <a:cubicBezTo>
                    <a:pt x="362" y="177"/>
                    <a:pt x="362" y="175"/>
                    <a:pt x="361" y="175"/>
                  </a:cubicBezTo>
                  <a:lnTo>
                    <a:pt x="361" y="174"/>
                  </a:lnTo>
                  <a:lnTo>
                    <a:pt x="360" y="174"/>
                  </a:lnTo>
                  <a:lnTo>
                    <a:pt x="359" y="174"/>
                  </a:lnTo>
                  <a:lnTo>
                    <a:pt x="359" y="173"/>
                  </a:lnTo>
                  <a:lnTo>
                    <a:pt x="357" y="173"/>
                  </a:lnTo>
                  <a:cubicBezTo>
                    <a:pt x="357" y="174"/>
                    <a:pt x="356" y="174"/>
                    <a:pt x="356" y="174"/>
                  </a:cubicBezTo>
                  <a:lnTo>
                    <a:pt x="356" y="175"/>
                  </a:lnTo>
                  <a:cubicBezTo>
                    <a:pt x="355" y="176"/>
                    <a:pt x="356" y="178"/>
                    <a:pt x="355" y="179"/>
                  </a:cubicBezTo>
                  <a:lnTo>
                    <a:pt x="355" y="182"/>
                  </a:lnTo>
                  <a:lnTo>
                    <a:pt x="356" y="182"/>
                  </a:lnTo>
                  <a:lnTo>
                    <a:pt x="357" y="183"/>
                  </a:lnTo>
                  <a:lnTo>
                    <a:pt x="357" y="184"/>
                  </a:lnTo>
                  <a:cubicBezTo>
                    <a:pt x="356" y="184"/>
                    <a:pt x="356" y="184"/>
                    <a:pt x="355" y="184"/>
                  </a:cubicBezTo>
                  <a:lnTo>
                    <a:pt x="355" y="185"/>
                  </a:lnTo>
                  <a:lnTo>
                    <a:pt x="359" y="185"/>
                  </a:lnTo>
                  <a:lnTo>
                    <a:pt x="360" y="184"/>
                  </a:lnTo>
                  <a:cubicBezTo>
                    <a:pt x="360" y="185"/>
                    <a:pt x="361" y="186"/>
                    <a:pt x="361" y="186"/>
                  </a:cubicBezTo>
                  <a:lnTo>
                    <a:pt x="362" y="186"/>
                  </a:lnTo>
                  <a:lnTo>
                    <a:pt x="363" y="186"/>
                  </a:lnTo>
                  <a:lnTo>
                    <a:pt x="363" y="187"/>
                  </a:lnTo>
                  <a:lnTo>
                    <a:pt x="364" y="187"/>
                  </a:lnTo>
                  <a:lnTo>
                    <a:pt x="364" y="189"/>
                  </a:lnTo>
                  <a:lnTo>
                    <a:pt x="363" y="189"/>
                  </a:lnTo>
                  <a:lnTo>
                    <a:pt x="363" y="190"/>
                  </a:lnTo>
                  <a:lnTo>
                    <a:pt x="362" y="190"/>
                  </a:lnTo>
                  <a:lnTo>
                    <a:pt x="360" y="190"/>
                  </a:lnTo>
                  <a:lnTo>
                    <a:pt x="359" y="190"/>
                  </a:lnTo>
                  <a:lnTo>
                    <a:pt x="359" y="191"/>
                  </a:lnTo>
                  <a:lnTo>
                    <a:pt x="358" y="191"/>
                  </a:lnTo>
                  <a:lnTo>
                    <a:pt x="358" y="197"/>
                  </a:lnTo>
                  <a:cubicBezTo>
                    <a:pt x="360" y="198"/>
                    <a:pt x="363" y="198"/>
                    <a:pt x="365" y="198"/>
                  </a:cubicBezTo>
                  <a:lnTo>
                    <a:pt x="366" y="199"/>
                  </a:lnTo>
                  <a:lnTo>
                    <a:pt x="366" y="201"/>
                  </a:lnTo>
                  <a:lnTo>
                    <a:pt x="365" y="201"/>
                  </a:lnTo>
                  <a:lnTo>
                    <a:pt x="365" y="202"/>
                  </a:lnTo>
                  <a:cubicBezTo>
                    <a:pt x="365" y="203"/>
                    <a:pt x="365" y="205"/>
                    <a:pt x="364" y="205"/>
                  </a:cubicBezTo>
                  <a:lnTo>
                    <a:pt x="364" y="206"/>
                  </a:lnTo>
                  <a:cubicBezTo>
                    <a:pt x="363" y="206"/>
                    <a:pt x="364" y="206"/>
                    <a:pt x="363" y="206"/>
                  </a:cubicBezTo>
                  <a:lnTo>
                    <a:pt x="363" y="209"/>
                  </a:lnTo>
                  <a:lnTo>
                    <a:pt x="363" y="211"/>
                  </a:lnTo>
                  <a:lnTo>
                    <a:pt x="364" y="212"/>
                  </a:lnTo>
                  <a:lnTo>
                    <a:pt x="365" y="212"/>
                  </a:lnTo>
                  <a:lnTo>
                    <a:pt x="365" y="215"/>
                  </a:lnTo>
                  <a:lnTo>
                    <a:pt x="364" y="216"/>
                  </a:lnTo>
                  <a:cubicBezTo>
                    <a:pt x="363" y="216"/>
                    <a:pt x="357" y="216"/>
                    <a:pt x="357" y="217"/>
                  </a:cubicBezTo>
                  <a:lnTo>
                    <a:pt x="356" y="217"/>
                  </a:lnTo>
                  <a:lnTo>
                    <a:pt x="356" y="218"/>
                  </a:lnTo>
                  <a:lnTo>
                    <a:pt x="355" y="218"/>
                  </a:lnTo>
                  <a:lnTo>
                    <a:pt x="354" y="218"/>
                  </a:lnTo>
                  <a:cubicBezTo>
                    <a:pt x="354" y="219"/>
                    <a:pt x="354" y="219"/>
                    <a:pt x="353" y="219"/>
                  </a:cubicBezTo>
                  <a:lnTo>
                    <a:pt x="353" y="222"/>
                  </a:lnTo>
                  <a:cubicBezTo>
                    <a:pt x="352" y="222"/>
                    <a:pt x="351" y="221"/>
                    <a:pt x="349" y="221"/>
                  </a:cubicBezTo>
                  <a:cubicBezTo>
                    <a:pt x="349" y="221"/>
                    <a:pt x="348" y="220"/>
                    <a:pt x="348" y="220"/>
                  </a:cubicBezTo>
                  <a:cubicBezTo>
                    <a:pt x="348" y="220"/>
                    <a:pt x="347" y="219"/>
                    <a:pt x="347" y="219"/>
                  </a:cubicBezTo>
                  <a:lnTo>
                    <a:pt x="343" y="219"/>
                  </a:lnTo>
                  <a:lnTo>
                    <a:pt x="343" y="220"/>
                  </a:lnTo>
                  <a:lnTo>
                    <a:pt x="342" y="220"/>
                  </a:lnTo>
                  <a:cubicBezTo>
                    <a:pt x="342" y="221"/>
                    <a:pt x="341" y="220"/>
                    <a:pt x="341" y="221"/>
                  </a:cubicBezTo>
                  <a:cubicBezTo>
                    <a:pt x="341" y="221"/>
                    <a:pt x="340" y="221"/>
                    <a:pt x="339" y="221"/>
                  </a:cubicBezTo>
                  <a:cubicBezTo>
                    <a:pt x="339" y="221"/>
                    <a:pt x="332" y="221"/>
                    <a:pt x="332" y="221"/>
                  </a:cubicBezTo>
                  <a:cubicBezTo>
                    <a:pt x="331" y="220"/>
                    <a:pt x="330" y="217"/>
                    <a:pt x="330" y="216"/>
                  </a:cubicBezTo>
                  <a:lnTo>
                    <a:pt x="327" y="215"/>
                  </a:lnTo>
                  <a:lnTo>
                    <a:pt x="327" y="214"/>
                  </a:lnTo>
                  <a:lnTo>
                    <a:pt x="323" y="214"/>
                  </a:lnTo>
                  <a:lnTo>
                    <a:pt x="323" y="215"/>
                  </a:lnTo>
                  <a:cubicBezTo>
                    <a:pt x="322" y="215"/>
                    <a:pt x="323" y="216"/>
                    <a:pt x="322" y="216"/>
                  </a:cubicBezTo>
                  <a:lnTo>
                    <a:pt x="321" y="221"/>
                  </a:lnTo>
                  <a:lnTo>
                    <a:pt x="320" y="221"/>
                  </a:lnTo>
                  <a:cubicBezTo>
                    <a:pt x="320" y="222"/>
                    <a:pt x="320" y="226"/>
                    <a:pt x="319" y="228"/>
                  </a:cubicBezTo>
                  <a:lnTo>
                    <a:pt x="315" y="228"/>
                  </a:lnTo>
                  <a:lnTo>
                    <a:pt x="315" y="223"/>
                  </a:lnTo>
                  <a:cubicBezTo>
                    <a:pt x="314" y="223"/>
                    <a:pt x="314" y="222"/>
                    <a:pt x="314" y="222"/>
                  </a:cubicBezTo>
                  <a:lnTo>
                    <a:pt x="311" y="221"/>
                  </a:lnTo>
                  <a:lnTo>
                    <a:pt x="310" y="221"/>
                  </a:lnTo>
                  <a:lnTo>
                    <a:pt x="310" y="219"/>
                  </a:lnTo>
                  <a:cubicBezTo>
                    <a:pt x="309" y="219"/>
                    <a:pt x="309" y="210"/>
                    <a:pt x="310" y="210"/>
                  </a:cubicBezTo>
                  <a:lnTo>
                    <a:pt x="310" y="204"/>
                  </a:lnTo>
                  <a:lnTo>
                    <a:pt x="310" y="203"/>
                  </a:lnTo>
                  <a:lnTo>
                    <a:pt x="309" y="203"/>
                  </a:lnTo>
                  <a:lnTo>
                    <a:pt x="309" y="202"/>
                  </a:lnTo>
                  <a:cubicBezTo>
                    <a:pt x="308" y="202"/>
                    <a:pt x="308" y="202"/>
                    <a:pt x="308" y="201"/>
                  </a:cubicBezTo>
                  <a:lnTo>
                    <a:pt x="307" y="201"/>
                  </a:lnTo>
                  <a:cubicBezTo>
                    <a:pt x="305" y="200"/>
                    <a:pt x="302" y="200"/>
                    <a:pt x="301" y="199"/>
                  </a:cubicBezTo>
                  <a:lnTo>
                    <a:pt x="299" y="199"/>
                  </a:lnTo>
                  <a:cubicBezTo>
                    <a:pt x="299" y="200"/>
                    <a:pt x="298" y="199"/>
                    <a:pt x="298" y="200"/>
                  </a:cubicBezTo>
                  <a:lnTo>
                    <a:pt x="297" y="200"/>
                  </a:lnTo>
                  <a:cubicBezTo>
                    <a:pt x="297" y="201"/>
                    <a:pt x="297" y="200"/>
                    <a:pt x="297" y="201"/>
                  </a:cubicBezTo>
                  <a:lnTo>
                    <a:pt x="296" y="201"/>
                  </a:lnTo>
                  <a:lnTo>
                    <a:pt x="296" y="202"/>
                  </a:lnTo>
                  <a:cubicBezTo>
                    <a:pt x="295" y="202"/>
                    <a:pt x="295" y="204"/>
                    <a:pt x="294" y="204"/>
                  </a:cubicBezTo>
                  <a:lnTo>
                    <a:pt x="294" y="205"/>
                  </a:lnTo>
                  <a:cubicBezTo>
                    <a:pt x="294" y="205"/>
                    <a:pt x="292" y="206"/>
                    <a:pt x="292" y="206"/>
                  </a:cubicBezTo>
                  <a:lnTo>
                    <a:pt x="291" y="206"/>
                  </a:lnTo>
                  <a:lnTo>
                    <a:pt x="291" y="207"/>
                  </a:lnTo>
                  <a:lnTo>
                    <a:pt x="290" y="207"/>
                  </a:lnTo>
                  <a:cubicBezTo>
                    <a:pt x="290" y="208"/>
                    <a:pt x="289" y="207"/>
                    <a:pt x="289" y="208"/>
                  </a:cubicBezTo>
                  <a:cubicBezTo>
                    <a:pt x="289" y="208"/>
                    <a:pt x="287" y="209"/>
                    <a:pt x="287" y="209"/>
                  </a:cubicBezTo>
                  <a:lnTo>
                    <a:pt x="273" y="209"/>
                  </a:lnTo>
                  <a:lnTo>
                    <a:pt x="272" y="209"/>
                  </a:lnTo>
                  <a:lnTo>
                    <a:pt x="272" y="208"/>
                  </a:lnTo>
                  <a:lnTo>
                    <a:pt x="271" y="208"/>
                  </a:lnTo>
                  <a:lnTo>
                    <a:pt x="271" y="207"/>
                  </a:lnTo>
                  <a:lnTo>
                    <a:pt x="270" y="207"/>
                  </a:lnTo>
                  <a:lnTo>
                    <a:pt x="270" y="206"/>
                  </a:lnTo>
                  <a:lnTo>
                    <a:pt x="269" y="209"/>
                  </a:lnTo>
                  <a:cubicBezTo>
                    <a:pt x="269" y="209"/>
                    <a:pt x="268" y="211"/>
                    <a:pt x="268" y="212"/>
                  </a:cubicBezTo>
                  <a:cubicBezTo>
                    <a:pt x="267" y="213"/>
                    <a:pt x="268" y="219"/>
                    <a:pt x="268" y="221"/>
                  </a:cubicBezTo>
                  <a:lnTo>
                    <a:pt x="268" y="219"/>
                  </a:lnTo>
                  <a:lnTo>
                    <a:pt x="268" y="220"/>
                  </a:lnTo>
                  <a:lnTo>
                    <a:pt x="267" y="220"/>
                  </a:lnTo>
                  <a:lnTo>
                    <a:pt x="267" y="222"/>
                  </a:lnTo>
                  <a:lnTo>
                    <a:pt x="259" y="221"/>
                  </a:lnTo>
                  <a:lnTo>
                    <a:pt x="259" y="222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6" y="223"/>
                  </a:lnTo>
                  <a:cubicBezTo>
                    <a:pt x="256" y="222"/>
                    <a:pt x="254" y="222"/>
                    <a:pt x="254" y="221"/>
                  </a:cubicBezTo>
                  <a:lnTo>
                    <a:pt x="252" y="221"/>
                  </a:lnTo>
                  <a:lnTo>
                    <a:pt x="252" y="222"/>
                  </a:lnTo>
                  <a:cubicBezTo>
                    <a:pt x="252" y="222"/>
                    <a:pt x="252" y="223"/>
                    <a:pt x="252" y="223"/>
                  </a:cubicBezTo>
                  <a:lnTo>
                    <a:pt x="252" y="224"/>
                  </a:lnTo>
                  <a:lnTo>
                    <a:pt x="251" y="224"/>
                  </a:lnTo>
                  <a:lnTo>
                    <a:pt x="251" y="225"/>
                  </a:lnTo>
                  <a:lnTo>
                    <a:pt x="251" y="227"/>
                  </a:lnTo>
                  <a:lnTo>
                    <a:pt x="250" y="227"/>
                  </a:lnTo>
                  <a:lnTo>
                    <a:pt x="250" y="228"/>
                  </a:lnTo>
                  <a:lnTo>
                    <a:pt x="250" y="229"/>
                  </a:lnTo>
                  <a:cubicBezTo>
                    <a:pt x="249" y="229"/>
                    <a:pt x="249" y="230"/>
                    <a:pt x="248" y="231"/>
                  </a:cubicBezTo>
                  <a:lnTo>
                    <a:pt x="248" y="234"/>
                  </a:lnTo>
                  <a:lnTo>
                    <a:pt x="249" y="234"/>
                  </a:lnTo>
                  <a:lnTo>
                    <a:pt x="252" y="234"/>
                  </a:lnTo>
                  <a:lnTo>
                    <a:pt x="252" y="237"/>
                  </a:lnTo>
                  <a:lnTo>
                    <a:pt x="251" y="237"/>
                  </a:lnTo>
                  <a:lnTo>
                    <a:pt x="249" y="237"/>
                  </a:lnTo>
                  <a:cubicBezTo>
                    <a:pt x="249" y="238"/>
                    <a:pt x="250" y="242"/>
                    <a:pt x="249" y="243"/>
                  </a:cubicBezTo>
                  <a:lnTo>
                    <a:pt x="248" y="243"/>
                  </a:lnTo>
                  <a:lnTo>
                    <a:pt x="248" y="244"/>
                  </a:lnTo>
                  <a:lnTo>
                    <a:pt x="248" y="247"/>
                  </a:lnTo>
                  <a:lnTo>
                    <a:pt x="247" y="247"/>
                  </a:lnTo>
                  <a:lnTo>
                    <a:pt x="247" y="248"/>
                  </a:lnTo>
                  <a:lnTo>
                    <a:pt x="247" y="249"/>
                  </a:lnTo>
                  <a:lnTo>
                    <a:pt x="246" y="249"/>
                  </a:lnTo>
                  <a:lnTo>
                    <a:pt x="246" y="250"/>
                  </a:lnTo>
                  <a:lnTo>
                    <a:pt x="244" y="250"/>
                  </a:lnTo>
                  <a:lnTo>
                    <a:pt x="243" y="249"/>
                  </a:lnTo>
                  <a:lnTo>
                    <a:pt x="243" y="246"/>
                  </a:lnTo>
                  <a:lnTo>
                    <a:pt x="243" y="245"/>
                  </a:lnTo>
                  <a:cubicBezTo>
                    <a:pt x="242" y="245"/>
                    <a:pt x="239" y="245"/>
                    <a:pt x="238" y="245"/>
                  </a:cubicBezTo>
                  <a:lnTo>
                    <a:pt x="238" y="247"/>
                  </a:lnTo>
                  <a:lnTo>
                    <a:pt x="238" y="248"/>
                  </a:lnTo>
                  <a:lnTo>
                    <a:pt x="239" y="249"/>
                  </a:lnTo>
                  <a:cubicBezTo>
                    <a:pt x="239" y="249"/>
                    <a:pt x="240" y="249"/>
                    <a:pt x="240" y="250"/>
                  </a:cubicBezTo>
                  <a:cubicBezTo>
                    <a:pt x="240" y="250"/>
                    <a:pt x="242" y="250"/>
                    <a:pt x="242" y="250"/>
                  </a:cubicBezTo>
                  <a:lnTo>
                    <a:pt x="242" y="251"/>
                  </a:lnTo>
                  <a:lnTo>
                    <a:pt x="243" y="251"/>
                  </a:lnTo>
                  <a:lnTo>
                    <a:pt x="243" y="252"/>
                  </a:lnTo>
                  <a:lnTo>
                    <a:pt x="244" y="252"/>
                  </a:lnTo>
                  <a:lnTo>
                    <a:pt x="244" y="253"/>
                  </a:lnTo>
                  <a:lnTo>
                    <a:pt x="244" y="254"/>
                  </a:lnTo>
                  <a:lnTo>
                    <a:pt x="245" y="254"/>
                  </a:lnTo>
                  <a:cubicBezTo>
                    <a:pt x="245" y="255"/>
                    <a:pt x="245" y="254"/>
                    <a:pt x="245" y="255"/>
                  </a:cubicBezTo>
                  <a:lnTo>
                    <a:pt x="246" y="255"/>
                  </a:lnTo>
                  <a:lnTo>
                    <a:pt x="246" y="257"/>
                  </a:lnTo>
                  <a:lnTo>
                    <a:pt x="246" y="259"/>
                  </a:lnTo>
                  <a:lnTo>
                    <a:pt x="245" y="259"/>
                  </a:lnTo>
                  <a:lnTo>
                    <a:pt x="245" y="260"/>
                  </a:lnTo>
                  <a:lnTo>
                    <a:pt x="245" y="261"/>
                  </a:lnTo>
                  <a:lnTo>
                    <a:pt x="244" y="262"/>
                  </a:lnTo>
                  <a:lnTo>
                    <a:pt x="244" y="263"/>
                  </a:lnTo>
                  <a:lnTo>
                    <a:pt x="243" y="263"/>
                  </a:lnTo>
                  <a:lnTo>
                    <a:pt x="243" y="264"/>
                  </a:lnTo>
                  <a:lnTo>
                    <a:pt x="242" y="265"/>
                  </a:lnTo>
                  <a:lnTo>
                    <a:pt x="241" y="266"/>
                  </a:lnTo>
                  <a:lnTo>
                    <a:pt x="240" y="266"/>
                  </a:lnTo>
                  <a:lnTo>
                    <a:pt x="240" y="267"/>
                  </a:lnTo>
                  <a:lnTo>
                    <a:pt x="238" y="267"/>
                  </a:lnTo>
                  <a:lnTo>
                    <a:pt x="237" y="267"/>
                  </a:lnTo>
                  <a:cubicBezTo>
                    <a:pt x="237" y="269"/>
                    <a:pt x="236" y="271"/>
                    <a:pt x="236" y="273"/>
                  </a:cubicBezTo>
                  <a:lnTo>
                    <a:pt x="235" y="274"/>
                  </a:lnTo>
                  <a:lnTo>
                    <a:pt x="234" y="274"/>
                  </a:lnTo>
                  <a:cubicBezTo>
                    <a:pt x="234" y="274"/>
                    <a:pt x="233" y="274"/>
                    <a:pt x="233" y="273"/>
                  </a:cubicBezTo>
                  <a:lnTo>
                    <a:pt x="233" y="272"/>
                  </a:lnTo>
                  <a:lnTo>
                    <a:pt x="232" y="272"/>
                  </a:lnTo>
                  <a:lnTo>
                    <a:pt x="232" y="273"/>
                  </a:lnTo>
                  <a:cubicBezTo>
                    <a:pt x="231" y="273"/>
                    <a:pt x="228" y="272"/>
                    <a:pt x="228" y="272"/>
                  </a:cubicBezTo>
                  <a:cubicBezTo>
                    <a:pt x="228" y="268"/>
                    <a:pt x="227" y="263"/>
                    <a:pt x="227" y="259"/>
                  </a:cubicBezTo>
                  <a:cubicBezTo>
                    <a:pt x="224" y="259"/>
                    <a:pt x="222" y="259"/>
                    <a:pt x="220" y="259"/>
                  </a:cubicBezTo>
                  <a:cubicBezTo>
                    <a:pt x="220" y="260"/>
                    <a:pt x="219" y="261"/>
                    <a:pt x="218" y="261"/>
                  </a:cubicBezTo>
                  <a:lnTo>
                    <a:pt x="217" y="262"/>
                  </a:lnTo>
                  <a:lnTo>
                    <a:pt x="217" y="263"/>
                  </a:lnTo>
                  <a:cubicBezTo>
                    <a:pt x="216" y="263"/>
                    <a:pt x="215" y="263"/>
                    <a:pt x="215" y="263"/>
                  </a:cubicBezTo>
                  <a:lnTo>
                    <a:pt x="214" y="264"/>
                  </a:lnTo>
                  <a:lnTo>
                    <a:pt x="214" y="265"/>
                  </a:lnTo>
                  <a:cubicBezTo>
                    <a:pt x="212" y="265"/>
                    <a:pt x="212" y="266"/>
                    <a:pt x="212" y="266"/>
                  </a:cubicBezTo>
                  <a:lnTo>
                    <a:pt x="212" y="267"/>
                  </a:lnTo>
                  <a:lnTo>
                    <a:pt x="211" y="267"/>
                  </a:lnTo>
                  <a:cubicBezTo>
                    <a:pt x="211" y="267"/>
                    <a:pt x="210" y="266"/>
                    <a:pt x="210" y="266"/>
                  </a:cubicBezTo>
                  <a:lnTo>
                    <a:pt x="208" y="266"/>
                  </a:lnTo>
                  <a:lnTo>
                    <a:pt x="207" y="267"/>
                  </a:lnTo>
                  <a:cubicBezTo>
                    <a:pt x="207" y="268"/>
                    <a:pt x="207" y="271"/>
                    <a:pt x="207" y="272"/>
                  </a:cubicBezTo>
                  <a:lnTo>
                    <a:pt x="205" y="273"/>
                  </a:lnTo>
                  <a:lnTo>
                    <a:pt x="205" y="272"/>
                  </a:lnTo>
                  <a:lnTo>
                    <a:pt x="204" y="271"/>
                  </a:lnTo>
                  <a:lnTo>
                    <a:pt x="203" y="271"/>
                  </a:lnTo>
                  <a:lnTo>
                    <a:pt x="203" y="270"/>
                  </a:lnTo>
                  <a:lnTo>
                    <a:pt x="201" y="270"/>
                  </a:lnTo>
                  <a:lnTo>
                    <a:pt x="198" y="270"/>
                  </a:lnTo>
                  <a:lnTo>
                    <a:pt x="198" y="269"/>
                  </a:lnTo>
                  <a:cubicBezTo>
                    <a:pt x="198" y="269"/>
                    <a:pt x="197" y="269"/>
                    <a:pt x="197" y="269"/>
                  </a:cubicBezTo>
                  <a:cubicBezTo>
                    <a:pt x="197" y="269"/>
                    <a:pt x="197" y="268"/>
                    <a:pt x="196" y="268"/>
                  </a:cubicBezTo>
                  <a:cubicBezTo>
                    <a:pt x="196" y="268"/>
                    <a:pt x="196" y="267"/>
                    <a:pt x="196" y="267"/>
                  </a:cubicBezTo>
                  <a:lnTo>
                    <a:pt x="195" y="267"/>
                  </a:lnTo>
                  <a:lnTo>
                    <a:pt x="195" y="266"/>
                  </a:lnTo>
                  <a:cubicBezTo>
                    <a:pt x="194" y="266"/>
                    <a:pt x="192" y="266"/>
                    <a:pt x="191" y="266"/>
                  </a:cubicBezTo>
                  <a:cubicBezTo>
                    <a:pt x="191" y="265"/>
                    <a:pt x="191" y="264"/>
                    <a:pt x="191" y="263"/>
                  </a:cubicBezTo>
                  <a:lnTo>
                    <a:pt x="190" y="262"/>
                  </a:lnTo>
                  <a:lnTo>
                    <a:pt x="189" y="262"/>
                  </a:lnTo>
                  <a:lnTo>
                    <a:pt x="189" y="261"/>
                  </a:lnTo>
                  <a:lnTo>
                    <a:pt x="188" y="261"/>
                  </a:lnTo>
                  <a:lnTo>
                    <a:pt x="187" y="261"/>
                  </a:lnTo>
                  <a:cubicBezTo>
                    <a:pt x="187" y="260"/>
                    <a:pt x="187" y="261"/>
                    <a:pt x="187" y="260"/>
                  </a:cubicBezTo>
                  <a:lnTo>
                    <a:pt x="185" y="260"/>
                  </a:lnTo>
                  <a:lnTo>
                    <a:pt x="185" y="256"/>
                  </a:lnTo>
                  <a:cubicBezTo>
                    <a:pt x="186" y="256"/>
                    <a:pt x="186" y="255"/>
                    <a:pt x="187" y="254"/>
                  </a:cubicBezTo>
                  <a:lnTo>
                    <a:pt x="187" y="253"/>
                  </a:lnTo>
                  <a:lnTo>
                    <a:pt x="187" y="252"/>
                  </a:lnTo>
                  <a:lnTo>
                    <a:pt x="187" y="251"/>
                  </a:lnTo>
                  <a:lnTo>
                    <a:pt x="188" y="251"/>
                  </a:lnTo>
                  <a:cubicBezTo>
                    <a:pt x="188" y="251"/>
                    <a:pt x="188" y="250"/>
                    <a:pt x="188" y="250"/>
                  </a:cubicBezTo>
                  <a:lnTo>
                    <a:pt x="188" y="249"/>
                  </a:lnTo>
                  <a:cubicBezTo>
                    <a:pt x="189" y="249"/>
                    <a:pt x="189" y="249"/>
                    <a:pt x="189" y="249"/>
                  </a:cubicBezTo>
                  <a:cubicBezTo>
                    <a:pt x="190" y="249"/>
                    <a:pt x="193" y="249"/>
                    <a:pt x="194" y="249"/>
                  </a:cubicBezTo>
                  <a:lnTo>
                    <a:pt x="194" y="248"/>
                  </a:lnTo>
                  <a:cubicBezTo>
                    <a:pt x="194" y="248"/>
                    <a:pt x="195" y="248"/>
                    <a:pt x="195" y="248"/>
                  </a:cubicBezTo>
                  <a:cubicBezTo>
                    <a:pt x="195" y="247"/>
                    <a:pt x="196" y="248"/>
                    <a:pt x="196" y="247"/>
                  </a:cubicBezTo>
                  <a:cubicBezTo>
                    <a:pt x="196" y="247"/>
                    <a:pt x="196" y="247"/>
                    <a:pt x="196" y="246"/>
                  </a:cubicBezTo>
                  <a:cubicBezTo>
                    <a:pt x="197" y="246"/>
                    <a:pt x="197" y="245"/>
                    <a:pt x="197" y="245"/>
                  </a:cubicBezTo>
                  <a:lnTo>
                    <a:pt x="198" y="245"/>
                  </a:lnTo>
                  <a:lnTo>
                    <a:pt x="198" y="244"/>
                  </a:lnTo>
                  <a:lnTo>
                    <a:pt x="199" y="244"/>
                  </a:lnTo>
                  <a:cubicBezTo>
                    <a:pt x="199" y="243"/>
                    <a:pt x="198" y="242"/>
                    <a:pt x="198" y="241"/>
                  </a:cubicBezTo>
                  <a:lnTo>
                    <a:pt x="196" y="241"/>
                  </a:lnTo>
                  <a:lnTo>
                    <a:pt x="196" y="240"/>
                  </a:lnTo>
                  <a:lnTo>
                    <a:pt x="196" y="239"/>
                  </a:lnTo>
                  <a:lnTo>
                    <a:pt x="197" y="239"/>
                  </a:lnTo>
                  <a:cubicBezTo>
                    <a:pt x="197" y="238"/>
                    <a:pt x="197" y="239"/>
                    <a:pt x="197" y="238"/>
                  </a:cubicBezTo>
                  <a:cubicBezTo>
                    <a:pt x="198" y="238"/>
                    <a:pt x="201" y="238"/>
                    <a:pt x="201" y="238"/>
                  </a:cubicBezTo>
                  <a:lnTo>
                    <a:pt x="201" y="237"/>
                  </a:lnTo>
                  <a:lnTo>
                    <a:pt x="203" y="237"/>
                  </a:lnTo>
                  <a:lnTo>
                    <a:pt x="203" y="235"/>
                  </a:lnTo>
                  <a:lnTo>
                    <a:pt x="202" y="235"/>
                  </a:lnTo>
                  <a:lnTo>
                    <a:pt x="202" y="234"/>
                  </a:lnTo>
                  <a:cubicBezTo>
                    <a:pt x="201" y="233"/>
                    <a:pt x="198" y="235"/>
                    <a:pt x="197" y="234"/>
                  </a:cubicBezTo>
                  <a:lnTo>
                    <a:pt x="194" y="234"/>
                  </a:lnTo>
                  <a:lnTo>
                    <a:pt x="194" y="231"/>
                  </a:lnTo>
                  <a:lnTo>
                    <a:pt x="195" y="231"/>
                  </a:lnTo>
                  <a:cubicBezTo>
                    <a:pt x="195" y="231"/>
                    <a:pt x="194" y="230"/>
                    <a:pt x="195" y="230"/>
                  </a:cubicBezTo>
                  <a:lnTo>
                    <a:pt x="195" y="229"/>
                  </a:lnTo>
                  <a:cubicBezTo>
                    <a:pt x="196" y="228"/>
                    <a:pt x="195" y="224"/>
                    <a:pt x="195" y="223"/>
                  </a:cubicBezTo>
                  <a:lnTo>
                    <a:pt x="195" y="222"/>
                  </a:lnTo>
                  <a:lnTo>
                    <a:pt x="193" y="222"/>
                  </a:lnTo>
                  <a:lnTo>
                    <a:pt x="193" y="223"/>
                  </a:lnTo>
                  <a:cubicBezTo>
                    <a:pt x="193" y="224"/>
                    <a:pt x="191" y="224"/>
                    <a:pt x="190" y="224"/>
                  </a:cubicBezTo>
                  <a:lnTo>
                    <a:pt x="190" y="223"/>
                  </a:lnTo>
                  <a:lnTo>
                    <a:pt x="189" y="223"/>
                  </a:lnTo>
                  <a:lnTo>
                    <a:pt x="188" y="222"/>
                  </a:lnTo>
                  <a:lnTo>
                    <a:pt x="187" y="222"/>
                  </a:lnTo>
                  <a:lnTo>
                    <a:pt x="187" y="220"/>
                  </a:lnTo>
                  <a:lnTo>
                    <a:pt x="187" y="219"/>
                  </a:lnTo>
                  <a:cubicBezTo>
                    <a:pt x="187" y="219"/>
                    <a:pt x="188" y="218"/>
                    <a:pt x="188" y="218"/>
                  </a:cubicBezTo>
                  <a:cubicBezTo>
                    <a:pt x="189" y="218"/>
                    <a:pt x="188" y="218"/>
                    <a:pt x="189" y="218"/>
                  </a:cubicBezTo>
                  <a:cubicBezTo>
                    <a:pt x="189" y="217"/>
                    <a:pt x="189" y="217"/>
                    <a:pt x="190" y="217"/>
                  </a:cubicBezTo>
                  <a:cubicBezTo>
                    <a:pt x="190" y="216"/>
                    <a:pt x="189" y="214"/>
                    <a:pt x="189" y="214"/>
                  </a:cubicBezTo>
                  <a:cubicBezTo>
                    <a:pt x="189" y="214"/>
                    <a:pt x="189" y="213"/>
                    <a:pt x="189" y="212"/>
                  </a:cubicBezTo>
                  <a:lnTo>
                    <a:pt x="188" y="212"/>
                  </a:lnTo>
                  <a:cubicBezTo>
                    <a:pt x="187" y="212"/>
                    <a:pt x="187" y="211"/>
                    <a:pt x="186" y="211"/>
                  </a:cubicBezTo>
                  <a:cubicBezTo>
                    <a:pt x="186" y="210"/>
                    <a:pt x="186" y="208"/>
                    <a:pt x="186" y="207"/>
                  </a:cubicBezTo>
                  <a:lnTo>
                    <a:pt x="184" y="207"/>
                  </a:lnTo>
                  <a:cubicBezTo>
                    <a:pt x="183" y="208"/>
                    <a:pt x="180" y="207"/>
                    <a:pt x="179" y="207"/>
                  </a:cubicBezTo>
                  <a:lnTo>
                    <a:pt x="178" y="207"/>
                  </a:lnTo>
                  <a:cubicBezTo>
                    <a:pt x="178" y="208"/>
                    <a:pt x="176" y="209"/>
                    <a:pt x="176" y="209"/>
                  </a:cubicBezTo>
                  <a:cubicBezTo>
                    <a:pt x="174" y="210"/>
                    <a:pt x="170" y="209"/>
                    <a:pt x="169" y="209"/>
                  </a:cubicBezTo>
                  <a:lnTo>
                    <a:pt x="169" y="207"/>
                  </a:lnTo>
                  <a:lnTo>
                    <a:pt x="169" y="206"/>
                  </a:lnTo>
                  <a:lnTo>
                    <a:pt x="168" y="205"/>
                  </a:lnTo>
                  <a:lnTo>
                    <a:pt x="167" y="205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4" y="201"/>
                  </a:lnTo>
                  <a:lnTo>
                    <a:pt x="163" y="201"/>
                  </a:lnTo>
                  <a:lnTo>
                    <a:pt x="163" y="200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199"/>
                  </a:lnTo>
                  <a:lnTo>
                    <a:pt x="160" y="199"/>
                  </a:lnTo>
                  <a:cubicBezTo>
                    <a:pt x="160" y="199"/>
                    <a:pt x="159" y="196"/>
                    <a:pt x="160" y="196"/>
                  </a:cubicBezTo>
                  <a:lnTo>
                    <a:pt x="160" y="193"/>
                  </a:lnTo>
                  <a:lnTo>
                    <a:pt x="160" y="192"/>
                  </a:lnTo>
                  <a:cubicBezTo>
                    <a:pt x="159" y="192"/>
                    <a:pt x="158" y="192"/>
                    <a:pt x="158" y="191"/>
                  </a:cubicBezTo>
                  <a:cubicBezTo>
                    <a:pt x="157" y="190"/>
                    <a:pt x="153" y="192"/>
                    <a:pt x="152" y="192"/>
                  </a:cubicBezTo>
                  <a:lnTo>
                    <a:pt x="152" y="193"/>
                  </a:lnTo>
                  <a:cubicBezTo>
                    <a:pt x="152" y="193"/>
                    <a:pt x="152" y="194"/>
                    <a:pt x="151" y="194"/>
                  </a:cubicBezTo>
                  <a:cubicBezTo>
                    <a:pt x="151" y="194"/>
                    <a:pt x="151" y="194"/>
                    <a:pt x="150" y="194"/>
                  </a:cubicBezTo>
                  <a:cubicBezTo>
                    <a:pt x="150" y="193"/>
                    <a:pt x="149" y="193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lnTo>
                    <a:pt x="148" y="191"/>
                  </a:lnTo>
                  <a:cubicBezTo>
                    <a:pt x="147" y="191"/>
                    <a:pt x="146" y="190"/>
                    <a:pt x="146" y="190"/>
                  </a:cubicBezTo>
                  <a:cubicBezTo>
                    <a:pt x="145" y="189"/>
                    <a:pt x="146" y="185"/>
                    <a:pt x="145" y="185"/>
                  </a:cubicBezTo>
                  <a:lnTo>
                    <a:pt x="145" y="180"/>
                  </a:lnTo>
                  <a:cubicBezTo>
                    <a:pt x="144" y="180"/>
                    <a:pt x="144" y="179"/>
                    <a:pt x="144" y="179"/>
                  </a:cubicBezTo>
                  <a:cubicBezTo>
                    <a:pt x="143" y="179"/>
                    <a:pt x="141" y="179"/>
                    <a:pt x="140" y="179"/>
                  </a:cubicBezTo>
                  <a:lnTo>
                    <a:pt x="140" y="181"/>
                  </a:lnTo>
                  <a:cubicBezTo>
                    <a:pt x="139" y="181"/>
                    <a:pt x="138" y="181"/>
                    <a:pt x="137" y="181"/>
                  </a:cubicBezTo>
                  <a:lnTo>
                    <a:pt x="137" y="180"/>
                  </a:lnTo>
                  <a:lnTo>
                    <a:pt x="136" y="180"/>
                  </a:lnTo>
                  <a:cubicBezTo>
                    <a:pt x="136" y="179"/>
                    <a:pt x="136" y="180"/>
                    <a:pt x="136" y="179"/>
                  </a:cubicBezTo>
                  <a:cubicBezTo>
                    <a:pt x="136" y="179"/>
                    <a:pt x="135" y="179"/>
                    <a:pt x="135" y="179"/>
                  </a:cubicBezTo>
                  <a:cubicBezTo>
                    <a:pt x="135" y="179"/>
                    <a:pt x="134" y="178"/>
                    <a:pt x="134" y="178"/>
                  </a:cubicBezTo>
                  <a:lnTo>
                    <a:pt x="133" y="178"/>
                  </a:lnTo>
                  <a:lnTo>
                    <a:pt x="133" y="177"/>
                  </a:lnTo>
                  <a:lnTo>
                    <a:pt x="133" y="175"/>
                  </a:lnTo>
                  <a:cubicBezTo>
                    <a:pt x="132" y="175"/>
                    <a:pt x="128" y="175"/>
                    <a:pt x="127" y="175"/>
                  </a:cubicBezTo>
                  <a:lnTo>
                    <a:pt x="127" y="174"/>
                  </a:lnTo>
                  <a:lnTo>
                    <a:pt x="126" y="174"/>
                  </a:lnTo>
                  <a:lnTo>
                    <a:pt x="126" y="173"/>
                  </a:lnTo>
                  <a:lnTo>
                    <a:pt x="126" y="172"/>
                  </a:lnTo>
                  <a:lnTo>
                    <a:pt x="125" y="172"/>
                  </a:lnTo>
                  <a:cubicBezTo>
                    <a:pt x="123" y="170"/>
                    <a:pt x="117" y="170"/>
                    <a:pt x="114" y="170"/>
                  </a:cubicBezTo>
                  <a:cubicBezTo>
                    <a:pt x="114" y="171"/>
                    <a:pt x="113" y="171"/>
                    <a:pt x="113" y="172"/>
                  </a:cubicBezTo>
                  <a:cubicBezTo>
                    <a:pt x="111" y="172"/>
                    <a:pt x="110" y="171"/>
                    <a:pt x="109" y="169"/>
                  </a:cubicBezTo>
                  <a:cubicBezTo>
                    <a:pt x="109" y="169"/>
                    <a:pt x="109" y="167"/>
                    <a:pt x="109" y="167"/>
                  </a:cubicBezTo>
                  <a:lnTo>
                    <a:pt x="110" y="166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0"/>
                  </a:lnTo>
                  <a:cubicBezTo>
                    <a:pt x="109" y="160"/>
                    <a:pt x="107" y="159"/>
                    <a:pt x="106" y="159"/>
                  </a:cubicBezTo>
                  <a:cubicBezTo>
                    <a:pt x="106" y="158"/>
                    <a:pt x="104" y="157"/>
                    <a:pt x="104" y="156"/>
                  </a:cubicBezTo>
                  <a:cubicBezTo>
                    <a:pt x="104" y="156"/>
                    <a:pt x="104" y="155"/>
                    <a:pt x="104" y="155"/>
                  </a:cubicBezTo>
                  <a:cubicBezTo>
                    <a:pt x="104" y="155"/>
                    <a:pt x="102" y="154"/>
                    <a:pt x="102" y="154"/>
                  </a:cubicBezTo>
                  <a:lnTo>
                    <a:pt x="102" y="152"/>
                  </a:lnTo>
                  <a:lnTo>
                    <a:pt x="101" y="152"/>
                  </a:lnTo>
                  <a:lnTo>
                    <a:pt x="101" y="151"/>
                  </a:lnTo>
                  <a:cubicBezTo>
                    <a:pt x="101" y="151"/>
                    <a:pt x="100" y="150"/>
                    <a:pt x="100" y="150"/>
                  </a:cubicBezTo>
                  <a:cubicBezTo>
                    <a:pt x="99" y="150"/>
                    <a:pt x="97" y="149"/>
                    <a:pt x="97" y="149"/>
                  </a:cubicBezTo>
                  <a:lnTo>
                    <a:pt x="96" y="149"/>
                  </a:lnTo>
                  <a:lnTo>
                    <a:pt x="96" y="148"/>
                  </a:lnTo>
                  <a:lnTo>
                    <a:pt x="95" y="148"/>
                  </a:lnTo>
                  <a:cubicBezTo>
                    <a:pt x="95" y="147"/>
                    <a:pt x="89" y="146"/>
                    <a:pt x="88" y="146"/>
                  </a:cubicBezTo>
                  <a:cubicBezTo>
                    <a:pt x="88" y="147"/>
                    <a:pt x="87" y="147"/>
                    <a:pt x="87" y="148"/>
                  </a:cubicBezTo>
                  <a:lnTo>
                    <a:pt x="86" y="148"/>
                  </a:lnTo>
                  <a:lnTo>
                    <a:pt x="85" y="148"/>
                  </a:lnTo>
                  <a:lnTo>
                    <a:pt x="85" y="147"/>
                  </a:lnTo>
                  <a:cubicBezTo>
                    <a:pt x="85" y="147"/>
                    <a:pt x="85" y="147"/>
                    <a:pt x="85" y="146"/>
                  </a:cubicBezTo>
                  <a:lnTo>
                    <a:pt x="84" y="146"/>
                  </a:lnTo>
                  <a:lnTo>
                    <a:pt x="84" y="145"/>
                  </a:lnTo>
                  <a:cubicBezTo>
                    <a:pt x="84" y="145"/>
                    <a:pt x="83" y="144"/>
                    <a:pt x="83" y="143"/>
                  </a:cubicBezTo>
                  <a:lnTo>
                    <a:pt x="82" y="143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79" y="142"/>
                  </a:lnTo>
                  <a:cubicBezTo>
                    <a:pt x="79" y="141"/>
                    <a:pt x="79" y="142"/>
                    <a:pt x="79" y="141"/>
                  </a:cubicBezTo>
                  <a:lnTo>
                    <a:pt x="78" y="141"/>
                  </a:lnTo>
                  <a:cubicBezTo>
                    <a:pt x="78" y="140"/>
                    <a:pt x="77" y="139"/>
                    <a:pt x="77" y="139"/>
                  </a:cubicBezTo>
                  <a:lnTo>
                    <a:pt x="76" y="139"/>
                  </a:lnTo>
                  <a:cubicBezTo>
                    <a:pt x="74" y="136"/>
                    <a:pt x="77" y="129"/>
                    <a:pt x="76" y="126"/>
                  </a:cubicBezTo>
                  <a:cubicBezTo>
                    <a:pt x="76" y="126"/>
                    <a:pt x="75" y="125"/>
                    <a:pt x="75" y="124"/>
                  </a:cubicBezTo>
                  <a:cubicBezTo>
                    <a:pt x="74" y="124"/>
                    <a:pt x="74" y="122"/>
                    <a:pt x="73" y="122"/>
                  </a:cubicBezTo>
                  <a:cubicBezTo>
                    <a:pt x="73" y="121"/>
                    <a:pt x="72" y="119"/>
                    <a:pt x="72" y="118"/>
                  </a:cubicBezTo>
                  <a:cubicBezTo>
                    <a:pt x="71" y="118"/>
                    <a:pt x="70" y="117"/>
                    <a:pt x="69" y="117"/>
                  </a:cubicBezTo>
                  <a:cubicBezTo>
                    <a:pt x="69" y="116"/>
                    <a:pt x="69" y="112"/>
                    <a:pt x="69" y="112"/>
                  </a:cubicBezTo>
                  <a:lnTo>
                    <a:pt x="69" y="111"/>
                  </a:lnTo>
                  <a:lnTo>
                    <a:pt x="68" y="111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6" y="110"/>
                  </a:lnTo>
                  <a:cubicBezTo>
                    <a:pt x="66" y="110"/>
                    <a:pt x="65" y="109"/>
                    <a:pt x="65" y="109"/>
                  </a:cubicBezTo>
                  <a:lnTo>
                    <a:pt x="64" y="109"/>
                  </a:lnTo>
                  <a:lnTo>
                    <a:pt x="64" y="107"/>
                  </a:lnTo>
                  <a:cubicBezTo>
                    <a:pt x="62" y="107"/>
                    <a:pt x="60" y="108"/>
                    <a:pt x="58" y="108"/>
                  </a:cubicBezTo>
                  <a:lnTo>
                    <a:pt x="58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6" y="110"/>
                  </a:lnTo>
                  <a:cubicBezTo>
                    <a:pt x="56" y="109"/>
                    <a:pt x="54" y="109"/>
                    <a:pt x="54" y="109"/>
                  </a:cubicBezTo>
                  <a:cubicBezTo>
                    <a:pt x="54" y="109"/>
                    <a:pt x="52" y="108"/>
                    <a:pt x="52" y="108"/>
                  </a:cubicBezTo>
                  <a:lnTo>
                    <a:pt x="51" y="108"/>
                  </a:lnTo>
                  <a:cubicBezTo>
                    <a:pt x="51" y="108"/>
                    <a:pt x="51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lnTo>
                    <a:pt x="48" y="107"/>
                  </a:lnTo>
                  <a:lnTo>
                    <a:pt x="47" y="107"/>
                  </a:lnTo>
                  <a:cubicBezTo>
                    <a:pt x="47" y="107"/>
                    <a:pt x="47" y="107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lnTo>
                    <a:pt x="46" y="108"/>
                  </a:lnTo>
                  <a:cubicBezTo>
                    <a:pt x="45" y="108"/>
                    <a:pt x="46" y="108"/>
                    <a:pt x="45" y="108"/>
                  </a:cubicBezTo>
                  <a:lnTo>
                    <a:pt x="45" y="109"/>
                  </a:lnTo>
                  <a:lnTo>
                    <a:pt x="45" y="110"/>
                  </a:lnTo>
                  <a:cubicBezTo>
                    <a:pt x="45" y="110"/>
                    <a:pt x="44" y="109"/>
                    <a:pt x="44" y="109"/>
                  </a:cubicBezTo>
                  <a:lnTo>
                    <a:pt x="44" y="108"/>
                  </a:ln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38" y="108"/>
                  </a:lnTo>
                  <a:lnTo>
                    <a:pt x="37" y="107"/>
                  </a:lnTo>
                  <a:cubicBezTo>
                    <a:pt x="37" y="107"/>
                    <a:pt x="36" y="104"/>
                    <a:pt x="37" y="104"/>
                  </a:cubicBezTo>
                  <a:cubicBezTo>
                    <a:pt x="37" y="104"/>
                    <a:pt x="38" y="104"/>
                    <a:pt x="38" y="104"/>
                  </a:cubicBezTo>
                  <a:cubicBezTo>
                    <a:pt x="38" y="104"/>
                    <a:pt x="38" y="103"/>
                    <a:pt x="38" y="103"/>
                  </a:cubicBezTo>
                  <a:lnTo>
                    <a:pt x="38" y="102"/>
                  </a:lnTo>
                  <a:lnTo>
                    <a:pt x="39" y="102"/>
                  </a:lnTo>
                  <a:cubicBezTo>
                    <a:pt x="39" y="101"/>
                    <a:pt x="40" y="100"/>
                    <a:pt x="40" y="100"/>
                  </a:cubicBezTo>
                  <a:lnTo>
                    <a:pt x="40" y="99"/>
                  </a:lnTo>
                  <a:lnTo>
                    <a:pt x="41" y="99"/>
                  </a:lnTo>
                  <a:lnTo>
                    <a:pt x="42" y="99"/>
                  </a:lnTo>
                  <a:lnTo>
                    <a:pt x="43" y="99"/>
                  </a:lnTo>
                  <a:cubicBezTo>
                    <a:pt x="43" y="99"/>
                    <a:pt x="43" y="98"/>
                    <a:pt x="43" y="98"/>
                  </a:cubicBezTo>
                  <a:lnTo>
                    <a:pt x="43" y="94"/>
                  </a:lnTo>
                  <a:lnTo>
                    <a:pt x="44" y="94"/>
                  </a:ln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5" y="93"/>
                    <a:pt x="45" y="93"/>
                  </a:cubicBezTo>
                  <a:cubicBezTo>
                    <a:pt x="45" y="93"/>
                    <a:pt x="45" y="92"/>
                    <a:pt x="45" y="92"/>
                  </a:cubicBezTo>
                  <a:lnTo>
                    <a:pt x="46" y="92"/>
                  </a:lnTo>
                  <a:cubicBezTo>
                    <a:pt x="46" y="91"/>
                    <a:pt x="46" y="90"/>
                    <a:pt x="46" y="90"/>
                  </a:cubicBezTo>
                  <a:cubicBezTo>
                    <a:pt x="45" y="90"/>
                    <a:pt x="45" y="89"/>
                    <a:pt x="45" y="89"/>
                  </a:cubicBezTo>
                  <a:lnTo>
                    <a:pt x="44" y="89"/>
                  </a:lnTo>
                  <a:lnTo>
                    <a:pt x="44" y="88"/>
                  </a:lnTo>
                  <a:cubicBezTo>
                    <a:pt x="44" y="88"/>
                    <a:pt x="43" y="88"/>
                    <a:pt x="43" y="88"/>
                  </a:cubicBezTo>
                  <a:cubicBezTo>
                    <a:pt x="43" y="88"/>
                    <a:pt x="43" y="87"/>
                    <a:pt x="43" y="87"/>
                  </a:cubicBezTo>
                  <a:lnTo>
                    <a:pt x="42" y="87"/>
                  </a:lnTo>
                  <a:lnTo>
                    <a:pt x="42" y="85"/>
                  </a:lnTo>
                  <a:cubicBezTo>
                    <a:pt x="42" y="85"/>
                    <a:pt x="41" y="84"/>
                    <a:pt x="40" y="84"/>
                  </a:cubicBezTo>
                  <a:cubicBezTo>
                    <a:pt x="40" y="83"/>
                    <a:pt x="40" y="83"/>
                    <a:pt x="39" y="83"/>
                  </a:cubicBezTo>
                  <a:lnTo>
                    <a:pt x="39" y="82"/>
                  </a:lnTo>
                  <a:cubicBezTo>
                    <a:pt x="39" y="82"/>
                    <a:pt x="38" y="81"/>
                    <a:pt x="38" y="81"/>
                  </a:cubicBezTo>
                  <a:cubicBezTo>
                    <a:pt x="38" y="81"/>
                    <a:pt x="38" y="80"/>
                    <a:pt x="38" y="80"/>
                  </a:cubicBezTo>
                  <a:cubicBezTo>
                    <a:pt x="38" y="80"/>
                    <a:pt x="38" y="79"/>
                    <a:pt x="38" y="79"/>
                  </a:cubicBezTo>
                  <a:cubicBezTo>
                    <a:pt x="38" y="78"/>
                    <a:pt x="35" y="79"/>
                    <a:pt x="34" y="78"/>
                  </a:cubicBezTo>
                  <a:lnTo>
                    <a:pt x="33" y="78"/>
                  </a:lnTo>
                  <a:cubicBezTo>
                    <a:pt x="33" y="78"/>
                    <a:pt x="32" y="77"/>
                    <a:pt x="32" y="77"/>
                  </a:cubicBezTo>
                  <a:cubicBezTo>
                    <a:pt x="32" y="77"/>
                    <a:pt x="31" y="77"/>
                    <a:pt x="31" y="77"/>
                  </a:cubicBezTo>
                  <a:lnTo>
                    <a:pt x="31" y="76"/>
                  </a:lnTo>
                  <a:cubicBezTo>
                    <a:pt x="31" y="76"/>
                    <a:pt x="28" y="76"/>
                    <a:pt x="28" y="76"/>
                  </a:cubicBezTo>
                  <a:lnTo>
                    <a:pt x="28" y="75"/>
                  </a:lnTo>
                  <a:lnTo>
                    <a:pt x="27" y="75"/>
                  </a:lnTo>
                  <a:cubicBezTo>
                    <a:pt x="27" y="74"/>
                    <a:pt x="26" y="72"/>
                    <a:pt x="26" y="71"/>
                  </a:cubicBezTo>
                  <a:cubicBezTo>
                    <a:pt x="26" y="71"/>
                    <a:pt x="26" y="70"/>
                    <a:pt x="26" y="70"/>
                  </a:cubicBezTo>
                  <a:cubicBezTo>
                    <a:pt x="26" y="70"/>
                    <a:pt x="24" y="69"/>
                    <a:pt x="24" y="69"/>
                  </a:cubicBezTo>
                  <a:lnTo>
                    <a:pt x="23" y="69"/>
                  </a:lnTo>
                  <a:cubicBezTo>
                    <a:pt x="23" y="70"/>
                    <a:pt x="23" y="71"/>
                    <a:pt x="23" y="72"/>
                  </a:cubicBezTo>
                  <a:lnTo>
                    <a:pt x="22" y="72"/>
                  </a:lnTo>
                  <a:cubicBezTo>
                    <a:pt x="22" y="72"/>
                    <a:pt x="22" y="72"/>
                    <a:pt x="22" y="72"/>
                  </a:cubicBezTo>
                  <a:lnTo>
                    <a:pt x="22" y="73"/>
                  </a:lnTo>
                  <a:cubicBezTo>
                    <a:pt x="21" y="73"/>
                    <a:pt x="22" y="75"/>
                    <a:pt x="22" y="76"/>
                  </a:cubicBezTo>
                  <a:lnTo>
                    <a:pt x="21" y="76"/>
                  </a:lnTo>
                  <a:cubicBezTo>
                    <a:pt x="21" y="75"/>
                    <a:pt x="19" y="74"/>
                    <a:pt x="19" y="73"/>
                  </a:cubicBezTo>
                  <a:cubicBezTo>
                    <a:pt x="19" y="73"/>
                    <a:pt x="17" y="73"/>
                    <a:pt x="17" y="73"/>
                  </a:cubicBezTo>
                  <a:cubicBezTo>
                    <a:pt x="16" y="73"/>
                    <a:pt x="15" y="74"/>
                    <a:pt x="15" y="74"/>
                  </a:cubicBezTo>
                  <a:cubicBezTo>
                    <a:pt x="15" y="73"/>
                    <a:pt x="15" y="73"/>
                    <a:pt x="15" y="73"/>
                  </a:cubicBezTo>
                  <a:lnTo>
                    <a:pt x="15" y="71"/>
                  </a:lnTo>
                  <a:cubicBezTo>
                    <a:pt x="14" y="71"/>
                    <a:pt x="12" y="70"/>
                    <a:pt x="11" y="70"/>
                  </a:cubicBezTo>
                  <a:cubicBezTo>
                    <a:pt x="11" y="70"/>
                    <a:pt x="11" y="68"/>
                    <a:pt x="11" y="67"/>
                  </a:cubicBezTo>
                  <a:lnTo>
                    <a:pt x="10" y="67"/>
                  </a:lnTo>
                  <a:cubicBezTo>
                    <a:pt x="10" y="67"/>
                    <a:pt x="9" y="66"/>
                    <a:pt x="8" y="65"/>
                  </a:cubicBezTo>
                  <a:cubicBezTo>
                    <a:pt x="8" y="65"/>
                    <a:pt x="6" y="62"/>
                    <a:pt x="5" y="62"/>
                  </a:cubicBezTo>
                  <a:cubicBezTo>
                    <a:pt x="5" y="62"/>
                    <a:pt x="5" y="61"/>
                    <a:pt x="5" y="61"/>
                  </a:cubicBezTo>
                  <a:lnTo>
                    <a:pt x="5" y="60"/>
                  </a:lnTo>
                  <a:cubicBezTo>
                    <a:pt x="5" y="60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59"/>
                    <a:pt x="1" y="58"/>
                    <a:pt x="0" y="58"/>
                  </a:cubicBezTo>
                  <a:lnTo>
                    <a:pt x="0" y="54"/>
                  </a:lnTo>
                  <a:cubicBezTo>
                    <a:pt x="1" y="54"/>
                    <a:pt x="3" y="53"/>
                    <a:pt x="4" y="53"/>
                  </a:cubicBezTo>
                  <a:lnTo>
                    <a:pt x="4" y="52"/>
                  </a:lnTo>
                  <a:cubicBezTo>
                    <a:pt x="4" y="52"/>
                    <a:pt x="4" y="51"/>
                    <a:pt x="4" y="51"/>
                  </a:cubicBezTo>
                  <a:lnTo>
                    <a:pt x="5" y="50"/>
                  </a:lnTo>
                  <a:lnTo>
                    <a:pt x="5" y="48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0" name="Freeform 205"/>
            <p:cNvSpPr>
              <a:spLocks/>
            </p:cNvSpPr>
            <p:nvPr/>
          </p:nvSpPr>
          <p:spPr bwMode="auto">
            <a:xfrm>
              <a:off x="1274" y="1101"/>
              <a:ext cx="2550" cy="1858"/>
            </a:xfrm>
            <a:custGeom>
              <a:avLst/>
              <a:gdLst>
                <a:gd name="T0" fmla="*/ 10381 w 367"/>
                <a:gd name="T1" fmla="*/ 18390 h 274"/>
                <a:gd name="T2" fmla="*/ 13084 w 367"/>
                <a:gd name="T3" fmla="*/ 13426 h 274"/>
                <a:gd name="T4" fmla="*/ 15446 w 367"/>
                <a:gd name="T5" fmla="*/ 11541 h 274"/>
                <a:gd name="T6" fmla="*/ 24812 w 367"/>
                <a:gd name="T7" fmla="*/ 10300 h 274"/>
                <a:gd name="T8" fmla="*/ 30510 w 367"/>
                <a:gd name="T9" fmla="*/ 7493 h 274"/>
                <a:gd name="T10" fmla="*/ 32539 w 367"/>
                <a:gd name="T11" fmla="*/ 4048 h 274"/>
                <a:gd name="T12" fmla="*/ 37562 w 367"/>
                <a:gd name="T13" fmla="*/ 7819 h 274"/>
                <a:gd name="T14" fmla="*/ 40599 w 367"/>
                <a:gd name="T15" fmla="*/ 3723 h 274"/>
                <a:gd name="T16" fmla="*/ 46977 w 367"/>
                <a:gd name="T17" fmla="*/ 0 h 274"/>
                <a:gd name="T18" fmla="*/ 51994 w 367"/>
                <a:gd name="T19" fmla="*/ 1885 h 274"/>
                <a:gd name="T20" fmla="*/ 57351 w 367"/>
                <a:gd name="T21" fmla="*/ 1566 h 274"/>
                <a:gd name="T22" fmla="*/ 61075 w 367"/>
                <a:gd name="T23" fmla="*/ 319 h 274"/>
                <a:gd name="T24" fmla="*/ 63048 w 367"/>
                <a:gd name="T25" fmla="*/ 3452 h 274"/>
                <a:gd name="T26" fmla="*/ 66092 w 367"/>
                <a:gd name="T27" fmla="*/ 7819 h 274"/>
                <a:gd name="T28" fmla="*/ 72804 w 367"/>
                <a:gd name="T29" fmla="*/ 7493 h 274"/>
                <a:gd name="T30" fmla="*/ 76132 w 367"/>
                <a:gd name="T31" fmla="*/ 18071 h 274"/>
                <a:gd name="T32" fmla="*/ 83858 w 367"/>
                <a:gd name="T33" fmla="*/ 20275 h 274"/>
                <a:gd name="T34" fmla="*/ 86228 w 367"/>
                <a:gd name="T35" fmla="*/ 17475 h 274"/>
                <a:gd name="T36" fmla="*/ 84199 w 367"/>
                <a:gd name="T37" fmla="*/ 10897 h 274"/>
                <a:gd name="T38" fmla="*/ 87867 w 367"/>
                <a:gd name="T39" fmla="*/ 6530 h 274"/>
                <a:gd name="T40" fmla="*/ 92259 w 367"/>
                <a:gd name="T41" fmla="*/ 4367 h 274"/>
                <a:gd name="T42" fmla="*/ 99311 w 367"/>
                <a:gd name="T43" fmla="*/ 5608 h 274"/>
                <a:gd name="T44" fmla="*/ 100951 w 367"/>
                <a:gd name="T45" fmla="*/ 8415 h 274"/>
                <a:gd name="T46" fmla="*/ 103654 w 367"/>
                <a:gd name="T47" fmla="*/ 16234 h 274"/>
                <a:gd name="T48" fmla="*/ 102639 w 367"/>
                <a:gd name="T49" fmla="*/ 20601 h 274"/>
                <a:gd name="T50" fmla="*/ 106016 w 367"/>
                <a:gd name="T51" fmla="*/ 24324 h 274"/>
                <a:gd name="T52" fmla="*/ 109685 w 367"/>
                <a:gd name="T53" fmla="*/ 25564 h 274"/>
                <a:gd name="T54" fmla="*/ 117071 w 367"/>
                <a:gd name="T55" fmla="*/ 23408 h 274"/>
                <a:gd name="T56" fmla="*/ 122768 w 367"/>
                <a:gd name="T57" fmla="*/ 24005 h 274"/>
                <a:gd name="T58" fmla="*/ 119440 w 367"/>
                <a:gd name="T59" fmla="*/ 31179 h 274"/>
                <a:gd name="T60" fmla="*/ 119100 w 367"/>
                <a:gd name="T61" fmla="*/ 37431 h 274"/>
                <a:gd name="T62" fmla="*/ 118766 w 367"/>
                <a:gd name="T63" fmla="*/ 46165 h 274"/>
                <a:gd name="T64" fmla="*/ 122768 w 367"/>
                <a:gd name="T65" fmla="*/ 50810 h 274"/>
                <a:gd name="T66" fmla="*/ 121080 w 367"/>
                <a:gd name="T67" fmla="*/ 54580 h 274"/>
                <a:gd name="T68" fmla="*/ 121754 w 367"/>
                <a:gd name="T69" fmla="*/ 58303 h 274"/>
                <a:gd name="T70" fmla="*/ 121754 w 367"/>
                <a:gd name="T71" fmla="*/ 65159 h 274"/>
                <a:gd name="T72" fmla="*/ 110699 w 367"/>
                <a:gd name="T73" fmla="*/ 67363 h 274"/>
                <a:gd name="T74" fmla="*/ 102980 w 367"/>
                <a:gd name="T75" fmla="*/ 62677 h 274"/>
                <a:gd name="T76" fmla="*/ 91244 w 367"/>
                <a:gd name="T77" fmla="*/ 64833 h 274"/>
                <a:gd name="T78" fmla="*/ 85887 w 367"/>
                <a:gd name="T79" fmla="*/ 69526 h 274"/>
                <a:gd name="T80" fmla="*/ 83518 w 367"/>
                <a:gd name="T81" fmla="*/ 75778 h 274"/>
                <a:gd name="T82" fmla="*/ 81155 w 367"/>
                <a:gd name="T83" fmla="*/ 78260 h 274"/>
                <a:gd name="T84" fmla="*/ 81496 w 367"/>
                <a:gd name="T85" fmla="*/ 81989 h 274"/>
                <a:gd name="T86" fmla="*/ 73144 w 367"/>
                <a:gd name="T87" fmla="*/ 81386 h 274"/>
                <a:gd name="T88" fmla="*/ 68072 w 367"/>
                <a:gd name="T89" fmla="*/ 84519 h 274"/>
                <a:gd name="T90" fmla="*/ 62034 w 367"/>
                <a:gd name="T91" fmla="*/ 81067 h 274"/>
                <a:gd name="T92" fmla="*/ 66432 w 367"/>
                <a:gd name="T93" fmla="*/ 76375 h 274"/>
                <a:gd name="T94" fmla="*/ 66092 w 367"/>
                <a:gd name="T95" fmla="*/ 72971 h 274"/>
                <a:gd name="T96" fmla="*/ 62715 w 367"/>
                <a:gd name="T97" fmla="*/ 68285 h 274"/>
                <a:gd name="T98" fmla="*/ 56677 w 367"/>
                <a:gd name="T99" fmla="*/ 64237 h 274"/>
                <a:gd name="T100" fmla="*/ 53682 w 367"/>
                <a:gd name="T101" fmla="*/ 62033 h 274"/>
                <a:gd name="T102" fmla="*/ 45963 w 367"/>
                <a:gd name="T103" fmla="*/ 56147 h 274"/>
                <a:gd name="T104" fmla="*/ 34908 w 367"/>
                <a:gd name="T105" fmla="*/ 48328 h 274"/>
                <a:gd name="T106" fmla="*/ 27515 w 367"/>
                <a:gd name="T107" fmla="*/ 44606 h 274"/>
                <a:gd name="T108" fmla="*/ 22498 w 367"/>
                <a:gd name="T109" fmla="*/ 34624 h 274"/>
                <a:gd name="T110" fmla="*/ 15446 w 367"/>
                <a:gd name="T111" fmla="*/ 33661 h 274"/>
                <a:gd name="T112" fmla="*/ 12743 w 367"/>
                <a:gd name="T113" fmla="*/ 32095 h 274"/>
                <a:gd name="T114" fmla="*/ 15112 w 367"/>
                <a:gd name="T115" fmla="*/ 29016 h 274"/>
                <a:gd name="T116" fmla="*/ 13084 w 367"/>
                <a:gd name="T117" fmla="*/ 25564 h 274"/>
                <a:gd name="T118" fmla="*/ 9074 w 367"/>
                <a:gd name="T119" fmla="*/ 23408 h 274"/>
                <a:gd name="T120" fmla="*/ 3669 w 367"/>
                <a:gd name="T121" fmla="*/ 20879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274"/>
                <a:gd name="T185" fmla="*/ 367 w 367"/>
                <a:gd name="T186" fmla="*/ 274 h 2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274">
                  <a:moveTo>
                    <a:pt x="5" y="48"/>
                  </a:moveTo>
                  <a:cubicBezTo>
                    <a:pt x="5" y="48"/>
                    <a:pt x="6" y="48"/>
                    <a:pt x="6" y="48"/>
                  </a:cubicBezTo>
                  <a:cubicBezTo>
                    <a:pt x="8" y="47"/>
                    <a:pt x="11" y="48"/>
                    <a:pt x="12" y="47"/>
                  </a:cubicBezTo>
                  <a:cubicBezTo>
                    <a:pt x="13" y="46"/>
                    <a:pt x="17" y="46"/>
                    <a:pt x="18" y="46"/>
                  </a:cubicBezTo>
                  <a:cubicBezTo>
                    <a:pt x="18" y="46"/>
                    <a:pt x="18" y="47"/>
                    <a:pt x="18" y="47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19" y="48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lnTo>
                    <a:pt x="20" y="50"/>
                  </a:lnTo>
                  <a:cubicBezTo>
                    <a:pt x="21" y="50"/>
                    <a:pt x="22" y="52"/>
                    <a:pt x="22" y="52"/>
                  </a:cubicBezTo>
                  <a:cubicBezTo>
                    <a:pt x="22" y="52"/>
                    <a:pt x="22" y="53"/>
                    <a:pt x="22" y="53"/>
                  </a:cubicBezTo>
                  <a:cubicBezTo>
                    <a:pt x="23" y="53"/>
                    <a:pt x="27" y="55"/>
                    <a:pt x="27" y="56"/>
                  </a:cubicBezTo>
                  <a:cubicBezTo>
                    <a:pt x="28" y="56"/>
                    <a:pt x="28" y="57"/>
                    <a:pt x="28" y="57"/>
                  </a:cubicBezTo>
                  <a:cubicBezTo>
                    <a:pt x="28" y="57"/>
                    <a:pt x="28" y="57"/>
                    <a:pt x="29" y="57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9"/>
                  </a:cubicBezTo>
                  <a:lnTo>
                    <a:pt x="31" y="59"/>
                  </a:lnTo>
                  <a:lnTo>
                    <a:pt x="32" y="59"/>
                  </a:lnTo>
                  <a:lnTo>
                    <a:pt x="32" y="58"/>
                  </a:lnTo>
                  <a:cubicBezTo>
                    <a:pt x="32" y="58"/>
                    <a:pt x="32" y="56"/>
                    <a:pt x="32" y="55"/>
                  </a:cubicBezTo>
                  <a:cubicBezTo>
                    <a:pt x="33" y="55"/>
                    <a:pt x="32" y="55"/>
                    <a:pt x="33" y="55"/>
                  </a:cubicBezTo>
                  <a:lnTo>
                    <a:pt x="33" y="54"/>
                  </a:lnTo>
                  <a:cubicBezTo>
                    <a:pt x="34" y="54"/>
                    <a:pt x="33" y="53"/>
                    <a:pt x="34" y="53"/>
                  </a:cubicBezTo>
                  <a:lnTo>
                    <a:pt x="34" y="52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50"/>
                  </a:lnTo>
                  <a:cubicBezTo>
                    <a:pt x="36" y="50"/>
                    <a:pt x="36" y="48"/>
                    <a:pt x="36" y="48"/>
                  </a:cubicBezTo>
                  <a:lnTo>
                    <a:pt x="36" y="46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2" y="42"/>
                  </a:lnTo>
                  <a:lnTo>
                    <a:pt x="42" y="38"/>
                  </a:lnTo>
                  <a:cubicBezTo>
                    <a:pt x="42" y="38"/>
                    <a:pt x="42" y="37"/>
                    <a:pt x="42" y="37"/>
                  </a:cubicBezTo>
                  <a:lnTo>
                    <a:pt x="41" y="37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2" y="35"/>
                  </a:lnTo>
                  <a:lnTo>
                    <a:pt x="43" y="35"/>
                  </a:lnTo>
                  <a:cubicBezTo>
                    <a:pt x="43" y="35"/>
                    <a:pt x="43" y="36"/>
                    <a:pt x="43" y="36"/>
                  </a:cubicBezTo>
                  <a:lnTo>
                    <a:pt x="43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6"/>
                  </a:lnTo>
                  <a:cubicBezTo>
                    <a:pt x="46" y="37"/>
                    <a:pt x="46" y="37"/>
                    <a:pt x="46" y="37"/>
                  </a:cubicBezTo>
                  <a:lnTo>
                    <a:pt x="46" y="38"/>
                  </a:lnTo>
                  <a:cubicBezTo>
                    <a:pt x="47" y="38"/>
                    <a:pt x="48" y="39"/>
                    <a:pt x="48" y="39"/>
                  </a:cubicBezTo>
                  <a:lnTo>
                    <a:pt x="50" y="39"/>
                  </a:lnTo>
                  <a:cubicBezTo>
                    <a:pt x="50" y="38"/>
                    <a:pt x="50" y="36"/>
                    <a:pt x="50" y="35"/>
                  </a:cubicBezTo>
                  <a:lnTo>
                    <a:pt x="49" y="35"/>
                  </a:lnTo>
                  <a:cubicBezTo>
                    <a:pt x="49" y="34"/>
                    <a:pt x="49" y="32"/>
                    <a:pt x="49" y="31"/>
                  </a:cubicBezTo>
                  <a:lnTo>
                    <a:pt x="50" y="31"/>
                  </a:lnTo>
                  <a:cubicBezTo>
                    <a:pt x="50" y="31"/>
                    <a:pt x="52" y="31"/>
                    <a:pt x="52" y="32"/>
                  </a:cubicBezTo>
                  <a:lnTo>
                    <a:pt x="55" y="32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6" y="34"/>
                  </a:lnTo>
                  <a:lnTo>
                    <a:pt x="60" y="34"/>
                  </a:lnTo>
                  <a:cubicBezTo>
                    <a:pt x="60" y="34"/>
                    <a:pt x="60" y="35"/>
                    <a:pt x="60" y="35"/>
                  </a:cubicBezTo>
                  <a:lnTo>
                    <a:pt x="60" y="39"/>
                  </a:lnTo>
                  <a:cubicBezTo>
                    <a:pt x="61" y="39"/>
                    <a:pt x="61" y="41"/>
                    <a:pt x="61" y="41"/>
                  </a:cubicBezTo>
                  <a:lnTo>
                    <a:pt x="63" y="41"/>
                  </a:lnTo>
                  <a:cubicBezTo>
                    <a:pt x="64" y="40"/>
                    <a:pt x="66" y="40"/>
                    <a:pt x="68" y="40"/>
                  </a:cubicBezTo>
                  <a:lnTo>
                    <a:pt x="69" y="40"/>
                  </a:lnTo>
                  <a:lnTo>
                    <a:pt x="69" y="39"/>
                  </a:lnTo>
                  <a:cubicBezTo>
                    <a:pt x="70" y="39"/>
                    <a:pt x="73" y="38"/>
                    <a:pt x="74" y="38"/>
                  </a:cubicBezTo>
                  <a:lnTo>
                    <a:pt x="74" y="33"/>
                  </a:lnTo>
                  <a:lnTo>
                    <a:pt x="75" y="33"/>
                  </a:lnTo>
                  <a:cubicBezTo>
                    <a:pt x="76" y="32"/>
                    <a:pt x="80" y="33"/>
                    <a:pt x="81" y="33"/>
                  </a:cubicBezTo>
                  <a:lnTo>
                    <a:pt x="82" y="33"/>
                  </a:lnTo>
                  <a:lnTo>
                    <a:pt x="82" y="35"/>
                  </a:lnTo>
                  <a:cubicBezTo>
                    <a:pt x="82" y="35"/>
                    <a:pt x="83" y="35"/>
                    <a:pt x="83" y="35"/>
                  </a:cubicBezTo>
                  <a:cubicBezTo>
                    <a:pt x="83" y="35"/>
                    <a:pt x="83" y="32"/>
                    <a:pt x="83" y="31"/>
                  </a:cubicBezTo>
                  <a:lnTo>
                    <a:pt x="84" y="31"/>
                  </a:lnTo>
                  <a:lnTo>
                    <a:pt x="85" y="31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90" y="28"/>
                  </a:lnTo>
                  <a:cubicBezTo>
                    <a:pt x="90" y="28"/>
                    <a:pt x="90" y="27"/>
                    <a:pt x="90" y="27"/>
                  </a:cubicBezTo>
                  <a:cubicBezTo>
                    <a:pt x="90" y="27"/>
                    <a:pt x="90" y="26"/>
                    <a:pt x="91" y="26"/>
                  </a:cubicBezTo>
                  <a:lnTo>
                    <a:pt x="91" y="25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3"/>
                  </a:lnTo>
                  <a:cubicBezTo>
                    <a:pt x="92" y="23"/>
                    <a:pt x="92" y="21"/>
                    <a:pt x="92" y="21"/>
                  </a:cubicBezTo>
                  <a:lnTo>
                    <a:pt x="93" y="21"/>
                  </a:lnTo>
                  <a:lnTo>
                    <a:pt x="93" y="20"/>
                  </a:lnTo>
                  <a:lnTo>
                    <a:pt x="94" y="20"/>
                  </a:lnTo>
                  <a:cubicBezTo>
                    <a:pt x="94" y="20"/>
                    <a:pt x="94" y="19"/>
                    <a:pt x="94" y="19"/>
                  </a:cubicBezTo>
                  <a:lnTo>
                    <a:pt x="95" y="19"/>
                  </a:lnTo>
                  <a:cubicBezTo>
                    <a:pt x="95" y="19"/>
                    <a:pt x="95" y="18"/>
                    <a:pt x="95" y="18"/>
                  </a:cubicBezTo>
                  <a:lnTo>
                    <a:pt x="96" y="18"/>
                  </a:lnTo>
                  <a:lnTo>
                    <a:pt x="96" y="16"/>
                  </a:lnTo>
                  <a:cubicBezTo>
                    <a:pt x="95" y="16"/>
                    <a:pt x="95" y="14"/>
                    <a:pt x="95" y="13"/>
                  </a:cubicBezTo>
                  <a:lnTo>
                    <a:pt x="97" y="13"/>
                  </a:lnTo>
                  <a:lnTo>
                    <a:pt x="99" y="13"/>
                  </a:lnTo>
                  <a:lnTo>
                    <a:pt x="99" y="14"/>
                  </a:lnTo>
                  <a:cubicBezTo>
                    <a:pt x="100" y="14"/>
                    <a:pt x="99" y="16"/>
                    <a:pt x="99" y="16"/>
                  </a:cubicBezTo>
                  <a:lnTo>
                    <a:pt x="100" y="16"/>
                  </a:lnTo>
                  <a:lnTo>
                    <a:pt x="103" y="16"/>
                  </a:lnTo>
                  <a:cubicBezTo>
                    <a:pt x="104" y="16"/>
                    <a:pt x="107" y="16"/>
                    <a:pt x="108" y="16"/>
                  </a:cubicBezTo>
                  <a:lnTo>
                    <a:pt x="107" y="16"/>
                  </a:lnTo>
                  <a:cubicBezTo>
                    <a:pt x="107" y="16"/>
                    <a:pt x="106" y="16"/>
                    <a:pt x="106" y="16"/>
                  </a:cubicBezTo>
                  <a:cubicBezTo>
                    <a:pt x="106" y="17"/>
                    <a:pt x="106" y="19"/>
                    <a:pt x="106" y="20"/>
                  </a:cubicBezTo>
                  <a:lnTo>
                    <a:pt x="106" y="21"/>
                  </a:lnTo>
                  <a:lnTo>
                    <a:pt x="107" y="21"/>
                  </a:lnTo>
                  <a:cubicBezTo>
                    <a:pt x="107" y="21"/>
                    <a:pt x="107" y="24"/>
                    <a:pt x="107" y="24"/>
                  </a:cubicBezTo>
                  <a:lnTo>
                    <a:pt x="109" y="24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cubicBezTo>
                    <a:pt x="109" y="27"/>
                    <a:pt x="111" y="26"/>
                    <a:pt x="111" y="26"/>
                  </a:cubicBezTo>
                  <a:lnTo>
                    <a:pt x="112" y="26"/>
                  </a:lnTo>
                  <a:lnTo>
                    <a:pt x="112" y="25"/>
                  </a:lnTo>
                  <a:cubicBezTo>
                    <a:pt x="113" y="23"/>
                    <a:pt x="111" y="19"/>
                    <a:pt x="112" y="17"/>
                  </a:cubicBezTo>
                  <a:lnTo>
                    <a:pt x="112" y="16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5"/>
                  </a:lnTo>
                  <a:lnTo>
                    <a:pt x="115" y="14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3"/>
                  </a:lnTo>
                  <a:lnTo>
                    <a:pt x="119" y="13"/>
                  </a:lnTo>
                  <a:cubicBezTo>
                    <a:pt x="119" y="13"/>
                    <a:pt x="119" y="13"/>
                    <a:pt x="120" y="13"/>
                  </a:cubicBezTo>
                  <a:cubicBezTo>
                    <a:pt x="120" y="12"/>
                    <a:pt x="120" y="13"/>
                    <a:pt x="120" y="12"/>
                  </a:cubicBezTo>
                  <a:lnTo>
                    <a:pt x="121" y="12"/>
                  </a:lnTo>
                  <a:cubicBezTo>
                    <a:pt x="121" y="12"/>
                    <a:pt x="121" y="11"/>
                    <a:pt x="121" y="11"/>
                  </a:cubicBezTo>
                  <a:lnTo>
                    <a:pt x="122" y="11"/>
                  </a:lnTo>
                  <a:cubicBezTo>
                    <a:pt x="122" y="10"/>
                    <a:pt x="122" y="9"/>
                    <a:pt x="122" y="8"/>
                  </a:cubicBezTo>
                  <a:cubicBezTo>
                    <a:pt x="122" y="8"/>
                    <a:pt x="122" y="7"/>
                    <a:pt x="122" y="7"/>
                  </a:cubicBezTo>
                  <a:cubicBezTo>
                    <a:pt x="123" y="7"/>
                    <a:pt x="124" y="6"/>
                    <a:pt x="125" y="6"/>
                  </a:cubicBezTo>
                  <a:lnTo>
                    <a:pt x="125" y="5"/>
                  </a:lnTo>
                  <a:cubicBezTo>
                    <a:pt x="126" y="5"/>
                    <a:pt x="128" y="5"/>
                    <a:pt x="129" y="5"/>
                  </a:cubicBezTo>
                  <a:cubicBezTo>
                    <a:pt x="129" y="5"/>
                    <a:pt x="130" y="4"/>
                    <a:pt x="130" y="4"/>
                  </a:cubicBezTo>
                  <a:cubicBezTo>
                    <a:pt x="130" y="4"/>
                    <a:pt x="131" y="4"/>
                    <a:pt x="131" y="4"/>
                  </a:cubicBezTo>
                  <a:lnTo>
                    <a:pt x="132" y="4"/>
                  </a:lnTo>
                  <a:lnTo>
                    <a:pt x="133" y="4"/>
                  </a:lnTo>
                  <a:lnTo>
                    <a:pt x="133" y="3"/>
                  </a:lnTo>
                  <a:lnTo>
                    <a:pt x="134" y="3"/>
                  </a:lnTo>
                  <a:cubicBezTo>
                    <a:pt x="134" y="3"/>
                    <a:pt x="134" y="3"/>
                    <a:pt x="134" y="3"/>
                  </a:cubicBezTo>
                  <a:lnTo>
                    <a:pt x="135" y="3"/>
                  </a:lnTo>
                  <a:cubicBezTo>
                    <a:pt x="135" y="2"/>
                    <a:pt x="136" y="2"/>
                    <a:pt x="136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7" y="2"/>
                    <a:pt x="137" y="2"/>
                    <a:pt x="137" y="1"/>
                  </a:cubicBezTo>
                  <a:lnTo>
                    <a:pt x="138" y="1"/>
                  </a:ln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0"/>
                    <a:pt x="140" y="0"/>
                  </a:cubicBezTo>
                  <a:lnTo>
                    <a:pt x="141" y="0"/>
                  </a:lnTo>
                  <a:lnTo>
                    <a:pt x="141" y="1"/>
                  </a:lnTo>
                  <a:cubicBezTo>
                    <a:pt x="142" y="1"/>
                    <a:pt x="142" y="1"/>
                    <a:pt x="142" y="1"/>
                  </a:cubicBezTo>
                  <a:lnTo>
                    <a:pt x="142" y="2"/>
                  </a:lnTo>
                  <a:cubicBezTo>
                    <a:pt x="144" y="2"/>
                    <a:pt x="145" y="4"/>
                    <a:pt x="146" y="4"/>
                  </a:cubicBezTo>
                  <a:cubicBezTo>
                    <a:pt x="146" y="4"/>
                    <a:pt x="147" y="4"/>
                    <a:pt x="147" y="5"/>
                  </a:cubicBezTo>
                  <a:cubicBezTo>
                    <a:pt x="148" y="5"/>
                    <a:pt x="148" y="5"/>
                    <a:pt x="148" y="5"/>
                  </a:cubicBezTo>
                  <a:lnTo>
                    <a:pt x="149" y="6"/>
                  </a:lnTo>
                  <a:lnTo>
                    <a:pt x="150" y="6"/>
                  </a:lnTo>
                  <a:lnTo>
                    <a:pt x="150" y="7"/>
                  </a:lnTo>
                  <a:lnTo>
                    <a:pt x="151" y="7"/>
                  </a:lnTo>
                  <a:lnTo>
                    <a:pt x="151" y="6"/>
                  </a:lnTo>
                  <a:cubicBezTo>
                    <a:pt x="152" y="5"/>
                    <a:pt x="152" y="3"/>
                    <a:pt x="152" y="2"/>
                  </a:cubicBezTo>
                  <a:lnTo>
                    <a:pt x="155" y="2"/>
                  </a:lnTo>
                  <a:cubicBezTo>
                    <a:pt x="155" y="2"/>
                    <a:pt x="155" y="2"/>
                    <a:pt x="155" y="2"/>
                  </a:cubicBezTo>
                  <a:lnTo>
                    <a:pt x="155" y="5"/>
                  </a:lnTo>
                  <a:lnTo>
                    <a:pt x="155" y="6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7" y="9"/>
                  </a:lnTo>
                  <a:lnTo>
                    <a:pt x="158" y="9"/>
                  </a:lnTo>
                  <a:cubicBezTo>
                    <a:pt x="158" y="9"/>
                    <a:pt x="158" y="8"/>
                    <a:pt x="158" y="7"/>
                  </a:cubicBezTo>
                  <a:cubicBezTo>
                    <a:pt x="159" y="7"/>
                    <a:pt x="158" y="7"/>
                    <a:pt x="159" y="7"/>
                  </a:cubicBezTo>
                  <a:lnTo>
                    <a:pt x="170" y="7"/>
                  </a:lnTo>
                  <a:lnTo>
                    <a:pt x="170" y="6"/>
                  </a:lnTo>
                  <a:lnTo>
                    <a:pt x="171" y="5"/>
                  </a:lnTo>
                  <a:cubicBezTo>
                    <a:pt x="172" y="5"/>
                    <a:pt x="171" y="8"/>
                    <a:pt x="171" y="9"/>
                  </a:cubicBezTo>
                  <a:lnTo>
                    <a:pt x="172" y="9"/>
                  </a:lnTo>
                  <a:cubicBezTo>
                    <a:pt x="172" y="9"/>
                    <a:pt x="172" y="9"/>
                    <a:pt x="172" y="9"/>
                  </a:cubicBezTo>
                  <a:lnTo>
                    <a:pt x="173" y="9"/>
                  </a:lnTo>
                  <a:lnTo>
                    <a:pt x="173" y="10"/>
                  </a:lnTo>
                  <a:lnTo>
                    <a:pt x="174" y="10"/>
                  </a:lnTo>
                  <a:cubicBezTo>
                    <a:pt x="174" y="10"/>
                    <a:pt x="175" y="11"/>
                    <a:pt x="175" y="11"/>
                  </a:cubicBezTo>
                  <a:lnTo>
                    <a:pt x="175" y="10"/>
                  </a:lnTo>
                  <a:lnTo>
                    <a:pt x="175" y="9"/>
                  </a:lnTo>
                  <a:lnTo>
                    <a:pt x="176" y="9"/>
                  </a:lnTo>
                  <a:lnTo>
                    <a:pt x="176" y="6"/>
                  </a:lnTo>
                  <a:lnTo>
                    <a:pt x="175" y="6"/>
                  </a:lnTo>
                  <a:lnTo>
                    <a:pt x="175" y="3"/>
                  </a:lnTo>
                  <a:lnTo>
                    <a:pt x="180" y="3"/>
                  </a:lnTo>
                  <a:lnTo>
                    <a:pt x="180" y="2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cubicBezTo>
                    <a:pt x="184" y="0"/>
                    <a:pt x="186" y="1"/>
                    <a:pt x="188" y="1"/>
                  </a:cubicBezTo>
                  <a:cubicBezTo>
                    <a:pt x="188" y="1"/>
                    <a:pt x="188" y="3"/>
                    <a:pt x="189" y="3"/>
                  </a:cubicBezTo>
                  <a:lnTo>
                    <a:pt x="190" y="4"/>
                  </a:lnTo>
                  <a:lnTo>
                    <a:pt x="191" y="4"/>
                  </a:lnTo>
                  <a:lnTo>
                    <a:pt x="191" y="5"/>
                  </a:lnTo>
                  <a:lnTo>
                    <a:pt x="192" y="5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3" y="8"/>
                  </a:lnTo>
                  <a:cubicBezTo>
                    <a:pt x="193" y="8"/>
                    <a:pt x="192" y="8"/>
                    <a:pt x="192" y="8"/>
                  </a:cubicBezTo>
                  <a:cubicBezTo>
                    <a:pt x="191" y="8"/>
                    <a:pt x="191" y="9"/>
                    <a:pt x="191" y="9"/>
                  </a:cubicBezTo>
                  <a:lnTo>
                    <a:pt x="190" y="9"/>
                  </a:lnTo>
                  <a:cubicBezTo>
                    <a:pt x="190" y="10"/>
                    <a:pt x="190" y="10"/>
                    <a:pt x="189" y="10"/>
                  </a:cubicBezTo>
                  <a:lnTo>
                    <a:pt x="189" y="11"/>
                  </a:lnTo>
                  <a:lnTo>
                    <a:pt x="188" y="11"/>
                  </a:lnTo>
                  <a:lnTo>
                    <a:pt x="188" y="13"/>
                  </a:lnTo>
                  <a:lnTo>
                    <a:pt x="188" y="14"/>
                  </a:lnTo>
                  <a:cubicBezTo>
                    <a:pt x="187" y="14"/>
                    <a:pt x="187" y="14"/>
                    <a:pt x="187" y="15"/>
                  </a:cubicBezTo>
                  <a:cubicBezTo>
                    <a:pt x="186" y="15"/>
                    <a:pt x="186" y="15"/>
                    <a:pt x="186" y="16"/>
                  </a:cubicBezTo>
                  <a:lnTo>
                    <a:pt x="185" y="16"/>
                  </a:lnTo>
                  <a:lnTo>
                    <a:pt x="185" y="17"/>
                  </a:lnTo>
                  <a:cubicBezTo>
                    <a:pt x="184" y="17"/>
                    <a:pt x="184" y="19"/>
                    <a:pt x="184" y="19"/>
                  </a:cubicBezTo>
                  <a:lnTo>
                    <a:pt x="184" y="20"/>
                  </a:lnTo>
                  <a:cubicBezTo>
                    <a:pt x="185" y="20"/>
                    <a:pt x="187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lnTo>
                    <a:pt x="190" y="21"/>
                  </a:lnTo>
                  <a:lnTo>
                    <a:pt x="190" y="22"/>
                  </a:lnTo>
                  <a:cubicBezTo>
                    <a:pt x="190" y="22"/>
                    <a:pt x="192" y="22"/>
                    <a:pt x="193" y="22"/>
                  </a:cubicBezTo>
                  <a:lnTo>
                    <a:pt x="193" y="23"/>
                  </a:lnTo>
                  <a:lnTo>
                    <a:pt x="194" y="24"/>
                  </a:lnTo>
                  <a:lnTo>
                    <a:pt x="195" y="24"/>
                  </a:lnTo>
                  <a:lnTo>
                    <a:pt x="196" y="24"/>
                  </a:lnTo>
                  <a:lnTo>
                    <a:pt x="196" y="25"/>
                  </a:lnTo>
                  <a:lnTo>
                    <a:pt x="197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1" y="25"/>
                  </a:lnTo>
                  <a:lnTo>
                    <a:pt x="202" y="25"/>
                  </a:lnTo>
                  <a:cubicBezTo>
                    <a:pt x="202" y="25"/>
                    <a:pt x="203" y="24"/>
                    <a:pt x="204" y="24"/>
                  </a:cubicBezTo>
                  <a:cubicBezTo>
                    <a:pt x="204" y="23"/>
                    <a:pt x="205" y="22"/>
                    <a:pt x="205" y="21"/>
                  </a:cubicBezTo>
                  <a:lnTo>
                    <a:pt x="205" y="20"/>
                  </a:lnTo>
                  <a:cubicBezTo>
                    <a:pt x="206" y="20"/>
                    <a:pt x="206" y="20"/>
                    <a:pt x="206" y="20"/>
                  </a:cubicBezTo>
                  <a:lnTo>
                    <a:pt x="206" y="19"/>
                  </a:lnTo>
                  <a:lnTo>
                    <a:pt x="207" y="19"/>
                  </a:lnTo>
                  <a:lnTo>
                    <a:pt x="208" y="19"/>
                  </a:lnTo>
                  <a:lnTo>
                    <a:pt x="208" y="18"/>
                  </a:lnTo>
                  <a:lnTo>
                    <a:pt x="210" y="18"/>
                  </a:lnTo>
                  <a:cubicBezTo>
                    <a:pt x="210" y="19"/>
                    <a:pt x="212" y="20"/>
                    <a:pt x="213" y="20"/>
                  </a:cubicBezTo>
                  <a:lnTo>
                    <a:pt x="213" y="21"/>
                  </a:lnTo>
                  <a:cubicBezTo>
                    <a:pt x="213" y="21"/>
                    <a:pt x="214" y="21"/>
                    <a:pt x="214" y="21"/>
                  </a:cubicBezTo>
                  <a:cubicBezTo>
                    <a:pt x="214" y="22"/>
                    <a:pt x="214" y="22"/>
                    <a:pt x="215" y="22"/>
                  </a:cubicBezTo>
                  <a:cubicBezTo>
                    <a:pt x="215" y="22"/>
                    <a:pt x="215" y="23"/>
                    <a:pt x="215" y="23"/>
                  </a:cubicBezTo>
                  <a:lnTo>
                    <a:pt x="216" y="23"/>
                  </a:lnTo>
                  <a:lnTo>
                    <a:pt x="216" y="24"/>
                  </a:lnTo>
                  <a:cubicBezTo>
                    <a:pt x="216" y="24"/>
                    <a:pt x="216" y="24"/>
                    <a:pt x="217" y="24"/>
                  </a:cubicBezTo>
                  <a:cubicBezTo>
                    <a:pt x="217" y="25"/>
                    <a:pt x="218" y="26"/>
                    <a:pt x="218" y="26"/>
                  </a:cubicBezTo>
                  <a:cubicBezTo>
                    <a:pt x="218" y="26"/>
                    <a:pt x="218" y="26"/>
                    <a:pt x="219" y="26"/>
                  </a:cubicBezTo>
                  <a:lnTo>
                    <a:pt x="219" y="27"/>
                  </a:lnTo>
                  <a:cubicBezTo>
                    <a:pt x="220" y="28"/>
                    <a:pt x="219" y="32"/>
                    <a:pt x="219" y="34"/>
                  </a:cubicBezTo>
                  <a:lnTo>
                    <a:pt x="218" y="34"/>
                  </a:lnTo>
                  <a:lnTo>
                    <a:pt x="217" y="35"/>
                  </a:lnTo>
                  <a:cubicBezTo>
                    <a:pt x="216" y="36"/>
                    <a:pt x="217" y="40"/>
                    <a:pt x="218" y="40"/>
                  </a:cubicBezTo>
                  <a:lnTo>
                    <a:pt x="218" y="41"/>
                  </a:lnTo>
                  <a:cubicBezTo>
                    <a:pt x="218" y="42"/>
                    <a:pt x="218" y="45"/>
                    <a:pt x="218" y="46"/>
                  </a:cubicBezTo>
                  <a:cubicBezTo>
                    <a:pt x="220" y="46"/>
                    <a:pt x="224" y="47"/>
                    <a:pt x="226" y="47"/>
                  </a:cubicBezTo>
                  <a:cubicBezTo>
                    <a:pt x="225" y="47"/>
                    <a:pt x="224" y="55"/>
                    <a:pt x="225" y="56"/>
                  </a:cubicBezTo>
                  <a:lnTo>
                    <a:pt x="226" y="56"/>
                  </a:lnTo>
                  <a:lnTo>
                    <a:pt x="226" y="57"/>
                  </a:lnTo>
                  <a:lnTo>
                    <a:pt x="227" y="58"/>
                  </a:lnTo>
                  <a:lnTo>
                    <a:pt x="227" y="59"/>
                  </a:lnTo>
                  <a:cubicBezTo>
                    <a:pt x="228" y="59"/>
                    <a:pt x="231" y="59"/>
                    <a:pt x="232" y="58"/>
                  </a:cubicBezTo>
                  <a:cubicBezTo>
                    <a:pt x="233" y="57"/>
                    <a:pt x="235" y="58"/>
                    <a:pt x="235" y="57"/>
                  </a:cubicBezTo>
                  <a:lnTo>
                    <a:pt x="237" y="57"/>
                  </a:lnTo>
                  <a:lnTo>
                    <a:pt x="237" y="58"/>
                  </a:lnTo>
                  <a:lnTo>
                    <a:pt x="238" y="58"/>
                  </a:lnTo>
                  <a:cubicBezTo>
                    <a:pt x="238" y="59"/>
                    <a:pt x="238" y="63"/>
                    <a:pt x="237" y="63"/>
                  </a:cubicBezTo>
                  <a:lnTo>
                    <a:pt x="237" y="64"/>
                  </a:lnTo>
                  <a:lnTo>
                    <a:pt x="238" y="64"/>
                  </a:lnTo>
                  <a:lnTo>
                    <a:pt x="238" y="65"/>
                  </a:lnTo>
                  <a:lnTo>
                    <a:pt x="240" y="65"/>
                  </a:lnTo>
                  <a:lnTo>
                    <a:pt x="240" y="60"/>
                  </a:lnTo>
                  <a:lnTo>
                    <a:pt x="243" y="60"/>
                  </a:lnTo>
                  <a:cubicBezTo>
                    <a:pt x="243" y="61"/>
                    <a:pt x="246" y="61"/>
                    <a:pt x="246" y="62"/>
                  </a:cubicBezTo>
                  <a:cubicBezTo>
                    <a:pt x="246" y="62"/>
                    <a:pt x="247" y="63"/>
                    <a:pt x="247" y="63"/>
                  </a:cubicBezTo>
                  <a:lnTo>
                    <a:pt x="248" y="63"/>
                  </a:lnTo>
                  <a:lnTo>
                    <a:pt x="248" y="64"/>
                  </a:lnTo>
                  <a:lnTo>
                    <a:pt x="249" y="64"/>
                  </a:lnTo>
                  <a:cubicBezTo>
                    <a:pt x="249" y="65"/>
                    <a:pt x="249" y="64"/>
                    <a:pt x="249" y="65"/>
                  </a:cubicBezTo>
                  <a:lnTo>
                    <a:pt x="250" y="65"/>
                  </a:lnTo>
                  <a:lnTo>
                    <a:pt x="251" y="65"/>
                  </a:lnTo>
                  <a:lnTo>
                    <a:pt x="251" y="64"/>
                  </a:lnTo>
                  <a:lnTo>
                    <a:pt x="252" y="63"/>
                  </a:lnTo>
                  <a:lnTo>
                    <a:pt x="252" y="62"/>
                  </a:lnTo>
                  <a:lnTo>
                    <a:pt x="253" y="61"/>
                  </a:lnTo>
                  <a:lnTo>
                    <a:pt x="253" y="60"/>
                  </a:lnTo>
                  <a:cubicBezTo>
                    <a:pt x="254" y="60"/>
                    <a:pt x="254" y="60"/>
                    <a:pt x="254" y="60"/>
                  </a:cubicBezTo>
                  <a:cubicBezTo>
                    <a:pt x="254" y="59"/>
                    <a:pt x="255" y="59"/>
                    <a:pt x="255" y="59"/>
                  </a:cubicBezTo>
                  <a:lnTo>
                    <a:pt x="255" y="58"/>
                  </a:lnTo>
                  <a:lnTo>
                    <a:pt x="256" y="57"/>
                  </a:lnTo>
                  <a:lnTo>
                    <a:pt x="256" y="56"/>
                  </a:lnTo>
                  <a:lnTo>
                    <a:pt x="257" y="56"/>
                  </a:lnTo>
                  <a:lnTo>
                    <a:pt x="257" y="55"/>
                  </a:lnTo>
                  <a:cubicBezTo>
                    <a:pt x="258" y="55"/>
                    <a:pt x="257" y="55"/>
                    <a:pt x="258" y="55"/>
                  </a:cubicBezTo>
                  <a:lnTo>
                    <a:pt x="258" y="54"/>
                  </a:lnTo>
                  <a:lnTo>
                    <a:pt x="258" y="51"/>
                  </a:lnTo>
                  <a:lnTo>
                    <a:pt x="251" y="51"/>
                  </a:lnTo>
                  <a:lnTo>
                    <a:pt x="251" y="50"/>
                  </a:lnTo>
                  <a:cubicBezTo>
                    <a:pt x="250" y="50"/>
                    <a:pt x="251" y="50"/>
                    <a:pt x="250" y="50"/>
                  </a:cubicBezTo>
                  <a:lnTo>
                    <a:pt x="250" y="49"/>
                  </a:lnTo>
                  <a:cubicBezTo>
                    <a:pt x="249" y="49"/>
                    <a:pt x="250" y="49"/>
                    <a:pt x="249" y="49"/>
                  </a:cubicBezTo>
                  <a:lnTo>
                    <a:pt x="249" y="46"/>
                  </a:lnTo>
                  <a:lnTo>
                    <a:pt x="250" y="46"/>
                  </a:lnTo>
                  <a:lnTo>
                    <a:pt x="250" y="45"/>
                  </a:lnTo>
                  <a:lnTo>
                    <a:pt x="250" y="44"/>
                  </a:lnTo>
                  <a:lnTo>
                    <a:pt x="250" y="42"/>
                  </a:lnTo>
                  <a:lnTo>
                    <a:pt x="251" y="42"/>
                  </a:lnTo>
                  <a:lnTo>
                    <a:pt x="251" y="41"/>
                  </a:lnTo>
                  <a:cubicBezTo>
                    <a:pt x="252" y="40"/>
                    <a:pt x="250" y="36"/>
                    <a:pt x="251" y="35"/>
                  </a:cubicBezTo>
                  <a:lnTo>
                    <a:pt x="251" y="34"/>
                  </a:lnTo>
                  <a:lnTo>
                    <a:pt x="252" y="34"/>
                  </a:lnTo>
                  <a:lnTo>
                    <a:pt x="252" y="32"/>
                  </a:lnTo>
                  <a:lnTo>
                    <a:pt x="252" y="31"/>
                  </a:lnTo>
                  <a:lnTo>
                    <a:pt x="253" y="31"/>
                  </a:lnTo>
                  <a:cubicBezTo>
                    <a:pt x="253" y="31"/>
                    <a:pt x="256" y="31"/>
                    <a:pt x="258" y="31"/>
                  </a:cubicBezTo>
                  <a:cubicBezTo>
                    <a:pt x="258" y="30"/>
                    <a:pt x="258" y="31"/>
                    <a:pt x="258" y="30"/>
                  </a:cubicBezTo>
                  <a:lnTo>
                    <a:pt x="259" y="30"/>
                  </a:lnTo>
                  <a:cubicBezTo>
                    <a:pt x="259" y="29"/>
                    <a:pt x="260" y="26"/>
                    <a:pt x="260" y="25"/>
                  </a:cubicBezTo>
                  <a:cubicBezTo>
                    <a:pt x="260" y="25"/>
                    <a:pt x="260" y="25"/>
                    <a:pt x="260" y="25"/>
                  </a:cubicBezTo>
                  <a:lnTo>
                    <a:pt x="260" y="24"/>
                  </a:lnTo>
                  <a:lnTo>
                    <a:pt x="261" y="24"/>
                  </a:lnTo>
                  <a:lnTo>
                    <a:pt x="261" y="23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2" y="21"/>
                  </a:lnTo>
                  <a:cubicBezTo>
                    <a:pt x="263" y="21"/>
                    <a:pt x="264" y="20"/>
                    <a:pt x="264" y="20"/>
                  </a:cubicBezTo>
                  <a:lnTo>
                    <a:pt x="265" y="19"/>
                  </a:lnTo>
                  <a:lnTo>
                    <a:pt x="265" y="18"/>
                  </a:lnTo>
                  <a:lnTo>
                    <a:pt x="266" y="18"/>
                  </a:lnTo>
                  <a:lnTo>
                    <a:pt x="266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20"/>
                  </a:lnTo>
                  <a:lnTo>
                    <a:pt x="269" y="21"/>
                  </a:lnTo>
                  <a:lnTo>
                    <a:pt x="271" y="21"/>
                  </a:lnTo>
                  <a:lnTo>
                    <a:pt x="272" y="20"/>
                  </a:lnTo>
                  <a:lnTo>
                    <a:pt x="272" y="19"/>
                  </a:lnTo>
                  <a:cubicBezTo>
                    <a:pt x="272" y="19"/>
                    <a:pt x="272" y="16"/>
                    <a:pt x="272" y="15"/>
                  </a:cubicBezTo>
                  <a:lnTo>
                    <a:pt x="273" y="15"/>
                  </a:lnTo>
                  <a:cubicBezTo>
                    <a:pt x="273" y="15"/>
                    <a:pt x="274" y="14"/>
                    <a:pt x="275" y="14"/>
                  </a:cubicBezTo>
                  <a:cubicBezTo>
                    <a:pt x="275" y="14"/>
                    <a:pt x="276" y="13"/>
                    <a:pt x="277" y="13"/>
                  </a:cubicBezTo>
                  <a:lnTo>
                    <a:pt x="278" y="12"/>
                  </a:lnTo>
                  <a:cubicBezTo>
                    <a:pt x="278" y="13"/>
                    <a:pt x="279" y="12"/>
                    <a:pt x="279" y="13"/>
                  </a:cubicBezTo>
                  <a:cubicBezTo>
                    <a:pt x="280" y="13"/>
                    <a:pt x="281" y="13"/>
                    <a:pt x="282" y="13"/>
                  </a:cubicBezTo>
                  <a:lnTo>
                    <a:pt x="282" y="14"/>
                  </a:lnTo>
                  <a:lnTo>
                    <a:pt x="283" y="14"/>
                  </a:lnTo>
                  <a:lnTo>
                    <a:pt x="284" y="14"/>
                  </a:lnTo>
                  <a:lnTo>
                    <a:pt x="284" y="15"/>
                  </a:lnTo>
                  <a:lnTo>
                    <a:pt x="285" y="15"/>
                  </a:lnTo>
                  <a:cubicBezTo>
                    <a:pt x="285" y="15"/>
                    <a:pt x="287" y="16"/>
                    <a:pt x="288" y="16"/>
                  </a:cubicBezTo>
                  <a:lnTo>
                    <a:pt x="288" y="17"/>
                  </a:lnTo>
                  <a:cubicBezTo>
                    <a:pt x="289" y="17"/>
                    <a:pt x="291" y="21"/>
                    <a:pt x="292" y="20"/>
                  </a:cubicBezTo>
                  <a:cubicBezTo>
                    <a:pt x="292" y="19"/>
                    <a:pt x="293" y="20"/>
                    <a:pt x="293" y="19"/>
                  </a:cubicBezTo>
                  <a:cubicBezTo>
                    <a:pt x="293" y="19"/>
                    <a:pt x="295" y="19"/>
                    <a:pt x="295" y="19"/>
                  </a:cubicBezTo>
                  <a:lnTo>
                    <a:pt x="296" y="19"/>
                  </a:lnTo>
                  <a:lnTo>
                    <a:pt x="296" y="18"/>
                  </a:lnTo>
                  <a:lnTo>
                    <a:pt x="297" y="18"/>
                  </a:lnTo>
                  <a:lnTo>
                    <a:pt x="298" y="17"/>
                  </a:lnTo>
                  <a:cubicBezTo>
                    <a:pt x="298" y="17"/>
                    <a:pt x="299" y="16"/>
                    <a:pt x="299" y="16"/>
                  </a:cubicBezTo>
                  <a:cubicBezTo>
                    <a:pt x="299" y="16"/>
                    <a:pt x="300" y="16"/>
                    <a:pt x="300" y="16"/>
                  </a:cubicBezTo>
                  <a:cubicBezTo>
                    <a:pt x="300" y="16"/>
                    <a:pt x="300" y="15"/>
                    <a:pt x="300" y="15"/>
                  </a:cubicBezTo>
                  <a:cubicBezTo>
                    <a:pt x="301" y="15"/>
                    <a:pt x="301" y="15"/>
                    <a:pt x="301" y="16"/>
                  </a:cubicBezTo>
                  <a:lnTo>
                    <a:pt x="302" y="16"/>
                  </a:lnTo>
                  <a:cubicBezTo>
                    <a:pt x="302" y="16"/>
                    <a:pt x="303" y="16"/>
                    <a:pt x="303" y="16"/>
                  </a:cubicBezTo>
                  <a:cubicBezTo>
                    <a:pt x="303" y="16"/>
                    <a:pt x="304" y="17"/>
                    <a:pt x="304" y="17"/>
                  </a:cubicBezTo>
                  <a:lnTo>
                    <a:pt x="304" y="19"/>
                  </a:lnTo>
                  <a:cubicBezTo>
                    <a:pt x="303" y="20"/>
                    <a:pt x="303" y="21"/>
                    <a:pt x="303" y="22"/>
                  </a:cubicBezTo>
                  <a:cubicBezTo>
                    <a:pt x="303" y="22"/>
                    <a:pt x="303" y="23"/>
                    <a:pt x="302" y="23"/>
                  </a:cubicBezTo>
                  <a:cubicBezTo>
                    <a:pt x="302" y="24"/>
                    <a:pt x="302" y="26"/>
                    <a:pt x="301" y="26"/>
                  </a:cubicBezTo>
                  <a:lnTo>
                    <a:pt x="301" y="27"/>
                  </a:lnTo>
                  <a:cubicBezTo>
                    <a:pt x="299" y="28"/>
                    <a:pt x="297" y="31"/>
                    <a:pt x="296" y="32"/>
                  </a:cubicBezTo>
                  <a:cubicBezTo>
                    <a:pt x="296" y="33"/>
                    <a:pt x="296" y="34"/>
                    <a:pt x="296" y="34"/>
                  </a:cubicBezTo>
                  <a:lnTo>
                    <a:pt x="296" y="35"/>
                  </a:lnTo>
                  <a:lnTo>
                    <a:pt x="301" y="35"/>
                  </a:lnTo>
                  <a:cubicBezTo>
                    <a:pt x="301" y="35"/>
                    <a:pt x="303" y="35"/>
                    <a:pt x="303" y="36"/>
                  </a:cubicBezTo>
                  <a:cubicBezTo>
                    <a:pt x="303" y="37"/>
                    <a:pt x="303" y="38"/>
                    <a:pt x="303" y="39"/>
                  </a:cubicBezTo>
                  <a:lnTo>
                    <a:pt x="304" y="39"/>
                  </a:lnTo>
                  <a:cubicBezTo>
                    <a:pt x="304" y="39"/>
                    <a:pt x="305" y="40"/>
                    <a:pt x="306" y="40"/>
                  </a:cubicBezTo>
                  <a:cubicBezTo>
                    <a:pt x="306" y="40"/>
                    <a:pt x="306" y="40"/>
                    <a:pt x="306" y="40"/>
                  </a:cubicBezTo>
                  <a:lnTo>
                    <a:pt x="306" y="42"/>
                  </a:lnTo>
                  <a:cubicBezTo>
                    <a:pt x="307" y="42"/>
                    <a:pt x="309" y="42"/>
                    <a:pt x="309" y="42"/>
                  </a:cubicBezTo>
                  <a:cubicBezTo>
                    <a:pt x="310" y="41"/>
                    <a:pt x="313" y="42"/>
                    <a:pt x="314" y="42"/>
                  </a:cubicBezTo>
                  <a:cubicBezTo>
                    <a:pt x="314" y="43"/>
                    <a:pt x="314" y="44"/>
                    <a:pt x="314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45"/>
                    <a:pt x="311" y="46"/>
                    <a:pt x="311" y="46"/>
                  </a:cubicBezTo>
                  <a:cubicBezTo>
                    <a:pt x="310" y="47"/>
                    <a:pt x="311" y="50"/>
                    <a:pt x="310" y="51"/>
                  </a:cubicBezTo>
                  <a:lnTo>
                    <a:pt x="310" y="52"/>
                  </a:lnTo>
                  <a:lnTo>
                    <a:pt x="309" y="52"/>
                  </a:lnTo>
                  <a:lnTo>
                    <a:pt x="308" y="52"/>
                  </a:lnTo>
                  <a:lnTo>
                    <a:pt x="307" y="52"/>
                  </a:lnTo>
                  <a:lnTo>
                    <a:pt x="306" y="52"/>
                  </a:lnTo>
                  <a:lnTo>
                    <a:pt x="306" y="51"/>
                  </a:lnTo>
                  <a:cubicBezTo>
                    <a:pt x="306" y="52"/>
                    <a:pt x="305" y="51"/>
                    <a:pt x="305" y="52"/>
                  </a:cubicBezTo>
                  <a:lnTo>
                    <a:pt x="305" y="53"/>
                  </a:lnTo>
                  <a:lnTo>
                    <a:pt x="304" y="53"/>
                  </a:lnTo>
                  <a:lnTo>
                    <a:pt x="304" y="55"/>
                  </a:lnTo>
                  <a:cubicBezTo>
                    <a:pt x="304" y="55"/>
                    <a:pt x="304" y="58"/>
                    <a:pt x="304" y="58"/>
                  </a:cubicBezTo>
                  <a:lnTo>
                    <a:pt x="304" y="59"/>
                  </a:lnTo>
                  <a:cubicBezTo>
                    <a:pt x="305" y="59"/>
                    <a:pt x="306" y="59"/>
                    <a:pt x="307" y="59"/>
                  </a:cubicBezTo>
                  <a:cubicBezTo>
                    <a:pt x="307" y="61"/>
                    <a:pt x="307" y="66"/>
                    <a:pt x="306" y="66"/>
                  </a:cubicBezTo>
                  <a:cubicBezTo>
                    <a:pt x="306" y="67"/>
                    <a:pt x="306" y="66"/>
                    <a:pt x="306" y="67"/>
                  </a:cubicBezTo>
                  <a:cubicBezTo>
                    <a:pt x="306" y="67"/>
                    <a:pt x="305" y="67"/>
                    <a:pt x="305" y="67"/>
                  </a:cubicBezTo>
                  <a:lnTo>
                    <a:pt x="305" y="76"/>
                  </a:lnTo>
                  <a:lnTo>
                    <a:pt x="308" y="76"/>
                  </a:lnTo>
                  <a:cubicBezTo>
                    <a:pt x="308" y="76"/>
                    <a:pt x="308" y="76"/>
                    <a:pt x="308" y="76"/>
                  </a:cubicBezTo>
                  <a:lnTo>
                    <a:pt x="309" y="76"/>
                  </a:lnTo>
                  <a:cubicBezTo>
                    <a:pt x="309" y="75"/>
                    <a:pt x="309" y="76"/>
                    <a:pt x="309" y="75"/>
                  </a:cubicBezTo>
                  <a:lnTo>
                    <a:pt x="310" y="75"/>
                  </a:lnTo>
                  <a:lnTo>
                    <a:pt x="310" y="74"/>
                  </a:lnTo>
                  <a:lnTo>
                    <a:pt x="310" y="72"/>
                  </a:lnTo>
                  <a:cubicBezTo>
                    <a:pt x="311" y="72"/>
                    <a:pt x="312" y="73"/>
                    <a:pt x="313" y="73"/>
                  </a:cubicBezTo>
                  <a:cubicBezTo>
                    <a:pt x="313" y="73"/>
                    <a:pt x="314" y="73"/>
                    <a:pt x="314" y="73"/>
                  </a:cubicBezTo>
                  <a:lnTo>
                    <a:pt x="315" y="73"/>
                  </a:lnTo>
                  <a:lnTo>
                    <a:pt x="315" y="74"/>
                  </a:lnTo>
                  <a:cubicBezTo>
                    <a:pt x="316" y="74"/>
                    <a:pt x="316" y="75"/>
                    <a:pt x="317" y="75"/>
                  </a:cubicBezTo>
                  <a:cubicBezTo>
                    <a:pt x="317" y="76"/>
                    <a:pt x="316" y="77"/>
                    <a:pt x="316" y="78"/>
                  </a:cubicBezTo>
                  <a:cubicBezTo>
                    <a:pt x="316" y="79"/>
                    <a:pt x="316" y="80"/>
                    <a:pt x="317" y="81"/>
                  </a:cubicBezTo>
                  <a:lnTo>
                    <a:pt x="319" y="81"/>
                  </a:lnTo>
                  <a:cubicBezTo>
                    <a:pt x="319" y="81"/>
                    <a:pt x="320" y="81"/>
                    <a:pt x="320" y="81"/>
                  </a:cubicBezTo>
                  <a:cubicBezTo>
                    <a:pt x="320" y="81"/>
                    <a:pt x="320" y="81"/>
                    <a:pt x="320" y="80"/>
                  </a:cubicBezTo>
                  <a:cubicBezTo>
                    <a:pt x="320" y="80"/>
                    <a:pt x="321" y="80"/>
                    <a:pt x="321" y="80"/>
                  </a:cubicBezTo>
                  <a:lnTo>
                    <a:pt x="322" y="80"/>
                  </a:lnTo>
                  <a:lnTo>
                    <a:pt x="322" y="81"/>
                  </a:lnTo>
                  <a:lnTo>
                    <a:pt x="322" y="82"/>
                  </a:lnTo>
                  <a:lnTo>
                    <a:pt x="323" y="82"/>
                  </a:lnTo>
                  <a:lnTo>
                    <a:pt x="324" y="82"/>
                  </a:lnTo>
                  <a:lnTo>
                    <a:pt x="324" y="83"/>
                  </a:lnTo>
                  <a:cubicBezTo>
                    <a:pt x="324" y="83"/>
                    <a:pt x="326" y="83"/>
                    <a:pt x="327" y="83"/>
                  </a:cubicBezTo>
                  <a:lnTo>
                    <a:pt x="327" y="82"/>
                  </a:lnTo>
                  <a:lnTo>
                    <a:pt x="327" y="81"/>
                  </a:lnTo>
                  <a:lnTo>
                    <a:pt x="328" y="81"/>
                  </a:lnTo>
                  <a:cubicBezTo>
                    <a:pt x="328" y="81"/>
                    <a:pt x="328" y="82"/>
                    <a:pt x="328" y="82"/>
                  </a:cubicBezTo>
                  <a:cubicBezTo>
                    <a:pt x="329" y="82"/>
                    <a:pt x="329" y="83"/>
                    <a:pt x="330" y="82"/>
                  </a:cubicBezTo>
                  <a:lnTo>
                    <a:pt x="330" y="81"/>
                  </a:lnTo>
                  <a:lnTo>
                    <a:pt x="331" y="81"/>
                  </a:lnTo>
                  <a:lnTo>
                    <a:pt x="331" y="80"/>
                  </a:lnTo>
                  <a:cubicBezTo>
                    <a:pt x="332" y="80"/>
                    <a:pt x="333" y="78"/>
                    <a:pt x="334" y="78"/>
                  </a:cubicBezTo>
                  <a:cubicBezTo>
                    <a:pt x="334" y="78"/>
                    <a:pt x="334" y="77"/>
                    <a:pt x="334" y="77"/>
                  </a:cubicBezTo>
                  <a:lnTo>
                    <a:pt x="334" y="76"/>
                  </a:lnTo>
                  <a:cubicBezTo>
                    <a:pt x="335" y="76"/>
                    <a:pt x="335" y="76"/>
                    <a:pt x="335" y="76"/>
                  </a:cubicBezTo>
                  <a:cubicBezTo>
                    <a:pt x="337" y="75"/>
                    <a:pt x="340" y="76"/>
                    <a:pt x="341" y="76"/>
                  </a:cubicBezTo>
                  <a:cubicBezTo>
                    <a:pt x="342" y="77"/>
                    <a:pt x="345" y="77"/>
                    <a:pt x="345" y="77"/>
                  </a:cubicBezTo>
                  <a:cubicBezTo>
                    <a:pt x="346" y="78"/>
                    <a:pt x="348" y="78"/>
                    <a:pt x="349" y="78"/>
                  </a:cubicBezTo>
                  <a:cubicBezTo>
                    <a:pt x="349" y="77"/>
                    <a:pt x="349" y="75"/>
                    <a:pt x="349" y="75"/>
                  </a:cubicBezTo>
                  <a:cubicBezTo>
                    <a:pt x="349" y="74"/>
                    <a:pt x="350" y="75"/>
                    <a:pt x="350" y="74"/>
                  </a:cubicBezTo>
                  <a:cubicBezTo>
                    <a:pt x="350" y="74"/>
                    <a:pt x="351" y="74"/>
                    <a:pt x="351" y="74"/>
                  </a:cubicBezTo>
                  <a:lnTo>
                    <a:pt x="351" y="73"/>
                  </a:lnTo>
                  <a:lnTo>
                    <a:pt x="352" y="73"/>
                  </a:lnTo>
                  <a:cubicBezTo>
                    <a:pt x="352" y="73"/>
                    <a:pt x="352" y="72"/>
                    <a:pt x="353" y="72"/>
                  </a:cubicBezTo>
                  <a:cubicBezTo>
                    <a:pt x="353" y="72"/>
                    <a:pt x="353" y="72"/>
                    <a:pt x="353" y="71"/>
                  </a:cubicBezTo>
                  <a:lnTo>
                    <a:pt x="354" y="71"/>
                  </a:lnTo>
                  <a:lnTo>
                    <a:pt x="355" y="71"/>
                  </a:lnTo>
                  <a:lnTo>
                    <a:pt x="355" y="72"/>
                  </a:lnTo>
                  <a:cubicBezTo>
                    <a:pt x="355" y="72"/>
                    <a:pt x="356" y="72"/>
                    <a:pt x="356" y="72"/>
                  </a:cubicBezTo>
                  <a:cubicBezTo>
                    <a:pt x="357" y="72"/>
                    <a:pt x="359" y="73"/>
                    <a:pt x="360" y="73"/>
                  </a:cubicBezTo>
                  <a:lnTo>
                    <a:pt x="361" y="73"/>
                  </a:lnTo>
                  <a:cubicBezTo>
                    <a:pt x="362" y="73"/>
                    <a:pt x="362" y="73"/>
                    <a:pt x="362" y="73"/>
                  </a:cubicBezTo>
                  <a:lnTo>
                    <a:pt x="363" y="74"/>
                  </a:lnTo>
                  <a:lnTo>
                    <a:pt x="363" y="76"/>
                  </a:lnTo>
                  <a:lnTo>
                    <a:pt x="363" y="77"/>
                  </a:lnTo>
                  <a:lnTo>
                    <a:pt x="364" y="77"/>
                  </a:lnTo>
                  <a:cubicBezTo>
                    <a:pt x="364" y="77"/>
                    <a:pt x="364" y="77"/>
                    <a:pt x="364" y="77"/>
                  </a:cubicBezTo>
                  <a:lnTo>
                    <a:pt x="366" y="77"/>
                  </a:lnTo>
                  <a:lnTo>
                    <a:pt x="366" y="78"/>
                  </a:lnTo>
                  <a:lnTo>
                    <a:pt x="366" y="80"/>
                  </a:lnTo>
                  <a:cubicBezTo>
                    <a:pt x="366" y="80"/>
                    <a:pt x="365" y="81"/>
                    <a:pt x="365" y="81"/>
                  </a:cubicBezTo>
                  <a:cubicBezTo>
                    <a:pt x="364" y="81"/>
                    <a:pt x="365" y="81"/>
                    <a:pt x="364" y="81"/>
                  </a:cubicBezTo>
                  <a:lnTo>
                    <a:pt x="364" y="82"/>
                  </a:lnTo>
                  <a:lnTo>
                    <a:pt x="363" y="83"/>
                  </a:lnTo>
                  <a:lnTo>
                    <a:pt x="362" y="83"/>
                  </a:lnTo>
                  <a:lnTo>
                    <a:pt x="359" y="83"/>
                  </a:lnTo>
                  <a:lnTo>
                    <a:pt x="359" y="84"/>
                  </a:lnTo>
                  <a:lnTo>
                    <a:pt x="357" y="84"/>
                  </a:lnTo>
                  <a:lnTo>
                    <a:pt x="357" y="83"/>
                  </a:lnTo>
                  <a:lnTo>
                    <a:pt x="355" y="83"/>
                  </a:lnTo>
                  <a:cubicBezTo>
                    <a:pt x="355" y="86"/>
                    <a:pt x="354" y="92"/>
                    <a:pt x="355" y="94"/>
                  </a:cubicBezTo>
                  <a:lnTo>
                    <a:pt x="355" y="95"/>
                  </a:lnTo>
                  <a:lnTo>
                    <a:pt x="356" y="95"/>
                  </a:lnTo>
                  <a:cubicBezTo>
                    <a:pt x="356" y="96"/>
                    <a:pt x="355" y="99"/>
                    <a:pt x="356" y="100"/>
                  </a:cubicBezTo>
                  <a:lnTo>
                    <a:pt x="356" y="101"/>
                  </a:lnTo>
                  <a:lnTo>
                    <a:pt x="356" y="102"/>
                  </a:lnTo>
                  <a:lnTo>
                    <a:pt x="357" y="102"/>
                  </a:lnTo>
                  <a:cubicBezTo>
                    <a:pt x="357" y="102"/>
                    <a:pt x="357" y="106"/>
                    <a:pt x="357" y="107"/>
                  </a:cubicBezTo>
                  <a:lnTo>
                    <a:pt x="356" y="107"/>
                  </a:lnTo>
                  <a:lnTo>
                    <a:pt x="356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11"/>
                  </a:lnTo>
                  <a:lnTo>
                    <a:pt x="354" y="111"/>
                  </a:lnTo>
                  <a:lnTo>
                    <a:pt x="354" y="113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2" y="112"/>
                  </a:lnTo>
                  <a:cubicBezTo>
                    <a:pt x="352" y="114"/>
                    <a:pt x="353" y="117"/>
                    <a:pt x="353" y="119"/>
                  </a:cubicBezTo>
                  <a:lnTo>
                    <a:pt x="355" y="120"/>
                  </a:lnTo>
                  <a:lnTo>
                    <a:pt x="354" y="121"/>
                  </a:lnTo>
                  <a:lnTo>
                    <a:pt x="354" y="122"/>
                  </a:lnTo>
                  <a:lnTo>
                    <a:pt x="354" y="123"/>
                  </a:lnTo>
                  <a:cubicBezTo>
                    <a:pt x="355" y="123"/>
                    <a:pt x="354" y="124"/>
                    <a:pt x="355" y="124"/>
                  </a:cubicBezTo>
                  <a:lnTo>
                    <a:pt x="355" y="125"/>
                  </a:lnTo>
                  <a:lnTo>
                    <a:pt x="358" y="125"/>
                  </a:lnTo>
                  <a:lnTo>
                    <a:pt x="358" y="126"/>
                  </a:lnTo>
                  <a:lnTo>
                    <a:pt x="358" y="128"/>
                  </a:lnTo>
                  <a:lnTo>
                    <a:pt x="358" y="130"/>
                  </a:lnTo>
                  <a:lnTo>
                    <a:pt x="357" y="130"/>
                  </a:lnTo>
                  <a:lnTo>
                    <a:pt x="357" y="131"/>
                  </a:lnTo>
                  <a:lnTo>
                    <a:pt x="356" y="131"/>
                  </a:lnTo>
                  <a:lnTo>
                    <a:pt x="356" y="132"/>
                  </a:lnTo>
                  <a:cubicBezTo>
                    <a:pt x="355" y="132"/>
                    <a:pt x="355" y="135"/>
                    <a:pt x="355" y="136"/>
                  </a:cubicBezTo>
                  <a:lnTo>
                    <a:pt x="355" y="137"/>
                  </a:lnTo>
                  <a:cubicBezTo>
                    <a:pt x="354" y="139"/>
                    <a:pt x="354" y="146"/>
                    <a:pt x="354" y="148"/>
                  </a:cubicBezTo>
                  <a:lnTo>
                    <a:pt x="355" y="148"/>
                  </a:lnTo>
                  <a:lnTo>
                    <a:pt x="355" y="149"/>
                  </a:lnTo>
                  <a:lnTo>
                    <a:pt x="355" y="150"/>
                  </a:lnTo>
                  <a:cubicBezTo>
                    <a:pt x="355" y="150"/>
                    <a:pt x="356" y="150"/>
                    <a:pt x="356" y="151"/>
                  </a:cubicBezTo>
                  <a:cubicBezTo>
                    <a:pt x="356" y="151"/>
                    <a:pt x="357" y="151"/>
                    <a:pt x="358" y="151"/>
                  </a:cubicBezTo>
                  <a:cubicBezTo>
                    <a:pt x="358" y="152"/>
                    <a:pt x="359" y="152"/>
                    <a:pt x="359" y="153"/>
                  </a:cubicBezTo>
                  <a:lnTo>
                    <a:pt x="360" y="153"/>
                  </a:lnTo>
                  <a:cubicBezTo>
                    <a:pt x="360" y="154"/>
                    <a:pt x="361" y="153"/>
                    <a:pt x="361" y="154"/>
                  </a:cubicBezTo>
                  <a:lnTo>
                    <a:pt x="362" y="154"/>
                  </a:lnTo>
                  <a:lnTo>
                    <a:pt x="362" y="155"/>
                  </a:lnTo>
                  <a:lnTo>
                    <a:pt x="363" y="155"/>
                  </a:lnTo>
                  <a:lnTo>
                    <a:pt x="363" y="156"/>
                  </a:lnTo>
                  <a:cubicBezTo>
                    <a:pt x="364" y="156"/>
                    <a:pt x="366" y="157"/>
                    <a:pt x="366" y="157"/>
                  </a:cubicBezTo>
                  <a:lnTo>
                    <a:pt x="367" y="157"/>
                  </a:lnTo>
                  <a:lnTo>
                    <a:pt x="367" y="161"/>
                  </a:lnTo>
                  <a:cubicBezTo>
                    <a:pt x="366" y="161"/>
                    <a:pt x="367" y="162"/>
                    <a:pt x="366" y="162"/>
                  </a:cubicBezTo>
                  <a:lnTo>
                    <a:pt x="366" y="163"/>
                  </a:lnTo>
                  <a:cubicBezTo>
                    <a:pt x="365" y="163"/>
                    <a:pt x="365" y="164"/>
                    <a:pt x="364" y="164"/>
                  </a:cubicBezTo>
                  <a:lnTo>
                    <a:pt x="364" y="165"/>
                  </a:lnTo>
                  <a:lnTo>
                    <a:pt x="364" y="170"/>
                  </a:lnTo>
                  <a:lnTo>
                    <a:pt x="364" y="171"/>
                  </a:lnTo>
                  <a:lnTo>
                    <a:pt x="365" y="171"/>
                  </a:lnTo>
                  <a:lnTo>
                    <a:pt x="365" y="172"/>
                  </a:lnTo>
                  <a:lnTo>
                    <a:pt x="366" y="172"/>
                  </a:lnTo>
                  <a:cubicBezTo>
                    <a:pt x="366" y="172"/>
                    <a:pt x="366" y="173"/>
                    <a:pt x="366" y="173"/>
                  </a:cubicBezTo>
                  <a:cubicBezTo>
                    <a:pt x="366" y="173"/>
                    <a:pt x="366" y="175"/>
                    <a:pt x="366" y="175"/>
                  </a:cubicBezTo>
                  <a:lnTo>
                    <a:pt x="366" y="176"/>
                  </a:lnTo>
                  <a:lnTo>
                    <a:pt x="365" y="176"/>
                  </a:lnTo>
                  <a:lnTo>
                    <a:pt x="365" y="177"/>
                  </a:lnTo>
                  <a:lnTo>
                    <a:pt x="364" y="177"/>
                  </a:lnTo>
                  <a:lnTo>
                    <a:pt x="363" y="177"/>
                  </a:lnTo>
                  <a:cubicBezTo>
                    <a:pt x="362" y="177"/>
                    <a:pt x="362" y="175"/>
                    <a:pt x="361" y="175"/>
                  </a:cubicBezTo>
                  <a:lnTo>
                    <a:pt x="361" y="174"/>
                  </a:lnTo>
                  <a:lnTo>
                    <a:pt x="360" y="174"/>
                  </a:lnTo>
                  <a:lnTo>
                    <a:pt x="359" y="174"/>
                  </a:lnTo>
                  <a:lnTo>
                    <a:pt x="359" y="173"/>
                  </a:lnTo>
                  <a:lnTo>
                    <a:pt x="357" y="173"/>
                  </a:lnTo>
                  <a:cubicBezTo>
                    <a:pt x="357" y="174"/>
                    <a:pt x="356" y="174"/>
                    <a:pt x="356" y="174"/>
                  </a:cubicBezTo>
                  <a:lnTo>
                    <a:pt x="356" y="175"/>
                  </a:lnTo>
                  <a:cubicBezTo>
                    <a:pt x="355" y="176"/>
                    <a:pt x="356" y="178"/>
                    <a:pt x="355" y="179"/>
                  </a:cubicBezTo>
                  <a:lnTo>
                    <a:pt x="355" y="182"/>
                  </a:lnTo>
                  <a:lnTo>
                    <a:pt x="356" y="182"/>
                  </a:lnTo>
                  <a:lnTo>
                    <a:pt x="357" y="183"/>
                  </a:lnTo>
                  <a:lnTo>
                    <a:pt x="357" y="184"/>
                  </a:lnTo>
                  <a:cubicBezTo>
                    <a:pt x="356" y="184"/>
                    <a:pt x="356" y="184"/>
                    <a:pt x="355" y="184"/>
                  </a:cubicBezTo>
                  <a:lnTo>
                    <a:pt x="355" y="185"/>
                  </a:lnTo>
                  <a:lnTo>
                    <a:pt x="359" y="185"/>
                  </a:lnTo>
                  <a:lnTo>
                    <a:pt x="360" y="184"/>
                  </a:lnTo>
                  <a:cubicBezTo>
                    <a:pt x="360" y="185"/>
                    <a:pt x="361" y="186"/>
                    <a:pt x="361" y="186"/>
                  </a:cubicBezTo>
                  <a:lnTo>
                    <a:pt x="362" y="186"/>
                  </a:lnTo>
                  <a:lnTo>
                    <a:pt x="363" y="186"/>
                  </a:lnTo>
                  <a:lnTo>
                    <a:pt x="363" y="187"/>
                  </a:lnTo>
                  <a:lnTo>
                    <a:pt x="364" y="187"/>
                  </a:lnTo>
                  <a:lnTo>
                    <a:pt x="364" y="189"/>
                  </a:lnTo>
                  <a:lnTo>
                    <a:pt x="363" y="189"/>
                  </a:lnTo>
                  <a:lnTo>
                    <a:pt x="363" y="190"/>
                  </a:lnTo>
                  <a:lnTo>
                    <a:pt x="362" y="190"/>
                  </a:lnTo>
                  <a:lnTo>
                    <a:pt x="360" y="190"/>
                  </a:lnTo>
                  <a:lnTo>
                    <a:pt x="359" y="190"/>
                  </a:lnTo>
                  <a:lnTo>
                    <a:pt x="359" y="191"/>
                  </a:lnTo>
                  <a:lnTo>
                    <a:pt x="358" y="191"/>
                  </a:lnTo>
                  <a:lnTo>
                    <a:pt x="358" y="197"/>
                  </a:lnTo>
                  <a:cubicBezTo>
                    <a:pt x="360" y="198"/>
                    <a:pt x="363" y="198"/>
                    <a:pt x="365" y="198"/>
                  </a:cubicBezTo>
                  <a:lnTo>
                    <a:pt x="366" y="199"/>
                  </a:lnTo>
                  <a:lnTo>
                    <a:pt x="366" y="201"/>
                  </a:lnTo>
                  <a:lnTo>
                    <a:pt x="365" y="201"/>
                  </a:lnTo>
                  <a:lnTo>
                    <a:pt x="365" y="202"/>
                  </a:lnTo>
                  <a:cubicBezTo>
                    <a:pt x="365" y="203"/>
                    <a:pt x="365" y="205"/>
                    <a:pt x="364" y="205"/>
                  </a:cubicBezTo>
                  <a:lnTo>
                    <a:pt x="364" y="206"/>
                  </a:lnTo>
                  <a:cubicBezTo>
                    <a:pt x="363" y="206"/>
                    <a:pt x="364" y="206"/>
                    <a:pt x="363" y="206"/>
                  </a:cubicBezTo>
                  <a:lnTo>
                    <a:pt x="363" y="209"/>
                  </a:lnTo>
                  <a:lnTo>
                    <a:pt x="363" y="211"/>
                  </a:lnTo>
                  <a:lnTo>
                    <a:pt x="364" y="212"/>
                  </a:lnTo>
                  <a:lnTo>
                    <a:pt x="365" y="212"/>
                  </a:lnTo>
                  <a:lnTo>
                    <a:pt x="365" y="215"/>
                  </a:lnTo>
                  <a:lnTo>
                    <a:pt x="364" y="216"/>
                  </a:lnTo>
                  <a:cubicBezTo>
                    <a:pt x="363" y="216"/>
                    <a:pt x="357" y="216"/>
                    <a:pt x="357" y="217"/>
                  </a:cubicBezTo>
                  <a:lnTo>
                    <a:pt x="356" y="217"/>
                  </a:lnTo>
                  <a:lnTo>
                    <a:pt x="356" y="218"/>
                  </a:lnTo>
                  <a:lnTo>
                    <a:pt x="355" y="218"/>
                  </a:lnTo>
                  <a:lnTo>
                    <a:pt x="354" y="218"/>
                  </a:lnTo>
                  <a:cubicBezTo>
                    <a:pt x="354" y="219"/>
                    <a:pt x="354" y="219"/>
                    <a:pt x="353" y="219"/>
                  </a:cubicBezTo>
                  <a:lnTo>
                    <a:pt x="353" y="222"/>
                  </a:lnTo>
                  <a:cubicBezTo>
                    <a:pt x="352" y="222"/>
                    <a:pt x="351" y="221"/>
                    <a:pt x="349" y="221"/>
                  </a:cubicBezTo>
                  <a:cubicBezTo>
                    <a:pt x="349" y="221"/>
                    <a:pt x="348" y="220"/>
                    <a:pt x="348" y="220"/>
                  </a:cubicBezTo>
                  <a:cubicBezTo>
                    <a:pt x="348" y="220"/>
                    <a:pt x="347" y="219"/>
                    <a:pt x="347" y="219"/>
                  </a:cubicBezTo>
                  <a:lnTo>
                    <a:pt x="343" y="219"/>
                  </a:lnTo>
                  <a:lnTo>
                    <a:pt x="343" y="220"/>
                  </a:lnTo>
                  <a:lnTo>
                    <a:pt x="342" y="220"/>
                  </a:lnTo>
                  <a:cubicBezTo>
                    <a:pt x="342" y="221"/>
                    <a:pt x="341" y="220"/>
                    <a:pt x="341" y="221"/>
                  </a:cubicBezTo>
                  <a:cubicBezTo>
                    <a:pt x="341" y="221"/>
                    <a:pt x="340" y="221"/>
                    <a:pt x="339" y="221"/>
                  </a:cubicBezTo>
                  <a:cubicBezTo>
                    <a:pt x="339" y="221"/>
                    <a:pt x="332" y="221"/>
                    <a:pt x="332" y="221"/>
                  </a:cubicBezTo>
                  <a:cubicBezTo>
                    <a:pt x="331" y="220"/>
                    <a:pt x="330" y="217"/>
                    <a:pt x="330" y="216"/>
                  </a:cubicBezTo>
                  <a:lnTo>
                    <a:pt x="327" y="215"/>
                  </a:lnTo>
                  <a:lnTo>
                    <a:pt x="327" y="214"/>
                  </a:lnTo>
                  <a:lnTo>
                    <a:pt x="323" y="214"/>
                  </a:lnTo>
                  <a:lnTo>
                    <a:pt x="323" y="215"/>
                  </a:lnTo>
                  <a:cubicBezTo>
                    <a:pt x="322" y="215"/>
                    <a:pt x="323" y="216"/>
                    <a:pt x="322" y="216"/>
                  </a:cubicBezTo>
                  <a:lnTo>
                    <a:pt x="321" y="221"/>
                  </a:lnTo>
                  <a:lnTo>
                    <a:pt x="320" y="221"/>
                  </a:lnTo>
                  <a:cubicBezTo>
                    <a:pt x="320" y="222"/>
                    <a:pt x="320" y="226"/>
                    <a:pt x="319" y="228"/>
                  </a:cubicBezTo>
                  <a:lnTo>
                    <a:pt x="315" y="228"/>
                  </a:lnTo>
                  <a:lnTo>
                    <a:pt x="315" y="223"/>
                  </a:lnTo>
                  <a:cubicBezTo>
                    <a:pt x="314" y="223"/>
                    <a:pt x="314" y="222"/>
                    <a:pt x="314" y="222"/>
                  </a:cubicBezTo>
                  <a:lnTo>
                    <a:pt x="311" y="221"/>
                  </a:lnTo>
                  <a:lnTo>
                    <a:pt x="310" y="221"/>
                  </a:lnTo>
                  <a:lnTo>
                    <a:pt x="310" y="219"/>
                  </a:lnTo>
                  <a:cubicBezTo>
                    <a:pt x="309" y="219"/>
                    <a:pt x="309" y="210"/>
                    <a:pt x="310" y="210"/>
                  </a:cubicBezTo>
                  <a:lnTo>
                    <a:pt x="310" y="204"/>
                  </a:lnTo>
                  <a:lnTo>
                    <a:pt x="310" y="203"/>
                  </a:lnTo>
                  <a:lnTo>
                    <a:pt x="309" y="203"/>
                  </a:lnTo>
                  <a:lnTo>
                    <a:pt x="309" y="202"/>
                  </a:lnTo>
                  <a:cubicBezTo>
                    <a:pt x="308" y="202"/>
                    <a:pt x="308" y="202"/>
                    <a:pt x="308" y="201"/>
                  </a:cubicBezTo>
                  <a:lnTo>
                    <a:pt x="307" y="201"/>
                  </a:lnTo>
                  <a:cubicBezTo>
                    <a:pt x="305" y="200"/>
                    <a:pt x="302" y="200"/>
                    <a:pt x="301" y="199"/>
                  </a:cubicBezTo>
                  <a:lnTo>
                    <a:pt x="299" y="199"/>
                  </a:lnTo>
                  <a:cubicBezTo>
                    <a:pt x="299" y="200"/>
                    <a:pt x="298" y="199"/>
                    <a:pt x="298" y="200"/>
                  </a:cubicBezTo>
                  <a:lnTo>
                    <a:pt x="297" y="200"/>
                  </a:lnTo>
                  <a:cubicBezTo>
                    <a:pt x="297" y="201"/>
                    <a:pt x="297" y="200"/>
                    <a:pt x="297" y="201"/>
                  </a:cubicBezTo>
                  <a:lnTo>
                    <a:pt x="296" y="201"/>
                  </a:lnTo>
                  <a:lnTo>
                    <a:pt x="296" y="202"/>
                  </a:lnTo>
                  <a:cubicBezTo>
                    <a:pt x="295" y="202"/>
                    <a:pt x="295" y="204"/>
                    <a:pt x="294" y="204"/>
                  </a:cubicBezTo>
                  <a:lnTo>
                    <a:pt x="294" y="205"/>
                  </a:lnTo>
                  <a:cubicBezTo>
                    <a:pt x="294" y="205"/>
                    <a:pt x="292" y="206"/>
                    <a:pt x="292" y="206"/>
                  </a:cubicBezTo>
                  <a:lnTo>
                    <a:pt x="291" y="206"/>
                  </a:lnTo>
                  <a:lnTo>
                    <a:pt x="291" y="207"/>
                  </a:lnTo>
                  <a:lnTo>
                    <a:pt x="290" y="207"/>
                  </a:lnTo>
                  <a:cubicBezTo>
                    <a:pt x="290" y="208"/>
                    <a:pt x="289" y="207"/>
                    <a:pt x="289" y="208"/>
                  </a:cubicBezTo>
                  <a:cubicBezTo>
                    <a:pt x="289" y="208"/>
                    <a:pt x="287" y="209"/>
                    <a:pt x="287" y="209"/>
                  </a:cubicBezTo>
                  <a:lnTo>
                    <a:pt x="273" y="209"/>
                  </a:lnTo>
                  <a:lnTo>
                    <a:pt x="272" y="209"/>
                  </a:lnTo>
                  <a:lnTo>
                    <a:pt x="272" y="208"/>
                  </a:lnTo>
                  <a:lnTo>
                    <a:pt x="271" y="208"/>
                  </a:lnTo>
                  <a:lnTo>
                    <a:pt x="271" y="207"/>
                  </a:lnTo>
                  <a:lnTo>
                    <a:pt x="270" y="207"/>
                  </a:lnTo>
                  <a:lnTo>
                    <a:pt x="270" y="206"/>
                  </a:lnTo>
                  <a:lnTo>
                    <a:pt x="269" y="209"/>
                  </a:lnTo>
                  <a:cubicBezTo>
                    <a:pt x="269" y="209"/>
                    <a:pt x="268" y="211"/>
                    <a:pt x="268" y="212"/>
                  </a:cubicBezTo>
                  <a:cubicBezTo>
                    <a:pt x="267" y="213"/>
                    <a:pt x="268" y="219"/>
                    <a:pt x="268" y="221"/>
                  </a:cubicBezTo>
                  <a:lnTo>
                    <a:pt x="268" y="219"/>
                  </a:lnTo>
                  <a:lnTo>
                    <a:pt x="268" y="220"/>
                  </a:lnTo>
                  <a:lnTo>
                    <a:pt x="267" y="220"/>
                  </a:lnTo>
                  <a:lnTo>
                    <a:pt x="267" y="222"/>
                  </a:lnTo>
                  <a:lnTo>
                    <a:pt x="259" y="221"/>
                  </a:lnTo>
                  <a:lnTo>
                    <a:pt x="259" y="222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6" y="223"/>
                  </a:lnTo>
                  <a:cubicBezTo>
                    <a:pt x="256" y="222"/>
                    <a:pt x="254" y="222"/>
                    <a:pt x="254" y="221"/>
                  </a:cubicBezTo>
                  <a:lnTo>
                    <a:pt x="252" y="221"/>
                  </a:lnTo>
                  <a:lnTo>
                    <a:pt x="252" y="222"/>
                  </a:lnTo>
                  <a:cubicBezTo>
                    <a:pt x="252" y="222"/>
                    <a:pt x="252" y="223"/>
                    <a:pt x="252" y="223"/>
                  </a:cubicBezTo>
                  <a:lnTo>
                    <a:pt x="252" y="224"/>
                  </a:lnTo>
                  <a:lnTo>
                    <a:pt x="251" y="224"/>
                  </a:lnTo>
                  <a:lnTo>
                    <a:pt x="251" y="225"/>
                  </a:lnTo>
                  <a:lnTo>
                    <a:pt x="251" y="227"/>
                  </a:lnTo>
                  <a:lnTo>
                    <a:pt x="250" y="227"/>
                  </a:lnTo>
                  <a:lnTo>
                    <a:pt x="250" y="228"/>
                  </a:lnTo>
                  <a:lnTo>
                    <a:pt x="250" y="229"/>
                  </a:lnTo>
                  <a:cubicBezTo>
                    <a:pt x="249" y="229"/>
                    <a:pt x="249" y="230"/>
                    <a:pt x="248" y="231"/>
                  </a:cubicBezTo>
                  <a:lnTo>
                    <a:pt x="248" y="234"/>
                  </a:lnTo>
                  <a:lnTo>
                    <a:pt x="249" y="234"/>
                  </a:lnTo>
                  <a:lnTo>
                    <a:pt x="252" y="234"/>
                  </a:lnTo>
                  <a:lnTo>
                    <a:pt x="252" y="237"/>
                  </a:lnTo>
                  <a:lnTo>
                    <a:pt x="251" y="237"/>
                  </a:lnTo>
                  <a:lnTo>
                    <a:pt x="249" y="237"/>
                  </a:lnTo>
                  <a:cubicBezTo>
                    <a:pt x="249" y="238"/>
                    <a:pt x="250" y="242"/>
                    <a:pt x="249" y="243"/>
                  </a:cubicBezTo>
                  <a:lnTo>
                    <a:pt x="248" y="243"/>
                  </a:lnTo>
                  <a:lnTo>
                    <a:pt x="248" y="244"/>
                  </a:lnTo>
                  <a:lnTo>
                    <a:pt x="248" y="247"/>
                  </a:lnTo>
                  <a:lnTo>
                    <a:pt x="247" y="247"/>
                  </a:lnTo>
                  <a:lnTo>
                    <a:pt x="247" y="248"/>
                  </a:lnTo>
                  <a:lnTo>
                    <a:pt x="247" y="249"/>
                  </a:lnTo>
                  <a:lnTo>
                    <a:pt x="246" y="249"/>
                  </a:lnTo>
                  <a:lnTo>
                    <a:pt x="246" y="250"/>
                  </a:lnTo>
                  <a:lnTo>
                    <a:pt x="244" y="250"/>
                  </a:lnTo>
                  <a:lnTo>
                    <a:pt x="243" y="249"/>
                  </a:lnTo>
                  <a:lnTo>
                    <a:pt x="243" y="246"/>
                  </a:lnTo>
                  <a:lnTo>
                    <a:pt x="243" y="245"/>
                  </a:lnTo>
                  <a:cubicBezTo>
                    <a:pt x="242" y="245"/>
                    <a:pt x="239" y="245"/>
                    <a:pt x="238" y="245"/>
                  </a:cubicBezTo>
                  <a:lnTo>
                    <a:pt x="238" y="247"/>
                  </a:lnTo>
                  <a:lnTo>
                    <a:pt x="238" y="248"/>
                  </a:lnTo>
                  <a:lnTo>
                    <a:pt x="239" y="249"/>
                  </a:lnTo>
                  <a:cubicBezTo>
                    <a:pt x="239" y="249"/>
                    <a:pt x="240" y="249"/>
                    <a:pt x="240" y="250"/>
                  </a:cubicBezTo>
                  <a:cubicBezTo>
                    <a:pt x="240" y="250"/>
                    <a:pt x="242" y="250"/>
                    <a:pt x="242" y="250"/>
                  </a:cubicBezTo>
                  <a:lnTo>
                    <a:pt x="242" y="251"/>
                  </a:lnTo>
                  <a:lnTo>
                    <a:pt x="243" y="251"/>
                  </a:lnTo>
                  <a:lnTo>
                    <a:pt x="243" y="252"/>
                  </a:lnTo>
                  <a:lnTo>
                    <a:pt x="244" y="252"/>
                  </a:lnTo>
                  <a:lnTo>
                    <a:pt x="244" y="253"/>
                  </a:lnTo>
                  <a:lnTo>
                    <a:pt x="244" y="254"/>
                  </a:lnTo>
                  <a:lnTo>
                    <a:pt x="245" y="254"/>
                  </a:lnTo>
                  <a:cubicBezTo>
                    <a:pt x="245" y="255"/>
                    <a:pt x="245" y="254"/>
                    <a:pt x="245" y="255"/>
                  </a:cubicBezTo>
                  <a:lnTo>
                    <a:pt x="246" y="255"/>
                  </a:lnTo>
                  <a:lnTo>
                    <a:pt x="246" y="257"/>
                  </a:lnTo>
                  <a:lnTo>
                    <a:pt x="246" y="259"/>
                  </a:lnTo>
                  <a:lnTo>
                    <a:pt x="245" y="259"/>
                  </a:lnTo>
                  <a:lnTo>
                    <a:pt x="245" y="260"/>
                  </a:lnTo>
                  <a:lnTo>
                    <a:pt x="245" y="261"/>
                  </a:lnTo>
                  <a:lnTo>
                    <a:pt x="244" y="262"/>
                  </a:lnTo>
                  <a:lnTo>
                    <a:pt x="244" y="263"/>
                  </a:lnTo>
                  <a:lnTo>
                    <a:pt x="243" y="263"/>
                  </a:lnTo>
                  <a:lnTo>
                    <a:pt x="243" y="264"/>
                  </a:lnTo>
                  <a:lnTo>
                    <a:pt x="242" y="265"/>
                  </a:lnTo>
                  <a:lnTo>
                    <a:pt x="241" y="266"/>
                  </a:lnTo>
                  <a:lnTo>
                    <a:pt x="240" y="266"/>
                  </a:lnTo>
                  <a:lnTo>
                    <a:pt x="240" y="267"/>
                  </a:lnTo>
                  <a:lnTo>
                    <a:pt x="238" y="267"/>
                  </a:lnTo>
                  <a:lnTo>
                    <a:pt x="237" y="267"/>
                  </a:lnTo>
                  <a:cubicBezTo>
                    <a:pt x="237" y="269"/>
                    <a:pt x="236" y="271"/>
                    <a:pt x="236" y="273"/>
                  </a:cubicBezTo>
                  <a:lnTo>
                    <a:pt x="235" y="274"/>
                  </a:lnTo>
                  <a:lnTo>
                    <a:pt x="234" y="274"/>
                  </a:lnTo>
                  <a:cubicBezTo>
                    <a:pt x="234" y="274"/>
                    <a:pt x="233" y="274"/>
                    <a:pt x="233" y="273"/>
                  </a:cubicBezTo>
                  <a:lnTo>
                    <a:pt x="233" y="272"/>
                  </a:lnTo>
                  <a:lnTo>
                    <a:pt x="232" y="272"/>
                  </a:lnTo>
                  <a:lnTo>
                    <a:pt x="232" y="273"/>
                  </a:lnTo>
                  <a:cubicBezTo>
                    <a:pt x="231" y="273"/>
                    <a:pt x="228" y="272"/>
                    <a:pt x="228" y="272"/>
                  </a:cubicBezTo>
                  <a:cubicBezTo>
                    <a:pt x="228" y="268"/>
                    <a:pt x="227" y="263"/>
                    <a:pt x="227" y="259"/>
                  </a:cubicBezTo>
                  <a:cubicBezTo>
                    <a:pt x="224" y="259"/>
                    <a:pt x="222" y="259"/>
                    <a:pt x="220" y="259"/>
                  </a:cubicBezTo>
                  <a:cubicBezTo>
                    <a:pt x="220" y="260"/>
                    <a:pt x="219" y="261"/>
                    <a:pt x="218" y="261"/>
                  </a:cubicBezTo>
                  <a:lnTo>
                    <a:pt x="217" y="262"/>
                  </a:lnTo>
                  <a:lnTo>
                    <a:pt x="217" y="263"/>
                  </a:lnTo>
                  <a:cubicBezTo>
                    <a:pt x="216" y="263"/>
                    <a:pt x="215" y="263"/>
                    <a:pt x="215" y="263"/>
                  </a:cubicBezTo>
                  <a:lnTo>
                    <a:pt x="214" y="264"/>
                  </a:lnTo>
                  <a:lnTo>
                    <a:pt x="214" y="265"/>
                  </a:lnTo>
                  <a:cubicBezTo>
                    <a:pt x="212" y="265"/>
                    <a:pt x="212" y="266"/>
                    <a:pt x="212" y="266"/>
                  </a:cubicBezTo>
                  <a:lnTo>
                    <a:pt x="212" y="267"/>
                  </a:lnTo>
                  <a:lnTo>
                    <a:pt x="211" y="267"/>
                  </a:lnTo>
                  <a:cubicBezTo>
                    <a:pt x="211" y="267"/>
                    <a:pt x="210" y="266"/>
                    <a:pt x="210" y="266"/>
                  </a:cubicBezTo>
                  <a:lnTo>
                    <a:pt x="208" y="266"/>
                  </a:lnTo>
                  <a:lnTo>
                    <a:pt x="207" y="267"/>
                  </a:lnTo>
                  <a:cubicBezTo>
                    <a:pt x="207" y="268"/>
                    <a:pt x="207" y="271"/>
                    <a:pt x="207" y="272"/>
                  </a:cubicBezTo>
                  <a:lnTo>
                    <a:pt x="205" y="273"/>
                  </a:lnTo>
                  <a:lnTo>
                    <a:pt x="205" y="272"/>
                  </a:lnTo>
                  <a:lnTo>
                    <a:pt x="204" y="271"/>
                  </a:lnTo>
                  <a:lnTo>
                    <a:pt x="203" y="271"/>
                  </a:lnTo>
                  <a:lnTo>
                    <a:pt x="203" y="270"/>
                  </a:lnTo>
                  <a:lnTo>
                    <a:pt x="201" y="270"/>
                  </a:lnTo>
                  <a:lnTo>
                    <a:pt x="198" y="270"/>
                  </a:lnTo>
                  <a:lnTo>
                    <a:pt x="198" y="269"/>
                  </a:lnTo>
                  <a:cubicBezTo>
                    <a:pt x="198" y="269"/>
                    <a:pt x="197" y="269"/>
                    <a:pt x="197" y="269"/>
                  </a:cubicBezTo>
                  <a:cubicBezTo>
                    <a:pt x="197" y="269"/>
                    <a:pt x="197" y="268"/>
                    <a:pt x="196" y="268"/>
                  </a:cubicBezTo>
                  <a:cubicBezTo>
                    <a:pt x="196" y="268"/>
                    <a:pt x="196" y="267"/>
                    <a:pt x="196" y="267"/>
                  </a:cubicBezTo>
                  <a:lnTo>
                    <a:pt x="195" y="267"/>
                  </a:lnTo>
                  <a:lnTo>
                    <a:pt x="195" y="266"/>
                  </a:lnTo>
                  <a:cubicBezTo>
                    <a:pt x="194" y="266"/>
                    <a:pt x="192" y="266"/>
                    <a:pt x="191" y="266"/>
                  </a:cubicBezTo>
                  <a:cubicBezTo>
                    <a:pt x="191" y="265"/>
                    <a:pt x="191" y="264"/>
                    <a:pt x="191" y="263"/>
                  </a:cubicBezTo>
                  <a:lnTo>
                    <a:pt x="190" y="262"/>
                  </a:lnTo>
                  <a:lnTo>
                    <a:pt x="189" y="262"/>
                  </a:lnTo>
                  <a:lnTo>
                    <a:pt x="189" y="261"/>
                  </a:lnTo>
                  <a:lnTo>
                    <a:pt x="188" y="261"/>
                  </a:lnTo>
                  <a:lnTo>
                    <a:pt x="187" y="261"/>
                  </a:lnTo>
                  <a:cubicBezTo>
                    <a:pt x="187" y="260"/>
                    <a:pt x="187" y="261"/>
                    <a:pt x="187" y="260"/>
                  </a:cubicBezTo>
                  <a:lnTo>
                    <a:pt x="185" y="260"/>
                  </a:lnTo>
                  <a:lnTo>
                    <a:pt x="185" y="256"/>
                  </a:lnTo>
                  <a:cubicBezTo>
                    <a:pt x="186" y="256"/>
                    <a:pt x="186" y="255"/>
                    <a:pt x="187" y="254"/>
                  </a:cubicBezTo>
                  <a:lnTo>
                    <a:pt x="187" y="253"/>
                  </a:lnTo>
                  <a:lnTo>
                    <a:pt x="187" y="252"/>
                  </a:lnTo>
                  <a:lnTo>
                    <a:pt x="187" y="251"/>
                  </a:lnTo>
                  <a:lnTo>
                    <a:pt x="188" y="251"/>
                  </a:lnTo>
                  <a:cubicBezTo>
                    <a:pt x="188" y="251"/>
                    <a:pt x="188" y="250"/>
                    <a:pt x="188" y="250"/>
                  </a:cubicBezTo>
                  <a:lnTo>
                    <a:pt x="188" y="249"/>
                  </a:lnTo>
                  <a:cubicBezTo>
                    <a:pt x="189" y="249"/>
                    <a:pt x="189" y="249"/>
                    <a:pt x="189" y="249"/>
                  </a:cubicBezTo>
                  <a:cubicBezTo>
                    <a:pt x="190" y="249"/>
                    <a:pt x="193" y="249"/>
                    <a:pt x="194" y="249"/>
                  </a:cubicBezTo>
                  <a:lnTo>
                    <a:pt x="194" y="248"/>
                  </a:lnTo>
                  <a:cubicBezTo>
                    <a:pt x="194" y="248"/>
                    <a:pt x="195" y="248"/>
                    <a:pt x="195" y="248"/>
                  </a:cubicBezTo>
                  <a:cubicBezTo>
                    <a:pt x="195" y="247"/>
                    <a:pt x="196" y="248"/>
                    <a:pt x="196" y="247"/>
                  </a:cubicBezTo>
                  <a:cubicBezTo>
                    <a:pt x="196" y="247"/>
                    <a:pt x="196" y="247"/>
                    <a:pt x="196" y="246"/>
                  </a:cubicBezTo>
                  <a:cubicBezTo>
                    <a:pt x="197" y="246"/>
                    <a:pt x="197" y="245"/>
                    <a:pt x="197" y="245"/>
                  </a:cubicBezTo>
                  <a:lnTo>
                    <a:pt x="198" y="245"/>
                  </a:lnTo>
                  <a:lnTo>
                    <a:pt x="198" y="244"/>
                  </a:lnTo>
                  <a:lnTo>
                    <a:pt x="199" y="244"/>
                  </a:lnTo>
                  <a:cubicBezTo>
                    <a:pt x="199" y="243"/>
                    <a:pt x="198" y="242"/>
                    <a:pt x="198" y="241"/>
                  </a:cubicBezTo>
                  <a:lnTo>
                    <a:pt x="196" y="241"/>
                  </a:lnTo>
                  <a:lnTo>
                    <a:pt x="196" y="240"/>
                  </a:lnTo>
                  <a:lnTo>
                    <a:pt x="196" y="239"/>
                  </a:lnTo>
                  <a:lnTo>
                    <a:pt x="197" y="239"/>
                  </a:lnTo>
                  <a:cubicBezTo>
                    <a:pt x="197" y="238"/>
                    <a:pt x="197" y="239"/>
                    <a:pt x="197" y="238"/>
                  </a:cubicBezTo>
                  <a:cubicBezTo>
                    <a:pt x="198" y="238"/>
                    <a:pt x="201" y="238"/>
                    <a:pt x="201" y="238"/>
                  </a:cubicBezTo>
                  <a:lnTo>
                    <a:pt x="201" y="237"/>
                  </a:lnTo>
                  <a:lnTo>
                    <a:pt x="203" y="237"/>
                  </a:lnTo>
                  <a:lnTo>
                    <a:pt x="203" y="235"/>
                  </a:lnTo>
                  <a:lnTo>
                    <a:pt x="202" y="235"/>
                  </a:lnTo>
                  <a:lnTo>
                    <a:pt x="202" y="234"/>
                  </a:lnTo>
                  <a:cubicBezTo>
                    <a:pt x="201" y="233"/>
                    <a:pt x="198" y="235"/>
                    <a:pt x="197" y="234"/>
                  </a:cubicBezTo>
                  <a:lnTo>
                    <a:pt x="194" y="234"/>
                  </a:lnTo>
                  <a:lnTo>
                    <a:pt x="194" y="231"/>
                  </a:lnTo>
                  <a:lnTo>
                    <a:pt x="195" y="231"/>
                  </a:lnTo>
                  <a:cubicBezTo>
                    <a:pt x="195" y="231"/>
                    <a:pt x="194" y="230"/>
                    <a:pt x="195" y="230"/>
                  </a:cubicBezTo>
                  <a:lnTo>
                    <a:pt x="195" y="229"/>
                  </a:lnTo>
                  <a:cubicBezTo>
                    <a:pt x="196" y="228"/>
                    <a:pt x="195" y="224"/>
                    <a:pt x="195" y="223"/>
                  </a:cubicBezTo>
                  <a:lnTo>
                    <a:pt x="195" y="222"/>
                  </a:lnTo>
                  <a:lnTo>
                    <a:pt x="193" y="222"/>
                  </a:lnTo>
                  <a:lnTo>
                    <a:pt x="193" y="223"/>
                  </a:lnTo>
                  <a:cubicBezTo>
                    <a:pt x="193" y="224"/>
                    <a:pt x="191" y="224"/>
                    <a:pt x="190" y="224"/>
                  </a:cubicBezTo>
                  <a:lnTo>
                    <a:pt x="190" y="223"/>
                  </a:lnTo>
                  <a:lnTo>
                    <a:pt x="189" y="223"/>
                  </a:lnTo>
                  <a:lnTo>
                    <a:pt x="188" y="222"/>
                  </a:lnTo>
                  <a:lnTo>
                    <a:pt x="187" y="222"/>
                  </a:lnTo>
                  <a:lnTo>
                    <a:pt x="187" y="220"/>
                  </a:lnTo>
                  <a:lnTo>
                    <a:pt x="187" y="219"/>
                  </a:lnTo>
                  <a:cubicBezTo>
                    <a:pt x="187" y="219"/>
                    <a:pt x="188" y="218"/>
                    <a:pt x="188" y="218"/>
                  </a:cubicBezTo>
                  <a:cubicBezTo>
                    <a:pt x="189" y="218"/>
                    <a:pt x="188" y="218"/>
                    <a:pt x="189" y="218"/>
                  </a:cubicBezTo>
                  <a:cubicBezTo>
                    <a:pt x="189" y="217"/>
                    <a:pt x="189" y="217"/>
                    <a:pt x="190" y="217"/>
                  </a:cubicBezTo>
                  <a:cubicBezTo>
                    <a:pt x="190" y="216"/>
                    <a:pt x="189" y="214"/>
                    <a:pt x="189" y="214"/>
                  </a:cubicBezTo>
                  <a:cubicBezTo>
                    <a:pt x="189" y="214"/>
                    <a:pt x="189" y="213"/>
                    <a:pt x="189" y="212"/>
                  </a:cubicBezTo>
                  <a:lnTo>
                    <a:pt x="188" y="212"/>
                  </a:lnTo>
                  <a:cubicBezTo>
                    <a:pt x="187" y="212"/>
                    <a:pt x="187" y="211"/>
                    <a:pt x="186" y="211"/>
                  </a:cubicBezTo>
                  <a:cubicBezTo>
                    <a:pt x="186" y="210"/>
                    <a:pt x="186" y="208"/>
                    <a:pt x="186" y="207"/>
                  </a:cubicBezTo>
                  <a:lnTo>
                    <a:pt x="184" y="207"/>
                  </a:lnTo>
                  <a:cubicBezTo>
                    <a:pt x="183" y="208"/>
                    <a:pt x="180" y="207"/>
                    <a:pt x="179" y="207"/>
                  </a:cubicBezTo>
                  <a:lnTo>
                    <a:pt x="178" y="207"/>
                  </a:lnTo>
                  <a:cubicBezTo>
                    <a:pt x="178" y="208"/>
                    <a:pt x="176" y="209"/>
                    <a:pt x="176" y="209"/>
                  </a:cubicBezTo>
                  <a:cubicBezTo>
                    <a:pt x="174" y="210"/>
                    <a:pt x="170" y="209"/>
                    <a:pt x="169" y="209"/>
                  </a:cubicBezTo>
                  <a:lnTo>
                    <a:pt x="169" y="207"/>
                  </a:lnTo>
                  <a:lnTo>
                    <a:pt x="169" y="206"/>
                  </a:lnTo>
                  <a:lnTo>
                    <a:pt x="168" y="205"/>
                  </a:lnTo>
                  <a:lnTo>
                    <a:pt x="167" y="205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4" y="201"/>
                  </a:lnTo>
                  <a:lnTo>
                    <a:pt x="163" y="201"/>
                  </a:lnTo>
                  <a:lnTo>
                    <a:pt x="163" y="200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199"/>
                  </a:lnTo>
                  <a:lnTo>
                    <a:pt x="160" y="199"/>
                  </a:lnTo>
                  <a:cubicBezTo>
                    <a:pt x="160" y="199"/>
                    <a:pt x="159" y="196"/>
                    <a:pt x="160" y="196"/>
                  </a:cubicBezTo>
                  <a:lnTo>
                    <a:pt x="160" y="193"/>
                  </a:lnTo>
                  <a:lnTo>
                    <a:pt x="160" y="192"/>
                  </a:lnTo>
                  <a:cubicBezTo>
                    <a:pt x="159" y="192"/>
                    <a:pt x="158" y="192"/>
                    <a:pt x="158" y="191"/>
                  </a:cubicBezTo>
                  <a:cubicBezTo>
                    <a:pt x="157" y="190"/>
                    <a:pt x="153" y="192"/>
                    <a:pt x="152" y="192"/>
                  </a:cubicBezTo>
                  <a:lnTo>
                    <a:pt x="152" y="193"/>
                  </a:lnTo>
                  <a:cubicBezTo>
                    <a:pt x="152" y="193"/>
                    <a:pt x="152" y="194"/>
                    <a:pt x="151" y="194"/>
                  </a:cubicBezTo>
                  <a:cubicBezTo>
                    <a:pt x="151" y="194"/>
                    <a:pt x="151" y="194"/>
                    <a:pt x="150" y="194"/>
                  </a:cubicBezTo>
                  <a:cubicBezTo>
                    <a:pt x="150" y="193"/>
                    <a:pt x="149" y="193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lnTo>
                    <a:pt x="148" y="191"/>
                  </a:lnTo>
                  <a:cubicBezTo>
                    <a:pt x="147" y="191"/>
                    <a:pt x="146" y="190"/>
                    <a:pt x="146" y="190"/>
                  </a:cubicBezTo>
                  <a:cubicBezTo>
                    <a:pt x="145" y="189"/>
                    <a:pt x="146" y="185"/>
                    <a:pt x="145" y="185"/>
                  </a:cubicBezTo>
                  <a:lnTo>
                    <a:pt x="145" y="180"/>
                  </a:lnTo>
                  <a:cubicBezTo>
                    <a:pt x="144" y="180"/>
                    <a:pt x="144" y="179"/>
                    <a:pt x="144" y="179"/>
                  </a:cubicBezTo>
                  <a:cubicBezTo>
                    <a:pt x="143" y="179"/>
                    <a:pt x="141" y="179"/>
                    <a:pt x="140" y="179"/>
                  </a:cubicBezTo>
                  <a:lnTo>
                    <a:pt x="140" y="181"/>
                  </a:lnTo>
                  <a:cubicBezTo>
                    <a:pt x="139" y="181"/>
                    <a:pt x="138" y="181"/>
                    <a:pt x="137" y="181"/>
                  </a:cubicBezTo>
                  <a:lnTo>
                    <a:pt x="137" y="180"/>
                  </a:lnTo>
                  <a:lnTo>
                    <a:pt x="136" y="180"/>
                  </a:lnTo>
                  <a:cubicBezTo>
                    <a:pt x="136" y="179"/>
                    <a:pt x="136" y="180"/>
                    <a:pt x="136" y="179"/>
                  </a:cubicBezTo>
                  <a:cubicBezTo>
                    <a:pt x="136" y="179"/>
                    <a:pt x="135" y="179"/>
                    <a:pt x="135" y="179"/>
                  </a:cubicBezTo>
                  <a:cubicBezTo>
                    <a:pt x="135" y="179"/>
                    <a:pt x="134" y="178"/>
                    <a:pt x="134" y="178"/>
                  </a:cubicBezTo>
                  <a:lnTo>
                    <a:pt x="133" y="178"/>
                  </a:lnTo>
                  <a:lnTo>
                    <a:pt x="133" y="177"/>
                  </a:lnTo>
                  <a:lnTo>
                    <a:pt x="133" y="175"/>
                  </a:lnTo>
                  <a:cubicBezTo>
                    <a:pt x="132" y="175"/>
                    <a:pt x="128" y="175"/>
                    <a:pt x="127" y="175"/>
                  </a:cubicBezTo>
                  <a:lnTo>
                    <a:pt x="127" y="174"/>
                  </a:lnTo>
                  <a:lnTo>
                    <a:pt x="126" y="174"/>
                  </a:lnTo>
                  <a:lnTo>
                    <a:pt x="126" y="173"/>
                  </a:lnTo>
                  <a:lnTo>
                    <a:pt x="126" y="172"/>
                  </a:lnTo>
                  <a:lnTo>
                    <a:pt x="125" y="172"/>
                  </a:lnTo>
                  <a:cubicBezTo>
                    <a:pt x="123" y="170"/>
                    <a:pt x="117" y="170"/>
                    <a:pt x="114" y="170"/>
                  </a:cubicBezTo>
                  <a:cubicBezTo>
                    <a:pt x="114" y="171"/>
                    <a:pt x="113" y="171"/>
                    <a:pt x="113" y="172"/>
                  </a:cubicBezTo>
                  <a:cubicBezTo>
                    <a:pt x="111" y="172"/>
                    <a:pt x="110" y="171"/>
                    <a:pt x="109" y="169"/>
                  </a:cubicBezTo>
                  <a:cubicBezTo>
                    <a:pt x="109" y="169"/>
                    <a:pt x="109" y="167"/>
                    <a:pt x="109" y="167"/>
                  </a:cubicBezTo>
                  <a:lnTo>
                    <a:pt x="110" y="166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0"/>
                  </a:lnTo>
                  <a:cubicBezTo>
                    <a:pt x="109" y="160"/>
                    <a:pt x="107" y="159"/>
                    <a:pt x="106" y="159"/>
                  </a:cubicBezTo>
                  <a:cubicBezTo>
                    <a:pt x="106" y="158"/>
                    <a:pt x="104" y="157"/>
                    <a:pt x="104" y="156"/>
                  </a:cubicBezTo>
                  <a:cubicBezTo>
                    <a:pt x="104" y="156"/>
                    <a:pt x="104" y="155"/>
                    <a:pt x="104" y="155"/>
                  </a:cubicBezTo>
                  <a:cubicBezTo>
                    <a:pt x="104" y="155"/>
                    <a:pt x="102" y="154"/>
                    <a:pt x="102" y="154"/>
                  </a:cubicBezTo>
                  <a:lnTo>
                    <a:pt x="102" y="152"/>
                  </a:lnTo>
                  <a:lnTo>
                    <a:pt x="101" y="152"/>
                  </a:lnTo>
                  <a:lnTo>
                    <a:pt x="101" y="151"/>
                  </a:lnTo>
                  <a:cubicBezTo>
                    <a:pt x="101" y="151"/>
                    <a:pt x="100" y="150"/>
                    <a:pt x="100" y="150"/>
                  </a:cubicBezTo>
                  <a:cubicBezTo>
                    <a:pt x="99" y="150"/>
                    <a:pt x="97" y="149"/>
                    <a:pt x="97" y="149"/>
                  </a:cubicBezTo>
                  <a:lnTo>
                    <a:pt x="96" y="149"/>
                  </a:lnTo>
                  <a:lnTo>
                    <a:pt x="96" y="148"/>
                  </a:lnTo>
                  <a:lnTo>
                    <a:pt x="95" y="148"/>
                  </a:lnTo>
                  <a:cubicBezTo>
                    <a:pt x="95" y="147"/>
                    <a:pt x="89" y="146"/>
                    <a:pt x="88" y="146"/>
                  </a:cubicBezTo>
                  <a:cubicBezTo>
                    <a:pt x="88" y="147"/>
                    <a:pt x="87" y="147"/>
                    <a:pt x="87" y="148"/>
                  </a:cubicBezTo>
                  <a:lnTo>
                    <a:pt x="86" y="148"/>
                  </a:lnTo>
                  <a:lnTo>
                    <a:pt x="85" y="148"/>
                  </a:lnTo>
                  <a:lnTo>
                    <a:pt x="85" y="147"/>
                  </a:lnTo>
                  <a:cubicBezTo>
                    <a:pt x="85" y="147"/>
                    <a:pt x="85" y="147"/>
                    <a:pt x="85" y="146"/>
                  </a:cubicBezTo>
                  <a:lnTo>
                    <a:pt x="84" y="146"/>
                  </a:lnTo>
                  <a:lnTo>
                    <a:pt x="84" y="145"/>
                  </a:lnTo>
                  <a:cubicBezTo>
                    <a:pt x="84" y="145"/>
                    <a:pt x="83" y="144"/>
                    <a:pt x="83" y="143"/>
                  </a:cubicBezTo>
                  <a:lnTo>
                    <a:pt x="82" y="143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79" y="142"/>
                  </a:lnTo>
                  <a:cubicBezTo>
                    <a:pt x="79" y="141"/>
                    <a:pt x="79" y="142"/>
                    <a:pt x="79" y="141"/>
                  </a:cubicBezTo>
                  <a:lnTo>
                    <a:pt x="78" y="141"/>
                  </a:lnTo>
                  <a:cubicBezTo>
                    <a:pt x="78" y="140"/>
                    <a:pt x="77" y="139"/>
                    <a:pt x="77" y="139"/>
                  </a:cubicBezTo>
                  <a:lnTo>
                    <a:pt x="76" y="139"/>
                  </a:lnTo>
                  <a:cubicBezTo>
                    <a:pt x="74" y="136"/>
                    <a:pt x="77" y="129"/>
                    <a:pt x="76" y="126"/>
                  </a:cubicBezTo>
                  <a:cubicBezTo>
                    <a:pt x="76" y="126"/>
                    <a:pt x="75" y="125"/>
                    <a:pt x="75" y="124"/>
                  </a:cubicBezTo>
                  <a:cubicBezTo>
                    <a:pt x="74" y="124"/>
                    <a:pt x="74" y="122"/>
                    <a:pt x="73" y="122"/>
                  </a:cubicBezTo>
                  <a:cubicBezTo>
                    <a:pt x="73" y="121"/>
                    <a:pt x="72" y="119"/>
                    <a:pt x="72" y="118"/>
                  </a:cubicBezTo>
                  <a:cubicBezTo>
                    <a:pt x="71" y="118"/>
                    <a:pt x="70" y="117"/>
                    <a:pt x="69" y="117"/>
                  </a:cubicBezTo>
                  <a:cubicBezTo>
                    <a:pt x="69" y="116"/>
                    <a:pt x="69" y="112"/>
                    <a:pt x="69" y="112"/>
                  </a:cubicBezTo>
                  <a:lnTo>
                    <a:pt x="69" y="111"/>
                  </a:lnTo>
                  <a:lnTo>
                    <a:pt x="68" y="111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6" y="110"/>
                  </a:lnTo>
                  <a:cubicBezTo>
                    <a:pt x="66" y="110"/>
                    <a:pt x="65" y="109"/>
                    <a:pt x="65" y="109"/>
                  </a:cubicBezTo>
                  <a:lnTo>
                    <a:pt x="64" y="109"/>
                  </a:lnTo>
                  <a:lnTo>
                    <a:pt x="64" y="107"/>
                  </a:lnTo>
                  <a:cubicBezTo>
                    <a:pt x="62" y="107"/>
                    <a:pt x="60" y="108"/>
                    <a:pt x="58" y="108"/>
                  </a:cubicBezTo>
                  <a:lnTo>
                    <a:pt x="58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6" y="110"/>
                  </a:lnTo>
                  <a:cubicBezTo>
                    <a:pt x="56" y="109"/>
                    <a:pt x="54" y="109"/>
                    <a:pt x="54" y="109"/>
                  </a:cubicBezTo>
                  <a:cubicBezTo>
                    <a:pt x="54" y="109"/>
                    <a:pt x="52" y="108"/>
                    <a:pt x="52" y="108"/>
                  </a:cubicBezTo>
                  <a:lnTo>
                    <a:pt x="51" y="108"/>
                  </a:lnTo>
                  <a:cubicBezTo>
                    <a:pt x="51" y="108"/>
                    <a:pt x="51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lnTo>
                    <a:pt x="48" y="107"/>
                  </a:lnTo>
                  <a:lnTo>
                    <a:pt x="47" y="107"/>
                  </a:lnTo>
                  <a:cubicBezTo>
                    <a:pt x="47" y="107"/>
                    <a:pt x="47" y="107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lnTo>
                    <a:pt x="46" y="108"/>
                  </a:lnTo>
                  <a:cubicBezTo>
                    <a:pt x="45" y="108"/>
                    <a:pt x="46" y="108"/>
                    <a:pt x="45" y="108"/>
                  </a:cubicBezTo>
                  <a:lnTo>
                    <a:pt x="45" y="109"/>
                  </a:lnTo>
                  <a:lnTo>
                    <a:pt x="45" y="110"/>
                  </a:lnTo>
                  <a:cubicBezTo>
                    <a:pt x="45" y="110"/>
                    <a:pt x="44" y="109"/>
                    <a:pt x="44" y="109"/>
                  </a:cubicBezTo>
                  <a:lnTo>
                    <a:pt x="44" y="108"/>
                  </a:ln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38" y="108"/>
                  </a:lnTo>
                  <a:lnTo>
                    <a:pt x="37" y="107"/>
                  </a:lnTo>
                  <a:cubicBezTo>
                    <a:pt x="37" y="107"/>
                    <a:pt x="36" y="104"/>
                    <a:pt x="37" y="104"/>
                  </a:cubicBezTo>
                  <a:cubicBezTo>
                    <a:pt x="37" y="104"/>
                    <a:pt x="38" y="104"/>
                    <a:pt x="38" y="104"/>
                  </a:cubicBezTo>
                  <a:cubicBezTo>
                    <a:pt x="38" y="104"/>
                    <a:pt x="38" y="103"/>
                    <a:pt x="38" y="103"/>
                  </a:cubicBezTo>
                  <a:lnTo>
                    <a:pt x="38" y="102"/>
                  </a:lnTo>
                  <a:lnTo>
                    <a:pt x="39" y="102"/>
                  </a:lnTo>
                  <a:cubicBezTo>
                    <a:pt x="39" y="101"/>
                    <a:pt x="40" y="100"/>
                    <a:pt x="40" y="100"/>
                  </a:cubicBezTo>
                  <a:lnTo>
                    <a:pt x="40" y="99"/>
                  </a:lnTo>
                  <a:lnTo>
                    <a:pt x="41" y="99"/>
                  </a:lnTo>
                  <a:lnTo>
                    <a:pt x="42" y="99"/>
                  </a:lnTo>
                  <a:lnTo>
                    <a:pt x="43" y="99"/>
                  </a:lnTo>
                  <a:cubicBezTo>
                    <a:pt x="43" y="99"/>
                    <a:pt x="43" y="98"/>
                    <a:pt x="43" y="98"/>
                  </a:cubicBezTo>
                  <a:lnTo>
                    <a:pt x="43" y="94"/>
                  </a:lnTo>
                  <a:lnTo>
                    <a:pt x="44" y="94"/>
                  </a:ln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5" y="93"/>
                    <a:pt x="45" y="93"/>
                  </a:cubicBezTo>
                  <a:cubicBezTo>
                    <a:pt x="45" y="93"/>
                    <a:pt x="45" y="92"/>
                    <a:pt x="45" y="92"/>
                  </a:cubicBezTo>
                  <a:lnTo>
                    <a:pt x="46" y="92"/>
                  </a:lnTo>
                  <a:cubicBezTo>
                    <a:pt x="46" y="91"/>
                    <a:pt x="46" y="90"/>
                    <a:pt x="46" y="90"/>
                  </a:cubicBezTo>
                  <a:cubicBezTo>
                    <a:pt x="45" y="90"/>
                    <a:pt x="45" y="89"/>
                    <a:pt x="45" y="89"/>
                  </a:cubicBezTo>
                  <a:lnTo>
                    <a:pt x="44" y="89"/>
                  </a:lnTo>
                  <a:lnTo>
                    <a:pt x="44" y="88"/>
                  </a:lnTo>
                  <a:cubicBezTo>
                    <a:pt x="44" y="88"/>
                    <a:pt x="43" y="88"/>
                    <a:pt x="43" y="88"/>
                  </a:cubicBezTo>
                  <a:cubicBezTo>
                    <a:pt x="43" y="88"/>
                    <a:pt x="43" y="87"/>
                    <a:pt x="43" y="87"/>
                  </a:cubicBezTo>
                  <a:lnTo>
                    <a:pt x="42" y="87"/>
                  </a:lnTo>
                  <a:lnTo>
                    <a:pt x="42" y="85"/>
                  </a:lnTo>
                  <a:cubicBezTo>
                    <a:pt x="42" y="85"/>
                    <a:pt x="41" y="84"/>
                    <a:pt x="40" y="84"/>
                  </a:cubicBezTo>
                  <a:cubicBezTo>
                    <a:pt x="40" y="83"/>
                    <a:pt x="40" y="83"/>
                    <a:pt x="39" y="83"/>
                  </a:cubicBezTo>
                  <a:lnTo>
                    <a:pt x="39" y="82"/>
                  </a:lnTo>
                  <a:cubicBezTo>
                    <a:pt x="39" y="82"/>
                    <a:pt x="38" y="81"/>
                    <a:pt x="38" y="81"/>
                  </a:cubicBezTo>
                  <a:cubicBezTo>
                    <a:pt x="38" y="81"/>
                    <a:pt x="38" y="80"/>
                    <a:pt x="38" y="80"/>
                  </a:cubicBezTo>
                  <a:cubicBezTo>
                    <a:pt x="38" y="80"/>
                    <a:pt x="38" y="79"/>
                    <a:pt x="38" y="79"/>
                  </a:cubicBezTo>
                  <a:cubicBezTo>
                    <a:pt x="38" y="78"/>
                    <a:pt x="35" y="79"/>
                    <a:pt x="34" y="78"/>
                  </a:cubicBezTo>
                  <a:lnTo>
                    <a:pt x="33" y="78"/>
                  </a:lnTo>
                  <a:cubicBezTo>
                    <a:pt x="33" y="78"/>
                    <a:pt x="32" y="77"/>
                    <a:pt x="32" y="77"/>
                  </a:cubicBezTo>
                  <a:cubicBezTo>
                    <a:pt x="32" y="77"/>
                    <a:pt x="31" y="77"/>
                    <a:pt x="31" y="77"/>
                  </a:cubicBezTo>
                  <a:lnTo>
                    <a:pt x="31" y="76"/>
                  </a:lnTo>
                  <a:cubicBezTo>
                    <a:pt x="31" y="76"/>
                    <a:pt x="28" y="76"/>
                    <a:pt x="28" y="76"/>
                  </a:cubicBezTo>
                  <a:lnTo>
                    <a:pt x="28" y="75"/>
                  </a:lnTo>
                  <a:lnTo>
                    <a:pt x="27" y="75"/>
                  </a:lnTo>
                  <a:cubicBezTo>
                    <a:pt x="27" y="74"/>
                    <a:pt x="26" y="72"/>
                    <a:pt x="26" y="71"/>
                  </a:cubicBezTo>
                  <a:cubicBezTo>
                    <a:pt x="26" y="71"/>
                    <a:pt x="26" y="70"/>
                    <a:pt x="26" y="70"/>
                  </a:cubicBezTo>
                  <a:cubicBezTo>
                    <a:pt x="26" y="70"/>
                    <a:pt x="24" y="69"/>
                    <a:pt x="24" y="69"/>
                  </a:cubicBezTo>
                  <a:lnTo>
                    <a:pt x="23" y="69"/>
                  </a:lnTo>
                  <a:cubicBezTo>
                    <a:pt x="23" y="70"/>
                    <a:pt x="23" y="71"/>
                    <a:pt x="23" y="72"/>
                  </a:cubicBezTo>
                  <a:lnTo>
                    <a:pt x="22" y="72"/>
                  </a:lnTo>
                  <a:cubicBezTo>
                    <a:pt x="22" y="72"/>
                    <a:pt x="22" y="72"/>
                    <a:pt x="22" y="72"/>
                  </a:cubicBezTo>
                  <a:lnTo>
                    <a:pt x="22" y="73"/>
                  </a:lnTo>
                  <a:cubicBezTo>
                    <a:pt x="21" y="73"/>
                    <a:pt x="22" y="75"/>
                    <a:pt x="22" y="76"/>
                  </a:cubicBezTo>
                  <a:lnTo>
                    <a:pt x="21" y="76"/>
                  </a:lnTo>
                  <a:cubicBezTo>
                    <a:pt x="21" y="75"/>
                    <a:pt x="19" y="74"/>
                    <a:pt x="19" y="73"/>
                  </a:cubicBezTo>
                  <a:cubicBezTo>
                    <a:pt x="19" y="73"/>
                    <a:pt x="17" y="73"/>
                    <a:pt x="17" y="73"/>
                  </a:cubicBezTo>
                  <a:cubicBezTo>
                    <a:pt x="16" y="73"/>
                    <a:pt x="15" y="74"/>
                    <a:pt x="15" y="74"/>
                  </a:cubicBezTo>
                  <a:cubicBezTo>
                    <a:pt x="15" y="73"/>
                    <a:pt x="15" y="73"/>
                    <a:pt x="15" y="73"/>
                  </a:cubicBezTo>
                  <a:lnTo>
                    <a:pt x="15" y="71"/>
                  </a:lnTo>
                  <a:cubicBezTo>
                    <a:pt x="14" y="71"/>
                    <a:pt x="12" y="70"/>
                    <a:pt x="11" y="70"/>
                  </a:cubicBezTo>
                  <a:cubicBezTo>
                    <a:pt x="11" y="70"/>
                    <a:pt x="11" y="68"/>
                    <a:pt x="11" y="67"/>
                  </a:cubicBezTo>
                  <a:lnTo>
                    <a:pt x="10" y="67"/>
                  </a:lnTo>
                  <a:cubicBezTo>
                    <a:pt x="10" y="67"/>
                    <a:pt x="9" y="66"/>
                    <a:pt x="8" y="65"/>
                  </a:cubicBezTo>
                  <a:cubicBezTo>
                    <a:pt x="8" y="65"/>
                    <a:pt x="6" y="62"/>
                    <a:pt x="5" y="62"/>
                  </a:cubicBezTo>
                  <a:cubicBezTo>
                    <a:pt x="5" y="62"/>
                    <a:pt x="5" y="61"/>
                    <a:pt x="5" y="61"/>
                  </a:cubicBezTo>
                  <a:lnTo>
                    <a:pt x="5" y="60"/>
                  </a:lnTo>
                  <a:cubicBezTo>
                    <a:pt x="5" y="60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59"/>
                    <a:pt x="1" y="58"/>
                    <a:pt x="0" y="58"/>
                  </a:cubicBezTo>
                  <a:lnTo>
                    <a:pt x="0" y="54"/>
                  </a:lnTo>
                  <a:cubicBezTo>
                    <a:pt x="1" y="54"/>
                    <a:pt x="3" y="53"/>
                    <a:pt x="4" y="53"/>
                  </a:cubicBezTo>
                  <a:lnTo>
                    <a:pt x="4" y="52"/>
                  </a:lnTo>
                  <a:cubicBezTo>
                    <a:pt x="4" y="52"/>
                    <a:pt x="4" y="51"/>
                    <a:pt x="4" y="51"/>
                  </a:cubicBezTo>
                  <a:lnTo>
                    <a:pt x="5" y="50"/>
                  </a:lnTo>
                  <a:lnTo>
                    <a:pt x="5" y="48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1" name="Freeform 206"/>
            <p:cNvSpPr>
              <a:spLocks/>
            </p:cNvSpPr>
            <p:nvPr/>
          </p:nvSpPr>
          <p:spPr bwMode="auto">
            <a:xfrm>
              <a:off x="2518" y="2586"/>
              <a:ext cx="1278" cy="1303"/>
            </a:xfrm>
            <a:custGeom>
              <a:avLst/>
              <a:gdLst>
                <a:gd name="T0" fmla="*/ 33867 w 184"/>
                <a:gd name="T1" fmla="*/ 4377 h 192"/>
                <a:gd name="T2" fmla="*/ 34832 w 184"/>
                <a:gd name="T3" fmla="*/ 5619 h 192"/>
                <a:gd name="T4" fmla="*/ 36854 w 184"/>
                <a:gd name="T5" fmla="*/ 5293 h 192"/>
                <a:gd name="T6" fmla="*/ 38548 w 184"/>
                <a:gd name="T7" fmla="*/ 11557 h 192"/>
                <a:gd name="T8" fmla="*/ 36180 w 184"/>
                <a:gd name="T9" fmla="*/ 14367 h 192"/>
                <a:gd name="T10" fmla="*/ 38208 w 184"/>
                <a:gd name="T11" fmla="*/ 15616 h 192"/>
                <a:gd name="T12" fmla="*/ 39555 w 184"/>
                <a:gd name="T13" fmla="*/ 14048 h 192"/>
                <a:gd name="T14" fmla="*/ 41202 w 184"/>
                <a:gd name="T15" fmla="*/ 12806 h 192"/>
                <a:gd name="T16" fmla="*/ 48578 w 184"/>
                <a:gd name="T17" fmla="*/ 11557 h 192"/>
                <a:gd name="T18" fmla="*/ 52919 w 184"/>
                <a:gd name="T19" fmla="*/ 19070 h 192"/>
                <a:gd name="T20" fmla="*/ 54607 w 184"/>
                <a:gd name="T21" fmla="*/ 20312 h 192"/>
                <a:gd name="T22" fmla="*/ 53259 w 184"/>
                <a:gd name="T23" fmla="*/ 21554 h 192"/>
                <a:gd name="T24" fmla="*/ 55961 w 184"/>
                <a:gd name="T25" fmla="*/ 22199 h 192"/>
                <a:gd name="T26" fmla="*/ 57649 w 184"/>
                <a:gd name="T27" fmla="*/ 23440 h 192"/>
                <a:gd name="T28" fmla="*/ 55287 w 184"/>
                <a:gd name="T29" fmla="*/ 24363 h 192"/>
                <a:gd name="T30" fmla="*/ 52919 w 184"/>
                <a:gd name="T31" fmla="*/ 24363 h 192"/>
                <a:gd name="T32" fmla="*/ 49259 w 184"/>
                <a:gd name="T33" fmla="*/ 24689 h 192"/>
                <a:gd name="T34" fmla="*/ 45925 w 184"/>
                <a:gd name="T35" fmla="*/ 27499 h 192"/>
                <a:gd name="T36" fmla="*/ 42889 w 184"/>
                <a:gd name="T37" fmla="*/ 29060 h 192"/>
                <a:gd name="T38" fmla="*/ 45251 w 184"/>
                <a:gd name="T39" fmla="*/ 30627 h 192"/>
                <a:gd name="T40" fmla="*/ 49592 w 184"/>
                <a:gd name="T41" fmla="*/ 33111 h 192"/>
                <a:gd name="T42" fmla="*/ 56301 w 184"/>
                <a:gd name="T43" fmla="*/ 36565 h 192"/>
                <a:gd name="T44" fmla="*/ 58614 w 184"/>
                <a:gd name="T45" fmla="*/ 40943 h 192"/>
                <a:gd name="T46" fmla="*/ 60642 w 184"/>
                <a:gd name="T47" fmla="*/ 44078 h 192"/>
                <a:gd name="T48" fmla="*/ 56975 w 184"/>
                <a:gd name="T49" fmla="*/ 48774 h 192"/>
                <a:gd name="T50" fmla="*/ 47230 w 184"/>
                <a:gd name="T51" fmla="*/ 52826 h 192"/>
                <a:gd name="T52" fmla="*/ 35506 w 184"/>
                <a:gd name="T53" fmla="*/ 55316 h 192"/>
                <a:gd name="T54" fmla="*/ 31839 w 184"/>
                <a:gd name="T55" fmla="*/ 55961 h 192"/>
                <a:gd name="T56" fmla="*/ 25470 w 184"/>
                <a:gd name="T57" fmla="*/ 59368 h 192"/>
                <a:gd name="T58" fmla="*/ 20795 w 184"/>
                <a:gd name="T59" fmla="*/ 57800 h 192"/>
                <a:gd name="T60" fmla="*/ 14086 w 184"/>
                <a:gd name="T61" fmla="*/ 59090 h 192"/>
                <a:gd name="T62" fmla="*/ 11724 w 184"/>
                <a:gd name="T63" fmla="*/ 59090 h 192"/>
                <a:gd name="T64" fmla="*/ 10710 w 184"/>
                <a:gd name="T65" fmla="*/ 57203 h 192"/>
                <a:gd name="T66" fmla="*/ 11051 w 184"/>
                <a:gd name="T67" fmla="*/ 55316 h 192"/>
                <a:gd name="T68" fmla="*/ 12058 w 184"/>
                <a:gd name="T69" fmla="*/ 53749 h 192"/>
                <a:gd name="T70" fmla="*/ 9696 w 184"/>
                <a:gd name="T71" fmla="*/ 54712 h 192"/>
                <a:gd name="T72" fmla="*/ 6703 w 184"/>
                <a:gd name="T73" fmla="*/ 55316 h 192"/>
                <a:gd name="T74" fmla="*/ 4681 w 184"/>
                <a:gd name="T75" fmla="*/ 53423 h 192"/>
                <a:gd name="T76" fmla="*/ 3327 w 184"/>
                <a:gd name="T77" fmla="*/ 51903 h 192"/>
                <a:gd name="T78" fmla="*/ 1014 w 184"/>
                <a:gd name="T79" fmla="*/ 45639 h 192"/>
                <a:gd name="T80" fmla="*/ 5015 w 184"/>
                <a:gd name="T81" fmla="*/ 44994 h 192"/>
                <a:gd name="T82" fmla="*/ 3042 w 184"/>
                <a:gd name="T83" fmla="*/ 41268 h 192"/>
                <a:gd name="T84" fmla="*/ 3042 w 184"/>
                <a:gd name="T85" fmla="*/ 37814 h 192"/>
                <a:gd name="T86" fmla="*/ 6369 w 184"/>
                <a:gd name="T87" fmla="*/ 34082 h 192"/>
                <a:gd name="T88" fmla="*/ 3327 w 184"/>
                <a:gd name="T89" fmla="*/ 32514 h 192"/>
                <a:gd name="T90" fmla="*/ 1014 w 184"/>
                <a:gd name="T91" fmla="*/ 30030 h 192"/>
                <a:gd name="T92" fmla="*/ 2702 w 184"/>
                <a:gd name="T93" fmla="*/ 27499 h 192"/>
                <a:gd name="T94" fmla="*/ 4341 w 184"/>
                <a:gd name="T95" fmla="*/ 23766 h 192"/>
                <a:gd name="T96" fmla="*/ 1347 w 184"/>
                <a:gd name="T97" fmla="*/ 22199 h 192"/>
                <a:gd name="T98" fmla="*/ 340 w 184"/>
                <a:gd name="T99" fmla="*/ 19715 h 192"/>
                <a:gd name="T100" fmla="*/ 7383 w 184"/>
                <a:gd name="T101" fmla="*/ 17821 h 192"/>
                <a:gd name="T102" fmla="*/ 8397 w 184"/>
                <a:gd name="T103" fmla="*/ 17177 h 192"/>
                <a:gd name="T104" fmla="*/ 11051 w 184"/>
                <a:gd name="T105" fmla="*/ 14693 h 192"/>
                <a:gd name="T106" fmla="*/ 16406 w 184"/>
                <a:gd name="T107" fmla="*/ 16579 h 192"/>
                <a:gd name="T108" fmla="*/ 20455 w 184"/>
                <a:gd name="T109" fmla="*/ 15012 h 192"/>
                <a:gd name="T110" fmla="*/ 21754 w 184"/>
                <a:gd name="T111" fmla="*/ 13451 h 192"/>
                <a:gd name="T112" fmla="*/ 22094 w 184"/>
                <a:gd name="T113" fmla="*/ 11238 h 192"/>
                <a:gd name="T114" fmla="*/ 20115 w 184"/>
                <a:gd name="T115" fmla="*/ 9392 h 192"/>
                <a:gd name="T116" fmla="*/ 22768 w 184"/>
                <a:gd name="T117" fmla="*/ 9073 h 192"/>
                <a:gd name="T118" fmla="*/ 24122 w 184"/>
                <a:gd name="T119" fmla="*/ 5619 h 192"/>
                <a:gd name="T120" fmla="*/ 24122 w 184"/>
                <a:gd name="T121" fmla="*/ 2484 h 192"/>
                <a:gd name="T122" fmla="*/ 26824 w 184"/>
                <a:gd name="T123" fmla="*/ 1242 h 1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"/>
                <a:gd name="T187" fmla="*/ 0 h 192"/>
                <a:gd name="T188" fmla="*/ 184 w 184"/>
                <a:gd name="T189" fmla="*/ 192 h 1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" h="192">
                  <a:moveTo>
                    <a:pt x="89" y="2"/>
                  </a:moveTo>
                  <a:lnTo>
                    <a:pt x="96" y="2"/>
                  </a:lnTo>
                  <a:cubicBezTo>
                    <a:pt x="96" y="1"/>
                    <a:pt x="102" y="1"/>
                    <a:pt x="103" y="1"/>
                  </a:cubicBezTo>
                  <a:cubicBezTo>
                    <a:pt x="105" y="3"/>
                    <a:pt x="104" y="5"/>
                    <a:pt x="104" y="8"/>
                  </a:cubicBezTo>
                  <a:cubicBezTo>
                    <a:pt x="103" y="8"/>
                    <a:pt x="104" y="9"/>
                    <a:pt x="103" y="9"/>
                  </a:cubicBezTo>
                  <a:lnTo>
                    <a:pt x="103" y="11"/>
                  </a:lnTo>
                  <a:lnTo>
                    <a:pt x="103" y="12"/>
                  </a:lnTo>
                  <a:lnTo>
                    <a:pt x="102" y="12"/>
                  </a:lnTo>
                  <a:lnTo>
                    <a:pt x="102" y="13"/>
                  </a:lnTo>
                  <a:lnTo>
                    <a:pt x="102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3" y="19"/>
                  </a:lnTo>
                  <a:lnTo>
                    <a:pt x="103" y="18"/>
                  </a:lnTo>
                  <a:lnTo>
                    <a:pt x="104" y="18"/>
                  </a:lnTo>
                  <a:lnTo>
                    <a:pt x="104" y="17"/>
                  </a:lnTo>
                  <a:lnTo>
                    <a:pt x="105" y="16"/>
                  </a:lnTo>
                  <a:lnTo>
                    <a:pt x="106" y="16"/>
                  </a:lnTo>
                  <a:cubicBezTo>
                    <a:pt x="106" y="15"/>
                    <a:pt x="106" y="16"/>
                    <a:pt x="106" y="15"/>
                  </a:cubicBezTo>
                  <a:lnTo>
                    <a:pt x="109" y="15"/>
                  </a:lnTo>
                  <a:lnTo>
                    <a:pt x="109" y="16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0"/>
                  </a:lnTo>
                  <a:lnTo>
                    <a:pt x="112" y="20"/>
                  </a:lnTo>
                  <a:cubicBezTo>
                    <a:pt x="111" y="20"/>
                    <a:pt x="111" y="21"/>
                    <a:pt x="111" y="21"/>
                  </a:cubicBezTo>
                  <a:lnTo>
                    <a:pt x="111" y="26"/>
                  </a:lnTo>
                  <a:cubicBezTo>
                    <a:pt x="111" y="26"/>
                    <a:pt x="112" y="26"/>
                    <a:pt x="112" y="26"/>
                  </a:cubicBezTo>
                  <a:cubicBezTo>
                    <a:pt x="112" y="27"/>
                    <a:pt x="114" y="28"/>
                    <a:pt x="114" y="28"/>
                  </a:cubicBezTo>
                  <a:lnTo>
                    <a:pt x="115" y="28"/>
                  </a:lnTo>
                  <a:cubicBezTo>
                    <a:pt x="115" y="29"/>
                    <a:pt x="114" y="33"/>
                    <a:pt x="115" y="33"/>
                  </a:cubicBezTo>
                  <a:lnTo>
                    <a:pt x="115" y="37"/>
                  </a:lnTo>
                  <a:lnTo>
                    <a:pt x="115" y="38"/>
                  </a:lnTo>
                  <a:cubicBezTo>
                    <a:pt x="114" y="38"/>
                    <a:pt x="114" y="39"/>
                    <a:pt x="114" y="40"/>
                  </a:cubicBezTo>
                  <a:lnTo>
                    <a:pt x="113" y="40"/>
                  </a:lnTo>
                  <a:lnTo>
                    <a:pt x="112" y="41"/>
                  </a:lnTo>
                  <a:cubicBezTo>
                    <a:pt x="112" y="41"/>
                    <a:pt x="111" y="43"/>
                    <a:pt x="110" y="43"/>
                  </a:cubicBezTo>
                  <a:lnTo>
                    <a:pt x="110" y="44"/>
                  </a:lnTo>
                  <a:lnTo>
                    <a:pt x="109" y="45"/>
                  </a:lnTo>
                  <a:lnTo>
                    <a:pt x="108" y="45"/>
                  </a:lnTo>
                  <a:lnTo>
                    <a:pt x="108" y="46"/>
                  </a:lnTo>
                  <a:cubicBezTo>
                    <a:pt x="107" y="47"/>
                    <a:pt x="108" y="51"/>
                    <a:pt x="108" y="52"/>
                  </a:cubicBezTo>
                  <a:cubicBezTo>
                    <a:pt x="108" y="52"/>
                    <a:pt x="109" y="52"/>
                    <a:pt x="109" y="53"/>
                  </a:cubicBezTo>
                  <a:lnTo>
                    <a:pt x="111" y="53"/>
                  </a:lnTo>
                  <a:lnTo>
                    <a:pt x="111" y="52"/>
                  </a:lnTo>
                  <a:lnTo>
                    <a:pt x="112" y="52"/>
                  </a:lnTo>
                  <a:lnTo>
                    <a:pt x="113" y="52"/>
                  </a:lnTo>
                  <a:lnTo>
                    <a:pt x="114" y="51"/>
                  </a:lnTo>
                  <a:lnTo>
                    <a:pt x="114" y="50"/>
                  </a:lnTo>
                  <a:lnTo>
                    <a:pt x="115" y="50"/>
                  </a:lnTo>
                  <a:lnTo>
                    <a:pt x="116" y="48"/>
                  </a:lnTo>
                  <a:lnTo>
                    <a:pt x="117" y="47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5"/>
                  </a:lnTo>
                  <a:lnTo>
                    <a:pt x="119" y="45"/>
                  </a:lnTo>
                  <a:lnTo>
                    <a:pt x="119" y="44"/>
                  </a:lnTo>
                  <a:lnTo>
                    <a:pt x="120" y="44"/>
                  </a:lnTo>
                  <a:lnTo>
                    <a:pt x="120" y="43"/>
                  </a:lnTo>
                  <a:lnTo>
                    <a:pt x="121" y="43"/>
                  </a:lnTo>
                  <a:lnTo>
                    <a:pt x="121" y="42"/>
                  </a:lnTo>
                  <a:lnTo>
                    <a:pt x="122" y="42"/>
                  </a:lnTo>
                  <a:lnTo>
                    <a:pt x="123" y="41"/>
                  </a:lnTo>
                  <a:cubicBezTo>
                    <a:pt x="123" y="41"/>
                    <a:pt x="126" y="41"/>
                    <a:pt x="126" y="41"/>
                  </a:cubicBezTo>
                  <a:lnTo>
                    <a:pt x="126" y="40"/>
                  </a:lnTo>
                  <a:lnTo>
                    <a:pt x="134" y="40"/>
                  </a:lnTo>
                  <a:lnTo>
                    <a:pt x="134" y="41"/>
                  </a:lnTo>
                  <a:cubicBezTo>
                    <a:pt x="134" y="41"/>
                    <a:pt x="137" y="40"/>
                    <a:pt x="137" y="41"/>
                  </a:cubicBezTo>
                  <a:cubicBezTo>
                    <a:pt x="138" y="42"/>
                    <a:pt x="141" y="42"/>
                    <a:pt x="142" y="42"/>
                  </a:cubicBezTo>
                  <a:lnTo>
                    <a:pt x="143" y="41"/>
                  </a:lnTo>
                  <a:lnTo>
                    <a:pt x="143" y="38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6" y="37"/>
                  </a:lnTo>
                  <a:cubicBezTo>
                    <a:pt x="146" y="35"/>
                    <a:pt x="154" y="37"/>
                    <a:pt x="154" y="37"/>
                  </a:cubicBezTo>
                  <a:lnTo>
                    <a:pt x="155" y="38"/>
                  </a:lnTo>
                  <a:lnTo>
                    <a:pt x="155" y="46"/>
                  </a:lnTo>
                  <a:cubicBezTo>
                    <a:pt x="154" y="46"/>
                    <a:pt x="154" y="47"/>
                    <a:pt x="153" y="47"/>
                  </a:cubicBezTo>
                  <a:cubicBezTo>
                    <a:pt x="153" y="48"/>
                    <a:pt x="152" y="48"/>
                    <a:pt x="152" y="48"/>
                  </a:cubicBezTo>
                  <a:lnTo>
                    <a:pt x="152" y="53"/>
                  </a:lnTo>
                  <a:lnTo>
                    <a:pt x="152" y="54"/>
                  </a:lnTo>
                  <a:cubicBezTo>
                    <a:pt x="154" y="54"/>
                    <a:pt x="156" y="55"/>
                    <a:pt x="157" y="55"/>
                  </a:cubicBezTo>
                  <a:lnTo>
                    <a:pt x="157" y="60"/>
                  </a:lnTo>
                  <a:lnTo>
                    <a:pt x="158" y="61"/>
                  </a:lnTo>
                  <a:lnTo>
                    <a:pt x="163" y="61"/>
                  </a:lnTo>
                  <a:lnTo>
                    <a:pt x="163" y="62"/>
                  </a:lnTo>
                  <a:lnTo>
                    <a:pt x="165" y="61"/>
                  </a:lnTo>
                  <a:lnTo>
                    <a:pt x="168" y="61"/>
                  </a:lnTo>
                  <a:lnTo>
                    <a:pt x="168" y="63"/>
                  </a:lnTo>
                  <a:lnTo>
                    <a:pt x="167" y="63"/>
                  </a:lnTo>
                  <a:lnTo>
                    <a:pt x="166" y="63"/>
                  </a:lnTo>
                  <a:lnTo>
                    <a:pt x="166" y="64"/>
                  </a:lnTo>
                  <a:lnTo>
                    <a:pt x="164" y="64"/>
                  </a:lnTo>
                  <a:cubicBezTo>
                    <a:pt x="164" y="65"/>
                    <a:pt x="163" y="64"/>
                    <a:pt x="163" y="65"/>
                  </a:cubicBezTo>
                  <a:lnTo>
                    <a:pt x="163" y="66"/>
                  </a:lnTo>
                  <a:lnTo>
                    <a:pt x="162" y="66"/>
                  </a:lnTo>
                  <a:lnTo>
                    <a:pt x="162" y="67"/>
                  </a:lnTo>
                  <a:lnTo>
                    <a:pt x="161" y="67"/>
                  </a:lnTo>
                  <a:lnTo>
                    <a:pt x="161" y="68"/>
                  </a:lnTo>
                  <a:lnTo>
                    <a:pt x="160" y="68"/>
                  </a:lnTo>
                  <a:lnTo>
                    <a:pt x="160" y="69"/>
                  </a:lnTo>
                  <a:lnTo>
                    <a:pt x="159" y="69"/>
                  </a:lnTo>
                  <a:lnTo>
                    <a:pt x="159" y="73"/>
                  </a:lnTo>
                  <a:lnTo>
                    <a:pt x="160" y="73"/>
                  </a:lnTo>
                  <a:lnTo>
                    <a:pt x="161" y="73"/>
                  </a:lnTo>
                  <a:lnTo>
                    <a:pt x="161" y="74"/>
                  </a:lnTo>
                  <a:lnTo>
                    <a:pt x="163" y="74"/>
                  </a:lnTo>
                  <a:lnTo>
                    <a:pt x="164" y="75"/>
                  </a:lnTo>
                  <a:lnTo>
                    <a:pt x="164" y="70"/>
                  </a:lnTo>
                  <a:lnTo>
                    <a:pt x="167" y="70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9" y="72"/>
                  </a:lnTo>
                  <a:lnTo>
                    <a:pt x="169" y="73"/>
                  </a:lnTo>
                  <a:lnTo>
                    <a:pt x="170" y="73"/>
                  </a:lnTo>
                  <a:lnTo>
                    <a:pt x="170" y="74"/>
                  </a:lnTo>
                  <a:lnTo>
                    <a:pt x="171" y="74"/>
                  </a:lnTo>
                  <a:lnTo>
                    <a:pt x="172" y="74"/>
                  </a:lnTo>
                  <a:lnTo>
                    <a:pt x="172" y="75"/>
                  </a:lnTo>
                  <a:lnTo>
                    <a:pt x="173" y="75"/>
                  </a:lnTo>
                  <a:cubicBezTo>
                    <a:pt x="173" y="76"/>
                    <a:pt x="173" y="78"/>
                    <a:pt x="173" y="78"/>
                  </a:cubicBezTo>
                  <a:lnTo>
                    <a:pt x="172" y="78"/>
                  </a:lnTo>
                  <a:lnTo>
                    <a:pt x="171" y="78"/>
                  </a:lnTo>
                  <a:cubicBezTo>
                    <a:pt x="171" y="78"/>
                    <a:pt x="170" y="77"/>
                    <a:pt x="170" y="77"/>
                  </a:cubicBezTo>
                  <a:lnTo>
                    <a:pt x="168" y="77"/>
                  </a:lnTo>
                  <a:lnTo>
                    <a:pt x="167" y="77"/>
                  </a:lnTo>
                  <a:lnTo>
                    <a:pt x="167" y="78"/>
                  </a:lnTo>
                  <a:lnTo>
                    <a:pt x="166" y="78"/>
                  </a:lnTo>
                  <a:cubicBezTo>
                    <a:pt x="166" y="78"/>
                    <a:pt x="165" y="78"/>
                    <a:pt x="165" y="78"/>
                  </a:cubicBezTo>
                  <a:cubicBezTo>
                    <a:pt x="165" y="78"/>
                    <a:pt x="164" y="79"/>
                    <a:pt x="163" y="79"/>
                  </a:cubicBezTo>
                  <a:lnTo>
                    <a:pt x="163" y="81"/>
                  </a:lnTo>
                  <a:lnTo>
                    <a:pt x="163" y="83"/>
                  </a:lnTo>
                  <a:lnTo>
                    <a:pt x="162" y="83"/>
                  </a:lnTo>
                  <a:lnTo>
                    <a:pt x="162" y="84"/>
                  </a:lnTo>
                  <a:lnTo>
                    <a:pt x="161" y="84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60" y="78"/>
                  </a:lnTo>
                  <a:lnTo>
                    <a:pt x="159" y="78"/>
                  </a:lnTo>
                  <a:lnTo>
                    <a:pt x="158" y="78"/>
                  </a:lnTo>
                  <a:lnTo>
                    <a:pt x="157" y="78"/>
                  </a:lnTo>
                  <a:lnTo>
                    <a:pt x="157" y="79"/>
                  </a:lnTo>
                  <a:cubicBezTo>
                    <a:pt x="156" y="79"/>
                    <a:pt x="157" y="80"/>
                    <a:pt x="156" y="80"/>
                  </a:cubicBezTo>
                  <a:lnTo>
                    <a:pt x="156" y="83"/>
                  </a:lnTo>
                  <a:lnTo>
                    <a:pt x="151" y="82"/>
                  </a:lnTo>
                  <a:lnTo>
                    <a:pt x="151" y="81"/>
                  </a:lnTo>
                  <a:cubicBezTo>
                    <a:pt x="150" y="81"/>
                    <a:pt x="149" y="81"/>
                    <a:pt x="149" y="80"/>
                  </a:cubicBezTo>
                  <a:lnTo>
                    <a:pt x="148" y="80"/>
                  </a:lnTo>
                  <a:lnTo>
                    <a:pt x="147" y="80"/>
                  </a:lnTo>
                  <a:cubicBezTo>
                    <a:pt x="147" y="79"/>
                    <a:pt x="147" y="80"/>
                    <a:pt x="147" y="79"/>
                  </a:cubicBezTo>
                  <a:lnTo>
                    <a:pt x="146" y="79"/>
                  </a:lnTo>
                  <a:cubicBezTo>
                    <a:pt x="146" y="78"/>
                    <a:pt x="145" y="79"/>
                    <a:pt x="145" y="78"/>
                  </a:cubicBezTo>
                  <a:lnTo>
                    <a:pt x="144" y="78"/>
                  </a:lnTo>
                  <a:lnTo>
                    <a:pt x="140" y="78"/>
                  </a:lnTo>
                  <a:cubicBezTo>
                    <a:pt x="140" y="78"/>
                    <a:pt x="139" y="78"/>
                    <a:pt x="139" y="78"/>
                  </a:cubicBezTo>
                  <a:lnTo>
                    <a:pt x="138" y="78"/>
                  </a:lnTo>
                  <a:lnTo>
                    <a:pt x="138" y="80"/>
                  </a:lnTo>
                  <a:cubicBezTo>
                    <a:pt x="137" y="81"/>
                    <a:pt x="138" y="86"/>
                    <a:pt x="138" y="87"/>
                  </a:cubicBezTo>
                  <a:lnTo>
                    <a:pt x="137" y="88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7" y="92"/>
                  </a:lnTo>
                  <a:lnTo>
                    <a:pt x="127" y="93"/>
                  </a:lnTo>
                  <a:lnTo>
                    <a:pt x="128" y="93"/>
                  </a:lnTo>
                  <a:lnTo>
                    <a:pt x="128" y="94"/>
                  </a:lnTo>
                  <a:cubicBezTo>
                    <a:pt x="129" y="94"/>
                    <a:pt x="129" y="94"/>
                    <a:pt x="129" y="95"/>
                  </a:cubicBezTo>
                  <a:lnTo>
                    <a:pt x="130" y="95"/>
                  </a:lnTo>
                  <a:cubicBezTo>
                    <a:pt x="130" y="96"/>
                    <a:pt x="131" y="95"/>
                    <a:pt x="131" y="96"/>
                  </a:cubicBezTo>
                  <a:lnTo>
                    <a:pt x="132" y="96"/>
                  </a:lnTo>
                  <a:lnTo>
                    <a:pt x="132" y="97"/>
                  </a:lnTo>
                  <a:lnTo>
                    <a:pt x="133" y="97"/>
                  </a:lnTo>
                  <a:cubicBezTo>
                    <a:pt x="133" y="97"/>
                    <a:pt x="135" y="98"/>
                    <a:pt x="135" y="98"/>
                  </a:cubicBezTo>
                  <a:lnTo>
                    <a:pt x="136" y="99"/>
                  </a:lnTo>
                  <a:cubicBezTo>
                    <a:pt x="137" y="99"/>
                    <a:pt x="141" y="100"/>
                    <a:pt x="141" y="101"/>
                  </a:cubicBezTo>
                  <a:cubicBezTo>
                    <a:pt x="142" y="101"/>
                    <a:pt x="142" y="101"/>
                    <a:pt x="142" y="102"/>
                  </a:cubicBezTo>
                  <a:lnTo>
                    <a:pt x="145" y="102"/>
                  </a:lnTo>
                  <a:cubicBezTo>
                    <a:pt x="145" y="103"/>
                    <a:pt x="145" y="103"/>
                    <a:pt x="146" y="103"/>
                  </a:cubicBezTo>
                  <a:lnTo>
                    <a:pt x="146" y="108"/>
                  </a:lnTo>
                  <a:lnTo>
                    <a:pt x="146" y="107"/>
                  </a:lnTo>
                  <a:lnTo>
                    <a:pt x="147" y="106"/>
                  </a:lnTo>
                  <a:lnTo>
                    <a:pt x="148" y="106"/>
                  </a:lnTo>
                  <a:cubicBezTo>
                    <a:pt x="148" y="105"/>
                    <a:pt x="148" y="106"/>
                    <a:pt x="148" y="105"/>
                  </a:cubicBezTo>
                  <a:lnTo>
                    <a:pt x="150" y="105"/>
                  </a:lnTo>
                  <a:lnTo>
                    <a:pt x="153" y="105"/>
                  </a:lnTo>
                  <a:lnTo>
                    <a:pt x="153" y="106"/>
                  </a:lnTo>
                  <a:lnTo>
                    <a:pt x="163" y="107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5" y="111"/>
                  </a:lnTo>
                  <a:lnTo>
                    <a:pt x="165" y="116"/>
                  </a:lnTo>
                  <a:cubicBezTo>
                    <a:pt x="166" y="116"/>
                    <a:pt x="168" y="117"/>
                    <a:pt x="168" y="117"/>
                  </a:cubicBezTo>
                  <a:lnTo>
                    <a:pt x="169" y="117"/>
                  </a:lnTo>
                  <a:cubicBezTo>
                    <a:pt x="169" y="118"/>
                    <a:pt x="170" y="118"/>
                    <a:pt x="170" y="119"/>
                  </a:cubicBezTo>
                  <a:lnTo>
                    <a:pt x="171" y="119"/>
                  </a:lnTo>
                  <a:cubicBezTo>
                    <a:pt x="171" y="118"/>
                    <a:pt x="173" y="118"/>
                    <a:pt x="174" y="118"/>
                  </a:cubicBezTo>
                  <a:lnTo>
                    <a:pt x="174" y="117"/>
                  </a:lnTo>
                  <a:lnTo>
                    <a:pt x="176" y="117"/>
                  </a:lnTo>
                  <a:lnTo>
                    <a:pt x="176" y="118"/>
                  </a:lnTo>
                  <a:cubicBezTo>
                    <a:pt x="177" y="119"/>
                    <a:pt x="177" y="128"/>
                    <a:pt x="176" y="128"/>
                  </a:cubicBezTo>
                  <a:lnTo>
                    <a:pt x="176" y="130"/>
                  </a:lnTo>
                  <a:lnTo>
                    <a:pt x="175" y="130"/>
                  </a:lnTo>
                  <a:lnTo>
                    <a:pt x="175" y="131"/>
                  </a:lnTo>
                  <a:cubicBezTo>
                    <a:pt x="174" y="131"/>
                    <a:pt x="175" y="131"/>
                    <a:pt x="174" y="131"/>
                  </a:cubicBezTo>
                  <a:cubicBezTo>
                    <a:pt x="174" y="132"/>
                    <a:pt x="175" y="136"/>
                    <a:pt x="174" y="136"/>
                  </a:cubicBezTo>
                  <a:cubicBezTo>
                    <a:pt x="173" y="137"/>
                    <a:pt x="174" y="140"/>
                    <a:pt x="174" y="141"/>
                  </a:cubicBezTo>
                  <a:cubicBezTo>
                    <a:pt x="175" y="141"/>
                    <a:pt x="174" y="142"/>
                    <a:pt x="175" y="142"/>
                  </a:cubicBezTo>
                  <a:lnTo>
                    <a:pt x="175" y="143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80" y="141"/>
                  </a:lnTo>
                  <a:lnTo>
                    <a:pt x="181" y="141"/>
                  </a:lnTo>
                  <a:lnTo>
                    <a:pt x="181" y="137"/>
                  </a:lnTo>
                  <a:lnTo>
                    <a:pt x="183" y="137"/>
                  </a:lnTo>
                  <a:lnTo>
                    <a:pt x="183" y="138"/>
                  </a:lnTo>
                  <a:lnTo>
                    <a:pt x="184" y="138"/>
                  </a:lnTo>
                  <a:lnTo>
                    <a:pt x="184" y="141"/>
                  </a:lnTo>
                  <a:lnTo>
                    <a:pt x="184" y="144"/>
                  </a:lnTo>
                  <a:lnTo>
                    <a:pt x="184" y="145"/>
                  </a:lnTo>
                  <a:cubicBezTo>
                    <a:pt x="183" y="145"/>
                    <a:pt x="183" y="146"/>
                    <a:pt x="183" y="148"/>
                  </a:cubicBezTo>
                  <a:lnTo>
                    <a:pt x="178" y="147"/>
                  </a:lnTo>
                  <a:cubicBezTo>
                    <a:pt x="178" y="150"/>
                    <a:pt x="174" y="152"/>
                    <a:pt x="174" y="155"/>
                  </a:cubicBezTo>
                  <a:cubicBezTo>
                    <a:pt x="173" y="155"/>
                    <a:pt x="170" y="157"/>
                    <a:pt x="170" y="156"/>
                  </a:cubicBezTo>
                  <a:cubicBezTo>
                    <a:pt x="166" y="156"/>
                    <a:pt x="166" y="156"/>
                    <a:pt x="163" y="159"/>
                  </a:cubicBezTo>
                  <a:cubicBezTo>
                    <a:pt x="162" y="160"/>
                    <a:pt x="158" y="164"/>
                    <a:pt x="158" y="165"/>
                  </a:cubicBezTo>
                  <a:cubicBezTo>
                    <a:pt x="158" y="166"/>
                    <a:pt x="158" y="166"/>
                    <a:pt x="158" y="167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8"/>
                    <a:pt x="149" y="167"/>
                    <a:pt x="148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66"/>
                    <a:pt x="147" y="167"/>
                    <a:pt x="147" y="166"/>
                  </a:cubicBezTo>
                  <a:cubicBezTo>
                    <a:pt x="146" y="166"/>
                    <a:pt x="145" y="167"/>
                    <a:pt x="144" y="167"/>
                  </a:cubicBezTo>
                  <a:cubicBezTo>
                    <a:pt x="144" y="167"/>
                    <a:pt x="144" y="167"/>
                    <a:pt x="144" y="168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9"/>
                    <a:pt x="141" y="169"/>
                    <a:pt x="141" y="169"/>
                  </a:cubicBezTo>
                  <a:cubicBezTo>
                    <a:pt x="136" y="169"/>
                    <a:pt x="125" y="172"/>
                    <a:pt x="122" y="169"/>
                  </a:cubicBezTo>
                  <a:cubicBezTo>
                    <a:pt x="136" y="169"/>
                    <a:pt x="125" y="172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lnTo>
                    <a:pt x="120" y="169"/>
                  </a:lnTo>
                  <a:cubicBezTo>
                    <a:pt x="119" y="169"/>
                    <a:pt x="118" y="170"/>
                    <a:pt x="117" y="170"/>
                  </a:cubicBezTo>
                  <a:cubicBezTo>
                    <a:pt x="117" y="170"/>
                    <a:pt x="116" y="170"/>
                    <a:pt x="116" y="170"/>
                  </a:cubicBezTo>
                  <a:cubicBezTo>
                    <a:pt x="116" y="170"/>
                    <a:pt x="116" y="171"/>
                    <a:pt x="116" y="171"/>
                  </a:cubicBezTo>
                  <a:cubicBezTo>
                    <a:pt x="116" y="172"/>
                    <a:pt x="115" y="174"/>
                    <a:pt x="115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76"/>
                    <a:pt x="114" y="176"/>
                    <a:pt x="114" y="177"/>
                  </a:cubicBezTo>
                  <a:cubicBezTo>
                    <a:pt x="113" y="177"/>
                    <a:pt x="113" y="177"/>
                    <a:pt x="112" y="177"/>
                  </a:cubicBezTo>
                  <a:lnTo>
                    <a:pt x="106" y="177"/>
                  </a:lnTo>
                  <a:cubicBezTo>
                    <a:pt x="106" y="177"/>
                    <a:pt x="106" y="177"/>
                    <a:pt x="105" y="177"/>
                  </a:cubicBezTo>
                  <a:cubicBezTo>
                    <a:pt x="105" y="176"/>
                    <a:pt x="104" y="176"/>
                    <a:pt x="104" y="175"/>
                  </a:cubicBezTo>
                  <a:lnTo>
                    <a:pt x="99" y="175"/>
                  </a:lnTo>
                  <a:cubicBezTo>
                    <a:pt x="102" y="175"/>
                    <a:pt x="100" y="175"/>
                    <a:pt x="99" y="175"/>
                  </a:cubicBezTo>
                  <a:cubicBezTo>
                    <a:pt x="102" y="175"/>
                    <a:pt x="100" y="175"/>
                    <a:pt x="98" y="175"/>
                  </a:cubicBezTo>
                  <a:lnTo>
                    <a:pt x="98" y="176"/>
                  </a:lnTo>
                  <a:cubicBezTo>
                    <a:pt x="98" y="175"/>
                    <a:pt x="98" y="176"/>
                    <a:pt x="98" y="176"/>
                  </a:cubicBezTo>
                  <a:cubicBezTo>
                    <a:pt x="98" y="176"/>
                    <a:pt x="97" y="176"/>
                    <a:pt x="96" y="176"/>
                  </a:cubicBezTo>
                  <a:lnTo>
                    <a:pt x="96" y="177"/>
                  </a:lnTo>
                  <a:cubicBezTo>
                    <a:pt x="96" y="177"/>
                    <a:pt x="96" y="177"/>
                    <a:pt x="96" y="177"/>
                  </a:cubicBezTo>
                  <a:cubicBezTo>
                    <a:pt x="96" y="177"/>
                    <a:pt x="95" y="178"/>
                    <a:pt x="95" y="178"/>
                  </a:cubicBezTo>
                  <a:lnTo>
                    <a:pt x="95" y="179"/>
                  </a:lnTo>
                  <a:cubicBezTo>
                    <a:pt x="95" y="179"/>
                    <a:pt x="95" y="179"/>
                    <a:pt x="95" y="179"/>
                  </a:cubicBezTo>
                  <a:cubicBezTo>
                    <a:pt x="94" y="179"/>
                    <a:pt x="94" y="180"/>
                    <a:pt x="94" y="180"/>
                  </a:cubicBezTo>
                  <a:cubicBezTo>
                    <a:pt x="94" y="179"/>
                    <a:pt x="94" y="180"/>
                    <a:pt x="93" y="180"/>
                  </a:cubicBezTo>
                  <a:cubicBezTo>
                    <a:pt x="94" y="179"/>
                    <a:pt x="94" y="180"/>
                    <a:pt x="93" y="180"/>
                  </a:cubicBezTo>
                  <a:cubicBezTo>
                    <a:pt x="93" y="180"/>
                    <a:pt x="90" y="181"/>
                    <a:pt x="89" y="180"/>
                  </a:cubicBezTo>
                  <a:cubicBezTo>
                    <a:pt x="89" y="180"/>
                    <a:pt x="88" y="180"/>
                    <a:pt x="88" y="180"/>
                  </a:cubicBezTo>
                  <a:cubicBezTo>
                    <a:pt x="87" y="180"/>
                    <a:pt x="86" y="180"/>
                    <a:pt x="85" y="180"/>
                  </a:cubicBezTo>
                  <a:cubicBezTo>
                    <a:pt x="85" y="181"/>
                    <a:pt x="85" y="180"/>
                    <a:pt x="85" y="181"/>
                  </a:cubicBezTo>
                  <a:cubicBezTo>
                    <a:pt x="85" y="181"/>
                    <a:pt x="84" y="181"/>
                    <a:pt x="84" y="181"/>
                  </a:cubicBezTo>
                  <a:cubicBezTo>
                    <a:pt x="84" y="183"/>
                    <a:pt x="84" y="185"/>
                    <a:pt x="84" y="187"/>
                  </a:cubicBezTo>
                  <a:cubicBezTo>
                    <a:pt x="83" y="187"/>
                    <a:pt x="83" y="188"/>
                    <a:pt x="83" y="188"/>
                  </a:cubicBezTo>
                  <a:cubicBezTo>
                    <a:pt x="83" y="188"/>
                    <a:pt x="82" y="189"/>
                    <a:pt x="82" y="190"/>
                  </a:cubicBezTo>
                  <a:cubicBezTo>
                    <a:pt x="81" y="191"/>
                    <a:pt x="77" y="192"/>
                    <a:pt x="76" y="190"/>
                  </a:cubicBezTo>
                  <a:lnTo>
                    <a:pt x="75" y="190"/>
                  </a:lnTo>
                  <a:cubicBezTo>
                    <a:pt x="75" y="189"/>
                    <a:pt x="74" y="188"/>
                    <a:pt x="74" y="188"/>
                  </a:cubicBezTo>
                  <a:cubicBezTo>
                    <a:pt x="74" y="188"/>
                    <a:pt x="73" y="188"/>
                    <a:pt x="73" y="188"/>
                  </a:cubicBezTo>
                  <a:cubicBezTo>
                    <a:pt x="72" y="187"/>
                    <a:pt x="71" y="186"/>
                    <a:pt x="70" y="185"/>
                  </a:cubicBezTo>
                  <a:cubicBezTo>
                    <a:pt x="72" y="187"/>
                    <a:pt x="71" y="186"/>
                    <a:pt x="70" y="184"/>
                  </a:cubicBezTo>
                  <a:cubicBezTo>
                    <a:pt x="69" y="184"/>
                    <a:pt x="68" y="183"/>
                    <a:pt x="67" y="183"/>
                  </a:cubicBezTo>
                  <a:cubicBezTo>
                    <a:pt x="66" y="183"/>
                    <a:pt x="64" y="183"/>
                    <a:pt x="63" y="183"/>
                  </a:cubicBezTo>
                  <a:cubicBezTo>
                    <a:pt x="66" y="183"/>
                    <a:pt x="64" y="183"/>
                    <a:pt x="63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4"/>
                    <a:pt x="62" y="185"/>
                    <a:pt x="62" y="185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62" y="185"/>
                    <a:pt x="61" y="186"/>
                    <a:pt x="60" y="186"/>
                  </a:cubicBezTo>
                  <a:cubicBezTo>
                    <a:pt x="60" y="187"/>
                    <a:pt x="59" y="188"/>
                    <a:pt x="59" y="188"/>
                  </a:cubicBezTo>
                  <a:lnTo>
                    <a:pt x="59" y="189"/>
                  </a:lnTo>
                  <a:cubicBezTo>
                    <a:pt x="58" y="189"/>
                    <a:pt x="58" y="190"/>
                    <a:pt x="57" y="191"/>
                  </a:cubicBezTo>
                  <a:lnTo>
                    <a:pt x="53" y="190"/>
                  </a:lnTo>
                  <a:cubicBezTo>
                    <a:pt x="53" y="190"/>
                    <a:pt x="52" y="190"/>
                    <a:pt x="51" y="190"/>
                  </a:cubicBezTo>
                  <a:lnTo>
                    <a:pt x="50" y="190"/>
                  </a:lnTo>
                  <a:lnTo>
                    <a:pt x="50" y="189"/>
                  </a:lnTo>
                  <a:cubicBezTo>
                    <a:pt x="47" y="189"/>
                    <a:pt x="44" y="189"/>
                    <a:pt x="42" y="189"/>
                  </a:cubicBezTo>
                  <a:lnTo>
                    <a:pt x="42" y="190"/>
                  </a:lnTo>
                  <a:cubicBezTo>
                    <a:pt x="41" y="190"/>
                    <a:pt x="40" y="190"/>
                    <a:pt x="39" y="190"/>
                  </a:cubicBezTo>
                  <a:cubicBezTo>
                    <a:pt x="38" y="189"/>
                    <a:pt x="37" y="190"/>
                    <a:pt x="37" y="190"/>
                  </a:cubicBezTo>
                  <a:lnTo>
                    <a:pt x="37" y="189"/>
                  </a:lnTo>
                  <a:cubicBezTo>
                    <a:pt x="36" y="189"/>
                    <a:pt x="35" y="189"/>
                    <a:pt x="35" y="189"/>
                  </a:cubicBezTo>
                  <a:cubicBezTo>
                    <a:pt x="35" y="189"/>
                    <a:pt x="35" y="189"/>
                    <a:pt x="35" y="189"/>
                  </a:cubicBezTo>
                  <a:lnTo>
                    <a:pt x="35" y="190"/>
                  </a:lnTo>
                  <a:lnTo>
                    <a:pt x="33" y="190"/>
                  </a:lnTo>
                  <a:lnTo>
                    <a:pt x="32" y="190"/>
                  </a:lnTo>
                  <a:cubicBezTo>
                    <a:pt x="32" y="190"/>
                    <a:pt x="32" y="189"/>
                    <a:pt x="31" y="189"/>
                  </a:cubicBezTo>
                  <a:cubicBezTo>
                    <a:pt x="30" y="188"/>
                    <a:pt x="31" y="184"/>
                    <a:pt x="31" y="184"/>
                  </a:cubicBezTo>
                  <a:lnTo>
                    <a:pt x="31" y="183"/>
                  </a:lnTo>
                  <a:cubicBezTo>
                    <a:pt x="32" y="183"/>
                    <a:pt x="31" y="183"/>
                    <a:pt x="32" y="183"/>
                  </a:cubicBezTo>
                  <a:cubicBezTo>
                    <a:pt x="32" y="183"/>
                    <a:pt x="32" y="182"/>
                    <a:pt x="32" y="182"/>
                  </a:cubicBezTo>
                  <a:lnTo>
                    <a:pt x="32" y="181"/>
                  </a:lnTo>
                  <a:lnTo>
                    <a:pt x="32" y="180"/>
                  </a:lnTo>
                  <a:lnTo>
                    <a:pt x="32" y="179"/>
                  </a:lnTo>
                  <a:lnTo>
                    <a:pt x="31" y="179"/>
                  </a:lnTo>
                  <a:lnTo>
                    <a:pt x="31" y="178"/>
                  </a:lnTo>
                  <a:cubicBezTo>
                    <a:pt x="32" y="178"/>
                    <a:pt x="32" y="178"/>
                    <a:pt x="32" y="178"/>
                  </a:cubicBezTo>
                  <a:cubicBezTo>
                    <a:pt x="32" y="178"/>
                    <a:pt x="32" y="177"/>
                    <a:pt x="33" y="177"/>
                  </a:cubicBezTo>
                  <a:lnTo>
                    <a:pt x="33" y="176"/>
                  </a:lnTo>
                  <a:cubicBezTo>
                    <a:pt x="34" y="176"/>
                    <a:pt x="34" y="175"/>
                    <a:pt x="34" y="175"/>
                  </a:cubicBezTo>
                  <a:lnTo>
                    <a:pt x="35" y="175"/>
                  </a:lnTo>
                  <a:lnTo>
                    <a:pt x="35" y="174"/>
                  </a:lnTo>
                  <a:cubicBezTo>
                    <a:pt x="35" y="174"/>
                    <a:pt x="35" y="174"/>
                    <a:pt x="35" y="174"/>
                  </a:cubicBezTo>
                  <a:lnTo>
                    <a:pt x="35" y="173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1"/>
                  </a:lnTo>
                  <a:lnTo>
                    <a:pt x="32" y="171"/>
                  </a:lnTo>
                  <a:lnTo>
                    <a:pt x="32" y="172"/>
                  </a:lnTo>
                  <a:lnTo>
                    <a:pt x="31" y="172"/>
                  </a:lnTo>
                  <a:cubicBezTo>
                    <a:pt x="31" y="173"/>
                    <a:pt x="29" y="173"/>
                    <a:pt x="29" y="173"/>
                  </a:cubicBezTo>
                  <a:lnTo>
                    <a:pt x="29" y="174"/>
                  </a:lnTo>
                  <a:lnTo>
                    <a:pt x="29" y="175"/>
                  </a:lnTo>
                  <a:lnTo>
                    <a:pt x="29" y="176"/>
                  </a:lnTo>
                  <a:lnTo>
                    <a:pt x="26" y="176"/>
                  </a:lnTo>
                  <a:cubicBezTo>
                    <a:pt x="26" y="176"/>
                    <a:pt x="26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lnTo>
                    <a:pt x="25" y="178"/>
                  </a:lnTo>
                  <a:cubicBezTo>
                    <a:pt x="24" y="178"/>
                    <a:pt x="23" y="178"/>
                    <a:pt x="22" y="178"/>
                  </a:cubicBezTo>
                  <a:cubicBezTo>
                    <a:pt x="22" y="177"/>
                    <a:pt x="21" y="177"/>
                    <a:pt x="21" y="177"/>
                  </a:cubicBezTo>
                  <a:lnTo>
                    <a:pt x="20" y="177"/>
                  </a:lnTo>
                  <a:lnTo>
                    <a:pt x="20" y="176"/>
                  </a:lnTo>
                  <a:cubicBezTo>
                    <a:pt x="20" y="176"/>
                    <a:pt x="20" y="175"/>
                    <a:pt x="20" y="175"/>
                  </a:cubicBezTo>
                  <a:cubicBezTo>
                    <a:pt x="19" y="175"/>
                    <a:pt x="20" y="175"/>
                    <a:pt x="19" y="175"/>
                  </a:cubicBezTo>
                  <a:lnTo>
                    <a:pt x="19" y="174"/>
                  </a:lnTo>
                  <a:cubicBezTo>
                    <a:pt x="18" y="174"/>
                    <a:pt x="18" y="174"/>
                    <a:pt x="18" y="174"/>
                  </a:cubicBezTo>
                  <a:lnTo>
                    <a:pt x="16" y="174"/>
                  </a:lnTo>
                  <a:lnTo>
                    <a:pt x="16" y="173"/>
                  </a:lnTo>
                  <a:lnTo>
                    <a:pt x="15" y="173"/>
                  </a:lnTo>
                  <a:cubicBezTo>
                    <a:pt x="15" y="173"/>
                    <a:pt x="15" y="171"/>
                    <a:pt x="14" y="171"/>
                  </a:cubicBezTo>
                  <a:cubicBezTo>
                    <a:pt x="14" y="171"/>
                    <a:pt x="14" y="170"/>
                    <a:pt x="13" y="170"/>
                  </a:cubicBezTo>
                  <a:cubicBezTo>
                    <a:pt x="13" y="169"/>
                    <a:pt x="13" y="170"/>
                    <a:pt x="13" y="169"/>
                  </a:cubicBezTo>
                  <a:lnTo>
                    <a:pt x="12" y="169"/>
                  </a:lnTo>
                  <a:cubicBezTo>
                    <a:pt x="12" y="169"/>
                    <a:pt x="12" y="169"/>
                    <a:pt x="12" y="169"/>
                  </a:cubicBezTo>
                  <a:lnTo>
                    <a:pt x="12" y="168"/>
                  </a:lnTo>
                  <a:lnTo>
                    <a:pt x="12" y="167"/>
                  </a:lnTo>
                  <a:lnTo>
                    <a:pt x="11" y="166"/>
                  </a:lnTo>
                  <a:lnTo>
                    <a:pt x="10" y="166"/>
                  </a:lnTo>
                  <a:lnTo>
                    <a:pt x="9" y="166"/>
                  </a:lnTo>
                  <a:lnTo>
                    <a:pt x="9" y="158"/>
                  </a:lnTo>
                  <a:lnTo>
                    <a:pt x="6" y="158"/>
                  </a:lnTo>
                  <a:cubicBezTo>
                    <a:pt x="6" y="157"/>
                    <a:pt x="2" y="156"/>
                    <a:pt x="1" y="156"/>
                  </a:cubicBezTo>
                  <a:cubicBezTo>
                    <a:pt x="1" y="155"/>
                    <a:pt x="1" y="155"/>
                    <a:pt x="0" y="155"/>
                  </a:cubicBezTo>
                  <a:lnTo>
                    <a:pt x="0" y="148"/>
                  </a:lnTo>
                  <a:lnTo>
                    <a:pt x="1" y="148"/>
                  </a:lnTo>
                  <a:cubicBezTo>
                    <a:pt x="1" y="148"/>
                    <a:pt x="2" y="147"/>
                    <a:pt x="2" y="147"/>
                  </a:cubicBezTo>
                  <a:lnTo>
                    <a:pt x="3" y="146"/>
                  </a:lnTo>
                  <a:lnTo>
                    <a:pt x="4" y="146"/>
                  </a:lnTo>
                  <a:cubicBezTo>
                    <a:pt x="4" y="146"/>
                    <a:pt x="6" y="145"/>
                    <a:pt x="6" y="145"/>
                  </a:cubicBezTo>
                  <a:cubicBezTo>
                    <a:pt x="6" y="144"/>
                    <a:pt x="7" y="144"/>
                    <a:pt x="7" y="144"/>
                  </a:cubicBezTo>
                  <a:lnTo>
                    <a:pt x="9" y="144"/>
                  </a:lnTo>
                  <a:lnTo>
                    <a:pt x="9" y="145"/>
                  </a:lnTo>
                  <a:lnTo>
                    <a:pt x="10" y="145"/>
                  </a:lnTo>
                  <a:lnTo>
                    <a:pt x="11" y="144"/>
                  </a:lnTo>
                  <a:lnTo>
                    <a:pt x="11" y="143"/>
                  </a:lnTo>
                  <a:cubicBezTo>
                    <a:pt x="11" y="143"/>
                    <a:pt x="12" y="143"/>
                    <a:pt x="12" y="142"/>
                  </a:cubicBezTo>
                  <a:lnTo>
                    <a:pt x="13" y="142"/>
                  </a:lnTo>
                  <a:cubicBezTo>
                    <a:pt x="13" y="143"/>
                    <a:pt x="15" y="144"/>
                    <a:pt x="15" y="144"/>
                  </a:cubicBezTo>
                  <a:lnTo>
                    <a:pt x="16" y="144"/>
                  </a:lnTo>
                  <a:cubicBezTo>
                    <a:pt x="16" y="144"/>
                    <a:pt x="16" y="143"/>
                    <a:pt x="16" y="143"/>
                  </a:cubicBezTo>
                  <a:cubicBezTo>
                    <a:pt x="16" y="143"/>
                    <a:pt x="17" y="139"/>
                    <a:pt x="16" y="139"/>
                  </a:cubicBezTo>
                  <a:lnTo>
                    <a:pt x="16" y="138"/>
                  </a:lnTo>
                  <a:cubicBezTo>
                    <a:pt x="15" y="138"/>
                    <a:pt x="15" y="137"/>
                    <a:pt x="14" y="137"/>
                  </a:cubicBezTo>
                  <a:cubicBezTo>
                    <a:pt x="14" y="136"/>
                    <a:pt x="14" y="136"/>
                    <a:pt x="13" y="136"/>
                  </a:cubicBezTo>
                  <a:cubicBezTo>
                    <a:pt x="13" y="135"/>
                    <a:pt x="13" y="136"/>
                    <a:pt x="13" y="135"/>
                  </a:cubicBezTo>
                  <a:lnTo>
                    <a:pt x="10" y="135"/>
                  </a:lnTo>
                  <a:lnTo>
                    <a:pt x="10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5" y="132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7"/>
                  </a:lnTo>
                  <a:lnTo>
                    <a:pt x="6" y="126"/>
                  </a:lnTo>
                  <a:lnTo>
                    <a:pt x="7" y="126"/>
                  </a:lnTo>
                  <a:lnTo>
                    <a:pt x="7" y="125"/>
                  </a:lnTo>
                  <a:lnTo>
                    <a:pt x="10" y="125"/>
                  </a:lnTo>
                  <a:lnTo>
                    <a:pt x="10" y="123"/>
                  </a:lnTo>
                  <a:cubicBezTo>
                    <a:pt x="9" y="123"/>
                    <a:pt x="10" y="122"/>
                    <a:pt x="9" y="122"/>
                  </a:cubicBezTo>
                  <a:lnTo>
                    <a:pt x="9" y="121"/>
                  </a:lnTo>
                  <a:cubicBezTo>
                    <a:pt x="8" y="120"/>
                    <a:pt x="9" y="113"/>
                    <a:pt x="9" y="111"/>
                  </a:cubicBezTo>
                  <a:lnTo>
                    <a:pt x="15" y="111"/>
                  </a:lnTo>
                  <a:cubicBezTo>
                    <a:pt x="15" y="111"/>
                    <a:pt x="17" y="112"/>
                    <a:pt x="17" y="112"/>
                  </a:cubicBezTo>
                  <a:lnTo>
                    <a:pt x="19" y="112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0" y="109"/>
                  </a:lnTo>
                  <a:lnTo>
                    <a:pt x="19" y="109"/>
                  </a:lnTo>
                  <a:cubicBezTo>
                    <a:pt x="19" y="108"/>
                    <a:pt x="18" y="109"/>
                    <a:pt x="18" y="108"/>
                  </a:cubicBezTo>
                  <a:lnTo>
                    <a:pt x="17" y="108"/>
                  </a:lnTo>
                  <a:cubicBezTo>
                    <a:pt x="17" y="107"/>
                    <a:pt x="17" y="105"/>
                    <a:pt x="17" y="103"/>
                  </a:cubicBezTo>
                  <a:lnTo>
                    <a:pt x="16" y="103"/>
                  </a:lnTo>
                  <a:cubicBezTo>
                    <a:pt x="16" y="102"/>
                    <a:pt x="15" y="103"/>
                    <a:pt x="15" y="102"/>
                  </a:cubicBezTo>
                  <a:lnTo>
                    <a:pt x="12" y="102"/>
                  </a:lnTo>
                  <a:lnTo>
                    <a:pt x="12" y="103"/>
                  </a:lnTo>
                  <a:lnTo>
                    <a:pt x="11" y="103"/>
                  </a:lnTo>
                  <a:cubicBezTo>
                    <a:pt x="11" y="103"/>
                    <a:pt x="10" y="103"/>
                    <a:pt x="10" y="104"/>
                  </a:cubicBezTo>
                  <a:lnTo>
                    <a:pt x="8" y="104"/>
                  </a:lnTo>
                  <a:lnTo>
                    <a:pt x="7" y="104"/>
                  </a:lnTo>
                  <a:cubicBezTo>
                    <a:pt x="7" y="103"/>
                    <a:pt x="6" y="103"/>
                    <a:pt x="6" y="103"/>
                  </a:cubicBezTo>
                  <a:lnTo>
                    <a:pt x="6" y="102"/>
                  </a:lnTo>
                  <a:cubicBezTo>
                    <a:pt x="5" y="102"/>
                    <a:pt x="5" y="102"/>
                    <a:pt x="5" y="101"/>
                  </a:cubicBezTo>
                  <a:lnTo>
                    <a:pt x="1" y="101"/>
                  </a:lnTo>
                  <a:cubicBezTo>
                    <a:pt x="1" y="101"/>
                    <a:pt x="1" y="97"/>
                    <a:pt x="0" y="97"/>
                  </a:cubicBezTo>
                  <a:lnTo>
                    <a:pt x="2" y="97"/>
                  </a:lnTo>
                  <a:lnTo>
                    <a:pt x="3" y="96"/>
                  </a:lnTo>
                  <a:cubicBezTo>
                    <a:pt x="3" y="95"/>
                    <a:pt x="4" y="95"/>
                    <a:pt x="4" y="95"/>
                  </a:cubicBezTo>
                  <a:lnTo>
                    <a:pt x="5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7" y="92"/>
                  </a:lnTo>
                  <a:cubicBezTo>
                    <a:pt x="8" y="92"/>
                    <a:pt x="8" y="90"/>
                    <a:pt x="8" y="90"/>
                  </a:cubicBezTo>
                  <a:lnTo>
                    <a:pt x="8" y="88"/>
                  </a:lnTo>
                  <a:cubicBezTo>
                    <a:pt x="9" y="88"/>
                    <a:pt x="9" y="87"/>
                    <a:pt x="9" y="86"/>
                  </a:cubicBezTo>
                  <a:lnTo>
                    <a:pt x="9" y="84"/>
                  </a:lnTo>
                  <a:cubicBezTo>
                    <a:pt x="10" y="84"/>
                    <a:pt x="9" y="84"/>
                    <a:pt x="10" y="84"/>
                  </a:cubicBezTo>
                  <a:lnTo>
                    <a:pt x="10" y="83"/>
                  </a:lnTo>
                  <a:lnTo>
                    <a:pt x="11" y="82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6"/>
                  </a:lnTo>
                  <a:lnTo>
                    <a:pt x="12" y="76"/>
                  </a:lnTo>
                  <a:cubicBezTo>
                    <a:pt x="12" y="75"/>
                    <a:pt x="11" y="76"/>
                    <a:pt x="11" y="75"/>
                  </a:cubicBezTo>
                  <a:cubicBezTo>
                    <a:pt x="11" y="75"/>
                    <a:pt x="10" y="75"/>
                    <a:pt x="10" y="75"/>
                  </a:cubicBezTo>
                  <a:lnTo>
                    <a:pt x="9" y="74"/>
                  </a:lnTo>
                  <a:lnTo>
                    <a:pt x="9" y="73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5" y="72"/>
                  </a:lnTo>
                  <a:cubicBezTo>
                    <a:pt x="5" y="71"/>
                    <a:pt x="5" y="71"/>
                    <a:pt x="4" y="71"/>
                  </a:cubicBezTo>
                  <a:lnTo>
                    <a:pt x="4" y="70"/>
                  </a:lnTo>
                  <a:lnTo>
                    <a:pt x="4" y="69"/>
                  </a:lnTo>
                  <a:cubicBezTo>
                    <a:pt x="3" y="69"/>
                    <a:pt x="3" y="69"/>
                    <a:pt x="3" y="68"/>
                  </a:cubicBezTo>
                  <a:cubicBezTo>
                    <a:pt x="2" y="68"/>
                    <a:pt x="3" y="68"/>
                    <a:pt x="2" y="68"/>
                  </a:cubicBezTo>
                  <a:cubicBezTo>
                    <a:pt x="2" y="67"/>
                    <a:pt x="1" y="67"/>
                    <a:pt x="1" y="67"/>
                  </a:cubicBezTo>
                  <a:lnTo>
                    <a:pt x="1" y="66"/>
                  </a:lnTo>
                  <a:lnTo>
                    <a:pt x="1" y="65"/>
                  </a:lnTo>
                  <a:cubicBezTo>
                    <a:pt x="0" y="65"/>
                    <a:pt x="1" y="65"/>
                    <a:pt x="0" y="65"/>
                  </a:cubicBezTo>
                  <a:lnTo>
                    <a:pt x="0" y="63"/>
                  </a:lnTo>
                  <a:lnTo>
                    <a:pt x="1" y="63"/>
                  </a:lnTo>
                  <a:lnTo>
                    <a:pt x="3" y="63"/>
                  </a:lnTo>
                  <a:cubicBezTo>
                    <a:pt x="5" y="61"/>
                    <a:pt x="14" y="62"/>
                    <a:pt x="17" y="62"/>
                  </a:cubicBezTo>
                  <a:cubicBezTo>
                    <a:pt x="17" y="61"/>
                    <a:pt x="18" y="62"/>
                    <a:pt x="18" y="61"/>
                  </a:cubicBezTo>
                  <a:lnTo>
                    <a:pt x="19" y="61"/>
                  </a:lnTo>
                  <a:lnTo>
                    <a:pt x="19" y="60"/>
                  </a:lnTo>
                  <a:cubicBezTo>
                    <a:pt x="20" y="60"/>
                    <a:pt x="20" y="59"/>
                    <a:pt x="20" y="59"/>
                  </a:cubicBezTo>
                  <a:lnTo>
                    <a:pt x="20" y="58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2" y="58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4" y="58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6" y="55"/>
                  </a:lnTo>
                  <a:cubicBezTo>
                    <a:pt x="26" y="55"/>
                    <a:pt x="26" y="54"/>
                    <a:pt x="27" y="54"/>
                  </a:cubicBezTo>
                  <a:lnTo>
                    <a:pt x="27" y="53"/>
                  </a:lnTo>
                  <a:lnTo>
                    <a:pt x="28" y="53"/>
                  </a:lnTo>
                  <a:cubicBezTo>
                    <a:pt x="28" y="52"/>
                    <a:pt x="28" y="49"/>
                    <a:pt x="28" y="48"/>
                  </a:cubicBezTo>
                  <a:lnTo>
                    <a:pt x="29" y="47"/>
                  </a:lnTo>
                  <a:lnTo>
                    <a:pt x="31" y="47"/>
                  </a:lnTo>
                  <a:cubicBezTo>
                    <a:pt x="31" y="47"/>
                    <a:pt x="32" y="48"/>
                    <a:pt x="32" y="48"/>
                  </a:cubicBezTo>
                  <a:lnTo>
                    <a:pt x="33" y="48"/>
                  </a:lnTo>
                  <a:lnTo>
                    <a:pt x="33" y="47"/>
                  </a:lnTo>
                  <a:cubicBezTo>
                    <a:pt x="33" y="47"/>
                    <a:pt x="33" y="46"/>
                    <a:pt x="35" y="46"/>
                  </a:cubicBezTo>
                  <a:lnTo>
                    <a:pt x="35" y="45"/>
                  </a:lnTo>
                  <a:lnTo>
                    <a:pt x="36" y="44"/>
                  </a:lnTo>
                  <a:cubicBezTo>
                    <a:pt x="36" y="44"/>
                    <a:pt x="37" y="44"/>
                    <a:pt x="38" y="44"/>
                  </a:cubicBezTo>
                  <a:lnTo>
                    <a:pt x="38" y="43"/>
                  </a:lnTo>
                  <a:lnTo>
                    <a:pt x="39" y="42"/>
                  </a:lnTo>
                  <a:cubicBezTo>
                    <a:pt x="40" y="42"/>
                    <a:pt x="41" y="41"/>
                    <a:pt x="41" y="40"/>
                  </a:cubicBezTo>
                  <a:cubicBezTo>
                    <a:pt x="43" y="40"/>
                    <a:pt x="45" y="40"/>
                    <a:pt x="48" y="40"/>
                  </a:cubicBezTo>
                  <a:cubicBezTo>
                    <a:pt x="48" y="44"/>
                    <a:pt x="49" y="49"/>
                    <a:pt x="49" y="53"/>
                  </a:cubicBezTo>
                  <a:cubicBezTo>
                    <a:pt x="49" y="53"/>
                    <a:pt x="52" y="54"/>
                    <a:pt x="53" y="54"/>
                  </a:cubicBezTo>
                  <a:lnTo>
                    <a:pt x="53" y="53"/>
                  </a:lnTo>
                  <a:lnTo>
                    <a:pt x="54" y="53"/>
                  </a:lnTo>
                  <a:lnTo>
                    <a:pt x="54" y="54"/>
                  </a:lnTo>
                  <a:cubicBezTo>
                    <a:pt x="54" y="55"/>
                    <a:pt x="55" y="55"/>
                    <a:pt x="55" y="55"/>
                  </a:cubicBezTo>
                  <a:lnTo>
                    <a:pt x="56" y="55"/>
                  </a:lnTo>
                  <a:lnTo>
                    <a:pt x="57" y="54"/>
                  </a:lnTo>
                  <a:cubicBezTo>
                    <a:pt x="57" y="52"/>
                    <a:pt x="58" y="50"/>
                    <a:pt x="58" y="48"/>
                  </a:cubicBezTo>
                  <a:lnTo>
                    <a:pt x="59" y="48"/>
                  </a:lnTo>
                  <a:lnTo>
                    <a:pt x="61" y="48"/>
                  </a:lnTo>
                  <a:lnTo>
                    <a:pt x="61" y="47"/>
                  </a:lnTo>
                  <a:lnTo>
                    <a:pt x="62" y="47"/>
                  </a:lnTo>
                  <a:lnTo>
                    <a:pt x="63" y="46"/>
                  </a:lnTo>
                  <a:lnTo>
                    <a:pt x="64" y="45"/>
                  </a:lnTo>
                  <a:lnTo>
                    <a:pt x="64" y="44"/>
                  </a:lnTo>
                  <a:lnTo>
                    <a:pt x="65" y="44"/>
                  </a:lnTo>
                  <a:lnTo>
                    <a:pt x="65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6" y="36"/>
                  </a:lnTo>
                  <a:cubicBezTo>
                    <a:pt x="66" y="35"/>
                    <a:pt x="66" y="36"/>
                    <a:pt x="66" y="35"/>
                  </a:cubicBezTo>
                  <a:lnTo>
                    <a:pt x="65" y="35"/>
                  </a:lnTo>
                  <a:lnTo>
                    <a:pt x="65" y="34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3" y="32"/>
                  </a:lnTo>
                  <a:lnTo>
                    <a:pt x="63" y="31"/>
                  </a:lnTo>
                  <a:cubicBezTo>
                    <a:pt x="63" y="31"/>
                    <a:pt x="61" y="31"/>
                    <a:pt x="61" y="31"/>
                  </a:cubicBezTo>
                  <a:cubicBezTo>
                    <a:pt x="61" y="30"/>
                    <a:pt x="60" y="30"/>
                    <a:pt x="60" y="30"/>
                  </a:cubicBez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cubicBezTo>
                    <a:pt x="60" y="26"/>
                    <a:pt x="63" y="26"/>
                    <a:pt x="64" y="26"/>
                  </a:cubicBezTo>
                  <a:lnTo>
                    <a:pt x="64" y="27"/>
                  </a:lnTo>
                  <a:lnTo>
                    <a:pt x="64" y="30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69" y="25"/>
                  </a:lnTo>
                  <a:lnTo>
                    <a:pt x="69" y="24"/>
                  </a:lnTo>
                  <a:lnTo>
                    <a:pt x="70" y="24"/>
                  </a:lnTo>
                  <a:cubicBezTo>
                    <a:pt x="71" y="23"/>
                    <a:pt x="70" y="19"/>
                    <a:pt x="70" y="18"/>
                  </a:cubicBezTo>
                  <a:lnTo>
                    <a:pt x="72" y="18"/>
                  </a:lnTo>
                  <a:lnTo>
                    <a:pt x="73" y="18"/>
                  </a:lnTo>
                  <a:lnTo>
                    <a:pt x="73" y="15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9" y="12"/>
                  </a:lnTo>
                  <a:cubicBezTo>
                    <a:pt x="70" y="11"/>
                    <a:pt x="70" y="10"/>
                    <a:pt x="71" y="10"/>
                  </a:cubicBezTo>
                  <a:lnTo>
                    <a:pt x="71" y="9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4"/>
                  </a:lnTo>
                  <a:cubicBezTo>
                    <a:pt x="73" y="4"/>
                    <a:pt x="73" y="3"/>
                    <a:pt x="73" y="3"/>
                  </a:cubicBezTo>
                  <a:lnTo>
                    <a:pt x="73" y="2"/>
                  </a:lnTo>
                  <a:lnTo>
                    <a:pt x="75" y="2"/>
                  </a:lnTo>
                  <a:cubicBezTo>
                    <a:pt x="75" y="3"/>
                    <a:pt x="77" y="3"/>
                    <a:pt x="77" y="4"/>
                  </a:cubicBezTo>
                  <a:lnTo>
                    <a:pt x="78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9" y="2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2" name="Freeform 207"/>
            <p:cNvSpPr>
              <a:spLocks/>
            </p:cNvSpPr>
            <p:nvPr/>
          </p:nvSpPr>
          <p:spPr bwMode="auto">
            <a:xfrm>
              <a:off x="2518" y="2586"/>
              <a:ext cx="1278" cy="1303"/>
            </a:xfrm>
            <a:custGeom>
              <a:avLst/>
              <a:gdLst>
                <a:gd name="T0" fmla="*/ 33867 w 184"/>
                <a:gd name="T1" fmla="*/ 4377 h 192"/>
                <a:gd name="T2" fmla="*/ 34832 w 184"/>
                <a:gd name="T3" fmla="*/ 5619 h 192"/>
                <a:gd name="T4" fmla="*/ 36854 w 184"/>
                <a:gd name="T5" fmla="*/ 5293 h 192"/>
                <a:gd name="T6" fmla="*/ 38548 w 184"/>
                <a:gd name="T7" fmla="*/ 11557 h 192"/>
                <a:gd name="T8" fmla="*/ 36180 w 184"/>
                <a:gd name="T9" fmla="*/ 14367 h 192"/>
                <a:gd name="T10" fmla="*/ 38208 w 184"/>
                <a:gd name="T11" fmla="*/ 15616 h 192"/>
                <a:gd name="T12" fmla="*/ 39555 w 184"/>
                <a:gd name="T13" fmla="*/ 14048 h 192"/>
                <a:gd name="T14" fmla="*/ 41202 w 184"/>
                <a:gd name="T15" fmla="*/ 12806 h 192"/>
                <a:gd name="T16" fmla="*/ 48578 w 184"/>
                <a:gd name="T17" fmla="*/ 11557 h 192"/>
                <a:gd name="T18" fmla="*/ 52919 w 184"/>
                <a:gd name="T19" fmla="*/ 19070 h 192"/>
                <a:gd name="T20" fmla="*/ 54607 w 184"/>
                <a:gd name="T21" fmla="*/ 20312 h 192"/>
                <a:gd name="T22" fmla="*/ 53259 w 184"/>
                <a:gd name="T23" fmla="*/ 21554 h 192"/>
                <a:gd name="T24" fmla="*/ 55961 w 184"/>
                <a:gd name="T25" fmla="*/ 22199 h 192"/>
                <a:gd name="T26" fmla="*/ 57649 w 184"/>
                <a:gd name="T27" fmla="*/ 23440 h 192"/>
                <a:gd name="T28" fmla="*/ 55287 w 184"/>
                <a:gd name="T29" fmla="*/ 24363 h 192"/>
                <a:gd name="T30" fmla="*/ 52919 w 184"/>
                <a:gd name="T31" fmla="*/ 24363 h 192"/>
                <a:gd name="T32" fmla="*/ 49259 w 184"/>
                <a:gd name="T33" fmla="*/ 24689 h 192"/>
                <a:gd name="T34" fmla="*/ 45925 w 184"/>
                <a:gd name="T35" fmla="*/ 27499 h 192"/>
                <a:gd name="T36" fmla="*/ 42889 w 184"/>
                <a:gd name="T37" fmla="*/ 29060 h 192"/>
                <a:gd name="T38" fmla="*/ 45251 w 184"/>
                <a:gd name="T39" fmla="*/ 30627 h 192"/>
                <a:gd name="T40" fmla="*/ 49592 w 184"/>
                <a:gd name="T41" fmla="*/ 33111 h 192"/>
                <a:gd name="T42" fmla="*/ 56301 w 184"/>
                <a:gd name="T43" fmla="*/ 36565 h 192"/>
                <a:gd name="T44" fmla="*/ 58614 w 184"/>
                <a:gd name="T45" fmla="*/ 40943 h 192"/>
                <a:gd name="T46" fmla="*/ 60642 w 184"/>
                <a:gd name="T47" fmla="*/ 44078 h 192"/>
                <a:gd name="T48" fmla="*/ 56975 w 184"/>
                <a:gd name="T49" fmla="*/ 48774 h 192"/>
                <a:gd name="T50" fmla="*/ 47230 w 184"/>
                <a:gd name="T51" fmla="*/ 52826 h 192"/>
                <a:gd name="T52" fmla="*/ 35506 w 184"/>
                <a:gd name="T53" fmla="*/ 55316 h 192"/>
                <a:gd name="T54" fmla="*/ 31839 w 184"/>
                <a:gd name="T55" fmla="*/ 55961 h 192"/>
                <a:gd name="T56" fmla="*/ 25470 w 184"/>
                <a:gd name="T57" fmla="*/ 59368 h 192"/>
                <a:gd name="T58" fmla="*/ 20795 w 184"/>
                <a:gd name="T59" fmla="*/ 57800 h 192"/>
                <a:gd name="T60" fmla="*/ 14086 w 184"/>
                <a:gd name="T61" fmla="*/ 59090 h 192"/>
                <a:gd name="T62" fmla="*/ 11724 w 184"/>
                <a:gd name="T63" fmla="*/ 59090 h 192"/>
                <a:gd name="T64" fmla="*/ 10710 w 184"/>
                <a:gd name="T65" fmla="*/ 57203 h 192"/>
                <a:gd name="T66" fmla="*/ 11051 w 184"/>
                <a:gd name="T67" fmla="*/ 55316 h 192"/>
                <a:gd name="T68" fmla="*/ 12058 w 184"/>
                <a:gd name="T69" fmla="*/ 53749 h 192"/>
                <a:gd name="T70" fmla="*/ 9696 w 184"/>
                <a:gd name="T71" fmla="*/ 54712 h 192"/>
                <a:gd name="T72" fmla="*/ 6703 w 184"/>
                <a:gd name="T73" fmla="*/ 55316 h 192"/>
                <a:gd name="T74" fmla="*/ 4681 w 184"/>
                <a:gd name="T75" fmla="*/ 53423 h 192"/>
                <a:gd name="T76" fmla="*/ 3327 w 184"/>
                <a:gd name="T77" fmla="*/ 51903 h 192"/>
                <a:gd name="T78" fmla="*/ 1014 w 184"/>
                <a:gd name="T79" fmla="*/ 45639 h 192"/>
                <a:gd name="T80" fmla="*/ 5015 w 184"/>
                <a:gd name="T81" fmla="*/ 44994 h 192"/>
                <a:gd name="T82" fmla="*/ 3042 w 184"/>
                <a:gd name="T83" fmla="*/ 41268 h 192"/>
                <a:gd name="T84" fmla="*/ 3042 w 184"/>
                <a:gd name="T85" fmla="*/ 37814 h 192"/>
                <a:gd name="T86" fmla="*/ 6369 w 184"/>
                <a:gd name="T87" fmla="*/ 34082 h 192"/>
                <a:gd name="T88" fmla="*/ 3327 w 184"/>
                <a:gd name="T89" fmla="*/ 32514 h 192"/>
                <a:gd name="T90" fmla="*/ 1014 w 184"/>
                <a:gd name="T91" fmla="*/ 30030 h 192"/>
                <a:gd name="T92" fmla="*/ 2702 w 184"/>
                <a:gd name="T93" fmla="*/ 27499 h 192"/>
                <a:gd name="T94" fmla="*/ 4341 w 184"/>
                <a:gd name="T95" fmla="*/ 23766 h 192"/>
                <a:gd name="T96" fmla="*/ 1347 w 184"/>
                <a:gd name="T97" fmla="*/ 22199 h 192"/>
                <a:gd name="T98" fmla="*/ 340 w 184"/>
                <a:gd name="T99" fmla="*/ 19715 h 192"/>
                <a:gd name="T100" fmla="*/ 7383 w 184"/>
                <a:gd name="T101" fmla="*/ 17821 h 192"/>
                <a:gd name="T102" fmla="*/ 8397 w 184"/>
                <a:gd name="T103" fmla="*/ 17177 h 192"/>
                <a:gd name="T104" fmla="*/ 11051 w 184"/>
                <a:gd name="T105" fmla="*/ 14693 h 192"/>
                <a:gd name="T106" fmla="*/ 16406 w 184"/>
                <a:gd name="T107" fmla="*/ 16579 h 192"/>
                <a:gd name="T108" fmla="*/ 20455 w 184"/>
                <a:gd name="T109" fmla="*/ 15012 h 192"/>
                <a:gd name="T110" fmla="*/ 21754 w 184"/>
                <a:gd name="T111" fmla="*/ 13451 h 192"/>
                <a:gd name="T112" fmla="*/ 22094 w 184"/>
                <a:gd name="T113" fmla="*/ 11238 h 192"/>
                <a:gd name="T114" fmla="*/ 20115 w 184"/>
                <a:gd name="T115" fmla="*/ 9392 h 192"/>
                <a:gd name="T116" fmla="*/ 22768 w 184"/>
                <a:gd name="T117" fmla="*/ 9073 h 192"/>
                <a:gd name="T118" fmla="*/ 24122 w 184"/>
                <a:gd name="T119" fmla="*/ 5619 h 192"/>
                <a:gd name="T120" fmla="*/ 24122 w 184"/>
                <a:gd name="T121" fmla="*/ 2484 h 192"/>
                <a:gd name="T122" fmla="*/ 26824 w 184"/>
                <a:gd name="T123" fmla="*/ 1242 h 1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"/>
                <a:gd name="T187" fmla="*/ 0 h 192"/>
                <a:gd name="T188" fmla="*/ 184 w 184"/>
                <a:gd name="T189" fmla="*/ 192 h 1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" h="192">
                  <a:moveTo>
                    <a:pt x="89" y="2"/>
                  </a:moveTo>
                  <a:lnTo>
                    <a:pt x="96" y="2"/>
                  </a:lnTo>
                  <a:cubicBezTo>
                    <a:pt x="96" y="1"/>
                    <a:pt x="102" y="1"/>
                    <a:pt x="103" y="1"/>
                  </a:cubicBezTo>
                  <a:cubicBezTo>
                    <a:pt x="105" y="3"/>
                    <a:pt x="104" y="5"/>
                    <a:pt x="104" y="8"/>
                  </a:cubicBezTo>
                  <a:cubicBezTo>
                    <a:pt x="103" y="8"/>
                    <a:pt x="104" y="9"/>
                    <a:pt x="103" y="9"/>
                  </a:cubicBezTo>
                  <a:lnTo>
                    <a:pt x="103" y="11"/>
                  </a:lnTo>
                  <a:lnTo>
                    <a:pt x="103" y="12"/>
                  </a:lnTo>
                  <a:lnTo>
                    <a:pt x="102" y="12"/>
                  </a:lnTo>
                  <a:lnTo>
                    <a:pt x="102" y="13"/>
                  </a:lnTo>
                  <a:lnTo>
                    <a:pt x="102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3" y="19"/>
                  </a:lnTo>
                  <a:lnTo>
                    <a:pt x="103" y="18"/>
                  </a:lnTo>
                  <a:lnTo>
                    <a:pt x="104" y="18"/>
                  </a:lnTo>
                  <a:lnTo>
                    <a:pt x="104" y="17"/>
                  </a:lnTo>
                  <a:lnTo>
                    <a:pt x="105" y="16"/>
                  </a:lnTo>
                  <a:lnTo>
                    <a:pt x="106" y="16"/>
                  </a:lnTo>
                  <a:cubicBezTo>
                    <a:pt x="106" y="15"/>
                    <a:pt x="106" y="16"/>
                    <a:pt x="106" y="15"/>
                  </a:cubicBezTo>
                  <a:lnTo>
                    <a:pt x="109" y="15"/>
                  </a:lnTo>
                  <a:lnTo>
                    <a:pt x="109" y="16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0"/>
                  </a:lnTo>
                  <a:lnTo>
                    <a:pt x="112" y="20"/>
                  </a:lnTo>
                  <a:cubicBezTo>
                    <a:pt x="111" y="20"/>
                    <a:pt x="111" y="21"/>
                    <a:pt x="111" y="21"/>
                  </a:cubicBezTo>
                  <a:lnTo>
                    <a:pt x="111" y="26"/>
                  </a:lnTo>
                  <a:cubicBezTo>
                    <a:pt x="111" y="26"/>
                    <a:pt x="112" y="26"/>
                    <a:pt x="112" y="26"/>
                  </a:cubicBezTo>
                  <a:cubicBezTo>
                    <a:pt x="112" y="27"/>
                    <a:pt x="114" y="28"/>
                    <a:pt x="114" y="28"/>
                  </a:cubicBezTo>
                  <a:lnTo>
                    <a:pt x="115" y="28"/>
                  </a:lnTo>
                  <a:cubicBezTo>
                    <a:pt x="115" y="29"/>
                    <a:pt x="114" y="33"/>
                    <a:pt x="115" y="33"/>
                  </a:cubicBezTo>
                  <a:lnTo>
                    <a:pt x="115" y="37"/>
                  </a:lnTo>
                  <a:lnTo>
                    <a:pt x="115" y="38"/>
                  </a:lnTo>
                  <a:cubicBezTo>
                    <a:pt x="114" y="38"/>
                    <a:pt x="114" y="39"/>
                    <a:pt x="114" y="40"/>
                  </a:cubicBezTo>
                  <a:lnTo>
                    <a:pt x="113" y="40"/>
                  </a:lnTo>
                  <a:lnTo>
                    <a:pt x="112" y="41"/>
                  </a:lnTo>
                  <a:cubicBezTo>
                    <a:pt x="112" y="41"/>
                    <a:pt x="111" y="43"/>
                    <a:pt x="110" y="43"/>
                  </a:cubicBezTo>
                  <a:lnTo>
                    <a:pt x="110" y="44"/>
                  </a:lnTo>
                  <a:lnTo>
                    <a:pt x="109" y="45"/>
                  </a:lnTo>
                  <a:lnTo>
                    <a:pt x="108" y="45"/>
                  </a:lnTo>
                  <a:lnTo>
                    <a:pt x="108" y="46"/>
                  </a:lnTo>
                  <a:cubicBezTo>
                    <a:pt x="107" y="47"/>
                    <a:pt x="108" y="51"/>
                    <a:pt x="108" y="52"/>
                  </a:cubicBezTo>
                  <a:cubicBezTo>
                    <a:pt x="108" y="52"/>
                    <a:pt x="109" y="52"/>
                    <a:pt x="109" y="53"/>
                  </a:cubicBezTo>
                  <a:lnTo>
                    <a:pt x="111" y="53"/>
                  </a:lnTo>
                  <a:lnTo>
                    <a:pt x="111" y="52"/>
                  </a:lnTo>
                  <a:lnTo>
                    <a:pt x="112" y="52"/>
                  </a:lnTo>
                  <a:lnTo>
                    <a:pt x="113" y="52"/>
                  </a:lnTo>
                  <a:lnTo>
                    <a:pt x="114" y="51"/>
                  </a:lnTo>
                  <a:lnTo>
                    <a:pt x="114" y="50"/>
                  </a:lnTo>
                  <a:lnTo>
                    <a:pt x="115" y="50"/>
                  </a:lnTo>
                  <a:lnTo>
                    <a:pt x="116" y="48"/>
                  </a:lnTo>
                  <a:lnTo>
                    <a:pt x="117" y="47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5"/>
                  </a:lnTo>
                  <a:lnTo>
                    <a:pt x="119" y="45"/>
                  </a:lnTo>
                  <a:lnTo>
                    <a:pt x="119" y="44"/>
                  </a:lnTo>
                  <a:lnTo>
                    <a:pt x="120" y="44"/>
                  </a:lnTo>
                  <a:lnTo>
                    <a:pt x="120" y="43"/>
                  </a:lnTo>
                  <a:lnTo>
                    <a:pt x="121" y="43"/>
                  </a:lnTo>
                  <a:lnTo>
                    <a:pt x="121" y="42"/>
                  </a:lnTo>
                  <a:lnTo>
                    <a:pt x="122" y="42"/>
                  </a:lnTo>
                  <a:lnTo>
                    <a:pt x="123" y="41"/>
                  </a:lnTo>
                  <a:cubicBezTo>
                    <a:pt x="123" y="41"/>
                    <a:pt x="126" y="41"/>
                    <a:pt x="126" y="41"/>
                  </a:cubicBezTo>
                  <a:lnTo>
                    <a:pt x="126" y="40"/>
                  </a:lnTo>
                  <a:lnTo>
                    <a:pt x="134" y="40"/>
                  </a:lnTo>
                  <a:lnTo>
                    <a:pt x="134" y="41"/>
                  </a:lnTo>
                  <a:cubicBezTo>
                    <a:pt x="134" y="41"/>
                    <a:pt x="137" y="40"/>
                    <a:pt x="137" y="41"/>
                  </a:cubicBezTo>
                  <a:cubicBezTo>
                    <a:pt x="138" y="42"/>
                    <a:pt x="141" y="42"/>
                    <a:pt x="142" y="42"/>
                  </a:cubicBezTo>
                  <a:lnTo>
                    <a:pt x="143" y="41"/>
                  </a:lnTo>
                  <a:lnTo>
                    <a:pt x="143" y="38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6" y="37"/>
                  </a:lnTo>
                  <a:cubicBezTo>
                    <a:pt x="146" y="35"/>
                    <a:pt x="154" y="37"/>
                    <a:pt x="154" y="37"/>
                  </a:cubicBezTo>
                  <a:lnTo>
                    <a:pt x="155" y="38"/>
                  </a:lnTo>
                  <a:lnTo>
                    <a:pt x="155" y="46"/>
                  </a:lnTo>
                  <a:cubicBezTo>
                    <a:pt x="154" y="46"/>
                    <a:pt x="154" y="47"/>
                    <a:pt x="153" y="47"/>
                  </a:cubicBezTo>
                  <a:cubicBezTo>
                    <a:pt x="153" y="48"/>
                    <a:pt x="152" y="48"/>
                    <a:pt x="152" y="48"/>
                  </a:cubicBezTo>
                  <a:lnTo>
                    <a:pt x="152" y="53"/>
                  </a:lnTo>
                  <a:lnTo>
                    <a:pt x="152" y="54"/>
                  </a:lnTo>
                  <a:cubicBezTo>
                    <a:pt x="154" y="54"/>
                    <a:pt x="156" y="55"/>
                    <a:pt x="157" y="55"/>
                  </a:cubicBezTo>
                  <a:lnTo>
                    <a:pt x="157" y="60"/>
                  </a:lnTo>
                  <a:lnTo>
                    <a:pt x="158" y="61"/>
                  </a:lnTo>
                  <a:lnTo>
                    <a:pt x="163" y="61"/>
                  </a:lnTo>
                  <a:lnTo>
                    <a:pt x="163" y="62"/>
                  </a:lnTo>
                  <a:lnTo>
                    <a:pt x="165" y="61"/>
                  </a:lnTo>
                  <a:lnTo>
                    <a:pt x="168" y="61"/>
                  </a:lnTo>
                  <a:lnTo>
                    <a:pt x="168" y="63"/>
                  </a:lnTo>
                  <a:lnTo>
                    <a:pt x="167" y="63"/>
                  </a:lnTo>
                  <a:lnTo>
                    <a:pt x="166" y="63"/>
                  </a:lnTo>
                  <a:lnTo>
                    <a:pt x="166" y="64"/>
                  </a:lnTo>
                  <a:lnTo>
                    <a:pt x="164" y="64"/>
                  </a:lnTo>
                  <a:cubicBezTo>
                    <a:pt x="164" y="65"/>
                    <a:pt x="163" y="64"/>
                    <a:pt x="163" y="65"/>
                  </a:cubicBezTo>
                  <a:lnTo>
                    <a:pt x="163" y="66"/>
                  </a:lnTo>
                  <a:lnTo>
                    <a:pt x="162" y="66"/>
                  </a:lnTo>
                  <a:lnTo>
                    <a:pt x="162" y="67"/>
                  </a:lnTo>
                  <a:lnTo>
                    <a:pt x="161" y="67"/>
                  </a:lnTo>
                  <a:lnTo>
                    <a:pt x="161" y="68"/>
                  </a:lnTo>
                  <a:lnTo>
                    <a:pt x="160" y="68"/>
                  </a:lnTo>
                  <a:lnTo>
                    <a:pt x="160" y="69"/>
                  </a:lnTo>
                  <a:lnTo>
                    <a:pt x="159" y="69"/>
                  </a:lnTo>
                  <a:lnTo>
                    <a:pt x="159" y="73"/>
                  </a:lnTo>
                  <a:lnTo>
                    <a:pt x="160" y="73"/>
                  </a:lnTo>
                  <a:lnTo>
                    <a:pt x="161" y="73"/>
                  </a:lnTo>
                  <a:lnTo>
                    <a:pt x="161" y="74"/>
                  </a:lnTo>
                  <a:lnTo>
                    <a:pt x="163" y="74"/>
                  </a:lnTo>
                  <a:lnTo>
                    <a:pt x="164" y="75"/>
                  </a:lnTo>
                  <a:lnTo>
                    <a:pt x="164" y="70"/>
                  </a:lnTo>
                  <a:lnTo>
                    <a:pt x="167" y="70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9" y="72"/>
                  </a:lnTo>
                  <a:lnTo>
                    <a:pt x="169" y="73"/>
                  </a:lnTo>
                  <a:lnTo>
                    <a:pt x="170" y="73"/>
                  </a:lnTo>
                  <a:lnTo>
                    <a:pt x="170" y="74"/>
                  </a:lnTo>
                  <a:lnTo>
                    <a:pt x="171" y="74"/>
                  </a:lnTo>
                  <a:lnTo>
                    <a:pt x="172" y="74"/>
                  </a:lnTo>
                  <a:lnTo>
                    <a:pt x="172" y="75"/>
                  </a:lnTo>
                  <a:lnTo>
                    <a:pt x="173" y="75"/>
                  </a:lnTo>
                  <a:cubicBezTo>
                    <a:pt x="173" y="76"/>
                    <a:pt x="173" y="78"/>
                    <a:pt x="173" y="78"/>
                  </a:cubicBezTo>
                  <a:lnTo>
                    <a:pt x="172" y="78"/>
                  </a:lnTo>
                  <a:lnTo>
                    <a:pt x="171" y="78"/>
                  </a:lnTo>
                  <a:cubicBezTo>
                    <a:pt x="171" y="78"/>
                    <a:pt x="170" y="77"/>
                    <a:pt x="170" y="77"/>
                  </a:cubicBezTo>
                  <a:lnTo>
                    <a:pt x="168" y="77"/>
                  </a:lnTo>
                  <a:lnTo>
                    <a:pt x="167" y="77"/>
                  </a:lnTo>
                  <a:lnTo>
                    <a:pt x="167" y="78"/>
                  </a:lnTo>
                  <a:lnTo>
                    <a:pt x="166" y="78"/>
                  </a:lnTo>
                  <a:cubicBezTo>
                    <a:pt x="166" y="78"/>
                    <a:pt x="165" y="78"/>
                    <a:pt x="165" y="78"/>
                  </a:cubicBezTo>
                  <a:cubicBezTo>
                    <a:pt x="165" y="78"/>
                    <a:pt x="164" y="79"/>
                    <a:pt x="163" y="79"/>
                  </a:cubicBezTo>
                  <a:lnTo>
                    <a:pt x="163" y="81"/>
                  </a:lnTo>
                  <a:lnTo>
                    <a:pt x="163" y="83"/>
                  </a:lnTo>
                  <a:lnTo>
                    <a:pt x="162" y="83"/>
                  </a:lnTo>
                  <a:lnTo>
                    <a:pt x="162" y="84"/>
                  </a:lnTo>
                  <a:lnTo>
                    <a:pt x="161" y="84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60" y="78"/>
                  </a:lnTo>
                  <a:lnTo>
                    <a:pt x="159" y="78"/>
                  </a:lnTo>
                  <a:lnTo>
                    <a:pt x="158" y="78"/>
                  </a:lnTo>
                  <a:lnTo>
                    <a:pt x="157" y="78"/>
                  </a:lnTo>
                  <a:lnTo>
                    <a:pt x="157" y="79"/>
                  </a:lnTo>
                  <a:cubicBezTo>
                    <a:pt x="156" y="79"/>
                    <a:pt x="157" y="80"/>
                    <a:pt x="156" y="80"/>
                  </a:cubicBezTo>
                  <a:lnTo>
                    <a:pt x="156" y="83"/>
                  </a:lnTo>
                  <a:lnTo>
                    <a:pt x="151" y="82"/>
                  </a:lnTo>
                  <a:lnTo>
                    <a:pt x="151" y="81"/>
                  </a:lnTo>
                  <a:cubicBezTo>
                    <a:pt x="150" y="81"/>
                    <a:pt x="149" y="81"/>
                    <a:pt x="149" y="80"/>
                  </a:cubicBezTo>
                  <a:lnTo>
                    <a:pt x="148" y="80"/>
                  </a:lnTo>
                  <a:lnTo>
                    <a:pt x="147" y="80"/>
                  </a:lnTo>
                  <a:cubicBezTo>
                    <a:pt x="147" y="79"/>
                    <a:pt x="147" y="80"/>
                    <a:pt x="147" y="79"/>
                  </a:cubicBezTo>
                  <a:lnTo>
                    <a:pt x="146" y="79"/>
                  </a:lnTo>
                  <a:cubicBezTo>
                    <a:pt x="146" y="78"/>
                    <a:pt x="145" y="79"/>
                    <a:pt x="145" y="78"/>
                  </a:cubicBezTo>
                  <a:lnTo>
                    <a:pt x="144" y="78"/>
                  </a:lnTo>
                  <a:lnTo>
                    <a:pt x="140" y="78"/>
                  </a:lnTo>
                  <a:cubicBezTo>
                    <a:pt x="140" y="78"/>
                    <a:pt x="139" y="78"/>
                    <a:pt x="139" y="78"/>
                  </a:cubicBezTo>
                  <a:lnTo>
                    <a:pt x="138" y="78"/>
                  </a:lnTo>
                  <a:lnTo>
                    <a:pt x="138" y="80"/>
                  </a:lnTo>
                  <a:cubicBezTo>
                    <a:pt x="137" y="81"/>
                    <a:pt x="138" y="86"/>
                    <a:pt x="138" y="87"/>
                  </a:cubicBezTo>
                  <a:lnTo>
                    <a:pt x="137" y="88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7" y="92"/>
                  </a:lnTo>
                  <a:lnTo>
                    <a:pt x="127" y="93"/>
                  </a:lnTo>
                  <a:lnTo>
                    <a:pt x="128" y="93"/>
                  </a:lnTo>
                  <a:lnTo>
                    <a:pt x="128" y="94"/>
                  </a:lnTo>
                  <a:cubicBezTo>
                    <a:pt x="129" y="94"/>
                    <a:pt x="129" y="94"/>
                    <a:pt x="129" y="95"/>
                  </a:cubicBezTo>
                  <a:lnTo>
                    <a:pt x="130" y="95"/>
                  </a:lnTo>
                  <a:cubicBezTo>
                    <a:pt x="130" y="96"/>
                    <a:pt x="131" y="95"/>
                    <a:pt x="131" y="96"/>
                  </a:cubicBezTo>
                  <a:lnTo>
                    <a:pt x="132" y="96"/>
                  </a:lnTo>
                  <a:lnTo>
                    <a:pt x="132" y="97"/>
                  </a:lnTo>
                  <a:lnTo>
                    <a:pt x="133" y="97"/>
                  </a:lnTo>
                  <a:cubicBezTo>
                    <a:pt x="133" y="97"/>
                    <a:pt x="135" y="98"/>
                    <a:pt x="135" y="98"/>
                  </a:cubicBezTo>
                  <a:lnTo>
                    <a:pt x="136" y="99"/>
                  </a:lnTo>
                  <a:cubicBezTo>
                    <a:pt x="137" y="99"/>
                    <a:pt x="141" y="100"/>
                    <a:pt x="141" y="101"/>
                  </a:cubicBezTo>
                  <a:cubicBezTo>
                    <a:pt x="142" y="101"/>
                    <a:pt x="142" y="101"/>
                    <a:pt x="142" y="102"/>
                  </a:cubicBezTo>
                  <a:lnTo>
                    <a:pt x="145" y="102"/>
                  </a:lnTo>
                  <a:cubicBezTo>
                    <a:pt x="145" y="103"/>
                    <a:pt x="145" y="103"/>
                    <a:pt x="146" y="103"/>
                  </a:cubicBezTo>
                  <a:lnTo>
                    <a:pt x="146" y="108"/>
                  </a:lnTo>
                  <a:lnTo>
                    <a:pt x="146" y="107"/>
                  </a:lnTo>
                  <a:lnTo>
                    <a:pt x="147" y="106"/>
                  </a:lnTo>
                  <a:lnTo>
                    <a:pt x="148" y="106"/>
                  </a:lnTo>
                  <a:cubicBezTo>
                    <a:pt x="148" y="105"/>
                    <a:pt x="148" y="106"/>
                    <a:pt x="148" y="105"/>
                  </a:cubicBezTo>
                  <a:lnTo>
                    <a:pt x="150" y="105"/>
                  </a:lnTo>
                  <a:lnTo>
                    <a:pt x="153" y="105"/>
                  </a:lnTo>
                  <a:lnTo>
                    <a:pt x="153" y="106"/>
                  </a:lnTo>
                  <a:lnTo>
                    <a:pt x="163" y="107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5" y="111"/>
                  </a:lnTo>
                  <a:lnTo>
                    <a:pt x="165" y="116"/>
                  </a:lnTo>
                  <a:cubicBezTo>
                    <a:pt x="166" y="116"/>
                    <a:pt x="168" y="117"/>
                    <a:pt x="168" y="117"/>
                  </a:cubicBezTo>
                  <a:lnTo>
                    <a:pt x="169" y="117"/>
                  </a:lnTo>
                  <a:cubicBezTo>
                    <a:pt x="169" y="118"/>
                    <a:pt x="170" y="118"/>
                    <a:pt x="170" y="119"/>
                  </a:cubicBezTo>
                  <a:lnTo>
                    <a:pt x="171" y="119"/>
                  </a:lnTo>
                  <a:cubicBezTo>
                    <a:pt x="171" y="118"/>
                    <a:pt x="173" y="118"/>
                    <a:pt x="174" y="118"/>
                  </a:cubicBezTo>
                  <a:lnTo>
                    <a:pt x="174" y="117"/>
                  </a:lnTo>
                  <a:lnTo>
                    <a:pt x="176" y="117"/>
                  </a:lnTo>
                  <a:lnTo>
                    <a:pt x="176" y="118"/>
                  </a:lnTo>
                  <a:cubicBezTo>
                    <a:pt x="177" y="119"/>
                    <a:pt x="177" y="128"/>
                    <a:pt x="176" y="128"/>
                  </a:cubicBezTo>
                  <a:lnTo>
                    <a:pt x="176" y="130"/>
                  </a:lnTo>
                  <a:lnTo>
                    <a:pt x="175" y="130"/>
                  </a:lnTo>
                  <a:lnTo>
                    <a:pt x="175" y="131"/>
                  </a:lnTo>
                  <a:cubicBezTo>
                    <a:pt x="174" y="131"/>
                    <a:pt x="175" y="131"/>
                    <a:pt x="174" y="131"/>
                  </a:cubicBezTo>
                  <a:cubicBezTo>
                    <a:pt x="174" y="132"/>
                    <a:pt x="175" y="136"/>
                    <a:pt x="174" y="136"/>
                  </a:cubicBezTo>
                  <a:cubicBezTo>
                    <a:pt x="173" y="137"/>
                    <a:pt x="174" y="140"/>
                    <a:pt x="174" y="141"/>
                  </a:cubicBezTo>
                  <a:cubicBezTo>
                    <a:pt x="175" y="141"/>
                    <a:pt x="174" y="142"/>
                    <a:pt x="175" y="142"/>
                  </a:cubicBezTo>
                  <a:lnTo>
                    <a:pt x="175" y="143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80" y="141"/>
                  </a:lnTo>
                  <a:lnTo>
                    <a:pt x="181" y="141"/>
                  </a:lnTo>
                  <a:lnTo>
                    <a:pt x="181" y="137"/>
                  </a:lnTo>
                  <a:lnTo>
                    <a:pt x="183" y="137"/>
                  </a:lnTo>
                  <a:lnTo>
                    <a:pt x="183" y="138"/>
                  </a:lnTo>
                  <a:lnTo>
                    <a:pt x="184" y="138"/>
                  </a:lnTo>
                  <a:lnTo>
                    <a:pt x="184" y="141"/>
                  </a:lnTo>
                  <a:lnTo>
                    <a:pt x="184" y="144"/>
                  </a:lnTo>
                  <a:lnTo>
                    <a:pt x="184" y="145"/>
                  </a:lnTo>
                  <a:cubicBezTo>
                    <a:pt x="183" y="145"/>
                    <a:pt x="183" y="146"/>
                    <a:pt x="183" y="148"/>
                  </a:cubicBezTo>
                  <a:lnTo>
                    <a:pt x="178" y="147"/>
                  </a:lnTo>
                  <a:cubicBezTo>
                    <a:pt x="178" y="150"/>
                    <a:pt x="174" y="152"/>
                    <a:pt x="174" y="155"/>
                  </a:cubicBezTo>
                  <a:cubicBezTo>
                    <a:pt x="173" y="155"/>
                    <a:pt x="170" y="157"/>
                    <a:pt x="170" y="156"/>
                  </a:cubicBezTo>
                  <a:cubicBezTo>
                    <a:pt x="166" y="156"/>
                    <a:pt x="166" y="156"/>
                    <a:pt x="163" y="159"/>
                  </a:cubicBezTo>
                  <a:cubicBezTo>
                    <a:pt x="162" y="160"/>
                    <a:pt x="158" y="164"/>
                    <a:pt x="158" y="165"/>
                  </a:cubicBezTo>
                  <a:cubicBezTo>
                    <a:pt x="158" y="166"/>
                    <a:pt x="158" y="166"/>
                    <a:pt x="158" y="167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8"/>
                    <a:pt x="149" y="167"/>
                    <a:pt x="148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66"/>
                    <a:pt x="147" y="167"/>
                    <a:pt x="147" y="166"/>
                  </a:cubicBezTo>
                  <a:cubicBezTo>
                    <a:pt x="146" y="166"/>
                    <a:pt x="145" y="167"/>
                    <a:pt x="144" y="167"/>
                  </a:cubicBezTo>
                  <a:cubicBezTo>
                    <a:pt x="144" y="167"/>
                    <a:pt x="144" y="167"/>
                    <a:pt x="144" y="168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9"/>
                    <a:pt x="141" y="169"/>
                    <a:pt x="141" y="169"/>
                  </a:cubicBezTo>
                  <a:cubicBezTo>
                    <a:pt x="136" y="169"/>
                    <a:pt x="125" y="172"/>
                    <a:pt x="122" y="169"/>
                  </a:cubicBezTo>
                  <a:cubicBezTo>
                    <a:pt x="136" y="169"/>
                    <a:pt x="125" y="172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lnTo>
                    <a:pt x="120" y="169"/>
                  </a:lnTo>
                  <a:cubicBezTo>
                    <a:pt x="119" y="169"/>
                    <a:pt x="118" y="170"/>
                    <a:pt x="117" y="170"/>
                  </a:cubicBezTo>
                  <a:cubicBezTo>
                    <a:pt x="117" y="170"/>
                    <a:pt x="116" y="170"/>
                    <a:pt x="116" y="170"/>
                  </a:cubicBezTo>
                  <a:cubicBezTo>
                    <a:pt x="116" y="170"/>
                    <a:pt x="116" y="171"/>
                    <a:pt x="116" y="171"/>
                  </a:cubicBezTo>
                  <a:cubicBezTo>
                    <a:pt x="116" y="172"/>
                    <a:pt x="115" y="174"/>
                    <a:pt x="115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76"/>
                    <a:pt x="114" y="176"/>
                    <a:pt x="114" y="177"/>
                  </a:cubicBezTo>
                  <a:cubicBezTo>
                    <a:pt x="113" y="177"/>
                    <a:pt x="113" y="177"/>
                    <a:pt x="112" y="177"/>
                  </a:cubicBezTo>
                  <a:lnTo>
                    <a:pt x="106" y="177"/>
                  </a:lnTo>
                  <a:cubicBezTo>
                    <a:pt x="106" y="177"/>
                    <a:pt x="106" y="177"/>
                    <a:pt x="105" y="177"/>
                  </a:cubicBezTo>
                  <a:cubicBezTo>
                    <a:pt x="105" y="176"/>
                    <a:pt x="104" y="176"/>
                    <a:pt x="104" y="175"/>
                  </a:cubicBezTo>
                  <a:lnTo>
                    <a:pt x="99" y="175"/>
                  </a:lnTo>
                  <a:cubicBezTo>
                    <a:pt x="102" y="175"/>
                    <a:pt x="100" y="175"/>
                    <a:pt x="99" y="175"/>
                  </a:cubicBezTo>
                  <a:cubicBezTo>
                    <a:pt x="102" y="175"/>
                    <a:pt x="100" y="175"/>
                    <a:pt x="98" y="175"/>
                  </a:cubicBezTo>
                  <a:lnTo>
                    <a:pt x="98" y="176"/>
                  </a:lnTo>
                  <a:cubicBezTo>
                    <a:pt x="98" y="175"/>
                    <a:pt x="98" y="176"/>
                    <a:pt x="98" y="176"/>
                  </a:cubicBezTo>
                  <a:cubicBezTo>
                    <a:pt x="98" y="176"/>
                    <a:pt x="97" y="176"/>
                    <a:pt x="96" y="176"/>
                  </a:cubicBezTo>
                  <a:lnTo>
                    <a:pt x="96" y="177"/>
                  </a:lnTo>
                  <a:cubicBezTo>
                    <a:pt x="96" y="177"/>
                    <a:pt x="96" y="177"/>
                    <a:pt x="96" y="177"/>
                  </a:cubicBezTo>
                  <a:cubicBezTo>
                    <a:pt x="96" y="177"/>
                    <a:pt x="95" y="178"/>
                    <a:pt x="95" y="178"/>
                  </a:cubicBezTo>
                  <a:lnTo>
                    <a:pt x="95" y="179"/>
                  </a:lnTo>
                  <a:cubicBezTo>
                    <a:pt x="95" y="179"/>
                    <a:pt x="95" y="179"/>
                    <a:pt x="95" y="179"/>
                  </a:cubicBezTo>
                  <a:cubicBezTo>
                    <a:pt x="94" y="179"/>
                    <a:pt x="94" y="180"/>
                    <a:pt x="94" y="180"/>
                  </a:cubicBezTo>
                  <a:cubicBezTo>
                    <a:pt x="94" y="179"/>
                    <a:pt x="94" y="180"/>
                    <a:pt x="93" y="180"/>
                  </a:cubicBezTo>
                  <a:cubicBezTo>
                    <a:pt x="94" y="179"/>
                    <a:pt x="94" y="180"/>
                    <a:pt x="93" y="180"/>
                  </a:cubicBezTo>
                  <a:cubicBezTo>
                    <a:pt x="93" y="180"/>
                    <a:pt x="90" y="181"/>
                    <a:pt x="89" y="180"/>
                  </a:cubicBezTo>
                  <a:cubicBezTo>
                    <a:pt x="89" y="180"/>
                    <a:pt x="88" y="180"/>
                    <a:pt x="88" y="180"/>
                  </a:cubicBezTo>
                  <a:cubicBezTo>
                    <a:pt x="87" y="180"/>
                    <a:pt x="86" y="180"/>
                    <a:pt x="85" y="180"/>
                  </a:cubicBezTo>
                  <a:cubicBezTo>
                    <a:pt x="85" y="181"/>
                    <a:pt x="85" y="180"/>
                    <a:pt x="85" y="181"/>
                  </a:cubicBezTo>
                  <a:cubicBezTo>
                    <a:pt x="85" y="181"/>
                    <a:pt x="84" y="181"/>
                    <a:pt x="84" y="181"/>
                  </a:cubicBezTo>
                  <a:cubicBezTo>
                    <a:pt x="84" y="183"/>
                    <a:pt x="84" y="185"/>
                    <a:pt x="84" y="187"/>
                  </a:cubicBezTo>
                  <a:cubicBezTo>
                    <a:pt x="83" y="187"/>
                    <a:pt x="83" y="188"/>
                    <a:pt x="83" y="188"/>
                  </a:cubicBezTo>
                  <a:cubicBezTo>
                    <a:pt x="83" y="188"/>
                    <a:pt x="82" y="189"/>
                    <a:pt x="82" y="190"/>
                  </a:cubicBezTo>
                  <a:cubicBezTo>
                    <a:pt x="81" y="191"/>
                    <a:pt x="77" y="192"/>
                    <a:pt x="76" y="190"/>
                  </a:cubicBezTo>
                  <a:lnTo>
                    <a:pt x="75" y="190"/>
                  </a:lnTo>
                  <a:cubicBezTo>
                    <a:pt x="75" y="189"/>
                    <a:pt x="74" y="188"/>
                    <a:pt x="74" y="188"/>
                  </a:cubicBezTo>
                  <a:cubicBezTo>
                    <a:pt x="74" y="188"/>
                    <a:pt x="73" y="188"/>
                    <a:pt x="73" y="188"/>
                  </a:cubicBezTo>
                  <a:cubicBezTo>
                    <a:pt x="72" y="187"/>
                    <a:pt x="71" y="186"/>
                    <a:pt x="70" y="185"/>
                  </a:cubicBezTo>
                  <a:cubicBezTo>
                    <a:pt x="72" y="187"/>
                    <a:pt x="71" y="186"/>
                    <a:pt x="70" y="184"/>
                  </a:cubicBezTo>
                  <a:cubicBezTo>
                    <a:pt x="69" y="184"/>
                    <a:pt x="68" y="183"/>
                    <a:pt x="67" y="183"/>
                  </a:cubicBezTo>
                  <a:cubicBezTo>
                    <a:pt x="66" y="183"/>
                    <a:pt x="64" y="183"/>
                    <a:pt x="63" y="183"/>
                  </a:cubicBezTo>
                  <a:cubicBezTo>
                    <a:pt x="66" y="183"/>
                    <a:pt x="64" y="183"/>
                    <a:pt x="63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4"/>
                    <a:pt x="62" y="185"/>
                    <a:pt x="62" y="185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62" y="185"/>
                    <a:pt x="61" y="186"/>
                    <a:pt x="60" y="186"/>
                  </a:cubicBezTo>
                  <a:cubicBezTo>
                    <a:pt x="60" y="187"/>
                    <a:pt x="59" y="188"/>
                    <a:pt x="59" y="188"/>
                  </a:cubicBezTo>
                  <a:lnTo>
                    <a:pt x="59" y="189"/>
                  </a:lnTo>
                  <a:cubicBezTo>
                    <a:pt x="58" y="189"/>
                    <a:pt x="58" y="190"/>
                    <a:pt x="57" y="191"/>
                  </a:cubicBezTo>
                  <a:lnTo>
                    <a:pt x="53" y="190"/>
                  </a:lnTo>
                  <a:cubicBezTo>
                    <a:pt x="53" y="190"/>
                    <a:pt x="52" y="190"/>
                    <a:pt x="51" y="190"/>
                  </a:cubicBezTo>
                  <a:lnTo>
                    <a:pt x="50" y="190"/>
                  </a:lnTo>
                  <a:lnTo>
                    <a:pt x="50" y="189"/>
                  </a:lnTo>
                  <a:cubicBezTo>
                    <a:pt x="47" y="189"/>
                    <a:pt x="44" y="189"/>
                    <a:pt x="42" y="189"/>
                  </a:cubicBezTo>
                  <a:lnTo>
                    <a:pt x="42" y="190"/>
                  </a:lnTo>
                  <a:cubicBezTo>
                    <a:pt x="41" y="190"/>
                    <a:pt x="40" y="190"/>
                    <a:pt x="39" y="190"/>
                  </a:cubicBezTo>
                  <a:cubicBezTo>
                    <a:pt x="38" y="189"/>
                    <a:pt x="37" y="190"/>
                    <a:pt x="37" y="190"/>
                  </a:cubicBezTo>
                  <a:lnTo>
                    <a:pt x="37" y="189"/>
                  </a:lnTo>
                  <a:cubicBezTo>
                    <a:pt x="36" y="189"/>
                    <a:pt x="35" y="189"/>
                    <a:pt x="35" y="189"/>
                  </a:cubicBezTo>
                  <a:cubicBezTo>
                    <a:pt x="35" y="189"/>
                    <a:pt x="35" y="189"/>
                    <a:pt x="35" y="189"/>
                  </a:cubicBezTo>
                  <a:lnTo>
                    <a:pt x="35" y="190"/>
                  </a:lnTo>
                  <a:lnTo>
                    <a:pt x="33" y="190"/>
                  </a:lnTo>
                  <a:lnTo>
                    <a:pt x="32" y="190"/>
                  </a:lnTo>
                  <a:cubicBezTo>
                    <a:pt x="32" y="190"/>
                    <a:pt x="32" y="189"/>
                    <a:pt x="31" y="189"/>
                  </a:cubicBezTo>
                  <a:cubicBezTo>
                    <a:pt x="30" y="188"/>
                    <a:pt x="31" y="184"/>
                    <a:pt x="31" y="184"/>
                  </a:cubicBezTo>
                  <a:lnTo>
                    <a:pt x="31" y="183"/>
                  </a:lnTo>
                  <a:cubicBezTo>
                    <a:pt x="32" y="183"/>
                    <a:pt x="31" y="183"/>
                    <a:pt x="32" y="183"/>
                  </a:cubicBezTo>
                  <a:cubicBezTo>
                    <a:pt x="32" y="183"/>
                    <a:pt x="32" y="182"/>
                    <a:pt x="32" y="182"/>
                  </a:cubicBezTo>
                  <a:lnTo>
                    <a:pt x="32" y="181"/>
                  </a:lnTo>
                  <a:lnTo>
                    <a:pt x="32" y="180"/>
                  </a:lnTo>
                  <a:lnTo>
                    <a:pt x="32" y="179"/>
                  </a:lnTo>
                  <a:lnTo>
                    <a:pt x="31" y="179"/>
                  </a:lnTo>
                  <a:lnTo>
                    <a:pt x="31" y="178"/>
                  </a:lnTo>
                  <a:cubicBezTo>
                    <a:pt x="32" y="178"/>
                    <a:pt x="32" y="178"/>
                    <a:pt x="32" y="178"/>
                  </a:cubicBezTo>
                  <a:cubicBezTo>
                    <a:pt x="32" y="178"/>
                    <a:pt x="32" y="177"/>
                    <a:pt x="33" y="177"/>
                  </a:cubicBezTo>
                  <a:lnTo>
                    <a:pt x="33" y="176"/>
                  </a:lnTo>
                  <a:cubicBezTo>
                    <a:pt x="34" y="176"/>
                    <a:pt x="34" y="175"/>
                    <a:pt x="34" y="175"/>
                  </a:cubicBezTo>
                  <a:lnTo>
                    <a:pt x="35" y="175"/>
                  </a:lnTo>
                  <a:lnTo>
                    <a:pt x="35" y="174"/>
                  </a:lnTo>
                  <a:cubicBezTo>
                    <a:pt x="35" y="174"/>
                    <a:pt x="35" y="174"/>
                    <a:pt x="35" y="174"/>
                  </a:cubicBezTo>
                  <a:lnTo>
                    <a:pt x="35" y="173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1"/>
                  </a:lnTo>
                  <a:lnTo>
                    <a:pt x="32" y="171"/>
                  </a:lnTo>
                  <a:lnTo>
                    <a:pt x="32" y="172"/>
                  </a:lnTo>
                  <a:lnTo>
                    <a:pt x="31" y="172"/>
                  </a:lnTo>
                  <a:cubicBezTo>
                    <a:pt x="31" y="173"/>
                    <a:pt x="29" y="173"/>
                    <a:pt x="29" y="173"/>
                  </a:cubicBezTo>
                  <a:lnTo>
                    <a:pt x="29" y="174"/>
                  </a:lnTo>
                  <a:lnTo>
                    <a:pt x="29" y="175"/>
                  </a:lnTo>
                  <a:lnTo>
                    <a:pt x="29" y="176"/>
                  </a:lnTo>
                  <a:lnTo>
                    <a:pt x="26" y="176"/>
                  </a:lnTo>
                  <a:cubicBezTo>
                    <a:pt x="26" y="176"/>
                    <a:pt x="26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lnTo>
                    <a:pt x="25" y="178"/>
                  </a:lnTo>
                  <a:cubicBezTo>
                    <a:pt x="24" y="178"/>
                    <a:pt x="23" y="178"/>
                    <a:pt x="22" y="178"/>
                  </a:cubicBezTo>
                  <a:cubicBezTo>
                    <a:pt x="22" y="177"/>
                    <a:pt x="21" y="177"/>
                    <a:pt x="21" y="177"/>
                  </a:cubicBezTo>
                  <a:lnTo>
                    <a:pt x="20" y="177"/>
                  </a:lnTo>
                  <a:lnTo>
                    <a:pt x="20" y="176"/>
                  </a:lnTo>
                  <a:cubicBezTo>
                    <a:pt x="20" y="176"/>
                    <a:pt x="20" y="175"/>
                    <a:pt x="20" y="175"/>
                  </a:cubicBezTo>
                  <a:cubicBezTo>
                    <a:pt x="19" y="175"/>
                    <a:pt x="20" y="175"/>
                    <a:pt x="19" y="175"/>
                  </a:cubicBezTo>
                  <a:lnTo>
                    <a:pt x="19" y="174"/>
                  </a:lnTo>
                  <a:cubicBezTo>
                    <a:pt x="18" y="174"/>
                    <a:pt x="18" y="174"/>
                    <a:pt x="18" y="174"/>
                  </a:cubicBezTo>
                  <a:lnTo>
                    <a:pt x="16" y="174"/>
                  </a:lnTo>
                  <a:lnTo>
                    <a:pt x="16" y="173"/>
                  </a:lnTo>
                  <a:lnTo>
                    <a:pt x="15" y="173"/>
                  </a:lnTo>
                  <a:cubicBezTo>
                    <a:pt x="15" y="173"/>
                    <a:pt x="15" y="171"/>
                    <a:pt x="14" y="171"/>
                  </a:cubicBezTo>
                  <a:cubicBezTo>
                    <a:pt x="14" y="171"/>
                    <a:pt x="14" y="170"/>
                    <a:pt x="13" y="170"/>
                  </a:cubicBezTo>
                  <a:cubicBezTo>
                    <a:pt x="13" y="169"/>
                    <a:pt x="13" y="170"/>
                    <a:pt x="13" y="169"/>
                  </a:cubicBezTo>
                  <a:lnTo>
                    <a:pt x="12" y="169"/>
                  </a:lnTo>
                  <a:cubicBezTo>
                    <a:pt x="12" y="169"/>
                    <a:pt x="12" y="169"/>
                    <a:pt x="12" y="169"/>
                  </a:cubicBezTo>
                  <a:lnTo>
                    <a:pt x="12" y="168"/>
                  </a:lnTo>
                  <a:lnTo>
                    <a:pt x="12" y="167"/>
                  </a:lnTo>
                  <a:lnTo>
                    <a:pt x="11" y="166"/>
                  </a:lnTo>
                  <a:lnTo>
                    <a:pt x="10" y="166"/>
                  </a:lnTo>
                  <a:lnTo>
                    <a:pt x="9" y="166"/>
                  </a:lnTo>
                  <a:lnTo>
                    <a:pt x="9" y="158"/>
                  </a:lnTo>
                  <a:lnTo>
                    <a:pt x="6" y="158"/>
                  </a:lnTo>
                  <a:cubicBezTo>
                    <a:pt x="6" y="157"/>
                    <a:pt x="2" y="156"/>
                    <a:pt x="1" y="156"/>
                  </a:cubicBezTo>
                  <a:cubicBezTo>
                    <a:pt x="1" y="155"/>
                    <a:pt x="1" y="155"/>
                    <a:pt x="0" y="155"/>
                  </a:cubicBezTo>
                  <a:lnTo>
                    <a:pt x="0" y="148"/>
                  </a:lnTo>
                  <a:lnTo>
                    <a:pt x="1" y="148"/>
                  </a:lnTo>
                  <a:cubicBezTo>
                    <a:pt x="1" y="148"/>
                    <a:pt x="2" y="147"/>
                    <a:pt x="2" y="147"/>
                  </a:cubicBezTo>
                  <a:lnTo>
                    <a:pt x="3" y="146"/>
                  </a:lnTo>
                  <a:lnTo>
                    <a:pt x="4" y="146"/>
                  </a:lnTo>
                  <a:cubicBezTo>
                    <a:pt x="4" y="146"/>
                    <a:pt x="6" y="145"/>
                    <a:pt x="6" y="145"/>
                  </a:cubicBezTo>
                  <a:cubicBezTo>
                    <a:pt x="6" y="144"/>
                    <a:pt x="7" y="144"/>
                    <a:pt x="7" y="144"/>
                  </a:cubicBezTo>
                  <a:lnTo>
                    <a:pt x="9" y="144"/>
                  </a:lnTo>
                  <a:lnTo>
                    <a:pt x="9" y="145"/>
                  </a:lnTo>
                  <a:lnTo>
                    <a:pt x="10" y="145"/>
                  </a:lnTo>
                  <a:lnTo>
                    <a:pt x="11" y="144"/>
                  </a:lnTo>
                  <a:lnTo>
                    <a:pt x="11" y="143"/>
                  </a:lnTo>
                  <a:cubicBezTo>
                    <a:pt x="11" y="143"/>
                    <a:pt x="12" y="143"/>
                    <a:pt x="12" y="142"/>
                  </a:cubicBezTo>
                  <a:lnTo>
                    <a:pt x="13" y="142"/>
                  </a:lnTo>
                  <a:cubicBezTo>
                    <a:pt x="13" y="143"/>
                    <a:pt x="15" y="144"/>
                    <a:pt x="15" y="144"/>
                  </a:cubicBezTo>
                  <a:lnTo>
                    <a:pt x="16" y="144"/>
                  </a:lnTo>
                  <a:cubicBezTo>
                    <a:pt x="16" y="144"/>
                    <a:pt x="16" y="143"/>
                    <a:pt x="16" y="143"/>
                  </a:cubicBezTo>
                  <a:cubicBezTo>
                    <a:pt x="16" y="143"/>
                    <a:pt x="17" y="139"/>
                    <a:pt x="16" y="139"/>
                  </a:cubicBezTo>
                  <a:lnTo>
                    <a:pt x="16" y="138"/>
                  </a:lnTo>
                  <a:cubicBezTo>
                    <a:pt x="15" y="138"/>
                    <a:pt x="15" y="137"/>
                    <a:pt x="14" y="137"/>
                  </a:cubicBezTo>
                  <a:cubicBezTo>
                    <a:pt x="14" y="136"/>
                    <a:pt x="14" y="136"/>
                    <a:pt x="13" y="136"/>
                  </a:cubicBezTo>
                  <a:cubicBezTo>
                    <a:pt x="13" y="135"/>
                    <a:pt x="13" y="136"/>
                    <a:pt x="13" y="135"/>
                  </a:cubicBezTo>
                  <a:lnTo>
                    <a:pt x="10" y="135"/>
                  </a:lnTo>
                  <a:lnTo>
                    <a:pt x="10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5" y="132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7"/>
                  </a:lnTo>
                  <a:lnTo>
                    <a:pt x="6" y="126"/>
                  </a:lnTo>
                  <a:lnTo>
                    <a:pt x="7" y="126"/>
                  </a:lnTo>
                  <a:lnTo>
                    <a:pt x="7" y="125"/>
                  </a:lnTo>
                  <a:lnTo>
                    <a:pt x="10" y="125"/>
                  </a:lnTo>
                  <a:lnTo>
                    <a:pt x="10" y="123"/>
                  </a:lnTo>
                  <a:cubicBezTo>
                    <a:pt x="9" y="123"/>
                    <a:pt x="10" y="122"/>
                    <a:pt x="9" y="122"/>
                  </a:cubicBezTo>
                  <a:lnTo>
                    <a:pt x="9" y="121"/>
                  </a:lnTo>
                  <a:cubicBezTo>
                    <a:pt x="8" y="120"/>
                    <a:pt x="9" y="113"/>
                    <a:pt x="9" y="111"/>
                  </a:cubicBezTo>
                  <a:lnTo>
                    <a:pt x="15" y="111"/>
                  </a:lnTo>
                  <a:cubicBezTo>
                    <a:pt x="15" y="111"/>
                    <a:pt x="17" y="112"/>
                    <a:pt x="17" y="112"/>
                  </a:cubicBezTo>
                  <a:lnTo>
                    <a:pt x="19" y="112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0" y="109"/>
                  </a:lnTo>
                  <a:lnTo>
                    <a:pt x="19" y="109"/>
                  </a:lnTo>
                  <a:cubicBezTo>
                    <a:pt x="19" y="108"/>
                    <a:pt x="18" y="109"/>
                    <a:pt x="18" y="108"/>
                  </a:cubicBezTo>
                  <a:lnTo>
                    <a:pt x="17" y="108"/>
                  </a:lnTo>
                  <a:cubicBezTo>
                    <a:pt x="17" y="107"/>
                    <a:pt x="17" y="105"/>
                    <a:pt x="17" y="103"/>
                  </a:cubicBezTo>
                  <a:lnTo>
                    <a:pt x="16" y="103"/>
                  </a:lnTo>
                  <a:cubicBezTo>
                    <a:pt x="16" y="102"/>
                    <a:pt x="15" y="103"/>
                    <a:pt x="15" y="102"/>
                  </a:cubicBezTo>
                  <a:lnTo>
                    <a:pt x="12" y="102"/>
                  </a:lnTo>
                  <a:lnTo>
                    <a:pt x="12" y="103"/>
                  </a:lnTo>
                  <a:lnTo>
                    <a:pt x="11" y="103"/>
                  </a:lnTo>
                  <a:cubicBezTo>
                    <a:pt x="11" y="103"/>
                    <a:pt x="10" y="103"/>
                    <a:pt x="10" y="104"/>
                  </a:cubicBezTo>
                  <a:lnTo>
                    <a:pt x="8" y="104"/>
                  </a:lnTo>
                  <a:lnTo>
                    <a:pt x="7" y="104"/>
                  </a:lnTo>
                  <a:cubicBezTo>
                    <a:pt x="7" y="103"/>
                    <a:pt x="6" y="103"/>
                    <a:pt x="6" y="103"/>
                  </a:cubicBezTo>
                  <a:lnTo>
                    <a:pt x="6" y="102"/>
                  </a:lnTo>
                  <a:cubicBezTo>
                    <a:pt x="5" y="102"/>
                    <a:pt x="5" y="102"/>
                    <a:pt x="5" y="101"/>
                  </a:cubicBezTo>
                  <a:lnTo>
                    <a:pt x="1" y="101"/>
                  </a:lnTo>
                  <a:cubicBezTo>
                    <a:pt x="1" y="101"/>
                    <a:pt x="1" y="97"/>
                    <a:pt x="0" y="97"/>
                  </a:cubicBezTo>
                  <a:lnTo>
                    <a:pt x="2" y="97"/>
                  </a:lnTo>
                  <a:lnTo>
                    <a:pt x="3" y="96"/>
                  </a:lnTo>
                  <a:cubicBezTo>
                    <a:pt x="3" y="95"/>
                    <a:pt x="4" y="95"/>
                    <a:pt x="4" y="95"/>
                  </a:cubicBezTo>
                  <a:lnTo>
                    <a:pt x="5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7" y="92"/>
                  </a:lnTo>
                  <a:cubicBezTo>
                    <a:pt x="8" y="92"/>
                    <a:pt x="8" y="90"/>
                    <a:pt x="8" y="90"/>
                  </a:cubicBezTo>
                  <a:lnTo>
                    <a:pt x="8" y="88"/>
                  </a:lnTo>
                  <a:cubicBezTo>
                    <a:pt x="9" y="88"/>
                    <a:pt x="9" y="87"/>
                    <a:pt x="9" y="86"/>
                  </a:cubicBezTo>
                  <a:lnTo>
                    <a:pt x="9" y="84"/>
                  </a:lnTo>
                  <a:cubicBezTo>
                    <a:pt x="10" y="84"/>
                    <a:pt x="9" y="84"/>
                    <a:pt x="10" y="84"/>
                  </a:cubicBezTo>
                  <a:lnTo>
                    <a:pt x="10" y="83"/>
                  </a:lnTo>
                  <a:lnTo>
                    <a:pt x="11" y="82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7"/>
                  </a:lnTo>
                  <a:lnTo>
                    <a:pt x="13" y="76"/>
                  </a:lnTo>
                  <a:lnTo>
                    <a:pt x="12" y="76"/>
                  </a:lnTo>
                  <a:cubicBezTo>
                    <a:pt x="12" y="75"/>
                    <a:pt x="11" y="76"/>
                    <a:pt x="11" y="75"/>
                  </a:cubicBezTo>
                  <a:cubicBezTo>
                    <a:pt x="11" y="75"/>
                    <a:pt x="10" y="75"/>
                    <a:pt x="10" y="75"/>
                  </a:cubicBezTo>
                  <a:lnTo>
                    <a:pt x="9" y="74"/>
                  </a:lnTo>
                  <a:lnTo>
                    <a:pt x="9" y="73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5" y="72"/>
                  </a:lnTo>
                  <a:cubicBezTo>
                    <a:pt x="5" y="71"/>
                    <a:pt x="5" y="71"/>
                    <a:pt x="4" y="71"/>
                  </a:cubicBezTo>
                  <a:lnTo>
                    <a:pt x="4" y="70"/>
                  </a:lnTo>
                  <a:lnTo>
                    <a:pt x="4" y="69"/>
                  </a:lnTo>
                  <a:cubicBezTo>
                    <a:pt x="3" y="69"/>
                    <a:pt x="3" y="69"/>
                    <a:pt x="3" y="68"/>
                  </a:cubicBezTo>
                  <a:cubicBezTo>
                    <a:pt x="2" y="68"/>
                    <a:pt x="3" y="68"/>
                    <a:pt x="2" y="68"/>
                  </a:cubicBezTo>
                  <a:cubicBezTo>
                    <a:pt x="2" y="67"/>
                    <a:pt x="1" y="67"/>
                    <a:pt x="1" y="67"/>
                  </a:cubicBezTo>
                  <a:lnTo>
                    <a:pt x="1" y="66"/>
                  </a:lnTo>
                  <a:lnTo>
                    <a:pt x="1" y="65"/>
                  </a:lnTo>
                  <a:cubicBezTo>
                    <a:pt x="0" y="65"/>
                    <a:pt x="1" y="65"/>
                    <a:pt x="0" y="65"/>
                  </a:cubicBezTo>
                  <a:lnTo>
                    <a:pt x="0" y="63"/>
                  </a:lnTo>
                  <a:lnTo>
                    <a:pt x="1" y="63"/>
                  </a:lnTo>
                  <a:lnTo>
                    <a:pt x="3" y="63"/>
                  </a:lnTo>
                  <a:cubicBezTo>
                    <a:pt x="5" y="61"/>
                    <a:pt x="14" y="62"/>
                    <a:pt x="17" y="62"/>
                  </a:cubicBezTo>
                  <a:cubicBezTo>
                    <a:pt x="17" y="61"/>
                    <a:pt x="18" y="62"/>
                    <a:pt x="18" y="61"/>
                  </a:cubicBezTo>
                  <a:lnTo>
                    <a:pt x="19" y="61"/>
                  </a:lnTo>
                  <a:lnTo>
                    <a:pt x="19" y="60"/>
                  </a:lnTo>
                  <a:cubicBezTo>
                    <a:pt x="20" y="60"/>
                    <a:pt x="20" y="59"/>
                    <a:pt x="20" y="59"/>
                  </a:cubicBezTo>
                  <a:lnTo>
                    <a:pt x="20" y="58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2" y="58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4" y="58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6" y="55"/>
                  </a:lnTo>
                  <a:cubicBezTo>
                    <a:pt x="26" y="55"/>
                    <a:pt x="26" y="54"/>
                    <a:pt x="27" y="54"/>
                  </a:cubicBezTo>
                  <a:lnTo>
                    <a:pt x="27" y="53"/>
                  </a:lnTo>
                  <a:lnTo>
                    <a:pt x="28" y="53"/>
                  </a:lnTo>
                  <a:cubicBezTo>
                    <a:pt x="28" y="52"/>
                    <a:pt x="28" y="49"/>
                    <a:pt x="28" y="48"/>
                  </a:cubicBezTo>
                  <a:lnTo>
                    <a:pt x="29" y="47"/>
                  </a:lnTo>
                  <a:lnTo>
                    <a:pt x="31" y="47"/>
                  </a:lnTo>
                  <a:cubicBezTo>
                    <a:pt x="31" y="47"/>
                    <a:pt x="32" y="48"/>
                    <a:pt x="32" y="48"/>
                  </a:cubicBezTo>
                  <a:lnTo>
                    <a:pt x="33" y="48"/>
                  </a:lnTo>
                  <a:lnTo>
                    <a:pt x="33" y="47"/>
                  </a:lnTo>
                  <a:cubicBezTo>
                    <a:pt x="33" y="47"/>
                    <a:pt x="33" y="46"/>
                    <a:pt x="35" y="46"/>
                  </a:cubicBezTo>
                  <a:lnTo>
                    <a:pt x="35" y="45"/>
                  </a:lnTo>
                  <a:lnTo>
                    <a:pt x="36" y="44"/>
                  </a:lnTo>
                  <a:cubicBezTo>
                    <a:pt x="36" y="44"/>
                    <a:pt x="37" y="44"/>
                    <a:pt x="38" y="44"/>
                  </a:cubicBezTo>
                  <a:lnTo>
                    <a:pt x="38" y="43"/>
                  </a:lnTo>
                  <a:lnTo>
                    <a:pt x="39" y="42"/>
                  </a:lnTo>
                  <a:cubicBezTo>
                    <a:pt x="40" y="42"/>
                    <a:pt x="41" y="41"/>
                    <a:pt x="41" y="40"/>
                  </a:cubicBezTo>
                  <a:cubicBezTo>
                    <a:pt x="43" y="40"/>
                    <a:pt x="45" y="40"/>
                    <a:pt x="48" y="40"/>
                  </a:cubicBezTo>
                  <a:cubicBezTo>
                    <a:pt x="48" y="44"/>
                    <a:pt x="49" y="49"/>
                    <a:pt x="49" y="53"/>
                  </a:cubicBezTo>
                  <a:cubicBezTo>
                    <a:pt x="49" y="53"/>
                    <a:pt x="52" y="54"/>
                    <a:pt x="53" y="54"/>
                  </a:cubicBezTo>
                  <a:lnTo>
                    <a:pt x="53" y="53"/>
                  </a:lnTo>
                  <a:lnTo>
                    <a:pt x="54" y="53"/>
                  </a:lnTo>
                  <a:lnTo>
                    <a:pt x="54" y="54"/>
                  </a:lnTo>
                  <a:cubicBezTo>
                    <a:pt x="54" y="55"/>
                    <a:pt x="55" y="55"/>
                    <a:pt x="55" y="55"/>
                  </a:cubicBezTo>
                  <a:lnTo>
                    <a:pt x="56" y="55"/>
                  </a:lnTo>
                  <a:lnTo>
                    <a:pt x="57" y="54"/>
                  </a:lnTo>
                  <a:cubicBezTo>
                    <a:pt x="57" y="52"/>
                    <a:pt x="58" y="50"/>
                    <a:pt x="58" y="48"/>
                  </a:cubicBezTo>
                  <a:lnTo>
                    <a:pt x="59" y="48"/>
                  </a:lnTo>
                  <a:lnTo>
                    <a:pt x="61" y="48"/>
                  </a:lnTo>
                  <a:lnTo>
                    <a:pt x="61" y="47"/>
                  </a:lnTo>
                  <a:lnTo>
                    <a:pt x="62" y="47"/>
                  </a:lnTo>
                  <a:lnTo>
                    <a:pt x="63" y="46"/>
                  </a:lnTo>
                  <a:lnTo>
                    <a:pt x="64" y="45"/>
                  </a:lnTo>
                  <a:lnTo>
                    <a:pt x="64" y="44"/>
                  </a:lnTo>
                  <a:lnTo>
                    <a:pt x="65" y="44"/>
                  </a:lnTo>
                  <a:lnTo>
                    <a:pt x="65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6" y="36"/>
                  </a:lnTo>
                  <a:cubicBezTo>
                    <a:pt x="66" y="35"/>
                    <a:pt x="66" y="36"/>
                    <a:pt x="66" y="35"/>
                  </a:cubicBezTo>
                  <a:lnTo>
                    <a:pt x="65" y="35"/>
                  </a:lnTo>
                  <a:lnTo>
                    <a:pt x="65" y="34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3" y="32"/>
                  </a:lnTo>
                  <a:lnTo>
                    <a:pt x="63" y="31"/>
                  </a:lnTo>
                  <a:cubicBezTo>
                    <a:pt x="63" y="31"/>
                    <a:pt x="61" y="31"/>
                    <a:pt x="61" y="31"/>
                  </a:cubicBezTo>
                  <a:cubicBezTo>
                    <a:pt x="61" y="30"/>
                    <a:pt x="60" y="30"/>
                    <a:pt x="60" y="30"/>
                  </a:cubicBez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cubicBezTo>
                    <a:pt x="60" y="26"/>
                    <a:pt x="63" y="26"/>
                    <a:pt x="64" y="26"/>
                  </a:cubicBezTo>
                  <a:lnTo>
                    <a:pt x="64" y="27"/>
                  </a:lnTo>
                  <a:lnTo>
                    <a:pt x="64" y="30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69" y="25"/>
                  </a:lnTo>
                  <a:lnTo>
                    <a:pt x="69" y="24"/>
                  </a:lnTo>
                  <a:lnTo>
                    <a:pt x="70" y="24"/>
                  </a:lnTo>
                  <a:cubicBezTo>
                    <a:pt x="71" y="23"/>
                    <a:pt x="70" y="19"/>
                    <a:pt x="70" y="18"/>
                  </a:cubicBezTo>
                  <a:lnTo>
                    <a:pt x="72" y="18"/>
                  </a:lnTo>
                  <a:lnTo>
                    <a:pt x="73" y="18"/>
                  </a:lnTo>
                  <a:lnTo>
                    <a:pt x="73" y="15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9" y="12"/>
                  </a:lnTo>
                  <a:cubicBezTo>
                    <a:pt x="70" y="11"/>
                    <a:pt x="70" y="10"/>
                    <a:pt x="71" y="10"/>
                  </a:cubicBezTo>
                  <a:lnTo>
                    <a:pt x="71" y="9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4"/>
                  </a:lnTo>
                  <a:cubicBezTo>
                    <a:pt x="73" y="4"/>
                    <a:pt x="73" y="3"/>
                    <a:pt x="73" y="3"/>
                  </a:cubicBezTo>
                  <a:lnTo>
                    <a:pt x="73" y="2"/>
                  </a:lnTo>
                  <a:lnTo>
                    <a:pt x="75" y="2"/>
                  </a:lnTo>
                  <a:cubicBezTo>
                    <a:pt x="75" y="3"/>
                    <a:pt x="77" y="3"/>
                    <a:pt x="77" y="4"/>
                  </a:cubicBezTo>
                  <a:lnTo>
                    <a:pt x="78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9" y="2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3" name="Freeform 208"/>
            <p:cNvSpPr>
              <a:spLocks/>
            </p:cNvSpPr>
            <p:nvPr/>
          </p:nvSpPr>
          <p:spPr bwMode="auto">
            <a:xfrm>
              <a:off x="1768" y="3502"/>
              <a:ext cx="1146" cy="726"/>
            </a:xfrm>
            <a:custGeom>
              <a:avLst/>
              <a:gdLst>
                <a:gd name="T0" fmla="*/ 53258 w 165"/>
                <a:gd name="T1" fmla="*/ 19656 h 107"/>
                <a:gd name="T2" fmla="*/ 51952 w 165"/>
                <a:gd name="T3" fmla="*/ 20945 h 107"/>
                <a:gd name="T4" fmla="*/ 51278 w 165"/>
                <a:gd name="T5" fmla="*/ 24996 h 107"/>
                <a:gd name="T6" fmla="*/ 48577 w 165"/>
                <a:gd name="T7" fmla="*/ 26238 h 107"/>
                <a:gd name="T8" fmla="*/ 46548 w 165"/>
                <a:gd name="T9" fmla="*/ 28131 h 107"/>
                <a:gd name="T10" fmla="*/ 43562 w 165"/>
                <a:gd name="T11" fmla="*/ 29970 h 107"/>
                <a:gd name="T12" fmla="*/ 39895 w 165"/>
                <a:gd name="T13" fmla="*/ 29691 h 107"/>
                <a:gd name="T14" fmla="*/ 37533 w 165"/>
                <a:gd name="T15" fmla="*/ 30295 h 107"/>
                <a:gd name="T16" fmla="*/ 35839 w 165"/>
                <a:gd name="T17" fmla="*/ 30940 h 107"/>
                <a:gd name="T18" fmla="*/ 34151 w 165"/>
                <a:gd name="T19" fmla="*/ 33423 h 107"/>
                <a:gd name="T20" fmla="*/ 32512 w 165"/>
                <a:gd name="T21" fmla="*/ 31259 h 107"/>
                <a:gd name="T22" fmla="*/ 31164 w 165"/>
                <a:gd name="T23" fmla="*/ 31259 h 107"/>
                <a:gd name="T24" fmla="*/ 28462 w 165"/>
                <a:gd name="T25" fmla="*/ 32500 h 107"/>
                <a:gd name="T26" fmla="*/ 25136 w 165"/>
                <a:gd name="T27" fmla="*/ 31856 h 107"/>
                <a:gd name="T28" fmla="*/ 21468 w 165"/>
                <a:gd name="T29" fmla="*/ 31856 h 107"/>
                <a:gd name="T30" fmla="*/ 18093 w 165"/>
                <a:gd name="T31" fmla="*/ 31259 h 107"/>
                <a:gd name="T32" fmla="*/ 14759 w 165"/>
                <a:gd name="T33" fmla="*/ 32181 h 107"/>
                <a:gd name="T34" fmla="*/ 11724 w 165"/>
                <a:gd name="T35" fmla="*/ 29691 h 107"/>
                <a:gd name="T36" fmla="*/ 11050 w 165"/>
                <a:gd name="T37" fmla="*/ 26238 h 107"/>
                <a:gd name="T38" fmla="*/ 12738 w 165"/>
                <a:gd name="T39" fmla="*/ 25322 h 107"/>
                <a:gd name="T40" fmla="*/ 11050 w 165"/>
                <a:gd name="T41" fmla="*/ 24677 h 107"/>
                <a:gd name="T42" fmla="*/ 8397 w 165"/>
                <a:gd name="T43" fmla="*/ 22513 h 107"/>
                <a:gd name="T44" fmla="*/ 5355 w 165"/>
                <a:gd name="T45" fmla="*/ 19982 h 107"/>
                <a:gd name="T46" fmla="*/ 7043 w 165"/>
                <a:gd name="T47" fmla="*/ 17492 h 107"/>
                <a:gd name="T48" fmla="*/ 7716 w 165"/>
                <a:gd name="T49" fmla="*/ 14683 h 107"/>
                <a:gd name="T50" fmla="*/ 5355 w 165"/>
                <a:gd name="T51" fmla="*/ 13122 h 107"/>
                <a:gd name="T52" fmla="*/ 1014 w 165"/>
                <a:gd name="T53" fmla="*/ 12200 h 107"/>
                <a:gd name="T54" fmla="*/ 2028 w 165"/>
                <a:gd name="T55" fmla="*/ 9988 h 107"/>
                <a:gd name="T56" fmla="*/ 5355 w 165"/>
                <a:gd name="T57" fmla="*/ 9072 h 107"/>
                <a:gd name="T58" fmla="*/ 7043 w 165"/>
                <a:gd name="T59" fmla="*/ 9391 h 107"/>
                <a:gd name="T60" fmla="*/ 9696 w 165"/>
                <a:gd name="T61" fmla="*/ 9391 h 107"/>
                <a:gd name="T62" fmla="*/ 9071 w 165"/>
                <a:gd name="T63" fmla="*/ 8101 h 107"/>
                <a:gd name="T64" fmla="*/ 10036 w 165"/>
                <a:gd name="T65" fmla="*/ 6263 h 107"/>
                <a:gd name="T66" fmla="*/ 11724 w 165"/>
                <a:gd name="T67" fmla="*/ 5292 h 107"/>
                <a:gd name="T68" fmla="*/ 12398 w 165"/>
                <a:gd name="T69" fmla="*/ 5937 h 107"/>
                <a:gd name="T70" fmla="*/ 16065 w 165"/>
                <a:gd name="T71" fmla="*/ 6263 h 107"/>
                <a:gd name="T72" fmla="*/ 18093 w 165"/>
                <a:gd name="T73" fmla="*/ 5021 h 107"/>
                <a:gd name="T74" fmla="*/ 19781 w 165"/>
                <a:gd name="T75" fmla="*/ 4051 h 107"/>
                <a:gd name="T76" fmla="*/ 20114 w 165"/>
                <a:gd name="T77" fmla="*/ 3128 h 107"/>
                <a:gd name="T78" fmla="*/ 23441 w 165"/>
                <a:gd name="T79" fmla="*/ 319 h 107"/>
                <a:gd name="T80" fmla="*/ 25469 w 165"/>
                <a:gd name="T81" fmla="*/ 1886 h 107"/>
                <a:gd name="T82" fmla="*/ 27497 w 165"/>
                <a:gd name="T83" fmla="*/ 5021 h 107"/>
                <a:gd name="T84" fmla="*/ 29810 w 165"/>
                <a:gd name="T85" fmla="*/ 8746 h 107"/>
                <a:gd name="T86" fmla="*/ 31164 w 165"/>
                <a:gd name="T87" fmla="*/ 8746 h 107"/>
                <a:gd name="T88" fmla="*/ 32852 w 165"/>
                <a:gd name="T89" fmla="*/ 9391 h 107"/>
                <a:gd name="T90" fmla="*/ 35839 w 165"/>
                <a:gd name="T91" fmla="*/ 9391 h 107"/>
                <a:gd name="T92" fmla="*/ 38207 w 165"/>
                <a:gd name="T93" fmla="*/ 9391 h 107"/>
                <a:gd name="T94" fmla="*/ 39554 w 165"/>
                <a:gd name="T95" fmla="*/ 9669 h 107"/>
                <a:gd name="T96" fmla="*/ 40520 w 165"/>
                <a:gd name="T97" fmla="*/ 10632 h 107"/>
                <a:gd name="T98" fmla="*/ 42548 w 165"/>
                <a:gd name="T99" fmla="*/ 12200 h 107"/>
                <a:gd name="T100" fmla="*/ 43562 w 165"/>
                <a:gd name="T101" fmla="*/ 13441 h 107"/>
                <a:gd name="T102" fmla="*/ 45923 w 165"/>
                <a:gd name="T103" fmla="*/ 12200 h 107"/>
                <a:gd name="T104" fmla="*/ 48236 w 165"/>
                <a:gd name="T105" fmla="*/ 11236 h 107"/>
                <a:gd name="T106" fmla="*/ 47903 w 165"/>
                <a:gd name="T107" fmla="*/ 12478 h 107"/>
                <a:gd name="T108" fmla="*/ 46889 w 165"/>
                <a:gd name="T109" fmla="*/ 13767 h 107"/>
                <a:gd name="T110" fmla="*/ 46548 w 165"/>
                <a:gd name="T111" fmla="*/ 15009 h 107"/>
                <a:gd name="T112" fmla="*/ 47903 w 165"/>
                <a:gd name="T113" fmla="*/ 17173 h 107"/>
                <a:gd name="T114" fmla="*/ 50264 w 165"/>
                <a:gd name="T115" fmla="*/ 17173 h 107"/>
                <a:gd name="T116" fmla="*/ 53258 w 165"/>
                <a:gd name="T117" fmla="*/ 17173 h 1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"/>
                <a:gd name="T178" fmla="*/ 0 h 107"/>
                <a:gd name="T179" fmla="*/ 165 w 165"/>
                <a:gd name="T180" fmla="*/ 107 h 1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" h="107">
                  <a:moveTo>
                    <a:pt x="165" y="56"/>
                  </a:moveTo>
                  <a:cubicBezTo>
                    <a:pt x="164" y="57"/>
                    <a:pt x="164" y="58"/>
                    <a:pt x="163" y="59"/>
                  </a:cubicBezTo>
                  <a:cubicBezTo>
                    <a:pt x="163" y="59"/>
                    <a:pt x="163" y="60"/>
                    <a:pt x="163" y="60"/>
                  </a:cubicBezTo>
                  <a:cubicBezTo>
                    <a:pt x="163" y="59"/>
                    <a:pt x="163" y="60"/>
                    <a:pt x="162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2" y="61"/>
                    <a:pt x="161" y="61"/>
                    <a:pt x="161" y="61"/>
                  </a:cubicBezTo>
                  <a:cubicBezTo>
                    <a:pt x="161" y="61"/>
                    <a:pt x="160" y="62"/>
                    <a:pt x="160" y="62"/>
                  </a:cubicBezTo>
                  <a:cubicBezTo>
                    <a:pt x="160" y="62"/>
                    <a:pt x="159" y="62"/>
                    <a:pt x="159" y="62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63"/>
                    <a:pt x="157" y="64"/>
                    <a:pt x="157" y="64"/>
                  </a:cubicBezTo>
                  <a:cubicBezTo>
                    <a:pt x="158" y="63"/>
                    <a:pt x="157" y="64"/>
                    <a:pt x="157" y="65"/>
                  </a:cubicBezTo>
                  <a:cubicBezTo>
                    <a:pt x="158" y="63"/>
                    <a:pt x="157" y="64"/>
                    <a:pt x="157" y="65"/>
                  </a:cubicBezTo>
                  <a:lnTo>
                    <a:pt x="156" y="65"/>
                  </a:lnTo>
                  <a:cubicBezTo>
                    <a:pt x="156" y="65"/>
                    <a:pt x="156" y="65"/>
                    <a:pt x="156" y="65"/>
                  </a:cubicBezTo>
                  <a:cubicBezTo>
                    <a:pt x="156" y="66"/>
                    <a:pt x="156" y="66"/>
                    <a:pt x="156" y="66"/>
                  </a:cubicBezTo>
                  <a:lnTo>
                    <a:pt x="155" y="66"/>
                  </a:lnTo>
                  <a:cubicBezTo>
                    <a:pt x="155" y="66"/>
                    <a:pt x="155" y="66"/>
                    <a:pt x="155" y="66"/>
                  </a:cubicBezTo>
                  <a:lnTo>
                    <a:pt x="155" y="67"/>
                  </a:lnTo>
                  <a:cubicBezTo>
                    <a:pt x="155" y="67"/>
                    <a:pt x="155" y="67"/>
                    <a:pt x="155" y="67"/>
                  </a:cubicBezTo>
                  <a:cubicBezTo>
                    <a:pt x="154" y="67"/>
                    <a:pt x="155" y="67"/>
                    <a:pt x="154" y="67"/>
                  </a:cubicBezTo>
                  <a:cubicBezTo>
                    <a:pt x="154" y="67"/>
                    <a:pt x="154" y="67"/>
                    <a:pt x="154" y="68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54" y="68"/>
                    <a:pt x="153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2" y="69"/>
                    <a:pt x="153" y="70"/>
                    <a:pt x="152" y="70"/>
                  </a:cubicBezTo>
                  <a:lnTo>
                    <a:pt x="152" y="76"/>
                  </a:lnTo>
                  <a:cubicBezTo>
                    <a:pt x="153" y="76"/>
                    <a:pt x="153" y="79"/>
                    <a:pt x="153" y="80"/>
                  </a:cubicBezTo>
                  <a:cubicBezTo>
                    <a:pt x="152" y="80"/>
                    <a:pt x="150" y="80"/>
                    <a:pt x="150" y="81"/>
                  </a:cubicBezTo>
                  <a:cubicBezTo>
                    <a:pt x="152" y="80"/>
                    <a:pt x="150" y="80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8" y="81"/>
                    <a:pt x="147" y="82"/>
                    <a:pt x="146" y="82"/>
                  </a:cubicBezTo>
                  <a:cubicBezTo>
                    <a:pt x="146" y="82"/>
                    <a:pt x="145" y="82"/>
                    <a:pt x="145" y="82"/>
                  </a:cubicBezTo>
                  <a:cubicBezTo>
                    <a:pt x="145" y="82"/>
                    <a:pt x="145" y="83"/>
                    <a:pt x="145" y="83"/>
                  </a:cubicBezTo>
                  <a:cubicBezTo>
                    <a:pt x="145" y="83"/>
                    <a:pt x="145" y="83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5" y="84"/>
                    <a:pt x="144" y="84"/>
                    <a:pt x="144" y="84"/>
                  </a:cubicBezTo>
                  <a:lnTo>
                    <a:pt x="144" y="85"/>
                  </a:lnTo>
                  <a:cubicBezTo>
                    <a:pt x="144" y="85"/>
                    <a:pt x="144" y="85"/>
                    <a:pt x="144" y="85"/>
                  </a:cubicBezTo>
                  <a:cubicBezTo>
                    <a:pt x="143" y="85"/>
                    <a:pt x="143" y="85"/>
                    <a:pt x="143" y="85"/>
                  </a:cubicBezTo>
                  <a:lnTo>
                    <a:pt x="143" y="87"/>
                  </a:lnTo>
                  <a:cubicBezTo>
                    <a:pt x="142" y="87"/>
                    <a:pt x="141" y="88"/>
                    <a:pt x="140" y="88"/>
                  </a:cubicBezTo>
                  <a:cubicBezTo>
                    <a:pt x="140" y="88"/>
                    <a:pt x="140" y="88"/>
                    <a:pt x="140" y="89"/>
                  </a:cubicBezTo>
                  <a:cubicBezTo>
                    <a:pt x="140" y="89"/>
                    <a:pt x="139" y="90"/>
                    <a:pt x="139" y="90"/>
                  </a:cubicBezTo>
                  <a:lnTo>
                    <a:pt x="136" y="90"/>
                  </a:lnTo>
                  <a:cubicBezTo>
                    <a:pt x="136" y="90"/>
                    <a:pt x="135" y="90"/>
                    <a:pt x="135" y="90"/>
                  </a:cubicBezTo>
                  <a:lnTo>
                    <a:pt x="135" y="95"/>
                  </a:lnTo>
                  <a:cubicBezTo>
                    <a:pt x="135" y="95"/>
                    <a:pt x="135" y="95"/>
                    <a:pt x="135" y="95"/>
                  </a:cubicBezTo>
                  <a:lnTo>
                    <a:pt x="134" y="95"/>
                  </a:lnTo>
                  <a:cubicBezTo>
                    <a:pt x="134" y="95"/>
                    <a:pt x="134" y="94"/>
                    <a:pt x="134" y="94"/>
                  </a:cubicBezTo>
                  <a:cubicBezTo>
                    <a:pt x="133" y="94"/>
                    <a:pt x="131" y="94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6"/>
                  </a:cubicBezTo>
                  <a:cubicBezTo>
                    <a:pt x="130" y="96"/>
                    <a:pt x="130" y="96"/>
                    <a:pt x="130" y="97"/>
                  </a:cubicBezTo>
                  <a:cubicBezTo>
                    <a:pt x="130" y="97"/>
                    <a:pt x="129" y="97"/>
                    <a:pt x="129" y="97"/>
                  </a:cubicBezTo>
                  <a:cubicBezTo>
                    <a:pt x="128" y="97"/>
                    <a:pt x="128" y="97"/>
                    <a:pt x="127" y="96"/>
                  </a:cubicBezTo>
                  <a:cubicBezTo>
                    <a:pt x="126" y="96"/>
                    <a:pt x="125" y="95"/>
                    <a:pt x="125" y="94"/>
                  </a:cubicBezTo>
                  <a:cubicBezTo>
                    <a:pt x="126" y="96"/>
                    <a:pt x="125" y="95"/>
                    <a:pt x="125" y="94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3" y="92"/>
                    <a:pt x="122" y="92"/>
                    <a:pt x="120" y="92"/>
                  </a:cubicBezTo>
                  <a:cubicBezTo>
                    <a:pt x="120" y="92"/>
                    <a:pt x="120" y="92"/>
                    <a:pt x="119" y="92"/>
                  </a:cubicBezTo>
                  <a:cubicBezTo>
                    <a:pt x="119" y="93"/>
                    <a:pt x="119" y="94"/>
                    <a:pt x="119" y="95"/>
                  </a:cubicBezTo>
                  <a:cubicBezTo>
                    <a:pt x="119" y="93"/>
                    <a:pt x="119" y="94"/>
                    <a:pt x="119" y="95"/>
                  </a:cubicBezTo>
                  <a:lnTo>
                    <a:pt x="119" y="96"/>
                  </a:ln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8"/>
                    <a:pt x="119" y="99"/>
                    <a:pt x="118" y="99"/>
                  </a:cubicBezTo>
                  <a:cubicBezTo>
                    <a:pt x="117" y="99"/>
                    <a:pt x="117" y="99"/>
                    <a:pt x="117" y="98"/>
                  </a:cubicBezTo>
                  <a:cubicBezTo>
                    <a:pt x="116" y="98"/>
                    <a:pt x="116" y="98"/>
                    <a:pt x="115" y="98"/>
                  </a:cubicBezTo>
                  <a:lnTo>
                    <a:pt x="114" y="96"/>
                  </a:lnTo>
                  <a:cubicBezTo>
                    <a:pt x="114" y="96"/>
                    <a:pt x="113" y="96"/>
                    <a:pt x="112" y="96"/>
                  </a:cubicBezTo>
                  <a:cubicBezTo>
                    <a:pt x="112" y="96"/>
                    <a:pt x="112" y="97"/>
                    <a:pt x="112" y="97"/>
                  </a:cubicBezTo>
                  <a:cubicBezTo>
                    <a:pt x="112" y="97"/>
                    <a:pt x="112" y="98"/>
                    <a:pt x="112" y="98"/>
                  </a:cubicBezTo>
                  <a:cubicBezTo>
                    <a:pt x="112" y="98"/>
                    <a:pt x="111" y="99"/>
                    <a:pt x="111" y="99"/>
                  </a:cubicBezTo>
                  <a:cubicBezTo>
                    <a:pt x="110" y="99"/>
                    <a:pt x="110" y="99"/>
                    <a:pt x="109" y="98"/>
                  </a:cubicBezTo>
                  <a:cubicBezTo>
                    <a:pt x="110" y="99"/>
                    <a:pt x="110" y="99"/>
                    <a:pt x="109" y="98"/>
                  </a:cubicBezTo>
                  <a:lnTo>
                    <a:pt x="108" y="97"/>
                  </a:lnTo>
                  <a:cubicBezTo>
                    <a:pt x="109" y="98"/>
                    <a:pt x="108" y="97"/>
                    <a:pt x="108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8" y="97"/>
                    <a:pt x="108" y="98"/>
                    <a:pt x="108" y="98"/>
                  </a:cubicBezTo>
                  <a:lnTo>
                    <a:pt x="108" y="99"/>
                  </a:lnTo>
                  <a:cubicBezTo>
                    <a:pt x="107" y="99"/>
                    <a:pt x="107" y="99"/>
                    <a:pt x="107" y="99"/>
                  </a:cubicBezTo>
                  <a:cubicBezTo>
                    <a:pt x="106" y="99"/>
                    <a:pt x="105" y="99"/>
                    <a:pt x="103" y="99"/>
                  </a:cubicBezTo>
                  <a:cubicBezTo>
                    <a:pt x="103" y="99"/>
                    <a:pt x="103" y="100"/>
                    <a:pt x="102" y="100"/>
                  </a:cubicBezTo>
                  <a:cubicBezTo>
                    <a:pt x="102" y="100"/>
                    <a:pt x="102" y="102"/>
                    <a:pt x="103" y="102"/>
                  </a:cubicBezTo>
                  <a:lnTo>
                    <a:pt x="103" y="103"/>
                  </a:lnTo>
                  <a:cubicBezTo>
                    <a:pt x="103" y="103"/>
                    <a:pt x="103" y="104"/>
                    <a:pt x="103" y="104"/>
                  </a:cubicBezTo>
                  <a:cubicBezTo>
                    <a:pt x="103" y="103"/>
                    <a:pt x="103" y="104"/>
                    <a:pt x="103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3" y="104"/>
                    <a:pt x="103" y="105"/>
                    <a:pt x="103" y="105"/>
                  </a:cubicBezTo>
                  <a:cubicBezTo>
                    <a:pt x="103" y="106"/>
                    <a:pt x="103" y="106"/>
                    <a:pt x="103" y="106"/>
                  </a:cubicBezTo>
                  <a:lnTo>
                    <a:pt x="102" y="107"/>
                  </a:lnTo>
                  <a:cubicBezTo>
                    <a:pt x="102" y="107"/>
                    <a:pt x="101" y="106"/>
                    <a:pt x="101" y="106"/>
                  </a:cubicBezTo>
                  <a:cubicBezTo>
                    <a:pt x="101" y="106"/>
                    <a:pt x="100" y="106"/>
                    <a:pt x="100" y="106"/>
                  </a:cubicBezTo>
                  <a:cubicBezTo>
                    <a:pt x="100" y="106"/>
                    <a:pt x="99" y="106"/>
                    <a:pt x="99" y="106"/>
                  </a:cubicBezTo>
                  <a:lnTo>
                    <a:pt x="98" y="106"/>
                  </a:lnTo>
                  <a:cubicBezTo>
                    <a:pt x="98" y="105"/>
                    <a:pt x="98" y="105"/>
                    <a:pt x="98" y="105"/>
                  </a:cubicBezTo>
                  <a:lnTo>
                    <a:pt x="98" y="100"/>
                  </a:lnTo>
                  <a:cubicBezTo>
                    <a:pt x="98" y="104"/>
                    <a:pt x="98" y="102"/>
                    <a:pt x="97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7" y="100"/>
                    <a:pt x="96" y="99"/>
                    <a:pt x="96" y="99"/>
                  </a:cubicBezTo>
                  <a:cubicBezTo>
                    <a:pt x="96" y="99"/>
                    <a:pt x="96" y="98"/>
                    <a:pt x="95" y="98"/>
                  </a:cubicBezTo>
                  <a:cubicBezTo>
                    <a:pt x="96" y="99"/>
                    <a:pt x="96" y="98"/>
                    <a:pt x="95" y="98"/>
                  </a:cubicBezTo>
                  <a:cubicBezTo>
                    <a:pt x="95" y="98"/>
                    <a:pt x="95" y="97"/>
                    <a:pt x="95" y="97"/>
                  </a:cubicBezTo>
                  <a:cubicBezTo>
                    <a:pt x="95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8"/>
                    <a:pt x="94" y="98"/>
                  </a:cubicBezTo>
                  <a:cubicBezTo>
                    <a:pt x="94" y="98"/>
                    <a:pt x="93" y="98"/>
                    <a:pt x="93" y="98"/>
                  </a:cubicBezTo>
                  <a:lnTo>
                    <a:pt x="93" y="100"/>
                  </a:lnTo>
                  <a:cubicBezTo>
                    <a:pt x="93" y="100"/>
                    <a:pt x="91" y="100"/>
                    <a:pt x="91" y="100"/>
                  </a:cubicBezTo>
                  <a:cubicBezTo>
                    <a:pt x="90" y="100"/>
                    <a:pt x="90" y="100"/>
                    <a:pt x="89" y="100"/>
                  </a:cubicBezTo>
                  <a:cubicBezTo>
                    <a:pt x="89" y="101"/>
                    <a:pt x="88" y="101"/>
                    <a:pt x="88" y="101"/>
                  </a:cubicBezTo>
                  <a:cubicBezTo>
                    <a:pt x="89" y="101"/>
                    <a:pt x="88" y="101"/>
                    <a:pt x="88" y="101"/>
                  </a:cubicBezTo>
                  <a:cubicBezTo>
                    <a:pt x="89" y="101"/>
                    <a:pt x="88" y="101"/>
                    <a:pt x="88" y="102"/>
                  </a:cubicBezTo>
                  <a:cubicBezTo>
                    <a:pt x="88" y="102"/>
                    <a:pt x="88" y="103"/>
                    <a:pt x="88" y="103"/>
                  </a:cubicBezTo>
                  <a:cubicBezTo>
                    <a:pt x="88" y="103"/>
                    <a:pt x="88" y="103"/>
                    <a:pt x="88" y="104"/>
                  </a:cubicBezTo>
                  <a:cubicBezTo>
                    <a:pt x="88" y="104"/>
                    <a:pt x="87" y="104"/>
                    <a:pt x="87" y="104"/>
                  </a:cubicBezTo>
                  <a:lnTo>
                    <a:pt x="86" y="104"/>
                  </a:lnTo>
                  <a:cubicBezTo>
                    <a:pt x="86" y="104"/>
                    <a:pt x="86" y="104"/>
                    <a:pt x="85" y="104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3" y="106"/>
                    <a:pt x="83" y="106"/>
                  </a:cubicBezTo>
                  <a:cubicBezTo>
                    <a:pt x="82" y="106"/>
                    <a:pt x="81" y="106"/>
                    <a:pt x="81" y="106"/>
                  </a:cubicBezTo>
                  <a:cubicBezTo>
                    <a:pt x="80" y="106"/>
                    <a:pt x="79" y="105"/>
                    <a:pt x="79" y="105"/>
                  </a:cubicBezTo>
                  <a:cubicBezTo>
                    <a:pt x="79" y="105"/>
                    <a:pt x="77" y="103"/>
                    <a:pt x="77" y="102"/>
                  </a:cubicBezTo>
                  <a:cubicBezTo>
                    <a:pt x="77" y="102"/>
                    <a:pt x="77" y="102"/>
                    <a:pt x="77" y="101"/>
                  </a:cubicBezTo>
                  <a:lnTo>
                    <a:pt x="75" y="101"/>
                  </a:lnTo>
                  <a:cubicBezTo>
                    <a:pt x="75" y="101"/>
                    <a:pt x="75" y="102"/>
                    <a:pt x="75" y="102"/>
                  </a:cubicBezTo>
                  <a:lnTo>
                    <a:pt x="70" y="102"/>
                  </a:lnTo>
                  <a:cubicBezTo>
                    <a:pt x="70" y="100"/>
                    <a:pt x="67" y="99"/>
                    <a:pt x="67" y="98"/>
                  </a:cubicBezTo>
                  <a:cubicBezTo>
                    <a:pt x="67" y="98"/>
                    <a:pt x="66" y="98"/>
                    <a:pt x="66" y="98"/>
                  </a:cubicBezTo>
                  <a:cubicBezTo>
                    <a:pt x="66" y="98"/>
                    <a:pt x="66" y="98"/>
                    <a:pt x="66" y="99"/>
                  </a:cubicBezTo>
                  <a:cubicBezTo>
                    <a:pt x="65" y="99"/>
                    <a:pt x="66" y="100"/>
                    <a:pt x="66" y="101"/>
                  </a:cubicBezTo>
                  <a:cubicBezTo>
                    <a:pt x="66" y="101"/>
                    <a:pt x="66" y="103"/>
                    <a:pt x="66" y="104"/>
                  </a:cubicBezTo>
                  <a:lnTo>
                    <a:pt x="65" y="104"/>
                  </a:lnTo>
                  <a:cubicBezTo>
                    <a:pt x="65" y="103"/>
                    <a:pt x="64" y="103"/>
                    <a:pt x="64" y="10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4" y="102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0"/>
                  </a:cubicBezTo>
                  <a:lnTo>
                    <a:pt x="62" y="100"/>
                  </a:ln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1" y="102"/>
                    <a:pt x="61" y="102"/>
                  </a:cubicBezTo>
                  <a:cubicBezTo>
                    <a:pt x="62" y="101"/>
                    <a:pt x="61" y="102"/>
                    <a:pt x="61" y="102"/>
                  </a:cubicBezTo>
                  <a:cubicBezTo>
                    <a:pt x="60" y="102"/>
                    <a:pt x="60" y="102"/>
                    <a:pt x="60" y="102"/>
                  </a:cubicBezTo>
                  <a:lnTo>
                    <a:pt x="59" y="102"/>
                  </a:lnTo>
                  <a:cubicBezTo>
                    <a:pt x="59" y="102"/>
                    <a:pt x="57" y="102"/>
                    <a:pt x="57" y="101"/>
                  </a:cubicBezTo>
                  <a:cubicBezTo>
                    <a:pt x="56" y="101"/>
                    <a:pt x="55" y="100"/>
                    <a:pt x="54" y="100"/>
                  </a:cubicBezTo>
                  <a:lnTo>
                    <a:pt x="54" y="101"/>
                  </a:lnTo>
                  <a:cubicBezTo>
                    <a:pt x="54" y="101"/>
                    <a:pt x="54" y="101"/>
                    <a:pt x="54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2"/>
                    <a:pt x="52" y="102"/>
                    <a:pt x="51" y="102"/>
                  </a:cubicBezTo>
                  <a:lnTo>
                    <a:pt x="50" y="103"/>
                  </a:lnTo>
                  <a:cubicBezTo>
                    <a:pt x="51" y="102"/>
                    <a:pt x="50" y="103"/>
                    <a:pt x="50" y="103"/>
                  </a:cubicBezTo>
                  <a:cubicBezTo>
                    <a:pt x="50" y="103"/>
                    <a:pt x="48" y="104"/>
                    <a:pt x="48" y="104"/>
                  </a:cubicBezTo>
                  <a:lnTo>
                    <a:pt x="45" y="104"/>
                  </a:lnTo>
                  <a:cubicBezTo>
                    <a:pt x="45" y="104"/>
                    <a:pt x="44" y="103"/>
                    <a:pt x="44" y="103"/>
                  </a:cubicBezTo>
                  <a:cubicBezTo>
                    <a:pt x="45" y="104"/>
                    <a:pt x="44" y="103"/>
                    <a:pt x="44" y="103"/>
                  </a:cubicBezTo>
                  <a:cubicBezTo>
                    <a:pt x="43" y="103"/>
                    <a:pt x="43" y="100"/>
                    <a:pt x="43" y="100"/>
                  </a:cubicBezTo>
                  <a:cubicBezTo>
                    <a:pt x="44" y="99"/>
                    <a:pt x="44" y="98"/>
                    <a:pt x="45" y="98"/>
                  </a:cubicBezTo>
                  <a:cubicBezTo>
                    <a:pt x="45" y="97"/>
                    <a:pt x="45" y="96"/>
                    <a:pt x="45" y="94"/>
                  </a:cubicBezTo>
                  <a:cubicBezTo>
                    <a:pt x="44" y="94"/>
                    <a:pt x="43" y="94"/>
                    <a:pt x="43" y="94"/>
                  </a:cubicBezTo>
                  <a:cubicBezTo>
                    <a:pt x="43" y="94"/>
                    <a:pt x="42" y="94"/>
                    <a:pt x="42" y="94"/>
                  </a:cubicBezTo>
                  <a:cubicBezTo>
                    <a:pt x="42" y="94"/>
                    <a:pt x="41" y="95"/>
                    <a:pt x="41" y="95"/>
                  </a:cubicBezTo>
                  <a:cubicBezTo>
                    <a:pt x="40" y="95"/>
                    <a:pt x="40" y="95"/>
                    <a:pt x="39" y="95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8" y="96"/>
                    <a:pt x="35" y="96"/>
                    <a:pt x="35" y="95"/>
                  </a:cubicBezTo>
                  <a:cubicBezTo>
                    <a:pt x="34" y="95"/>
                    <a:pt x="34" y="95"/>
                    <a:pt x="34" y="94"/>
                  </a:cubicBezTo>
                  <a:cubicBezTo>
                    <a:pt x="34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2" y="93"/>
                    <a:pt x="32" y="93"/>
                  </a:cubicBezTo>
                  <a:cubicBezTo>
                    <a:pt x="31" y="93"/>
                    <a:pt x="31" y="90"/>
                    <a:pt x="31" y="90"/>
                  </a:cubicBezTo>
                  <a:cubicBezTo>
                    <a:pt x="31" y="90"/>
                    <a:pt x="31" y="88"/>
                    <a:pt x="31" y="88"/>
                  </a:cubicBezTo>
                  <a:cubicBezTo>
                    <a:pt x="31" y="88"/>
                    <a:pt x="31" y="86"/>
                    <a:pt x="31" y="86"/>
                  </a:cubicBezTo>
                  <a:cubicBezTo>
                    <a:pt x="31" y="86"/>
                    <a:pt x="32" y="85"/>
                    <a:pt x="32" y="84"/>
                  </a:cubicBezTo>
                  <a:cubicBezTo>
                    <a:pt x="31" y="86"/>
                    <a:pt x="32" y="85"/>
                    <a:pt x="32" y="84"/>
                  </a:cubicBezTo>
                  <a:lnTo>
                    <a:pt x="33" y="84"/>
                  </a:lnTo>
                  <a:cubicBezTo>
                    <a:pt x="33" y="84"/>
                    <a:pt x="34" y="84"/>
                    <a:pt x="34" y="84"/>
                  </a:cubicBezTo>
                  <a:cubicBezTo>
                    <a:pt x="34" y="83"/>
                    <a:pt x="34" y="84"/>
                    <a:pt x="34" y="83"/>
                  </a:cubicBezTo>
                  <a:cubicBezTo>
                    <a:pt x="34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7" y="81"/>
                    <a:pt x="38" y="81"/>
                    <a:pt x="39" y="81"/>
                  </a:cubicBezTo>
                  <a:cubicBezTo>
                    <a:pt x="39" y="80"/>
                    <a:pt x="39" y="80"/>
                    <a:pt x="39" y="80"/>
                  </a:cubicBezTo>
                  <a:lnTo>
                    <a:pt x="39" y="79"/>
                  </a:lnTo>
                  <a:cubicBezTo>
                    <a:pt x="39" y="79"/>
                    <a:pt x="38" y="79"/>
                    <a:pt x="38" y="78"/>
                  </a:cubicBezTo>
                  <a:cubicBezTo>
                    <a:pt x="38" y="78"/>
                    <a:pt x="36" y="78"/>
                    <a:pt x="36" y="78"/>
                  </a:cubicBez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3" y="78"/>
                    <a:pt x="33" y="78"/>
                  </a:cubicBezTo>
                  <a:cubicBezTo>
                    <a:pt x="34" y="78"/>
                    <a:pt x="33" y="78"/>
                    <a:pt x="33" y="78"/>
                  </a:cubicBezTo>
                  <a:lnTo>
                    <a:pt x="33" y="79"/>
                  </a:lnTo>
                  <a:cubicBezTo>
                    <a:pt x="33" y="79"/>
                    <a:pt x="32" y="79"/>
                    <a:pt x="32" y="79"/>
                  </a:cubicBezTo>
                  <a:cubicBezTo>
                    <a:pt x="32" y="79"/>
                    <a:pt x="32" y="79"/>
                    <a:pt x="31" y="79"/>
                  </a:cubicBezTo>
                  <a:lnTo>
                    <a:pt x="31" y="78"/>
                  </a:lnTo>
                  <a:cubicBezTo>
                    <a:pt x="31" y="79"/>
                    <a:pt x="31" y="78"/>
                    <a:pt x="31" y="78"/>
                  </a:cubicBezTo>
                  <a:cubicBezTo>
                    <a:pt x="31" y="78"/>
                    <a:pt x="31" y="78"/>
                    <a:pt x="31" y="77"/>
                  </a:cubicBezTo>
                  <a:lnTo>
                    <a:pt x="30" y="76"/>
                  </a:lnTo>
                  <a:cubicBezTo>
                    <a:pt x="31" y="77"/>
                    <a:pt x="30" y="76"/>
                    <a:pt x="30" y="76"/>
                  </a:cubicBezTo>
                  <a:cubicBezTo>
                    <a:pt x="30" y="75"/>
                    <a:pt x="28" y="75"/>
                    <a:pt x="28" y="75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7" y="73"/>
                    <a:pt x="26" y="72"/>
                    <a:pt x="25" y="72"/>
                  </a:cubicBezTo>
                  <a:cubicBezTo>
                    <a:pt x="25" y="71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4" y="69"/>
                    <a:pt x="24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8"/>
                    <a:pt x="21" y="67"/>
                    <a:pt x="19" y="67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5"/>
                  </a:cubicBezTo>
                  <a:lnTo>
                    <a:pt x="18" y="65"/>
                  </a:lnTo>
                  <a:cubicBezTo>
                    <a:pt x="18" y="65"/>
                    <a:pt x="17" y="65"/>
                    <a:pt x="16" y="65"/>
                  </a:cubicBezTo>
                  <a:cubicBezTo>
                    <a:pt x="16" y="65"/>
                    <a:pt x="16" y="64"/>
                    <a:pt x="16" y="64"/>
                  </a:cubicBezTo>
                  <a:lnTo>
                    <a:pt x="16" y="63"/>
                  </a:lnTo>
                  <a:cubicBezTo>
                    <a:pt x="17" y="62"/>
                    <a:pt x="18" y="61"/>
                    <a:pt x="19" y="61"/>
                  </a:cubicBezTo>
                  <a:lnTo>
                    <a:pt x="24" y="61"/>
                  </a:lnTo>
                  <a:cubicBezTo>
                    <a:pt x="24" y="61"/>
                    <a:pt x="24" y="61"/>
                    <a:pt x="24" y="61"/>
                  </a:cubicBezTo>
                  <a:lnTo>
                    <a:pt x="25" y="60"/>
                  </a:lnTo>
                  <a:cubicBezTo>
                    <a:pt x="25" y="59"/>
                    <a:pt x="25" y="57"/>
                    <a:pt x="25" y="56"/>
                  </a:cubicBezTo>
                  <a:cubicBezTo>
                    <a:pt x="25" y="56"/>
                    <a:pt x="23" y="55"/>
                    <a:pt x="23" y="55"/>
                  </a:cubicBezTo>
                  <a:cubicBezTo>
                    <a:pt x="23" y="55"/>
                    <a:pt x="22" y="56"/>
                    <a:pt x="22" y="56"/>
                  </a:cubicBezTo>
                  <a:cubicBezTo>
                    <a:pt x="22" y="56"/>
                    <a:pt x="21" y="56"/>
                    <a:pt x="21" y="56"/>
                  </a:cubicBezTo>
                  <a:cubicBezTo>
                    <a:pt x="21" y="56"/>
                    <a:pt x="20" y="56"/>
                    <a:pt x="20" y="56"/>
                  </a:cubicBezTo>
                  <a:cubicBezTo>
                    <a:pt x="20" y="57"/>
                    <a:pt x="20" y="56"/>
                    <a:pt x="20" y="57"/>
                  </a:cubicBezTo>
                  <a:lnTo>
                    <a:pt x="19" y="57"/>
                  </a:lnTo>
                  <a:cubicBezTo>
                    <a:pt x="19" y="55"/>
                    <a:pt x="18" y="53"/>
                    <a:pt x="18" y="51"/>
                  </a:cubicBezTo>
                  <a:lnTo>
                    <a:pt x="19" y="51"/>
                  </a:lnTo>
                  <a:cubicBezTo>
                    <a:pt x="18" y="51"/>
                    <a:pt x="19" y="51"/>
                    <a:pt x="19" y="50"/>
                  </a:cubicBezTo>
                  <a:cubicBezTo>
                    <a:pt x="18" y="51"/>
                    <a:pt x="19" y="51"/>
                    <a:pt x="19" y="50"/>
                  </a:cubicBezTo>
                  <a:cubicBezTo>
                    <a:pt x="19" y="50"/>
                    <a:pt x="22" y="50"/>
                    <a:pt x="23" y="50"/>
                  </a:cubicBezTo>
                  <a:cubicBezTo>
                    <a:pt x="23" y="50"/>
                    <a:pt x="23" y="49"/>
                    <a:pt x="23" y="48"/>
                  </a:cubicBezTo>
                  <a:cubicBezTo>
                    <a:pt x="23" y="48"/>
                    <a:pt x="23" y="47"/>
                    <a:pt x="23" y="47"/>
                  </a:cubicBezTo>
                  <a:cubicBezTo>
                    <a:pt x="22" y="46"/>
                    <a:pt x="21" y="46"/>
                    <a:pt x="21" y="46"/>
                  </a:cubicBezTo>
                  <a:cubicBezTo>
                    <a:pt x="21" y="46"/>
                    <a:pt x="20" y="45"/>
                    <a:pt x="19" y="45"/>
                  </a:cubicBezTo>
                  <a:cubicBezTo>
                    <a:pt x="19" y="45"/>
                    <a:pt x="19" y="46"/>
                    <a:pt x="19" y="46"/>
                  </a:cubicBezTo>
                  <a:cubicBezTo>
                    <a:pt x="19" y="46"/>
                    <a:pt x="19" y="46"/>
                    <a:pt x="19" y="47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7" y="48"/>
                    <a:pt x="17" y="48"/>
                  </a:cubicBezTo>
                  <a:cubicBezTo>
                    <a:pt x="17" y="48"/>
                    <a:pt x="17" y="47"/>
                    <a:pt x="17" y="47"/>
                  </a:cubicBezTo>
                  <a:cubicBezTo>
                    <a:pt x="17" y="46"/>
                    <a:pt x="15" y="44"/>
                    <a:pt x="15" y="43"/>
                  </a:cubicBezTo>
                  <a:lnTo>
                    <a:pt x="16" y="42"/>
                  </a:lnTo>
                  <a:cubicBezTo>
                    <a:pt x="15" y="43"/>
                    <a:pt x="16" y="42"/>
                    <a:pt x="16" y="42"/>
                  </a:cubicBezTo>
                  <a:cubicBezTo>
                    <a:pt x="16" y="42"/>
                    <a:pt x="16" y="41"/>
                    <a:pt x="16" y="41"/>
                  </a:cubicBezTo>
                  <a:lnTo>
                    <a:pt x="16" y="40"/>
                  </a:ln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39"/>
                    <a:pt x="15" y="39"/>
                  </a:cubicBezTo>
                  <a:cubicBezTo>
                    <a:pt x="16" y="40"/>
                    <a:pt x="16" y="39"/>
                    <a:pt x="15" y="39"/>
                  </a:cubicBezTo>
                  <a:cubicBezTo>
                    <a:pt x="15" y="39"/>
                    <a:pt x="10" y="39"/>
                    <a:pt x="9" y="39"/>
                  </a:cubicBezTo>
                  <a:cubicBezTo>
                    <a:pt x="7" y="39"/>
                    <a:pt x="5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7"/>
                    <a:pt x="0" y="37"/>
                    <a:pt x="0" y="36"/>
                  </a:cubicBezTo>
                  <a:cubicBezTo>
                    <a:pt x="1" y="35"/>
                    <a:pt x="4" y="34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6" y="32"/>
                    <a:pt x="6" y="32"/>
                  </a:cubicBezTo>
                  <a:lnTo>
                    <a:pt x="7" y="31"/>
                  </a:lnTo>
                  <a:cubicBezTo>
                    <a:pt x="7" y="31"/>
                    <a:pt x="7" y="30"/>
                    <a:pt x="7" y="30"/>
                  </a:cubicBezTo>
                  <a:lnTo>
                    <a:pt x="9" y="30"/>
                  </a:lnTo>
                  <a:cubicBezTo>
                    <a:pt x="10" y="30"/>
                    <a:pt x="12" y="29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lnTo>
                    <a:pt x="16" y="29"/>
                  </a:lnTo>
                  <a:lnTo>
                    <a:pt x="16" y="30"/>
                  </a:lnTo>
                  <a:cubicBezTo>
                    <a:pt x="16" y="30"/>
                    <a:pt x="16" y="30"/>
                    <a:pt x="16" y="30"/>
                  </a:cubicBezTo>
                  <a:lnTo>
                    <a:pt x="17" y="30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1" y="30"/>
                  </a:lnTo>
                  <a:cubicBezTo>
                    <a:pt x="21" y="30"/>
                    <a:pt x="22" y="30"/>
                    <a:pt x="22" y="30"/>
                  </a:cubicBezTo>
                  <a:lnTo>
                    <a:pt x="23" y="30"/>
                  </a:lnTo>
                  <a:cubicBezTo>
                    <a:pt x="23" y="31"/>
                    <a:pt x="24" y="30"/>
                    <a:pt x="24" y="31"/>
                  </a:cubicBezTo>
                  <a:lnTo>
                    <a:pt x="25" y="31"/>
                  </a:lnTo>
                  <a:cubicBezTo>
                    <a:pt x="26" y="31"/>
                    <a:pt x="27" y="31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29" y="30"/>
                    <a:pt x="29" y="28"/>
                    <a:pt x="29" y="27"/>
                  </a:cubicBezTo>
                  <a:lnTo>
                    <a:pt x="28" y="27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3"/>
                  </a:lnTo>
                  <a:cubicBezTo>
                    <a:pt x="27" y="23"/>
                    <a:pt x="28" y="23"/>
                    <a:pt x="28" y="22"/>
                  </a:cubicBezTo>
                  <a:lnTo>
                    <a:pt x="29" y="22"/>
                  </a:lnTo>
                  <a:cubicBezTo>
                    <a:pt x="29" y="21"/>
                    <a:pt x="30" y="20"/>
                    <a:pt x="30" y="20"/>
                  </a:cubicBezTo>
                  <a:lnTo>
                    <a:pt x="30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7" y="18"/>
                  </a:ln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9"/>
                    <a:pt x="37" y="19"/>
                  </a:cubicBezTo>
                  <a:lnTo>
                    <a:pt x="38" y="19"/>
                  </a:lnTo>
                  <a:lnTo>
                    <a:pt x="39" y="20"/>
                  </a:lnTo>
                  <a:lnTo>
                    <a:pt x="42" y="20"/>
                  </a:lnTo>
                  <a:cubicBezTo>
                    <a:pt x="44" y="20"/>
                    <a:pt x="47" y="20"/>
                    <a:pt x="48" y="20"/>
                  </a:cubicBez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cubicBezTo>
                    <a:pt x="49" y="18"/>
                    <a:pt x="50" y="17"/>
                    <a:pt x="50" y="17"/>
                  </a:cubicBezTo>
                  <a:lnTo>
                    <a:pt x="51" y="17"/>
                  </a:lnTo>
                  <a:lnTo>
                    <a:pt x="51" y="16"/>
                  </a:lnTo>
                  <a:cubicBezTo>
                    <a:pt x="51" y="16"/>
                    <a:pt x="53" y="16"/>
                    <a:pt x="54" y="16"/>
                  </a:cubicBezTo>
                  <a:cubicBezTo>
                    <a:pt x="54" y="17"/>
                    <a:pt x="55" y="17"/>
                    <a:pt x="56" y="17"/>
                  </a:cubicBezTo>
                  <a:cubicBezTo>
                    <a:pt x="56" y="16"/>
                    <a:pt x="57" y="16"/>
                    <a:pt x="57" y="16"/>
                  </a:cubicBezTo>
                  <a:lnTo>
                    <a:pt x="57" y="15"/>
                  </a:lnTo>
                  <a:cubicBezTo>
                    <a:pt x="58" y="15"/>
                    <a:pt x="57" y="13"/>
                    <a:pt x="57" y="13"/>
                  </a:cubicBezTo>
                  <a:lnTo>
                    <a:pt x="58" y="12"/>
                  </a:lnTo>
                  <a:cubicBezTo>
                    <a:pt x="58" y="13"/>
                    <a:pt x="58" y="12"/>
                    <a:pt x="58" y="13"/>
                  </a:cubicBezTo>
                  <a:lnTo>
                    <a:pt x="59" y="13"/>
                  </a:lnTo>
                  <a:cubicBezTo>
                    <a:pt x="59" y="13"/>
                    <a:pt x="60" y="14"/>
                    <a:pt x="60" y="14"/>
                  </a:cubicBezTo>
                  <a:lnTo>
                    <a:pt x="62" y="14"/>
                  </a:lnTo>
                  <a:lnTo>
                    <a:pt x="62" y="12"/>
                  </a:lnTo>
                  <a:cubicBezTo>
                    <a:pt x="61" y="12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0" y="10"/>
                    <a:pt x="60" y="10"/>
                  </a:cubicBezTo>
                  <a:cubicBezTo>
                    <a:pt x="60" y="10"/>
                    <a:pt x="60" y="9"/>
                    <a:pt x="60" y="9"/>
                  </a:cubicBezTo>
                  <a:lnTo>
                    <a:pt x="60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1"/>
                  </a:lnTo>
                  <a:cubicBezTo>
                    <a:pt x="65" y="0"/>
                    <a:pt x="69" y="1"/>
                    <a:pt x="70" y="1"/>
                  </a:cubicBezTo>
                  <a:cubicBezTo>
                    <a:pt x="70" y="1"/>
                    <a:pt x="71" y="1"/>
                    <a:pt x="71" y="1"/>
                  </a:cubicBezTo>
                  <a:lnTo>
                    <a:pt x="72" y="2"/>
                  </a:lnTo>
                  <a:cubicBezTo>
                    <a:pt x="72" y="2"/>
                    <a:pt x="73" y="3"/>
                    <a:pt x="73" y="4"/>
                  </a:cubicBezTo>
                  <a:cubicBezTo>
                    <a:pt x="73" y="4"/>
                    <a:pt x="74" y="5"/>
                    <a:pt x="75" y="5"/>
                  </a:cubicBezTo>
                  <a:cubicBezTo>
                    <a:pt x="75" y="5"/>
                    <a:pt x="75" y="5"/>
                    <a:pt x="75" y="6"/>
                  </a:cubicBezTo>
                  <a:cubicBezTo>
                    <a:pt x="76" y="6"/>
                    <a:pt x="75" y="6"/>
                    <a:pt x="76" y="6"/>
                  </a:cubicBez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cubicBezTo>
                    <a:pt x="78" y="8"/>
                    <a:pt x="77" y="12"/>
                    <a:pt x="77" y="13"/>
                  </a:cubicBezTo>
                  <a:cubicBezTo>
                    <a:pt x="79" y="13"/>
                    <a:pt x="80" y="13"/>
                    <a:pt x="81" y="13"/>
                  </a:cubicBezTo>
                  <a:cubicBezTo>
                    <a:pt x="81" y="13"/>
                    <a:pt x="81" y="13"/>
                    <a:pt x="82" y="13"/>
                  </a:cubicBezTo>
                  <a:lnTo>
                    <a:pt x="82" y="14"/>
                  </a:lnTo>
                  <a:lnTo>
                    <a:pt x="82" y="16"/>
                  </a:lnTo>
                  <a:cubicBezTo>
                    <a:pt x="83" y="17"/>
                    <a:pt x="83" y="17"/>
                    <a:pt x="83" y="17"/>
                  </a:cubicBezTo>
                  <a:cubicBezTo>
                    <a:pt x="83" y="18"/>
                    <a:pt x="85" y="21"/>
                    <a:pt x="85" y="23"/>
                  </a:cubicBezTo>
                  <a:lnTo>
                    <a:pt x="86" y="23"/>
                  </a:lnTo>
                  <a:cubicBezTo>
                    <a:pt x="86" y="23"/>
                    <a:pt x="86" y="23"/>
                    <a:pt x="86" y="23"/>
                  </a:cubicBezTo>
                  <a:lnTo>
                    <a:pt x="87" y="23"/>
                  </a:lnTo>
                  <a:cubicBezTo>
                    <a:pt x="87" y="23"/>
                    <a:pt x="88" y="23"/>
                    <a:pt x="88" y="24"/>
                  </a:cubicBezTo>
                  <a:lnTo>
                    <a:pt x="88" y="28"/>
                  </a:lnTo>
                  <a:lnTo>
                    <a:pt x="89" y="28"/>
                  </a:lnTo>
                  <a:lnTo>
                    <a:pt x="89" y="29"/>
                  </a:lnTo>
                  <a:cubicBezTo>
                    <a:pt x="90" y="29"/>
                    <a:pt x="91" y="29"/>
                    <a:pt x="92" y="29"/>
                  </a:cubicBezTo>
                  <a:lnTo>
                    <a:pt x="92" y="28"/>
                  </a:lnTo>
                  <a:lnTo>
                    <a:pt x="93" y="28"/>
                  </a:lnTo>
                  <a:lnTo>
                    <a:pt x="93" y="27"/>
                  </a:lnTo>
                  <a:lnTo>
                    <a:pt x="97" y="27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9" y="31"/>
                  </a:lnTo>
                  <a:lnTo>
                    <a:pt x="101" y="31"/>
                  </a:lnTo>
                  <a:cubicBezTo>
                    <a:pt x="102" y="31"/>
                    <a:pt x="104" y="31"/>
                    <a:pt x="105" y="31"/>
                  </a:cubicBezTo>
                  <a:cubicBezTo>
                    <a:pt x="105" y="30"/>
                    <a:pt x="107" y="30"/>
                    <a:pt x="107" y="30"/>
                  </a:cubicBezTo>
                  <a:lnTo>
                    <a:pt x="107" y="31"/>
                  </a:lnTo>
                  <a:lnTo>
                    <a:pt x="108" y="31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1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5" y="30"/>
                  </a:lnTo>
                  <a:cubicBezTo>
                    <a:pt x="115" y="30"/>
                    <a:pt x="116" y="30"/>
                    <a:pt x="116" y="31"/>
                  </a:cubicBezTo>
                  <a:lnTo>
                    <a:pt x="117" y="31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2"/>
                  </a:lnTo>
                  <a:lnTo>
                    <a:pt x="120" y="33"/>
                  </a:lnTo>
                  <a:lnTo>
                    <a:pt x="120" y="34"/>
                  </a:lnTo>
                  <a:cubicBezTo>
                    <a:pt x="120" y="34"/>
                    <a:pt x="120" y="34"/>
                    <a:pt x="120" y="34"/>
                  </a:cubicBezTo>
                  <a:lnTo>
                    <a:pt x="121" y="34"/>
                  </a:lnTo>
                  <a:cubicBezTo>
                    <a:pt x="121" y="35"/>
                    <a:pt x="121" y="34"/>
                    <a:pt x="121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3" y="36"/>
                    <a:pt x="123" y="38"/>
                    <a:pt x="123" y="38"/>
                  </a:cubicBezTo>
                  <a:lnTo>
                    <a:pt x="124" y="38"/>
                  </a:lnTo>
                  <a:lnTo>
                    <a:pt x="124" y="39"/>
                  </a:lnTo>
                  <a:lnTo>
                    <a:pt x="126" y="39"/>
                  </a:lnTo>
                  <a:cubicBezTo>
                    <a:pt x="126" y="39"/>
                    <a:pt x="126" y="39"/>
                    <a:pt x="127" y="39"/>
                  </a:cubicBezTo>
                  <a:lnTo>
                    <a:pt x="127" y="40"/>
                  </a:lnTo>
                  <a:cubicBezTo>
                    <a:pt x="128" y="40"/>
                    <a:pt x="127" y="40"/>
                    <a:pt x="128" y="40"/>
                  </a:cubicBezTo>
                  <a:cubicBezTo>
                    <a:pt x="128" y="40"/>
                    <a:pt x="128" y="41"/>
                    <a:pt x="128" y="41"/>
                  </a:cubicBezTo>
                  <a:lnTo>
                    <a:pt x="128" y="42"/>
                  </a:lnTo>
                  <a:lnTo>
                    <a:pt x="129" y="42"/>
                  </a:lnTo>
                  <a:cubicBezTo>
                    <a:pt x="129" y="42"/>
                    <a:pt x="130" y="42"/>
                    <a:pt x="130" y="43"/>
                  </a:cubicBezTo>
                  <a:cubicBezTo>
                    <a:pt x="131" y="43"/>
                    <a:pt x="132" y="43"/>
                    <a:pt x="133" y="43"/>
                  </a:cubicBezTo>
                  <a:lnTo>
                    <a:pt x="133" y="42"/>
                  </a:lnTo>
                  <a:cubicBezTo>
                    <a:pt x="133" y="42"/>
                    <a:pt x="133" y="42"/>
                    <a:pt x="133" y="42"/>
                  </a:cubicBezTo>
                  <a:cubicBezTo>
                    <a:pt x="134" y="42"/>
                    <a:pt x="134" y="41"/>
                    <a:pt x="134" y="41"/>
                  </a:cubicBezTo>
                  <a:lnTo>
                    <a:pt x="137" y="41"/>
                  </a:lnTo>
                  <a:lnTo>
                    <a:pt x="137" y="40"/>
                  </a:lnTo>
                  <a:lnTo>
                    <a:pt x="137" y="39"/>
                  </a:lnTo>
                  <a:lnTo>
                    <a:pt x="137" y="38"/>
                  </a:lnTo>
                  <a:cubicBezTo>
                    <a:pt x="137" y="38"/>
                    <a:pt x="139" y="38"/>
                    <a:pt x="139" y="37"/>
                  </a:cubicBezTo>
                  <a:lnTo>
                    <a:pt x="140" y="37"/>
                  </a:lnTo>
                  <a:lnTo>
                    <a:pt x="140" y="36"/>
                  </a:lnTo>
                  <a:lnTo>
                    <a:pt x="144" y="36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9"/>
                  </a:lnTo>
                  <a:cubicBezTo>
                    <a:pt x="143" y="39"/>
                    <a:pt x="143" y="39"/>
                    <a:pt x="143" y="39"/>
                  </a:cubicBezTo>
                  <a:lnTo>
                    <a:pt x="143" y="40"/>
                  </a:lnTo>
                  <a:lnTo>
                    <a:pt x="142" y="40"/>
                  </a:lnTo>
                  <a:cubicBezTo>
                    <a:pt x="142" y="40"/>
                    <a:pt x="142" y="41"/>
                    <a:pt x="141" y="41"/>
                  </a:cubicBezTo>
                  <a:lnTo>
                    <a:pt x="141" y="42"/>
                  </a:lnTo>
                  <a:cubicBezTo>
                    <a:pt x="140" y="42"/>
                    <a:pt x="140" y="43"/>
                    <a:pt x="140" y="43"/>
                  </a:cubicBezTo>
                  <a:cubicBezTo>
                    <a:pt x="140" y="43"/>
                    <a:pt x="140" y="43"/>
                    <a:pt x="139" y="43"/>
                  </a:cubicBezTo>
                  <a:lnTo>
                    <a:pt x="139" y="44"/>
                  </a:lnTo>
                  <a:lnTo>
                    <a:pt x="140" y="44"/>
                  </a:lnTo>
                  <a:lnTo>
                    <a:pt x="140" y="45"/>
                  </a:lnTo>
                  <a:lnTo>
                    <a:pt x="140" y="46"/>
                  </a:lnTo>
                  <a:lnTo>
                    <a:pt x="140" y="47"/>
                  </a:lnTo>
                  <a:cubicBezTo>
                    <a:pt x="140" y="47"/>
                    <a:pt x="140" y="48"/>
                    <a:pt x="140" y="48"/>
                  </a:cubicBezTo>
                  <a:cubicBezTo>
                    <a:pt x="139" y="48"/>
                    <a:pt x="140" y="48"/>
                    <a:pt x="139" y="48"/>
                  </a:cubicBezTo>
                  <a:lnTo>
                    <a:pt x="139" y="49"/>
                  </a:lnTo>
                  <a:cubicBezTo>
                    <a:pt x="139" y="49"/>
                    <a:pt x="138" y="53"/>
                    <a:pt x="139" y="54"/>
                  </a:cubicBezTo>
                  <a:cubicBezTo>
                    <a:pt x="140" y="54"/>
                    <a:pt x="140" y="55"/>
                    <a:pt x="140" y="55"/>
                  </a:cubicBezTo>
                  <a:lnTo>
                    <a:pt x="141" y="55"/>
                  </a:lnTo>
                  <a:lnTo>
                    <a:pt x="143" y="55"/>
                  </a:lnTo>
                  <a:lnTo>
                    <a:pt x="143" y="54"/>
                  </a:lnTo>
                  <a:cubicBezTo>
                    <a:pt x="143" y="54"/>
                    <a:pt x="143" y="54"/>
                    <a:pt x="143" y="54"/>
                  </a:cubicBezTo>
                  <a:cubicBezTo>
                    <a:pt x="143" y="54"/>
                    <a:pt x="144" y="54"/>
                    <a:pt x="145" y="54"/>
                  </a:cubicBezTo>
                  <a:lnTo>
                    <a:pt x="145" y="55"/>
                  </a:lnTo>
                  <a:cubicBezTo>
                    <a:pt x="145" y="55"/>
                    <a:pt x="146" y="54"/>
                    <a:pt x="147" y="55"/>
                  </a:cubicBezTo>
                  <a:cubicBezTo>
                    <a:pt x="148" y="55"/>
                    <a:pt x="149" y="55"/>
                    <a:pt x="150" y="55"/>
                  </a:cubicBezTo>
                  <a:lnTo>
                    <a:pt x="150" y="54"/>
                  </a:lnTo>
                  <a:cubicBezTo>
                    <a:pt x="152" y="54"/>
                    <a:pt x="155" y="54"/>
                    <a:pt x="158" y="54"/>
                  </a:cubicBezTo>
                  <a:lnTo>
                    <a:pt x="158" y="55"/>
                  </a:lnTo>
                  <a:lnTo>
                    <a:pt x="159" y="55"/>
                  </a:lnTo>
                  <a:cubicBezTo>
                    <a:pt x="160" y="55"/>
                    <a:pt x="161" y="55"/>
                    <a:pt x="161" y="55"/>
                  </a:cubicBezTo>
                  <a:lnTo>
                    <a:pt x="165" y="56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4" name="Freeform 209"/>
            <p:cNvSpPr>
              <a:spLocks/>
            </p:cNvSpPr>
            <p:nvPr/>
          </p:nvSpPr>
          <p:spPr bwMode="auto">
            <a:xfrm>
              <a:off x="1768" y="3502"/>
              <a:ext cx="1146" cy="726"/>
            </a:xfrm>
            <a:custGeom>
              <a:avLst/>
              <a:gdLst>
                <a:gd name="T0" fmla="*/ 53258 w 165"/>
                <a:gd name="T1" fmla="*/ 19656 h 107"/>
                <a:gd name="T2" fmla="*/ 51952 w 165"/>
                <a:gd name="T3" fmla="*/ 20945 h 107"/>
                <a:gd name="T4" fmla="*/ 51278 w 165"/>
                <a:gd name="T5" fmla="*/ 24996 h 107"/>
                <a:gd name="T6" fmla="*/ 48577 w 165"/>
                <a:gd name="T7" fmla="*/ 26238 h 107"/>
                <a:gd name="T8" fmla="*/ 46548 w 165"/>
                <a:gd name="T9" fmla="*/ 28131 h 107"/>
                <a:gd name="T10" fmla="*/ 43562 w 165"/>
                <a:gd name="T11" fmla="*/ 29970 h 107"/>
                <a:gd name="T12" fmla="*/ 39895 w 165"/>
                <a:gd name="T13" fmla="*/ 29691 h 107"/>
                <a:gd name="T14" fmla="*/ 37533 w 165"/>
                <a:gd name="T15" fmla="*/ 30295 h 107"/>
                <a:gd name="T16" fmla="*/ 35839 w 165"/>
                <a:gd name="T17" fmla="*/ 30940 h 107"/>
                <a:gd name="T18" fmla="*/ 34151 w 165"/>
                <a:gd name="T19" fmla="*/ 33423 h 107"/>
                <a:gd name="T20" fmla="*/ 32512 w 165"/>
                <a:gd name="T21" fmla="*/ 31259 h 107"/>
                <a:gd name="T22" fmla="*/ 31164 w 165"/>
                <a:gd name="T23" fmla="*/ 31259 h 107"/>
                <a:gd name="T24" fmla="*/ 28462 w 165"/>
                <a:gd name="T25" fmla="*/ 32500 h 107"/>
                <a:gd name="T26" fmla="*/ 25136 w 165"/>
                <a:gd name="T27" fmla="*/ 31856 h 107"/>
                <a:gd name="T28" fmla="*/ 21468 w 165"/>
                <a:gd name="T29" fmla="*/ 31856 h 107"/>
                <a:gd name="T30" fmla="*/ 18093 w 165"/>
                <a:gd name="T31" fmla="*/ 31259 h 107"/>
                <a:gd name="T32" fmla="*/ 14759 w 165"/>
                <a:gd name="T33" fmla="*/ 32181 h 107"/>
                <a:gd name="T34" fmla="*/ 11724 w 165"/>
                <a:gd name="T35" fmla="*/ 29691 h 107"/>
                <a:gd name="T36" fmla="*/ 11050 w 165"/>
                <a:gd name="T37" fmla="*/ 26238 h 107"/>
                <a:gd name="T38" fmla="*/ 12738 w 165"/>
                <a:gd name="T39" fmla="*/ 25322 h 107"/>
                <a:gd name="T40" fmla="*/ 11050 w 165"/>
                <a:gd name="T41" fmla="*/ 24677 h 107"/>
                <a:gd name="T42" fmla="*/ 8397 w 165"/>
                <a:gd name="T43" fmla="*/ 22513 h 107"/>
                <a:gd name="T44" fmla="*/ 5355 w 165"/>
                <a:gd name="T45" fmla="*/ 19982 h 107"/>
                <a:gd name="T46" fmla="*/ 7043 w 165"/>
                <a:gd name="T47" fmla="*/ 17492 h 107"/>
                <a:gd name="T48" fmla="*/ 7716 w 165"/>
                <a:gd name="T49" fmla="*/ 14683 h 107"/>
                <a:gd name="T50" fmla="*/ 5355 w 165"/>
                <a:gd name="T51" fmla="*/ 13122 h 107"/>
                <a:gd name="T52" fmla="*/ 1014 w 165"/>
                <a:gd name="T53" fmla="*/ 12200 h 107"/>
                <a:gd name="T54" fmla="*/ 2028 w 165"/>
                <a:gd name="T55" fmla="*/ 9988 h 107"/>
                <a:gd name="T56" fmla="*/ 5355 w 165"/>
                <a:gd name="T57" fmla="*/ 9072 h 107"/>
                <a:gd name="T58" fmla="*/ 7043 w 165"/>
                <a:gd name="T59" fmla="*/ 9391 h 107"/>
                <a:gd name="T60" fmla="*/ 9696 w 165"/>
                <a:gd name="T61" fmla="*/ 9391 h 107"/>
                <a:gd name="T62" fmla="*/ 9071 w 165"/>
                <a:gd name="T63" fmla="*/ 8101 h 107"/>
                <a:gd name="T64" fmla="*/ 10036 w 165"/>
                <a:gd name="T65" fmla="*/ 6263 h 107"/>
                <a:gd name="T66" fmla="*/ 11724 w 165"/>
                <a:gd name="T67" fmla="*/ 5292 h 107"/>
                <a:gd name="T68" fmla="*/ 12398 w 165"/>
                <a:gd name="T69" fmla="*/ 5937 h 107"/>
                <a:gd name="T70" fmla="*/ 16065 w 165"/>
                <a:gd name="T71" fmla="*/ 6263 h 107"/>
                <a:gd name="T72" fmla="*/ 18093 w 165"/>
                <a:gd name="T73" fmla="*/ 5021 h 107"/>
                <a:gd name="T74" fmla="*/ 19781 w 165"/>
                <a:gd name="T75" fmla="*/ 4051 h 107"/>
                <a:gd name="T76" fmla="*/ 20114 w 165"/>
                <a:gd name="T77" fmla="*/ 3128 h 107"/>
                <a:gd name="T78" fmla="*/ 23441 w 165"/>
                <a:gd name="T79" fmla="*/ 319 h 107"/>
                <a:gd name="T80" fmla="*/ 25469 w 165"/>
                <a:gd name="T81" fmla="*/ 1886 h 107"/>
                <a:gd name="T82" fmla="*/ 27497 w 165"/>
                <a:gd name="T83" fmla="*/ 5021 h 107"/>
                <a:gd name="T84" fmla="*/ 29810 w 165"/>
                <a:gd name="T85" fmla="*/ 8746 h 107"/>
                <a:gd name="T86" fmla="*/ 31164 w 165"/>
                <a:gd name="T87" fmla="*/ 8746 h 107"/>
                <a:gd name="T88" fmla="*/ 32852 w 165"/>
                <a:gd name="T89" fmla="*/ 9391 h 107"/>
                <a:gd name="T90" fmla="*/ 35839 w 165"/>
                <a:gd name="T91" fmla="*/ 9391 h 107"/>
                <a:gd name="T92" fmla="*/ 38207 w 165"/>
                <a:gd name="T93" fmla="*/ 9391 h 107"/>
                <a:gd name="T94" fmla="*/ 39554 w 165"/>
                <a:gd name="T95" fmla="*/ 9669 h 107"/>
                <a:gd name="T96" fmla="*/ 40520 w 165"/>
                <a:gd name="T97" fmla="*/ 10632 h 107"/>
                <a:gd name="T98" fmla="*/ 42548 w 165"/>
                <a:gd name="T99" fmla="*/ 12200 h 107"/>
                <a:gd name="T100" fmla="*/ 43562 w 165"/>
                <a:gd name="T101" fmla="*/ 13441 h 107"/>
                <a:gd name="T102" fmla="*/ 45923 w 165"/>
                <a:gd name="T103" fmla="*/ 12200 h 107"/>
                <a:gd name="T104" fmla="*/ 48236 w 165"/>
                <a:gd name="T105" fmla="*/ 11236 h 107"/>
                <a:gd name="T106" fmla="*/ 47903 w 165"/>
                <a:gd name="T107" fmla="*/ 12478 h 107"/>
                <a:gd name="T108" fmla="*/ 46889 w 165"/>
                <a:gd name="T109" fmla="*/ 13767 h 107"/>
                <a:gd name="T110" fmla="*/ 46548 w 165"/>
                <a:gd name="T111" fmla="*/ 15009 h 107"/>
                <a:gd name="T112" fmla="*/ 47903 w 165"/>
                <a:gd name="T113" fmla="*/ 17173 h 107"/>
                <a:gd name="T114" fmla="*/ 50264 w 165"/>
                <a:gd name="T115" fmla="*/ 17173 h 107"/>
                <a:gd name="T116" fmla="*/ 53258 w 165"/>
                <a:gd name="T117" fmla="*/ 17173 h 1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"/>
                <a:gd name="T178" fmla="*/ 0 h 107"/>
                <a:gd name="T179" fmla="*/ 165 w 165"/>
                <a:gd name="T180" fmla="*/ 107 h 1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" h="107">
                  <a:moveTo>
                    <a:pt x="165" y="56"/>
                  </a:moveTo>
                  <a:cubicBezTo>
                    <a:pt x="164" y="57"/>
                    <a:pt x="164" y="58"/>
                    <a:pt x="163" y="59"/>
                  </a:cubicBezTo>
                  <a:cubicBezTo>
                    <a:pt x="163" y="59"/>
                    <a:pt x="163" y="60"/>
                    <a:pt x="163" y="60"/>
                  </a:cubicBezTo>
                  <a:cubicBezTo>
                    <a:pt x="163" y="59"/>
                    <a:pt x="163" y="60"/>
                    <a:pt x="162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2" y="61"/>
                    <a:pt x="161" y="61"/>
                    <a:pt x="161" y="61"/>
                  </a:cubicBezTo>
                  <a:cubicBezTo>
                    <a:pt x="161" y="61"/>
                    <a:pt x="160" y="62"/>
                    <a:pt x="160" y="62"/>
                  </a:cubicBezTo>
                  <a:cubicBezTo>
                    <a:pt x="160" y="62"/>
                    <a:pt x="159" y="62"/>
                    <a:pt x="159" y="62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63"/>
                    <a:pt x="157" y="64"/>
                    <a:pt x="157" y="64"/>
                  </a:cubicBezTo>
                  <a:cubicBezTo>
                    <a:pt x="158" y="63"/>
                    <a:pt x="157" y="64"/>
                    <a:pt x="157" y="65"/>
                  </a:cubicBezTo>
                  <a:cubicBezTo>
                    <a:pt x="158" y="63"/>
                    <a:pt x="157" y="64"/>
                    <a:pt x="157" y="65"/>
                  </a:cubicBezTo>
                  <a:lnTo>
                    <a:pt x="156" y="65"/>
                  </a:lnTo>
                  <a:cubicBezTo>
                    <a:pt x="156" y="65"/>
                    <a:pt x="156" y="65"/>
                    <a:pt x="156" y="65"/>
                  </a:cubicBezTo>
                  <a:cubicBezTo>
                    <a:pt x="156" y="66"/>
                    <a:pt x="156" y="66"/>
                    <a:pt x="156" y="66"/>
                  </a:cubicBezTo>
                  <a:lnTo>
                    <a:pt x="155" y="66"/>
                  </a:lnTo>
                  <a:cubicBezTo>
                    <a:pt x="155" y="66"/>
                    <a:pt x="155" y="66"/>
                    <a:pt x="155" y="66"/>
                  </a:cubicBezTo>
                  <a:lnTo>
                    <a:pt x="155" y="67"/>
                  </a:lnTo>
                  <a:cubicBezTo>
                    <a:pt x="155" y="67"/>
                    <a:pt x="155" y="67"/>
                    <a:pt x="155" y="67"/>
                  </a:cubicBezTo>
                  <a:cubicBezTo>
                    <a:pt x="154" y="67"/>
                    <a:pt x="155" y="67"/>
                    <a:pt x="154" y="67"/>
                  </a:cubicBezTo>
                  <a:cubicBezTo>
                    <a:pt x="154" y="67"/>
                    <a:pt x="154" y="67"/>
                    <a:pt x="154" y="68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54" y="68"/>
                    <a:pt x="153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2" y="69"/>
                    <a:pt x="153" y="70"/>
                    <a:pt x="152" y="70"/>
                  </a:cubicBezTo>
                  <a:lnTo>
                    <a:pt x="152" y="76"/>
                  </a:lnTo>
                  <a:cubicBezTo>
                    <a:pt x="153" y="76"/>
                    <a:pt x="153" y="79"/>
                    <a:pt x="153" y="80"/>
                  </a:cubicBezTo>
                  <a:cubicBezTo>
                    <a:pt x="152" y="80"/>
                    <a:pt x="150" y="80"/>
                    <a:pt x="150" y="81"/>
                  </a:cubicBezTo>
                  <a:cubicBezTo>
                    <a:pt x="152" y="80"/>
                    <a:pt x="150" y="80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8" y="81"/>
                    <a:pt x="147" y="82"/>
                    <a:pt x="146" y="82"/>
                  </a:cubicBezTo>
                  <a:cubicBezTo>
                    <a:pt x="146" y="82"/>
                    <a:pt x="145" y="82"/>
                    <a:pt x="145" y="82"/>
                  </a:cubicBezTo>
                  <a:cubicBezTo>
                    <a:pt x="145" y="82"/>
                    <a:pt x="145" y="83"/>
                    <a:pt x="145" y="83"/>
                  </a:cubicBezTo>
                  <a:cubicBezTo>
                    <a:pt x="145" y="83"/>
                    <a:pt x="145" y="83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5" y="84"/>
                    <a:pt x="144" y="84"/>
                    <a:pt x="144" y="84"/>
                  </a:cubicBezTo>
                  <a:lnTo>
                    <a:pt x="144" y="85"/>
                  </a:lnTo>
                  <a:cubicBezTo>
                    <a:pt x="144" y="85"/>
                    <a:pt x="144" y="85"/>
                    <a:pt x="144" y="85"/>
                  </a:cubicBezTo>
                  <a:cubicBezTo>
                    <a:pt x="143" y="85"/>
                    <a:pt x="143" y="85"/>
                    <a:pt x="143" y="85"/>
                  </a:cubicBezTo>
                  <a:lnTo>
                    <a:pt x="143" y="87"/>
                  </a:lnTo>
                  <a:cubicBezTo>
                    <a:pt x="142" y="87"/>
                    <a:pt x="141" y="88"/>
                    <a:pt x="140" y="88"/>
                  </a:cubicBezTo>
                  <a:cubicBezTo>
                    <a:pt x="140" y="88"/>
                    <a:pt x="140" y="88"/>
                    <a:pt x="140" y="89"/>
                  </a:cubicBezTo>
                  <a:cubicBezTo>
                    <a:pt x="140" y="89"/>
                    <a:pt x="139" y="90"/>
                    <a:pt x="139" y="90"/>
                  </a:cubicBezTo>
                  <a:lnTo>
                    <a:pt x="136" y="90"/>
                  </a:lnTo>
                  <a:cubicBezTo>
                    <a:pt x="136" y="90"/>
                    <a:pt x="135" y="90"/>
                    <a:pt x="135" y="90"/>
                  </a:cubicBezTo>
                  <a:lnTo>
                    <a:pt x="135" y="95"/>
                  </a:lnTo>
                  <a:cubicBezTo>
                    <a:pt x="135" y="95"/>
                    <a:pt x="135" y="95"/>
                    <a:pt x="135" y="95"/>
                  </a:cubicBezTo>
                  <a:lnTo>
                    <a:pt x="134" y="95"/>
                  </a:lnTo>
                  <a:cubicBezTo>
                    <a:pt x="134" y="95"/>
                    <a:pt x="134" y="94"/>
                    <a:pt x="134" y="94"/>
                  </a:cubicBezTo>
                  <a:cubicBezTo>
                    <a:pt x="133" y="94"/>
                    <a:pt x="131" y="94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6"/>
                  </a:cubicBezTo>
                  <a:cubicBezTo>
                    <a:pt x="130" y="96"/>
                    <a:pt x="130" y="96"/>
                    <a:pt x="130" y="97"/>
                  </a:cubicBezTo>
                  <a:cubicBezTo>
                    <a:pt x="130" y="97"/>
                    <a:pt x="129" y="97"/>
                    <a:pt x="129" y="97"/>
                  </a:cubicBezTo>
                  <a:cubicBezTo>
                    <a:pt x="128" y="97"/>
                    <a:pt x="128" y="97"/>
                    <a:pt x="127" y="96"/>
                  </a:cubicBezTo>
                  <a:cubicBezTo>
                    <a:pt x="126" y="96"/>
                    <a:pt x="125" y="95"/>
                    <a:pt x="125" y="94"/>
                  </a:cubicBezTo>
                  <a:cubicBezTo>
                    <a:pt x="126" y="96"/>
                    <a:pt x="125" y="95"/>
                    <a:pt x="125" y="94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3" y="92"/>
                    <a:pt x="122" y="92"/>
                    <a:pt x="120" y="92"/>
                  </a:cubicBezTo>
                  <a:cubicBezTo>
                    <a:pt x="120" y="92"/>
                    <a:pt x="120" y="92"/>
                    <a:pt x="119" y="92"/>
                  </a:cubicBezTo>
                  <a:cubicBezTo>
                    <a:pt x="119" y="93"/>
                    <a:pt x="119" y="94"/>
                    <a:pt x="119" y="95"/>
                  </a:cubicBezTo>
                  <a:cubicBezTo>
                    <a:pt x="119" y="93"/>
                    <a:pt x="119" y="94"/>
                    <a:pt x="119" y="95"/>
                  </a:cubicBezTo>
                  <a:lnTo>
                    <a:pt x="119" y="96"/>
                  </a:ln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8"/>
                    <a:pt x="119" y="99"/>
                    <a:pt x="118" y="99"/>
                  </a:cubicBezTo>
                  <a:cubicBezTo>
                    <a:pt x="117" y="99"/>
                    <a:pt x="117" y="99"/>
                    <a:pt x="117" y="98"/>
                  </a:cubicBezTo>
                  <a:cubicBezTo>
                    <a:pt x="116" y="98"/>
                    <a:pt x="116" y="98"/>
                    <a:pt x="115" y="98"/>
                  </a:cubicBezTo>
                  <a:lnTo>
                    <a:pt x="114" y="96"/>
                  </a:lnTo>
                  <a:cubicBezTo>
                    <a:pt x="114" y="96"/>
                    <a:pt x="113" y="96"/>
                    <a:pt x="112" y="96"/>
                  </a:cubicBezTo>
                  <a:cubicBezTo>
                    <a:pt x="112" y="96"/>
                    <a:pt x="112" y="97"/>
                    <a:pt x="112" y="97"/>
                  </a:cubicBezTo>
                  <a:cubicBezTo>
                    <a:pt x="112" y="97"/>
                    <a:pt x="112" y="98"/>
                    <a:pt x="112" y="98"/>
                  </a:cubicBezTo>
                  <a:cubicBezTo>
                    <a:pt x="112" y="98"/>
                    <a:pt x="111" y="99"/>
                    <a:pt x="111" y="99"/>
                  </a:cubicBezTo>
                  <a:cubicBezTo>
                    <a:pt x="110" y="99"/>
                    <a:pt x="110" y="99"/>
                    <a:pt x="109" y="98"/>
                  </a:cubicBezTo>
                  <a:cubicBezTo>
                    <a:pt x="110" y="99"/>
                    <a:pt x="110" y="99"/>
                    <a:pt x="109" y="98"/>
                  </a:cubicBezTo>
                  <a:lnTo>
                    <a:pt x="108" y="97"/>
                  </a:lnTo>
                  <a:cubicBezTo>
                    <a:pt x="109" y="98"/>
                    <a:pt x="108" y="97"/>
                    <a:pt x="108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8" y="97"/>
                    <a:pt x="108" y="98"/>
                    <a:pt x="108" y="98"/>
                  </a:cubicBezTo>
                  <a:lnTo>
                    <a:pt x="108" y="99"/>
                  </a:lnTo>
                  <a:cubicBezTo>
                    <a:pt x="107" y="99"/>
                    <a:pt x="107" y="99"/>
                    <a:pt x="107" y="99"/>
                  </a:cubicBezTo>
                  <a:cubicBezTo>
                    <a:pt x="106" y="99"/>
                    <a:pt x="105" y="99"/>
                    <a:pt x="103" y="99"/>
                  </a:cubicBezTo>
                  <a:cubicBezTo>
                    <a:pt x="103" y="99"/>
                    <a:pt x="103" y="100"/>
                    <a:pt x="102" y="100"/>
                  </a:cubicBezTo>
                  <a:cubicBezTo>
                    <a:pt x="102" y="100"/>
                    <a:pt x="102" y="102"/>
                    <a:pt x="103" y="102"/>
                  </a:cubicBezTo>
                  <a:lnTo>
                    <a:pt x="103" y="103"/>
                  </a:lnTo>
                  <a:cubicBezTo>
                    <a:pt x="103" y="103"/>
                    <a:pt x="103" y="104"/>
                    <a:pt x="103" y="104"/>
                  </a:cubicBezTo>
                  <a:cubicBezTo>
                    <a:pt x="103" y="103"/>
                    <a:pt x="103" y="104"/>
                    <a:pt x="103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3" y="104"/>
                    <a:pt x="103" y="105"/>
                    <a:pt x="103" y="105"/>
                  </a:cubicBezTo>
                  <a:cubicBezTo>
                    <a:pt x="103" y="106"/>
                    <a:pt x="103" y="106"/>
                    <a:pt x="103" y="106"/>
                  </a:cubicBezTo>
                  <a:lnTo>
                    <a:pt x="102" y="107"/>
                  </a:lnTo>
                  <a:cubicBezTo>
                    <a:pt x="102" y="107"/>
                    <a:pt x="101" y="106"/>
                    <a:pt x="101" y="106"/>
                  </a:cubicBezTo>
                  <a:cubicBezTo>
                    <a:pt x="101" y="106"/>
                    <a:pt x="100" y="106"/>
                    <a:pt x="100" y="106"/>
                  </a:cubicBezTo>
                  <a:cubicBezTo>
                    <a:pt x="100" y="106"/>
                    <a:pt x="99" y="106"/>
                    <a:pt x="99" y="106"/>
                  </a:cubicBezTo>
                  <a:lnTo>
                    <a:pt x="98" y="106"/>
                  </a:lnTo>
                  <a:cubicBezTo>
                    <a:pt x="98" y="105"/>
                    <a:pt x="98" y="105"/>
                    <a:pt x="98" y="105"/>
                  </a:cubicBezTo>
                  <a:lnTo>
                    <a:pt x="98" y="100"/>
                  </a:lnTo>
                  <a:cubicBezTo>
                    <a:pt x="98" y="104"/>
                    <a:pt x="98" y="102"/>
                    <a:pt x="97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7" y="100"/>
                    <a:pt x="96" y="99"/>
                    <a:pt x="96" y="99"/>
                  </a:cubicBezTo>
                  <a:cubicBezTo>
                    <a:pt x="96" y="99"/>
                    <a:pt x="96" y="98"/>
                    <a:pt x="95" y="98"/>
                  </a:cubicBezTo>
                  <a:cubicBezTo>
                    <a:pt x="96" y="99"/>
                    <a:pt x="96" y="98"/>
                    <a:pt x="95" y="98"/>
                  </a:cubicBezTo>
                  <a:cubicBezTo>
                    <a:pt x="95" y="98"/>
                    <a:pt x="95" y="97"/>
                    <a:pt x="95" y="97"/>
                  </a:cubicBezTo>
                  <a:cubicBezTo>
                    <a:pt x="95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8"/>
                    <a:pt x="94" y="98"/>
                  </a:cubicBezTo>
                  <a:cubicBezTo>
                    <a:pt x="94" y="98"/>
                    <a:pt x="93" y="98"/>
                    <a:pt x="93" y="98"/>
                  </a:cubicBezTo>
                  <a:lnTo>
                    <a:pt x="93" y="100"/>
                  </a:lnTo>
                  <a:cubicBezTo>
                    <a:pt x="93" y="100"/>
                    <a:pt x="91" y="100"/>
                    <a:pt x="91" y="100"/>
                  </a:cubicBezTo>
                  <a:cubicBezTo>
                    <a:pt x="90" y="100"/>
                    <a:pt x="90" y="100"/>
                    <a:pt x="89" y="100"/>
                  </a:cubicBezTo>
                  <a:cubicBezTo>
                    <a:pt x="89" y="101"/>
                    <a:pt x="88" y="101"/>
                    <a:pt x="88" y="101"/>
                  </a:cubicBezTo>
                  <a:cubicBezTo>
                    <a:pt x="89" y="101"/>
                    <a:pt x="88" y="101"/>
                    <a:pt x="88" y="101"/>
                  </a:cubicBezTo>
                  <a:cubicBezTo>
                    <a:pt x="89" y="101"/>
                    <a:pt x="88" y="101"/>
                    <a:pt x="88" y="102"/>
                  </a:cubicBezTo>
                  <a:cubicBezTo>
                    <a:pt x="88" y="102"/>
                    <a:pt x="88" y="103"/>
                    <a:pt x="88" y="103"/>
                  </a:cubicBezTo>
                  <a:cubicBezTo>
                    <a:pt x="88" y="103"/>
                    <a:pt x="88" y="103"/>
                    <a:pt x="88" y="104"/>
                  </a:cubicBezTo>
                  <a:cubicBezTo>
                    <a:pt x="88" y="104"/>
                    <a:pt x="87" y="104"/>
                    <a:pt x="87" y="104"/>
                  </a:cubicBezTo>
                  <a:lnTo>
                    <a:pt x="86" y="104"/>
                  </a:lnTo>
                  <a:cubicBezTo>
                    <a:pt x="86" y="104"/>
                    <a:pt x="86" y="104"/>
                    <a:pt x="85" y="104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84" y="105"/>
                    <a:pt x="83" y="106"/>
                    <a:pt x="83" y="106"/>
                  </a:cubicBezTo>
                  <a:cubicBezTo>
                    <a:pt x="82" y="106"/>
                    <a:pt x="81" y="106"/>
                    <a:pt x="81" y="106"/>
                  </a:cubicBezTo>
                  <a:cubicBezTo>
                    <a:pt x="80" y="106"/>
                    <a:pt x="79" y="105"/>
                    <a:pt x="79" y="105"/>
                  </a:cubicBezTo>
                  <a:cubicBezTo>
                    <a:pt x="79" y="105"/>
                    <a:pt x="77" y="103"/>
                    <a:pt x="77" y="102"/>
                  </a:cubicBezTo>
                  <a:cubicBezTo>
                    <a:pt x="77" y="102"/>
                    <a:pt x="77" y="102"/>
                    <a:pt x="77" y="101"/>
                  </a:cubicBezTo>
                  <a:lnTo>
                    <a:pt x="75" y="101"/>
                  </a:lnTo>
                  <a:cubicBezTo>
                    <a:pt x="75" y="101"/>
                    <a:pt x="75" y="102"/>
                    <a:pt x="75" y="102"/>
                  </a:cubicBezTo>
                  <a:lnTo>
                    <a:pt x="70" y="102"/>
                  </a:lnTo>
                  <a:cubicBezTo>
                    <a:pt x="70" y="100"/>
                    <a:pt x="67" y="99"/>
                    <a:pt x="67" y="98"/>
                  </a:cubicBezTo>
                  <a:cubicBezTo>
                    <a:pt x="67" y="98"/>
                    <a:pt x="66" y="98"/>
                    <a:pt x="66" y="98"/>
                  </a:cubicBezTo>
                  <a:cubicBezTo>
                    <a:pt x="66" y="98"/>
                    <a:pt x="66" y="98"/>
                    <a:pt x="66" y="99"/>
                  </a:cubicBezTo>
                  <a:cubicBezTo>
                    <a:pt x="65" y="99"/>
                    <a:pt x="66" y="100"/>
                    <a:pt x="66" y="101"/>
                  </a:cubicBezTo>
                  <a:cubicBezTo>
                    <a:pt x="66" y="101"/>
                    <a:pt x="66" y="103"/>
                    <a:pt x="66" y="104"/>
                  </a:cubicBezTo>
                  <a:lnTo>
                    <a:pt x="65" y="104"/>
                  </a:lnTo>
                  <a:cubicBezTo>
                    <a:pt x="65" y="103"/>
                    <a:pt x="64" y="103"/>
                    <a:pt x="64" y="10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4" y="102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0"/>
                  </a:cubicBezTo>
                  <a:lnTo>
                    <a:pt x="62" y="100"/>
                  </a:ln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1" y="102"/>
                    <a:pt x="61" y="102"/>
                  </a:cubicBezTo>
                  <a:cubicBezTo>
                    <a:pt x="62" y="101"/>
                    <a:pt x="61" y="102"/>
                    <a:pt x="61" y="102"/>
                  </a:cubicBezTo>
                  <a:cubicBezTo>
                    <a:pt x="60" y="102"/>
                    <a:pt x="60" y="102"/>
                    <a:pt x="60" y="102"/>
                  </a:cubicBezTo>
                  <a:lnTo>
                    <a:pt x="59" y="102"/>
                  </a:lnTo>
                  <a:cubicBezTo>
                    <a:pt x="59" y="102"/>
                    <a:pt x="57" y="102"/>
                    <a:pt x="57" y="101"/>
                  </a:cubicBezTo>
                  <a:cubicBezTo>
                    <a:pt x="56" y="101"/>
                    <a:pt x="55" y="100"/>
                    <a:pt x="54" y="100"/>
                  </a:cubicBezTo>
                  <a:lnTo>
                    <a:pt x="54" y="101"/>
                  </a:lnTo>
                  <a:cubicBezTo>
                    <a:pt x="54" y="101"/>
                    <a:pt x="54" y="101"/>
                    <a:pt x="54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2"/>
                    <a:pt x="52" y="102"/>
                    <a:pt x="51" y="102"/>
                  </a:cubicBezTo>
                  <a:lnTo>
                    <a:pt x="50" y="103"/>
                  </a:lnTo>
                  <a:cubicBezTo>
                    <a:pt x="51" y="102"/>
                    <a:pt x="50" y="103"/>
                    <a:pt x="50" y="103"/>
                  </a:cubicBezTo>
                  <a:cubicBezTo>
                    <a:pt x="50" y="103"/>
                    <a:pt x="48" y="104"/>
                    <a:pt x="48" y="104"/>
                  </a:cubicBezTo>
                  <a:lnTo>
                    <a:pt x="45" y="104"/>
                  </a:lnTo>
                  <a:cubicBezTo>
                    <a:pt x="45" y="104"/>
                    <a:pt x="44" y="103"/>
                    <a:pt x="44" y="103"/>
                  </a:cubicBezTo>
                  <a:cubicBezTo>
                    <a:pt x="45" y="104"/>
                    <a:pt x="44" y="103"/>
                    <a:pt x="44" y="103"/>
                  </a:cubicBezTo>
                  <a:cubicBezTo>
                    <a:pt x="43" y="103"/>
                    <a:pt x="43" y="100"/>
                    <a:pt x="43" y="100"/>
                  </a:cubicBezTo>
                  <a:cubicBezTo>
                    <a:pt x="44" y="99"/>
                    <a:pt x="44" y="98"/>
                    <a:pt x="45" y="98"/>
                  </a:cubicBezTo>
                  <a:cubicBezTo>
                    <a:pt x="45" y="97"/>
                    <a:pt x="45" y="96"/>
                    <a:pt x="45" y="94"/>
                  </a:cubicBezTo>
                  <a:cubicBezTo>
                    <a:pt x="44" y="94"/>
                    <a:pt x="43" y="94"/>
                    <a:pt x="43" y="94"/>
                  </a:cubicBezTo>
                  <a:cubicBezTo>
                    <a:pt x="43" y="94"/>
                    <a:pt x="42" y="94"/>
                    <a:pt x="42" y="94"/>
                  </a:cubicBezTo>
                  <a:cubicBezTo>
                    <a:pt x="42" y="94"/>
                    <a:pt x="41" y="95"/>
                    <a:pt x="41" y="95"/>
                  </a:cubicBezTo>
                  <a:cubicBezTo>
                    <a:pt x="40" y="95"/>
                    <a:pt x="40" y="95"/>
                    <a:pt x="39" y="95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8" y="96"/>
                    <a:pt x="35" y="96"/>
                    <a:pt x="35" y="95"/>
                  </a:cubicBezTo>
                  <a:cubicBezTo>
                    <a:pt x="34" y="95"/>
                    <a:pt x="34" y="95"/>
                    <a:pt x="34" y="94"/>
                  </a:cubicBezTo>
                  <a:cubicBezTo>
                    <a:pt x="34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2" y="93"/>
                    <a:pt x="32" y="93"/>
                  </a:cubicBezTo>
                  <a:cubicBezTo>
                    <a:pt x="31" y="93"/>
                    <a:pt x="31" y="90"/>
                    <a:pt x="31" y="90"/>
                  </a:cubicBezTo>
                  <a:cubicBezTo>
                    <a:pt x="31" y="90"/>
                    <a:pt x="31" y="88"/>
                    <a:pt x="31" y="88"/>
                  </a:cubicBezTo>
                  <a:cubicBezTo>
                    <a:pt x="31" y="88"/>
                    <a:pt x="31" y="86"/>
                    <a:pt x="31" y="86"/>
                  </a:cubicBezTo>
                  <a:cubicBezTo>
                    <a:pt x="31" y="86"/>
                    <a:pt x="32" y="85"/>
                    <a:pt x="32" y="84"/>
                  </a:cubicBezTo>
                  <a:cubicBezTo>
                    <a:pt x="31" y="86"/>
                    <a:pt x="32" y="85"/>
                    <a:pt x="32" y="84"/>
                  </a:cubicBezTo>
                  <a:lnTo>
                    <a:pt x="33" y="84"/>
                  </a:lnTo>
                  <a:cubicBezTo>
                    <a:pt x="33" y="84"/>
                    <a:pt x="34" y="84"/>
                    <a:pt x="34" y="84"/>
                  </a:cubicBezTo>
                  <a:cubicBezTo>
                    <a:pt x="34" y="83"/>
                    <a:pt x="34" y="84"/>
                    <a:pt x="34" y="83"/>
                  </a:cubicBezTo>
                  <a:cubicBezTo>
                    <a:pt x="34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7" y="81"/>
                    <a:pt x="38" y="81"/>
                    <a:pt x="39" y="81"/>
                  </a:cubicBezTo>
                  <a:cubicBezTo>
                    <a:pt x="39" y="80"/>
                    <a:pt x="39" y="80"/>
                    <a:pt x="39" y="80"/>
                  </a:cubicBezTo>
                  <a:lnTo>
                    <a:pt x="39" y="79"/>
                  </a:lnTo>
                  <a:cubicBezTo>
                    <a:pt x="39" y="79"/>
                    <a:pt x="38" y="79"/>
                    <a:pt x="38" y="78"/>
                  </a:cubicBezTo>
                  <a:cubicBezTo>
                    <a:pt x="38" y="78"/>
                    <a:pt x="36" y="78"/>
                    <a:pt x="36" y="78"/>
                  </a:cubicBez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3" y="78"/>
                    <a:pt x="33" y="78"/>
                  </a:cubicBezTo>
                  <a:cubicBezTo>
                    <a:pt x="34" y="78"/>
                    <a:pt x="33" y="78"/>
                    <a:pt x="33" y="78"/>
                  </a:cubicBezTo>
                  <a:lnTo>
                    <a:pt x="33" y="79"/>
                  </a:lnTo>
                  <a:cubicBezTo>
                    <a:pt x="33" y="79"/>
                    <a:pt x="32" y="79"/>
                    <a:pt x="32" y="79"/>
                  </a:cubicBezTo>
                  <a:cubicBezTo>
                    <a:pt x="32" y="79"/>
                    <a:pt x="32" y="79"/>
                    <a:pt x="31" y="79"/>
                  </a:cubicBezTo>
                  <a:lnTo>
                    <a:pt x="31" y="78"/>
                  </a:lnTo>
                  <a:cubicBezTo>
                    <a:pt x="31" y="79"/>
                    <a:pt x="31" y="78"/>
                    <a:pt x="31" y="78"/>
                  </a:cubicBezTo>
                  <a:cubicBezTo>
                    <a:pt x="31" y="78"/>
                    <a:pt x="31" y="78"/>
                    <a:pt x="31" y="77"/>
                  </a:cubicBezTo>
                  <a:lnTo>
                    <a:pt x="30" y="76"/>
                  </a:lnTo>
                  <a:cubicBezTo>
                    <a:pt x="31" y="77"/>
                    <a:pt x="30" y="76"/>
                    <a:pt x="30" y="76"/>
                  </a:cubicBezTo>
                  <a:cubicBezTo>
                    <a:pt x="30" y="75"/>
                    <a:pt x="28" y="75"/>
                    <a:pt x="28" y="75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7" y="73"/>
                    <a:pt x="26" y="72"/>
                    <a:pt x="25" y="72"/>
                  </a:cubicBezTo>
                  <a:cubicBezTo>
                    <a:pt x="25" y="71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4" y="69"/>
                    <a:pt x="24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8"/>
                    <a:pt x="21" y="67"/>
                    <a:pt x="19" y="67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5"/>
                  </a:cubicBezTo>
                  <a:lnTo>
                    <a:pt x="18" y="65"/>
                  </a:lnTo>
                  <a:cubicBezTo>
                    <a:pt x="18" y="65"/>
                    <a:pt x="17" y="65"/>
                    <a:pt x="16" y="65"/>
                  </a:cubicBezTo>
                  <a:cubicBezTo>
                    <a:pt x="16" y="65"/>
                    <a:pt x="16" y="64"/>
                    <a:pt x="16" y="64"/>
                  </a:cubicBezTo>
                  <a:lnTo>
                    <a:pt x="16" y="63"/>
                  </a:lnTo>
                  <a:cubicBezTo>
                    <a:pt x="17" y="62"/>
                    <a:pt x="18" y="61"/>
                    <a:pt x="19" y="61"/>
                  </a:cubicBezTo>
                  <a:lnTo>
                    <a:pt x="24" y="61"/>
                  </a:lnTo>
                  <a:cubicBezTo>
                    <a:pt x="24" y="61"/>
                    <a:pt x="24" y="61"/>
                    <a:pt x="24" y="61"/>
                  </a:cubicBezTo>
                  <a:lnTo>
                    <a:pt x="25" y="60"/>
                  </a:lnTo>
                  <a:cubicBezTo>
                    <a:pt x="25" y="59"/>
                    <a:pt x="25" y="57"/>
                    <a:pt x="25" y="56"/>
                  </a:cubicBezTo>
                  <a:cubicBezTo>
                    <a:pt x="25" y="56"/>
                    <a:pt x="23" y="55"/>
                    <a:pt x="23" y="55"/>
                  </a:cubicBezTo>
                  <a:cubicBezTo>
                    <a:pt x="23" y="55"/>
                    <a:pt x="22" y="56"/>
                    <a:pt x="22" y="56"/>
                  </a:cubicBezTo>
                  <a:cubicBezTo>
                    <a:pt x="22" y="56"/>
                    <a:pt x="21" y="56"/>
                    <a:pt x="21" y="56"/>
                  </a:cubicBezTo>
                  <a:cubicBezTo>
                    <a:pt x="21" y="56"/>
                    <a:pt x="20" y="56"/>
                    <a:pt x="20" y="56"/>
                  </a:cubicBezTo>
                  <a:cubicBezTo>
                    <a:pt x="20" y="57"/>
                    <a:pt x="20" y="56"/>
                    <a:pt x="20" y="57"/>
                  </a:cubicBezTo>
                  <a:lnTo>
                    <a:pt x="19" y="57"/>
                  </a:lnTo>
                  <a:cubicBezTo>
                    <a:pt x="19" y="55"/>
                    <a:pt x="18" y="53"/>
                    <a:pt x="18" y="51"/>
                  </a:cubicBezTo>
                  <a:lnTo>
                    <a:pt x="19" y="51"/>
                  </a:lnTo>
                  <a:cubicBezTo>
                    <a:pt x="18" y="51"/>
                    <a:pt x="19" y="51"/>
                    <a:pt x="19" y="50"/>
                  </a:cubicBezTo>
                  <a:cubicBezTo>
                    <a:pt x="18" y="51"/>
                    <a:pt x="19" y="51"/>
                    <a:pt x="19" y="50"/>
                  </a:cubicBezTo>
                  <a:cubicBezTo>
                    <a:pt x="19" y="50"/>
                    <a:pt x="22" y="50"/>
                    <a:pt x="23" y="50"/>
                  </a:cubicBezTo>
                  <a:cubicBezTo>
                    <a:pt x="23" y="50"/>
                    <a:pt x="23" y="49"/>
                    <a:pt x="23" y="48"/>
                  </a:cubicBezTo>
                  <a:cubicBezTo>
                    <a:pt x="23" y="48"/>
                    <a:pt x="23" y="47"/>
                    <a:pt x="23" y="47"/>
                  </a:cubicBezTo>
                  <a:cubicBezTo>
                    <a:pt x="22" y="46"/>
                    <a:pt x="21" y="46"/>
                    <a:pt x="21" y="46"/>
                  </a:cubicBezTo>
                  <a:cubicBezTo>
                    <a:pt x="21" y="46"/>
                    <a:pt x="20" y="45"/>
                    <a:pt x="19" y="45"/>
                  </a:cubicBezTo>
                  <a:cubicBezTo>
                    <a:pt x="19" y="45"/>
                    <a:pt x="19" y="46"/>
                    <a:pt x="19" y="46"/>
                  </a:cubicBezTo>
                  <a:cubicBezTo>
                    <a:pt x="19" y="46"/>
                    <a:pt x="19" y="46"/>
                    <a:pt x="19" y="47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7" y="48"/>
                    <a:pt x="17" y="48"/>
                  </a:cubicBezTo>
                  <a:cubicBezTo>
                    <a:pt x="17" y="48"/>
                    <a:pt x="17" y="47"/>
                    <a:pt x="17" y="47"/>
                  </a:cubicBezTo>
                  <a:cubicBezTo>
                    <a:pt x="17" y="46"/>
                    <a:pt x="15" y="44"/>
                    <a:pt x="15" y="43"/>
                  </a:cubicBezTo>
                  <a:lnTo>
                    <a:pt x="16" y="42"/>
                  </a:lnTo>
                  <a:cubicBezTo>
                    <a:pt x="15" y="43"/>
                    <a:pt x="16" y="42"/>
                    <a:pt x="16" y="42"/>
                  </a:cubicBezTo>
                  <a:cubicBezTo>
                    <a:pt x="16" y="42"/>
                    <a:pt x="16" y="41"/>
                    <a:pt x="16" y="41"/>
                  </a:cubicBezTo>
                  <a:lnTo>
                    <a:pt x="16" y="40"/>
                  </a:ln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39"/>
                    <a:pt x="15" y="39"/>
                  </a:cubicBezTo>
                  <a:cubicBezTo>
                    <a:pt x="16" y="40"/>
                    <a:pt x="16" y="39"/>
                    <a:pt x="15" y="39"/>
                  </a:cubicBezTo>
                  <a:cubicBezTo>
                    <a:pt x="15" y="39"/>
                    <a:pt x="10" y="39"/>
                    <a:pt x="9" y="39"/>
                  </a:cubicBezTo>
                  <a:cubicBezTo>
                    <a:pt x="7" y="39"/>
                    <a:pt x="5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7"/>
                    <a:pt x="0" y="37"/>
                    <a:pt x="0" y="36"/>
                  </a:cubicBezTo>
                  <a:cubicBezTo>
                    <a:pt x="1" y="35"/>
                    <a:pt x="4" y="34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6" y="32"/>
                    <a:pt x="6" y="32"/>
                  </a:cubicBezTo>
                  <a:lnTo>
                    <a:pt x="7" y="31"/>
                  </a:lnTo>
                  <a:cubicBezTo>
                    <a:pt x="7" y="31"/>
                    <a:pt x="7" y="30"/>
                    <a:pt x="7" y="30"/>
                  </a:cubicBezTo>
                  <a:lnTo>
                    <a:pt x="9" y="30"/>
                  </a:lnTo>
                  <a:cubicBezTo>
                    <a:pt x="10" y="30"/>
                    <a:pt x="12" y="29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lnTo>
                    <a:pt x="16" y="29"/>
                  </a:lnTo>
                  <a:lnTo>
                    <a:pt x="16" y="30"/>
                  </a:lnTo>
                  <a:cubicBezTo>
                    <a:pt x="16" y="30"/>
                    <a:pt x="16" y="30"/>
                    <a:pt x="16" y="30"/>
                  </a:cubicBezTo>
                  <a:lnTo>
                    <a:pt x="17" y="30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1" y="30"/>
                  </a:lnTo>
                  <a:cubicBezTo>
                    <a:pt x="21" y="30"/>
                    <a:pt x="22" y="30"/>
                    <a:pt x="22" y="30"/>
                  </a:cubicBezTo>
                  <a:lnTo>
                    <a:pt x="23" y="30"/>
                  </a:lnTo>
                  <a:cubicBezTo>
                    <a:pt x="23" y="31"/>
                    <a:pt x="24" y="30"/>
                    <a:pt x="24" y="31"/>
                  </a:cubicBezTo>
                  <a:lnTo>
                    <a:pt x="25" y="31"/>
                  </a:lnTo>
                  <a:cubicBezTo>
                    <a:pt x="26" y="31"/>
                    <a:pt x="27" y="31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29" y="30"/>
                    <a:pt x="29" y="28"/>
                    <a:pt x="29" y="27"/>
                  </a:cubicBezTo>
                  <a:lnTo>
                    <a:pt x="28" y="27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3"/>
                  </a:lnTo>
                  <a:cubicBezTo>
                    <a:pt x="27" y="23"/>
                    <a:pt x="28" y="23"/>
                    <a:pt x="28" y="22"/>
                  </a:cubicBezTo>
                  <a:lnTo>
                    <a:pt x="29" y="22"/>
                  </a:lnTo>
                  <a:cubicBezTo>
                    <a:pt x="29" y="21"/>
                    <a:pt x="30" y="20"/>
                    <a:pt x="30" y="20"/>
                  </a:cubicBezTo>
                  <a:lnTo>
                    <a:pt x="30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7" y="18"/>
                  </a:ln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9"/>
                    <a:pt x="37" y="19"/>
                  </a:cubicBezTo>
                  <a:lnTo>
                    <a:pt x="38" y="19"/>
                  </a:lnTo>
                  <a:lnTo>
                    <a:pt x="39" y="20"/>
                  </a:lnTo>
                  <a:lnTo>
                    <a:pt x="42" y="20"/>
                  </a:lnTo>
                  <a:cubicBezTo>
                    <a:pt x="44" y="20"/>
                    <a:pt x="47" y="20"/>
                    <a:pt x="48" y="20"/>
                  </a:cubicBez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cubicBezTo>
                    <a:pt x="49" y="18"/>
                    <a:pt x="50" y="17"/>
                    <a:pt x="50" y="17"/>
                  </a:cubicBezTo>
                  <a:lnTo>
                    <a:pt x="51" y="17"/>
                  </a:lnTo>
                  <a:lnTo>
                    <a:pt x="51" y="16"/>
                  </a:lnTo>
                  <a:cubicBezTo>
                    <a:pt x="51" y="16"/>
                    <a:pt x="53" y="16"/>
                    <a:pt x="54" y="16"/>
                  </a:cubicBezTo>
                  <a:cubicBezTo>
                    <a:pt x="54" y="17"/>
                    <a:pt x="55" y="17"/>
                    <a:pt x="56" y="17"/>
                  </a:cubicBezTo>
                  <a:cubicBezTo>
                    <a:pt x="56" y="16"/>
                    <a:pt x="57" y="16"/>
                    <a:pt x="57" y="16"/>
                  </a:cubicBezTo>
                  <a:lnTo>
                    <a:pt x="57" y="15"/>
                  </a:lnTo>
                  <a:cubicBezTo>
                    <a:pt x="58" y="15"/>
                    <a:pt x="57" y="13"/>
                    <a:pt x="57" y="13"/>
                  </a:cubicBezTo>
                  <a:lnTo>
                    <a:pt x="58" y="12"/>
                  </a:lnTo>
                  <a:cubicBezTo>
                    <a:pt x="58" y="13"/>
                    <a:pt x="58" y="12"/>
                    <a:pt x="58" y="13"/>
                  </a:cubicBezTo>
                  <a:lnTo>
                    <a:pt x="59" y="13"/>
                  </a:lnTo>
                  <a:cubicBezTo>
                    <a:pt x="59" y="13"/>
                    <a:pt x="60" y="14"/>
                    <a:pt x="60" y="14"/>
                  </a:cubicBezTo>
                  <a:lnTo>
                    <a:pt x="62" y="14"/>
                  </a:lnTo>
                  <a:lnTo>
                    <a:pt x="62" y="12"/>
                  </a:lnTo>
                  <a:cubicBezTo>
                    <a:pt x="61" y="12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0" y="10"/>
                    <a:pt x="60" y="10"/>
                  </a:cubicBezTo>
                  <a:cubicBezTo>
                    <a:pt x="60" y="10"/>
                    <a:pt x="60" y="9"/>
                    <a:pt x="60" y="9"/>
                  </a:cubicBezTo>
                  <a:lnTo>
                    <a:pt x="60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1"/>
                  </a:lnTo>
                  <a:cubicBezTo>
                    <a:pt x="65" y="0"/>
                    <a:pt x="69" y="1"/>
                    <a:pt x="70" y="1"/>
                  </a:cubicBezTo>
                  <a:cubicBezTo>
                    <a:pt x="70" y="1"/>
                    <a:pt x="71" y="1"/>
                    <a:pt x="71" y="1"/>
                  </a:cubicBezTo>
                  <a:lnTo>
                    <a:pt x="72" y="2"/>
                  </a:lnTo>
                  <a:cubicBezTo>
                    <a:pt x="72" y="2"/>
                    <a:pt x="73" y="3"/>
                    <a:pt x="73" y="4"/>
                  </a:cubicBezTo>
                  <a:cubicBezTo>
                    <a:pt x="73" y="4"/>
                    <a:pt x="74" y="5"/>
                    <a:pt x="75" y="5"/>
                  </a:cubicBezTo>
                  <a:cubicBezTo>
                    <a:pt x="75" y="5"/>
                    <a:pt x="75" y="5"/>
                    <a:pt x="75" y="6"/>
                  </a:cubicBezTo>
                  <a:cubicBezTo>
                    <a:pt x="76" y="6"/>
                    <a:pt x="75" y="6"/>
                    <a:pt x="76" y="6"/>
                  </a:cubicBez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cubicBezTo>
                    <a:pt x="78" y="8"/>
                    <a:pt x="77" y="12"/>
                    <a:pt x="77" y="13"/>
                  </a:cubicBezTo>
                  <a:cubicBezTo>
                    <a:pt x="79" y="13"/>
                    <a:pt x="80" y="13"/>
                    <a:pt x="81" y="13"/>
                  </a:cubicBezTo>
                  <a:cubicBezTo>
                    <a:pt x="81" y="13"/>
                    <a:pt x="81" y="13"/>
                    <a:pt x="82" y="13"/>
                  </a:cubicBezTo>
                  <a:lnTo>
                    <a:pt x="82" y="14"/>
                  </a:lnTo>
                  <a:lnTo>
                    <a:pt x="82" y="16"/>
                  </a:lnTo>
                  <a:cubicBezTo>
                    <a:pt x="83" y="17"/>
                    <a:pt x="83" y="17"/>
                    <a:pt x="83" y="17"/>
                  </a:cubicBezTo>
                  <a:cubicBezTo>
                    <a:pt x="83" y="18"/>
                    <a:pt x="85" y="21"/>
                    <a:pt x="85" y="23"/>
                  </a:cubicBezTo>
                  <a:lnTo>
                    <a:pt x="86" y="23"/>
                  </a:lnTo>
                  <a:cubicBezTo>
                    <a:pt x="86" y="23"/>
                    <a:pt x="86" y="23"/>
                    <a:pt x="86" y="23"/>
                  </a:cubicBezTo>
                  <a:lnTo>
                    <a:pt x="87" y="23"/>
                  </a:lnTo>
                  <a:cubicBezTo>
                    <a:pt x="87" y="23"/>
                    <a:pt x="88" y="23"/>
                    <a:pt x="88" y="24"/>
                  </a:cubicBezTo>
                  <a:lnTo>
                    <a:pt x="88" y="28"/>
                  </a:lnTo>
                  <a:lnTo>
                    <a:pt x="89" y="28"/>
                  </a:lnTo>
                  <a:lnTo>
                    <a:pt x="89" y="29"/>
                  </a:lnTo>
                  <a:cubicBezTo>
                    <a:pt x="90" y="29"/>
                    <a:pt x="91" y="29"/>
                    <a:pt x="92" y="29"/>
                  </a:cubicBezTo>
                  <a:lnTo>
                    <a:pt x="92" y="28"/>
                  </a:lnTo>
                  <a:lnTo>
                    <a:pt x="93" y="28"/>
                  </a:lnTo>
                  <a:lnTo>
                    <a:pt x="93" y="27"/>
                  </a:lnTo>
                  <a:lnTo>
                    <a:pt x="97" y="27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9" y="31"/>
                  </a:lnTo>
                  <a:lnTo>
                    <a:pt x="101" y="31"/>
                  </a:lnTo>
                  <a:cubicBezTo>
                    <a:pt x="102" y="31"/>
                    <a:pt x="104" y="31"/>
                    <a:pt x="105" y="31"/>
                  </a:cubicBezTo>
                  <a:cubicBezTo>
                    <a:pt x="105" y="30"/>
                    <a:pt x="107" y="30"/>
                    <a:pt x="107" y="30"/>
                  </a:cubicBezTo>
                  <a:lnTo>
                    <a:pt x="107" y="31"/>
                  </a:lnTo>
                  <a:lnTo>
                    <a:pt x="108" y="31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1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5" y="30"/>
                  </a:lnTo>
                  <a:cubicBezTo>
                    <a:pt x="115" y="30"/>
                    <a:pt x="116" y="30"/>
                    <a:pt x="116" y="31"/>
                  </a:cubicBezTo>
                  <a:lnTo>
                    <a:pt x="117" y="31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2"/>
                  </a:lnTo>
                  <a:lnTo>
                    <a:pt x="120" y="33"/>
                  </a:lnTo>
                  <a:lnTo>
                    <a:pt x="120" y="34"/>
                  </a:lnTo>
                  <a:cubicBezTo>
                    <a:pt x="120" y="34"/>
                    <a:pt x="120" y="34"/>
                    <a:pt x="120" y="34"/>
                  </a:cubicBezTo>
                  <a:lnTo>
                    <a:pt x="121" y="34"/>
                  </a:lnTo>
                  <a:cubicBezTo>
                    <a:pt x="121" y="35"/>
                    <a:pt x="121" y="34"/>
                    <a:pt x="121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3" y="36"/>
                    <a:pt x="123" y="38"/>
                    <a:pt x="123" y="38"/>
                  </a:cubicBezTo>
                  <a:lnTo>
                    <a:pt x="124" y="38"/>
                  </a:lnTo>
                  <a:lnTo>
                    <a:pt x="124" y="39"/>
                  </a:lnTo>
                  <a:lnTo>
                    <a:pt x="126" y="39"/>
                  </a:lnTo>
                  <a:cubicBezTo>
                    <a:pt x="126" y="39"/>
                    <a:pt x="126" y="39"/>
                    <a:pt x="127" y="39"/>
                  </a:cubicBezTo>
                  <a:lnTo>
                    <a:pt x="127" y="40"/>
                  </a:lnTo>
                  <a:cubicBezTo>
                    <a:pt x="128" y="40"/>
                    <a:pt x="127" y="40"/>
                    <a:pt x="128" y="40"/>
                  </a:cubicBezTo>
                  <a:cubicBezTo>
                    <a:pt x="128" y="40"/>
                    <a:pt x="128" y="41"/>
                    <a:pt x="128" y="41"/>
                  </a:cubicBezTo>
                  <a:lnTo>
                    <a:pt x="128" y="42"/>
                  </a:lnTo>
                  <a:lnTo>
                    <a:pt x="129" y="42"/>
                  </a:lnTo>
                  <a:cubicBezTo>
                    <a:pt x="129" y="42"/>
                    <a:pt x="130" y="42"/>
                    <a:pt x="130" y="43"/>
                  </a:cubicBezTo>
                  <a:cubicBezTo>
                    <a:pt x="131" y="43"/>
                    <a:pt x="132" y="43"/>
                    <a:pt x="133" y="43"/>
                  </a:cubicBezTo>
                  <a:lnTo>
                    <a:pt x="133" y="42"/>
                  </a:lnTo>
                  <a:cubicBezTo>
                    <a:pt x="133" y="42"/>
                    <a:pt x="133" y="42"/>
                    <a:pt x="133" y="42"/>
                  </a:cubicBezTo>
                  <a:cubicBezTo>
                    <a:pt x="134" y="42"/>
                    <a:pt x="134" y="41"/>
                    <a:pt x="134" y="41"/>
                  </a:cubicBezTo>
                  <a:lnTo>
                    <a:pt x="137" y="41"/>
                  </a:lnTo>
                  <a:lnTo>
                    <a:pt x="137" y="40"/>
                  </a:lnTo>
                  <a:lnTo>
                    <a:pt x="137" y="39"/>
                  </a:lnTo>
                  <a:lnTo>
                    <a:pt x="137" y="38"/>
                  </a:lnTo>
                  <a:cubicBezTo>
                    <a:pt x="137" y="38"/>
                    <a:pt x="139" y="38"/>
                    <a:pt x="139" y="37"/>
                  </a:cubicBezTo>
                  <a:lnTo>
                    <a:pt x="140" y="37"/>
                  </a:lnTo>
                  <a:lnTo>
                    <a:pt x="140" y="36"/>
                  </a:lnTo>
                  <a:lnTo>
                    <a:pt x="144" y="36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9"/>
                  </a:lnTo>
                  <a:cubicBezTo>
                    <a:pt x="143" y="39"/>
                    <a:pt x="143" y="39"/>
                    <a:pt x="143" y="39"/>
                  </a:cubicBezTo>
                  <a:lnTo>
                    <a:pt x="143" y="40"/>
                  </a:lnTo>
                  <a:lnTo>
                    <a:pt x="142" y="40"/>
                  </a:lnTo>
                  <a:cubicBezTo>
                    <a:pt x="142" y="40"/>
                    <a:pt x="142" y="41"/>
                    <a:pt x="141" y="41"/>
                  </a:cubicBezTo>
                  <a:lnTo>
                    <a:pt x="141" y="42"/>
                  </a:lnTo>
                  <a:cubicBezTo>
                    <a:pt x="140" y="42"/>
                    <a:pt x="140" y="43"/>
                    <a:pt x="140" y="43"/>
                  </a:cubicBezTo>
                  <a:cubicBezTo>
                    <a:pt x="140" y="43"/>
                    <a:pt x="140" y="43"/>
                    <a:pt x="139" y="43"/>
                  </a:cubicBezTo>
                  <a:lnTo>
                    <a:pt x="139" y="44"/>
                  </a:lnTo>
                  <a:lnTo>
                    <a:pt x="140" y="44"/>
                  </a:lnTo>
                  <a:lnTo>
                    <a:pt x="140" y="45"/>
                  </a:lnTo>
                  <a:lnTo>
                    <a:pt x="140" y="46"/>
                  </a:lnTo>
                  <a:lnTo>
                    <a:pt x="140" y="47"/>
                  </a:lnTo>
                  <a:cubicBezTo>
                    <a:pt x="140" y="47"/>
                    <a:pt x="140" y="48"/>
                    <a:pt x="140" y="48"/>
                  </a:cubicBezTo>
                  <a:cubicBezTo>
                    <a:pt x="139" y="48"/>
                    <a:pt x="140" y="48"/>
                    <a:pt x="139" y="48"/>
                  </a:cubicBezTo>
                  <a:lnTo>
                    <a:pt x="139" y="49"/>
                  </a:lnTo>
                  <a:cubicBezTo>
                    <a:pt x="139" y="49"/>
                    <a:pt x="138" y="53"/>
                    <a:pt x="139" y="54"/>
                  </a:cubicBezTo>
                  <a:cubicBezTo>
                    <a:pt x="140" y="54"/>
                    <a:pt x="140" y="55"/>
                    <a:pt x="140" y="55"/>
                  </a:cubicBezTo>
                  <a:lnTo>
                    <a:pt x="141" y="55"/>
                  </a:lnTo>
                  <a:lnTo>
                    <a:pt x="143" y="55"/>
                  </a:lnTo>
                  <a:lnTo>
                    <a:pt x="143" y="54"/>
                  </a:lnTo>
                  <a:cubicBezTo>
                    <a:pt x="143" y="54"/>
                    <a:pt x="143" y="54"/>
                    <a:pt x="143" y="54"/>
                  </a:cubicBezTo>
                  <a:cubicBezTo>
                    <a:pt x="143" y="54"/>
                    <a:pt x="144" y="54"/>
                    <a:pt x="145" y="54"/>
                  </a:cubicBezTo>
                  <a:lnTo>
                    <a:pt x="145" y="55"/>
                  </a:lnTo>
                  <a:cubicBezTo>
                    <a:pt x="145" y="55"/>
                    <a:pt x="146" y="54"/>
                    <a:pt x="147" y="55"/>
                  </a:cubicBezTo>
                  <a:cubicBezTo>
                    <a:pt x="148" y="55"/>
                    <a:pt x="149" y="55"/>
                    <a:pt x="150" y="55"/>
                  </a:cubicBezTo>
                  <a:lnTo>
                    <a:pt x="150" y="54"/>
                  </a:lnTo>
                  <a:cubicBezTo>
                    <a:pt x="152" y="54"/>
                    <a:pt x="155" y="54"/>
                    <a:pt x="158" y="54"/>
                  </a:cubicBezTo>
                  <a:lnTo>
                    <a:pt x="158" y="55"/>
                  </a:lnTo>
                  <a:lnTo>
                    <a:pt x="159" y="55"/>
                  </a:lnTo>
                  <a:cubicBezTo>
                    <a:pt x="160" y="55"/>
                    <a:pt x="161" y="55"/>
                    <a:pt x="161" y="55"/>
                  </a:cubicBezTo>
                  <a:lnTo>
                    <a:pt x="165" y="56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5" name="Freeform 210"/>
            <p:cNvSpPr>
              <a:spLocks/>
            </p:cNvSpPr>
            <p:nvPr/>
          </p:nvSpPr>
          <p:spPr bwMode="auto">
            <a:xfrm>
              <a:off x="3129" y="531"/>
              <a:ext cx="1160" cy="1133"/>
            </a:xfrm>
            <a:custGeom>
              <a:avLst/>
              <a:gdLst>
                <a:gd name="T0" fmla="*/ 4008 w 167"/>
                <a:gd name="T1" fmla="*/ 28121 h 167"/>
                <a:gd name="T2" fmla="*/ 2362 w 167"/>
                <a:gd name="T3" fmla="*/ 25917 h 167"/>
                <a:gd name="T4" fmla="*/ 3327 w 167"/>
                <a:gd name="T5" fmla="*/ 24024 h 167"/>
                <a:gd name="T6" fmla="*/ 1348 w 167"/>
                <a:gd name="T7" fmla="*/ 22185 h 167"/>
                <a:gd name="T8" fmla="*/ 674 w 167"/>
                <a:gd name="T9" fmla="*/ 18732 h 167"/>
                <a:gd name="T10" fmla="*/ 4341 w 167"/>
                <a:gd name="T11" fmla="*/ 17171 h 167"/>
                <a:gd name="T12" fmla="*/ 6710 w 167"/>
                <a:gd name="T13" fmla="*/ 15923 h 167"/>
                <a:gd name="T14" fmla="*/ 8057 w 167"/>
                <a:gd name="T15" fmla="*/ 16568 h 167"/>
                <a:gd name="T16" fmla="*/ 8398 w 167"/>
                <a:gd name="T17" fmla="*/ 16249 h 167"/>
                <a:gd name="T18" fmla="*/ 9697 w 167"/>
                <a:gd name="T19" fmla="*/ 14682 h 167"/>
                <a:gd name="T20" fmla="*/ 8057 w 167"/>
                <a:gd name="T21" fmla="*/ 11873 h 167"/>
                <a:gd name="T22" fmla="*/ 6710 w 167"/>
                <a:gd name="T23" fmla="*/ 10631 h 167"/>
                <a:gd name="T24" fmla="*/ 11725 w 167"/>
                <a:gd name="T25" fmla="*/ 9987 h 167"/>
                <a:gd name="T26" fmla="*/ 21130 w 167"/>
                <a:gd name="T27" fmla="*/ 645 h 167"/>
                <a:gd name="T28" fmla="*/ 22776 w 167"/>
                <a:gd name="T29" fmla="*/ 9390 h 167"/>
                <a:gd name="T30" fmla="*/ 30493 w 167"/>
                <a:gd name="T31" fmla="*/ 13440 h 167"/>
                <a:gd name="T32" fmla="*/ 52929 w 167"/>
                <a:gd name="T33" fmla="*/ 19654 h 167"/>
                <a:gd name="T34" fmla="*/ 54617 w 167"/>
                <a:gd name="T35" fmla="*/ 22185 h 167"/>
                <a:gd name="T36" fmla="*/ 50950 w 167"/>
                <a:gd name="T37" fmla="*/ 26832 h 167"/>
                <a:gd name="T38" fmla="*/ 49262 w 167"/>
                <a:gd name="T39" fmla="*/ 27477 h 167"/>
                <a:gd name="T40" fmla="*/ 47574 w 167"/>
                <a:gd name="T41" fmla="*/ 29363 h 167"/>
                <a:gd name="T42" fmla="*/ 46608 w 167"/>
                <a:gd name="T43" fmla="*/ 31208 h 167"/>
                <a:gd name="T44" fmla="*/ 46268 w 167"/>
                <a:gd name="T45" fmla="*/ 32497 h 167"/>
                <a:gd name="T46" fmla="*/ 45594 w 167"/>
                <a:gd name="T47" fmla="*/ 35903 h 167"/>
                <a:gd name="T48" fmla="*/ 43906 w 167"/>
                <a:gd name="T49" fmla="*/ 35578 h 167"/>
                <a:gd name="T50" fmla="*/ 42218 w 167"/>
                <a:gd name="T51" fmla="*/ 34981 h 167"/>
                <a:gd name="T52" fmla="*/ 39565 w 167"/>
                <a:gd name="T53" fmla="*/ 34662 h 167"/>
                <a:gd name="T54" fmla="*/ 36863 w 167"/>
                <a:gd name="T55" fmla="*/ 34336 h 167"/>
                <a:gd name="T56" fmla="*/ 36523 w 167"/>
                <a:gd name="T57" fmla="*/ 35903 h 167"/>
                <a:gd name="T58" fmla="*/ 35849 w 167"/>
                <a:gd name="T59" fmla="*/ 37789 h 167"/>
                <a:gd name="T60" fmla="*/ 35175 w 167"/>
                <a:gd name="T61" fmla="*/ 40917 h 167"/>
                <a:gd name="T62" fmla="*/ 34835 w 167"/>
                <a:gd name="T63" fmla="*/ 43081 h 167"/>
                <a:gd name="T64" fmla="*/ 33536 w 167"/>
                <a:gd name="T65" fmla="*/ 44648 h 167"/>
                <a:gd name="T66" fmla="*/ 32181 w 167"/>
                <a:gd name="T67" fmla="*/ 47131 h 167"/>
                <a:gd name="T68" fmla="*/ 31841 w 167"/>
                <a:gd name="T69" fmla="*/ 48420 h 167"/>
                <a:gd name="T70" fmla="*/ 31167 w 167"/>
                <a:gd name="T71" fmla="*/ 49343 h 167"/>
                <a:gd name="T72" fmla="*/ 28465 w 167"/>
                <a:gd name="T73" fmla="*/ 49018 h 167"/>
                <a:gd name="T74" fmla="*/ 27500 w 167"/>
                <a:gd name="T75" fmla="*/ 49662 h 167"/>
                <a:gd name="T76" fmla="*/ 21470 w 167"/>
                <a:gd name="T77" fmla="*/ 51229 h 167"/>
                <a:gd name="T78" fmla="*/ 21130 w 167"/>
                <a:gd name="T79" fmla="*/ 51826 h 167"/>
                <a:gd name="T80" fmla="*/ 20123 w 167"/>
                <a:gd name="T81" fmla="*/ 52152 h 167"/>
                <a:gd name="T82" fmla="*/ 18428 w 167"/>
                <a:gd name="T83" fmla="*/ 51507 h 167"/>
                <a:gd name="T84" fmla="*/ 16740 w 167"/>
                <a:gd name="T85" fmla="*/ 51507 h 167"/>
                <a:gd name="T86" fmla="*/ 16066 w 167"/>
                <a:gd name="T87" fmla="*/ 49343 h 167"/>
                <a:gd name="T88" fmla="*/ 14427 w 167"/>
                <a:gd name="T89" fmla="*/ 49343 h 167"/>
                <a:gd name="T90" fmla="*/ 12739 w 167"/>
                <a:gd name="T91" fmla="*/ 49988 h 167"/>
                <a:gd name="T92" fmla="*/ 12399 w 167"/>
                <a:gd name="T93" fmla="*/ 44323 h 167"/>
                <a:gd name="T94" fmla="*/ 12739 w 167"/>
                <a:gd name="T95" fmla="*/ 42484 h 167"/>
                <a:gd name="T96" fmla="*/ 13753 w 167"/>
                <a:gd name="T97" fmla="*/ 42484 h 167"/>
                <a:gd name="T98" fmla="*/ 14767 w 167"/>
                <a:gd name="T99" fmla="*/ 40598 h 167"/>
                <a:gd name="T100" fmla="*/ 13073 w 167"/>
                <a:gd name="T101" fmla="*/ 38712 h 167"/>
                <a:gd name="T102" fmla="*/ 9697 w 167"/>
                <a:gd name="T103" fmla="*/ 36867 h 167"/>
                <a:gd name="T104" fmla="*/ 12399 w 167"/>
                <a:gd name="T105" fmla="*/ 32172 h 167"/>
                <a:gd name="T106" fmla="*/ 11051 w 167"/>
                <a:gd name="T107" fmla="*/ 31208 h 167"/>
                <a:gd name="T108" fmla="*/ 9697 w 167"/>
                <a:gd name="T109" fmla="*/ 31853 h 167"/>
                <a:gd name="T110" fmla="*/ 8398 w 167"/>
                <a:gd name="T111" fmla="*/ 32497 h 167"/>
                <a:gd name="T112" fmla="*/ 5696 w 167"/>
                <a:gd name="T113" fmla="*/ 30930 h 167"/>
                <a:gd name="T114" fmla="*/ 3327 w 167"/>
                <a:gd name="T115" fmla="*/ 30286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7"/>
                <a:gd name="T175" fmla="*/ 0 h 167"/>
                <a:gd name="T176" fmla="*/ 167 w 167"/>
                <a:gd name="T177" fmla="*/ 167 h 1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7" h="167">
                  <a:moveTo>
                    <a:pt x="10" y="97"/>
                  </a:moveTo>
                  <a:lnTo>
                    <a:pt x="10" y="97"/>
                  </a:lnTo>
                  <a:lnTo>
                    <a:pt x="11" y="97"/>
                  </a:lnTo>
                  <a:lnTo>
                    <a:pt x="11" y="96"/>
                  </a:lnTo>
                  <a:lnTo>
                    <a:pt x="12" y="96"/>
                  </a:lnTo>
                  <a:cubicBezTo>
                    <a:pt x="12" y="95"/>
                    <a:pt x="11" y="91"/>
                    <a:pt x="12" y="90"/>
                  </a:cubicBezTo>
                  <a:lnTo>
                    <a:pt x="12" y="89"/>
                  </a:lnTo>
                  <a:lnTo>
                    <a:pt x="10" y="89"/>
                  </a:lnTo>
                  <a:lnTo>
                    <a:pt x="9" y="89"/>
                  </a:lnTo>
                  <a:cubicBezTo>
                    <a:pt x="9" y="89"/>
                    <a:pt x="9" y="88"/>
                    <a:pt x="8" y="88"/>
                  </a:cubicBezTo>
                  <a:lnTo>
                    <a:pt x="8" y="87"/>
                  </a:lnTo>
                  <a:cubicBezTo>
                    <a:pt x="7" y="87"/>
                    <a:pt x="7" y="84"/>
                    <a:pt x="7" y="83"/>
                  </a:cubicBezTo>
                  <a:lnTo>
                    <a:pt x="8" y="83"/>
                  </a:lnTo>
                  <a:lnTo>
                    <a:pt x="8" y="82"/>
                  </a:lnTo>
                  <a:cubicBezTo>
                    <a:pt x="8" y="82"/>
                    <a:pt x="9" y="81"/>
                    <a:pt x="9" y="81"/>
                  </a:cubicBezTo>
                  <a:cubicBezTo>
                    <a:pt x="9" y="81"/>
                    <a:pt x="9" y="80"/>
                    <a:pt x="10" y="80"/>
                  </a:cubicBezTo>
                  <a:cubicBezTo>
                    <a:pt x="10" y="79"/>
                    <a:pt x="10" y="78"/>
                    <a:pt x="10" y="77"/>
                  </a:cubicBezTo>
                  <a:lnTo>
                    <a:pt x="10" y="76"/>
                  </a:lnTo>
                  <a:lnTo>
                    <a:pt x="9" y="76"/>
                  </a:lnTo>
                  <a:cubicBezTo>
                    <a:pt x="9" y="75"/>
                    <a:pt x="9" y="76"/>
                    <a:pt x="9" y="75"/>
                  </a:cubicBezTo>
                  <a:lnTo>
                    <a:pt x="8" y="75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6" y="71"/>
                  </a:lnTo>
                  <a:cubicBezTo>
                    <a:pt x="5" y="71"/>
                    <a:pt x="4" y="71"/>
                    <a:pt x="4" y="71"/>
                  </a:cubicBezTo>
                  <a:cubicBezTo>
                    <a:pt x="4" y="70"/>
                    <a:pt x="4" y="69"/>
                    <a:pt x="3" y="69"/>
                  </a:cubicBezTo>
                  <a:cubicBezTo>
                    <a:pt x="3" y="69"/>
                    <a:pt x="2" y="68"/>
                    <a:pt x="2" y="68"/>
                  </a:cubicBez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cubicBezTo>
                    <a:pt x="0" y="64"/>
                    <a:pt x="1" y="62"/>
                    <a:pt x="1" y="60"/>
                  </a:cubicBezTo>
                  <a:cubicBezTo>
                    <a:pt x="2" y="60"/>
                    <a:pt x="1" y="60"/>
                    <a:pt x="2" y="60"/>
                  </a:cubicBezTo>
                  <a:lnTo>
                    <a:pt x="2" y="59"/>
                  </a:lnTo>
                  <a:lnTo>
                    <a:pt x="3" y="59"/>
                  </a:lnTo>
                  <a:lnTo>
                    <a:pt x="4" y="59"/>
                  </a:lnTo>
                  <a:cubicBezTo>
                    <a:pt x="4" y="58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7" y="57"/>
                    <a:pt x="10" y="56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4"/>
                    <a:pt x="13" y="55"/>
                    <a:pt x="1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5" y="54"/>
                    <a:pt x="15" y="53"/>
                  </a:cubicBezTo>
                  <a:lnTo>
                    <a:pt x="16" y="52"/>
                  </a:lnTo>
                  <a:cubicBezTo>
                    <a:pt x="17" y="52"/>
                    <a:pt x="18" y="52"/>
                    <a:pt x="18" y="52"/>
                  </a:cubicBezTo>
                  <a:cubicBezTo>
                    <a:pt x="18" y="52"/>
                    <a:pt x="19" y="51"/>
                    <a:pt x="20" y="51"/>
                  </a:cubicBezTo>
                  <a:cubicBezTo>
                    <a:pt x="20" y="50"/>
                    <a:pt x="22" y="51"/>
                    <a:pt x="22" y="51"/>
                  </a:cubicBezTo>
                  <a:lnTo>
                    <a:pt x="23" y="52"/>
                  </a:lnTo>
                  <a:lnTo>
                    <a:pt x="24" y="53"/>
                  </a:lnTo>
                  <a:lnTo>
                    <a:pt x="24" y="54"/>
                  </a:lnTo>
                  <a:cubicBezTo>
                    <a:pt x="25" y="54"/>
                    <a:pt x="26" y="54"/>
                    <a:pt x="27" y="54"/>
                  </a:cubicBezTo>
                  <a:lnTo>
                    <a:pt x="27" y="52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5" y="51"/>
                  </a:lnTo>
                  <a:lnTo>
                    <a:pt x="25" y="49"/>
                  </a:lnTo>
                  <a:cubicBezTo>
                    <a:pt x="25" y="49"/>
                    <a:pt x="27" y="48"/>
                    <a:pt x="27" y="48"/>
                  </a:cubicBezTo>
                  <a:lnTo>
                    <a:pt x="28" y="48"/>
                  </a:lnTo>
                  <a:lnTo>
                    <a:pt x="29" y="47"/>
                  </a:lnTo>
                  <a:lnTo>
                    <a:pt x="29" y="45"/>
                  </a:lnTo>
                  <a:cubicBezTo>
                    <a:pt x="30" y="44"/>
                    <a:pt x="29" y="41"/>
                    <a:pt x="29" y="40"/>
                  </a:cubicBez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cubicBezTo>
                    <a:pt x="26" y="39"/>
                    <a:pt x="24" y="38"/>
                    <a:pt x="24" y="38"/>
                  </a:cubicBezTo>
                  <a:cubicBezTo>
                    <a:pt x="24" y="38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cubicBezTo>
                    <a:pt x="22" y="36"/>
                    <a:pt x="21" y="37"/>
                    <a:pt x="21" y="36"/>
                  </a:cubicBezTo>
                  <a:cubicBezTo>
                    <a:pt x="21" y="36"/>
                    <a:pt x="20" y="36"/>
                    <a:pt x="20" y="37"/>
                  </a:cubicBezTo>
                  <a:cubicBezTo>
                    <a:pt x="18" y="37"/>
                    <a:pt x="19" y="37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34"/>
                  </a:lnTo>
                  <a:cubicBezTo>
                    <a:pt x="20" y="34"/>
                    <a:pt x="20" y="31"/>
                    <a:pt x="20" y="31"/>
                  </a:cubicBezTo>
                  <a:lnTo>
                    <a:pt x="24" y="31"/>
                  </a:lnTo>
                  <a:cubicBezTo>
                    <a:pt x="24" y="31"/>
                    <a:pt x="24" y="32"/>
                    <a:pt x="24" y="32"/>
                  </a:cubicBezTo>
                  <a:cubicBezTo>
                    <a:pt x="26" y="32"/>
                    <a:pt x="28" y="3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29"/>
                    <a:pt x="29" y="24"/>
                    <a:pt x="30" y="24"/>
                  </a:cubicBezTo>
                  <a:cubicBezTo>
                    <a:pt x="32" y="23"/>
                    <a:pt x="33" y="27"/>
                    <a:pt x="35" y="27"/>
                  </a:cubicBezTo>
                  <a:lnTo>
                    <a:pt x="35" y="32"/>
                  </a:lnTo>
                  <a:cubicBezTo>
                    <a:pt x="35" y="32"/>
                    <a:pt x="34" y="35"/>
                    <a:pt x="34" y="35"/>
                  </a:cubicBezTo>
                  <a:cubicBezTo>
                    <a:pt x="38" y="35"/>
                    <a:pt x="41" y="33"/>
                    <a:pt x="46" y="33"/>
                  </a:cubicBezTo>
                  <a:cubicBezTo>
                    <a:pt x="46" y="32"/>
                    <a:pt x="44" y="30"/>
                    <a:pt x="43" y="30"/>
                  </a:cubicBezTo>
                  <a:cubicBezTo>
                    <a:pt x="43" y="27"/>
                    <a:pt x="48" y="27"/>
                    <a:pt x="48" y="29"/>
                  </a:cubicBezTo>
                  <a:cubicBezTo>
                    <a:pt x="59" y="29"/>
                    <a:pt x="57" y="19"/>
                    <a:pt x="60" y="12"/>
                  </a:cubicBezTo>
                  <a:cubicBezTo>
                    <a:pt x="61" y="8"/>
                    <a:pt x="59" y="6"/>
                    <a:pt x="58" y="3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64" y="2"/>
                    <a:pt x="68" y="2"/>
                    <a:pt x="68" y="3"/>
                  </a:cubicBezTo>
                  <a:cubicBezTo>
                    <a:pt x="64" y="2"/>
                    <a:pt x="68" y="2"/>
                    <a:pt x="68" y="3"/>
                  </a:cubicBezTo>
                  <a:cubicBezTo>
                    <a:pt x="69" y="4"/>
                    <a:pt x="70" y="5"/>
                    <a:pt x="70" y="5"/>
                  </a:cubicBezTo>
                  <a:cubicBezTo>
                    <a:pt x="72" y="5"/>
                    <a:pt x="73" y="7"/>
                    <a:pt x="73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6" y="8"/>
                    <a:pt x="77" y="13"/>
                    <a:pt x="77" y="15"/>
                  </a:cubicBezTo>
                  <a:cubicBezTo>
                    <a:pt x="77" y="15"/>
                    <a:pt x="77" y="15"/>
                    <a:pt x="77" y="16"/>
                  </a:cubicBezTo>
                  <a:cubicBezTo>
                    <a:pt x="76" y="16"/>
                    <a:pt x="72" y="19"/>
                    <a:pt x="72" y="20"/>
                  </a:cubicBezTo>
                  <a:cubicBezTo>
                    <a:pt x="72" y="23"/>
                    <a:pt x="64" y="27"/>
                    <a:pt x="68" y="30"/>
                  </a:cubicBezTo>
                  <a:cubicBezTo>
                    <a:pt x="70" y="32"/>
                    <a:pt x="73" y="33"/>
                    <a:pt x="75" y="34"/>
                  </a:cubicBezTo>
                  <a:cubicBezTo>
                    <a:pt x="76" y="35"/>
                    <a:pt x="80" y="39"/>
                    <a:pt x="81" y="39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2" y="41"/>
                    <a:pt x="83" y="41"/>
                    <a:pt x="83" y="42"/>
                  </a:cubicBezTo>
                  <a:cubicBezTo>
                    <a:pt x="83" y="42"/>
                    <a:pt x="83" y="42"/>
                    <a:pt x="83" y="43"/>
                  </a:cubicBezTo>
                  <a:cubicBezTo>
                    <a:pt x="84" y="43"/>
                    <a:pt x="90" y="42"/>
                    <a:pt x="90" y="43"/>
                  </a:cubicBezTo>
                  <a:lnTo>
                    <a:pt x="91" y="43"/>
                  </a:ln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1" y="45"/>
                    <a:pt x="91" y="46"/>
                    <a:pt x="91" y="46"/>
                  </a:cubicBezTo>
                  <a:cubicBezTo>
                    <a:pt x="90" y="46"/>
                    <a:pt x="90" y="56"/>
                    <a:pt x="90" y="57"/>
                  </a:cubicBezTo>
                  <a:cubicBezTo>
                    <a:pt x="89" y="61"/>
                    <a:pt x="87" y="63"/>
                    <a:pt x="87" y="68"/>
                  </a:cubicBezTo>
                  <a:lnTo>
                    <a:pt x="87" y="69"/>
                  </a:lnTo>
                  <a:cubicBezTo>
                    <a:pt x="88" y="69"/>
                    <a:pt x="89" y="68"/>
                    <a:pt x="90" y="68"/>
                  </a:cubicBezTo>
                  <a:cubicBezTo>
                    <a:pt x="90" y="68"/>
                    <a:pt x="97" y="67"/>
                    <a:pt x="98" y="67"/>
                  </a:cubicBezTo>
                  <a:cubicBezTo>
                    <a:pt x="118" y="67"/>
                    <a:pt x="138" y="63"/>
                    <a:pt x="158" y="63"/>
                  </a:cubicBezTo>
                  <a:cubicBezTo>
                    <a:pt x="158" y="64"/>
                    <a:pt x="158" y="67"/>
                    <a:pt x="157" y="67"/>
                  </a:cubicBezTo>
                  <a:lnTo>
                    <a:pt x="156" y="70"/>
                  </a:lnTo>
                  <a:cubicBezTo>
                    <a:pt x="156" y="71"/>
                    <a:pt x="156" y="72"/>
                    <a:pt x="157" y="72"/>
                  </a:cubicBezTo>
                  <a:cubicBezTo>
                    <a:pt x="157" y="73"/>
                    <a:pt x="158" y="72"/>
                    <a:pt x="158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1" y="73"/>
                    <a:pt x="161" y="73"/>
                    <a:pt x="161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1" y="72"/>
                    <a:pt x="162" y="72"/>
                  </a:cubicBezTo>
                  <a:cubicBezTo>
                    <a:pt x="162" y="71"/>
                    <a:pt x="163" y="71"/>
                    <a:pt x="163" y="71"/>
                  </a:cubicBezTo>
                  <a:cubicBezTo>
                    <a:pt x="163" y="72"/>
                    <a:pt x="163" y="73"/>
                    <a:pt x="163" y="74"/>
                  </a:cubicBezTo>
                  <a:lnTo>
                    <a:pt x="164" y="75"/>
                  </a:lnTo>
                  <a:cubicBezTo>
                    <a:pt x="165" y="75"/>
                    <a:pt x="165" y="75"/>
                    <a:pt x="166" y="75"/>
                  </a:cubicBezTo>
                  <a:cubicBezTo>
                    <a:pt x="166" y="77"/>
                    <a:pt x="167" y="82"/>
                    <a:pt x="167" y="86"/>
                  </a:cubicBezTo>
                  <a:cubicBezTo>
                    <a:pt x="167" y="85"/>
                    <a:pt x="162" y="85"/>
                    <a:pt x="162" y="85"/>
                  </a:cubicBezTo>
                  <a:lnTo>
                    <a:pt x="162" y="86"/>
                  </a:lnTo>
                  <a:cubicBezTo>
                    <a:pt x="161" y="86"/>
                    <a:pt x="160" y="86"/>
                    <a:pt x="160" y="86"/>
                  </a:cubicBezTo>
                  <a:cubicBezTo>
                    <a:pt x="158" y="86"/>
                    <a:pt x="154" y="85"/>
                    <a:pt x="152" y="86"/>
                  </a:cubicBezTo>
                  <a:cubicBezTo>
                    <a:pt x="152" y="86"/>
                    <a:pt x="150" y="86"/>
                    <a:pt x="150" y="86"/>
                  </a:cubicBezTo>
                  <a:cubicBezTo>
                    <a:pt x="150" y="86"/>
                    <a:pt x="149" y="87"/>
                    <a:pt x="149" y="87"/>
                  </a:cubicBezTo>
                  <a:cubicBezTo>
                    <a:pt x="148" y="87"/>
                    <a:pt x="147" y="87"/>
                    <a:pt x="147" y="87"/>
                  </a:cubicBezTo>
                  <a:lnTo>
                    <a:pt x="147" y="88"/>
                  </a:lnTo>
                  <a:lnTo>
                    <a:pt x="146" y="88"/>
                  </a:lnTo>
                  <a:lnTo>
                    <a:pt x="146" y="89"/>
                  </a:lnTo>
                  <a:cubicBezTo>
                    <a:pt x="146" y="89"/>
                    <a:pt x="145" y="90"/>
                    <a:pt x="145" y="91"/>
                  </a:cubicBezTo>
                  <a:cubicBezTo>
                    <a:pt x="145" y="91"/>
                    <a:pt x="145" y="91"/>
                    <a:pt x="145" y="91"/>
                  </a:cubicBezTo>
                  <a:lnTo>
                    <a:pt x="145" y="92"/>
                  </a:lnTo>
                  <a:cubicBezTo>
                    <a:pt x="144" y="92"/>
                    <a:pt x="143" y="93"/>
                    <a:pt x="143" y="93"/>
                  </a:cubicBezTo>
                  <a:cubicBezTo>
                    <a:pt x="143" y="93"/>
                    <a:pt x="142" y="94"/>
                    <a:pt x="142" y="94"/>
                  </a:cubicBezTo>
                  <a:cubicBezTo>
                    <a:pt x="142" y="94"/>
                    <a:pt x="141" y="94"/>
                    <a:pt x="141" y="95"/>
                  </a:cubicBezTo>
                  <a:cubicBezTo>
                    <a:pt x="141" y="95"/>
                    <a:pt x="140" y="95"/>
                    <a:pt x="14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96"/>
                    <a:pt x="140" y="97"/>
                    <a:pt x="139" y="97"/>
                  </a:cubicBezTo>
                  <a:cubicBezTo>
                    <a:pt x="139" y="97"/>
                    <a:pt x="139" y="100"/>
                    <a:pt x="139" y="100"/>
                  </a:cubicBezTo>
                  <a:lnTo>
                    <a:pt x="139" y="101"/>
                  </a:lnTo>
                  <a:cubicBezTo>
                    <a:pt x="138" y="101"/>
                    <a:pt x="139" y="102"/>
                    <a:pt x="138" y="103"/>
                  </a:cubicBezTo>
                  <a:cubicBezTo>
                    <a:pt x="138" y="103"/>
                    <a:pt x="138" y="104"/>
                    <a:pt x="138" y="104"/>
                  </a:cubicBezTo>
                  <a:lnTo>
                    <a:pt x="137" y="104"/>
                  </a:lnTo>
                  <a:lnTo>
                    <a:pt x="137" y="105"/>
                  </a:lnTo>
                  <a:cubicBezTo>
                    <a:pt x="137" y="105"/>
                    <a:pt x="137" y="107"/>
                    <a:pt x="137" y="107"/>
                  </a:cubicBezTo>
                  <a:cubicBezTo>
                    <a:pt x="136" y="107"/>
                    <a:pt x="136" y="108"/>
                    <a:pt x="136" y="109"/>
                  </a:cubicBezTo>
                  <a:lnTo>
                    <a:pt x="136" y="115"/>
                  </a:lnTo>
                  <a:lnTo>
                    <a:pt x="134" y="115"/>
                  </a:lnTo>
                  <a:lnTo>
                    <a:pt x="134" y="116"/>
                  </a:lnTo>
                  <a:lnTo>
                    <a:pt x="133" y="116"/>
                  </a:lnTo>
                  <a:cubicBezTo>
                    <a:pt x="133" y="116"/>
                    <a:pt x="132" y="115"/>
                    <a:pt x="131" y="115"/>
                  </a:cubicBezTo>
                  <a:lnTo>
                    <a:pt x="131" y="114"/>
                  </a:lnTo>
                  <a:cubicBezTo>
                    <a:pt x="131" y="114"/>
                    <a:pt x="130" y="113"/>
                    <a:pt x="130" y="113"/>
                  </a:cubicBezTo>
                  <a:cubicBezTo>
                    <a:pt x="130" y="113"/>
                    <a:pt x="129" y="112"/>
                    <a:pt x="128" y="112"/>
                  </a:cubicBezTo>
                  <a:cubicBezTo>
                    <a:pt x="128" y="111"/>
                    <a:pt x="128" y="110"/>
                    <a:pt x="128" y="110"/>
                  </a:cubicBezTo>
                  <a:lnTo>
                    <a:pt x="127" y="110"/>
                  </a:lnTo>
                  <a:lnTo>
                    <a:pt x="126" y="110"/>
                  </a:lnTo>
                  <a:cubicBezTo>
                    <a:pt x="126" y="111"/>
                    <a:pt x="126" y="111"/>
                    <a:pt x="126" y="112"/>
                  </a:cubicBezTo>
                  <a:lnTo>
                    <a:pt x="125" y="112"/>
                  </a:lnTo>
                  <a:lnTo>
                    <a:pt x="125" y="113"/>
                  </a:lnTo>
                  <a:cubicBezTo>
                    <a:pt x="124" y="113"/>
                    <a:pt x="123" y="113"/>
                    <a:pt x="123" y="113"/>
                  </a:cubicBezTo>
                  <a:lnTo>
                    <a:pt x="123" y="112"/>
                  </a:lnTo>
                  <a:cubicBezTo>
                    <a:pt x="122" y="112"/>
                    <a:pt x="120" y="110"/>
                    <a:pt x="119" y="111"/>
                  </a:cubicBezTo>
                  <a:lnTo>
                    <a:pt x="118" y="111"/>
                  </a:lnTo>
                  <a:lnTo>
                    <a:pt x="118" y="112"/>
                  </a:lnTo>
                  <a:cubicBezTo>
                    <a:pt x="118" y="114"/>
                    <a:pt x="115" y="113"/>
                    <a:pt x="114" y="113"/>
                  </a:cubicBezTo>
                  <a:cubicBezTo>
                    <a:pt x="114" y="113"/>
                    <a:pt x="113" y="113"/>
                    <a:pt x="113" y="113"/>
                  </a:cubicBezTo>
                  <a:cubicBezTo>
                    <a:pt x="113" y="112"/>
                    <a:pt x="113" y="110"/>
                    <a:pt x="113" y="110"/>
                  </a:cubicBezTo>
                  <a:lnTo>
                    <a:pt x="112" y="110"/>
                  </a:lnTo>
                  <a:cubicBezTo>
                    <a:pt x="112" y="109"/>
                    <a:pt x="112" y="110"/>
                    <a:pt x="112" y="109"/>
                  </a:cubicBezTo>
                  <a:cubicBezTo>
                    <a:pt x="111" y="109"/>
                    <a:pt x="111" y="110"/>
                    <a:pt x="111" y="110"/>
                  </a:cubicBezTo>
                  <a:lnTo>
                    <a:pt x="110" y="110"/>
                  </a:lnTo>
                  <a:lnTo>
                    <a:pt x="109" y="110"/>
                  </a:lnTo>
                  <a:cubicBezTo>
                    <a:pt x="109" y="111"/>
                    <a:pt x="108" y="111"/>
                    <a:pt x="108" y="111"/>
                  </a:cubicBezTo>
                  <a:lnTo>
                    <a:pt x="107" y="112"/>
                  </a:lnTo>
                  <a:cubicBezTo>
                    <a:pt x="107" y="112"/>
                    <a:pt x="107" y="113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4"/>
                    <a:pt x="108" y="115"/>
                    <a:pt x="109" y="115"/>
                  </a:cubicBezTo>
                  <a:cubicBezTo>
                    <a:pt x="109" y="117"/>
                    <a:pt x="110" y="119"/>
                    <a:pt x="110" y="120"/>
                  </a:cubicBezTo>
                  <a:lnTo>
                    <a:pt x="109" y="121"/>
                  </a:lnTo>
                  <a:lnTo>
                    <a:pt x="107" y="121"/>
                  </a:lnTo>
                  <a:lnTo>
                    <a:pt x="107" y="130"/>
                  </a:lnTo>
                  <a:cubicBezTo>
                    <a:pt x="107" y="130"/>
                    <a:pt x="107" y="130"/>
                    <a:pt x="107" y="130"/>
                  </a:cubicBezTo>
                  <a:lnTo>
                    <a:pt x="106" y="130"/>
                  </a:lnTo>
                  <a:cubicBezTo>
                    <a:pt x="106" y="131"/>
                    <a:pt x="106" y="130"/>
                    <a:pt x="106" y="131"/>
                  </a:cubicBezTo>
                  <a:lnTo>
                    <a:pt x="105" y="131"/>
                  </a:lnTo>
                  <a:lnTo>
                    <a:pt x="105" y="132"/>
                  </a:lnTo>
                  <a:lnTo>
                    <a:pt x="105" y="135"/>
                  </a:lnTo>
                  <a:cubicBezTo>
                    <a:pt x="105" y="135"/>
                    <a:pt x="106" y="135"/>
                    <a:pt x="106" y="135"/>
                  </a:cubicBezTo>
                  <a:cubicBezTo>
                    <a:pt x="106" y="136"/>
                    <a:pt x="107" y="137"/>
                    <a:pt x="107" y="138"/>
                  </a:cubicBezTo>
                  <a:lnTo>
                    <a:pt x="106" y="139"/>
                  </a:lnTo>
                  <a:lnTo>
                    <a:pt x="105" y="139"/>
                  </a:lnTo>
                  <a:lnTo>
                    <a:pt x="105" y="138"/>
                  </a:lnTo>
                  <a:lnTo>
                    <a:pt x="104" y="138"/>
                  </a:lnTo>
                  <a:cubicBezTo>
                    <a:pt x="104" y="138"/>
                    <a:pt x="104" y="139"/>
                    <a:pt x="104" y="139"/>
                  </a:cubicBezTo>
                  <a:cubicBezTo>
                    <a:pt x="103" y="139"/>
                    <a:pt x="102" y="140"/>
                    <a:pt x="102" y="140"/>
                  </a:cubicBezTo>
                  <a:cubicBezTo>
                    <a:pt x="102" y="140"/>
                    <a:pt x="101" y="141"/>
                    <a:pt x="101" y="141"/>
                  </a:cubicBezTo>
                  <a:cubicBezTo>
                    <a:pt x="101" y="141"/>
                    <a:pt x="101" y="142"/>
                    <a:pt x="101" y="142"/>
                  </a:cubicBezTo>
                  <a:cubicBezTo>
                    <a:pt x="101" y="142"/>
                    <a:pt x="101" y="143"/>
                    <a:pt x="101" y="143"/>
                  </a:cubicBezTo>
                  <a:lnTo>
                    <a:pt x="100" y="143"/>
                  </a:lnTo>
                  <a:lnTo>
                    <a:pt x="99" y="143"/>
                  </a:lnTo>
                  <a:cubicBezTo>
                    <a:pt x="98" y="144"/>
                    <a:pt x="97" y="143"/>
                    <a:pt x="96" y="144"/>
                  </a:cubicBezTo>
                  <a:cubicBezTo>
                    <a:pt x="96" y="144"/>
                    <a:pt x="96" y="145"/>
                    <a:pt x="95" y="145"/>
                  </a:cubicBezTo>
                  <a:lnTo>
                    <a:pt x="95" y="150"/>
                  </a:ln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6" y="151"/>
                    <a:pt x="96" y="151"/>
                  </a:cubicBezTo>
                  <a:cubicBezTo>
                    <a:pt x="97" y="151"/>
                    <a:pt x="97" y="152"/>
                    <a:pt x="97" y="152"/>
                  </a:cubicBezTo>
                  <a:lnTo>
                    <a:pt x="97" y="154"/>
                  </a:lnTo>
                  <a:cubicBezTo>
                    <a:pt x="96" y="154"/>
                    <a:pt x="96" y="155"/>
                    <a:pt x="96" y="155"/>
                  </a:cubicBezTo>
                  <a:lnTo>
                    <a:pt x="95" y="155"/>
                  </a:lnTo>
                  <a:cubicBezTo>
                    <a:pt x="95" y="156"/>
                    <a:pt x="95" y="156"/>
                    <a:pt x="95" y="156"/>
                  </a:cubicBezTo>
                  <a:lnTo>
                    <a:pt x="94" y="157"/>
                  </a:lnTo>
                  <a:lnTo>
                    <a:pt x="94" y="158"/>
                  </a:lnTo>
                  <a:lnTo>
                    <a:pt x="93" y="158"/>
                  </a:lnTo>
                  <a:cubicBezTo>
                    <a:pt x="93" y="158"/>
                    <a:pt x="93" y="157"/>
                    <a:pt x="93" y="157"/>
                  </a:cubicBezTo>
                  <a:cubicBezTo>
                    <a:pt x="92" y="157"/>
                    <a:pt x="90" y="156"/>
                    <a:pt x="89" y="156"/>
                  </a:cubicBezTo>
                  <a:cubicBezTo>
                    <a:pt x="89" y="156"/>
                    <a:pt x="88" y="156"/>
                    <a:pt x="88" y="156"/>
                  </a:cubicBezTo>
                  <a:lnTo>
                    <a:pt x="88" y="155"/>
                  </a:lnTo>
                  <a:lnTo>
                    <a:pt x="87" y="155"/>
                  </a:lnTo>
                  <a:lnTo>
                    <a:pt x="86" y="155"/>
                  </a:lnTo>
                  <a:cubicBezTo>
                    <a:pt x="86" y="156"/>
                    <a:pt x="86" y="156"/>
                    <a:pt x="86" y="156"/>
                  </a:cubicBezTo>
                  <a:cubicBezTo>
                    <a:pt x="85" y="156"/>
                    <a:pt x="85" y="157"/>
                    <a:pt x="85" y="157"/>
                  </a:cubicBezTo>
                  <a:lnTo>
                    <a:pt x="84" y="157"/>
                  </a:lnTo>
                  <a:lnTo>
                    <a:pt x="84" y="158"/>
                  </a:lnTo>
                  <a:cubicBezTo>
                    <a:pt x="84" y="158"/>
                    <a:pt x="83" y="158"/>
                    <a:pt x="83" y="158"/>
                  </a:cubicBezTo>
                  <a:cubicBezTo>
                    <a:pt x="83" y="159"/>
                    <a:pt x="82" y="158"/>
                    <a:pt x="82" y="159"/>
                  </a:cubicBezTo>
                  <a:cubicBezTo>
                    <a:pt x="82" y="159"/>
                    <a:pt x="82" y="161"/>
                    <a:pt x="82" y="162"/>
                  </a:cubicBezTo>
                  <a:cubicBezTo>
                    <a:pt x="81" y="162"/>
                    <a:pt x="79" y="162"/>
                    <a:pt x="78" y="161"/>
                  </a:cubicBezTo>
                  <a:cubicBezTo>
                    <a:pt x="78" y="161"/>
                    <a:pt x="75" y="161"/>
                    <a:pt x="74" y="160"/>
                  </a:cubicBezTo>
                  <a:cubicBezTo>
                    <a:pt x="73" y="160"/>
                    <a:pt x="70" y="159"/>
                    <a:pt x="68" y="160"/>
                  </a:cubicBezTo>
                  <a:cubicBezTo>
                    <a:pt x="68" y="160"/>
                    <a:pt x="68" y="160"/>
                    <a:pt x="67" y="160"/>
                  </a:cubicBezTo>
                  <a:lnTo>
                    <a:pt x="67" y="161"/>
                  </a:lnTo>
                  <a:cubicBezTo>
                    <a:pt x="67" y="161"/>
                    <a:pt x="67" y="162"/>
                    <a:pt x="67" y="162"/>
                  </a:cubicBezTo>
                  <a:cubicBezTo>
                    <a:pt x="66" y="162"/>
                    <a:pt x="65" y="164"/>
                    <a:pt x="64" y="164"/>
                  </a:cubicBezTo>
                  <a:lnTo>
                    <a:pt x="64" y="165"/>
                  </a:lnTo>
                  <a:lnTo>
                    <a:pt x="63" y="165"/>
                  </a:lnTo>
                  <a:lnTo>
                    <a:pt x="63" y="166"/>
                  </a:lnTo>
                  <a:cubicBezTo>
                    <a:pt x="62" y="167"/>
                    <a:pt x="62" y="166"/>
                    <a:pt x="61" y="166"/>
                  </a:cubicBezTo>
                  <a:cubicBezTo>
                    <a:pt x="61" y="166"/>
                    <a:pt x="61" y="165"/>
                    <a:pt x="61" y="165"/>
                  </a:cubicBezTo>
                  <a:lnTo>
                    <a:pt x="60" y="165"/>
                  </a:lnTo>
                  <a:lnTo>
                    <a:pt x="60" y="166"/>
                  </a:lnTo>
                  <a:lnTo>
                    <a:pt x="60" y="167"/>
                  </a:lnTo>
                  <a:cubicBezTo>
                    <a:pt x="59" y="167"/>
                    <a:pt x="57" y="167"/>
                    <a:pt x="57" y="167"/>
                  </a:cubicBezTo>
                  <a:lnTo>
                    <a:pt x="57" y="166"/>
                  </a:lnTo>
                  <a:lnTo>
                    <a:pt x="56" y="166"/>
                  </a:lnTo>
                  <a:lnTo>
                    <a:pt x="55" y="166"/>
                  </a:lnTo>
                  <a:lnTo>
                    <a:pt x="55" y="165"/>
                  </a:lnTo>
                  <a:lnTo>
                    <a:pt x="55" y="164"/>
                  </a:lnTo>
                  <a:lnTo>
                    <a:pt x="54" y="164"/>
                  </a:lnTo>
                  <a:cubicBezTo>
                    <a:pt x="54" y="164"/>
                    <a:pt x="53" y="164"/>
                    <a:pt x="53" y="164"/>
                  </a:cubicBezTo>
                  <a:cubicBezTo>
                    <a:pt x="53" y="165"/>
                    <a:pt x="53" y="165"/>
                    <a:pt x="53" y="165"/>
                  </a:cubicBezTo>
                  <a:cubicBezTo>
                    <a:pt x="53" y="165"/>
                    <a:pt x="52" y="165"/>
                    <a:pt x="52" y="165"/>
                  </a:cubicBezTo>
                  <a:lnTo>
                    <a:pt x="50" y="165"/>
                  </a:lnTo>
                  <a:cubicBezTo>
                    <a:pt x="49" y="164"/>
                    <a:pt x="49" y="163"/>
                    <a:pt x="49" y="162"/>
                  </a:cubicBezTo>
                  <a:cubicBezTo>
                    <a:pt x="49" y="161"/>
                    <a:pt x="50" y="160"/>
                    <a:pt x="50" y="159"/>
                  </a:cubicBezTo>
                  <a:cubicBezTo>
                    <a:pt x="49" y="159"/>
                    <a:pt x="49" y="158"/>
                    <a:pt x="48" y="158"/>
                  </a:cubicBezTo>
                  <a:lnTo>
                    <a:pt x="48" y="157"/>
                  </a:lnTo>
                  <a:lnTo>
                    <a:pt x="47" y="157"/>
                  </a:lnTo>
                  <a:cubicBezTo>
                    <a:pt x="47" y="157"/>
                    <a:pt x="46" y="157"/>
                    <a:pt x="46" y="157"/>
                  </a:cubicBezTo>
                  <a:cubicBezTo>
                    <a:pt x="45" y="157"/>
                    <a:pt x="44" y="156"/>
                    <a:pt x="43" y="156"/>
                  </a:cubicBezTo>
                  <a:lnTo>
                    <a:pt x="43" y="158"/>
                  </a:lnTo>
                  <a:lnTo>
                    <a:pt x="43" y="159"/>
                  </a:lnTo>
                  <a:lnTo>
                    <a:pt x="42" y="159"/>
                  </a:lnTo>
                  <a:cubicBezTo>
                    <a:pt x="42" y="160"/>
                    <a:pt x="42" y="159"/>
                    <a:pt x="42" y="160"/>
                  </a:cubicBezTo>
                  <a:lnTo>
                    <a:pt x="41" y="160"/>
                  </a:lnTo>
                  <a:cubicBezTo>
                    <a:pt x="41" y="160"/>
                    <a:pt x="41" y="160"/>
                    <a:pt x="41" y="160"/>
                  </a:cubicBezTo>
                  <a:lnTo>
                    <a:pt x="38" y="160"/>
                  </a:lnTo>
                  <a:lnTo>
                    <a:pt x="38" y="151"/>
                  </a:lnTo>
                  <a:cubicBezTo>
                    <a:pt x="38" y="151"/>
                    <a:pt x="39" y="151"/>
                    <a:pt x="39" y="151"/>
                  </a:cubicBezTo>
                  <a:cubicBezTo>
                    <a:pt x="39" y="150"/>
                    <a:pt x="39" y="151"/>
                    <a:pt x="39" y="150"/>
                  </a:cubicBezTo>
                  <a:cubicBezTo>
                    <a:pt x="40" y="150"/>
                    <a:pt x="40" y="145"/>
                    <a:pt x="40" y="143"/>
                  </a:cubicBezTo>
                  <a:cubicBezTo>
                    <a:pt x="39" y="143"/>
                    <a:pt x="38" y="143"/>
                    <a:pt x="37" y="143"/>
                  </a:cubicBezTo>
                  <a:lnTo>
                    <a:pt x="37" y="142"/>
                  </a:lnTo>
                  <a:cubicBezTo>
                    <a:pt x="37" y="142"/>
                    <a:pt x="37" y="139"/>
                    <a:pt x="37" y="139"/>
                  </a:cubicBezTo>
                  <a:lnTo>
                    <a:pt x="37" y="137"/>
                  </a:lnTo>
                  <a:lnTo>
                    <a:pt x="38" y="137"/>
                  </a:lnTo>
                  <a:lnTo>
                    <a:pt x="38" y="136"/>
                  </a:lnTo>
                  <a:cubicBezTo>
                    <a:pt x="38" y="135"/>
                    <a:pt x="39" y="136"/>
                    <a:pt x="39" y="135"/>
                  </a:cubicBezTo>
                  <a:lnTo>
                    <a:pt x="39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2" y="136"/>
                  </a:lnTo>
                  <a:lnTo>
                    <a:pt x="43" y="136"/>
                  </a:lnTo>
                  <a:lnTo>
                    <a:pt x="43" y="135"/>
                  </a:lnTo>
                  <a:cubicBezTo>
                    <a:pt x="44" y="134"/>
                    <a:pt x="43" y="131"/>
                    <a:pt x="44" y="130"/>
                  </a:cubicBezTo>
                  <a:cubicBezTo>
                    <a:pt x="44" y="130"/>
                    <a:pt x="46" y="129"/>
                    <a:pt x="46" y="129"/>
                  </a:cubicBezTo>
                  <a:cubicBezTo>
                    <a:pt x="46" y="129"/>
                    <a:pt x="46" y="129"/>
                    <a:pt x="47" y="129"/>
                  </a:cubicBezTo>
                  <a:cubicBezTo>
                    <a:pt x="47" y="128"/>
                    <a:pt x="47" y="127"/>
                    <a:pt x="47" y="126"/>
                  </a:cubicBezTo>
                  <a:cubicBezTo>
                    <a:pt x="46" y="126"/>
                    <a:pt x="43" y="125"/>
                    <a:pt x="42" y="126"/>
                  </a:cubicBezTo>
                  <a:cubicBezTo>
                    <a:pt x="42" y="126"/>
                    <a:pt x="40" y="126"/>
                    <a:pt x="39" y="126"/>
                  </a:cubicBezTo>
                  <a:lnTo>
                    <a:pt x="39" y="124"/>
                  </a:lnTo>
                  <a:cubicBezTo>
                    <a:pt x="39" y="124"/>
                    <a:pt x="39" y="124"/>
                    <a:pt x="39" y="124"/>
                  </a:cubicBezTo>
                  <a:cubicBezTo>
                    <a:pt x="38" y="124"/>
                    <a:pt x="37" y="123"/>
                    <a:pt x="37" y="123"/>
                  </a:cubicBezTo>
                  <a:lnTo>
                    <a:pt x="36" y="123"/>
                  </a:lnTo>
                  <a:cubicBezTo>
                    <a:pt x="36" y="122"/>
                    <a:pt x="36" y="121"/>
                    <a:pt x="36" y="120"/>
                  </a:cubicBezTo>
                  <a:cubicBezTo>
                    <a:pt x="36" y="119"/>
                    <a:pt x="34" y="119"/>
                    <a:pt x="34" y="119"/>
                  </a:cubicBezTo>
                  <a:lnTo>
                    <a:pt x="29" y="119"/>
                  </a:lnTo>
                  <a:lnTo>
                    <a:pt x="29" y="118"/>
                  </a:lnTo>
                  <a:cubicBezTo>
                    <a:pt x="29" y="118"/>
                    <a:pt x="29" y="117"/>
                    <a:pt x="29" y="116"/>
                  </a:cubicBezTo>
                  <a:cubicBezTo>
                    <a:pt x="30" y="115"/>
                    <a:pt x="32" y="112"/>
                    <a:pt x="34" y="111"/>
                  </a:cubicBezTo>
                  <a:lnTo>
                    <a:pt x="34" y="110"/>
                  </a:lnTo>
                  <a:cubicBezTo>
                    <a:pt x="35" y="110"/>
                    <a:pt x="35" y="108"/>
                    <a:pt x="35" y="107"/>
                  </a:cubicBezTo>
                  <a:cubicBezTo>
                    <a:pt x="36" y="107"/>
                    <a:pt x="36" y="106"/>
                    <a:pt x="36" y="106"/>
                  </a:cubicBezTo>
                  <a:cubicBezTo>
                    <a:pt x="36" y="105"/>
                    <a:pt x="36" y="104"/>
                    <a:pt x="37" y="103"/>
                  </a:cubicBezTo>
                  <a:lnTo>
                    <a:pt x="37" y="101"/>
                  </a:lnTo>
                  <a:cubicBezTo>
                    <a:pt x="37" y="101"/>
                    <a:pt x="36" y="100"/>
                    <a:pt x="36" y="100"/>
                  </a:cubicBezTo>
                  <a:cubicBezTo>
                    <a:pt x="36" y="100"/>
                    <a:pt x="35" y="100"/>
                    <a:pt x="35" y="100"/>
                  </a:cubicBezTo>
                  <a:lnTo>
                    <a:pt x="34" y="100"/>
                  </a:lnTo>
                  <a:cubicBezTo>
                    <a:pt x="34" y="99"/>
                    <a:pt x="34" y="99"/>
                    <a:pt x="33" y="99"/>
                  </a:cubicBezTo>
                  <a:cubicBezTo>
                    <a:pt x="33" y="99"/>
                    <a:pt x="33" y="100"/>
                    <a:pt x="33" y="100"/>
                  </a:cubicBezTo>
                  <a:cubicBezTo>
                    <a:pt x="33" y="100"/>
                    <a:pt x="32" y="100"/>
                    <a:pt x="32" y="100"/>
                  </a:cubicBezTo>
                  <a:cubicBezTo>
                    <a:pt x="32" y="100"/>
                    <a:pt x="31" y="101"/>
                    <a:pt x="31" y="101"/>
                  </a:cubicBezTo>
                  <a:lnTo>
                    <a:pt x="30" y="102"/>
                  </a:lnTo>
                  <a:lnTo>
                    <a:pt x="29" y="102"/>
                  </a:lnTo>
                  <a:lnTo>
                    <a:pt x="29" y="103"/>
                  </a:lnTo>
                  <a:lnTo>
                    <a:pt x="28" y="103"/>
                  </a:lnTo>
                  <a:cubicBezTo>
                    <a:pt x="28" y="103"/>
                    <a:pt x="26" y="103"/>
                    <a:pt x="26" y="103"/>
                  </a:cubicBezTo>
                  <a:cubicBezTo>
                    <a:pt x="26" y="104"/>
                    <a:pt x="25" y="103"/>
                    <a:pt x="25" y="104"/>
                  </a:cubicBezTo>
                  <a:cubicBezTo>
                    <a:pt x="24" y="105"/>
                    <a:pt x="22" y="101"/>
                    <a:pt x="21" y="101"/>
                  </a:cubicBezTo>
                  <a:lnTo>
                    <a:pt x="21" y="100"/>
                  </a:lnTo>
                  <a:cubicBezTo>
                    <a:pt x="20" y="100"/>
                    <a:pt x="18" y="99"/>
                    <a:pt x="18" y="99"/>
                  </a:cubicBezTo>
                  <a:lnTo>
                    <a:pt x="17" y="99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5" y="98"/>
                  </a:lnTo>
                  <a:lnTo>
                    <a:pt x="15" y="97"/>
                  </a:lnTo>
                  <a:cubicBezTo>
                    <a:pt x="14" y="97"/>
                    <a:pt x="13" y="97"/>
                    <a:pt x="12" y="97"/>
                  </a:cubicBezTo>
                  <a:cubicBezTo>
                    <a:pt x="12" y="96"/>
                    <a:pt x="11" y="97"/>
                    <a:pt x="11" y="96"/>
                  </a:cubicBezTo>
                  <a:lnTo>
                    <a:pt x="10" y="97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6" name="Freeform 211"/>
            <p:cNvSpPr>
              <a:spLocks/>
            </p:cNvSpPr>
            <p:nvPr/>
          </p:nvSpPr>
          <p:spPr bwMode="auto">
            <a:xfrm>
              <a:off x="3129" y="531"/>
              <a:ext cx="1160" cy="1133"/>
            </a:xfrm>
            <a:custGeom>
              <a:avLst/>
              <a:gdLst>
                <a:gd name="T0" fmla="*/ 4008 w 167"/>
                <a:gd name="T1" fmla="*/ 28121 h 167"/>
                <a:gd name="T2" fmla="*/ 2362 w 167"/>
                <a:gd name="T3" fmla="*/ 25917 h 167"/>
                <a:gd name="T4" fmla="*/ 3327 w 167"/>
                <a:gd name="T5" fmla="*/ 24024 h 167"/>
                <a:gd name="T6" fmla="*/ 1348 w 167"/>
                <a:gd name="T7" fmla="*/ 22185 h 167"/>
                <a:gd name="T8" fmla="*/ 674 w 167"/>
                <a:gd name="T9" fmla="*/ 18732 h 167"/>
                <a:gd name="T10" fmla="*/ 4341 w 167"/>
                <a:gd name="T11" fmla="*/ 17171 h 167"/>
                <a:gd name="T12" fmla="*/ 6710 w 167"/>
                <a:gd name="T13" fmla="*/ 15923 h 167"/>
                <a:gd name="T14" fmla="*/ 8057 w 167"/>
                <a:gd name="T15" fmla="*/ 16568 h 167"/>
                <a:gd name="T16" fmla="*/ 8398 w 167"/>
                <a:gd name="T17" fmla="*/ 16249 h 167"/>
                <a:gd name="T18" fmla="*/ 9697 w 167"/>
                <a:gd name="T19" fmla="*/ 14682 h 167"/>
                <a:gd name="T20" fmla="*/ 8057 w 167"/>
                <a:gd name="T21" fmla="*/ 11873 h 167"/>
                <a:gd name="T22" fmla="*/ 6710 w 167"/>
                <a:gd name="T23" fmla="*/ 10631 h 167"/>
                <a:gd name="T24" fmla="*/ 11725 w 167"/>
                <a:gd name="T25" fmla="*/ 9987 h 167"/>
                <a:gd name="T26" fmla="*/ 21130 w 167"/>
                <a:gd name="T27" fmla="*/ 645 h 167"/>
                <a:gd name="T28" fmla="*/ 22776 w 167"/>
                <a:gd name="T29" fmla="*/ 9390 h 167"/>
                <a:gd name="T30" fmla="*/ 30493 w 167"/>
                <a:gd name="T31" fmla="*/ 13440 h 167"/>
                <a:gd name="T32" fmla="*/ 52929 w 167"/>
                <a:gd name="T33" fmla="*/ 19654 h 167"/>
                <a:gd name="T34" fmla="*/ 54617 w 167"/>
                <a:gd name="T35" fmla="*/ 22185 h 167"/>
                <a:gd name="T36" fmla="*/ 50950 w 167"/>
                <a:gd name="T37" fmla="*/ 26832 h 167"/>
                <a:gd name="T38" fmla="*/ 49262 w 167"/>
                <a:gd name="T39" fmla="*/ 27477 h 167"/>
                <a:gd name="T40" fmla="*/ 47574 w 167"/>
                <a:gd name="T41" fmla="*/ 29363 h 167"/>
                <a:gd name="T42" fmla="*/ 46608 w 167"/>
                <a:gd name="T43" fmla="*/ 31208 h 167"/>
                <a:gd name="T44" fmla="*/ 46268 w 167"/>
                <a:gd name="T45" fmla="*/ 32497 h 167"/>
                <a:gd name="T46" fmla="*/ 45594 w 167"/>
                <a:gd name="T47" fmla="*/ 35903 h 167"/>
                <a:gd name="T48" fmla="*/ 43906 w 167"/>
                <a:gd name="T49" fmla="*/ 35578 h 167"/>
                <a:gd name="T50" fmla="*/ 42218 w 167"/>
                <a:gd name="T51" fmla="*/ 34981 h 167"/>
                <a:gd name="T52" fmla="*/ 39565 w 167"/>
                <a:gd name="T53" fmla="*/ 34662 h 167"/>
                <a:gd name="T54" fmla="*/ 36863 w 167"/>
                <a:gd name="T55" fmla="*/ 34336 h 167"/>
                <a:gd name="T56" fmla="*/ 36523 w 167"/>
                <a:gd name="T57" fmla="*/ 35903 h 167"/>
                <a:gd name="T58" fmla="*/ 35849 w 167"/>
                <a:gd name="T59" fmla="*/ 37789 h 167"/>
                <a:gd name="T60" fmla="*/ 35175 w 167"/>
                <a:gd name="T61" fmla="*/ 40917 h 167"/>
                <a:gd name="T62" fmla="*/ 34835 w 167"/>
                <a:gd name="T63" fmla="*/ 43081 h 167"/>
                <a:gd name="T64" fmla="*/ 33536 w 167"/>
                <a:gd name="T65" fmla="*/ 44648 h 167"/>
                <a:gd name="T66" fmla="*/ 32181 w 167"/>
                <a:gd name="T67" fmla="*/ 47131 h 167"/>
                <a:gd name="T68" fmla="*/ 31841 w 167"/>
                <a:gd name="T69" fmla="*/ 48420 h 167"/>
                <a:gd name="T70" fmla="*/ 31167 w 167"/>
                <a:gd name="T71" fmla="*/ 49343 h 167"/>
                <a:gd name="T72" fmla="*/ 28465 w 167"/>
                <a:gd name="T73" fmla="*/ 49018 h 167"/>
                <a:gd name="T74" fmla="*/ 27500 w 167"/>
                <a:gd name="T75" fmla="*/ 49662 h 167"/>
                <a:gd name="T76" fmla="*/ 21470 w 167"/>
                <a:gd name="T77" fmla="*/ 51229 h 167"/>
                <a:gd name="T78" fmla="*/ 21130 w 167"/>
                <a:gd name="T79" fmla="*/ 51826 h 167"/>
                <a:gd name="T80" fmla="*/ 20123 w 167"/>
                <a:gd name="T81" fmla="*/ 52152 h 167"/>
                <a:gd name="T82" fmla="*/ 18428 w 167"/>
                <a:gd name="T83" fmla="*/ 51507 h 167"/>
                <a:gd name="T84" fmla="*/ 16740 w 167"/>
                <a:gd name="T85" fmla="*/ 51507 h 167"/>
                <a:gd name="T86" fmla="*/ 16066 w 167"/>
                <a:gd name="T87" fmla="*/ 49343 h 167"/>
                <a:gd name="T88" fmla="*/ 14427 w 167"/>
                <a:gd name="T89" fmla="*/ 49343 h 167"/>
                <a:gd name="T90" fmla="*/ 12739 w 167"/>
                <a:gd name="T91" fmla="*/ 49988 h 167"/>
                <a:gd name="T92" fmla="*/ 12399 w 167"/>
                <a:gd name="T93" fmla="*/ 44323 h 167"/>
                <a:gd name="T94" fmla="*/ 12739 w 167"/>
                <a:gd name="T95" fmla="*/ 42484 h 167"/>
                <a:gd name="T96" fmla="*/ 13753 w 167"/>
                <a:gd name="T97" fmla="*/ 42484 h 167"/>
                <a:gd name="T98" fmla="*/ 14767 w 167"/>
                <a:gd name="T99" fmla="*/ 40598 h 167"/>
                <a:gd name="T100" fmla="*/ 13073 w 167"/>
                <a:gd name="T101" fmla="*/ 38712 h 167"/>
                <a:gd name="T102" fmla="*/ 9697 w 167"/>
                <a:gd name="T103" fmla="*/ 36867 h 167"/>
                <a:gd name="T104" fmla="*/ 12399 w 167"/>
                <a:gd name="T105" fmla="*/ 32172 h 167"/>
                <a:gd name="T106" fmla="*/ 11051 w 167"/>
                <a:gd name="T107" fmla="*/ 31208 h 167"/>
                <a:gd name="T108" fmla="*/ 9697 w 167"/>
                <a:gd name="T109" fmla="*/ 31853 h 167"/>
                <a:gd name="T110" fmla="*/ 8398 w 167"/>
                <a:gd name="T111" fmla="*/ 32497 h 167"/>
                <a:gd name="T112" fmla="*/ 5696 w 167"/>
                <a:gd name="T113" fmla="*/ 30930 h 167"/>
                <a:gd name="T114" fmla="*/ 3327 w 167"/>
                <a:gd name="T115" fmla="*/ 30286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7"/>
                <a:gd name="T175" fmla="*/ 0 h 167"/>
                <a:gd name="T176" fmla="*/ 167 w 167"/>
                <a:gd name="T177" fmla="*/ 167 h 1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7" h="167">
                  <a:moveTo>
                    <a:pt x="10" y="97"/>
                  </a:moveTo>
                  <a:lnTo>
                    <a:pt x="10" y="97"/>
                  </a:lnTo>
                  <a:lnTo>
                    <a:pt x="11" y="97"/>
                  </a:lnTo>
                  <a:lnTo>
                    <a:pt x="11" y="96"/>
                  </a:lnTo>
                  <a:lnTo>
                    <a:pt x="12" y="96"/>
                  </a:lnTo>
                  <a:cubicBezTo>
                    <a:pt x="12" y="95"/>
                    <a:pt x="11" y="91"/>
                    <a:pt x="12" y="90"/>
                  </a:cubicBezTo>
                  <a:lnTo>
                    <a:pt x="12" y="89"/>
                  </a:lnTo>
                  <a:lnTo>
                    <a:pt x="10" y="89"/>
                  </a:lnTo>
                  <a:lnTo>
                    <a:pt x="9" y="89"/>
                  </a:lnTo>
                  <a:cubicBezTo>
                    <a:pt x="9" y="89"/>
                    <a:pt x="9" y="88"/>
                    <a:pt x="8" y="88"/>
                  </a:cubicBezTo>
                  <a:lnTo>
                    <a:pt x="8" y="87"/>
                  </a:lnTo>
                  <a:cubicBezTo>
                    <a:pt x="7" y="87"/>
                    <a:pt x="7" y="84"/>
                    <a:pt x="7" y="83"/>
                  </a:cubicBezTo>
                  <a:lnTo>
                    <a:pt x="8" y="83"/>
                  </a:lnTo>
                  <a:lnTo>
                    <a:pt x="8" y="82"/>
                  </a:lnTo>
                  <a:cubicBezTo>
                    <a:pt x="8" y="82"/>
                    <a:pt x="9" y="81"/>
                    <a:pt x="9" y="81"/>
                  </a:cubicBezTo>
                  <a:cubicBezTo>
                    <a:pt x="9" y="81"/>
                    <a:pt x="9" y="80"/>
                    <a:pt x="10" y="80"/>
                  </a:cubicBezTo>
                  <a:cubicBezTo>
                    <a:pt x="10" y="79"/>
                    <a:pt x="10" y="78"/>
                    <a:pt x="10" y="77"/>
                  </a:cubicBezTo>
                  <a:lnTo>
                    <a:pt x="10" y="76"/>
                  </a:lnTo>
                  <a:lnTo>
                    <a:pt x="9" y="76"/>
                  </a:lnTo>
                  <a:cubicBezTo>
                    <a:pt x="9" y="75"/>
                    <a:pt x="9" y="76"/>
                    <a:pt x="9" y="75"/>
                  </a:cubicBezTo>
                  <a:lnTo>
                    <a:pt x="8" y="75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6" y="71"/>
                  </a:lnTo>
                  <a:cubicBezTo>
                    <a:pt x="5" y="71"/>
                    <a:pt x="4" y="71"/>
                    <a:pt x="4" y="71"/>
                  </a:cubicBezTo>
                  <a:cubicBezTo>
                    <a:pt x="4" y="70"/>
                    <a:pt x="4" y="69"/>
                    <a:pt x="3" y="69"/>
                  </a:cubicBezTo>
                  <a:cubicBezTo>
                    <a:pt x="3" y="69"/>
                    <a:pt x="2" y="68"/>
                    <a:pt x="2" y="68"/>
                  </a:cubicBez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cubicBezTo>
                    <a:pt x="0" y="64"/>
                    <a:pt x="1" y="62"/>
                    <a:pt x="1" y="60"/>
                  </a:cubicBezTo>
                  <a:cubicBezTo>
                    <a:pt x="2" y="60"/>
                    <a:pt x="1" y="60"/>
                    <a:pt x="2" y="60"/>
                  </a:cubicBezTo>
                  <a:lnTo>
                    <a:pt x="2" y="59"/>
                  </a:lnTo>
                  <a:lnTo>
                    <a:pt x="3" y="59"/>
                  </a:lnTo>
                  <a:lnTo>
                    <a:pt x="4" y="59"/>
                  </a:lnTo>
                  <a:cubicBezTo>
                    <a:pt x="4" y="58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7" y="57"/>
                    <a:pt x="10" y="56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4"/>
                    <a:pt x="13" y="55"/>
                    <a:pt x="1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5" y="54"/>
                    <a:pt x="15" y="53"/>
                  </a:cubicBezTo>
                  <a:lnTo>
                    <a:pt x="16" y="52"/>
                  </a:lnTo>
                  <a:cubicBezTo>
                    <a:pt x="17" y="52"/>
                    <a:pt x="18" y="52"/>
                    <a:pt x="18" y="52"/>
                  </a:cubicBezTo>
                  <a:cubicBezTo>
                    <a:pt x="18" y="52"/>
                    <a:pt x="19" y="51"/>
                    <a:pt x="20" y="51"/>
                  </a:cubicBezTo>
                  <a:cubicBezTo>
                    <a:pt x="20" y="50"/>
                    <a:pt x="22" y="51"/>
                    <a:pt x="22" y="51"/>
                  </a:cubicBezTo>
                  <a:lnTo>
                    <a:pt x="23" y="52"/>
                  </a:lnTo>
                  <a:lnTo>
                    <a:pt x="24" y="53"/>
                  </a:lnTo>
                  <a:lnTo>
                    <a:pt x="24" y="54"/>
                  </a:lnTo>
                  <a:cubicBezTo>
                    <a:pt x="25" y="54"/>
                    <a:pt x="26" y="54"/>
                    <a:pt x="27" y="54"/>
                  </a:cubicBezTo>
                  <a:lnTo>
                    <a:pt x="27" y="52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5" y="51"/>
                  </a:lnTo>
                  <a:lnTo>
                    <a:pt x="25" y="49"/>
                  </a:lnTo>
                  <a:cubicBezTo>
                    <a:pt x="25" y="49"/>
                    <a:pt x="27" y="48"/>
                    <a:pt x="27" y="48"/>
                  </a:cubicBezTo>
                  <a:lnTo>
                    <a:pt x="28" y="48"/>
                  </a:lnTo>
                  <a:lnTo>
                    <a:pt x="29" y="47"/>
                  </a:lnTo>
                  <a:lnTo>
                    <a:pt x="29" y="45"/>
                  </a:lnTo>
                  <a:cubicBezTo>
                    <a:pt x="30" y="44"/>
                    <a:pt x="29" y="41"/>
                    <a:pt x="29" y="40"/>
                  </a:cubicBez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cubicBezTo>
                    <a:pt x="26" y="39"/>
                    <a:pt x="24" y="38"/>
                    <a:pt x="24" y="38"/>
                  </a:cubicBezTo>
                  <a:cubicBezTo>
                    <a:pt x="24" y="38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cubicBezTo>
                    <a:pt x="22" y="36"/>
                    <a:pt x="21" y="37"/>
                    <a:pt x="21" y="36"/>
                  </a:cubicBezTo>
                  <a:cubicBezTo>
                    <a:pt x="21" y="36"/>
                    <a:pt x="20" y="36"/>
                    <a:pt x="20" y="37"/>
                  </a:cubicBezTo>
                  <a:cubicBezTo>
                    <a:pt x="18" y="37"/>
                    <a:pt x="19" y="37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34"/>
                  </a:lnTo>
                  <a:cubicBezTo>
                    <a:pt x="20" y="34"/>
                    <a:pt x="20" y="31"/>
                    <a:pt x="20" y="31"/>
                  </a:cubicBezTo>
                  <a:lnTo>
                    <a:pt x="24" y="31"/>
                  </a:lnTo>
                  <a:cubicBezTo>
                    <a:pt x="24" y="31"/>
                    <a:pt x="24" y="32"/>
                    <a:pt x="24" y="32"/>
                  </a:cubicBezTo>
                  <a:cubicBezTo>
                    <a:pt x="26" y="32"/>
                    <a:pt x="28" y="3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29"/>
                    <a:pt x="29" y="24"/>
                    <a:pt x="30" y="24"/>
                  </a:cubicBezTo>
                  <a:cubicBezTo>
                    <a:pt x="32" y="23"/>
                    <a:pt x="33" y="27"/>
                    <a:pt x="35" y="27"/>
                  </a:cubicBezTo>
                  <a:lnTo>
                    <a:pt x="35" y="32"/>
                  </a:lnTo>
                  <a:cubicBezTo>
                    <a:pt x="35" y="32"/>
                    <a:pt x="34" y="35"/>
                    <a:pt x="34" y="35"/>
                  </a:cubicBezTo>
                  <a:cubicBezTo>
                    <a:pt x="38" y="35"/>
                    <a:pt x="41" y="33"/>
                    <a:pt x="46" y="33"/>
                  </a:cubicBezTo>
                  <a:cubicBezTo>
                    <a:pt x="46" y="32"/>
                    <a:pt x="44" y="30"/>
                    <a:pt x="43" y="30"/>
                  </a:cubicBezTo>
                  <a:cubicBezTo>
                    <a:pt x="43" y="27"/>
                    <a:pt x="48" y="27"/>
                    <a:pt x="48" y="29"/>
                  </a:cubicBezTo>
                  <a:cubicBezTo>
                    <a:pt x="59" y="29"/>
                    <a:pt x="57" y="19"/>
                    <a:pt x="60" y="12"/>
                  </a:cubicBezTo>
                  <a:cubicBezTo>
                    <a:pt x="61" y="8"/>
                    <a:pt x="59" y="6"/>
                    <a:pt x="58" y="3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56" y="0"/>
                    <a:pt x="63" y="0"/>
                    <a:pt x="63" y="2"/>
                  </a:cubicBezTo>
                  <a:cubicBezTo>
                    <a:pt x="64" y="2"/>
                    <a:pt x="68" y="2"/>
                    <a:pt x="68" y="3"/>
                  </a:cubicBezTo>
                  <a:cubicBezTo>
                    <a:pt x="64" y="2"/>
                    <a:pt x="68" y="2"/>
                    <a:pt x="68" y="3"/>
                  </a:cubicBezTo>
                  <a:cubicBezTo>
                    <a:pt x="69" y="4"/>
                    <a:pt x="70" y="5"/>
                    <a:pt x="70" y="5"/>
                  </a:cubicBezTo>
                  <a:cubicBezTo>
                    <a:pt x="72" y="5"/>
                    <a:pt x="73" y="7"/>
                    <a:pt x="73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6" y="8"/>
                    <a:pt x="77" y="13"/>
                    <a:pt x="77" y="15"/>
                  </a:cubicBezTo>
                  <a:cubicBezTo>
                    <a:pt x="77" y="15"/>
                    <a:pt x="77" y="15"/>
                    <a:pt x="77" y="16"/>
                  </a:cubicBezTo>
                  <a:cubicBezTo>
                    <a:pt x="76" y="16"/>
                    <a:pt x="72" y="19"/>
                    <a:pt x="72" y="20"/>
                  </a:cubicBezTo>
                  <a:cubicBezTo>
                    <a:pt x="72" y="23"/>
                    <a:pt x="64" y="27"/>
                    <a:pt x="68" y="30"/>
                  </a:cubicBezTo>
                  <a:cubicBezTo>
                    <a:pt x="70" y="32"/>
                    <a:pt x="73" y="33"/>
                    <a:pt x="75" y="34"/>
                  </a:cubicBezTo>
                  <a:cubicBezTo>
                    <a:pt x="76" y="35"/>
                    <a:pt x="80" y="39"/>
                    <a:pt x="81" y="39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1" y="39"/>
                    <a:pt x="81" y="40"/>
                    <a:pt x="82" y="40"/>
                  </a:cubicBezTo>
                  <a:cubicBezTo>
                    <a:pt x="82" y="41"/>
                    <a:pt x="83" y="41"/>
                    <a:pt x="83" y="42"/>
                  </a:cubicBezTo>
                  <a:cubicBezTo>
                    <a:pt x="83" y="42"/>
                    <a:pt x="83" y="42"/>
                    <a:pt x="83" y="43"/>
                  </a:cubicBezTo>
                  <a:cubicBezTo>
                    <a:pt x="84" y="43"/>
                    <a:pt x="90" y="42"/>
                    <a:pt x="90" y="43"/>
                  </a:cubicBezTo>
                  <a:lnTo>
                    <a:pt x="91" y="43"/>
                  </a:ln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2" y="44"/>
                    <a:pt x="92" y="44"/>
                  </a:cubicBezTo>
                  <a:cubicBezTo>
                    <a:pt x="91" y="45"/>
                    <a:pt x="91" y="46"/>
                    <a:pt x="91" y="46"/>
                  </a:cubicBezTo>
                  <a:cubicBezTo>
                    <a:pt x="90" y="46"/>
                    <a:pt x="90" y="56"/>
                    <a:pt x="90" y="57"/>
                  </a:cubicBezTo>
                  <a:cubicBezTo>
                    <a:pt x="89" y="61"/>
                    <a:pt x="87" y="63"/>
                    <a:pt x="87" y="68"/>
                  </a:cubicBezTo>
                  <a:lnTo>
                    <a:pt x="87" y="69"/>
                  </a:lnTo>
                  <a:cubicBezTo>
                    <a:pt x="88" y="69"/>
                    <a:pt x="89" y="68"/>
                    <a:pt x="90" y="68"/>
                  </a:cubicBezTo>
                  <a:cubicBezTo>
                    <a:pt x="90" y="68"/>
                    <a:pt x="97" y="67"/>
                    <a:pt x="98" y="67"/>
                  </a:cubicBezTo>
                  <a:cubicBezTo>
                    <a:pt x="118" y="67"/>
                    <a:pt x="138" y="63"/>
                    <a:pt x="158" y="63"/>
                  </a:cubicBezTo>
                  <a:cubicBezTo>
                    <a:pt x="158" y="64"/>
                    <a:pt x="158" y="67"/>
                    <a:pt x="157" y="67"/>
                  </a:cubicBezTo>
                  <a:lnTo>
                    <a:pt x="156" y="70"/>
                  </a:lnTo>
                  <a:cubicBezTo>
                    <a:pt x="156" y="71"/>
                    <a:pt x="156" y="72"/>
                    <a:pt x="157" y="72"/>
                  </a:cubicBezTo>
                  <a:cubicBezTo>
                    <a:pt x="157" y="73"/>
                    <a:pt x="158" y="72"/>
                    <a:pt x="158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1" y="73"/>
                    <a:pt x="161" y="73"/>
                    <a:pt x="161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72"/>
                    <a:pt x="161" y="72"/>
                    <a:pt x="162" y="72"/>
                  </a:cubicBezTo>
                  <a:cubicBezTo>
                    <a:pt x="162" y="71"/>
                    <a:pt x="163" y="71"/>
                    <a:pt x="163" y="71"/>
                  </a:cubicBezTo>
                  <a:cubicBezTo>
                    <a:pt x="163" y="72"/>
                    <a:pt x="163" y="73"/>
                    <a:pt x="163" y="74"/>
                  </a:cubicBezTo>
                  <a:lnTo>
                    <a:pt x="164" y="75"/>
                  </a:lnTo>
                  <a:cubicBezTo>
                    <a:pt x="165" y="75"/>
                    <a:pt x="165" y="75"/>
                    <a:pt x="166" y="75"/>
                  </a:cubicBezTo>
                  <a:cubicBezTo>
                    <a:pt x="166" y="77"/>
                    <a:pt x="167" y="82"/>
                    <a:pt x="167" y="86"/>
                  </a:cubicBezTo>
                  <a:cubicBezTo>
                    <a:pt x="167" y="85"/>
                    <a:pt x="162" y="85"/>
                    <a:pt x="162" y="85"/>
                  </a:cubicBezTo>
                  <a:lnTo>
                    <a:pt x="162" y="86"/>
                  </a:lnTo>
                  <a:cubicBezTo>
                    <a:pt x="161" y="86"/>
                    <a:pt x="160" y="86"/>
                    <a:pt x="160" y="86"/>
                  </a:cubicBezTo>
                  <a:cubicBezTo>
                    <a:pt x="158" y="86"/>
                    <a:pt x="154" y="85"/>
                    <a:pt x="152" y="86"/>
                  </a:cubicBezTo>
                  <a:cubicBezTo>
                    <a:pt x="152" y="86"/>
                    <a:pt x="150" y="86"/>
                    <a:pt x="150" y="86"/>
                  </a:cubicBezTo>
                  <a:cubicBezTo>
                    <a:pt x="150" y="86"/>
                    <a:pt x="149" y="87"/>
                    <a:pt x="149" y="87"/>
                  </a:cubicBezTo>
                  <a:cubicBezTo>
                    <a:pt x="148" y="87"/>
                    <a:pt x="147" y="87"/>
                    <a:pt x="147" y="87"/>
                  </a:cubicBezTo>
                  <a:lnTo>
                    <a:pt x="147" y="88"/>
                  </a:lnTo>
                  <a:lnTo>
                    <a:pt x="146" y="88"/>
                  </a:lnTo>
                  <a:lnTo>
                    <a:pt x="146" y="89"/>
                  </a:lnTo>
                  <a:cubicBezTo>
                    <a:pt x="146" y="89"/>
                    <a:pt x="145" y="90"/>
                    <a:pt x="145" y="91"/>
                  </a:cubicBezTo>
                  <a:cubicBezTo>
                    <a:pt x="145" y="91"/>
                    <a:pt x="145" y="91"/>
                    <a:pt x="145" y="91"/>
                  </a:cubicBezTo>
                  <a:lnTo>
                    <a:pt x="145" y="92"/>
                  </a:lnTo>
                  <a:cubicBezTo>
                    <a:pt x="144" y="92"/>
                    <a:pt x="143" y="93"/>
                    <a:pt x="143" y="93"/>
                  </a:cubicBezTo>
                  <a:cubicBezTo>
                    <a:pt x="143" y="93"/>
                    <a:pt x="142" y="94"/>
                    <a:pt x="142" y="94"/>
                  </a:cubicBezTo>
                  <a:cubicBezTo>
                    <a:pt x="142" y="94"/>
                    <a:pt x="141" y="94"/>
                    <a:pt x="141" y="95"/>
                  </a:cubicBezTo>
                  <a:cubicBezTo>
                    <a:pt x="141" y="95"/>
                    <a:pt x="140" y="95"/>
                    <a:pt x="14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96"/>
                    <a:pt x="140" y="97"/>
                    <a:pt x="139" y="97"/>
                  </a:cubicBezTo>
                  <a:cubicBezTo>
                    <a:pt x="139" y="97"/>
                    <a:pt x="139" y="100"/>
                    <a:pt x="139" y="100"/>
                  </a:cubicBezTo>
                  <a:lnTo>
                    <a:pt x="139" y="101"/>
                  </a:lnTo>
                  <a:cubicBezTo>
                    <a:pt x="138" y="101"/>
                    <a:pt x="139" y="102"/>
                    <a:pt x="138" y="103"/>
                  </a:cubicBezTo>
                  <a:cubicBezTo>
                    <a:pt x="138" y="103"/>
                    <a:pt x="138" y="104"/>
                    <a:pt x="138" y="104"/>
                  </a:cubicBezTo>
                  <a:lnTo>
                    <a:pt x="137" y="104"/>
                  </a:lnTo>
                  <a:lnTo>
                    <a:pt x="137" y="105"/>
                  </a:lnTo>
                  <a:cubicBezTo>
                    <a:pt x="137" y="105"/>
                    <a:pt x="137" y="107"/>
                    <a:pt x="137" y="107"/>
                  </a:cubicBezTo>
                  <a:cubicBezTo>
                    <a:pt x="136" y="107"/>
                    <a:pt x="136" y="108"/>
                    <a:pt x="136" y="109"/>
                  </a:cubicBezTo>
                  <a:lnTo>
                    <a:pt x="136" y="115"/>
                  </a:lnTo>
                  <a:lnTo>
                    <a:pt x="134" y="115"/>
                  </a:lnTo>
                  <a:lnTo>
                    <a:pt x="134" y="116"/>
                  </a:lnTo>
                  <a:lnTo>
                    <a:pt x="133" y="116"/>
                  </a:lnTo>
                  <a:cubicBezTo>
                    <a:pt x="133" y="116"/>
                    <a:pt x="132" y="115"/>
                    <a:pt x="131" y="115"/>
                  </a:cubicBezTo>
                  <a:lnTo>
                    <a:pt x="131" y="114"/>
                  </a:lnTo>
                  <a:cubicBezTo>
                    <a:pt x="131" y="114"/>
                    <a:pt x="130" y="113"/>
                    <a:pt x="130" y="113"/>
                  </a:cubicBezTo>
                  <a:cubicBezTo>
                    <a:pt x="130" y="113"/>
                    <a:pt x="129" y="112"/>
                    <a:pt x="128" y="112"/>
                  </a:cubicBezTo>
                  <a:cubicBezTo>
                    <a:pt x="128" y="111"/>
                    <a:pt x="128" y="110"/>
                    <a:pt x="128" y="110"/>
                  </a:cubicBezTo>
                  <a:lnTo>
                    <a:pt x="127" y="110"/>
                  </a:lnTo>
                  <a:lnTo>
                    <a:pt x="126" y="110"/>
                  </a:lnTo>
                  <a:cubicBezTo>
                    <a:pt x="126" y="111"/>
                    <a:pt x="126" y="111"/>
                    <a:pt x="126" y="112"/>
                  </a:cubicBezTo>
                  <a:lnTo>
                    <a:pt x="125" y="112"/>
                  </a:lnTo>
                  <a:lnTo>
                    <a:pt x="125" y="113"/>
                  </a:lnTo>
                  <a:cubicBezTo>
                    <a:pt x="124" y="113"/>
                    <a:pt x="123" y="113"/>
                    <a:pt x="123" y="113"/>
                  </a:cubicBezTo>
                  <a:lnTo>
                    <a:pt x="123" y="112"/>
                  </a:lnTo>
                  <a:cubicBezTo>
                    <a:pt x="122" y="112"/>
                    <a:pt x="120" y="110"/>
                    <a:pt x="119" y="111"/>
                  </a:cubicBezTo>
                  <a:lnTo>
                    <a:pt x="118" y="111"/>
                  </a:lnTo>
                  <a:lnTo>
                    <a:pt x="118" y="112"/>
                  </a:lnTo>
                  <a:cubicBezTo>
                    <a:pt x="118" y="114"/>
                    <a:pt x="115" y="113"/>
                    <a:pt x="114" y="113"/>
                  </a:cubicBezTo>
                  <a:cubicBezTo>
                    <a:pt x="114" y="113"/>
                    <a:pt x="113" y="113"/>
                    <a:pt x="113" y="113"/>
                  </a:cubicBezTo>
                  <a:cubicBezTo>
                    <a:pt x="113" y="112"/>
                    <a:pt x="113" y="110"/>
                    <a:pt x="113" y="110"/>
                  </a:cubicBezTo>
                  <a:lnTo>
                    <a:pt x="112" y="110"/>
                  </a:lnTo>
                  <a:cubicBezTo>
                    <a:pt x="112" y="109"/>
                    <a:pt x="112" y="110"/>
                    <a:pt x="112" y="109"/>
                  </a:cubicBezTo>
                  <a:cubicBezTo>
                    <a:pt x="111" y="109"/>
                    <a:pt x="111" y="110"/>
                    <a:pt x="111" y="110"/>
                  </a:cubicBezTo>
                  <a:lnTo>
                    <a:pt x="110" y="110"/>
                  </a:lnTo>
                  <a:lnTo>
                    <a:pt x="109" y="110"/>
                  </a:lnTo>
                  <a:cubicBezTo>
                    <a:pt x="109" y="111"/>
                    <a:pt x="108" y="111"/>
                    <a:pt x="108" y="111"/>
                  </a:cubicBezTo>
                  <a:lnTo>
                    <a:pt x="107" y="112"/>
                  </a:lnTo>
                  <a:cubicBezTo>
                    <a:pt x="107" y="112"/>
                    <a:pt x="107" y="113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4"/>
                    <a:pt x="108" y="115"/>
                    <a:pt x="109" y="115"/>
                  </a:cubicBezTo>
                  <a:cubicBezTo>
                    <a:pt x="109" y="117"/>
                    <a:pt x="110" y="119"/>
                    <a:pt x="110" y="120"/>
                  </a:cubicBezTo>
                  <a:lnTo>
                    <a:pt x="109" y="121"/>
                  </a:lnTo>
                  <a:lnTo>
                    <a:pt x="107" y="121"/>
                  </a:lnTo>
                  <a:lnTo>
                    <a:pt x="107" y="130"/>
                  </a:lnTo>
                  <a:cubicBezTo>
                    <a:pt x="107" y="130"/>
                    <a:pt x="107" y="130"/>
                    <a:pt x="107" y="130"/>
                  </a:cubicBezTo>
                  <a:lnTo>
                    <a:pt x="106" y="130"/>
                  </a:lnTo>
                  <a:cubicBezTo>
                    <a:pt x="106" y="131"/>
                    <a:pt x="106" y="130"/>
                    <a:pt x="106" y="131"/>
                  </a:cubicBezTo>
                  <a:lnTo>
                    <a:pt x="105" y="131"/>
                  </a:lnTo>
                  <a:lnTo>
                    <a:pt x="105" y="132"/>
                  </a:lnTo>
                  <a:lnTo>
                    <a:pt x="105" y="135"/>
                  </a:lnTo>
                  <a:cubicBezTo>
                    <a:pt x="105" y="135"/>
                    <a:pt x="106" y="135"/>
                    <a:pt x="106" y="135"/>
                  </a:cubicBezTo>
                  <a:cubicBezTo>
                    <a:pt x="106" y="136"/>
                    <a:pt x="107" y="137"/>
                    <a:pt x="107" y="138"/>
                  </a:cubicBezTo>
                  <a:lnTo>
                    <a:pt x="106" y="139"/>
                  </a:lnTo>
                  <a:lnTo>
                    <a:pt x="105" y="139"/>
                  </a:lnTo>
                  <a:lnTo>
                    <a:pt x="105" y="138"/>
                  </a:lnTo>
                  <a:lnTo>
                    <a:pt x="104" y="138"/>
                  </a:lnTo>
                  <a:cubicBezTo>
                    <a:pt x="104" y="138"/>
                    <a:pt x="104" y="139"/>
                    <a:pt x="104" y="139"/>
                  </a:cubicBezTo>
                  <a:cubicBezTo>
                    <a:pt x="103" y="139"/>
                    <a:pt x="102" y="140"/>
                    <a:pt x="102" y="140"/>
                  </a:cubicBezTo>
                  <a:cubicBezTo>
                    <a:pt x="102" y="140"/>
                    <a:pt x="101" y="141"/>
                    <a:pt x="101" y="141"/>
                  </a:cubicBezTo>
                  <a:cubicBezTo>
                    <a:pt x="101" y="141"/>
                    <a:pt x="101" y="142"/>
                    <a:pt x="101" y="142"/>
                  </a:cubicBezTo>
                  <a:cubicBezTo>
                    <a:pt x="101" y="142"/>
                    <a:pt x="101" y="143"/>
                    <a:pt x="101" y="143"/>
                  </a:cubicBezTo>
                  <a:lnTo>
                    <a:pt x="100" y="143"/>
                  </a:lnTo>
                  <a:lnTo>
                    <a:pt x="99" y="143"/>
                  </a:lnTo>
                  <a:cubicBezTo>
                    <a:pt x="98" y="144"/>
                    <a:pt x="97" y="143"/>
                    <a:pt x="96" y="144"/>
                  </a:cubicBezTo>
                  <a:cubicBezTo>
                    <a:pt x="96" y="144"/>
                    <a:pt x="96" y="145"/>
                    <a:pt x="95" y="145"/>
                  </a:cubicBezTo>
                  <a:lnTo>
                    <a:pt x="95" y="150"/>
                  </a:ln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6" y="151"/>
                    <a:pt x="96" y="151"/>
                  </a:cubicBezTo>
                  <a:cubicBezTo>
                    <a:pt x="97" y="151"/>
                    <a:pt x="97" y="152"/>
                    <a:pt x="97" y="152"/>
                  </a:cubicBezTo>
                  <a:lnTo>
                    <a:pt x="97" y="154"/>
                  </a:lnTo>
                  <a:cubicBezTo>
                    <a:pt x="96" y="154"/>
                    <a:pt x="96" y="155"/>
                    <a:pt x="96" y="155"/>
                  </a:cubicBezTo>
                  <a:lnTo>
                    <a:pt x="95" y="155"/>
                  </a:lnTo>
                  <a:cubicBezTo>
                    <a:pt x="95" y="156"/>
                    <a:pt x="95" y="156"/>
                    <a:pt x="95" y="156"/>
                  </a:cubicBezTo>
                  <a:lnTo>
                    <a:pt x="94" y="157"/>
                  </a:lnTo>
                  <a:lnTo>
                    <a:pt x="94" y="158"/>
                  </a:lnTo>
                  <a:lnTo>
                    <a:pt x="93" y="158"/>
                  </a:lnTo>
                  <a:cubicBezTo>
                    <a:pt x="93" y="158"/>
                    <a:pt x="93" y="157"/>
                    <a:pt x="93" y="157"/>
                  </a:cubicBezTo>
                  <a:cubicBezTo>
                    <a:pt x="92" y="157"/>
                    <a:pt x="90" y="156"/>
                    <a:pt x="89" y="156"/>
                  </a:cubicBezTo>
                  <a:cubicBezTo>
                    <a:pt x="89" y="156"/>
                    <a:pt x="88" y="156"/>
                    <a:pt x="88" y="156"/>
                  </a:cubicBezTo>
                  <a:lnTo>
                    <a:pt x="88" y="155"/>
                  </a:lnTo>
                  <a:lnTo>
                    <a:pt x="87" y="155"/>
                  </a:lnTo>
                  <a:lnTo>
                    <a:pt x="86" y="155"/>
                  </a:lnTo>
                  <a:cubicBezTo>
                    <a:pt x="86" y="156"/>
                    <a:pt x="86" y="156"/>
                    <a:pt x="86" y="156"/>
                  </a:cubicBezTo>
                  <a:cubicBezTo>
                    <a:pt x="85" y="156"/>
                    <a:pt x="85" y="157"/>
                    <a:pt x="85" y="157"/>
                  </a:cubicBezTo>
                  <a:lnTo>
                    <a:pt x="84" y="157"/>
                  </a:lnTo>
                  <a:lnTo>
                    <a:pt x="84" y="158"/>
                  </a:lnTo>
                  <a:cubicBezTo>
                    <a:pt x="84" y="158"/>
                    <a:pt x="83" y="158"/>
                    <a:pt x="83" y="158"/>
                  </a:cubicBezTo>
                  <a:cubicBezTo>
                    <a:pt x="83" y="159"/>
                    <a:pt x="82" y="158"/>
                    <a:pt x="82" y="159"/>
                  </a:cubicBezTo>
                  <a:cubicBezTo>
                    <a:pt x="82" y="159"/>
                    <a:pt x="82" y="161"/>
                    <a:pt x="82" y="162"/>
                  </a:cubicBezTo>
                  <a:cubicBezTo>
                    <a:pt x="81" y="162"/>
                    <a:pt x="79" y="162"/>
                    <a:pt x="78" y="161"/>
                  </a:cubicBezTo>
                  <a:cubicBezTo>
                    <a:pt x="78" y="161"/>
                    <a:pt x="75" y="161"/>
                    <a:pt x="74" y="160"/>
                  </a:cubicBezTo>
                  <a:cubicBezTo>
                    <a:pt x="73" y="160"/>
                    <a:pt x="70" y="159"/>
                    <a:pt x="68" y="160"/>
                  </a:cubicBezTo>
                  <a:cubicBezTo>
                    <a:pt x="68" y="160"/>
                    <a:pt x="68" y="160"/>
                    <a:pt x="67" y="160"/>
                  </a:cubicBezTo>
                  <a:lnTo>
                    <a:pt x="67" y="161"/>
                  </a:lnTo>
                  <a:cubicBezTo>
                    <a:pt x="67" y="161"/>
                    <a:pt x="67" y="162"/>
                    <a:pt x="67" y="162"/>
                  </a:cubicBezTo>
                  <a:cubicBezTo>
                    <a:pt x="66" y="162"/>
                    <a:pt x="65" y="164"/>
                    <a:pt x="64" y="164"/>
                  </a:cubicBezTo>
                  <a:lnTo>
                    <a:pt x="64" y="165"/>
                  </a:lnTo>
                  <a:lnTo>
                    <a:pt x="63" y="165"/>
                  </a:lnTo>
                  <a:lnTo>
                    <a:pt x="63" y="166"/>
                  </a:lnTo>
                  <a:cubicBezTo>
                    <a:pt x="62" y="167"/>
                    <a:pt x="62" y="166"/>
                    <a:pt x="61" y="166"/>
                  </a:cubicBezTo>
                  <a:cubicBezTo>
                    <a:pt x="61" y="166"/>
                    <a:pt x="61" y="165"/>
                    <a:pt x="61" y="165"/>
                  </a:cubicBezTo>
                  <a:lnTo>
                    <a:pt x="60" y="165"/>
                  </a:lnTo>
                  <a:lnTo>
                    <a:pt x="60" y="166"/>
                  </a:lnTo>
                  <a:lnTo>
                    <a:pt x="60" y="167"/>
                  </a:lnTo>
                  <a:cubicBezTo>
                    <a:pt x="59" y="167"/>
                    <a:pt x="57" y="167"/>
                    <a:pt x="57" y="167"/>
                  </a:cubicBezTo>
                  <a:lnTo>
                    <a:pt x="57" y="166"/>
                  </a:lnTo>
                  <a:lnTo>
                    <a:pt x="56" y="166"/>
                  </a:lnTo>
                  <a:lnTo>
                    <a:pt x="55" y="166"/>
                  </a:lnTo>
                  <a:lnTo>
                    <a:pt x="55" y="165"/>
                  </a:lnTo>
                  <a:lnTo>
                    <a:pt x="55" y="164"/>
                  </a:lnTo>
                  <a:lnTo>
                    <a:pt x="54" y="164"/>
                  </a:lnTo>
                  <a:cubicBezTo>
                    <a:pt x="54" y="164"/>
                    <a:pt x="53" y="164"/>
                    <a:pt x="53" y="164"/>
                  </a:cubicBezTo>
                  <a:cubicBezTo>
                    <a:pt x="53" y="165"/>
                    <a:pt x="53" y="165"/>
                    <a:pt x="53" y="165"/>
                  </a:cubicBezTo>
                  <a:cubicBezTo>
                    <a:pt x="53" y="165"/>
                    <a:pt x="52" y="165"/>
                    <a:pt x="52" y="165"/>
                  </a:cubicBezTo>
                  <a:lnTo>
                    <a:pt x="50" y="165"/>
                  </a:lnTo>
                  <a:cubicBezTo>
                    <a:pt x="49" y="164"/>
                    <a:pt x="49" y="163"/>
                    <a:pt x="49" y="162"/>
                  </a:cubicBezTo>
                  <a:cubicBezTo>
                    <a:pt x="49" y="161"/>
                    <a:pt x="50" y="160"/>
                    <a:pt x="50" y="159"/>
                  </a:cubicBezTo>
                  <a:cubicBezTo>
                    <a:pt x="49" y="159"/>
                    <a:pt x="49" y="158"/>
                    <a:pt x="48" y="158"/>
                  </a:cubicBezTo>
                  <a:lnTo>
                    <a:pt x="48" y="157"/>
                  </a:lnTo>
                  <a:lnTo>
                    <a:pt x="47" y="157"/>
                  </a:lnTo>
                  <a:cubicBezTo>
                    <a:pt x="47" y="157"/>
                    <a:pt x="46" y="157"/>
                    <a:pt x="46" y="157"/>
                  </a:cubicBezTo>
                  <a:cubicBezTo>
                    <a:pt x="45" y="157"/>
                    <a:pt x="44" y="156"/>
                    <a:pt x="43" y="156"/>
                  </a:cubicBezTo>
                  <a:lnTo>
                    <a:pt x="43" y="158"/>
                  </a:lnTo>
                  <a:lnTo>
                    <a:pt x="43" y="159"/>
                  </a:lnTo>
                  <a:lnTo>
                    <a:pt x="42" y="159"/>
                  </a:lnTo>
                  <a:cubicBezTo>
                    <a:pt x="42" y="160"/>
                    <a:pt x="42" y="159"/>
                    <a:pt x="42" y="160"/>
                  </a:cubicBezTo>
                  <a:lnTo>
                    <a:pt x="41" y="160"/>
                  </a:lnTo>
                  <a:cubicBezTo>
                    <a:pt x="41" y="160"/>
                    <a:pt x="41" y="160"/>
                    <a:pt x="41" y="160"/>
                  </a:cubicBezTo>
                  <a:lnTo>
                    <a:pt x="38" y="160"/>
                  </a:lnTo>
                  <a:lnTo>
                    <a:pt x="38" y="151"/>
                  </a:lnTo>
                  <a:cubicBezTo>
                    <a:pt x="38" y="151"/>
                    <a:pt x="39" y="151"/>
                    <a:pt x="39" y="151"/>
                  </a:cubicBezTo>
                  <a:cubicBezTo>
                    <a:pt x="39" y="150"/>
                    <a:pt x="39" y="151"/>
                    <a:pt x="39" y="150"/>
                  </a:cubicBezTo>
                  <a:cubicBezTo>
                    <a:pt x="40" y="150"/>
                    <a:pt x="40" y="145"/>
                    <a:pt x="40" y="143"/>
                  </a:cubicBezTo>
                  <a:cubicBezTo>
                    <a:pt x="39" y="143"/>
                    <a:pt x="38" y="143"/>
                    <a:pt x="37" y="143"/>
                  </a:cubicBezTo>
                  <a:lnTo>
                    <a:pt x="37" y="142"/>
                  </a:lnTo>
                  <a:cubicBezTo>
                    <a:pt x="37" y="142"/>
                    <a:pt x="37" y="139"/>
                    <a:pt x="37" y="139"/>
                  </a:cubicBezTo>
                  <a:lnTo>
                    <a:pt x="37" y="137"/>
                  </a:lnTo>
                  <a:lnTo>
                    <a:pt x="38" y="137"/>
                  </a:lnTo>
                  <a:lnTo>
                    <a:pt x="38" y="136"/>
                  </a:lnTo>
                  <a:cubicBezTo>
                    <a:pt x="38" y="135"/>
                    <a:pt x="39" y="136"/>
                    <a:pt x="39" y="135"/>
                  </a:cubicBezTo>
                  <a:lnTo>
                    <a:pt x="39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2" y="136"/>
                  </a:lnTo>
                  <a:lnTo>
                    <a:pt x="43" y="136"/>
                  </a:lnTo>
                  <a:lnTo>
                    <a:pt x="43" y="135"/>
                  </a:lnTo>
                  <a:cubicBezTo>
                    <a:pt x="44" y="134"/>
                    <a:pt x="43" y="131"/>
                    <a:pt x="44" y="130"/>
                  </a:cubicBezTo>
                  <a:cubicBezTo>
                    <a:pt x="44" y="130"/>
                    <a:pt x="46" y="129"/>
                    <a:pt x="46" y="129"/>
                  </a:cubicBezTo>
                  <a:cubicBezTo>
                    <a:pt x="46" y="129"/>
                    <a:pt x="46" y="129"/>
                    <a:pt x="47" y="129"/>
                  </a:cubicBezTo>
                  <a:cubicBezTo>
                    <a:pt x="47" y="128"/>
                    <a:pt x="47" y="127"/>
                    <a:pt x="47" y="126"/>
                  </a:cubicBezTo>
                  <a:cubicBezTo>
                    <a:pt x="46" y="126"/>
                    <a:pt x="43" y="125"/>
                    <a:pt x="42" y="126"/>
                  </a:cubicBezTo>
                  <a:cubicBezTo>
                    <a:pt x="42" y="126"/>
                    <a:pt x="40" y="126"/>
                    <a:pt x="39" y="126"/>
                  </a:cubicBezTo>
                  <a:lnTo>
                    <a:pt x="39" y="124"/>
                  </a:lnTo>
                  <a:cubicBezTo>
                    <a:pt x="39" y="124"/>
                    <a:pt x="39" y="124"/>
                    <a:pt x="39" y="124"/>
                  </a:cubicBezTo>
                  <a:cubicBezTo>
                    <a:pt x="38" y="124"/>
                    <a:pt x="37" y="123"/>
                    <a:pt x="37" y="123"/>
                  </a:cubicBezTo>
                  <a:lnTo>
                    <a:pt x="36" y="123"/>
                  </a:lnTo>
                  <a:cubicBezTo>
                    <a:pt x="36" y="122"/>
                    <a:pt x="36" y="121"/>
                    <a:pt x="36" y="120"/>
                  </a:cubicBezTo>
                  <a:cubicBezTo>
                    <a:pt x="36" y="119"/>
                    <a:pt x="34" y="119"/>
                    <a:pt x="34" y="119"/>
                  </a:cubicBezTo>
                  <a:lnTo>
                    <a:pt x="29" y="119"/>
                  </a:lnTo>
                  <a:lnTo>
                    <a:pt x="29" y="118"/>
                  </a:lnTo>
                  <a:cubicBezTo>
                    <a:pt x="29" y="118"/>
                    <a:pt x="29" y="117"/>
                    <a:pt x="29" y="116"/>
                  </a:cubicBezTo>
                  <a:cubicBezTo>
                    <a:pt x="30" y="115"/>
                    <a:pt x="32" y="112"/>
                    <a:pt x="34" y="111"/>
                  </a:cubicBezTo>
                  <a:lnTo>
                    <a:pt x="34" y="110"/>
                  </a:lnTo>
                  <a:cubicBezTo>
                    <a:pt x="35" y="110"/>
                    <a:pt x="35" y="108"/>
                    <a:pt x="35" y="107"/>
                  </a:cubicBezTo>
                  <a:cubicBezTo>
                    <a:pt x="36" y="107"/>
                    <a:pt x="36" y="106"/>
                    <a:pt x="36" y="106"/>
                  </a:cubicBezTo>
                  <a:cubicBezTo>
                    <a:pt x="36" y="105"/>
                    <a:pt x="36" y="104"/>
                    <a:pt x="37" y="103"/>
                  </a:cubicBezTo>
                  <a:lnTo>
                    <a:pt x="37" y="101"/>
                  </a:lnTo>
                  <a:cubicBezTo>
                    <a:pt x="37" y="101"/>
                    <a:pt x="36" y="100"/>
                    <a:pt x="36" y="100"/>
                  </a:cubicBezTo>
                  <a:cubicBezTo>
                    <a:pt x="36" y="100"/>
                    <a:pt x="35" y="100"/>
                    <a:pt x="35" y="100"/>
                  </a:cubicBezTo>
                  <a:lnTo>
                    <a:pt x="34" y="100"/>
                  </a:lnTo>
                  <a:cubicBezTo>
                    <a:pt x="34" y="99"/>
                    <a:pt x="34" y="99"/>
                    <a:pt x="33" y="99"/>
                  </a:cubicBezTo>
                  <a:cubicBezTo>
                    <a:pt x="33" y="99"/>
                    <a:pt x="33" y="100"/>
                    <a:pt x="33" y="100"/>
                  </a:cubicBezTo>
                  <a:cubicBezTo>
                    <a:pt x="33" y="100"/>
                    <a:pt x="32" y="100"/>
                    <a:pt x="32" y="100"/>
                  </a:cubicBezTo>
                  <a:cubicBezTo>
                    <a:pt x="32" y="100"/>
                    <a:pt x="31" y="101"/>
                    <a:pt x="31" y="101"/>
                  </a:cubicBezTo>
                  <a:lnTo>
                    <a:pt x="30" y="102"/>
                  </a:lnTo>
                  <a:lnTo>
                    <a:pt x="29" y="102"/>
                  </a:lnTo>
                  <a:lnTo>
                    <a:pt x="29" y="103"/>
                  </a:lnTo>
                  <a:lnTo>
                    <a:pt x="28" y="103"/>
                  </a:lnTo>
                  <a:cubicBezTo>
                    <a:pt x="28" y="103"/>
                    <a:pt x="26" y="103"/>
                    <a:pt x="26" y="103"/>
                  </a:cubicBezTo>
                  <a:cubicBezTo>
                    <a:pt x="26" y="104"/>
                    <a:pt x="25" y="103"/>
                    <a:pt x="25" y="104"/>
                  </a:cubicBezTo>
                  <a:cubicBezTo>
                    <a:pt x="24" y="105"/>
                    <a:pt x="22" y="101"/>
                    <a:pt x="21" y="101"/>
                  </a:cubicBezTo>
                  <a:lnTo>
                    <a:pt x="21" y="100"/>
                  </a:lnTo>
                  <a:cubicBezTo>
                    <a:pt x="20" y="100"/>
                    <a:pt x="18" y="99"/>
                    <a:pt x="18" y="99"/>
                  </a:cubicBezTo>
                  <a:lnTo>
                    <a:pt x="17" y="99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5" y="98"/>
                  </a:lnTo>
                  <a:lnTo>
                    <a:pt x="15" y="97"/>
                  </a:lnTo>
                  <a:cubicBezTo>
                    <a:pt x="14" y="97"/>
                    <a:pt x="13" y="97"/>
                    <a:pt x="12" y="97"/>
                  </a:cubicBezTo>
                  <a:cubicBezTo>
                    <a:pt x="12" y="96"/>
                    <a:pt x="11" y="97"/>
                    <a:pt x="11" y="96"/>
                  </a:cubicBezTo>
                  <a:lnTo>
                    <a:pt x="10" y="97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7" name="Freeform 212"/>
            <p:cNvSpPr>
              <a:spLocks/>
            </p:cNvSpPr>
            <p:nvPr/>
          </p:nvSpPr>
          <p:spPr bwMode="auto">
            <a:xfrm>
              <a:off x="1010" y="118"/>
              <a:ext cx="1675" cy="1383"/>
            </a:xfrm>
            <a:custGeom>
              <a:avLst/>
              <a:gdLst>
                <a:gd name="T0" fmla="*/ 674 w 241"/>
                <a:gd name="T1" fmla="*/ 35524 h 204"/>
                <a:gd name="T2" fmla="*/ 2370 w 241"/>
                <a:gd name="T3" fmla="*/ 27118 h 204"/>
                <a:gd name="T4" fmla="*/ 6040 w 241"/>
                <a:gd name="T5" fmla="*/ 24636 h 204"/>
                <a:gd name="T6" fmla="*/ 8069 w 241"/>
                <a:gd name="T7" fmla="*/ 25877 h 204"/>
                <a:gd name="T8" fmla="*/ 14102 w 241"/>
                <a:gd name="T9" fmla="*/ 25552 h 204"/>
                <a:gd name="T10" fmla="*/ 20482 w 241"/>
                <a:gd name="T11" fmla="*/ 24908 h 204"/>
                <a:gd name="T12" fmla="*/ 28551 w 241"/>
                <a:gd name="T13" fmla="*/ 23070 h 204"/>
                <a:gd name="T14" fmla="*/ 39276 w 241"/>
                <a:gd name="T15" fmla="*/ 14338 h 204"/>
                <a:gd name="T16" fmla="*/ 42313 w 241"/>
                <a:gd name="T17" fmla="*/ 4691 h 204"/>
                <a:gd name="T18" fmla="*/ 50382 w 241"/>
                <a:gd name="T19" fmla="*/ 1566 h 204"/>
                <a:gd name="T20" fmla="*/ 53037 w 241"/>
                <a:gd name="T21" fmla="*/ 1566 h 204"/>
                <a:gd name="T22" fmla="*/ 59077 w 241"/>
                <a:gd name="T23" fmla="*/ 2807 h 204"/>
                <a:gd name="T24" fmla="*/ 57096 w 241"/>
                <a:gd name="T25" fmla="*/ 5607 h 204"/>
                <a:gd name="T26" fmla="*/ 59077 w 241"/>
                <a:gd name="T27" fmla="*/ 7769 h 204"/>
                <a:gd name="T28" fmla="*/ 60092 w 241"/>
                <a:gd name="T29" fmla="*/ 9973 h 204"/>
                <a:gd name="T30" fmla="*/ 62121 w 241"/>
                <a:gd name="T31" fmla="*/ 10895 h 204"/>
                <a:gd name="T32" fmla="*/ 61447 w 241"/>
                <a:gd name="T33" fmla="*/ 14338 h 204"/>
                <a:gd name="T34" fmla="*/ 60432 w 241"/>
                <a:gd name="T35" fmla="*/ 16223 h 204"/>
                <a:gd name="T36" fmla="*/ 64102 w 241"/>
                <a:gd name="T37" fmla="*/ 15905 h 204"/>
                <a:gd name="T38" fmla="*/ 68835 w 241"/>
                <a:gd name="T39" fmla="*/ 15260 h 204"/>
                <a:gd name="T40" fmla="*/ 70816 w 241"/>
                <a:gd name="T41" fmla="*/ 16820 h 204"/>
                <a:gd name="T42" fmla="*/ 73186 w 241"/>
                <a:gd name="T43" fmla="*/ 19030 h 204"/>
                <a:gd name="T44" fmla="*/ 79559 w 241"/>
                <a:gd name="T45" fmla="*/ 21511 h 204"/>
                <a:gd name="T46" fmla="*/ 79559 w 241"/>
                <a:gd name="T47" fmla="*/ 26148 h 204"/>
                <a:gd name="T48" fmla="*/ 78204 w 241"/>
                <a:gd name="T49" fmla="*/ 33965 h 204"/>
                <a:gd name="T50" fmla="*/ 77530 w 241"/>
                <a:gd name="T51" fmla="*/ 35524 h 204"/>
                <a:gd name="T52" fmla="*/ 76904 w 241"/>
                <a:gd name="T53" fmla="*/ 37409 h 204"/>
                <a:gd name="T54" fmla="*/ 74200 w 241"/>
                <a:gd name="T55" fmla="*/ 38649 h 204"/>
                <a:gd name="T56" fmla="*/ 72505 w 241"/>
                <a:gd name="T57" fmla="*/ 39897 h 204"/>
                <a:gd name="T58" fmla="*/ 71490 w 241"/>
                <a:gd name="T59" fmla="*/ 41456 h 204"/>
                <a:gd name="T60" fmla="*/ 69850 w 241"/>
                <a:gd name="T61" fmla="*/ 43022 h 204"/>
                <a:gd name="T62" fmla="*/ 69850 w 241"/>
                <a:gd name="T63" fmla="*/ 47063 h 204"/>
                <a:gd name="T64" fmla="*/ 65457 w 241"/>
                <a:gd name="T65" fmla="*/ 47985 h 204"/>
                <a:gd name="T66" fmla="*/ 64776 w 241"/>
                <a:gd name="T67" fmla="*/ 47341 h 204"/>
                <a:gd name="T68" fmla="*/ 63476 w 241"/>
                <a:gd name="T69" fmla="*/ 47063 h 204"/>
                <a:gd name="T70" fmla="*/ 60432 w 241"/>
                <a:gd name="T71" fmla="*/ 45822 h 204"/>
                <a:gd name="T72" fmla="*/ 58736 w 241"/>
                <a:gd name="T73" fmla="*/ 45503 h 204"/>
                <a:gd name="T74" fmla="*/ 56422 w 241"/>
                <a:gd name="T75" fmla="*/ 46419 h 204"/>
                <a:gd name="T76" fmla="*/ 53378 w 241"/>
                <a:gd name="T77" fmla="*/ 48900 h 204"/>
                <a:gd name="T78" fmla="*/ 51348 w 241"/>
                <a:gd name="T79" fmla="*/ 49869 h 204"/>
                <a:gd name="T80" fmla="*/ 50382 w 241"/>
                <a:gd name="T81" fmla="*/ 50466 h 204"/>
                <a:gd name="T82" fmla="*/ 49367 w 241"/>
                <a:gd name="T83" fmla="*/ 52669 h 204"/>
                <a:gd name="T84" fmla="*/ 47338 w 241"/>
                <a:gd name="T85" fmla="*/ 50141 h 204"/>
                <a:gd name="T86" fmla="*/ 44975 w 241"/>
                <a:gd name="T87" fmla="*/ 50141 h 204"/>
                <a:gd name="T88" fmla="*/ 43960 w 241"/>
                <a:gd name="T89" fmla="*/ 51429 h 204"/>
                <a:gd name="T90" fmla="*/ 43328 w 241"/>
                <a:gd name="T91" fmla="*/ 52669 h 204"/>
                <a:gd name="T92" fmla="*/ 41639 w 241"/>
                <a:gd name="T93" fmla="*/ 54506 h 204"/>
                <a:gd name="T94" fmla="*/ 37920 w 241"/>
                <a:gd name="T95" fmla="*/ 55476 h 204"/>
                <a:gd name="T96" fmla="*/ 35599 w 241"/>
                <a:gd name="T97" fmla="*/ 57632 h 204"/>
                <a:gd name="T98" fmla="*/ 31206 w 241"/>
                <a:gd name="T99" fmla="*/ 55151 h 204"/>
                <a:gd name="T100" fmla="*/ 28211 w 241"/>
                <a:gd name="T101" fmla="*/ 56391 h 204"/>
                <a:gd name="T102" fmla="*/ 26856 w 241"/>
                <a:gd name="T103" fmla="*/ 56073 h 204"/>
                <a:gd name="T104" fmla="*/ 26181 w 241"/>
                <a:gd name="T105" fmla="*/ 58276 h 204"/>
                <a:gd name="T106" fmla="*/ 24826 w 241"/>
                <a:gd name="T107" fmla="*/ 61083 h 204"/>
                <a:gd name="T108" fmla="*/ 23811 w 241"/>
                <a:gd name="T109" fmla="*/ 62323 h 204"/>
                <a:gd name="T110" fmla="*/ 22845 w 241"/>
                <a:gd name="T111" fmla="*/ 63238 h 204"/>
                <a:gd name="T112" fmla="*/ 19468 w 241"/>
                <a:gd name="T113" fmla="*/ 60438 h 204"/>
                <a:gd name="T114" fmla="*/ 14102 w 241"/>
                <a:gd name="T115" fmla="*/ 60438 h 204"/>
                <a:gd name="T116" fmla="*/ 10099 w 241"/>
                <a:gd name="T117" fmla="*/ 59842 h 204"/>
                <a:gd name="T118" fmla="*/ 8403 w 241"/>
                <a:gd name="T119" fmla="*/ 60113 h 204"/>
                <a:gd name="T120" fmla="*/ 7388 w 241"/>
                <a:gd name="T121" fmla="*/ 59198 h 2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1"/>
                <a:gd name="T184" fmla="*/ 0 h 204"/>
                <a:gd name="T185" fmla="*/ 241 w 241"/>
                <a:gd name="T186" fmla="*/ 204 h 2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1" h="204">
                  <a:moveTo>
                    <a:pt x="19" y="189"/>
                  </a:moveTo>
                  <a:cubicBezTo>
                    <a:pt x="17" y="189"/>
                    <a:pt x="14" y="186"/>
                    <a:pt x="17" y="184"/>
                  </a:cubicBezTo>
                  <a:cubicBezTo>
                    <a:pt x="20" y="183"/>
                    <a:pt x="22" y="182"/>
                    <a:pt x="21" y="178"/>
                  </a:cubicBezTo>
                  <a:cubicBezTo>
                    <a:pt x="20" y="172"/>
                    <a:pt x="23" y="168"/>
                    <a:pt x="23" y="162"/>
                  </a:cubicBezTo>
                  <a:cubicBezTo>
                    <a:pt x="23" y="160"/>
                    <a:pt x="22" y="158"/>
                    <a:pt x="22" y="156"/>
                  </a:cubicBezTo>
                  <a:cubicBezTo>
                    <a:pt x="22" y="152"/>
                    <a:pt x="27" y="153"/>
                    <a:pt x="22" y="149"/>
                  </a:cubicBezTo>
                  <a:cubicBezTo>
                    <a:pt x="17" y="146"/>
                    <a:pt x="12" y="149"/>
                    <a:pt x="6" y="148"/>
                  </a:cubicBezTo>
                  <a:cubicBezTo>
                    <a:pt x="0" y="147"/>
                    <a:pt x="1" y="144"/>
                    <a:pt x="1" y="139"/>
                  </a:cubicBezTo>
                  <a:cubicBezTo>
                    <a:pt x="4" y="137"/>
                    <a:pt x="3" y="131"/>
                    <a:pt x="3" y="128"/>
                  </a:cubicBezTo>
                  <a:cubicBezTo>
                    <a:pt x="3" y="124"/>
                    <a:pt x="1" y="120"/>
                    <a:pt x="1" y="116"/>
                  </a:cubicBezTo>
                  <a:cubicBezTo>
                    <a:pt x="1" y="116"/>
                    <a:pt x="1" y="114"/>
                    <a:pt x="2" y="114"/>
                  </a:cubicBezTo>
                  <a:cubicBezTo>
                    <a:pt x="2" y="110"/>
                    <a:pt x="8" y="104"/>
                    <a:pt x="12" y="104"/>
                  </a:cubicBezTo>
                  <a:cubicBezTo>
                    <a:pt x="12" y="104"/>
                    <a:pt x="12" y="103"/>
                    <a:pt x="12" y="103"/>
                  </a:cubicBezTo>
                  <a:cubicBezTo>
                    <a:pt x="12" y="103"/>
                    <a:pt x="12" y="98"/>
                    <a:pt x="12" y="98"/>
                  </a:cubicBezTo>
                  <a:cubicBezTo>
                    <a:pt x="12" y="97"/>
                    <a:pt x="8" y="94"/>
                    <a:pt x="7" y="94"/>
                  </a:cubicBezTo>
                  <a:cubicBezTo>
                    <a:pt x="12" y="97"/>
                    <a:pt x="8" y="94"/>
                    <a:pt x="7" y="93"/>
                  </a:cubicBezTo>
                  <a:cubicBezTo>
                    <a:pt x="7" y="93"/>
                    <a:pt x="7" y="93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5" y="91"/>
                    <a:pt x="4" y="89"/>
                    <a:pt x="4" y="88"/>
                  </a:cubicBezTo>
                  <a:cubicBezTo>
                    <a:pt x="5" y="91"/>
                    <a:pt x="4" y="89"/>
                    <a:pt x="4" y="88"/>
                  </a:cubicBezTo>
                  <a:cubicBezTo>
                    <a:pt x="4" y="87"/>
                    <a:pt x="7" y="87"/>
                    <a:pt x="7" y="87"/>
                  </a:cubicBezTo>
                  <a:lnTo>
                    <a:pt x="8" y="86"/>
                  </a:lnTo>
                  <a:cubicBezTo>
                    <a:pt x="8" y="85"/>
                    <a:pt x="8" y="84"/>
                    <a:pt x="8" y="83"/>
                  </a:cubicBezTo>
                  <a:cubicBezTo>
                    <a:pt x="8" y="83"/>
                    <a:pt x="9" y="82"/>
                    <a:pt x="9" y="82"/>
                  </a:cubicBezTo>
                  <a:lnTo>
                    <a:pt x="11" y="82"/>
                  </a:lnTo>
                  <a:cubicBezTo>
                    <a:pt x="12" y="82"/>
                    <a:pt x="13" y="81"/>
                    <a:pt x="14" y="81"/>
                  </a:cubicBezTo>
                  <a:cubicBezTo>
                    <a:pt x="14" y="81"/>
                    <a:pt x="14" y="81"/>
                    <a:pt x="15" y="81"/>
                  </a:cubicBezTo>
                  <a:cubicBezTo>
                    <a:pt x="14" y="81"/>
                    <a:pt x="14" y="81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79"/>
                    <a:pt x="18" y="79"/>
                    <a:pt x="18" y="79"/>
                  </a:cubicBezTo>
                  <a:cubicBezTo>
                    <a:pt x="18" y="80"/>
                    <a:pt x="22" y="80"/>
                    <a:pt x="22" y="79"/>
                  </a:cubicBezTo>
                  <a:cubicBezTo>
                    <a:pt x="23" y="79"/>
                    <a:pt x="23" y="79"/>
                    <a:pt x="24" y="79"/>
                  </a:cubicBezTo>
                  <a:cubicBezTo>
                    <a:pt x="24" y="79"/>
                    <a:pt x="24" y="79"/>
                    <a:pt x="25" y="79"/>
                  </a:cubicBezTo>
                  <a:cubicBezTo>
                    <a:pt x="25" y="79"/>
                    <a:pt x="25" y="80"/>
                    <a:pt x="25" y="80"/>
                  </a:cubicBezTo>
                  <a:cubicBezTo>
                    <a:pt x="25" y="80"/>
                    <a:pt x="25" y="81"/>
                    <a:pt x="25" y="82"/>
                  </a:cubicBezTo>
                  <a:cubicBezTo>
                    <a:pt x="25" y="82"/>
                    <a:pt x="25" y="83"/>
                    <a:pt x="25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4"/>
                    <a:pt x="23" y="84"/>
                    <a:pt x="24" y="85"/>
                  </a:cubicBezTo>
                  <a:lnTo>
                    <a:pt x="25" y="85"/>
                  </a:lnTo>
                  <a:cubicBezTo>
                    <a:pt x="26" y="85"/>
                    <a:pt x="26" y="85"/>
                    <a:pt x="26" y="85"/>
                  </a:cubicBezTo>
                  <a:cubicBezTo>
                    <a:pt x="27" y="83"/>
                    <a:pt x="29" y="82"/>
                    <a:pt x="30" y="82"/>
                  </a:cubicBezTo>
                  <a:cubicBezTo>
                    <a:pt x="30" y="83"/>
                    <a:pt x="31" y="83"/>
                    <a:pt x="32" y="84"/>
                  </a:cubicBezTo>
                  <a:cubicBezTo>
                    <a:pt x="33" y="84"/>
                    <a:pt x="35" y="85"/>
                    <a:pt x="37" y="84"/>
                  </a:cubicBezTo>
                  <a:lnTo>
                    <a:pt x="37" y="83"/>
                  </a:lnTo>
                  <a:cubicBezTo>
                    <a:pt x="37" y="83"/>
                    <a:pt x="37" y="83"/>
                    <a:pt x="37" y="83"/>
                  </a:cubicBezTo>
                  <a:cubicBezTo>
                    <a:pt x="38" y="83"/>
                    <a:pt x="40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3"/>
                    <a:pt x="44" y="83"/>
                    <a:pt x="44" y="84"/>
                  </a:cubicBezTo>
                  <a:cubicBezTo>
                    <a:pt x="43" y="83"/>
                    <a:pt x="44" y="83"/>
                    <a:pt x="45" y="84"/>
                  </a:cubicBezTo>
                  <a:cubicBezTo>
                    <a:pt x="49" y="84"/>
                    <a:pt x="53" y="83"/>
                    <a:pt x="57" y="83"/>
                  </a:cubicBezTo>
                  <a:cubicBezTo>
                    <a:pt x="57" y="83"/>
                    <a:pt x="57" y="83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1"/>
                    <a:pt x="61" y="80"/>
                    <a:pt x="61" y="79"/>
                  </a:cubicBezTo>
                  <a:cubicBezTo>
                    <a:pt x="59" y="81"/>
                    <a:pt x="61" y="80"/>
                    <a:pt x="61" y="79"/>
                  </a:cubicBezTo>
                  <a:lnTo>
                    <a:pt x="61" y="80"/>
                  </a:lnTo>
                  <a:cubicBezTo>
                    <a:pt x="61" y="80"/>
                    <a:pt x="62" y="80"/>
                    <a:pt x="62" y="80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3" y="81"/>
                  </a:lnTo>
                  <a:cubicBezTo>
                    <a:pt x="64" y="81"/>
                    <a:pt x="66" y="81"/>
                    <a:pt x="67" y="80"/>
                  </a:cubicBezTo>
                  <a:lnTo>
                    <a:pt x="67" y="79"/>
                  </a:lnTo>
                  <a:cubicBezTo>
                    <a:pt x="67" y="79"/>
                    <a:pt x="68" y="79"/>
                    <a:pt x="68" y="79"/>
                  </a:cubicBezTo>
                  <a:cubicBezTo>
                    <a:pt x="70" y="77"/>
                    <a:pt x="75" y="78"/>
                    <a:pt x="75" y="75"/>
                  </a:cubicBezTo>
                  <a:cubicBezTo>
                    <a:pt x="75" y="73"/>
                    <a:pt x="77" y="73"/>
                    <a:pt x="78" y="73"/>
                  </a:cubicBezTo>
                  <a:cubicBezTo>
                    <a:pt x="80" y="73"/>
                    <a:pt x="78" y="81"/>
                    <a:pt x="83" y="78"/>
                  </a:cubicBezTo>
                  <a:cubicBezTo>
                    <a:pt x="84" y="77"/>
                    <a:pt x="84" y="74"/>
                    <a:pt x="85" y="74"/>
                  </a:cubicBezTo>
                  <a:cubicBezTo>
                    <a:pt x="87" y="72"/>
                    <a:pt x="91" y="74"/>
                    <a:pt x="91" y="70"/>
                  </a:cubicBezTo>
                  <a:cubicBezTo>
                    <a:pt x="92" y="67"/>
                    <a:pt x="90" y="67"/>
                    <a:pt x="90" y="65"/>
                  </a:cubicBezTo>
                  <a:cubicBezTo>
                    <a:pt x="90" y="61"/>
                    <a:pt x="94" y="58"/>
                    <a:pt x="89" y="56"/>
                  </a:cubicBezTo>
                  <a:cubicBezTo>
                    <a:pt x="86" y="55"/>
                    <a:pt x="84" y="54"/>
                    <a:pt x="84" y="50"/>
                  </a:cubicBezTo>
                  <a:cubicBezTo>
                    <a:pt x="84" y="46"/>
                    <a:pt x="92" y="46"/>
                    <a:pt x="93" y="50"/>
                  </a:cubicBezTo>
                  <a:cubicBezTo>
                    <a:pt x="94" y="52"/>
                    <a:pt x="96" y="54"/>
                    <a:pt x="98" y="54"/>
                  </a:cubicBezTo>
                  <a:lnTo>
                    <a:pt x="105" y="54"/>
                  </a:lnTo>
                  <a:cubicBezTo>
                    <a:pt x="105" y="54"/>
                    <a:pt x="106" y="54"/>
                    <a:pt x="106" y="54"/>
                  </a:cubicBezTo>
                  <a:cubicBezTo>
                    <a:pt x="107" y="54"/>
                    <a:pt x="109" y="54"/>
                    <a:pt x="110" y="54"/>
                  </a:cubicBezTo>
                  <a:cubicBezTo>
                    <a:pt x="110" y="51"/>
                    <a:pt x="117" y="49"/>
                    <a:pt x="117" y="46"/>
                  </a:cubicBezTo>
                  <a:cubicBezTo>
                    <a:pt x="117" y="46"/>
                    <a:pt x="118" y="46"/>
                    <a:pt x="118" y="46"/>
                  </a:cubicBezTo>
                  <a:cubicBezTo>
                    <a:pt x="118" y="51"/>
                    <a:pt x="122" y="49"/>
                    <a:pt x="125" y="49"/>
                  </a:cubicBezTo>
                  <a:cubicBezTo>
                    <a:pt x="125" y="50"/>
                    <a:pt x="125" y="57"/>
                    <a:pt x="126" y="57"/>
                  </a:cubicBezTo>
                  <a:cubicBezTo>
                    <a:pt x="125" y="50"/>
                    <a:pt x="125" y="57"/>
                    <a:pt x="126" y="57"/>
                  </a:cubicBezTo>
                  <a:cubicBezTo>
                    <a:pt x="128" y="57"/>
                    <a:pt x="132" y="53"/>
                    <a:pt x="132" y="51"/>
                  </a:cubicBezTo>
                  <a:cubicBezTo>
                    <a:pt x="132" y="49"/>
                    <a:pt x="130" y="47"/>
                    <a:pt x="130" y="44"/>
                  </a:cubicBezTo>
                  <a:cubicBezTo>
                    <a:pt x="131" y="44"/>
                    <a:pt x="131" y="41"/>
                    <a:pt x="131" y="40"/>
                  </a:cubicBezTo>
                  <a:cubicBezTo>
                    <a:pt x="133" y="40"/>
                    <a:pt x="134" y="39"/>
                    <a:pt x="136" y="39"/>
                  </a:cubicBezTo>
                  <a:cubicBezTo>
                    <a:pt x="136" y="35"/>
                    <a:pt x="132" y="36"/>
                    <a:pt x="132" y="33"/>
                  </a:cubicBezTo>
                  <a:cubicBezTo>
                    <a:pt x="132" y="32"/>
                    <a:pt x="130" y="26"/>
                    <a:pt x="129" y="26"/>
                  </a:cubicBezTo>
                  <a:cubicBezTo>
                    <a:pt x="129" y="21"/>
                    <a:pt x="126" y="20"/>
                    <a:pt x="126" y="15"/>
                  </a:cubicBezTo>
                  <a:cubicBezTo>
                    <a:pt x="127" y="15"/>
                    <a:pt x="132" y="16"/>
                    <a:pt x="132" y="14"/>
                  </a:cubicBezTo>
                  <a:cubicBezTo>
                    <a:pt x="132" y="14"/>
                    <a:pt x="132" y="13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2"/>
                    <a:pt x="133" y="12"/>
                  </a:cubicBezTo>
                  <a:cubicBezTo>
                    <a:pt x="137" y="12"/>
                    <a:pt x="139" y="13"/>
                    <a:pt x="142" y="13"/>
                  </a:cubicBezTo>
                  <a:cubicBezTo>
                    <a:pt x="137" y="12"/>
                    <a:pt x="139" y="13"/>
                    <a:pt x="142" y="13"/>
                  </a:cubicBezTo>
                  <a:cubicBezTo>
                    <a:pt x="142" y="13"/>
                    <a:pt x="143" y="10"/>
                    <a:pt x="142" y="10"/>
                  </a:cubicBezTo>
                  <a:cubicBezTo>
                    <a:pt x="142" y="10"/>
                    <a:pt x="142" y="10"/>
                    <a:pt x="142" y="9"/>
                  </a:cubicBezTo>
                  <a:cubicBezTo>
                    <a:pt x="142" y="9"/>
                    <a:pt x="143" y="9"/>
                    <a:pt x="143" y="9"/>
                  </a:cubicBezTo>
                  <a:lnTo>
                    <a:pt x="143" y="8"/>
                  </a:lnTo>
                  <a:cubicBezTo>
                    <a:pt x="145" y="8"/>
                    <a:pt x="149" y="5"/>
                    <a:pt x="150" y="5"/>
                  </a:cubicBezTo>
                  <a:lnTo>
                    <a:pt x="150" y="0"/>
                  </a:lnTo>
                  <a:cubicBezTo>
                    <a:pt x="150" y="0"/>
                    <a:pt x="151" y="0"/>
                    <a:pt x="151" y="1"/>
                  </a:cubicBezTo>
                  <a:cubicBezTo>
                    <a:pt x="152" y="1"/>
                    <a:pt x="153" y="2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lnTo>
                    <a:pt x="154" y="3"/>
                  </a:lnTo>
                  <a:cubicBezTo>
                    <a:pt x="154" y="3"/>
                    <a:pt x="155" y="3"/>
                    <a:pt x="155" y="3"/>
                  </a:cubicBezTo>
                  <a:cubicBezTo>
                    <a:pt x="155" y="3"/>
                    <a:pt x="156" y="2"/>
                    <a:pt x="156" y="2"/>
                  </a:cubicBezTo>
                  <a:cubicBezTo>
                    <a:pt x="156" y="2"/>
                    <a:pt x="157" y="2"/>
                    <a:pt x="157" y="2"/>
                  </a:cubicBezTo>
                  <a:cubicBezTo>
                    <a:pt x="157" y="3"/>
                    <a:pt x="158" y="3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8" y="4"/>
                    <a:pt x="158" y="5"/>
                    <a:pt x="158" y="5"/>
                  </a:cubicBezTo>
                  <a:cubicBezTo>
                    <a:pt x="158" y="5"/>
                    <a:pt x="159" y="5"/>
                    <a:pt x="159" y="5"/>
                  </a:cubicBezTo>
                  <a:cubicBezTo>
                    <a:pt x="160" y="5"/>
                    <a:pt x="161" y="5"/>
                    <a:pt x="163" y="5"/>
                  </a:cubicBezTo>
                  <a:cubicBezTo>
                    <a:pt x="166" y="5"/>
                    <a:pt x="170" y="5"/>
                    <a:pt x="173" y="5"/>
                  </a:cubicBezTo>
                  <a:cubicBezTo>
                    <a:pt x="173" y="5"/>
                    <a:pt x="173" y="5"/>
                    <a:pt x="173" y="6"/>
                  </a:cubicBezTo>
                  <a:lnTo>
                    <a:pt x="174" y="6"/>
                  </a:lnTo>
                  <a:cubicBezTo>
                    <a:pt x="173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4" y="7"/>
                    <a:pt x="174" y="8"/>
                    <a:pt x="174" y="8"/>
                  </a:cubicBezTo>
                  <a:cubicBezTo>
                    <a:pt x="175" y="8"/>
                    <a:pt x="176" y="9"/>
                    <a:pt x="176" y="9"/>
                  </a:cubicBezTo>
                  <a:cubicBezTo>
                    <a:pt x="176" y="9"/>
                    <a:pt x="177" y="9"/>
                    <a:pt x="177" y="10"/>
                  </a:cubicBezTo>
                  <a:lnTo>
                    <a:pt x="177" y="11"/>
                  </a:lnTo>
                  <a:cubicBezTo>
                    <a:pt x="177" y="11"/>
                    <a:pt x="177" y="12"/>
                    <a:pt x="177" y="12"/>
                  </a:cubicBezTo>
                  <a:cubicBezTo>
                    <a:pt x="177" y="12"/>
                    <a:pt x="177" y="13"/>
                    <a:pt x="177" y="13"/>
                  </a:cubicBezTo>
                  <a:cubicBezTo>
                    <a:pt x="176" y="13"/>
                    <a:pt x="176" y="13"/>
                    <a:pt x="175" y="13"/>
                  </a:cubicBezTo>
                  <a:cubicBezTo>
                    <a:pt x="175" y="15"/>
                    <a:pt x="175" y="16"/>
                    <a:pt x="175" y="18"/>
                  </a:cubicBezTo>
                  <a:cubicBezTo>
                    <a:pt x="175" y="18"/>
                    <a:pt x="174" y="18"/>
                    <a:pt x="173" y="18"/>
                  </a:cubicBezTo>
                  <a:cubicBezTo>
                    <a:pt x="173" y="18"/>
                    <a:pt x="173" y="18"/>
                    <a:pt x="173" y="18"/>
                  </a:cubicBezTo>
                  <a:cubicBezTo>
                    <a:pt x="173" y="17"/>
                    <a:pt x="171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8"/>
                    <a:pt x="170" y="18"/>
                    <a:pt x="170" y="18"/>
                  </a:cubicBezTo>
                  <a:lnTo>
                    <a:pt x="170" y="24"/>
                  </a:lnTo>
                  <a:cubicBezTo>
                    <a:pt x="170" y="24"/>
                    <a:pt x="170" y="25"/>
                    <a:pt x="170" y="25"/>
                  </a:cubicBezTo>
                  <a:cubicBezTo>
                    <a:pt x="170" y="25"/>
                    <a:pt x="170" y="25"/>
                    <a:pt x="171" y="25"/>
                  </a:cubicBezTo>
                  <a:cubicBezTo>
                    <a:pt x="171" y="25"/>
                    <a:pt x="172" y="25"/>
                    <a:pt x="172" y="25"/>
                  </a:cubicBezTo>
                  <a:cubicBezTo>
                    <a:pt x="172" y="25"/>
                    <a:pt x="173" y="24"/>
                    <a:pt x="173" y="23"/>
                  </a:cubicBezTo>
                  <a:cubicBezTo>
                    <a:pt x="173" y="23"/>
                    <a:pt x="174" y="23"/>
                    <a:pt x="174" y="23"/>
                  </a:cubicBezTo>
                  <a:cubicBezTo>
                    <a:pt x="174" y="23"/>
                    <a:pt x="175" y="23"/>
                    <a:pt x="175" y="23"/>
                  </a:cubicBezTo>
                  <a:cubicBezTo>
                    <a:pt x="175" y="23"/>
                    <a:pt x="175" y="24"/>
                    <a:pt x="175" y="24"/>
                  </a:cubicBezTo>
                  <a:cubicBezTo>
                    <a:pt x="175" y="24"/>
                    <a:pt x="176" y="25"/>
                    <a:pt x="176" y="25"/>
                  </a:cubicBezTo>
                  <a:cubicBezTo>
                    <a:pt x="175" y="25"/>
                    <a:pt x="174" y="26"/>
                    <a:pt x="173" y="26"/>
                  </a:cubicBezTo>
                  <a:cubicBezTo>
                    <a:pt x="173" y="26"/>
                    <a:pt x="173" y="27"/>
                    <a:pt x="173" y="27"/>
                  </a:cubicBezTo>
                  <a:cubicBezTo>
                    <a:pt x="173" y="30"/>
                    <a:pt x="174" y="31"/>
                    <a:pt x="177" y="31"/>
                  </a:cubicBezTo>
                  <a:lnTo>
                    <a:pt x="178" y="32"/>
                  </a:lnTo>
                  <a:cubicBezTo>
                    <a:pt x="178" y="32"/>
                    <a:pt x="178" y="32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lnTo>
                    <a:pt x="178" y="33"/>
                  </a:lnTo>
                  <a:cubicBezTo>
                    <a:pt x="178" y="33"/>
                    <a:pt x="178" y="33"/>
                    <a:pt x="178" y="33"/>
                  </a:cubicBezTo>
                  <a:cubicBezTo>
                    <a:pt x="178" y="32"/>
                    <a:pt x="179" y="32"/>
                    <a:pt x="179" y="32"/>
                  </a:cubicBezTo>
                  <a:cubicBezTo>
                    <a:pt x="179" y="32"/>
                    <a:pt x="179" y="31"/>
                    <a:pt x="179" y="31"/>
                  </a:cubicBezTo>
                  <a:lnTo>
                    <a:pt x="179" y="30"/>
                  </a:lnTo>
                  <a:cubicBezTo>
                    <a:pt x="179" y="30"/>
                    <a:pt x="180" y="30"/>
                    <a:pt x="180" y="30"/>
                  </a:cubicBezTo>
                  <a:lnTo>
                    <a:pt x="183" y="30"/>
                  </a:lnTo>
                  <a:cubicBezTo>
                    <a:pt x="183" y="30"/>
                    <a:pt x="183" y="31"/>
                    <a:pt x="184" y="31"/>
                  </a:cubicBezTo>
                  <a:cubicBezTo>
                    <a:pt x="184" y="31"/>
                    <a:pt x="184" y="32"/>
                    <a:pt x="185" y="32"/>
                  </a:cubicBezTo>
                  <a:cubicBezTo>
                    <a:pt x="184" y="31"/>
                    <a:pt x="184" y="32"/>
                    <a:pt x="185" y="32"/>
                  </a:cubicBezTo>
                  <a:cubicBezTo>
                    <a:pt x="185" y="32"/>
                    <a:pt x="186" y="32"/>
                    <a:pt x="186" y="32"/>
                  </a:cubicBezTo>
                  <a:cubicBezTo>
                    <a:pt x="185" y="32"/>
                    <a:pt x="186" y="32"/>
                    <a:pt x="186" y="33"/>
                  </a:cubicBezTo>
                  <a:cubicBezTo>
                    <a:pt x="186" y="33"/>
                    <a:pt x="186" y="34"/>
                    <a:pt x="186" y="34"/>
                  </a:cubicBezTo>
                  <a:cubicBezTo>
                    <a:pt x="186" y="34"/>
                    <a:pt x="185" y="35"/>
                    <a:pt x="185" y="35"/>
                  </a:cubicBezTo>
                  <a:cubicBezTo>
                    <a:pt x="185" y="35"/>
                    <a:pt x="184" y="36"/>
                    <a:pt x="184" y="36"/>
                  </a:cubicBezTo>
                  <a:cubicBezTo>
                    <a:pt x="184" y="36"/>
                    <a:pt x="184" y="37"/>
                    <a:pt x="184" y="37"/>
                  </a:cubicBezTo>
                  <a:cubicBezTo>
                    <a:pt x="184" y="37"/>
                    <a:pt x="183" y="38"/>
                    <a:pt x="183" y="39"/>
                  </a:cubicBezTo>
                  <a:cubicBezTo>
                    <a:pt x="182" y="39"/>
                    <a:pt x="182" y="39"/>
                    <a:pt x="182" y="40"/>
                  </a:cubicBezTo>
                  <a:cubicBezTo>
                    <a:pt x="181" y="40"/>
                    <a:pt x="180" y="42"/>
                    <a:pt x="180" y="43"/>
                  </a:cubicBezTo>
                  <a:cubicBezTo>
                    <a:pt x="180" y="43"/>
                    <a:pt x="180" y="43"/>
                    <a:pt x="180" y="44"/>
                  </a:cubicBezTo>
                  <a:lnTo>
                    <a:pt x="182" y="44"/>
                  </a:lnTo>
                  <a:cubicBezTo>
                    <a:pt x="182" y="44"/>
                    <a:pt x="183" y="44"/>
                    <a:pt x="183" y="44"/>
                  </a:cubicBezTo>
                  <a:lnTo>
                    <a:pt x="183" y="45"/>
                  </a:lnTo>
                  <a:cubicBezTo>
                    <a:pt x="183" y="45"/>
                    <a:pt x="183" y="45"/>
                    <a:pt x="183" y="45"/>
                  </a:cubicBezTo>
                  <a:lnTo>
                    <a:pt x="183" y="46"/>
                  </a:lnTo>
                  <a:cubicBezTo>
                    <a:pt x="182" y="46"/>
                    <a:pt x="181" y="47"/>
                    <a:pt x="180" y="47"/>
                  </a:cubicBezTo>
                  <a:cubicBezTo>
                    <a:pt x="180" y="48"/>
                    <a:pt x="180" y="47"/>
                    <a:pt x="180" y="48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8"/>
                    <a:pt x="179" y="48"/>
                    <a:pt x="178" y="48"/>
                  </a:cubicBezTo>
                  <a:lnTo>
                    <a:pt x="178" y="49"/>
                  </a:lnTo>
                  <a:cubicBezTo>
                    <a:pt x="178" y="49"/>
                    <a:pt x="179" y="51"/>
                    <a:pt x="179" y="51"/>
                  </a:cubicBezTo>
                  <a:lnTo>
                    <a:pt x="180" y="51"/>
                  </a:lnTo>
                  <a:cubicBezTo>
                    <a:pt x="179" y="51"/>
                    <a:pt x="180" y="51"/>
                    <a:pt x="180" y="51"/>
                  </a:cubicBezTo>
                  <a:cubicBezTo>
                    <a:pt x="179" y="51"/>
                    <a:pt x="180" y="51"/>
                    <a:pt x="180" y="51"/>
                  </a:cubicBezTo>
                  <a:cubicBezTo>
                    <a:pt x="179" y="51"/>
                    <a:pt x="180" y="51"/>
                    <a:pt x="180" y="52"/>
                  </a:cubicBezTo>
                  <a:cubicBezTo>
                    <a:pt x="180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4"/>
                    <a:pt x="181" y="54"/>
                  </a:cubicBezTo>
                  <a:lnTo>
                    <a:pt x="183" y="54"/>
                  </a:lnTo>
                  <a:cubicBezTo>
                    <a:pt x="184" y="53"/>
                    <a:pt x="184" y="51"/>
                    <a:pt x="185" y="51"/>
                  </a:cubicBezTo>
                  <a:cubicBezTo>
                    <a:pt x="186" y="50"/>
                    <a:pt x="188" y="49"/>
                    <a:pt x="188" y="49"/>
                  </a:cubicBezTo>
                  <a:cubicBezTo>
                    <a:pt x="189" y="49"/>
                    <a:pt x="190" y="48"/>
                    <a:pt x="191" y="48"/>
                  </a:cubicBezTo>
                  <a:cubicBezTo>
                    <a:pt x="191" y="49"/>
                    <a:pt x="191" y="51"/>
                    <a:pt x="191" y="51"/>
                  </a:cubicBezTo>
                  <a:lnTo>
                    <a:pt x="191" y="52"/>
                  </a:lnTo>
                  <a:cubicBezTo>
                    <a:pt x="191" y="52"/>
                    <a:pt x="190" y="52"/>
                    <a:pt x="190" y="52"/>
                  </a:cubicBezTo>
                  <a:cubicBezTo>
                    <a:pt x="190" y="53"/>
                    <a:pt x="191" y="54"/>
                    <a:pt x="191" y="54"/>
                  </a:cubicBezTo>
                  <a:cubicBezTo>
                    <a:pt x="192" y="54"/>
                    <a:pt x="194" y="54"/>
                    <a:pt x="195" y="54"/>
                  </a:cubicBezTo>
                  <a:cubicBezTo>
                    <a:pt x="195" y="54"/>
                    <a:pt x="195" y="54"/>
                    <a:pt x="195" y="53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96" y="53"/>
                    <a:pt x="196" y="53"/>
                    <a:pt x="197" y="53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8" y="51"/>
                    <a:pt x="199" y="51"/>
                    <a:pt x="199" y="49"/>
                  </a:cubicBezTo>
                  <a:cubicBezTo>
                    <a:pt x="201" y="49"/>
                    <a:pt x="203" y="50"/>
                    <a:pt x="204" y="50"/>
                  </a:cubicBezTo>
                  <a:cubicBezTo>
                    <a:pt x="205" y="50"/>
                    <a:pt x="205" y="49"/>
                    <a:pt x="205" y="49"/>
                  </a:cubicBezTo>
                  <a:cubicBezTo>
                    <a:pt x="205" y="50"/>
                    <a:pt x="205" y="49"/>
                    <a:pt x="205" y="49"/>
                  </a:cubicBezTo>
                  <a:cubicBezTo>
                    <a:pt x="206" y="49"/>
                    <a:pt x="206" y="48"/>
                    <a:pt x="206" y="48"/>
                  </a:cubicBezTo>
                  <a:cubicBezTo>
                    <a:pt x="207" y="48"/>
                    <a:pt x="208" y="48"/>
                    <a:pt x="209" y="48"/>
                  </a:cubicBezTo>
                  <a:lnTo>
                    <a:pt x="210" y="49"/>
                  </a:lnTo>
                  <a:cubicBezTo>
                    <a:pt x="210" y="49"/>
                    <a:pt x="210" y="50"/>
                    <a:pt x="210" y="50"/>
                  </a:cubicBezTo>
                  <a:cubicBezTo>
                    <a:pt x="210" y="50"/>
                    <a:pt x="210" y="51"/>
                    <a:pt x="210" y="51"/>
                  </a:cubicBezTo>
                  <a:cubicBezTo>
                    <a:pt x="210" y="51"/>
                    <a:pt x="211" y="52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4"/>
                    <a:pt x="212" y="54"/>
                    <a:pt x="213" y="54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4" y="55"/>
                    <a:pt x="214" y="55"/>
                  </a:cubicBezTo>
                  <a:cubicBezTo>
                    <a:pt x="214" y="56"/>
                    <a:pt x="214" y="55"/>
                    <a:pt x="214" y="56"/>
                  </a:cubicBezTo>
                  <a:cubicBezTo>
                    <a:pt x="214" y="56"/>
                    <a:pt x="215" y="56"/>
                    <a:pt x="215" y="57"/>
                  </a:cubicBezTo>
                  <a:cubicBezTo>
                    <a:pt x="215" y="57"/>
                    <a:pt x="215" y="57"/>
                    <a:pt x="215" y="58"/>
                  </a:cubicBezTo>
                  <a:cubicBezTo>
                    <a:pt x="216" y="58"/>
                    <a:pt x="217" y="59"/>
                    <a:pt x="217" y="59"/>
                  </a:cubicBezTo>
                  <a:cubicBezTo>
                    <a:pt x="217" y="59"/>
                    <a:pt x="217" y="60"/>
                    <a:pt x="217" y="60"/>
                  </a:cubicBezTo>
                  <a:cubicBezTo>
                    <a:pt x="217" y="60"/>
                    <a:pt x="218" y="60"/>
                    <a:pt x="218" y="61"/>
                  </a:cubicBezTo>
                  <a:cubicBezTo>
                    <a:pt x="219" y="61"/>
                    <a:pt x="220" y="62"/>
                    <a:pt x="221" y="63"/>
                  </a:cubicBezTo>
                  <a:cubicBezTo>
                    <a:pt x="219" y="61"/>
                    <a:pt x="220" y="62"/>
                    <a:pt x="221" y="63"/>
                  </a:cubicBezTo>
                  <a:cubicBezTo>
                    <a:pt x="221" y="64"/>
                    <a:pt x="223" y="64"/>
                    <a:pt x="224" y="64"/>
                  </a:cubicBezTo>
                  <a:lnTo>
                    <a:pt x="224" y="63"/>
                  </a:lnTo>
                  <a:cubicBezTo>
                    <a:pt x="225" y="63"/>
                    <a:pt x="227" y="64"/>
                    <a:pt x="228" y="64"/>
                  </a:cubicBezTo>
                  <a:cubicBezTo>
                    <a:pt x="228" y="65"/>
                    <a:pt x="229" y="66"/>
                    <a:pt x="229" y="66"/>
                  </a:cubicBezTo>
                  <a:cubicBezTo>
                    <a:pt x="229" y="66"/>
                    <a:pt x="231" y="67"/>
                    <a:pt x="231" y="67"/>
                  </a:cubicBezTo>
                  <a:cubicBezTo>
                    <a:pt x="231" y="67"/>
                    <a:pt x="231" y="67"/>
                    <a:pt x="231" y="67"/>
                  </a:cubicBezTo>
                  <a:lnTo>
                    <a:pt x="232" y="67"/>
                  </a:lnTo>
                  <a:cubicBezTo>
                    <a:pt x="232" y="68"/>
                    <a:pt x="236" y="68"/>
                    <a:pt x="237" y="68"/>
                  </a:cubicBezTo>
                  <a:lnTo>
                    <a:pt x="237" y="69"/>
                  </a:lnTo>
                  <a:cubicBezTo>
                    <a:pt x="237" y="69"/>
                    <a:pt x="237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70"/>
                    <a:pt x="236" y="71"/>
                    <a:pt x="236" y="71"/>
                  </a:cubicBezTo>
                  <a:cubicBezTo>
                    <a:pt x="236" y="70"/>
                    <a:pt x="236" y="71"/>
                    <a:pt x="236" y="71"/>
                  </a:cubicBezTo>
                  <a:cubicBezTo>
                    <a:pt x="235" y="71"/>
                    <a:pt x="235" y="72"/>
                    <a:pt x="235" y="72"/>
                  </a:cubicBezTo>
                  <a:lnTo>
                    <a:pt x="241" y="75"/>
                  </a:lnTo>
                  <a:cubicBezTo>
                    <a:pt x="241" y="77"/>
                    <a:pt x="241" y="79"/>
                    <a:pt x="241" y="81"/>
                  </a:cubicBezTo>
                  <a:cubicBezTo>
                    <a:pt x="241" y="81"/>
                    <a:pt x="241" y="82"/>
                    <a:pt x="241" y="82"/>
                  </a:cubicBezTo>
                  <a:cubicBezTo>
                    <a:pt x="240" y="82"/>
                    <a:pt x="238" y="84"/>
                    <a:pt x="237" y="84"/>
                  </a:cubicBezTo>
                  <a:cubicBezTo>
                    <a:pt x="240" y="82"/>
                    <a:pt x="238" y="84"/>
                    <a:pt x="237" y="84"/>
                  </a:cubicBezTo>
                  <a:cubicBezTo>
                    <a:pt x="237" y="85"/>
                    <a:pt x="236" y="92"/>
                    <a:pt x="237" y="92"/>
                  </a:cubicBezTo>
                  <a:lnTo>
                    <a:pt x="237" y="93"/>
                  </a:lnTo>
                  <a:cubicBezTo>
                    <a:pt x="237" y="93"/>
                    <a:pt x="237" y="96"/>
                    <a:pt x="236" y="96"/>
                  </a:cubicBezTo>
                  <a:cubicBezTo>
                    <a:pt x="236" y="98"/>
                    <a:pt x="236" y="100"/>
                    <a:pt x="236" y="102"/>
                  </a:cubicBezTo>
                  <a:lnTo>
                    <a:pt x="234" y="102"/>
                  </a:lnTo>
                  <a:lnTo>
                    <a:pt x="234" y="103"/>
                  </a:lnTo>
                  <a:cubicBezTo>
                    <a:pt x="234" y="103"/>
                    <a:pt x="234" y="103"/>
                    <a:pt x="234" y="103"/>
                  </a:cubicBezTo>
                  <a:lnTo>
                    <a:pt x="234" y="104"/>
                  </a:lnTo>
                  <a:lnTo>
                    <a:pt x="233" y="104"/>
                  </a:lnTo>
                  <a:cubicBezTo>
                    <a:pt x="233" y="105"/>
                    <a:pt x="233" y="108"/>
                    <a:pt x="233" y="109"/>
                  </a:cubicBezTo>
                  <a:lnTo>
                    <a:pt x="232" y="109"/>
                  </a:lnTo>
                  <a:cubicBezTo>
                    <a:pt x="232" y="110"/>
                    <a:pt x="231" y="109"/>
                    <a:pt x="231" y="110"/>
                  </a:cubicBezTo>
                  <a:lnTo>
                    <a:pt x="230" y="110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4"/>
                  </a:lnTo>
                  <a:cubicBezTo>
                    <a:pt x="232" y="114"/>
                    <a:pt x="231" y="115"/>
                    <a:pt x="232" y="115"/>
                  </a:cubicBezTo>
                  <a:lnTo>
                    <a:pt x="232" y="116"/>
                  </a:lnTo>
                  <a:lnTo>
                    <a:pt x="231" y="117"/>
                  </a:lnTo>
                  <a:cubicBezTo>
                    <a:pt x="231" y="117"/>
                    <a:pt x="231" y="117"/>
                    <a:pt x="230" y="117"/>
                  </a:cubicBezTo>
                  <a:lnTo>
                    <a:pt x="230" y="118"/>
                  </a:lnTo>
                  <a:lnTo>
                    <a:pt x="229" y="118"/>
                  </a:lnTo>
                  <a:lnTo>
                    <a:pt x="229" y="119"/>
                  </a:lnTo>
                  <a:cubicBezTo>
                    <a:pt x="230" y="119"/>
                    <a:pt x="229" y="119"/>
                    <a:pt x="230" y="119"/>
                  </a:cubicBezTo>
                  <a:lnTo>
                    <a:pt x="230" y="120"/>
                  </a:lnTo>
                  <a:lnTo>
                    <a:pt x="229" y="120"/>
                  </a:lnTo>
                  <a:lnTo>
                    <a:pt x="227" y="120"/>
                  </a:lnTo>
                  <a:lnTo>
                    <a:pt x="227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4"/>
                  </a:lnTo>
                  <a:lnTo>
                    <a:pt x="221" y="124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9" y="126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30"/>
                  </a:lnTo>
                  <a:lnTo>
                    <a:pt x="216" y="131"/>
                  </a:lnTo>
                  <a:lnTo>
                    <a:pt x="215" y="131"/>
                  </a:lnTo>
                  <a:cubicBezTo>
                    <a:pt x="215" y="131"/>
                    <a:pt x="215" y="132"/>
                    <a:pt x="215" y="133"/>
                  </a:cubicBezTo>
                  <a:lnTo>
                    <a:pt x="213" y="133"/>
                  </a:lnTo>
                  <a:lnTo>
                    <a:pt x="212" y="134"/>
                  </a:lnTo>
                  <a:cubicBezTo>
                    <a:pt x="211" y="134"/>
                    <a:pt x="210" y="134"/>
                    <a:pt x="209" y="134"/>
                  </a:cubicBezTo>
                  <a:lnTo>
                    <a:pt x="209" y="135"/>
                  </a:lnTo>
                  <a:lnTo>
                    <a:pt x="208" y="135"/>
                  </a:lnTo>
                  <a:lnTo>
                    <a:pt x="208" y="137"/>
                  </a:lnTo>
                  <a:lnTo>
                    <a:pt x="208" y="138"/>
                  </a:lnTo>
                  <a:lnTo>
                    <a:pt x="208" y="139"/>
                  </a:lnTo>
                  <a:lnTo>
                    <a:pt x="207" y="139"/>
                  </a:lnTo>
                  <a:cubicBezTo>
                    <a:pt x="206" y="140"/>
                    <a:pt x="207" y="146"/>
                    <a:pt x="207" y="148"/>
                  </a:cubicBezTo>
                  <a:lnTo>
                    <a:pt x="208" y="148"/>
                  </a:lnTo>
                  <a:lnTo>
                    <a:pt x="208" y="149"/>
                  </a:lnTo>
                  <a:cubicBezTo>
                    <a:pt x="208" y="149"/>
                    <a:pt x="208" y="149"/>
                    <a:pt x="209" y="149"/>
                  </a:cubicBezTo>
                  <a:lnTo>
                    <a:pt x="209" y="150"/>
                  </a:lnTo>
                  <a:lnTo>
                    <a:pt x="208" y="151"/>
                  </a:lnTo>
                  <a:lnTo>
                    <a:pt x="208" y="152"/>
                  </a:lnTo>
                  <a:lnTo>
                    <a:pt x="197" y="152"/>
                  </a:lnTo>
                  <a:cubicBezTo>
                    <a:pt x="196" y="152"/>
                    <a:pt x="197" y="152"/>
                    <a:pt x="196" y="152"/>
                  </a:cubicBezTo>
                  <a:cubicBezTo>
                    <a:pt x="196" y="153"/>
                    <a:pt x="196" y="154"/>
                    <a:pt x="196" y="154"/>
                  </a:cubicBezTo>
                  <a:lnTo>
                    <a:pt x="195" y="154"/>
                  </a:lnTo>
                  <a:lnTo>
                    <a:pt x="195" y="153"/>
                  </a:lnTo>
                  <a:lnTo>
                    <a:pt x="194" y="153"/>
                  </a:lnTo>
                  <a:lnTo>
                    <a:pt x="193" y="152"/>
                  </a:lnTo>
                  <a:lnTo>
                    <a:pt x="193" y="151"/>
                  </a:lnTo>
                  <a:lnTo>
                    <a:pt x="193" y="150"/>
                  </a:lnTo>
                  <a:lnTo>
                    <a:pt x="193" y="147"/>
                  </a:lnTo>
                  <a:cubicBezTo>
                    <a:pt x="193" y="147"/>
                    <a:pt x="193" y="147"/>
                    <a:pt x="193" y="147"/>
                  </a:cubicBezTo>
                  <a:lnTo>
                    <a:pt x="190" y="147"/>
                  </a:lnTo>
                  <a:cubicBezTo>
                    <a:pt x="190" y="148"/>
                    <a:pt x="190" y="150"/>
                    <a:pt x="189" y="151"/>
                  </a:cubicBezTo>
                  <a:lnTo>
                    <a:pt x="189" y="152"/>
                  </a:lnTo>
                  <a:lnTo>
                    <a:pt x="188" y="152"/>
                  </a:lnTo>
                  <a:lnTo>
                    <a:pt x="188" y="151"/>
                  </a:lnTo>
                  <a:lnTo>
                    <a:pt x="187" y="151"/>
                  </a:lnTo>
                  <a:lnTo>
                    <a:pt x="186" y="150"/>
                  </a:lnTo>
                  <a:cubicBezTo>
                    <a:pt x="186" y="150"/>
                    <a:pt x="186" y="150"/>
                    <a:pt x="185" y="150"/>
                  </a:cubicBezTo>
                  <a:cubicBezTo>
                    <a:pt x="185" y="149"/>
                    <a:pt x="184" y="149"/>
                    <a:pt x="184" y="149"/>
                  </a:cubicBezTo>
                  <a:cubicBezTo>
                    <a:pt x="183" y="149"/>
                    <a:pt x="182" y="147"/>
                    <a:pt x="180" y="147"/>
                  </a:cubicBezTo>
                  <a:lnTo>
                    <a:pt x="180" y="146"/>
                  </a:lnTo>
                  <a:cubicBezTo>
                    <a:pt x="180" y="146"/>
                    <a:pt x="180" y="146"/>
                    <a:pt x="179" y="146"/>
                  </a:cubicBezTo>
                  <a:lnTo>
                    <a:pt x="179" y="145"/>
                  </a:lnTo>
                  <a:lnTo>
                    <a:pt x="178" y="145"/>
                  </a:lnTo>
                  <a:cubicBezTo>
                    <a:pt x="177" y="145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lnTo>
                    <a:pt x="175" y="146"/>
                  </a:lnTo>
                  <a:cubicBezTo>
                    <a:pt x="175" y="147"/>
                    <a:pt x="175" y="147"/>
                    <a:pt x="174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4" y="147"/>
                    <a:pt x="173" y="147"/>
                    <a:pt x="173" y="148"/>
                  </a:cubicBezTo>
                  <a:lnTo>
                    <a:pt x="172" y="148"/>
                  </a:lnTo>
                  <a:cubicBezTo>
                    <a:pt x="172" y="148"/>
                    <a:pt x="172" y="148"/>
                    <a:pt x="172" y="148"/>
                  </a:cubicBezTo>
                  <a:lnTo>
                    <a:pt x="171" y="148"/>
                  </a:lnTo>
                  <a:lnTo>
                    <a:pt x="171" y="149"/>
                  </a:lnTo>
                  <a:lnTo>
                    <a:pt x="170" y="149"/>
                  </a:lnTo>
                  <a:lnTo>
                    <a:pt x="169" y="149"/>
                  </a:lnTo>
                  <a:cubicBezTo>
                    <a:pt x="169" y="149"/>
                    <a:pt x="168" y="149"/>
                    <a:pt x="168" y="149"/>
                  </a:cubicBezTo>
                  <a:cubicBezTo>
                    <a:pt x="168" y="149"/>
                    <a:pt x="167" y="150"/>
                    <a:pt x="167" y="150"/>
                  </a:cubicBezTo>
                  <a:cubicBezTo>
                    <a:pt x="166" y="150"/>
                    <a:pt x="164" y="150"/>
                    <a:pt x="163" y="150"/>
                  </a:cubicBezTo>
                  <a:lnTo>
                    <a:pt x="163" y="151"/>
                  </a:lnTo>
                  <a:cubicBezTo>
                    <a:pt x="162" y="151"/>
                    <a:pt x="161" y="152"/>
                    <a:pt x="160" y="152"/>
                  </a:cubicBezTo>
                  <a:cubicBezTo>
                    <a:pt x="160" y="152"/>
                    <a:pt x="160" y="153"/>
                    <a:pt x="160" y="153"/>
                  </a:cubicBezTo>
                  <a:cubicBezTo>
                    <a:pt x="160" y="154"/>
                    <a:pt x="160" y="155"/>
                    <a:pt x="160" y="156"/>
                  </a:cubicBezTo>
                  <a:lnTo>
                    <a:pt x="159" y="156"/>
                  </a:lnTo>
                  <a:cubicBezTo>
                    <a:pt x="159" y="156"/>
                    <a:pt x="159" y="157"/>
                    <a:pt x="159" y="157"/>
                  </a:cubicBezTo>
                  <a:lnTo>
                    <a:pt x="158" y="157"/>
                  </a:lnTo>
                  <a:cubicBezTo>
                    <a:pt x="158" y="158"/>
                    <a:pt x="158" y="157"/>
                    <a:pt x="158" y="158"/>
                  </a:cubicBezTo>
                  <a:cubicBezTo>
                    <a:pt x="157" y="158"/>
                    <a:pt x="157" y="158"/>
                    <a:pt x="157" y="158"/>
                  </a:cubicBezTo>
                  <a:lnTo>
                    <a:pt x="155" y="158"/>
                  </a:lnTo>
                  <a:lnTo>
                    <a:pt x="155" y="159"/>
                  </a:lnTo>
                  <a:lnTo>
                    <a:pt x="154" y="159"/>
                  </a:lnTo>
                  <a:lnTo>
                    <a:pt x="153" y="159"/>
                  </a:lnTo>
                  <a:lnTo>
                    <a:pt x="153" y="160"/>
                  </a:lnTo>
                  <a:lnTo>
                    <a:pt x="152" y="160"/>
                  </a:lnTo>
                  <a:lnTo>
                    <a:pt x="152" y="161"/>
                  </a:lnTo>
                  <a:lnTo>
                    <a:pt x="151" y="161"/>
                  </a:lnTo>
                  <a:lnTo>
                    <a:pt x="150" y="161"/>
                  </a:lnTo>
                  <a:lnTo>
                    <a:pt x="150" y="162"/>
                  </a:lnTo>
                  <a:cubicBezTo>
                    <a:pt x="149" y="164"/>
                    <a:pt x="151" y="168"/>
                    <a:pt x="150" y="170"/>
                  </a:cubicBezTo>
                  <a:lnTo>
                    <a:pt x="150" y="171"/>
                  </a:lnTo>
                  <a:lnTo>
                    <a:pt x="149" y="171"/>
                  </a:lnTo>
                  <a:cubicBezTo>
                    <a:pt x="149" y="171"/>
                    <a:pt x="147" y="172"/>
                    <a:pt x="146" y="172"/>
                  </a:cubicBezTo>
                  <a:lnTo>
                    <a:pt x="146" y="171"/>
                  </a:lnTo>
                  <a:lnTo>
                    <a:pt x="147" y="171"/>
                  </a:lnTo>
                  <a:lnTo>
                    <a:pt x="147" y="169"/>
                  </a:lnTo>
                  <a:lnTo>
                    <a:pt x="145" y="169"/>
                  </a:lnTo>
                  <a:cubicBezTo>
                    <a:pt x="145" y="169"/>
                    <a:pt x="145" y="166"/>
                    <a:pt x="145" y="166"/>
                  </a:cubicBezTo>
                  <a:lnTo>
                    <a:pt x="144" y="166"/>
                  </a:lnTo>
                  <a:lnTo>
                    <a:pt x="144" y="165"/>
                  </a:lnTo>
                  <a:cubicBezTo>
                    <a:pt x="144" y="164"/>
                    <a:pt x="144" y="162"/>
                    <a:pt x="144" y="161"/>
                  </a:cubicBezTo>
                  <a:cubicBezTo>
                    <a:pt x="144" y="161"/>
                    <a:pt x="145" y="161"/>
                    <a:pt x="145" y="161"/>
                  </a:cubicBezTo>
                  <a:lnTo>
                    <a:pt x="146" y="161"/>
                  </a:lnTo>
                  <a:cubicBezTo>
                    <a:pt x="145" y="161"/>
                    <a:pt x="142" y="161"/>
                    <a:pt x="141" y="161"/>
                  </a:cubicBezTo>
                  <a:lnTo>
                    <a:pt x="138" y="161"/>
                  </a:lnTo>
                  <a:lnTo>
                    <a:pt x="137" y="161"/>
                  </a:lnTo>
                  <a:cubicBezTo>
                    <a:pt x="137" y="161"/>
                    <a:pt x="138" y="159"/>
                    <a:pt x="137" y="159"/>
                  </a:cubicBezTo>
                  <a:lnTo>
                    <a:pt x="137" y="158"/>
                  </a:lnTo>
                  <a:lnTo>
                    <a:pt x="135" y="158"/>
                  </a:lnTo>
                  <a:lnTo>
                    <a:pt x="133" y="158"/>
                  </a:lnTo>
                  <a:cubicBezTo>
                    <a:pt x="133" y="159"/>
                    <a:pt x="133" y="161"/>
                    <a:pt x="134" y="161"/>
                  </a:cubicBezTo>
                  <a:lnTo>
                    <a:pt x="134" y="163"/>
                  </a:lnTo>
                  <a:lnTo>
                    <a:pt x="133" y="163"/>
                  </a:lnTo>
                  <a:cubicBezTo>
                    <a:pt x="133" y="163"/>
                    <a:pt x="133" y="164"/>
                    <a:pt x="133" y="164"/>
                  </a:cubicBezTo>
                  <a:lnTo>
                    <a:pt x="132" y="164"/>
                  </a:lnTo>
                  <a:cubicBezTo>
                    <a:pt x="132" y="164"/>
                    <a:pt x="132" y="165"/>
                    <a:pt x="132" y="165"/>
                  </a:cubicBezTo>
                  <a:lnTo>
                    <a:pt x="131" y="165"/>
                  </a:lnTo>
                  <a:lnTo>
                    <a:pt x="131" y="166"/>
                  </a:lnTo>
                  <a:lnTo>
                    <a:pt x="130" y="166"/>
                  </a:lnTo>
                  <a:cubicBezTo>
                    <a:pt x="130" y="166"/>
                    <a:pt x="130" y="168"/>
                    <a:pt x="130" y="168"/>
                  </a:cubicBezTo>
                  <a:lnTo>
                    <a:pt x="130" y="169"/>
                  </a:lnTo>
                  <a:lnTo>
                    <a:pt x="129" y="169"/>
                  </a:lnTo>
                  <a:lnTo>
                    <a:pt x="129" y="170"/>
                  </a:lnTo>
                  <a:lnTo>
                    <a:pt x="129" y="171"/>
                  </a:lnTo>
                  <a:cubicBezTo>
                    <a:pt x="128" y="171"/>
                    <a:pt x="128" y="172"/>
                    <a:pt x="128" y="172"/>
                  </a:cubicBezTo>
                  <a:cubicBezTo>
                    <a:pt x="128" y="172"/>
                    <a:pt x="128" y="173"/>
                    <a:pt x="128" y="173"/>
                  </a:cubicBezTo>
                  <a:lnTo>
                    <a:pt x="124" y="173"/>
                  </a:lnTo>
                  <a:lnTo>
                    <a:pt x="124" y="175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1" y="176"/>
                  </a:lnTo>
                  <a:cubicBezTo>
                    <a:pt x="121" y="177"/>
                    <a:pt x="121" y="180"/>
                    <a:pt x="121" y="180"/>
                  </a:cubicBezTo>
                  <a:cubicBezTo>
                    <a:pt x="121" y="180"/>
                    <a:pt x="120" y="180"/>
                    <a:pt x="120" y="180"/>
                  </a:cubicBezTo>
                  <a:lnTo>
                    <a:pt x="120" y="178"/>
                  </a:lnTo>
                  <a:lnTo>
                    <a:pt x="119" y="178"/>
                  </a:lnTo>
                  <a:cubicBezTo>
                    <a:pt x="118" y="178"/>
                    <a:pt x="114" y="177"/>
                    <a:pt x="113" y="178"/>
                  </a:cubicBezTo>
                  <a:lnTo>
                    <a:pt x="112" y="178"/>
                  </a:lnTo>
                  <a:lnTo>
                    <a:pt x="112" y="183"/>
                  </a:lnTo>
                  <a:cubicBezTo>
                    <a:pt x="111" y="183"/>
                    <a:pt x="108" y="184"/>
                    <a:pt x="107" y="184"/>
                  </a:cubicBezTo>
                  <a:lnTo>
                    <a:pt x="107" y="185"/>
                  </a:lnTo>
                  <a:lnTo>
                    <a:pt x="106" y="185"/>
                  </a:lnTo>
                  <a:cubicBezTo>
                    <a:pt x="104" y="185"/>
                    <a:pt x="102" y="185"/>
                    <a:pt x="101" y="186"/>
                  </a:cubicBezTo>
                  <a:lnTo>
                    <a:pt x="99" y="186"/>
                  </a:lnTo>
                  <a:cubicBezTo>
                    <a:pt x="99" y="186"/>
                    <a:pt x="99" y="184"/>
                    <a:pt x="98" y="184"/>
                  </a:cubicBezTo>
                  <a:lnTo>
                    <a:pt x="98" y="180"/>
                  </a:lnTo>
                  <a:cubicBezTo>
                    <a:pt x="98" y="180"/>
                    <a:pt x="98" y="179"/>
                    <a:pt x="98" y="179"/>
                  </a:cubicBezTo>
                  <a:lnTo>
                    <a:pt x="94" y="179"/>
                  </a:lnTo>
                  <a:lnTo>
                    <a:pt x="94" y="178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0" y="177"/>
                  </a:lnTo>
                  <a:cubicBezTo>
                    <a:pt x="90" y="176"/>
                    <a:pt x="88" y="176"/>
                    <a:pt x="88" y="176"/>
                  </a:cubicBezTo>
                  <a:lnTo>
                    <a:pt x="87" y="176"/>
                  </a:lnTo>
                  <a:cubicBezTo>
                    <a:pt x="87" y="177"/>
                    <a:pt x="87" y="179"/>
                    <a:pt x="87" y="180"/>
                  </a:cubicBezTo>
                  <a:lnTo>
                    <a:pt x="88" y="180"/>
                  </a:lnTo>
                  <a:cubicBezTo>
                    <a:pt x="88" y="181"/>
                    <a:pt x="88" y="183"/>
                    <a:pt x="88" y="184"/>
                  </a:cubicBezTo>
                  <a:lnTo>
                    <a:pt x="86" y="184"/>
                  </a:lnTo>
                  <a:cubicBezTo>
                    <a:pt x="86" y="184"/>
                    <a:pt x="85" y="183"/>
                    <a:pt x="84" y="183"/>
                  </a:cubicBezTo>
                  <a:lnTo>
                    <a:pt x="84" y="182"/>
                  </a:lnTo>
                  <a:cubicBezTo>
                    <a:pt x="84" y="182"/>
                    <a:pt x="84" y="182"/>
                    <a:pt x="84" y="181"/>
                  </a:cubicBezTo>
                  <a:lnTo>
                    <a:pt x="83" y="181"/>
                  </a:lnTo>
                  <a:lnTo>
                    <a:pt x="83" y="182"/>
                  </a:lnTo>
                  <a:lnTo>
                    <a:pt x="81" y="182"/>
                  </a:lnTo>
                  <a:lnTo>
                    <a:pt x="81" y="181"/>
                  </a:lnTo>
                  <a:cubicBezTo>
                    <a:pt x="81" y="181"/>
                    <a:pt x="81" y="180"/>
                    <a:pt x="81" y="180"/>
                  </a:cubicBezTo>
                  <a:lnTo>
                    <a:pt x="80" y="180"/>
                  </a:lnTo>
                  <a:lnTo>
                    <a:pt x="79" y="179"/>
                  </a:lnTo>
                  <a:lnTo>
                    <a:pt x="79" y="181"/>
                  </a:lnTo>
                  <a:lnTo>
                    <a:pt x="79" y="182"/>
                  </a:lnTo>
                  <a:lnTo>
                    <a:pt x="80" y="182"/>
                  </a:lnTo>
                  <a:cubicBezTo>
                    <a:pt x="80" y="182"/>
                    <a:pt x="80" y="183"/>
                    <a:pt x="80" y="183"/>
                  </a:cubicBezTo>
                  <a:lnTo>
                    <a:pt x="80" y="187"/>
                  </a:lnTo>
                  <a:lnTo>
                    <a:pt x="79" y="187"/>
                  </a:lnTo>
                  <a:lnTo>
                    <a:pt x="78" y="187"/>
                  </a:lnTo>
                  <a:lnTo>
                    <a:pt x="77" y="188"/>
                  </a:lnTo>
                  <a:lnTo>
                    <a:pt x="77" y="191"/>
                  </a:lnTo>
                  <a:lnTo>
                    <a:pt x="74" y="191"/>
                  </a:lnTo>
                  <a:lnTo>
                    <a:pt x="74" y="193"/>
                  </a:lnTo>
                  <a:cubicBezTo>
                    <a:pt x="74" y="193"/>
                    <a:pt x="74" y="195"/>
                    <a:pt x="74" y="195"/>
                  </a:cubicBezTo>
                  <a:lnTo>
                    <a:pt x="74" y="196"/>
                  </a:lnTo>
                  <a:lnTo>
                    <a:pt x="73" y="197"/>
                  </a:lnTo>
                  <a:lnTo>
                    <a:pt x="72" y="197"/>
                  </a:lnTo>
                  <a:lnTo>
                    <a:pt x="72" y="198"/>
                  </a:lnTo>
                  <a:cubicBezTo>
                    <a:pt x="71" y="198"/>
                    <a:pt x="72" y="199"/>
                    <a:pt x="71" y="199"/>
                  </a:cubicBezTo>
                  <a:lnTo>
                    <a:pt x="71" y="200"/>
                  </a:lnTo>
                  <a:cubicBezTo>
                    <a:pt x="70" y="200"/>
                    <a:pt x="71" y="200"/>
                    <a:pt x="70" y="200"/>
                  </a:cubicBezTo>
                  <a:cubicBezTo>
                    <a:pt x="70" y="201"/>
                    <a:pt x="70" y="203"/>
                    <a:pt x="70" y="203"/>
                  </a:cubicBezTo>
                  <a:lnTo>
                    <a:pt x="70" y="204"/>
                  </a:lnTo>
                  <a:lnTo>
                    <a:pt x="69" y="204"/>
                  </a:lnTo>
                  <a:lnTo>
                    <a:pt x="68" y="204"/>
                  </a:lnTo>
                  <a:cubicBezTo>
                    <a:pt x="68" y="203"/>
                    <a:pt x="68" y="203"/>
                    <a:pt x="68" y="203"/>
                  </a:cubicBezTo>
                  <a:cubicBezTo>
                    <a:pt x="68" y="203"/>
                    <a:pt x="67" y="203"/>
                    <a:pt x="67" y="202"/>
                  </a:cubicBezTo>
                  <a:cubicBezTo>
                    <a:pt x="66" y="202"/>
                    <a:pt x="66" y="202"/>
                    <a:pt x="66" y="202"/>
                  </a:cubicBezTo>
                  <a:cubicBezTo>
                    <a:pt x="66" y="202"/>
                    <a:pt x="66" y="201"/>
                    <a:pt x="65" y="201"/>
                  </a:cubicBezTo>
                  <a:cubicBezTo>
                    <a:pt x="65" y="200"/>
                    <a:pt x="61" y="198"/>
                    <a:pt x="60" y="198"/>
                  </a:cubicBezTo>
                  <a:cubicBezTo>
                    <a:pt x="60" y="198"/>
                    <a:pt x="60" y="197"/>
                    <a:pt x="60" y="197"/>
                  </a:cubicBezTo>
                  <a:cubicBezTo>
                    <a:pt x="60" y="197"/>
                    <a:pt x="59" y="195"/>
                    <a:pt x="58" y="195"/>
                  </a:cubicBezTo>
                  <a:lnTo>
                    <a:pt x="58" y="194"/>
                  </a:lnTo>
                  <a:cubicBezTo>
                    <a:pt x="58" y="194"/>
                    <a:pt x="58" y="194"/>
                    <a:pt x="58" y="194"/>
                  </a:cubicBezTo>
                  <a:cubicBezTo>
                    <a:pt x="57" y="194"/>
                    <a:pt x="57" y="193"/>
                    <a:pt x="57" y="193"/>
                  </a:cubicBezTo>
                  <a:cubicBezTo>
                    <a:pt x="57" y="193"/>
                    <a:pt x="56" y="193"/>
                    <a:pt x="56" y="192"/>
                  </a:cubicBezTo>
                  <a:cubicBezTo>
                    <a:pt x="56" y="192"/>
                    <a:pt x="56" y="191"/>
                    <a:pt x="56" y="191"/>
                  </a:cubicBezTo>
                  <a:cubicBezTo>
                    <a:pt x="55" y="191"/>
                    <a:pt x="51" y="191"/>
                    <a:pt x="50" y="192"/>
                  </a:cubicBezTo>
                  <a:cubicBezTo>
                    <a:pt x="49" y="193"/>
                    <a:pt x="46" y="192"/>
                    <a:pt x="44" y="193"/>
                  </a:cubicBezTo>
                  <a:cubicBezTo>
                    <a:pt x="44" y="193"/>
                    <a:pt x="43" y="193"/>
                    <a:pt x="43" y="193"/>
                  </a:cubicBezTo>
                  <a:cubicBezTo>
                    <a:pt x="43" y="193"/>
                    <a:pt x="42" y="194"/>
                    <a:pt x="42" y="194"/>
                  </a:cubicBezTo>
                  <a:cubicBezTo>
                    <a:pt x="41" y="194"/>
                    <a:pt x="38" y="194"/>
                    <a:pt x="37" y="194"/>
                  </a:cubicBezTo>
                  <a:cubicBezTo>
                    <a:pt x="37" y="194"/>
                    <a:pt x="36" y="193"/>
                    <a:pt x="36" y="193"/>
                  </a:cubicBezTo>
                  <a:cubicBezTo>
                    <a:pt x="36" y="193"/>
                    <a:pt x="34" y="192"/>
                    <a:pt x="34" y="192"/>
                  </a:cubicBezTo>
                  <a:lnTo>
                    <a:pt x="34" y="191"/>
                  </a:lnTo>
                  <a:lnTo>
                    <a:pt x="31" y="191"/>
                  </a:lnTo>
                  <a:lnTo>
                    <a:pt x="31" y="192"/>
                  </a:lnTo>
                  <a:lnTo>
                    <a:pt x="30" y="192"/>
                  </a:lnTo>
                  <a:lnTo>
                    <a:pt x="30" y="193"/>
                  </a:lnTo>
                  <a:cubicBezTo>
                    <a:pt x="30" y="193"/>
                    <a:pt x="29" y="194"/>
                    <a:pt x="29" y="194"/>
                  </a:cubicBezTo>
                  <a:lnTo>
                    <a:pt x="26" y="194"/>
                  </a:lnTo>
                  <a:cubicBezTo>
                    <a:pt x="26" y="194"/>
                    <a:pt x="26" y="194"/>
                    <a:pt x="26" y="194"/>
                  </a:cubicBezTo>
                  <a:lnTo>
                    <a:pt x="25" y="194"/>
                  </a:lnTo>
                  <a:cubicBezTo>
                    <a:pt x="25" y="193"/>
                    <a:pt x="25" y="194"/>
                    <a:pt x="25" y="193"/>
                  </a:cubicBezTo>
                  <a:lnTo>
                    <a:pt x="24" y="193"/>
                  </a:lnTo>
                  <a:lnTo>
                    <a:pt x="24" y="192"/>
                  </a:lnTo>
                  <a:cubicBezTo>
                    <a:pt x="24" y="192"/>
                    <a:pt x="24" y="192"/>
                    <a:pt x="24" y="191"/>
                  </a:cubicBezTo>
                  <a:lnTo>
                    <a:pt x="23" y="191"/>
                  </a:lnTo>
                  <a:lnTo>
                    <a:pt x="23" y="190"/>
                  </a:lnTo>
                  <a:lnTo>
                    <a:pt x="22" y="190"/>
                  </a:lnTo>
                  <a:lnTo>
                    <a:pt x="19" y="189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8" name="Freeform 213"/>
            <p:cNvSpPr>
              <a:spLocks/>
            </p:cNvSpPr>
            <p:nvPr/>
          </p:nvSpPr>
          <p:spPr bwMode="auto">
            <a:xfrm>
              <a:off x="1010" y="118"/>
              <a:ext cx="1675" cy="1383"/>
            </a:xfrm>
            <a:custGeom>
              <a:avLst/>
              <a:gdLst>
                <a:gd name="T0" fmla="*/ 674 w 241"/>
                <a:gd name="T1" fmla="*/ 35524 h 204"/>
                <a:gd name="T2" fmla="*/ 2370 w 241"/>
                <a:gd name="T3" fmla="*/ 27118 h 204"/>
                <a:gd name="T4" fmla="*/ 6040 w 241"/>
                <a:gd name="T5" fmla="*/ 24636 h 204"/>
                <a:gd name="T6" fmla="*/ 8069 w 241"/>
                <a:gd name="T7" fmla="*/ 25877 h 204"/>
                <a:gd name="T8" fmla="*/ 14102 w 241"/>
                <a:gd name="T9" fmla="*/ 25552 h 204"/>
                <a:gd name="T10" fmla="*/ 20482 w 241"/>
                <a:gd name="T11" fmla="*/ 24908 h 204"/>
                <a:gd name="T12" fmla="*/ 28551 w 241"/>
                <a:gd name="T13" fmla="*/ 23070 h 204"/>
                <a:gd name="T14" fmla="*/ 39276 w 241"/>
                <a:gd name="T15" fmla="*/ 14338 h 204"/>
                <a:gd name="T16" fmla="*/ 42313 w 241"/>
                <a:gd name="T17" fmla="*/ 4691 h 204"/>
                <a:gd name="T18" fmla="*/ 50382 w 241"/>
                <a:gd name="T19" fmla="*/ 1566 h 204"/>
                <a:gd name="T20" fmla="*/ 53037 w 241"/>
                <a:gd name="T21" fmla="*/ 1566 h 204"/>
                <a:gd name="T22" fmla="*/ 59077 w 241"/>
                <a:gd name="T23" fmla="*/ 2807 h 204"/>
                <a:gd name="T24" fmla="*/ 57096 w 241"/>
                <a:gd name="T25" fmla="*/ 5607 h 204"/>
                <a:gd name="T26" fmla="*/ 59077 w 241"/>
                <a:gd name="T27" fmla="*/ 7769 h 204"/>
                <a:gd name="T28" fmla="*/ 60092 w 241"/>
                <a:gd name="T29" fmla="*/ 9973 h 204"/>
                <a:gd name="T30" fmla="*/ 62121 w 241"/>
                <a:gd name="T31" fmla="*/ 10895 h 204"/>
                <a:gd name="T32" fmla="*/ 61447 w 241"/>
                <a:gd name="T33" fmla="*/ 14338 h 204"/>
                <a:gd name="T34" fmla="*/ 60432 w 241"/>
                <a:gd name="T35" fmla="*/ 16223 h 204"/>
                <a:gd name="T36" fmla="*/ 64102 w 241"/>
                <a:gd name="T37" fmla="*/ 15905 h 204"/>
                <a:gd name="T38" fmla="*/ 68835 w 241"/>
                <a:gd name="T39" fmla="*/ 15260 h 204"/>
                <a:gd name="T40" fmla="*/ 70816 w 241"/>
                <a:gd name="T41" fmla="*/ 16820 h 204"/>
                <a:gd name="T42" fmla="*/ 73186 w 241"/>
                <a:gd name="T43" fmla="*/ 19030 h 204"/>
                <a:gd name="T44" fmla="*/ 79559 w 241"/>
                <a:gd name="T45" fmla="*/ 21511 h 204"/>
                <a:gd name="T46" fmla="*/ 79559 w 241"/>
                <a:gd name="T47" fmla="*/ 26148 h 204"/>
                <a:gd name="T48" fmla="*/ 78204 w 241"/>
                <a:gd name="T49" fmla="*/ 33965 h 204"/>
                <a:gd name="T50" fmla="*/ 77530 w 241"/>
                <a:gd name="T51" fmla="*/ 35524 h 204"/>
                <a:gd name="T52" fmla="*/ 76904 w 241"/>
                <a:gd name="T53" fmla="*/ 37409 h 204"/>
                <a:gd name="T54" fmla="*/ 74200 w 241"/>
                <a:gd name="T55" fmla="*/ 38649 h 204"/>
                <a:gd name="T56" fmla="*/ 72505 w 241"/>
                <a:gd name="T57" fmla="*/ 39897 h 204"/>
                <a:gd name="T58" fmla="*/ 71490 w 241"/>
                <a:gd name="T59" fmla="*/ 41456 h 204"/>
                <a:gd name="T60" fmla="*/ 69850 w 241"/>
                <a:gd name="T61" fmla="*/ 43022 h 204"/>
                <a:gd name="T62" fmla="*/ 69850 w 241"/>
                <a:gd name="T63" fmla="*/ 47063 h 204"/>
                <a:gd name="T64" fmla="*/ 65457 w 241"/>
                <a:gd name="T65" fmla="*/ 47985 h 204"/>
                <a:gd name="T66" fmla="*/ 64776 w 241"/>
                <a:gd name="T67" fmla="*/ 47341 h 204"/>
                <a:gd name="T68" fmla="*/ 63476 w 241"/>
                <a:gd name="T69" fmla="*/ 47063 h 204"/>
                <a:gd name="T70" fmla="*/ 60432 w 241"/>
                <a:gd name="T71" fmla="*/ 45822 h 204"/>
                <a:gd name="T72" fmla="*/ 58736 w 241"/>
                <a:gd name="T73" fmla="*/ 45503 h 204"/>
                <a:gd name="T74" fmla="*/ 56422 w 241"/>
                <a:gd name="T75" fmla="*/ 46419 h 204"/>
                <a:gd name="T76" fmla="*/ 53378 w 241"/>
                <a:gd name="T77" fmla="*/ 48900 h 204"/>
                <a:gd name="T78" fmla="*/ 51348 w 241"/>
                <a:gd name="T79" fmla="*/ 49869 h 204"/>
                <a:gd name="T80" fmla="*/ 50382 w 241"/>
                <a:gd name="T81" fmla="*/ 50466 h 204"/>
                <a:gd name="T82" fmla="*/ 49367 w 241"/>
                <a:gd name="T83" fmla="*/ 52669 h 204"/>
                <a:gd name="T84" fmla="*/ 47338 w 241"/>
                <a:gd name="T85" fmla="*/ 50141 h 204"/>
                <a:gd name="T86" fmla="*/ 44975 w 241"/>
                <a:gd name="T87" fmla="*/ 50141 h 204"/>
                <a:gd name="T88" fmla="*/ 43960 w 241"/>
                <a:gd name="T89" fmla="*/ 51429 h 204"/>
                <a:gd name="T90" fmla="*/ 43328 w 241"/>
                <a:gd name="T91" fmla="*/ 52669 h 204"/>
                <a:gd name="T92" fmla="*/ 41639 w 241"/>
                <a:gd name="T93" fmla="*/ 54506 h 204"/>
                <a:gd name="T94" fmla="*/ 37920 w 241"/>
                <a:gd name="T95" fmla="*/ 55476 h 204"/>
                <a:gd name="T96" fmla="*/ 35599 w 241"/>
                <a:gd name="T97" fmla="*/ 57632 h 204"/>
                <a:gd name="T98" fmla="*/ 31206 w 241"/>
                <a:gd name="T99" fmla="*/ 55151 h 204"/>
                <a:gd name="T100" fmla="*/ 28211 w 241"/>
                <a:gd name="T101" fmla="*/ 56391 h 204"/>
                <a:gd name="T102" fmla="*/ 26856 w 241"/>
                <a:gd name="T103" fmla="*/ 56073 h 204"/>
                <a:gd name="T104" fmla="*/ 26181 w 241"/>
                <a:gd name="T105" fmla="*/ 58276 h 204"/>
                <a:gd name="T106" fmla="*/ 24826 w 241"/>
                <a:gd name="T107" fmla="*/ 61083 h 204"/>
                <a:gd name="T108" fmla="*/ 23811 w 241"/>
                <a:gd name="T109" fmla="*/ 62323 h 204"/>
                <a:gd name="T110" fmla="*/ 22845 w 241"/>
                <a:gd name="T111" fmla="*/ 63238 h 204"/>
                <a:gd name="T112" fmla="*/ 19468 w 241"/>
                <a:gd name="T113" fmla="*/ 60438 h 204"/>
                <a:gd name="T114" fmla="*/ 14102 w 241"/>
                <a:gd name="T115" fmla="*/ 60438 h 204"/>
                <a:gd name="T116" fmla="*/ 10099 w 241"/>
                <a:gd name="T117" fmla="*/ 59842 h 204"/>
                <a:gd name="T118" fmla="*/ 8403 w 241"/>
                <a:gd name="T119" fmla="*/ 60113 h 204"/>
                <a:gd name="T120" fmla="*/ 7388 w 241"/>
                <a:gd name="T121" fmla="*/ 59198 h 2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1"/>
                <a:gd name="T184" fmla="*/ 0 h 204"/>
                <a:gd name="T185" fmla="*/ 241 w 241"/>
                <a:gd name="T186" fmla="*/ 204 h 2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1" h="204">
                  <a:moveTo>
                    <a:pt x="19" y="189"/>
                  </a:moveTo>
                  <a:cubicBezTo>
                    <a:pt x="17" y="189"/>
                    <a:pt x="14" y="186"/>
                    <a:pt x="17" y="184"/>
                  </a:cubicBezTo>
                  <a:cubicBezTo>
                    <a:pt x="20" y="183"/>
                    <a:pt x="22" y="182"/>
                    <a:pt x="21" y="178"/>
                  </a:cubicBezTo>
                  <a:cubicBezTo>
                    <a:pt x="20" y="172"/>
                    <a:pt x="23" y="168"/>
                    <a:pt x="23" y="162"/>
                  </a:cubicBezTo>
                  <a:cubicBezTo>
                    <a:pt x="23" y="160"/>
                    <a:pt x="22" y="158"/>
                    <a:pt x="22" y="156"/>
                  </a:cubicBezTo>
                  <a:cubicBezTo>
                    <a:pt x="22" y="152"/>
                    <a:pt x="27" y="153"/>
                    <a:pt x="22" y="149"/>
                  </a:cubicBezTo>
                  <a:cubicBezTo>
                    <a:pt x="17" y="146"/>
                    <a:pt x="12" y="149"/>
                    <a:pt x="6" y="148"/>
                  </a:cubicBezTo>
                  <a:cubicBezTo>
                    <a:pt x="0" y="147"/>
                    <a:pt x="1" y="144"/>
                    <a:pt x="1" y="139"/>
                  </a:cubicBezTo>
                  <a:cubicBezTo>
                    <a:pt x="4" y="137"/>
                    <a:pt x="3" y="131"/>
                    <a:pt x="3" y="128"/>
                  </a:cubicBezTo>
                  <a:cubicBezTo>
                    <a:pt x="3" y="124"/>
                    <a:pt x="1" y="120"/>
                    <a:pt x="1" y="116"/>
                  </a:cubicBezTo>
                  <a:cubicBezTo>
                    <a:pt x="1" y="116"/>
                    <a:pt x="1" y="114"/>
                    <a:pt x="2" y="114"/>
                  </a:cubicBezTo>
                  <a:cubicBezTo>
                    <a:pt x="2" y="110"/>
                    <a:pt x="8" y="104"/>
                    <a:pt x="12" y="104"/>
                  </a:cubicBezTo>
                  <a:cubicBezTo>
                    <a:pt x="12" y="104"/>
                    <a:pt x="12" y="103"/>
                    <a:pt x="12" y="103"/>
                  </a:cubicBezTo>
                  <a:cubicBezTo>
                    <a:pt x="12" y="103"/>
                    <a:pt x="12" y="98"/>
                    <a:pt x="12" y="98"/>
                  </a:cubicBezTo>
                  <a:cubicBezTo>
                    <a:pt x="12" y="97"/>
                    <a:pt x="8" y="94"/>
                    <a:pt x="7" y="94"/>
                  </a:cubicBezTo>
                  <a:cubicBezTo>
                    <a:pt x="12" y="97"/>
                    <a:pt x="8" y="94"/>
                    <a:pt x="7" y="93"/>
                  </a:cubicBezTo>
                  <a:cubicBezTo>
                    <a:pt x="7" y="93"/>
                    <a:pt x="7" y="93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5" y="91"/>
                    <a:pt x="4" y="89"/>
                    <a:pt x="4" y="88"/>
                  </a:cubicBezTo>
                  <a:cubicBezTo>
                    <a:pt x="5" y="91"/>
                    <a:pt x="4" y="89"/>
                    <a:pt x="4" y="88"/>
                  </a:cubicBezTo>
                  <a:cubicBezTo>
                    <a:pt x="4" y="87"/>
                    <a:pt x="7" y="87"/>
                    <a:pt x="7" y="87"/>
                  </a:cubicBezTo>
                  <a:lnTo>
                    <a:pt x="8" y="86"/>
                  </a:lnTo>
                  <a:cubicBezTo>
                    <a:pt x="8" y="85"/>
                    <a:pt x="8" y="84"/>
                    <a:pt x="8" y="83"/>
                  </a:cubicBezTo>
                  <a:cubicBezTo>
                    <a:pt x="8" y="83"/>
                    <a:pt x="9" y="82"/>
                    <a:pt x="9" y="82"/>
                  </a:cubicBezTo>
                  <a:lnTo>
                    <a:pt x="11" y="82"/>
                  </a:lnTo>
                  <a:cubicBezTo>
                    <a:pt x="12" y="82"/>
                    <a:pt x="13" y="81"/>
                    <a:pt x="14" y="81"/>
                  </a:cubicBezTo>
                  <a:cubicBezTo>
                    <a:pt x="14" y="81"/>
                    <a:pt x="14" y="81"/>
                    <a:pt x="15" y="81"/>
                  </a:cubicBezTo>
                  <a:cubicBezTo>
                    <a:pt x="14" y="81"/>
                    <a:pt x="14" y="81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79"/>
                    <a:pt x="18" y="79"/>
                    <a:pt x="18" y="79"/>
                  </a:cubicBezTo>
                  <a:cubicBezTo>
                    <a:pt x="18" y="80"/>
                    <a:pt x="22" y="80"/>
                    <a:pt x="22" y="79"/>
                  </a:cubicBezTo>
                  <a:cubicBezTo>
                    <a:pt x="23" y="79"/>
                    <a:pt x="23" y="79"/>
                    <a:pt x="24" y="79"/>
                  </a:cubicBezTo>
                  <a:cubicBezTo>
                    <a:pt x="24" y="79"/>
                    <a:pt x="24" y="79"/>
                    <a:pt x="25" y="79"/>
                  </a:cubicBezTo>
                  <a:cubicBezTo>
                    <a:pt x="25" y="79"/>
                    <a:pt x="25" y="80"/>
                    <a:pt x="25" y="80"/>
                  </a:cubicBezTo>
                  <a:cubicBezTo>
                    <a:pt x="25" y="80"/>
                    <a:pt x="25" y="81"/>
                    <a:pt x="25" y="82"/>
                  </a:cubicBezTo>
                  <a:cubicBezTo>
                    <a:pt x="25" y="82"/>
                    <a:pt x="25" y="83"/>
                    <a:pt x="25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4"/>
                    <a:pt x="23" y="84"/>
                    <a:pt x="24" y="85"/>
                  </a:cubicBezTo>
                  <a:lnTo>
                    <a:pt x="25" y="85"/>
                  </a:lnTo>
                  <a:cubicBezTo>
                    <a:pt x="26" y="85"/>
                    <a:pt x="26" y="85"/>
                    <a:pt x="26" y="85"/>
                  </a:cubicBezTo>
                  <a:cubicBezTo>
                    <a:pt x="27" y="83"/>
                    <a:pt x="29" y="82"/>
                    <a:pt x="30" y="82"/>
                  </a:cubicBezTo>
                  <a:cubicBezTo>
                    <a:pt x="30" y="83"/>
                    <a:pt x="31" y="83"/>
                    <a:pt x="32" y="84"/>
                  </a:cubicBezTo>
                  <a:cubicBezTo>
                    <a:pt x="33" y="84"/>
                    <a:pt x="35" y="85"/>
                    <a:pt x="37" y="84"/>
                  </a:cubicBezTo>
                  <a:lnTo>
                    <a:pt x="37" y="83"/>
                  </a:lnTo>
                  <a:cubicBezTo>
                    <a:pt x="37" y="83"/>
                    <a:pt x="37" y="83"/>
                    <a:pt x="37" y="83"/>
                  </a:cubicBezTo>
                  <a:cubicBezTo>
                    <a:pt x="38" y="83"/>
                    <a:pt x="40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3"/>
                    <a:pt x="44" y="83"/>
                    <a:pt x="44" y="84"/>
                  </a:cubicBezTo>
                  <a:cubicBezTo>
                    <a:pt x="43" y="83"/>
                    <a:pt x="44" y="83"/>
                    <a:pt x="45" y="84"/>
                  </a:cubicBezTo>
                  <a:cubicBezTo>
                    <a:pt x="49" y="84"/>
                    <a:pt x="53" y="83"/>
                    <a:pt x="57" y="83"/>
                  </a:cubicBezTo>
                  <a:cubicBezTo>
                    <a:pt x="57" y="83"/>
                    <a:pt x="57" y="83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1"/>
                    <a:pt x="61" y="80"/>
                    <a:pt x="61" y="79"/>
                  </a:cubicBezTo>
                  <a:cubicBezTo>
                    <a:pt x="59" y="81"/>
                    <a:pt x="61" y="80"/>
                    <a:pt x="61" y="79"/>
                  </a:cubicBezTo>
                  <a:lnTo>
                    <a:pt x="61" y="80"/>
                  </a:lnTo>
                  <a:cubicBezTo>
                    <a:pt x="61" y="80"/>
                    <a:pt x="62" y="80"/>
                    <a:pt x="62" y="80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3" y="81"/>
                  </a:lnTo>
                  <a:cubicBezTo>
                    <a:pt x="64" y="81"/>
                    <a:pt x="66" y="81"/>
                    <a:pt x="67" y="80"/>
                  </a:cubicBezTo>
                  <a:lnTo>
                    <a:pt x="67" y="79"/>
                  </a:lnTo>
                  <a:cubicBezTo>
                    <a:pt x="67" y="79"/>
                    <a:pt x="68" y="79"/>
                    <a:pt x="68" y="79"/>
                  </a:cubicBezTo>
                  <a:cubicBezTo>
                    <a:pt x="70" y="77"/>
                    <a:pt x="75" y="78"/>
                    <a:pt x="75" y="75"/>
                  </a:cubicBezTo>
                  <a:cubicBezTo>
                    <a:pt x="75" y="73"/>
                    <a:pt x="77" y="73"/>
                    <a:pt x="78" y="73"/>
                  </a:cubicBezTo>
                  <a:cubicBezTo>
                    <a:pt x="80" y="73"/>
                    <a:pt x="78" y="81"/>
                    <a:pt x="83" y="78"/>
                  </a:cubicBezTo>
                  <a:cubicBezTo>
                    <a:pt x="84" y="77"/>
                    <a:pt x="84" y="74"/>
                    <a:pt x="85" y="74"/>
                  </a:cubicBezTo>
                  <a:cubicBezTo>
                    <a:pt x="87" y="72"/>
                    <a:pt x="91" y="74"/>
                    <a:pt x="91" y="70"/>
                  </a:cubicBezTo>
                  <a:cubicBezTo>
                    <a:pt x="92" y="67"/>
                    <a:pt x="90" y="67"/>
                    <a:pt x="90" y="65"/>
                  </a:cubicBezTo>
                  <a:cubicBezTo>
                    <a:pt x="90" y="61"/>
                    <a:pt x="94" y="58"/>
                    <a:pt x="89" y="56"/>
                  </a:cubicBezTo>
                  <a:cubicBezTo>
                    <a:pt x="86" y="55"/>
                    <a:pt x="84" y="54"/>
                    <a:pt x="84" y="50"/>
                  </a:cubicBezTo>
                  <a:cubicBezTo>
                    <a:pt x="84" y="46"/>
                    <a:pt x="92" y="46"/>
                    <a:pt x="93" y="50"/>
                  </a:cubicBezTo>
                  <a:cubicBezTo>
                    <a:pt x="94" y="52"/>
                    <a:pt x="96" y="54"/>
                    <a:pt x="98" y="54"/>
                  </a:cubicBezTo>
                  <a:lnTo>
                    <a:pt x="105" y="54"/>
                  </a:lnTo>
                  <a:cubicBezTo>
                    <a:pt x="105" y="54"/>
                    <a:pt x="106" y="54"/>
                    <a:pt x="106" y="54"/>
                  </a:cubicBezTo>
                  <a:cubicBezTo>
                    <a:pt x="107" y="54"/>
                    <a:pt x="109" y="54"/>
                    <a:pt x="110" y="54"/>
                  </a:cubicBezTo>
                  <a:cubicBezTo>
                    <a:pt x="110" y="51"/>
                    <a:pt x="117" y="49"/>
                    <a:pt x="117" y="46"/>
                  </a:cubicBezTo>
                  <a:cubicBezTo>
                    <a:pt x="117" y="46"/>
                    <a:pt x="118" y="46"/>
                    <a:pt x="118" y="46"/>
                  </a:cubicBezTo>
                  <a:cubicBezTo>
                    <a:pt x="118" y="51"/>
                    <a:pt x="122" y="49"/>
                    <a:pt x="125" y="49"/>
                  </a:cubicBezTo>
                  <a:cubicBezTo>
                    <a:pt x="125" y="50"/>
                    <a:pt x="125" y="57"/>
                    <a:pt x="126" y="57"/>
                  </a:cubicBezTo>
                  <a:cubicBezTo>
                    <a:pt x="125" y="50"/>
                    <a:pt x="125" y="57"/>
                    <a:pt x="126" y="57"/>
                  </a:cubicBezTo>
                  <a:cubicBezTo>
                    <a:pt x="128" y="57"/>
                    <a:pt x="132" y="53"/>
                    <a:pt x="132" y="51"/>
                  </a:cubicBezTo>
                  <a:cubicBezTo>
                    <a:pt x="132" y="49"/>
                    <a:pt x="130" y="47"/>
                    <a:pt x="130" y="44"/>
                  </a:cubicBezTo>
                  <a:cubicBezTo>
                    <a:pt x="131" y="44"/>
                    <a:pt x="131" y="41"/>
                    <a:pt x="131" y="40"/>
                  </a:cubicBezTo>
                  <a:cubicBezTo>
                    <a:pt x="133" y="40"/>
                    <a:pt x="134" y="39"/>
                    <a:pt x="136" y="39"/>
                  </a:cubicBezTo>
                  <a:cubicBezTo>
                    <a:pt x="136" y="35"/>
                    <a:pt x="132" y="36"/>
                    <a:pt x="132" y="33"/>
                  </a:cubicBezTo>
                  <a:cubicBezTo>
                    <a:pt x="132" y="32"/>
                    <a:pt x="130" y="26"/>
                    <a:pt x="129" y="26"/>
                  </a:cubicBezTo>
                  <a:cubicBezTo>
                    <a:pt x="129" y="21"/>
                    <a:pt x="126" y="20"/>
                    <a:pt x="126" y="15"/>
                  </a:cubicBezTo>
                  <a:cubicBezTo>
                    <a:pt x="127" y="15"/>
                    <a:pt x="132" y="16"/>
                    <a:pt x="132" y="14"/>
                  </a:cubicBezTo>
                  <a:cubicBezTo>
                    <a:pt x="132" y="14"/>
                    <a:pt x="132" y="13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2"/>
                    <a:pt x="133" y="12"/>
                  </a:cubicBezTo>
                  <a:cubicBezTo>
                    <a:pt x="137" y="12"/>
                    <a:pt x="139" y="13"/>
                    <a:pt x="142" y="13"/>
                  </a:cubicBezTo>
                  <a:cubicBezTo>
                    <a:pt x="137" y="12"/>
                    <a:pt x="139" y="13"/>
                    <a:pt x="142" y="13"/>
                  </a:cubicBezTo>
                  <a:cubicBezTo>
                    <a:pt x="142" y="13"/>
                    <a:pt x="143" y="10"/>
                    <a:pt x="142" y="10"/>
                  </a:cubicBezTo>
                  <a:cubicBezTo>
                    <a:pt x="142" y="10"/>
                    <a:pt x="142" y="10"/>
                    <a:pt x="142" y="9"/>
                  </a:cubicBezTo>
                  <a:cubicBezTo>
                    <a:pt x="142" y="9"/>
                    <a:pt x="143" y="9"/>
                    <a:pt x="143" y="9"/>
                  </a:cubicBezTo>
                  <a:lnTo>
                    <a:pt x="143" y="8"/>
                  </a:lnTo>
                  <a:cubicBezTo>
                    <a:pt x="145" y="8"/>
                    <a:pt x="149" y="5"/>
                    <a:pt x="150" y="5"/>
                  </a:cubicBezTo>
                  <a:lnTo>
                    <a:pt x="150" y="0"/>
                  </a:lnTo>
                  <a:cubicBezTo>
                    <a:pt x="150" y="0"/>
                    <a:pt x="151" y="0"/>
                    <a:pt x="151" y="1"/>
                  </a:cubicBezTo>
                  <a:cubicBezTo>
                    <a:pt x="152" y="1"/>
                    <a:pt x="153" y="2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lnTo>
                    <a:pt x="154" y="3"/>
                  </a:lnTo>
                  <a:cubicBezTo>
                    <a:pt x="154" y="3"/>
                    <a:pt x="155" y="3"/>
                    <a:pt x="155" y="3"/>
                  </a:cubicBezTo>
                  <a:cubicBezTo>
                    <a:pt x="155" y="3"/>
                    <a:pt x="156" y="2"/>
                    <a:pt x="156" y="2"/>
                  </a:cubicBezTo>
                  <a:cubicBezTo>
                    <a:pt x="156" y="2"/>
                    <a:pt x="157" y="2"/>
                    <a:pt x="157" y="2"/>
                  </a:cubicBezTo>
                  <a:cubicBezTo>
                    <a:pt x="157" y="3"/>
                    <a:pt x="158" y="3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8" y="4"/>
                    <a:pt x="158" y="5"/>
                    <a:pt x="158" y="5"/>
                  </a:cubicBezTo>
                  <a:cubicBezTo>
                    <a:pt x="158" y="5"/>
                    <a:pt x="159" y="5"/>
                    <a:pt x="159" y="5"/>
                  </a:cubicBezTo>
                  <a:cubicBezTo>
                    <a:pt x="160" y="5"/>
                    <a:pt x="161" y="5"/>
                    <a:pt x="163" y="5"/>
                  </a:cubicBezTo>
                  <a:cubicBezTo>
                    <a:pt x="166" y="5"/>
                    <a:pt x="170" y="5"/>
                    <a:pt x="173" y="5"/>
                  </a:cubicBezTo>
                  <a:cubicBezTo>
                    <a:pt x="173" y="5"/>
                    <a:pt x="173" y="5"/>
                    <a:pt x="173" y="6"/>
                  </a:cubicBezTo>
                  <a:lnTo>
                    <a:pt x="174" y="6"/>
                  </a:lnTo>
                  <a:cubicBezTo>
                    <a:pt x="173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4" y="7"/>
                    <a:pt x="174" y="8"/>
                    <a:pt x="174" y="8"/>
                  </a:cubicBezTo>
                  <a:cubicBezTo>
                    <a:pt x="175" y="8"/>
                    <a:pt x="176" y="9"/>
                    <a:pt x="176" y="9"/>
                  </a:cubicBezTo>
                  <a:cubicBezTo>
                    <a:pt x="176" y="9"/>
                    <a:pt x="177" y="9"/>
                    <a:pt x="177" y="10"/>
                  </a:cubicBezTo>
                  <a:lnTo>
                    <a:pt x="177" y="11"/>
                  </a:lnTo>
                  <a:cubicBezTo>
                    <a:pt x="177" y="11"/>
                    <a:pt x="177" y="12"/>
                    <a:pt x="177" y="12"/>
                  </a:cubicBezTo>
                  <a:cubicBezTo>
                    <a:pt x="177" y="12"/>
                    <a:pt x="177" y="13"/>
                    <a:pt x="177" y="13"/>
                  </a:cubicBezTo>
                  <a:cubicBezTo>
                    <a:pt x="176" y="13"/>
                    <a:pt x="176" y="13"/>
                    <a:pt x="175" y="13"/>
                  </a:cubicBezTo>
                  <a:cubicBezTo>
                    <a:pt x="175" y="15"/>
                    <a:pt x="175" y="16"/>
                    <a:pt x="175" y="18"/>
                  </a:cubicBezTo>
                  <a:cubicBezTo>
                    <a:pt x="175" y="18"/>
                    <a:pt x="174" y="18"/>
                    <a:pt x="173" y="18"/>
                  </a:cubicBezTo>
                  <a:cubicBezTo>
                    <a:pt x="173" y="18"/>
                    <a:pt x="173" y="18"/>
                    <a:pt x="173" y="18"/>
                  </a:cubicBezTo>
                  <a:cubicBezTo>
                    <a:pt x="173" y="17"/>
                    <a:pt x="171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8"/>
                    <a:pt x="170" y="18"/>
                    <a:pt x="170" y="18"/>
                  </a:cubicBezTo>
                  <a:lnTo>
                    <a:pt x="170" y="24"/>
                  </a:lnTo>
                  <a:cubicBezTo>
                    <a:pt x="170" y="24"/>
                    <a:pt x="170" y="25"/>
                    <a:pt x="170" y="25"/>
                  </a:cubicBezTo>
                  <a:cubicBezTo>
                    <a:pt x="170" y="25"/>
                    <a:pt x="170" y="25"/>
                    <a:pt x="171" y="25"/>
                  </a:cubicBezTo>
                  <a:cubicBezTo>
                    <a:pt x="171" y="25"/>
                    <a:pt x="172" y="25"/>
                    <a:pt x="172" y="25"/>
                  </a:cubicBezTo>
                  <a:cubicBezTo>
                    <a:pt x="172" y="25"/>
                    <a:pt x="173" y="24"/>
                    <a:pt x="173" y="23"/>
                  </a:cubicBezTo>
                  <a:cubicBezTo>
                    <a:pt x="173" y="23"/>
                    <a:pt x="174" y="23"/>
                    <a:pt x="174" y="23"/>
                  </a:cubicBezTo>
                  <a:cubicBezTo>
                    <a:pt x="174" y="23"/>
                    <a:pt x="175" y="23"/>
                    <a:pt x="175" y="23"/>
                  </a:cubicBezTo>
                  <a:cubicBezTo>
                    <a:pt x="175" y="23"/>
                    <a:pt x="175" y="24"/>
                    <a:pt x="175" y="24"/>
                  </a:cubicBezTo>
                  <a:cubicBezTo>
                    <a:pt x="175" y="24"/>
                    <a:pt x="176" y="25"/>
                    <a:pt x="176" y="25"/>
                  </a:cubicBezTo>
                  <a:cubicBezTo>
                    <a:pt x="175" y="25"/>
                    <a:pt x="174" y="26"/>
                    <a:pt x="173" y="26"/>
                  </a:cubicBezTo>
                  <a:cubicBezTo>
                    <a:pt x="173" y="26"/>
                    <a:pt x="173" y="27"/>
                    <a:pt x="173" y="27"/>
                  </a:cubicBezTo>
                  <a:cubicBezTo>
                    <a:pt x="173" y="30"/>
                    <a:pt x="174" y="31"/>
                    <a:pt x="177" y="31"/>
                  </a:cubicBezTo>
                  <a:lnTo>
                    <a:pt x="178" y="32"/>
                  </a:lnTo>
                  <a:cubicBezTo>
                    <a:pt x="178" y="32"/>
                    <a:pt x="178" y="32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lnTo>
                    <a:pt x="178" y="33"/>
                  </a:lnTo>
                  <a:cubicBezTo>
                    <a:pt x="178" y="33"/>
                    <a:pt x="178" y="33"/>
                    <a:pt x="178" y="33"/>
                  </a:cubicBezTo>
                  <a:cubicBezTo>
                    <a:pt x="178" y="32"/>
                    <a:pt x="179" y="32"/>
                    <a:pt x="179" y="32"/>
                  </a:cubicBezTo>
                  <a:cubicBezTo>
                    <a:pt x="179" y="32"/>
                    <a:pt x="179" y="31"/>
                    <a:pt x="179" y="31"/>
                  </a:cubicBezTo>
                  <a:lnTo>
                    <a:pt x="179" y="30"/>
                  </a:lnTo>
                  <a:cubicBezTo>
                    <a:pt x="179" y="30"/>
                    <a:pt x="180" y="30"/>
                    <a:pt x="180" y="30"/>
                  </a:cubicBezTo>
                  <a:lnTo>
                    <a:pt x="183" y="30"/>
                  </a:lnTo>
                  <a:cubicBezTo>
                    <a:pt x="183" y="30"/>
                    <a:pt x="183" y="31"/>
                    <a:pt x="184" y="31"/>
                  </a:cubicBezTo>
                  <a:cubicBezTo>
                    <a:pt x="184" y="31"/>
                    <a:pt x="184" y="32"/>
                    <a:pt x="185" y="32"/>
                  </a:cubicBezTo>
                  <a:cubicBezTo>
                    <a:pt x="184" y="31"/>
                    <a:pt x="184" y="32"/>
                    <a:pt x="185" y="32"/>
                  </a:cubicBezTo>
                  <a:cubicBezTo>
                    <a:pt x="185" y="32"/>
                    <a:pt x="186" y="32"/>
                    <a:pt x="186" y="32"/>
                  </a:cubicBezTo>
                  <a:cubicBezTo>
                    <a:pt x="185" y="32"/>
                    <a:pt x="186" y="32"/>
                    <a:pt x="186" y="33"/>
                  </a:cubicBezTo>
                  <a:cubicBezTo>
                    <a:pt x="186" y="33"/>
                    <a:pt x="186" y="34"/>
                    <a:pt x="186" y="34"/>
                  </a:cubicBezTo>
                  <a:cubicBezTo>
                    <a:pt x="186" y="34"/>
                    <a:pt x="185" y="35"/>
                    <a:pt x="185" y="35"/>
                  </a:cubicBezTo>
                  <a:cubicBezTo>
                    <a:pt x="185" y="35"/>
                    <a:pt x="184" y="36"/>
                    <a:pt x="184" y="36"/>
                  </a:cubicBezTo>
                  <a:cubicBezTo>
                    <a:pt x="184" y="36"/>
                    <a:pt x="184" y="37"/>
                    <a:pt x="184" y="37"/>
                  </a:cubicBezTo>
                  <a:cubicBezTo>
                    <a:pt x="184" y="37"/>
                    <a:pt x="183" y="38"/>
                    <a:pt x="183" y="39"/>
                  </a:cubicBezTo>
                  <a:cubicBezTo>
                    <a:pt x="182" y="39"/>
                    <a:pt x="182" y="39"/>
                    <a:pt x="182" y="40"/>
                  </a:cubicBezTo>
                  <a:cubicBezTo>
                    <a:pt x="181" y="40"/>
                    <a:pt x="180" y="42"/>
                    <a:pt x="180" y="43"/>
                  </a:cubicBezTo>
                  <a:cubicBezTo>
                    <a:pt x="180" y="43"/>
                    <a:pt x="180" y="43"/>
                    <a:pt x="180" y="44"/>
                  </a:cubicBezTo>
                  <a:lnTo>
                    <a:pt x="182" y="44"/>
                  </a:lnTo>
                  <a:cubicBezTo>
                    <a:pt x="182" y="44"/>
                    <a:pt x="183" y="44"/>
                    <a:pt x="183" y="44"/>
                  </a:cubicBezTo>
                  <a:lnTo>
                    <a:pt x="183" y="45"/>
                  </a:lnTo>
                  <a:cubicBezTo>
                    <a:pt x="183" y="45"/>
                    <a:pt x="183" y="45"/>
                    <a:pt x="183" y="45"/>
                  </a:cubicBezTo>
                  <a:lnTo>
                    <a:pt x="183" y="46"/>
                  </a:lnTo>
                  <a:cubicBezTo>
                    <a:pt x="182" y="46"/>
                    <a:pt x="181" y="47"/>
                    <a:pt x="180" y="47"/>
                  </a:cubicBezTo>
                  <a:cubicBezTo>
                    <a:pt x="180" y="48"/>
                    <a:pt x="180" y="47"/>
                    <a:pt x="180" y="48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8"/>
                    <a:pt x="179" y="48"/>
                    <a:pt x="178" y="48"/>
                  </a:cubicBezTo>
                  <a:lnTo>
                    <a:pt x="178" y="49"/>
                  </a:lnTo>
                  <a:cubicBezTo>
                    <a:pt x="178" y="49"/>
                    <a:pt x="179" y="51"/>
                    <a:pt x="179" y="51"/>
                  </a:cubicBezTo>
                  <a:lnTo>
                    <a:pt x="180" y="51"/>
                  </a:lnTo>
                  <a:cubicBezTo>
                    <a:pt x="179" y="51"/>
                    <a:pt x="180" y="51"/>
                    <a:pt x="180" y="51"/>
                  </a:cubicBezTo>
                  <a:cubicBezTo>
                    <a:pt x="179" y="51"/>
                    <a:pt x="180" y="51"/>
                    <a:pt x="180" y="51"/>
                  </a:cubicBezTo>
                  <a:cubicBezTo>
                    <a:pt x="179" y="51"/>
                    <a:pt x="180" y="51"/>
                    <a:pt x="180" y="52"/>
                  </a:cubicBezTo>
                  <a:cubicBezTo>
                    <a:pt x="180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4"/>
                    <a:pt x="181" y="54"/>
                  </a:cubicBezTo>
                  <a:lnTo>
                    <a:pt x="183" y="54"/>
                  </a:lnTo>
                  <a:cubicBezTo>
                    <a:pt x="184" y="53"/>
                    <a:pt x="184" y="51"/>
                    <a:pt x="185" y="51"/>
                  </a:cubicBezTo>
                  <a:cubicBezTo>
                    <a:pt x="186" y="50"/>
                    <a:pt x="188" y="49"/>
                    <a:pt x="188" y="49"/>
                  </a:cubicBezTo>
                  <a:cubicBezTo>
                    <a:pt x="189" y="49"/>
                    <a:pt x="190" y="48"/>
                    <a:pt x="191" y="48"/>
                  </a:cubicBezTo>
                  <a:cubicBezTo>
                    <a:pt x="191" y="49"/>
                    <a:pt x="191" y="51"/>
                    <a:pt x="191" y="51"/>
                  </a:cubicBezTo>
                  <a:lnTo>
                    <a:pt x="191" y="52"/>
                  </a:lnTo>
                  <a:cubicBezTo>
                    <a:pt x="191" y="52"/>
                    <a:pt x="190" y="52"/>
                    <a:pt x="190" y="52"/>
                  </a:cubicBezTo>
                  <a:cubicBezTo>
                    <a:pt x="190" y="53"/>
                    <a:pt x="191" y="54"/>
                    <a:pt x="191" y="54"/>
                  </a:cubicBezTo>
                  <a:cubicBezTo>
                    <a:pt x="192" y="54"/>
                    <a:pt x="194" y="54"/>
                    <a:pt x="195" y="54"/>
                  </a:cubicBezTo>
                  <a:cubicBezTo>
                    <a:pt x="195" y="54"/>
                    <a:pt x="195" y="54"/>
                    <a:pt x="195" y="53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96" y="53"/>
                    <a:pt x="196" y="53"/>
                    <a:pt x="197" y="53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8" y="51"/>
                    <a:pt x="199" y="51"/>
                    <a:pt x="199" y="49"/>
                  </a:cubicBezTo>
                  <a:cubicBezTo>
                    <a:pt x="201" y="49"/>
                    <a:pt x="203" y="50"/>
                    <a:pt x="204" y="50"/>
                  </a:cubicBezTo>
                  <a:cubicBezTo>
                    <a:pt x="205" y="50"/>
                    <a:pt x="205" y="49"/>
                    <a:pt x="205" y="49"/>
                  </a:cubicBezTo>
                  <a:cubicBezTo>
                    <a:pt x="205" y="50"/>
                    <a:pt x="205" y="49"/>
                    <a:pt x="205" y="49"/>
                  </a:cubicBezTo>
                  <a:cubicBezTo>
                    <a:pt x="206" y="49"/>
                    <a:pt x="206" y="48"/>
                    <a:pt x="206" y="48"/>
                  </a:cubicBezTo>
                  <a:cubicBezTo>
                    <a:pt x="207" y="48"/>
                    <a:pt x="208" y="48"/>
                    <a:pt x="209" y="48"/>
                  </a:cubicBezTo>
                  <a:lnTo>
                    <a:pt x="210" y="49"/>
                  </a:lnTo>
                  <a:cubicBezTo>
                    <a:pt x="210" y="49"/>
                    <a:pt x="210" y="50"/>
                    <a:pt x="210" y="50"/>
                  </a:cubicBezTo>
                  <a:cubicBezTo>
                    <a:pt x="210" y="50"/>
                    <a:pt x="210" y="51"/>
                    <a:pt x="210" y="51"/>
                  </a:cubicBezTo>
                  <a:cubicBezTo>
                    <a:pt x="210" y="51"/>
                    <a:pt x="211" y="52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4"/>
                    <a:pt x="212" y="54"/>
                    <a:pt x="213" y="54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4" y="55"/>
                    <a:pt x="214" y="55"/>
                  </a:cubicBezTo>
                  <a:cubicBezTo>
                    <a:pt x="214" y="56"/>
                    <a:pt x="214" y="55"/>
                    <a:pt x="214" y="56"/>
                  </a:cubicBezTo>
                  <a:cubicBezTo>
                    <a:pt x="214" y="56"/>
                    <a:pt x="215" y="56"/>
                    <a:pt x="215" y="57"/>
                  </a:cubicBezTo>
                  <a:cubicBezTo>
                    <a:pt x="215" y="57"/>
                    <a:pt x="215" y="57"/>
                    <a:pt x="215" y="58"/>
                  </a:cubicBezTo>
                  <a:cubicBezTo>
                    <a:pt x="216" y="58"/>
                    <a:pt x="217" y="59"/>
                    <a:pt x="217" y="59"/>
                  </a:cubicBezTo>
                  <a:cubicBezTo>
                    <a:pt x="217" y="59"/>
                    <a:pt x="217" y="60"/>
                    <a:pt x="217" y="60"/>
                  </a:cubicBezTo>
                  <a:cubicBezTo>
                    <a:pt x="217" y="60"/>
                    <a:pt x="218" y="60"/>
                    <a:pt x="218" y="61"/>
                  </a:cubicBezTo>
                  <a:cubicBezTo>
                    <a:pt x="219" y="61"/>
                    <a:pt x="220" y="62"/>
                    <a:pt x="221" y="63"/>
                  </a:cubicBezTo>
                  <a:cubicBezTo>
                    <a:pt x="219" y="61"/>
                    <a:pt x="220" y="62"/>
                    <a:pt x="221" y="63"/>
                  </a:cubicBezTo>
                  <a:cubicBezTo>
                    <a:pt x="221" y="64"/>
                    <a:pt x="223" y="64"/>
                    <a:pt x="224" y="64"/>
                  </a:cubicBezTo>
                  <a:lnTo>
                    <a:pt x="224" y="63"/>
                  </a:lnTo>
                  <a:cubicBezTo>
                    <a:pt x="225" y="63"/>
                    <a:pt x="227" y="64"/>
                    <a:pt x="228" y="64"/>
                  </a:cubicBezTo>
                  <a:cubicBezTo>
                    <a:pt x="228" y="65"/>
                    <a:pt x="229" y="66"/>
                    <a:pt x="229" y="66"/>
                  </a:cubicBezTo>
                  <a:cubicBezTo>
                    <a:pt x="229" y="66"/>
                    <a:pt x="231" y="67"/>
                    <a:pt x="231" y="67"/>
                  </a:cubicBezTo>
                  <a:cubicBezTo>
                    <a:pt x="231" y="67"/>
                    <a:pt x="231" y="67"/>
                    <a:pt x="231" y="67"/>
                  </a:cubicBezTo>
                  <a:lnTo>
                    <a:pt x="232" y="67"/>
                  </a:lnTo>
                  <a:cubicBezTo>
                    <a:pt x="232" y="68"/>
                    <a:pt x="236" y="68"/>
                    <a:pt x="237" y="68"/>
                  </a:cubicBezTo>
                  <a:lnTo>
                    <a:pt x="237" y="69"/>
                  </a:lnTo>
                  <a:cubicBezTo>
                    <a:pt x="237" y="69"/>
                    <a:pt x="237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70"/>
                    <a:pt x="236" y="71"/>
                    <a:pt x="236" y="71"/>
                  </a:cubicBezTo>
                  <a:cubicBezTo>
                    <a:pt x="236" y="70"/>
                    <a:pt x="236" y="71"/>
                    <a:pt x="236" y="71"/>
                  </a:cubicBezTo>
                  <a:cubicBezTo>
                    <a:pt x="235" y="71"/>
                    <a:pt x="235" y="72"/>
                    <a:pt x="235" y="72"/>
                  </a:cubicBezTo>
                  <a:lnTo>
                    <a:pt x="241" y="75"/>
                  </a:lnTo>
                  <a:cubicBezTo>
                    <a:pt x="241" y="77"/>
                    <a:pt x="241" y="79"/>
                    <a:pt x="241" y="81"/>
                  </a:cubicBezTo>
                  <a:cubicBezTo>
                    <a:pt x="241" y="81"/>
                    <a:pt x="241" y="82"/>
                    <a:pt x="241" y="82"/>
                  </a:cubicBezTo>
                  <a:cubicBezTo>
                    <a:pt x="240" y="82"/>
                    <a:pt x="238" y="84"/>
                    <a:pt x="237" y="84"/>
                  </a:cubicBezTo>
                  <a:cubicBezTo>
                    <a:pt x="240" y="82"/>
                    <a:pt x="238" y="84"/>
                    <a:pt x="237" y="84"/>
                  </a:cubicBezTo>
                  <a:cubicBezTo>
                    <a:pt x="237" y="85"/>
                    <a:pt x="236" y="92"/>
                    <a:pt x="237" y="92"/>
                  </a:cubicBezTo>
                  <a:lnTo>
                    <a:pt x="237" y="93"/>
                  </a:lnTo>
                  <a:cubicBezTo>
                    <a:pt x="237" y="93"/>
                    <a:pt x="237" y="96"/>
                    <a:pt x="236" y="96"/>
                  </a:cubicBezTo>
                  <a:cubicBezTo>
                    <a:pt x="236" y="98"/>
                    <a:pt x="236" y="100"/>
                    <a:pt x="236" y="102"/>
                  </a:cubicBezTo>
                  <a:lnTo>
                    <a:pt x="234" y="102"/>
                  </a:lnTo>
                  <a:lnTo>
                    <a:pt x="234" y="103"/>
                  </a:lnTo>
                  <a:cubicBezTo>
                    <a:pt x="234" y="103"/>
                    <a:pt x="234" y="103"/>
                    <a:pt x="234" y="103"/>
                  </a:cubicBezTo>
                  <a:lnTo>
                    <a:pt x="234" y="104"/>
                  </a:lnTo>
                  <a:lnTo>
                    <a:pt x="233" y="104"/>
                  </a:lnTo>
                  <a:cubicBezTo>
                    <a:pt x="233" y="105"/>
                    <a:pt x="233" y="108"/>
                    <a:pt x="233" y="109"/>
                  </a:cubicBezTo>
                  <a:lnTo>
                    <a:pt x="232" y="109"/>
                  </a:lnTo>
                  <a:cubicBezTo>
                    <a:pt x="232" y="110"/>
                    <a:pt x="231" y="109"/>
                    <a:pt x="231" y="110"/>
                  </a:cubicBezTo>
                  <a:lnTo>
                    <a:pt x="230" y="110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4"/>
                  </a:lnTo>
                  <a:cubicBezTo>
                    <a:pt x="232" y="114"/>
                    <a:pt x="231" y="115"/>
                    <a:pt x="232" y="115"/>
                  </a:cubicBezTo>
                  <a:lnTo>
                    <a:pt x="232" y="116"/>
                  </a:lnTo>
                  <a:lnTo>
                    <a:pt x="231" y="117"/>
                  </a:lnTo>
                  <a:cubicBezTo>
                    <a:pt x="231" y="117"/>
                    <a:pt x="231" y="117"/>
                    <a:pt x="230" y="117"/>
                  </a:cubicBezTo>
                  <a:lnTo>
                    <a:pt x="230" y="118"/>
                  </a:lnTo>
                  <a:lnTo>
                    <a:pt x="229" y="118"/>
                  </a:lnTo>
                  <a:lnTo>
                    <a:pt x="229" y="119"/>
                  </a:lnTo>
                  <a:cubicBezTo>
                    <a:pt x="230" y="119"/>
                    <a:pt x="229" y="119"/>
                    <a:pt x="230" y="119"/>
                  </a:cubicBezTo>
                  <a:lnTo>
                    <a:pt x="230" y="120"/>
                  </a:lnTo>
                  <a:lnTo>
                    <a:pt x="229" y="120"/>
                  </a:lnTo>
                  <a:lnTo>
                    <a:pt x="227" y="120"/>
                  </a:lnTo>
                  <a:lnTo>
                    <a:pt x="227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4"/>
                  </a:lnTo>
                  <a:lnTo>
                    <a:pt x="221" y="124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9" y="126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30"/>
                  </a:lnTo>
                  <a:lnTo>
                    <a:pt x="216" y="131"/>
                  </a:lnTo>
                  <a:lnTo>
                    <a:pt x="215" y="131"/>
                  </a:lnTo>
                  <a:cubicBezTo>
                    <a:pt x="215" y="131"/>
                    <a:pt x="215" y="132"/>
                    <a:pt x="215" y="133"/>
                  </a:cubicBezTo>
                  <a:lnTo>
                    <a:pt x="213" y="133"/>
                  </a:lnTo>
                  <a:lnTo>
                    <a:pt x="212" y="134"/>
                  </a:lnTo>
                  <a:cubicBezTo>
                    <a:pt x="211" y="134"/>
                    <a:pt x="210" y="134"/>
                    <a:pt x="209" y="134"/>
                  </a:cubicBezTo>
                  <a:lnTo>
                    <a:pt x="209" y="135"/>
                  </a:lnTo>
                  <a:lnTo>
                    <a:pt x="208" y="135"/>
                  </a:lnTo>
                  <a:lnTo>
                    <a:pt x="208" y="137"/>
                  </a:lnTo>
                  <a:lnTo>
                    <a:pt x="208" y="138"/>
                  </a:lnTo>
                  <a:lnTo>
                    <a:pt x="208" y="139"/>
                  </a:lnTo>
                  <a:lnTo>
                    <a:pt x="207" y="139"/>
                  </a:lnTo>
                  <a:cubicBezTo>
                    <a:pt x="206" y="140"/>
                    <a:pt x="207" y="146"/>
                    <a:pt x="207" y="148"/>
                  </a:cubicBezTo>
                  <a:lnTo>
                    <a:pt x="208" y="148"/>
                  </a:lnTo>
                  <a:lnTo>
                    <a:pt x="208" y="149"/>
                  </a:lnTo>
                  <a:cubicBezTo>
                    <a:pt x="208" y="149"/>
                    <a:pt x="208" y="149"/>
                    <a:pt x="209" y="149"/>
                  </a:cubicBezTo>
                  <a:lnTo>
                    <a:pt x="209" y="150"/>
                  </a:lnTo>
                  <a:lnTo>
                    <a:pt x="208" y="151"/>
                  </a:lnTo>
                  <a:lnTo>
                    <a:pt x="208" y="152"/>
                  </a:lnTo>
                  <a:lnTo>
                    <a:pt x="197" y="152"/>
                  </a:lnTo>
                  <a:cubicBezTo>
                    <a:pt x="196" y="152"/>
                    <a:pt x="197" y="152"/>
                    <a:pt x="196" y="152"/>
                  </a:cubicBezTo>
                  <a:cubicBezTo>
                    <a:pt x="196" y="153"/>
                    <a:pt x="196" y="154"/>
                    <a:pt x="196" y="154"/>
                  </a:cubicBezTo>
                  <a:lnTo>
                    <a:pt x="195" y="154"/>
                  </a:lnTo>
                  <a:lnTo>
                    <a:pt x="195" y="153"/>
                  </a:lnTo>
                  <a:lnTo>
                    <a:pt x="194" y="153"/>
                  </a:lnTo>
                  <a:lnTo>
                    <a:pt x="193" y="152"/>
                  </a:lnTo>
                  <a:lnTo>
                    <a:pt x="193" y="151"/>
                  </a:lnTo>
                  <a:lnTo>
                    <a:pt x="193" y="150"/>
                  </a:lnTo>
                  <a:lnTo>
                    <a:pt x="193" y="147"/>
                  </a:lnTo>
                  <a:cubicBezTo>
                    <a:pt x="193" y="147"/>
                    <a:pt x="193" y="147"/>
                    <a:pt x="193" y="147"/>
                  </a:cubicBezTo>
                  <a:lnTo>
                    <a:pt x="190" y="147"/>
                  </a:lnTo>
                  <a:cubicBezTo>
                    <a:pt x="190" y="148"/>
                    <a:pt x="190" y="150"/>
                    <a:pt x="189" y="151"/>
                  </a:cubicBezTo>
                  <a:lnTo>
                    <a:pt x="189" y="152"/>
                  </a:lnTo>
                  <a:lnTo>
                    <a:pt x="188" y="152"/>
                  </a:lnTo>
                  <a:lnTo>
                    <a:pt x="188" y="151"/>
                  </a:lnTo>
                  <a:lnTo>
                    <a:pt x="187" y="151"/>
                  </a:lnTo>
                  <a:lnTo>
                    <a:pt x="186" y="150"/>
                  </a:lnTo>
                  <a:cubicBezTo>
                    <a:pt x="186" y="150"/>
                    <a:pt x="186" y="150"/>
                    <a:pt x="185" y="150"/>
                  </a:cubicBezTo>
                  <a:cubicBezTo>
                    <a:pt x="185" y="149"/>
                    <a:pt x="184" y="149"/>
                    <a:pt x="184" y="149"/>
                  </a:cubicBezTo>
                  <a:cubicBezTo>
                    <a:pt x="183" y="149"/>
                    <a:pt x="182" y="147"/>
                    <a:pt x="180" y="147"/>
                  </a:cubicBezTo>
                  <a:lnTo>
                    <a:pt x="180" y="146"/>
                  </a:lnTo>
                  <a:cubicBezTo>
                    <a:pt x="180" y="146"/>
                    <a:pt x="180" y="146"/>
                    <a:pt x="179" y="146"/>
                  </a:cubicBezTo>
                  <a:lnTo>
                    <a:pt x="179" y="145"/>
                  </a:lnTo>
                  <a:lnTo>
                    <a:pt x="178" y="145"/>
                  </a:lnTo>
                  <a:cubicBezTo>
                    <a:pt x="177" y="145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lnTo>
                    <a:pt x="175" y="146"/>
                  </a:lnTo>
                  <a:cubicBezTo>
                    <a:pt x="175" y="147"/>
                    <a:pt x="175" y="147"/>
                    <a:pt x="174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4" y="147"/>
                    <a:pt x="173" y="147"/>
                    <a:pt x="173" y="148"/>
                  </a:cubicBezTo>
                  <a:lnTo>
                    <a:pt x="172" y="148"/>
                  </a:lnTo>
                  <a:cubicBezTo>
                    <a:pt x="172" y="148"/>
                    <a:pt x="172" y="148"/>
                    <a:pt x="172" y="148"/>
                  </a:cubicBezTo>
                  <a:lnTo>
                    <a:pt x="171" y="148"/>
                  </a:lnTo>
                  <a:lnTo>
                    <a:pt x="171" y="149"/>
                  </a:lnTo>
                  <a:lnTo>
                    <a:pt x="170" y="149"/>
                  </a:lnTo>
                  <a:lnTo>
                    <a:pt x="169" y="149"/>
                  </a:lnTo>
                  <a:cubicBezTo>
                    <a:pt x="169" y="149"/>
                    <a:pt x="168" y="149"/>
                    <a:pt x="168" y="149"/>
                  </a:cubicBezTo>
                  <a:cubicBezTo>
                    <a:pt x="168" y="149"/>
                    <a:pt x="167" y="150"/>
                    <a:pt x="167" y="150"/>
                  </a:cubicBezTo>
                  <a:cubicBezTo>
                    <a:pt x="166" y="150"/>
                    <a:pt x="164" y="150"/>
                    <a:pt x="163" y="150"/>
                  </a:cubicBezTo>
                  <a:lnTo>
                    <a:pt x="163" y="151"/>
                  </a:lnTo>
                  <a:cubicBezTo>
                    <a:pt x="162" y="151"/>
                    <a:pt x="161" y="152"/>
                    <a:pt x="160" y="152"/>
                  </a:cubicBezTo>
                  <a:cubicBezTo>
                    <a:pt x="160" y="152"/>
                    <a:pt x="160" y="153"/>
                    <a:pt x="160" y="153"/>
                  </a:cubicBezTo>
                  <a:cubicBezTo>
                    <a:pt x="160" y="154"/>
                    <a:pt x="160" y="155"/>
                    <a:pt x="160" y="156"/>
                  </a:cubicBezTo>
                  <a:lnTo>
                    <a:pt x="159" y="156"/>
                  </a:lnTo>
                  <a:cubicBezTo>
                    <a:pt x="159" y="156"/>
                    <a:pt x="159" y="157"/>
                    <a:pt x="159" y="157"/>
                  </a:cubicBezTo>
                  <a:lnTo>
                    <a:pt x="158" y="157"/>
                  </a:lnTo>
                  <a:cubicBezTo>
                    <a:pt x="158" y="158"/>
                    <a:pt x="158" y="157"/>
                    <a:pt x="158" y="158"/>
                  </a:cubicBezTo>
                  <a:cubicBezTo>
                    <a:pt x="157" y="158"/>
                    <a:pt x="157" y="158"/>
                    <a:pt x="157" y="158"/>
                  </a:cubicBezTo>
                  <a:lnTo>
                    <a:pt x="155" y="158"/>
                  </a:lnTo>
                  <a:lnTo>
                    <a:pt x="155" y="159"/>
                  </a:lnTo>
                  <a:lnTo>
                    <a:pt x="154" y="159"/>
                  </a:lnTo>
                  <a:lnTo>
                    <a:pt x="153" y="159"/>
                  </a:lnTo>
                  <a:lnTo>
                    <a:pt x="153" y="160"/>
                  </a:lnTo>
                  <a:lnTo>
                    <a:pt x="152" y="160"/>
                  </a:lnTo>
                  <a:lnTo>
                    <a:pt x="152" y="161"/>
                  </a:lnTo>
                  <a:lnTo>
                    <a:pt x="151" y="161"/>
                  </a:lnTo>
                  <a:lnTo>
                    <a:pt x="150" y="161"/>
                  </a:lnTo>
                  <a:lnTo>
                    <a:pt x="150" y="162"/>
                  </a:lnTo>
                  <a:cubicBezTo>
                    <a:pt x="149" y="164"/>
                    <a:pt x="151" y="168"/>
                    <a:pt x="150" y="170"/>
                  </a:cubicBezTo>
                  <a:lnTo>
                    <a:pt x="150" y="171"/>
                  </a:lnTo>
                  <a:lnTo>
                    <a:pt x="149" y="171"/>
                  </a:lnTo>
                  <a:cubicBezTo>
                    <a:pt x="149" y="171"/>
                    <a:pt x="147" y="172"/>
                    <a:pt x="146" y="172"/>
                  </a:cubicBezTo>
                  <a:lnTo>
                    <a:pt x="146" y="171"/>
                  </a:lnTo>
                  <a:lnTo>
                    <a:pt x="147" y="171"/>
                  </a:lnTo>
                  <a:lnTo>
                    <a:pt x="147" y="169"/>
                  </a:lnTo>
                  <a:lnTo>
                    <a:pt x="145" y="169"/>
                  </a:lnTo>
                  <a:cubicBezTo>
                    <a:pt x="145" y="169"/>
                    <a:pt x="145" y="166"/>
                    <a:pt x="145" y="166"/>
                  </a:cubicBezTo>
                  <a:lnTo>
                    <a:pt x="144" y="166"/>
                  </a:lnTo>
                  <a:lnTo>
                    <a:pt x="144" y="165"/>
                  </a:lnTo>
                  <a:cubicBezTo>
                    <a:pt x="144" y="164"/>
                    <a:pt x="144" y="162"/>
                    <a:pt x="144" y="161"/>
                  </a:cubicBezTo>
                  <a:cubicBezTo>
                    <a:pt x="144" y="161"/>
                    <a:pt x="145" y="161"/>
                    <a:pt x="145" y="161"/>
                  </a:cubicBezTo>
                  <a:lnTo>
                    <a:pt x="146" y="161"/>
                  </a:lnTo>
                  <a:cubicBezTo>
                    <a:pt x="145" y="161"/>
                    <a:pt x="142" y="161"/>
                    <a:pt x="141" y="161"/>
                  </a:cubicBezTo>
                  <a:lnTo>
                    <a:pt x="138" y="161"/>
                  </a:lnTo>
                  <a:lnTo>
                    <a:pt x="137" y="161"/>
                  </a:lnTo>
                  <a:cubicBezTo>
                    <a:pt x="137" y="161"/>
                    <a:pt x="138" y="159"/>
                    <a:pt x="137" y="159"/>
                  </a:cubicBezTo>
                  <a:lnTo>
                    <a:pt x="137" y="158"/>
                  </a:lnTo>
                  <a:lnTo>
                    <a:pt x="135" y="158"/>
                  </a:lnTo>
                  <a:lnTo>
                    <a:pt x="133" y="158"/>
                  </a:lnTo>
                  <a:cubicBezTo>
                    <a:pt x="133" y="159"/>
                    <a:pt x="133" y="161"/>
                    <a:pt x="134" y="161"/>
                  </a:cubicBezTo>
                  <a:lnTo>
                    <a:pt x="134" y="163"/>
                  </a:lnTo>
                  <a:lnTo>
                    <a:pt x="133" y="163"/>
                  </a:lnTo>
                  <a:cubicBezTo>
                    <a:pt x="133" y="163"/>
                    <a:pt x="133" y="164"/>
                    <a:pt x="133" y="164"/>
                  </a:cubicBezTo>
                  <a:lnTo>
                    <a:pt x="132" y="164"/>
                  </a:lnTo>
                  <a:cubicBezTo>
                    <a:pt x="132" y="164"/>
                    <a:pt x="132" y="165"/>
                    <a:pt x="132" y="165"/>
                  </a:cubicBezTo>
                  <a:lnTo>
                    <a:pt x="131" y="165"/>
                  </a:lnTo>
                  <a:lnTo>
                    <a:pt x="131" y="166"/>
                  </a:lnTo>
                  <a:lnTo>
                    <a:pt x="130" y="166"/>
                  </a:lnTo>
                  <a:cubicBezTo>
                    <a:pt x="130" y="166"/>
                    <a:pt x="130" y="168"/>
                    <a:pt x="130" y="168"/>
                  </a:cubicBezTo>
                  <a:lnTo>
                    <a:pt x="130" y="169"/>
                  </a:lnTo>
                  <a:lnTo>
                    <a:pt x="129" y="169"/>
                  </a:lnTo>
                  <a:lnTo>
                    <a:pt x="129" y="170"/>
                  </a:lnTo>
                  <a:lnTo>
                    <a:pt x="129" y="171"/>
                  </a:lnTo>
                  <a:cubicBezTo>
                    <a:pt x="128" y="171"/>
                    <a:pt x="128" y="172"/>
                    <a:pt x="128" y="172"/>
                  </a:cubicBezTo>
                  <a:cubicBezTo>
                    <a:pt x="128" y="172"/>
                    <a:pt x="128" y="173"/>
                    <a:pt x="128" y="173"/>
                  </a:cubicBezTo>
                  <a:lnTo>
                    <a:pt x="124" y="173"/>
                  </a:lnTo>
                  <a:lnTo>
                    <a:pt x="124" y="175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1" y="176"/>
                  </a:lnTo>
                  <a:cubicBezTo>
                    <a:pt x="121" y="177"/>
                    <a:pt x="121" y="180"/>
                    <a:pt x="121" y="180"/>
                  </a:cubicBezTo>
                  <a:cubicBezTo>
                    <a:pt x="121" y="180"/>
                    <a:pt x="120" y="180"/>
                    <a:pt x="120" y="180"/>
                  </a:cubicBezTo>
                  <a:lnTo>
                    <a:pt x="120" y="178"/>
                  </a:lnTo>
                  <a:lnTo>
                    <a:pt x="119" y="178"/>
                  </a:lnTo>
                  <a:cubicBezTo>
                    <a:pt x="118" y="178"/>
                    <a:pt x="114" y="177"/>
                    <a:pt x="113" y="178"/>
                  </a:cubicBezTo>
                  <a:lnTo>
                    <a:pt x="112" y="178"/>
                  </a:lnTo>
                  <a:lnTo>
                    <a:pt x="112" y="183"/>
                  </a:lnTo>
                  <a:cubicBezTo>
                    <a:pt x="111" y="183"/>
                    <a:pt x="108" y="184"/>
                    <a:pt x="107" y="184"/>
                  </a:cubicBezTo>
                  <a:lnTo>
                    <a:pt x="107" y="185"/>
                  </a:lnTo>
                  <a:lnTo>
                    <a:pt x="106" y="185"/>
                  </a:lnTo>
                  <a:cubicBezTo>
                    <a:pt x="104" y="185"/>
                    <a:pt x="102" y="185"/>
                    <a:pt x="101" y="186"/>
                  </a:cubicBezTo>
                  <a:lnTo>
                    <a:pt x="99" y="186"/>
                  </a:lnTo>
                  <a:cubicBezTo>
                    <a:pt x="99" y="186"/>
                    <a:pt x="99" y="184"/>
                    <a:pt x="98" y="184"/>
                  </a:cubicBezTo>
                  <a:lnTo>
                    <a:pt x="98" y="180"/>
                  </a:lnTo>
                  <a:cubicBezTo>
                    <a:pt x="98" y="180"/>
                    <a:pt x="98" y="179"/>
                    <a:pt x="98" y="179"/>
                  </a:cubicBezTo>
                  <a:lnTo>
                    <a:pt x="94" y="179"/>
                  </a:lnTo>
                  <a:lnTo>
                    <a:pt x="94" y="178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0" y="177"/>
                  </a:lnTo>
                  <a:cubicBezTo>
                    <a:pt x="90" y="176"/>
                    <a:pt x="88" y="176"/>
                    <a:pt x="88" y="176"/>
                  </a:cubicBezTo>
                  <a:lnTo>
                    <a:pt x="87" y="176"/>
                  </a:lnTo>
                  <a:cubicBezTo>
                    <a:pt x="87" y="177"/>
                    <a:pt x="87" y="179"/>
                    <a:pt x="87" y="180"/>
                  </a:cubicBezTo>
                  <a:lnTo>
                    <a:pt x="88" y="180"/>
                  </a:lnTo>
                  <a:cubicBezTo>
                    <a:pt x="88" y="181"/>
                    <a:pt x="88" y="183"/>
                    <a:pt x="88" y="184"/>
                  </a:cubicBezTo>
                  <a:lnTo>
                    <a:pt x="86" y="184"/>
                  </a:lnTo>
                  <a:cubicBezTo>
                    <a:pt x="86" y="184"/>
                    <a:pt x="85" y="183"/>
                    <a:pt x="84" y="183"/>
                  </a:cubicBezTo>
                  <a:lnTo>
                    <a:pt x="84" y="182"/>
                  </a:lnTo>
                  <a:cubicBezTo>
                    <a:pt x="84" y="182"/>
                    <a:pt x="84" y="182"/>
                    <a:pt x="84" y="181"/>
                  </a:cubicBezTo>
                  <a:lnTo>
                    <a:pt x="83" y="181"/>
                  </a:lnTo>
                  <a:lnTo>
                    <a:pt x="83" y="182"/>
                  </a:lnTo>
                  <a:lnTo>
                    <a:pt x="81" y="182"/>
                  </a:lnTo>
                  <a:lnTo>
                    <a:pt x="81" y="181"/>
                  </a:lnTo>
                  <a:cubicBezTo>
                    <a:pt x="81" y="181"/>
                    <a:pt x="81" y="180"/>
                    <a:pt x="81" y="180"/>
                  </a:cubicBezTo>
                  <a:lnTo>
                    <a:pt x="80" y="180"/>
                  </a:lnTo>
                  <a:lnTo>
                    <a:pt x="79" y="179"/>
                  </a:lnTo>
                  <a:lnTo>
                    <a:pt x="79" y="181"/>
                  </a:lnTo>
                  <a:lnTo>
                    <a:pt x="79" y="182"/>
                  </a:lnTo>
                  <a:lnTo>
                    <a:pt x="80" y="182"/>
                  </a:lnTo>
                  <a:cubicBezTo>
                    <a:pt x="80" y="182"/>
                    <a:pt x="80" y="183"/>
                    <a:pt x="80" y="183"/>
                  </a:cubicBezTo>
                  <a:lnTo>
                    <a:pt x="80" y="187"/>
                  </a:lnTo>
                  <a:lnTo>
                    <a:pt x="79" y="187"/>
                  </a:lnTo>
                  <a:lnTo>
                    <a:pt x="78" y="187"/>
                  </a:lnTo>
                  <a:lnTo>
                    <a:pt x="77" y="188"/>
                  </a:lnTo>
                  <a:lnTo>
                    <a:pt x="77" y="191"/>
                  </a:lnTo>
                  <a:lnTo>
                    <a:pt x="74" y="191"/>
                  </a:lnTo>
                  <a:lnTo>
                    <a:pt x="74" y="193"/>
                  </a:lnTo>
                  <a:cubicBezTo>
                    <a:pt x="74" y="193"/>
                    <a:pt x="74" y="195"/>
                    <a:pt x="74" y="195"/>
                  </a:cubicBezTo>
                  <a:lnTo>
                    <a:pt x="74" y="196"/>
                  </a:lnTo>
                  <a:lnTo>
                    <a:pt x="73" y="197"/>
                  </a:lnTo>
                  <a:lnTo>
                    <a:pt x="72" y="197"/>
                  </a:lnTo>
                  <a:lnTo>
                    <a:pt x="72" y="198"/>
                  </a:lnTo>
                  <a:cubicBezTo>
                    <a:pt x="71" y="198"/>
                    <a:pt x="72" y="199"/>
                    <a:pt x="71" y="199"/>
                  </a:cubicBezTo>
                  <a:lnTo>
                    <a:pt x="71" y="200"/>
                  </a:lnTo>
                  <a:cubicBezTo>
                    <a:pt x="70" y="200"/>
                    <a:pt x="71" y="200"/>
                    <a:pt x="70" y="200"/>
                  </a:cubicBezTo>
                  <a:cubicBezTo>
                    <a:pt x="70" y="201"/>
                    <a:pt x="70" y="203"/>
                    <a:pt x="70" y="203"/>
                  </a:cubicBezTo>
                  <a:lnTo>
                    <a:pt x="70" y="204"/>
                  </a:lnTo>
                  <a:lnTo>
                    <a:pt x="69" y="204"/>
                  </a:lnTo>
                  <a:lnTo>
                    <a:pt x="68" y="204"/>
                  </a:lnTo>
                  <a:cubicBezTo>
                    <a:pt x="68" y="203"/>
                    <a:pt x="68" y="203"/>
                    <a:pt x="68" y="203"/>
                  </a:cubicBezTo>
                  <a:cubicBezTo>
                    <a:pt x="68" y="203"/>
                    <a:pt x="67" y="203"/>
                    <a:pt x="67" y="202"/>
                  </a:cubicBezTo>
                  <a:cubicBezTo>
                    <a:pt x="66" y="202"/>
                    <a:pt x="66" y="202"/>
                    <a:pt x="66" y="202"/>
                  </a:cubicBezTo>
                  <a:cubicBezTo>
                    <a:pt x="66" y="202"/>
                    <a:pt x="66" y="201"/>
                    <a:pt x="65" y="201"/>
                  </a:cubicBezTo>
                  <a:cubicBezTo>
                    <a:pt x="65" y="200"/>
                    <a:pt x="61" y="198"/>
                    <a:pt x="60" y="198"/>
                  </a:cubicBezTo>
                  <a:cubicBezTo>
                    <a:pt x="60" y="198"/>
                    <a:pt x="60" y="197"/>
                    <a:pt x="60" y="197"/>
                  </a:cubicBezTo>
                  <a:cubicBezTo>
                    <a:pt x="60" y="197"/>
                    <a:pt x="59" y="195"/>
                    <a:pt x="58" y="195"/>
                  </a:cubicBezTo>
                  <a:lnTo>
                    <a:pt x="58" y="194"/>
                  </a:lnTo>
                  <a:cubicBezTo>
                    <a:pt x="58" y="194"/>
                    <a:pt x="58" y="194"/>
                    <a:pt x="58" y="194"/>
                  </a:cubicBezTo>
                  <a:cubicBezTo>
                    <a:pt x="57" y="194"/>
                    <a:pt x="57" y="193"/>
                    <a:pt x="57" y="193"/>
                  </a:cubicBezTo>
                  <a:cubicBezTo>
                    <a:pt x="57" y="193"/>
                    <a:pt x="56" y="193"/>
                    <a:pt x="56" y="192"/>
                  </a:cubicBezTo>
                  <a:cubicBezTo>
                    <a:pt x="56" y="192"/>
                    <a:pt x="56" y="191"/>
                    <a:pt x="56" y="191"/>
                  </a:cubicBezTo>
                  <a:cubicBezTo>
                    <a:pt x="55" y="191"/>
                    <a:pt x="51" y="191"/>
                    <a:pt x="50" y="192"/>
                  </a:cubicBezTo>
                  <a:cubicBezTo>
                    <a:pt x="49" y="193"/>
                    <a:pt x="46" y="192"/>
                    <a:pt x="44" y="193"/>
                  </a:cubicBezTo>
                  <a:cubicBezTo>
                    <a:pt x="44" y="193"/>
                    <a:pt x="43" y="193"/>
                    <a:pt x="43" y="193"/>
                  </a:cubicBezTo>
                  <a:cubicBezTo>
                    <a:pt x="43" y="193"/>
                    <a:pt x="42" y="194"/>
                    <a:pt x="42" y="194"/>
                  </a:cubicBezTo>
                  <a:cubicBezTo>
                    <a:pt x="41" y="194"/>
                    <a:pt x="38" y="194"/>
                    <a:pt x="37" y="194"/>
                  </a:cubicBezTo>
                  <a:cubicBezTo>
                    <a:pt x="37" y="194"/>
                    <a:pt x="36" y="193"/>
                    <a:pt x="36" y="193"/>
                  </a:cubicBezTo>
                  <a:cubicBezTo>
                    <a:pt x="36" y="193"/>
                    <a:pt x="34" y="192"/>
                    <a:pt x="34" y="192"/>
                  </a:cubicBezTo>
                  <a:lnTo>
                    <a:pt x="34" y="191"/>
                  </a:lnTo>
                  <a:lnTo>
                    <a:pt x="31" y="191"/>
                  </a:lnTo>
                  <a:lnTo>
                    <a:pt x="31" y="192"/>
                  </a:lnTo>
                  <a:lnTo>
                    <a:pt x="30" y="192"/>
                  </a:lnTo>
                  <a:lnTo>
                    <a:pt x="30" y="193"/>
                  </a:lnTo>
                  <a:cubicBezTo>
                    <a:pt x="30" y="193"/>
                    <a:pt x="29" y="194"/>
                    <a:pt x="29" y="194"/>
                  </a:cubicBezTo>
                  <a:lnTo>
                    <a:pt x="26" y="194"/>
                  </a:lnTo>
                  <a:cubicBezTo>
                    <a:pt x="26" y="194"/>
                    <a:pt x="26" y="194"/>
                    <a:pt x="26" y="194"/>
                  </a:cubicBezTo>
                  <a:lnTo>
                    <a:pt x="25" y="194"/>
                  </a:lnTo>
                  <a:cubicBezTo>
                    <a:pt x="25" y="193"/>
                    <a:pt x="25" y="194"/>
                    <a:pt x="25" y="193"/>
                  </a:cubicBezTo>
                  <a:lnTo>
                    <a:pt x="24" y="193"/>
                  </a:lnTo>
                  <a:lnTo>
                    <a:pt x="24" y="192"/>
                  </a:lnTo>
                  <a:cubicBezTo>
                    <a:pt x="24" y="192"/>
                    <a:pt x="24" y="192"/>
                    <a:pt x="24" y="191"/>
                  </a:cubicBezTo>
                  <a:lnTo>
                    <a:pt x="23" y="191"/>
                  </a:lnTo>
                  <a:lnTo>
                    <a:pt x="23" y="190"/>
                  </a:lnTo>
                  <a:lnTo>
                    <a:pt x="22" y="190"/>
                  </a:lnTo>
                  <a:lnTo>
                    <a:pt x="19" y="189"/>
                  </a:ln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69" name="Freeform 214"/>
            <p:cNvSpPr>
              <a:spLocks/>
            </p:cNvSpPr>
            <p:nvPr/>
          </p:nvSpPr>
          <p:spPr bwMode="auto">
            <a:xfrm>
              <a:off x="2441" y="681"/>
              <a:ext cx="897" cy="861"/>
            </a:xfrm>
            <a:custGeom>
              <a:avLst/>
              <a:gdLst>
                <a:gd name="T0" fmla="*/ 12085 w 129"/>
                <a:gd name="T1" fmla="*/ 3125 h 127"/>
                <a:gd name="T2" fmla="*/ 14116 w 129"/>
                <a:gd name="T3" fmla="*/ 644 h 127"/>
                <a:gd name="T4" fmla="*/ 19150 w 129"/>
                <a:gd name="T5" fmla="*/ 2807 h 127"/>
                <a:gd name="T6" fmla="*/ 21855 w 129"/>
                <a:gd name="T7" fmla="*/ 3722 h 127"/>
                <a:gd name="T8" fmla="*/ 27557 w 129"/>
                <a:gd name="T9" fmla="*/ 7173 h 127"/>
                <a:gd name="T10" fmla="*/ 29594 w 129"/>
                <a:gd name="T11" fmla="*/ 8088 h 127"/>
                <a:gd name="T12" fmla="*/ 29928 w 129"/>
                <a:gd name="T13" fmla="*/ 5288 h 127"/>
                <a:gd name="T14" fmla="*/ 31624 w 129"/>
                <a:gd name="T15" fmla="*/ 6847 h 127"/>
                <a:gd name="T16" fmla="*/ 32299 w 129"/>
                <a:gd name="T17" fmla="*/ 1885 h 127"/>
                <a:gd name="T18" fmla="*/ 35970 w 129"/>
                <a:gd name="T19" fmla="*/ 1241 h 127"/>
                <a:gd name="T20" fmla="*/ 38001 w 129"/>
                <a:gd name="T21" fmla="*/ 3444 h 127"/>
                <a:gd name="T22" fmla="*/ 40664 w 129"/>
                <a:gd name="T23" fmla="*/ 4691 h 127"/>
                <a:gd name="T24" fmla="*/ 43035 w 129"/>
                <a:gd name="T25" fmla="*/ 7173 h 127"/>
                <a:gd name="T26" fmla="*/ 41679 w 129"/>
                <a:gd name="T27" fmla="*/ 9057 h 127"/>
                <a:gd name="T28" fmla="*/ 41338 w 129"/>
                <a:gd name="T29" fmla="*/ 9973 h 127"/>
                <a:gd name="T30" fmla="*/ 41005 w 129"/>
                <a:gd name="T31" fmla="*/ 9329 h 127"/>
                <a:gd name="T32" fmla="*/ 38001 w 129"/>
                <a:gd name="T33" fmla="*/ 9973 h 127"/>
                <a:gd name="T34" fmla="*/ 34281 w 129"/>
                <a:gd name="T35" fmla="*/ 11539 h 127"/>
                <a:gd name="T36" fmla="*/ 34281 w 129"/>
                <a:gd name="T37" fmla="*/ 14664 h 127"/>
                <a:gd name="T38" fmla="*/ 36652 w 129"/>
                <a:gd name="T39" fmla="*/ 16820 h 127"/>
                <a:gd name="T40" fmla="*/ 35970 w 129"/>
                <a:gd name="T41" fmla="*/ 19030 h 127"/>
                <a:gd name="T42" fmla="*/ 36652 w 129"/>
                <a:gd name="T43" fmla="*/ 20867 h 127"/>
                <a:gd name="T44" fmla="*/ 36652 w 129"/>
                <a:gd name="T45" fmla="*/ 23349 h 127"/>
                <a:gd name="T46" fmla="*/ 34955 w 129"/>
                <a:gd name="T47" fmla="*/ 25552 h 127"/>
                <a:gd name="T48" fmla="*/ 32925 w 129"/>
                <a:gd name="T49" fmla="*/ 24637 h 127"/>
                <a:gd name="T50" fmla="*/ 32299 w 129"/>
                <a:gd name="T51" fmla="*/ 25552 h 127"/>
                <a:gd name="T52" fmla="*/ 31284 w 129"/>
                <a:gd name="T53" fmla="*/ 26793 h 127"/>
                <a:gd name="T54" fmla="*/ 30269 w 129"/>
                <a:gd name="T55" fmla="*/ 28677 h 127"/>
                <a:gd name="T56" fmla="*/ 27897 w 129"/>
                <a:gd name="T57" fmla="*/ 30243 h 127"/>
                <a:gd name="T58" fmla="*/ 27557 w 129"/>
                <a:gd name="T59" fmla="*/ 33321 h 127"/>
                <a:gd name="T60" fmla="*/ 27897 w 129"/>
                <a:gd name="T61" fmla="*/ 35206 h 127"/>
                <a:gd name="T62" fmla="*/ 29594 w 129"/>
                <a:gd name="T63" fmla="*/ 36772 h 127"/>
                <a:gd name="T64" fmla="*/ 29253 w 129"/>
                <a:gd name="T65" fmla="*/ 37687 h 127"/>
                <a:gd name="T66" fmla="*/ 28238 w 129"/>
                <a:gd name="T67" fmla="*/ 38657 h 127"/>
                <a:gd name="T68" fmla="*/ 27223 w 129"/>
                <a:gd name="T69" fmla="*/ 39253 h 127"/>
                <a:gd name="T70" fmla="*/ 25241 w 129"/>
                <a:gd name="T71" fmla="*/ 38013 h 127"/>
                <a:gd name="T72" fmla="*/ 23211 w 129"/>
                <a:gd name="T73" fmla="*/ 37091 h 127"/>
                <a:gd name="T74" fmla="*/ 19484 w 129"/>
                <a:gd name="T75" fmla="*/ 37091 h 127"/>
                <a:gd name="T76" fmla="*/ 16827 w 129"/>
                <a:gd name="T77" fmla="*/ 32081 h 127"/>
                <a:gd name="T78" fmla="*/ 17161 w 129"/>
                <a:gd name="T79" fmla="*/ 27715 h 127"/>
                <a:gd name="T80" fmla="*/ 15812 w 129"/>
                <a:gd name="T81" fmla="*/ 26155 h 127"/>
                <a:gd name="T82" fmla="*/ 12767 w 129"/>
                <a:gd name="T83" fmla="*/ 25233 h 127"/>
                <a:gd name="T84" fmla="*/ 10103 w 129"/>
                <a:gd name="T85" fmla="*/ 27437 h 127"/>
                <a:gd name="T86" fmla="*/ 9088 w 129"/>
                <a:gd name="T87" fmla="*/ 26793 h 127"/>
                <a:gd name="T88" fmla="*/ 5368 w 129"/>
                <a:gd name="T89" fmla="*/ 25552 h 127"/>
                <a:gd name="T90" fmla="*/ 6724 w 129"/>
                <a:gd name="T91" fmla="*/ 23667 h 127"/>
                <a:gd name="T92" fmla="*/ 7399 w 129"/>
                <a:gd name="T93" fmla="*/ 22108 h 127"/>
                <a:gd name="T94" fmla="*/ 8073 w 129"/>
                <a:gd name="T95" fmla="*/ 20867 h 127"/>
                <a:gd name="T96" fmla="*/ 6724 w 129"/>
                <a:gd name="T97" fmla="*/ 19627 h 127"/>
                <a:gd name="T98" fmla="*/ 4012 w 129"/>
                <a:gd name="T99" fmla="*/ 20271 h 127"/>
                <a:gd name="T100" fmla="*/ 2371 w 129"/>
                <a:gd name="T101" fmla="*/ 22427 h 127"/>
                <a:gd name="T102" fmla="*/ 1015 w 129"/>
                <a:gd name="T103" fmla="*/ 20867 h 127"/>
                <a:gd name="T104" fmla="*/ 674 w 129"/>
                <a:gd name="T105" fmla="*/ 17145 h 127"/>
                <a:gd name="T106" fmla="*/ 1015 w 129"/>
                <a:gd name="T107" fmla="*/ 15905 h 127"/>
                <a:gd name="T108" fmla="*/ 3046 w 129"/>
                <a:gd name="T109" fmla="*/ 14935 h 127"/>
                <a:gd name="T110" fmla="*/ 3671 w 129"/>
                <a:gd name="T111" fmla="*/ 13695 h 127"/>
                <a:gd name="T112" fmla="*/ 6724 w 129"/>
                <a:gd name="T113" fmla="*/ 12779 h 127"/>
                <a:gd name="T114" fmla="*/ 7058 w 129"/>
                <a:gd name="T115" fmla="*/ 11539 h 127"/>
                <a:gd name="T116" fmla="*/ 8414 w 129"/>
                <a:gd name="T117" fmla="*/ 10617 h 127"/>
                <a:gd name="T118" fmla="*/ 8073 w 129"/>
                <a:gd name="T119" fmla="*/ 8413 h 127"/>
                <a:gd name="T120" fmla="*/ 9429 w 129"/>
                <a:gd name="T121" fmla="*/ 6251 h 1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127"/>
                <a:gd name="T185" fmla="*/ 129 w 129"/>
                <a:gd name="T186" fmla="*/ 127 h 1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127">
                  <a:moveTo>
                    <a:pt x="30" y="13"/>
                  </a:moveTo>
                  <a:cubicBezTo>
                    <a:pt x="31" y="10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30" y="14"/>
                  </a:lnTo>
                  <a:cubicBezTo>
                    <a:pt x="30" y="13"/>
                    <a:pt x="30" y="14"/>
                    <a:pt x="30" y="14"/>
                  </a:cubicBezTo>
                  <a:cubicBezTo>
                    <a:pt x="30" y="14"/>
                    <a:pt x="35" y="14"/>
                    <a:pt x="35" y="14"/>
                  </a:cubicBezTo>
                  <a:cubicBezTo>
                    <a:pt x="30" y="14"/>
                    <a:pt x="35" y="14"/>
                    <a:pt x="36" y="14"/>
                  </a:cubicBezTo>
                  <a:lnTo>
                    <a:pt x="36" y="10"/>
                  </a:ln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7" y="8"/>
                    <a:pt x="37" y="8"/>
                  </a:cubicBezTo>
                  <a:cubicBezTo>
                    <a:pt x="37" y="8"/>
                    <a:pt x="39" y="7"/>
                    <a:pt x="39" y="7"/>
                  </a:cubicBezTo>
                  <a:cubicBezTo>
                    <a:pt x="37" y="8"/>
                    <a:pt x="39" y="7"/>
                    <a:pt x="39" y="7"/>
                  </a:cubicBezTo>
                  <a:cubicBezTo>
                    <a:pt x="39" y="7"/>
                    <a:pt x="40" y="6"/>
                    <a:pt x="41" y="6"/>
                  </a:cubicBezTo>
                  <a:cubicBezTo>
                    <a:pt x="41" y="5"/>
                    <a:pt x="41" y="4"/>
                    <a:pt x="41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3"/>
                    <a:pt x="45" y="4"/>
                    <a:pt x="46" y="5"/>
                  </a:cubicBezTo>
                  <a:cubicBezTo>
                    <a:pt x="47" y="5"/>
                    <a:pt x="51" y="6"/>
                    <a:pt x="51" y="6"/>
                  </a:cubicBezTo>
                  <a:cubicBezTo>
                    <a:pt x="47" y="5"/>
                    <a:pt x="51" y="6"/>
                    <a:pt x="51" y="6"/>
                  </a:cubicBezTo>
                  <a:cubicBezTo>
                    <a:pt x="52" y="7"/>
                    <a:pt x="53" y="8"/>
                    <a:pt x="54" y="8"/>
                  </a:cubicBezTo>
                  <a:cubicBezTo>
                    <a:pt x="54" y="8"/>
                    <a:pt x="55" y="8"/>
                    <a:pt x="55" y="8"/>
                  </a:cubicBezTo>
                  <a:cubicBezTo>
                    <a:pt x="55" y="8"/>
                    <a:pt x="56" y="9"/>
                    <a:pt x="57" y="9"/>
                  </a:cubicBezTo>
                  <a:lnTo>
                    <a:pt x="57" y="12"/>
                  </a:lnTo>
                  <a:cubicBezTo>
                    <a:pt x="57" y="12"/>
                    <a:pt x="57" y="14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9" y="15"/>
                    <a:pt x="61" y="17"/>
                    <a:pt x="62" y="17"/>
                  </a:cubicBezTo>
                  <a:cubicBezTo>
                    <a:pt x="62" y="16"/>
                    <a:pt x="63" y="16"/>
                    <a:pt x="63" y="16"/>
                  </a:cubicBezTo>
                  <a:lnTo>
                    <a:pt x="63" y="12"/>
                  </a:ln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4" y="12"/>
                    <a:pt x="64" y="12"/>
                  </a:cubicBezTo>
                  <a:cubicBezTo>
                    <a:pt x="64" y="12"/>
                    <a:pt x="65" y="12"/>
                    <a:pt x="65" y="12"/>
                  </a:cubicBezTo>
                  <a:cubicBezTo>
                    <a:pt x="67" y="14"/>
                    <a:pt x="71" y="15"/>
                    <a:pt x="74" y="15"/>
                  </a:cubicBezTo>
                  <a:cubicBezTo>
                    <a:pt x="74" y="16"/>
                    <a:pt x="74" y="15"/>
                    <a:pt x="74" y="16"/>
                  </a:cubicBezTo>
                  <a:cubicBezTo>
                    <a:pt x="74" y="16"/>
                    <a:pt x="75" y="17"/>
                    <a:pt x="75" y="17"/>
                  </a:cubicBezTo>
                  <a:lnTo>
                    <a:pt x="76" y="17"/>
                  </a:lnTo>
                  <a:cubicBezTo>
                    <a:pt x="76" y="17"/>
                    <a:pt x="76" y="19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5" y="22"/>
                    <a:pt x="75" y="22"/>
                  </a:cubicBezTo>
                  <a:cubicBezTo>
                    <a:pt x="77" y="22"/>
                    <a:pt x="79" y="22"/>
                    <a:pt x="80" y="22"/>
                  </a:cubicBezTo>
                  <a:cubicBezTo>
                    <a:pt x="80" y="22"/>
                    <a:pt x="82" y="23"/>
                    <a:pt x="82" y="23"/>
                  </a:cubicBezTo>
                  <a:lnTo>
                    <a:pt x="83" y="23"/>
                  </a:lnTo>
                  <a:cubicBezTo>
                    <a:pt x="83" y="23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5" y="24"/>
                    <a:pt x="85" y="25"/>
                    <a:pt x="85" y="25"/>
                  </a:cubicBezTo>
                  <a:cubicBezTo>
                    <a:pt x="85" y="24"/>
                    <a:pt x="85" y="25"/>
                    <a:pt x="85" y="25"/>
                  </a:cubicBezTo>
                  <a:cubicBezTo>
                    <a:pt x="85" y="25"/>
                    <a:pt x="85" y="25"/>
                    <a:pt x="86" y="25"/>
                  </a:cubicBezTo>
                  <a:cubicBezTo>
                    <a:pt x="86" y="26"/>
                    <a:pt x="87" y="26"/>
                    <a:pt x="88" y="26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89" y="22"/>
                    <a:pt x="89" y="21"/>
                    <a:pt x="89" y="21"/>
                  </a:cubicBezTo>
                  <a:lnTo>
                    <a:pt x="89" y="20"/>
                  </a:lnTo>
                  <a:cubicBezTo>
                    <a:pt x="89" y="20"/>
                    <a:pt x="89" y="18"/>
                    <a:pt x="89" y="18"/>
                  </a:cubicBezTo>
                  <a:cubicBezTo>
                    <a:pt x="89" y="18"/>
                    <a:pt x="89" y="18"/>
                    <a:pt x="89" y="17"/>
                  </a:cubicBezTo>
                  <a:cubicBezTo>
                    <a:pt x="89" y="17"/>
                    <a:pt x="90" y="17"/>
                    <a:pt x="90" y="17"/>
                  </a:cubicBezTo>
                  <a:lnTo>
                    <a:pt x="90" y="18"/>
                  </a:lnTo>
                  <a:cubicBezTo>
                    <a:pt x="90" y="17"/>
                    <a:pt x="90" y="18"/>
                    <a:pt x="91" y="18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2" y="19"/>
                    <a:pt x="93" y="21"/>
                    <a:pt x="93" y="21"/>
                  </a:cubicBezTo>
                  <a:cubicBezTo>
                    <a:pt x="92" y="19"/>
                    <a:pt x="93" y="21"/>
                    <a:pt x="93" y="22"/>
                  </a:cubicBezTo>
                  <a:cubicBezTo>
                    <a:pt x="92" y="19"/>
                    <a:pt x="93" y="21"/>
                    <a:pt x="94" y="22"/>
                  </a:cubicBezTo>
                  <a:cubicBezTo>
                    <a:pt x="94" y="22"/>
                    <a:pt x="94" y="22"/>
                    <a:pt x="95" y="22"/>
                  </a:cubicBezTo>
                  <a:cubicBezTo>
                    <a:pt x="95" y="23"/>
                    <a:pt x="95" y="22"/>
                    <a:pt x="95" y="23"/>
                  </a:cubicBezTo>
                  <a:cubicBezTo>
                    <a:pt x="96" y="23"/>
                    <a:pt x="97" y="22"/>
                    <a:pt x="98" y="22"/>
                  </a:cubicBezTo>
                  <a:cubicBezTo>
                    <a:pt x="98" y="21"/>
                    <a:pt x="99" y="18"/>
                    <a:pt x="99" y="16"/>
                  </a:cubicBezTo>
                  <a:cubicBezTo>
                    <a:pt x="99" y="15"/>
                    <a:pt x="97" y="14"/>
                    <a:pt x="96" y="14"/>
                  </a:cubicBezTo>
                  <a:cubicBezTo>
                    <a:pt x="96" y="12"/>
                    <a:pt x="95" y="11"/>
                    <a:pt x="95" y="10"/>
                  </a:cubicBezTo>
                  <a:cubicBezTo>
                    <a:pt x="94" y="10"/>
                    <a:pt x="94" y="9"/>
                    <a:pt x="94" y="9"/>
                  </a:cubicBezTo>
                  <a:cubicBezTo>
                    <a:pt x="95" y="9"/>
                    <a:pt x="95" y="8"/>
                    <a:pt x="95" y="8"/>
                  </a:cubicBezTo>
                  <a:cubicBezTo>
                    <a:pt x="95" y="8"/>
                    <a:pt x="96" y="6"/>
                    <a:pt x="96" y="6"/>
                  </a:cubicBezTo>
                  <a:cubicBezTo>
                    <a:pt x="96" y="5"/>
                    <a:pt x="98" y="3"/>
                    <a:pt x="98" y="2"/>
                  </a:cubicBezTo>
                  <a:cubicBezTo>
                    <a:pt x="98" y="2"/>
                    <a:pt x="99" y="2"/>
                    <a:pt x="99" y="1"/>
                  </a:cubicBezTo>
                  <a:cubicBezTo>
                    <a:pt x="99" y="1"/>
                    <a:pt x="100" y="0"/>
                    <a:pt x="100" y="0"/>
                  </a:cubicBezTo>
                  <a:cubicBezTo>
                    <a:pt x="100" y="0"/>
                    <a:pt x="100" y="0"/>
                    <a:pt x="101" y="0"/>
                  </a:cubicBezTo>
                  <a:cubicBezTo>
                    <a:pt x="101" y="1"/>
                    <a:pt x="102" y="2"/>
                    <a:pt x="102" y="2"/>
                  </a:cubicBezTo>
                  <a:cubicBezTo>
                    <a:pt x="103" y="2"/>
                    <a:pt x="105" y="3"/>
                    <a:pt x="106" y="3"/>
                  </a:cubicBezTo>
                  <a:cubicBezTo>
                    <a:pt x="106" y="4"/>
                    <a:pt x="107" y="3"/>
                    <a:pt x="107" y="4"/>
                  </a:cubicBezTo>
                  <a:cubicBezTo>
                    <a:pt x="106" y="4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4"/>
                    <a:pt x="108" y="5"/>
                    <a:pt x="109" y="5"/>
                  </a:cubicBezTo>
                  <a:cubicBezTo>
                    <a:pt x="109" y="5"/>
                    <a:pt x="110" y="6"/>
                    <a:pt x="110" y="7"/>
                  </a:cubicBezTo>
                  <a:cubicBezTo>
                    <a:pt x="110" y="7"/>
                    <a:pt x="111" y="9"/>
                    <a:pt x="111" y="9"/>
                  </a:cubicBezTo>
                  <a:cubicBezTo>
                    <a:pt x="111" y="9"/>
                    <a:pt x="111" y="9"/>
                    <a:pt x="111" y="10"/>
                  </a:cubicBezTo>
                  <a:cubicBezTo>
                    <a:pt x="112" y="10"/>
                    <a:pt x="112" y="10"/>
                    <a:pt x="112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4" y="11"/>
                    <a:pt x="114" y="11"/>
                  </a:cubicBezTo>
                  <a:cubicBezTo>
                    <a:pt x="113" y="11"/>
                    <a:pt x="114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6" y="12"/>
                    <a:pt x="116" y="14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0" y="15"/>
                    <a:pt x="121" y="14"/>
                    <a:pt x="121" y="15"/>
                  </a:cubicBezTo>
                  <a:cubicBezTo>
                    <a:pt x="121" y="15"/>
                    <a:pt x="122" y="15"/>
                    <a:pt x="122" y="15"/>
                  </a:cubicBezTo>
                  <a:cubicBezTo>
                    <a:pt x="122" y="15"/>
                    <a:pt x="123" y="16"/>
                    <a:pt x="123" y="16"/>
                  </a:cubicBezTo>
                  <a:cubicBezTo>
                    <a:pt x="123" y="16"/>
                    <a:pt x="125" y="17"/>
                    <a:pt x="125" y="17"/>
                  </a:cubicBezTo>
                  <a:lnTo>
                    <a:pt x="126" y="17"/>
                  </a:lnTo>
                  <a:lnTo>
                    <a:pt x="128" y="17"/>
                  </a:lnTo>
                  <a:lnTo>
                    <a:pt x="128" y="18"/>
                  </a:lnTo>
                  <a:cubicBezTo>
                    <a:pt x="128" y="19"/>
                    <a:pt x="129" y="22"/>
                    <a:pt x="128" y="23"/>
                  </a:cubicBezTo>
                  <a:lnTo>
                    <a:pt x="128" y="25"/>
                  </a:lnTo>
                  <a:lnTo>
                    <a:pt x="127" y="26"/>
                  </a:lnTo>
                  <a:lnTo>
                    <a:pt x="126" y="26"/>
                  </a:lnTo>
                  <a:cubicBezTo>
                    <a:pt x="126" y="26"/>
                    <a:pt x="124" y="27"/>
                    <a:pt x="124" y="27"/>
                  </a:cubicBezTo>
                  <a:lnTo>
                    <a:pt x="124" y="29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6" y="30"/>
                  </a:lnTo>
                  <a:lnTo>
                    <a:pt x="126" y="32"/>
                  </a:lnTo>
                  <a:cubicBezTo>
                    <a:pt x="125" y="32"/>
                    <a:pt x="124" y="32"/>
                    <a:pt x="123" y="32"/>
                  </a:cubicBezTo>
                  <a:lnTo>
                    <a:pt x="123" y="31"/>
                  </a:lnTo>
                  <a:lnTo>
                    <a:pt x="122" y="30"/>
                  </a:lnTo>
                  <a:lnTo>
                    <a:pt x="121" y="29"/>
                  </a:lnTo>
                  <a:cubicBezTo>
                    <a:pt x="121" y="29"/>
                    <a:pt x="119" y="28"/>
                    <a:pt x="119" y="29"/>
                  </a:cubicBezTo>
                  <a:cubicBezTo>
                    <a:pt x="118" y="29"/>
                    <a:pt x="117" y="30"/>
                    <a:pt x="117" y="30"/>
                  </a:cubicBezTo>
                  <a:cubicBezTo>
                    <a:pt x="117" y="30"/>
                    <a:pt x="116" y="30"/>
                    <a:pt x="115" y="30"/>
                  </a:cubicBezTo>
                  <a:lnTo>
                    <a:pt x="114" y="31"/>
                  </a:lnTo>
                  <a:cubicBezTo>
                    <a:pt x="114" y="32"/>
                    <a:pt x="113" y="31"/>
                    <a:pt x="113" y="32"/>
                  </a:cubicBezTo>
                  <a:cubicBezTo>
                    <a:pt x="113" y="32"/>
                    <a:pt x="113" y="32"/>
                    <a:pt x="112" y="32"/>
                  </a:cubicBezTo>
                  <a:cubicBezTo>
                    <a:pt x="112" y="33"/>
                    <a:pt x="112" y="32"/>
                    <a:pt x="112" y="33"/>
                  </a:cubicBezTo>
                  <a:cubicBezTo>
                    <a:pt x="111" y="33"/>
                    <a:pt x="110" y="33"/>
                    <a:pt x="109" y="33"/>
                  </a:cubicBezTo>
                  <a:cubicBezTo>
                    <a:pt x="109" y="34"/>
                    <a:pt x="106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3" y="36"/>
                    <a:pt x="103" y="37"/>
                  </a:cubicBezTo>
                  <a:lnTo>
                    <a:pt x="102" y="37"/>
                  </a:lnTo>
                  <a:lnTo>
                    <a:pt x="101" y="37"/>
                  </a:lnTo>
                  <a:lnTo>
                    <a:pt x="101" y="38"/>
                  </a:lnTo>
                  <a:cubicBezTo>
                    <a:pt x="100" y="38"/>
                    <a:pt x="101" y="38"/>
                    <a:pt x="100" y="38"/>
                  </a:cubicBezTo>
                  <a:cubicBezTo>
                    <a:pt x="100" y="40"/>
                    <a:pt x="99" y="42"/>
                    <a:pt x="99" y="43"/>
                  </a:cubicBezTo>
                  <a:lnTo>
                    <a:pt x="100" y="43"/>
                  </a:lnTo>
                  <a:lnTo>
                    <a:pt x="100" y="45"/>
                  </a:lnTo>
                  <a:lnTo>
                    <a:pt x="101" y="46"/>
                  </a:lnTo>
                  <a:cubicBezTo>
                    <a:pt x="101" y="46"/>
                    <a:pt x="102" y="47"/>
                    <a:pt x="102" y="47"/>
                  </a:cubicBezTo>
                  <a:cubicBezTo>
                    <a:pt x="103" y="47"/>
                    <a:pt x="103" y="48"/>
                    <a:pt x="103" y="49"/>
                  </a:cubicBezTo>
                  <a:cubicBezTo>
                    <a:pt x="103" y="49"/>
                    <a:pt x="104" y="49"/>
                    <a:pt x="105" y="49"/>
                  </a:cubicBezTo>
                  <a:lnTo>
                    <a:pt x="105" y="52"/>
                  </a:lnTo>
                  <a:lnTo>
                    <a:pt x="107" y="52"/>
                  </a:lnTo>
                  <a:lnTo>
                    <a:pt x="107" y="53"/>
                  </a:lnTo>
                  <a:lnTo>
                    <a:pt x="108" y="53"/>
                  </a:lnTo>
                  <a:cubicBezTo>
                    <a:pt x="108" y="54"/>
                    <a:pt x="108" y="53"/>
                    <a:pt x="108" y="54"/>
                  </a:cubicBezTo>
                  <a:lnTo>
                    <a:pt x="109" y="54"/>
                  </a:lnTo>
                  <a:lnTo>
                    <a:pt x="109" y="55"/>
                  </a:lnTo>
                  <a:cubicBezTo>
                    <a:pt x="109" y="56"/>
                    <a:pt x="109" y="57"/>
                    <a:pt x="109" y="58"/>
                  </a:cubicBezTo>
                  <a:cubicBezTo>
                    <a:pt x="108" y="58"/>
                    <a:pt x="108" y="59"/>
                    <a:pt x="108" y="59"/>
                  </a:cubicBezTo>
                  <a:cubicBezTo>
                    <a:pt x="108" y="59"/>
                    <a:pt x="107" y="60"/>
                    <a:pt x="107" y="60"/>
                  </a:cubicBezTo>
                  <a:lnTo>
                    <a:pt x="107" y="61"/>
                  </a:lnTo>
                  <a:lnTo>
                    <a:pt x="106" y="61"/>
                  </a:lnTo>
                  <a:cubicBezTo>
                    <a:pt x="106" y="62"/>
                    <a:pt x="106" y="65"/>
                    <a:pt x="107" y="65"/>
                  </a:cubicBezTo>
                  <a:lnTo>
                    <a:pt x="107" y="66"/>
                  </a:lnTo>
                  <a:cubicBezTo>
                    <a:pt x="108" y="66"/>
                    <a:pt x="108" y="67"/>
                    <a:pt x="108" y="67"/>
                  </a:cubicBezTo>
                  <a:lnTo>
                    <a:pt x="109" y="67"/>
                  </a:lnTo>
                  <a:lnTo>
                    <a:pt x="111" y="67"/>
                  </a:lnTo>
                  <a:lnTo>
                    <a:pt x="111" y="68"/>
                  </a:lnTo>
                  <a:cubicBezTo>
                    <a:pt x="110" y="69"/>
                    <a:pt x="111" y="73"/>
                    <a:pt x="111" y="74"/>
                  </a:cubicBezTo>
                  <a:lnTo>
                    <a:pt x="110" y="74"/>
                  </a:lnTo>
                  <a:lnTo>
                    <a:pt x="110" y="75"/>
                  </a:lnTo>
                  <a:lnTo>
                    <a:pt x="109" y="75"/>
                  </a:lnTo>
                  <a:cubicBezTo>
                    <a:pt x="108" y="75"/>
                    <a:pt x="107" y="76"/>
                    <a:pt x="107" y="76"/>
                  </a:cubicBezTo>
                  <a:cubicBezTo>
                    <a:pt x="106" y="76"/>
                    <a:pt x="105" y="77"/>
                    <a:pt x="105" y="77"/>
                  </a:cubicBezTo>
                  <a:lnTo>
                    <a:pt x="104" y="77"/>
                  </a:lnTo>
                  <a:cubicBezTo>
                    <a:pt x="104" y="78"/>
                    <a:pt x="104" y="81"/>
                    <a:pt x="104" y="81"/>
                  </a:cubicBezTo>
                  <a:lnTo>
                    <a:pt x="104" y="82"/>
                  </a:lnTo>
                  <a:lnTo>
                    <a:pt x="103" y="83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0"/>
                  </a:lnTo>
                  <a:lnTo>
                    <a:pt x="101" y="79"/>
                  </a:lnTo>
                  <a:lnTo>
                    <a:pt x="100" y="79"/>
                  </a:lnTo>
                  <a:lnTo>
                    <a:pt x="98" y="79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81"/>
                  </a:lnTo>
                  <a:lnTo>
                    <a:pt x="96" y="82"/>
                  </a:lnTo>
                  <a:cubicBezTo>
                    <a:pt x="96" y="82"/>
                    <a:pt x="95" y="83"/>
                    <a:pt x="94" y="83"/>
                  </a:cubicBezTo>
                  <a:lnTo>
                    <a:pt x="94" y="84"/>
                  </a:lnTo>
                  <a:lnTo>
                    <a:pt x="93" y="84"/>
                  </a:lnTo>
                  <a:lnTo>
                    <a:pt x="93" y="85"/>
                  </a:lnTo>
                  <a:lnTo>
                    <a:pt x="93" y="86"/>
                  </a:lnTo>
                  <a:lnTo>
                    <a:pt x="92" y="86"/>
                  </a:lnTo>
                  <a:lnTo>
                    <a:pt x="92" y="87"/>
                  </a:lnTo>
                  <a:cubicBezTo>
                    <a:pt x="92" y="87"/>
                    <a:pt x="92" y="87"/>
                    <a:pt x="92" y="87"/>
                  </a:cubicBezTo>
                  <a:cubicBezTo>
                    <a:pt x="92" y="88"/>
                    <a:pt x="91" y="91"/>
                    <a:pt x="91" y="92"/>
                  </a:cubicBezTo>
                  <a:lnTo>
                    <a:pt x="90" y="92"/>
                  </a:lnTo>
                  <a:cubicBezTo>
                    <a:pt x="90" y="93"/>
                    <a:pt x="90" y="92"/>
                    <a:pt x="90" y="93"/>
                  </a:cubicBezTo>
                  <a:cubicBezTo>
                    <a:pt x="88" y="93"/>
                    <a:pt x="85" y="93"/>
                    <a:pt x="85" y="93"/>
                  </a:cubicBezTo>
                  <a:lnTo>
                    <a:pt x="84" y="93"/>
                  </a:lnTo>
                  <a:lnTo>
                    <a:pt x="84" y="94"/>
                  </a:lnTo>
                  <a:lnTo>
                    <a:pt x="84" y="96"/>
                  </a:lnTo>
                  <a:lnTo>
                    <a:pt x="83" y="96"/>
                  </a:lnTo>
                  <a:lnTo>
                    <a:pt x="83" y="97"/>
                  </a:lnTo>
                  <a:cubicBezTo>
                    <a:pt x="82" y="98"/>
                    <a:pt x="84" y="102"/>
                    <a:pt x="83" y="103"/>
                  </a:cubicBezTo>
                  <a:lnTo>
                    <a:pt x="83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1" y="108"/>
                  </a:lnTo>
                  <a:lnTo>
                    <a:pt x="81" y="111"/>
                  </a:lnTo>
                  <a:cubicBezTo>
                    <a:pt x="82" y="111"/>
                    <a:pt x="81" y="111"/>
                    <a:pt x="82" y="111"/>
                  </a:cubicBezTo>
                  <a:lnTo>
                    <a:pt x="82" y="112"/>
                  </a:lnTo>
                  <a:cubicBezTo>
                    <a:pt x="83" y="112"/>
                    <a:pt x="82" y="112"/>
                    <a:pt x="83" y="112"/>
                  </a:cubicBezTo>
                  <a:lnTo>
                    <a:pt x="83" y="113"/>
                  </a:lnTo>
                  <a:lnTo>
                    <a:pt x="90" y="113"/>
                  </a:lnTo>
                  <a:lnTo>
                    <a:pt x="90" y="116"/>
                  </a:lnTo>
                  <a:lnTo>
                    <a:pt x="90" y="117"/>
                  </a:lnTo>
                  <a:cubicBezTo>
                    <a:pt x="89" y="117"/>
                    <a:pt x="90" y="117"/>
                    <a:pt x="89" y="117"/>
                  </a:cubicBezTo>
                  <a:lnTo>
                    <a:pt x="89" y="118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87" y="120"/>
                  </a:lnTo>
                  <a:lnTo>
                    <a:pt x="87" y="121"/>
                  </a:lnTo>
                  <a:cubicBezTo>
                    <a:pt x="87" y="121"/>
                    <a:pt x="86" y="121"/>
                    <a:pt x="86" y="122"/>
                  </a:cubicBezTo>
                  <a:cubicBezTo>
                    <a:pt x="86" y="122"/>
                    <a:pt x="86" y="122"/>
                    <a:pt x="85" y="122"/>
                  </a:cubicBezTo>
                  <a:lnTo>
                    <a:pt x="85" y="123"/>
                  </a:lnTo>
                  <a:lnTo>
                    <a:pt x="84" y="124"/>
                  </a:lnTo>
                  <a:lnTo>
                    <a:pt x="84" y="125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2" y="127"/>
                  </a:lnTo>
                  <a:lnTo>
                    <a:pt x="81" y="127"/>
                  </a:lnTo>
                  <a:cubicBezTo>
                    <a:pt x="81" y="126"/>
                    <a:pt x="81" y="127"/>
                    <a:pt x="81" y="126"/>
                  </a:cubicBezTo>
                  <a:lnTo>
                    <a:pt x="80" y="126"/>
                  </a:lnTo>
                  <a:lnTo>
                    <a:pt x="80" y="125"/>
                  </a:lnTo>
                  <a:lnTo>
                    <a:pt x="79" y="125"/>
                  </a:lnTo>
                  <a:cubicBezTo>
                    <a:pt x="79" y="125"/>
                    <a:pt x="78" y="124"/>
                    <a:pt x="78" y="124"/>
                  </a:cubicBezTo>
                  <a:cubicBezTo>
                    <a:pt x="78" y="123"/>
                    <a:pt x="75" y="123"/>
                    <a:pt x="75" y="122"/>
                  </a:cubicBezTo>
                  <a:lnTo>
                    <a:pt x="72" y="122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70" y="126"/>
                  </a:lnTo>
                  <a:lnTo>
                    <a:pt x="69" y="126"/>
                  </a:lnTo>
                  <a:lnTo>
                    <a:pt x="69" y="125"/>
                  </a:lnTo>
                  <a:cubicBezTo>
                    <a:pt x="70" y="125"/>
                    <a:pt x="70" y="121"/>
                    <a:pt x="70" y="120"/>
                  </a:cubicBezTo>
                  <a:lnTo>
                    <a:pt x="69" y="120"/>
                  </a:lnTo>
                  <a:lnTo>
                    <a:pt x="69" y="119"/>
                  </a:lnTo>
                  <a:lnTo>
                    <a:pt x="67" y="119"/>
                  </a:lnTo>
                  <a:cubicBezTo>
                    <a:pt x="67" y="120"/>
                    <a:pt x="65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lnTo>
                    <a:pt x="59" y="120"/>
                  </a:lnTo>
                  <a:lnTo>
                    <a:pt x="58" y="119"/>
                  </a:lnTo>
                  <a:lnTo>
                    <a:pt x="58" y="118"/>
                  </a:lnTo>
                  <a:lnTo>
                    <a:pt x="57" y="118"/>
                  </a:lnTo>
                  <a:cubicBezTo>
                    <a:pt x="56" y="117"/>
                    <a:pt x="57" y="109"/>
                    <a:pt x="58" y="109"/>
                  </a:cubicBezTo>
                  <a:cubicBezTo>
                    <a:pt x="56" y="109"/>
                    <a:pt x="52" y="108"/>
                    <a:pt x="50" y="108"/>
                  </a:cubicBezTo>
                  <a:cubicBezTo>
                    <a:pt x="50" y="107"/>
                    <a:pt x="50" y="104"/>
                    <a:pt x="50" y="103"/>
                  </a:cubicBezTo>
                  <a:lnTo>
                    <a:pt x="50" y="102"/>
                  </a:lnTo>
                  <a:cubicBezTo>
                    <a:pt x="49" y="102"/>
                    <a:pt x="48" y="98"/>
                    <a:pt x="49" y="97"/>
                  </a:cubicBezTo>
                  <a:lnTo>
                    <a:pt x="50" y="96"/>
                  </a:lnTo>
                  <a:lnTo>
                    <a:pt x="51" y="96"/>
                  </a:lnTo>
                  <a:cubicBezTo>
                    <a:pt x="51" y="94"/>
                    <a:pt x="52" y="90"/>
                    <a:pt x="51" y="89"/>
                  </a:cubicBezTo>
                  <a:lnTo>
                    <a:pt x="51" y="88"/>
                  </a:lnTo>
                  <a:cubicBezTo>
                    <a:pt x="50" y="88"/>
                    <a:pt x="50" y="88"/>
                    <a:pt x="50" y="88"/>
                  </a:cubicBezTo>
                  <a:cubicBezTo>
                    <a:pt x="50" y="88"/>
                    <a:pt x="49" y="87"/>
                    <a:pt x="49" y="86"/>
                  </a:cubicBezTo>
                  <a:cubicBezTo>
                    <a:pt x="48" y="86"/>
                    <a:pt x="48" y="86"/>
                    <a:pt x="48" y="86"/>
                  </a:cubicBezTo>
                  <a:lnTo>
                    <a:pt x="48" y="85"/>
                  </a:lnTo>
                  <a:lnTo>
                    <a:pt x="47" y="85"/>
                  </a:lnTo>
                  <a:cubicBezTo>
                    <a:pt x="47" y="85"/>
                    <a:pt x="47" y="84"/>
                    <a:pt x="47" y="84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5" y="83"/>
                    <a:pt x="45" y="83"/>
                  </a:cubicBezTo>
                  <a:lnTo>
                    <a:pt x="45" y="82"/>
                  </a:lnTo>
                  <a:cubicBezTo>
                    <a:pt x="44" y="82"/>
                    <a:pt x="42" y="81"/>
                    <a:pt x="42" y="80"/>
                  </a:cubicBezTo>
                  <a:lnTo>
                    <a:pt x="40" y="80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8" y="81"/>
                  </a:lnTo>
                  <a:lnTo>
                    <a:pt x="38" y="82"/>
                  </a:lnTo>
                  <a:cubicBezTo>
                    <a:pt x="38" y="82"/>
                    <a:pt x="38" y="82"/>
                    <a:pt x="37" y="82"/>
                  </a:cubicBezTo>
                  <a:lnTo>
                    <a:pt x="37" y="83"/>
                  </a:lnTo>
                  <a:cubicBezTo>
                    <a:pt x="37" y="84"/>
                    <a:pt x="36" y="85"/>
                    <a:pt x="36" y="86"/>
                  </a:cubicBezTo>
                  <a:cubicBezTo>
                    <a:pt x="35" y="86"/>
                    <a:pt x="34" y="87"/>
                    <a:pt x="34" y="87"/>
                  </a:cubicBezTo>
                  <a:lnTo>
                    <a:pt x="33" y="87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8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4"/>
                  </a:lnTo>
                  <a:cubicBezTo>
                    <a:pt x="24" y="84"/>
                    <a:pt x="22" y="84"/>
                    <a:pt x="22" y="84"/>
                  </a:cubicBezTo>
                  <a:lnTo>
                    <a:pt x="22" y="83"/>
                  </a:lnTo>
                  <a:lnTo>
                    <a:pt x="20" y="83"/>
                  </a:lnTo>
                  <a:cubicBezTo>
                    <a:pt x="20" y="83"/>
                    <a:pt x="20" y="83"/>
                    <a:pt x="20" y="83"/>
                  </a:cubicBezTo>
                  <a:cubicBezTo>
                    <a:pt x="19" y="83"/>
                    <a:pt x="17" y="82"/>
                    <a:pt x="16" y="82"/>
                  </a:cubicBezTo>
                  <a:lnTo>
                    <a:pt x="16" y="81"/>
                  </a:lnTo>
                  <a:cubicBezTo>
                    <a:pt x="16" y="81"/>
                    <a:pt x="16" y="79"/>
                    <a:pt x="17" y="79"/>
                  </a:cubicBezTo>
                  <a:lnTo>
                    <a:pt x="17" y="78"/>
                  </a:lnTo>
                  <a:lnTo>
                    <a:pt x="18" y="78"/>
                  </a:lnTo>
                  <a:cubicBezTo>
                    <a:pt x="18" y="77"/>
                    <a:pt x="18" y="77"/>
                    <a:pt x="19" y="77"/>
                  </a:cubicBezTo>
                  <a:cubicBezTo>
                    <a:pt x="19" y="76"/>
                    <a:pt x="19" y="76"/>
                    <a:pt x="20" y="76"/>
                  </a:cubicBezTo>
                  <a:lnTo>
                    <a:pt x="20" y="75"/>
                  </a:lnTo>
                  <a:lnTo>
                    <a:pt x="20" y="73"/>
                  </a:lnTo>
                  <a:lnTo>
                    <a:pt x="21" y="73"/>
                  </a:lnTo>
                  <a:lnTo>
                    <a:pt x="21" y="72"/>
                  </a:lnTo>
                  <a:cubicBezTo>
                    <a:pt x="22" y="72"/>
                    <a:pt x="22" y="72"/>
                    <a:pt x="22" y="71"/>
                  </a:cubicBezTo>
                  <a:lnTo>
                    <a:pt x="23" y="71"/>
                  </a:lnTo>
                  <a:cubicBezTo>
                    <a:pt x="23" y="71"/>
                    <a:pt x="23" y="70"/>
                    <a:pt x="24" y="70"/>
                  </a:cubicBezTo>
                  <a:cubicBezTo>
                    <a:pt x="24" y="70"/>
                    <a:pt x="25" y="70"/>
                    <a:pt x="25" y="70"/>
                  </a:cubicBezTo>
                  <a:lnTo>
                    <a:pt x="25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1" y="65"/>
                  </a:lnTo>
                  <a:cubicBezTo>
                    <a:pt x="20" y="65"/>
                    <a:pt x="20" y="63"/>
                    <a:pt x="20" y="63"/>
                  </a:cubicBezTo>
                  <a:cubicBezTo>
                    <a:pt x="18" y="63"/>
                    <a:pt x="16" y="62"/>
                    <a:pt x="14" y="62"/>
                  </a:cubicBezTo>
                  <a:lnTo>
                    <a:pt x="14" y="63"/>
                  </a:lnTo>
                  <a:lnTo>
                    <a:pt x="13" y="63"/>
                  </a:lnTo>
                  <a:lnTo>
                    <a:pt x="12" y="64"/>
                  </a:lnTo>
                  <a:lnTo>
                    <a:pt x="12" y="65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8" y="68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7" y="73"/>
                  </a:lnTo>
                  <a:cubicBezTo>
                    <a:pt x="7" y="73"/>
                    <a:pt x="6" y="72"/>
                    <a:pt x="6" y="72"/>
                  </a:cubicBezTo>
                  <a:lnTo>
                    <a:pt x="5" y="72"/>
                  </a:lnTo>
                  <a:lnTo>
                    <a:pt x="5" y="71"/>
                  </a:lnTo>
                  <a:lnTo>
                    <a:pt x="4" y="71"/>
                  </a:lnTo>
                  <a:cubicBezTo>
                    <a:pt x="4" y="71"/>
                    <a:pt x="4" y="71"/>
                    <a:pt x="4" y="71"/>
                  </a:cubicBezTo>
                  <a:lnTo>
                    <a:pt x="3" y="71"/>
                  </a:lnTo>
                  <a:cubicBezTo>
                    <a:pt x="3" y="70"/>
                    <a:pt x="4" y="67"/>
                    <a:pt x="3" y="67"/>
                  </a:cubicBezTo>
                  <a:lnTo>
                    <a:pt x="3" y="66"/>
                  </a:lnTo>
                  <a:cubicBezTo>
                    <a:pt x="2" y="66"/>
                    <a:pt x="2" y="66"/>
                    <a:pt x="2" y="66"/>
                  </a:cubicBezTo>
                  <a:lnTo>
                    <a:pt x="2" y="65"/>
                  </a:lnTo>
                  <a:lnTo>
                    <a:pt x="1" y="65"/>
                  </a:lnTo>
                  <a:cubicBezTo>
                    <a:pt x="1" y="63"/>
                    <a:pt x="0" y="57"/>
                    <a:pt x="1" y="56"/>
                  </a:cubicBezTo>
                  <a:lnTo>
                    <a:pt x="2" y="56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3" y="51"/>
                  </a:lnTo>
                  <a:cubicBezTo>
                    <a:pt x="4" y="51"/>
                    <a:pt x="5" y="51"/>
                    <a:pt x="6" y="51"/>
                  </a:cubicBezTo>
                  <a:lnTo>
                    <a:pt x="7" y="50"/>
                  </a:lnTo>
                  <a:lnTo>
                    <a:pt x="9" y="50"/>
                  </a:lnTo>
                  <a:cubicBezTo>
                    <a:pt x="9" y="49"/>
                    <a:pt x="9" y="48"/>
                    <a:pt x="9" y="48"/>
                  </a:cubicBezTo>
                  <a:lnTo>
                    <a:pt x="10" y="48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4" y="36"/>
                  </a:lnTo>
                  <a:cubicBezTo>
                    <a:pt x="23" y="36"/>
                    <a:pt x="24" y="36"/>
                    <a:pt x="23" y="36"/>
                  </a:cubicBez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cubicBezTo>
                    <a:pt x="25" y="34"/>
                    <a:pt x="25" y="34"/>
                    <a:pt x="25" y="34"/>
                  </a:cubicBezTo>
                  <a:lnTo>
                    <a:pt x="26" y="33"/>
                  </a:lnTo>
                  <a:lnTo>
                    <a:pt x="26" y="32"/>
                  </a:lnTo>
                  <a:cubicBezTo>
                    <a:pt x="25" y="32"/>
                    <a:pt x="26" y="31"/>
                    <a:pt x="25" y="31"/>
                  </a:cubicBezTo>
                  <a:lnTo>
                    <a:pt x="25" y="30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5" y="27"/>
                  </a:lnTo>
                  <a:cubicBezTo>
                    <a:pt x="25" y="26"/>
                    <a:pt x="26" y="27"/>
                    <a:pt x="26" y="26"/>
                  </a:cubicBezTo>
                  <a:lnTo>
                    <a:pt x="27" y="26"/>
                  </a:lnTo>
                  <a:cubicBezTo>
                    <a:pt x="27" y="25"/>
                    <a:pt x="27" y="22"/>
                    <a:pt x="27" y="21"/>
                  </a:cubicBezTo>
                  <a:lnTo>
                    <a:pt x="28" y="21"/>
                  </a:lnTo>
                  <a:lnTo>
                    <a:pt x="28" y="20"/>
                  </a:lnTo>
                  <a:cubicBezTo>
                    <a:pt x="28" y="20"/>
                    <a:pt x="28" y="20"/>
                    <a:pt x="28" y="20"/>
                  </a:cubicBezTo>
                  <a:lnTo>
                    <a:pt x="28" y="19"/>
                  </a:lnTo>
                  <a:lnTo>
                    <a:pt x="30" y="19"/>
                  </a:lnTo>
                  <a:cubicBezTo>
                    <a:pt x="30" y="17"/>
                    <a:pt x="30" y="15"/>
                    <a:pt x="30" y="13"/>
                  </a:cubicBez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0170" name="Freeform 215"/>
            <p:cNvSpPr>
              <a:spLocks/>
            </p:cNvSpPr>
            <p:nvPr/>
          </p:nvSpPr>
          <p:spPr bwMode="auto">
            <a:xfrm>
              <a:off x="2441" y="681"/>
              <a:ext cx="897" cy="861"/>
            </a:xfrm>
            <a:custGeom>
              <a:avLst/>
              <a:gdLst>
                <a:gd name="T0" fmla="*/ 12085 w 129"/>
                <a:gd name="T1" fmla="*/ 3125 h 127"/>
                <a:gd name="T2" fmla="*/ 14116 w 129"/>
                <a:gd name="T3" fmla="*/ 644 h 127"/>
                <a:gd name="T4" fmla="*/ 19150 w 129"/>
                <a:gd name="T5" fmla="*/ 2807 h 127"/>
                <a:gd name="T6" fmla="*/ 21855 w 129"/>
                <a:gd name="T7" fmla="*/ 3722 h 127"/>
                <a:gd name="T8" fmla="*/ 27557 w 129"/>
                <a:gd name="T9" fmla="*/ 7173 h 127"/>
                <a:gd name="T10" fmla="*/ 29594 w 129"/>
                <a:gd name="T11" fmla="*/ 8088 h 127"/>
                <a:gd name="T12" fmla="*/ 29928 w 129"/>
                <a:gd name="T13" fmla="*/ 5288 h 127"/>
                <a:gd name="T14" fmla="*/ 31624 w 129"/>
                <a:gd name="T15" fmla="*/ 6847 h 127"/>
                <a:gd name="T16" fmla="*/ 32299 w 129"/>
                <a:gd name="T17" fmla="*/ 1885 h 127"/>
                <a:gd name="T18" fmla="*/ 35970 w 129"/>
                <a:gd name="T19" fmla="*/ 1241 h 127"/>
                <a:gd name="T20" fmla="*/ 38001 w 129"/>
                <a:gd name="T21" fmla="*/ 3444 h 127"/>
                <a:gd name="T22" fmla="*/ 40664 w 129"/>
                <a:gd name="T23" fmla="*/ 4691 h 127"/>
                <a:gd name="T24" fmla="*/ 43035 w 129"/>
                <a:gd name="T25" fmla="*/ 7173 h 127"/>
                <a:gd name="T26" fmla="*/ 41679 w 129"/>
                <a:gd name="T27" fmla="*/ 9057 h 127"/>
                <a:gd name="T28" fmla="*/ 41338 w 129"/>
                <a:gd name="T29" fmla="*/ 9973 h 127"/>
                <a:gd name="T30" fmla="*/ 41005 w 129"/>
                <a:gd name="T31" fmla="*/ 9329 h 127"/>
                <a:gd name="T32" fmla="*/ 38001 w 129"/>
                <a:gd name="T33" fmla="*/ 9973 h 127"/>
                <a:gd name="T34" fmla="*/ 34281 w 129"/>
                <a:gd name="T35" fmla="*/ 11539 h 127"/>
                <a:gd name="T36" fmla="*/ 34281 w 129"/>
                <a:gd name="T37" fmla="*/ 14664 h 127"/>
                <a:gd name="T38" fmla="*/ 36652 w 129"/>
                <a:gd name="T39" fmla="*/ 16820 h 127"/>
                <a:gd name="T40" fmla="*/ 35970 w 129"/>
                <a:gd name="T41" fmla="*/ 19030 h 127"/>
                <a:gd name="T42" fmla="*/ 36652 w 129"/>
                <a:gd name="T43" fmla="*/ 20867 h 127"/>
                <a:gd name="T44" fmla="*/ 36652 w 129"/>
                <a:gd name="T45" fmla="*/ 23349 h 127"/>
                <a:gd name="T46" fmla="*/ 34955 w 129"/>
                <a:gd name="T47" fmla="*/ 25552 h 127"/>
                <a:gd name="T48" fmla="*/ 32925 w 129"/>
                <a:gd name="T49" fmla="*/ 24637 h 127"/>
                <a:gd name="T50" fmla="*/ 32299 w 129"/>
                <a:gd name="T51" fmla="*/ 25552 h 127"/>
                <a:gd name="T52" fmla="*/ 31284 w 129"/>
                <a:gd name="T53" fmla="*/ 26793 h 127"/>
                <a:gd name="T54" fmla="*/ 30269 w 129"/>
                <a:gd name="T55" fmla="*/ 28677 h 127"/>
                <a:gd name="T56" fmla="*/ 27897 w 129"/>
                <a:gd name="T57" fmla="*/ 30243 h 127"/>
                <a:gd name="T58" fmla="*/ 27557 w 129"/>
                <a:gd name="T59" fmla="*/ 33321 h 127"/>
                <a:gd name="T60" fmla="*/ 27897 w 129"/>
                <a:gd name="T61" fmla="*/ 35206 h 127"/>
                <a:gd name="T62" fmla="*/ 29594 w 129"/>
                <a:gd name="T63" fmla="*/ 36772 h 127"/>
                <a:gd name="T64" fmla="*/ 29253 w 129"/>
                <a:gd name="T65" fmla="*/ 37687 h 127"/>
                <a:gd name="T66" fmla="*/ 28238 w 129"/>
                <a:gd name="T67" fmla="*/ 38657 h 127"/>
                <a:gd name="T68" fmla="*/ 27223 w 129"/>
                <a:gd name="T69" fmla="*/ 39253 h 127"/>
                <a:gd name="T70" fmla="*/ 25241 w 129"/>
                <a:gd name="T71" fmla="*/ 38013 h 127"/>
                <a:gd name="T72" fmla="*/ 23211 w 129"/>
                <a:gd name="T73" fmla="*/ 37091 h 127"/>
                <a:gd name="T74" fmla="*/ 19484 w 129"/>
                <a:gd name="T75" fmla="*/ 37091 h 127"/>
                <a:gd name="T76" fmla="*/ 16827 w 129"/>
                <a:gd name="T77" fmla="*/ 32081 h 127"/>
                <a:gd name="T78" fmla="*/ 17161 w 129"/>
                <a:gd name="T79" fmla="*/ 27715 h 127"/>
                <a:gd name="T80" fmla="*/ 15812 w 129"/>
                <a:gd name="T81" fmla="*/ 26155 h 127"/>
                <a:gd name="T82" fmla="*/ 12767 w 129"/>
                <a:gd name="T83" fmla="*/ 25233 h 127"/>
                <a:gd name="T84" fmla="*/ 10103 w 129"/>
                <a:gd name="T85" fmla="*/ 27437 h 127"/>
                <a:gd name="T86" fmla="*/ 9088 w 129"/>
                <a:gd name="T87" fmla="*/ 26793 h 127"/>
                <a:gd name="T88" fmla="*/ 5368 w 129"/>
                <a:gd name="T89" fmla="*/ 25552 h 127"/>
                <a:gd name="T90" fmla="*/ 6724 w 129"/>
                <a:gd name="T91" fmla="*/ 23667 h 127"/>
                <a:gd name="T92" fmla="*/ 7399 w 129"/>
                <a:gd name="T93" fmla="*/ 22108 h 127"/>
                <a:gd name="T94" fmla="*/ 8073 w 129"/>
                <a:gd name="T95" fmla="*/ 20867 h 127"/>
                <a:gd name="T96" fmla="*/ 6724 w 129"/>
                <a:gd name="T97" fmla="*/ 19627 h 127"/>
                <a:gd name="T98" fmla="*/ 4012 w 129"/>
                <a:gd name="T99" fmla="*/ 20271 h 127"/>
                <a:gd name="T100" fmla="*/ 2371 w 129"/>
                <a:gd name="T101" fmla="*/ 22427 h 127"/>
                <a:gd name="T102" fmla="*/ 1015 w 129"/>
                <a:gd name="T103" fmla="*/ 20867 h 127"/>
                <a:gd name="T104" fmla="*/ 674 w 129"/>
                <a:gd name="T105" fmla="*/ 17145 h 127"/>
                <a:gd name="T106" fmla="*/ 1015 w 129"/>
                <a:gd name="T107" fmla="*/ 15905 h 127"/>
                <a:gd name="T108" fmla="*/ 3046 w 129"/>
                <a:gd name="T109" fmla="*/ 14935 h 127"/>
                <a:gd name="T110" fmla="*/ 3671 w 129"/>
                <a:gd name="T111" fmla="*/ 13695 h 127"/>
                <a:gd name="T112" fmla="*/ 6724 w 129"/>
                <a:gd name="T113" fmla="*/ 12779 h 127"/>
                <a:gd name="T114" fmla="*/ 7058 w 129"/>
                <a:gd name="T115" fmla="*/ 11539 h 127"/>
                <a:gd name="T116" fmla="*/ 8414 w 129"/>
                <a:gd name="T117" fmla="*/ 10617 h 127"/>
                <a:gd name="T118" fmla="*/ 8073 w 129"/>
                <a:gd name="T119" fmla="*/ 8413 h 127"/>
                <a:gd name="T120" fmla="*/ 9429 w 129"/>
                <a:gd name="T121" fmla="*/ 6251 h 1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127"/>
                <a:gd name="T185" fmla="*/ 129 w 129"/>
                <a:gd name="T186" fmla="*/ 127 h 1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127">
                  <a:moveTo>
                    <a:pt x="30" y="13"/>
                  </a:moveTo>
                  <a:cubicBezTo>
                    <a:pt x="31" y="10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30" y="14"/>
                  </a:lnTo>
                  <a:cubicBezTo>
                    <a:pt x="30" y="13"/>
                    <a:pt x="30" y="14"/>
                    <a:pt x="30" y="14"/>
                  </a:cubicBezTo>
                  <a:cubicBezTo>
                    <a:pt x="30" y="14"/>
                    <a:pt x="35" y="14"/>
                    <a:pt x="35" y="14"/>
                  </a:cubicBezTo>
                  <a:cubicBezTo>
                    <a:pt x="30" y="14"/>
                    <a:pt x="35" y="14"/>
                    <a:pt x="36" y="14"/>
                  </a:cubicBezTo>
                  <a:lnTo>
                    <a:pt x="36" y="10"/>
                  </a:ln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7" y="8"/>
                    <a:pt x="37" y="8"/>
                  </a:cubicBezTo>
                  <a:cubicBezTo>
                    <a:pt x="37" y="8"/>
                    <a:pt x="39" y="7"/>
                    <a:pt x="39" y="7"/>
                  </a:cubicBezTo>
                  <a:cubicBezTo>
                    <a:pt x="37" y="8"/>
                    <a:pt x="39" y="7"/>
                    <a:pt x="39" y="7"/>
                  </a:cubicBezTo>
                  <a:cubicBezTo>
                    <a:pt x="39" y="7"/>
                    <a:pt x="40" y="6"/>
                    <a:pt x="41" y="6"/>
                  </a:cubicBezTo>
                  <a:cubicBezTo>
                    <a:pt x="41" y="5"/>
                    <a:pt x="41" y="4"/>
                    <a:pt x="41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3"/>
                    <a:pt x="45" y="4"/>
                    <a:pt x="46" y="5"/>
                  </a:cubicBezTo>
                  <a:cubicBezTo>
                    <a:pt x="47" y="5"/>
                    <a:pt x="51" y="6"/>
                    <a:pt x="51" y="6"/>
                  </a:cubicBezTo>
                  <a:cubicBezTo>
                    <a:pt x="47" y="5"/>
                    <a:pt x="51" y="6"/>
                    <a:pt x="51" y="6"/>
                  </a:cubicBezTo>
                  <a:cubicBezTo>
                    <a:pt x="52" y="7"/>
                    <a:pt x="53" y="8"/>
                    <a:pt x="54" y="8"/>
                  </a:cubicBezTo>
                  <a:cubicBezTo>
                    <a:pt x="54" y="8"/>
                    <a:pt x="55" y="8"/>
                    <a:pt x="55" y="8"/>
                  </a:cubicBezTo>
                  <a:cubicBezTo>
                    <a:pt x="55" y="8"/>
                    <a:pt x="56" y="9"/>
                    <a:pt x="57" y="9"/>
                  </a:cubicBezTo>
                  <a:lnTo>
                    <a:pt x="57" y="12"/>
                  </a:lnTo>
                  <a:cubicBezTo>
                    <a:pt x="57" y="12"/>
                    <a:pt x="57" y="14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9" y="15"/>
                    <a:pt x="61" y="17"/>
                    <a:pt x="62" y="17"/>
                  </a:cubicBezTo>
                  <a:cubicBezTo>
                    <a:pt x="62" y="16"/>
                    <a:pt x="63" y="16"/>
                    <a:pt x="63" y="16"/>
                  </a:cubicBezTo>
                  <a:lnTo>
                    <a:pt x="63" y="12"/>
                  </a:ln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4" y="12"/>
                    <a:pt x="64" y="12"/>
                  </a:cubicBezTo>
                  <a:cubicBezTo>
                    <a:pt x="64" y="12"/>
                    <a:pt x="65" y="12"/>
                    <a:pt x="65" y="12"/>
                  </a:cubicBezTo>
                  <a:cubicBezTo>
                    <a:pt x="67" y="14"/>
                    <a:pt x="71" y="15"/>
                    <a:pt x="74" y="15"/>
                  </a:cubicBezTo>
                  <a:cubicBezTo>
                    <a:pt x="74" y="16"/>
                    <a:pt x="74" y="15"/>
                    <a:pt x="74" y="16"/>
                  </a:cubicBezTo>
                  <a:cubicBezTo>
                    <a:pt x="74" y="16"/>
                    <a:pt x="75" y="17"/>
                    <a:pt x="75" y="17"/>
                  </a:cubicBezTo>
                  <a:lnTo>
                    <a:pt x="76" y="17"/>
                  </a:lnTo>
                  <a:cubicBezTo>
                    <a:pt x="76" y="17"/>
                    <a:pt x="76" y="19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5" y="22"/>
                    <a:pt x="75" y="22"/>
                  </a:cubicBezTo>
                  <a:cubicBezTo>
                    <a:pt x="77" y="22"/>
                    <a:pt x="79" y="22"/>
                    <a:pt x="80" y="22"/>
                  </a:cubicBezTo>
                  <a:cubicBezTo>
                    <a:pt x="80" y="22"/>
                    <a:pt x="82" y="23"/>
                    <a:pt x="82" y="23"/>
                  </a:cubicBezTo>
                  <a:lnTo>
                    <a:pt x="83" y="23"/>
                  </a:lnTo>
                  <a:cubicBezTo>
                    <a:pt x="83" y="23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5" y="24"/>
                    <a:pt x="85" y="25"/>
                    <a:pt x="85" y="25"/>
                  </a:cubicBezTo>
                  <a:cubicBezTo>
                    <a:pt x="85" y="24"/>
                    <a:pt x="85" y="25"/>
                    <a:pt x="85" y="25"/>
                  </a:cubicBezTo>
                  <a:cubicBezTo>
                    <a:pt x="85" y="25"/>
                    <a:pt x="85" y="25"/>
                    <a:pt x="86" y="25"/>
                  </a:cubicBezTo>
                  <a:cubicBezTo>
                    <a:pt x="86" y="26"/>
                    <a:pt x="87" y="26"/>
                    <a:pt x="88" y="26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89" y="22"/>
                    <a:pt x="89" y="21"/>
                    <a:pt x="89" y="21"/>
                  </a:cubicBezTo>
                  <a:lnTo>
                    <a:pt x="89" y="20"/>
                  </a:lnTo>
                  <a:cubicBezTo>
                    <a:pt x="89" y="20"/>
                    <a:pt x="89" y="18"/>
                    <a:pt x="89" y="18"/>
                  </a:cubicBezTo>
                  <a:cubicBezTo>
                    <a:pt x="89" y="18"/>
                    <a:pt x="89" y="18"/>
                    <a:pt x="89" y="17"/>
                  </a:cubicBezTo>
                  <a:cubicBezTo>
                    <a:pt x="89" y="17"/>
                    <a:pt x="90" y="17"/>
                    <a:pt x="90" y="17"/>
                  </a:cubicBezTo>
                  <a:lnTo>
                    <a:pt x="90" y="18"/>
                  </a:lnTo>
                  <a:cubicBezTo>
                    <a:pt x="90" y="17"/>
                    <a:pt x="90" y="18"/>
                    <a:pt x="91" y="18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2" y="19"/>
                    <a:pt x="93" y="21"/>
                    <a:pt x="93" y="21"/>
                  </a:cubicBezTo>
                  <a:cubicBezTo>
                    <a:pt x="92" y="19"/>
                    <a:pt x="93" y="21"/>
                    <a:pt x="93" y="22"/>
                  </a:cubicBezTo>
                  <a:cubicBezTo>
                    <a:pt x="92" y="19"/>
                    <a:pt x="93" y="21"/>
                    <a:pt x="94" y="22"/>
                  </a:cubicBezTo>
                  <a:cubicBezTo>
                    <a:pt x="94" y="22"/>
                    <a:pt x="94" y="22"/>
                    <a:pt x="95" y="22"/>
                  </a:cubicBezTo>
                  <a:cubicBezTo>
                    <a:pt x="95" y="23"/>
                    <a:pt x="95" y="22"/>
                    <a:pt x="95" y="23"/>
                  </a:cubicBezTo>
                  <a:cubicBezTo>
                    <a:pt x="96" y="23"/>
                    <a:pt x="97" y="22"/>
                    <a:pt x="98" y="22"/>
                  </a:cubicBezTo>
                  <a:cubicBezTo>
                    <a:pt x="98" y="21"/>
                    <a:pt x="99" y="18"/>
                    <a:pt x="99" y="16"/>
                  </a:cubicBezTo>
                  <a:cubicBezTo>
                    <a:pt x="99" y="15"/>
                    <a:pt x="97" y="14"/>
                    <a:pt x="96" y="14"/>
                  </a:cubicBezTo>
                  <a:cubicBezTo>
                    <a:pt x="96" y="12"/>
                    <a:pt x="95" y="11"/>
                    <a:pt x="95" y="10"/>
                  </a:cubicBezTo>
                  <a:cubicBezTo>
                    <a:pt x="94" y="10"/>
                    <a:pt x="94" y="9"/>
                    <a:pt x="94" y="9"/>
                  </a:cubicBezTo>
                  <a:cubicBezTo>
                    <a:pt x="95" y="9"/>
                    <a:pt x="95" y="8"/>
                    <a:pt x="95" y="8"/>
                  </a:cubicBezTo>
                  <a:cubicBezTo>
                    <a:pt x="95" y="8"/>
                    <a:pt x="96" y="6"/>
                    <a:pt x="96" y="6"/>
                  </a:cubicBezTo>
                  <a:cubicBezTo>
                    <a:pt x="96" y="5"/>
                    <a:pt x="98" y="3"/>
                    <a:pt x="98" y="2"/>
                  </a:cubicBezTo>
                  <a:cubicBezTo>
                    <a:pt x="98" y="2"/>
                    <a:pt x="99" y="2"/>
                    <a:pt x="99" y="1"/>
                  </a:cubicBezTo>
                  <a:cubicBezTo>
                    <a:pt x="99" y="1"/>
                    <a:pt x="100" y="0"/>
                    <a:pt x="100" y="0"/>
                  </a:cubicBezTo>
                  <a:cubicBezTo>
                    <a:pt x="100" y="0"/>
                    <a:pt x="100" y="0"/>
                    <a:pt x="101" y="0"/>
                  </a:cubicBezTo>
                  <a:cubicBezTo>
                    <a:pt x="101" y="1"/>
                    <a:pt x="102" y="2"/>
                    <a:pt x="102" y="2"/>
                  </a:cubicBezTo>
                  <a:cubicBezTo>
                    <a:pt x="103" y="2"/>
                    <a:pt x="105" y="3"/>
                    <a:pt x="106" y="3"/>
                  </a:cubicBezTo>
                  <a:cubicBezTo>
                    <a:pt x="106" y="4"/>
                    <a:pt x="107" y="3"/>
                    <a:pt x="107" y="4"/>
                  </a:cubicBezTo>
                  <a:cubicBezTo>
                    <a:pt x="106" y="4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4"/>
                    <a:pt x="108" y="5"/>
                    <a:pt x="109" y="5"/>
                  </a:cubicBezTo>
                  <a:cubicBezTo>
                    <a:pt x="109" y="5"/>
                    <a:pt x="110" y="6"/>
                    <a:pt x="110" y="7"/>
                  </a:cubicBezTo>
                  <a:cubicBezTo>
                    <a:pt x="110" y="7"/>
                    <a:pt x="111" y="9"/>
                    <a:pt x="111" y="9"/>
                  </a:cubicBezTo>
                  <a:cubicBezTo>
                    <a:pt x="111" y="9"/>
                    <a:pt x="111" y="9"/>
                    <a:pt x="111" y="10"/>
                  </a:cubicBezTo>
                  <a:cubicBezTo>
                    <a:pt x="112" y="10"/>
                    <a:pt x="112" y="10"/>
                    <a:pt x="112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4" y="11"/>
                    <a:pt x="114" y="11"/>
                  </a:cubicBezTo>
                  <a:cubicBezTo>
                    <a:pt x="113" y="11"/>
                    <a:pt x="114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6" y="12"/>
                    <a:pt x="116" y="14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0" y="15"/>
                    <a:pt x="121" y="14"/>
                    <a:pt x="121" y="15"/>
                  </a:cubicBezTo>
                  <a:cubicBezTo>
                    <a:pt x="121" y="15"/>
                    <a:pt x="122" y="15"/>
                    <a:pt x="122" y="15"/>
                  </a:cubicBezTo>
                  <a:cubicBezTo>
                    <a:pt x="122" y="15"/>
                    <a:pt x="123" y="16"/>
                    <a:pt x="123" y="16"/>
                  </a:cubicBezTo>
                  <a:cubicBezTo>
                    <a:pt x="123" y="16"/>
                    <a:pt x="125" y="17"/>
                    <a:pt x="125" y="17"/>
                  </a:cubicBezTo>
                  <a:lnTo>
                    <a:pt x="126" y="17"/>
                  </a:lnTo>
                  <a:lnTo>
                    <a:pt x="128" y="17"/>
                  </a:lnTo>
                  <a:lnTo>
                    <a:pt x="128" y="18"/>
                  </a:lnTo>
                  <a:cubicBezTo>
                    <a:pt x="128" y="19"/>
                    <a:pt x="129" y="22"/>
                    <a:pt x="128" y="23"/>
                  </a:cubicBezTo>
                  <a:lnTo>
                    <a:pt x="128" y="25"/>
                  </a:lnTo>
                  <a:lnTo>
                    <a:pt x="127" y="26"/>
                  </a:lnTo>
                  <a:lnTo>
                    <a:pt x="126" y="26"/>
                  </a:lnTo>
                  <a:cubicBezTo>
                    <a:pt x="126" y="26"/>
                    <a:pt x="124" y="27"/>
                    <a:pt x="124" y="27"/>
                  </a:cubicBezTo>
                  <a:lnTo>
                    <a:pt x="124" y="29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6" y="30"/>
                  </a:lnTo>
                  <a:lnTo>
                    <a:pt x="126" y="32"/>
                  </a:lnTo>
                  <a:cubicBezTo>
                    <a:pt x="125" y="32"/>
                    <a:pt x="124" y="32"/>
                    <a:pt x="123" y="32"/>
                  </a:cubicBezTo>
                  <a:lnTo>
                    <a:pt x="123" y="31"/>
                  </a:lnTo>
                  <a:lnTo>
                    <a:pt x="122" y="30"/>
                  </a:lnTo>
                  <a:lnTo>
                    <a:pt x="121" y="29"/>
                  </a:lnTo>
                  <a:cubicBezTo>
                    <a:pt x="121" y="29"/>
                    <a:pt x="119" y="28"/>
                    <a:pt x="119" y="29"/>
                  </a:cubicBezTo>
                  <a:cubicBezTo>
                    <a:pt x="118" y="29"/>
                    <a:pt x="117" y="30"/>
                    <a:pt x="117" y="30"/>
                  </a:cubicBezTo>
                  <a:cubicBezTo>
                    <a:pt x="117" y="30"/>
                    <a:pt x="116" y="30"/>
                    <a:pt x="115" y="30"/>
                  </a:cubicBezTo>
                  <a:lnTo>
                    <a:pt x="114" y="31"/>
                  </a:lnTo>
                  <a:cubicBezTo>
                    <a:pt x="114" y="32"/>
                    <a:pt x="113" y="31"/>
                    <a:pt x="113" y="32"/>
                  </a:cubicBezTo>
                  <a:cubicBezTo>
                    <a:pt x="113" y="32"/>
                    <a:pt x="113" y="32"/>
                    <a:pt x="112" y="32"/>
                  </a:cubicBezTo>
                  <a:cubicBezTo>
                    <a:pt x="112" y="33"/>
                    <a:pt x="112" y="32"/>
                    <a:pt x="112" y="33"/>
                  </a:cubicBezTo>
                  <a:cubicBezTo>
                    <a:pt x="111" y="33"/>
                    <a:pt x="110" y="33"/>
                    <a:pt x="109" y="33"/>
                  </a:cubicBezTo>
                  <a:cubicBezTo>
                    <a:pt x="109" y="34"/>
                    <a:pt x="106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3" y="36"/>
                    <a:pt x="103" y="37"/>
                  </a:cubicBezTo>
                  <a:lnTo>
                    <a:pt x="102" y="37"/>
                  </a:lnTo>
                  <a:lnTo>
                    <a:pt x="101" y="37"/>
                  </a:lnTo>
                  <a:lnTo>
                    <a:pt x="101" y="38"/>
                  </a:lnTo>
                  <a:cubicBezTo>
                    <a:pt x="100" y="38"/>
                    <a:pt x="101" y="38"/>
                    <a:pt x="100" y="38"/>
                  </a:cubicBezTo>
                  <a:cubicBezTo>
                    <a:pt x="100" y="40"/>
                    <a:pt x="99" y="42"/>
                    <a:pt x="99" y="43"/>
                  </a:cubicBezTo>
                  <a:lnTo>
                    <a:pt x="100" y="43"/>
                  </a:lnTo>
                  <a:lnTo>
                    <a:pt x="100" y="45"/>
                  </a:lnTo>
                  <a:lnTo>
                    <a:pt x="101" y="46"/>
                  </a:lnTo>
                  <a:cubicBezTo>
                    <a:pt x="101" y="46"/>
                    <a:pt x="102" y="47"/>
                    <a:pt x="102" y="47"/>
                  </a:cubicBezTo>
                  <a:cubicBezTo>
                    <a:pt x="103" y="47"/>
                    <a:pt x="103" y="48"/>
                    <a:pt x="103" y="49"/>
                  </a:cubicBezTo>
                  <a:cubicBezTo>
                    <a:pt x="103" y="49"/>
                    <a:pt x="104" y="49"/>
                    <a:pt x="105" y="49"/>
                  </a:cubicBezTo>
                  <a:lnTo>
                    <a:pt x="105" y="52"/>
                  </a:lnTo>
                  <a:lnTo>
                    <a:pt x="107" y="52"/>
                  </a:lnTo>
                  <a:lnTo>
                    <a:pt x="107" y="53"/>
                  </a:lnTo>
                  <a:lnTo>
                    <a:pt x="108" y="53"/>
                  </a:lnTo>
                  <a:cubicBezTo>
                    <a:pt x="108" y="54"/>
                    <a:pt x="108" y="53"/>
                    <a:pt x="108" y="54"/>
                  </a:cubicBezTo>
                  <a:lnTo>
                    <a:pt x="109" y="54"/>
                  </a:lnTo>
                  <a:lnTo>
                    <a:pt x="109" y="55"/>
                  </a:lnTo>
                  <a:cubicBezTo>
                    <a:pt x="109" y="56"/>
                    <a:pt x="109" y="57"/>
                    <a:pt x="109" y="58"/>
                  </a:cubicBezTo>
                  <a:cubicBezTo>
                    <a:pt x="108" y="58"/>
                    <a:pt x="108" y="59"/>
                    <a:pt x="108" y="59"/>
                  </a:cubicBezTo>
                  <a:cubicBezTo>
                    <a:pt x="108" y="59"/>
                    <a:pt x="107" y="60"/>
                    <a:pt x="107" y="60"/>
                  </a:cubicBezTo>
                  <a:lnTo>
                    <a:pt x="107" y="61"/>
                  </a:lnTo>
                  <a:lnTo>
                    <a:pt x="106" y="61"/>
                  </a:lnTo>
                  <a:cubicBezTo>
                    <a:pt x="106" y="62"/>
                    <a:pt x="106" y="65"/>
                    <a:pt x="107" y="65"/>
                  </a:cubicBezTo>
                  <a:lnTo>
                    <a:pt x="107" y="66"/>
                  </a:lnTo>
                  <a:cubicBezTo>
                    <a:pt x="108" y="66"/>
                    <a:pt x="108" y="67"/>
                    <a:pt x="108" y="67"/>
                  </a:cubicBezTo>
                  <a:lnTo>
                    <a:pt x="109" y="67"/>
                  </a:lnTo>
                  <a:lnTo>
                    <a:pt x="111" y="67"/>
                  </a:lnTo>
                  <a:lnTo>
                    <a:pt x="111" y="68"/>
                  </a:lnTo>
                  <a:cubicBezTo>
                    <a:pt x="110" y="69"/>
                    <a:pt x="111" y="73"/>
                    <a:pt x="111" y="74"/>
                  </a:cubicBezTo>
                  <a:lnTo>
                    <a:pt x="110" y="74"/>
                  </a:lnTo>
                  <a:lnTo>
                    <a:pt x="110" y="75"/>
                  </a:lnTo>
                  <a:lnTo>
                    <a:pt x="109" y="75"/>
                  </a:lnTo>
                  <a:cubicBezTo>
                    <a:pt x="108" y="75"/>
                    <a:pt x="107" y="76"/>
                    <a:pt x="107" y="76"/>
                  </a:cubicBezTo>
                  <a:cubicBezTo>
                    <a:pt x="106" y="76"/>
                    <a:pt x="105" y="77"/>
                    <a:pt x="105" y="77"/>
                  </a:cubicBezTo>
                  <a:lnTo>
                    <a:pt x="104" y="77"/>
                  </a:lnTo>
                  <a:cubicBezTo>
                    <a:pt x="104" y="78"/>
                    <a:pt x="104" y="81"/>
                    <a:pt x="104" y="81"/>
                  </a:cubicBezTo>
                  <a:lnTo>
                    <a:pt x="104" y="82"/>
                  </a:lnTo>
                  <a:lnTo>
                    <a:pt x="103" y="83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0"/>
                  </a:lnTo>
                  <a:lnTo>
                    <a:pt x="101" y="79"/>
                  </a:lnTo>
                  <a:lnTo>
                    <a:pt x="100" y="79"/>
                  </a:lnTo>
                  <a:lnTo>
                    <a:pt x="98" y="79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81"/>
                  </a:lnTo>
                  <a:lnTo>
                    <a:pt x="96" y="82"/>
                  </a:lnTo>
                  <a:cubicBezTo>
                    <a:pt x="96" y="82"/>
                    <a:pt x="95" y="83"/>
                    <a:pt x="94" y="83"/>
                  </a:cubicBezTo>
                  <a:lnTo>
                    <a:pt x="94" y="84"/>
                  </a:lnTo>
                  <a:lnTo>
                    <a:pt x="93" y="84"/>
                  </a:lnTo>
                  <a:lnTo>
                    <a:pt x="93" y="85"/>
                  </a:lnTo>
                  <a:lnTo>
                    <a:pt x="93" y="86"/>
                  </a:lnTo>
                  <a:lnTo>
                    <a:pt x="92" y="86"/>
                  </a:lnTo>
                  <a:lnTo>
                    <a:pt x="92" y="87"/>
                  </a:lnTo>
                  <a:cubicBezTo>
                    <a:pt x="92" y="87"/>
                    <a:pt x="92" y="87"/>
                    <a:pt x="92" y="87"/>
                  </a:cubicBezTo>
                  <a:cubicBezTo>
                    <a:pt x="92" y="88"/>
                    <a:pt x="91" y="91"/>
                    <a:pt x="91" y="92"/>
                  </a:cubicBezTo>
                  <a:lnTo>
                    <a:pt x="90" y="92"/>
                  </a:lnTo>
                  <a:cubicBezTo>
                    <a:pt x="90" y="93"/>
                    <a:pt x="90" y="92"/>
                    <a:pt x="90" y="93"/>
                  </a:cubicBezTo>
                  <a:cubicBezTo>
                    <a:pt x="88" y="93"/>
                    <a:pt x="85" y="93"/>
                    <a:pt x="85" y="93"/>
                  </a:cubicBezTo>
                  <a:lnTo>
                    <a:pt x="84" y="93"/>
                  </a:lnTo>
                  <a:lnTo>
                    <a:pt x="84" y="94"/>
                  </a:lnTo>
                  <a:lnTo>
                    <a:pt x="84" y="96"/>
                  </a:lnTo>
                  <a:lnTo>
                    <a:pt x="83" y="96"/>
                  </a:lnTo>
                  <a:lnTo>
                    <a:pt x="83" y="97"/>
                  </a:lnTo>
                  <a:cubicBezTo>
                    <a:pt x="82" y="98"/>
                    <a:pt x="84" y="102"/>
                    <a:pt x="83" y="103"/>
                  </a:cubicBezTo>
                  <a:lnTo>
                    <a:pt x="83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1" y="108"/>
                  </a:lnTo>
                  <a:lnTo>
                    <a:pt x="81" y="111"/>
                  </a:lnTo>
                  <a:cubicBezTo>
                    <a:pt x="82" y="111"/>
                    <a:pt x="81" y="111"/>
                    <a:pt x="82" y="111"/>
                  </a:cubicBezTo>
                  <a:lnTo>
                    <a:pt x="82" y="112"/>
                  </a:lnTo>
                  <a:cubicBezTo>
                    <a:pt x="83" y="112"/>
                    <a:pt x="82" y="112"/>
                    <a:pt x="83" y="112"/>
                  </a:cubicBezTo>
                  <a:lnTo>
                    <a:pt x="83" y="113"/>
                  </a:lnTo>
                  <a:lnTo>
                    <a:pt x="90" y="113"/>
                  </a:lnTo>
                  <a:lnTo>
                    <a:pt x="90" y="116"/>
                  </a:lnTo>
                  <a:lnTo>
                    <a:pt x="90" y="117"/>
                  </a:lnTo>
                  <a:cubicBezTo>
                    <a:pt x="89" y="117"/>
                    <a:pt x="90" y="117"/>
                    <a:pt x="89" y="117"/>
                  </a:cubicBezTo>
                  <a:lnTo>
                    <a:pt x="89" y="118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87" y="120"/>
                  </a:lnTo>
                  <a:lnTo>
                    <a:pt x="87" y="121"/>
                  </a:lnTo>
                  <a:cubicBezTo>
                    <a:pt x="87" y="121"/>
                    <a:pt x="86" y="121"/>
                    <a:pt x="86" y="122"/>
                  </a:cubicBezTo>
                  <a:cubicBezTo>
                    <a:pt x="86" y="122"/>
                    <a:pt x="86" y="122"/>
                    <a:pt x="85" y="122"/>
                  </a:cubicBezTo>
                  <a:lnTo>
                    <a:pt x="85" y="123"/>
                  </a:lnTo>
                  <a:lnTo>
                    <a:pt x="84" y="124"/>
                  </a:lnTo>
                  <a:lnTo>
                    <a:pt x="84" y="125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2" y="127"/>
                  </a:lnTo>
                  <a:lnTo>
                    <a:pt x="81" y="127"/>
                  </a:lnTo>
                  <a:cubicBezTo>
                    <a:pt x="81" y="126"/>
                    <a:pt x="81" y="127"/>
                    <a:pt x="81" y="126"/>
                  </a:cubicBezTo>
                  <a:lnTo>
                    <a:pt x="80" y="126"/>
                  </a:lnTo>
                  <a:lnTo>
                    <a:pt x="80" y="125"/>
                  </a:lnTo>
                  <a:lnTo>
                    <a:pt x="79" y="125"/>
                  </a:lnTo>
                  <a:cubicBezTo>
                    <a:pt x="79" y="125"/>
                    <a:pt x="78" y="124"/>
                    <a:pt x="78" y="124"/>
                  </a:cubicBezTo>
                  <a:cubicBezTo>
                    <a:pt x="78" y="123"/>
                    <a:pt x="75" y="123"/>
                    <a:pt x="75" y="122"/>
                  </a:cubicBezTo>
                  <a:lnTo>
                    <a:pt x="72" y="122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70" y="126"/>
                  </a:lnTo>
                  <a:lnTo>
                    <a:pt x="69" y="126"/>
                  </a:lnTo>
                  <a:lnTo>
                    <a:pt x="69" y="125"/>
                  </a:lnTo>
                  <a:cubicBezTo>
                    <a:pt x="70" y="125"/>
                    <a:pt x="70" y="121"/>
                    <a:pt x="70" y="120"/>
                  </a:cubicBezTo>
                  <a:lnTo>
                    <a:pt x="69" y="120"/>
                  </a:lnTo>
                  <a:lnTo>
                    <a:pt x="69" y="119"/>
                  </a:lnTo>
                  <a:lnTo>
                    <a:pt x="67" y="119"/>
                  </a:lnTo>
                  <a:cubicBezTo>
                    <a:pt x="67" y="120"/>
                    <a:pt x="65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lnTo>
                    <a:pt x="59" y="120"/>
                  </a:lnTo>
                  <a:lnTo>
                    <a:pt x="58" y="119"/>
                  </a:lnTo>
                  <a:lnTo>
                    <a:pt x="58" y="118"/>
                  </a:lnTo>
                  <a:lnTo>
                    <a:pt x="57" y="118"/>
                  </a:lnTo>
                  <a:cubicBezTo>
                    <a:pt x="56" y="117"/>
                    <a:pt x="57" y="109"/>
                    <a:pt x="58" y="109"/>
                  </a:cubicBezTo>
                  <a:cubicBezTo>
                    <a:pt x="56" y="109"/>
                    <a:pt x="52" y="108"/>
                    <a:pt x="50" y="108"/>
                  </a:cubicBezTo>
                  <a:cubicBezTo>
                    <a:pt x="50" y="107"/>
                    <a:pt x="50" y="104"/>
                    <a:pt x="50" y="103"/>
                  </a:cubicBezTo>
                  <a:lnTo>
                    <a:pt x="50" y="102"/>
                  </a:lnTo>
                  <a:cubicBezTo>
                    <a:pt x="49" y="102"/>
                    <a:pt x="48" y="98"/>
                    <a:pt x="49" y="97"/>
                  </a:cubicBezTo>
                  <a:lnTo>
                    <a:pt x="50" y="96"/>
                  </a:lnTo>
                  <a:lnTo>
                    <a:pt x="51" y="96"/>
                  </a:lnTo>
                  <a:cubicBezTo>
                    <a:pt x="51" y="94"/>
                    <a:pt x="52" y="90"/>
                    <a:pt x="51" y="89"/>
                  </a:cubicBezTo>
                  <a:lnTo>
                    <a:pt x="51" y="88"/>
                  </a:lnTo>
                  <a:cubicBezTo>
                    <a:pt x="50" y="88"/>
                    <a:pt x="50" y="88"/>
                    <a:pt x="50" y="88"/>
                  </a:cubicBezTo>
                  <a:cubicBezTo>
                    <a:pt x="50" y="88"/>
                    <a:pt x="49" y="87"/>
                    <a:pt x="49" y="86"/>
                  </a:cubicBezTo>
                  <a:cubicBezTo>
                    <a:pt x="48" y="86"/>
                    <a:pt x="48" y="86"/>
                    <a:pt x="48" y="86"/>
                  </a:cubicBezTo>
                  <a:lnTo>
                    <a:pt x="48" y="85"/>
                  </a:lnTo>
                  <a:lnTo>
                    <a:pt x="47" y="85"/>
                  </a:lnTo>
                  <a:cubicBezTo>
                    <a:pt x="47" y="85"/>
                    <a:pt x="47" y="84"/>
                    <a:pt x="47" y="84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5" y="83"/>
                    <a:pt x="45" y="83"/>
                  </a:cubicBezTo>
                  <a:lnTo>
                    <a:pt x="45" y="82"/>
                  </a:lnTo>
                  <a:cubicBezTo>
                    <a:pt x="44" y="82"/>
                    <a:pt x="42" y="81"/>
                    <a:pt x="42" y="80"/>
                  </a:cubicBezTo>
                  <a:lnTo>
                    <a:pt x="40" y="80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8" y="81"/>
                  </a:lnTo>
                  <a:lnTo>
                    <a:pt x="38" y="82"/>
                  </a:lnTo>
                  <a:cubicBezTo>
                    <a:pt x="38" y="82"/>
                    <a:pt x="38" y="82"/>
                    <a:pt x="37" y="82"/>
                  </a:cubicBezTo>
                  <a:lnTo>
                    <a:pt x="37" y="83"/>
                  </a:lnTo>
                  <a:cubicBezTo>
                    <a:pt x="37" y="84"/>
                    <a:pt x="36" y="85"/>
                    <a:pt x="36" y="86"/>
                  </a:cubicBezTo>
                  <a:cubicBezTo>
                    <a:pt x="35" y="86"/>
                    <a:pt x="34" y="87"/>
                    <a:pt x="34" y="87"/>
                  </a:cubicBezTo>
                  <a:lnTo>
                    <a:pt x="33" y="87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8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4"/>
                  </a:lnTo>
                  <a:cubicBezTo>
                    <a:pt x="24" y="84"/>
                    <a:pt x="22" y="84"/>
                    <a:pt x="22" y="84"/>
                  </a:cubicBezTo>
                  <a:lnTo>
                    <a:pt x="22" y="83"/>
                  </a:lnTo>
                  <a:lnTo>
                    <a:pt x="20" y="83"/>
                  </a:lnTo>
                  <a:cubicBezTo>
                    <a:pt x="20" y="83"/>
                    <a:pt x="20" y="83"/>
                    <a:pt x="20" y="83"/>
                  </a:cubicBezTo>
                  <a:cubicBezTo>
                    <a:pt x="19" y="83"/>
                    <a:pt x="17" y="82"/>
                    <a:pt x="16" y="82"/>
                  </a:cubicBezTo>
                  <a:lnTo>
                    <a:pt x="16" y="81"/>
                  </a:lnTo>
                  <a:cubicBezTo>
                    <a:pt x="16" y="81"/>
                    <a:pt x="16" y="79"/>
                    <a:pt x="17" y="79"/>
                  </a:cubicBezTo>
                  <a:lnTo>
                    <a:pt x="17" y="78"/>
                  </a:lnTo>
                  <a:lnTo>
                    <a:pt x="18" y="78"/>
                  </a:lnTo>
                  <a:cubicBezTo>
                    <a:pt x="18" y="77"/>
                    <a:pt x="18" y="77"/>
                    <a:pt x="19" y="77"/>
                  </a:cubicBezTo>
                  <a:cubicBezTo>
                    <a:pt x="19" y="76"/>
                    <a:pt x="19" y="76"/>
                    <a:pt x="20" y="76"/>
                  </a:cubicBezTo>
                  <a:lnTo>
                    <a:pt x="20" y="75"/>
                  </a:lnTo>
                  <a:lnTo>
                    <a:pt x="20" y="73"/>
                  </a:lnTo>
                  <a:lnTo>
                    <a:pt x="21" y="73"/>
                  </a:lnTo>
                  <a:lnTo>
                    <a:pt x="21" y="72"/>
                  </a:lnTo>
                  <a:cubicBezTo>
                    <a:pt x="22" y="72"/>
                    <a:pt x="22" y="72"/>
                    <a:pt x="22" y="71"/>
                  </a:cubicBezTo>
                  <a:lnTo>
                    <a:pt x="23" y="71"/>
                  </a:lnTo>
                  <a:cubicBezTo>
                    <a:pt x="23" y="71"/>
                    <a:pt x="23" y="70"/>
                    <a:pt x="24" y="70"/>
                  </a:cubicBezTo>
                  <a:cubicBezTo>
                    <a:pt x="24" y="70"/>
                    <a:pt x="25" y="70"/>
                    <a:pt x="25" y="70"/>
                  </a:cubicBezTo>
                  <a:lnTo>
                    <a:pt x="25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1" y="65"/>
                  </a:lnTo>
                  <a:cubicBezTo>
                    <a:pt x="20" y="65"/>
                    <a:pt x="20" y="63"/>
                    <a:pt x="20" y="63"/>
                  </a:cubicBezTo>
                  <a:cubicBezTo>
                    <a:pt x="18" y="63"/>
                    <a:pt x="16" y="62"/>
                    <a:pt x="14" y="62"/>
                  </a:cubicBezTo>
                  <a:lnTo>
                    <a:pt x="14" y="63"/>
                  </a:lnTo>
                  <a:lnTo>
                    <a:pt x="13" y="63"/>
                  </a:lnTo>
                  <a:lnTo>
                    <a:pt x="12" y="64"/>
                  </a:lnTo>
                  <a:lnTo>
                    <a:pt x="12" y="65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8" y="68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7" y="73"/>
                  </a:lnTo>
                  <a:cubicBezTo>
                    <a:pt x="7" y="73"/>
                    <a:pt x="6" y="72"/>
                    <a:pt x="6" y="72"/>
                  </a:cubicBezTo>
                  <a:lnTo>
                    <a:pt x="5" y="72"/>
                  </a:lnTo>
                  <a:lnTo>
                    <a:pt x="5" y="71"/>
                  </a:lnTo>
                  <a:lnTo>
                    <a:pt x="4" y="71"/>
                  </a:lnTo>
                  <a:cubicBezTo>
                    <a:pt x="4" y="71"/>
                    <a:pt x="4" y="71"/>
                    <a:pt x="4" y="71"/>
                  </a:cubicBezTo>
                  <a:lnTo>
                    <a:pt x="3" y="71"/>
                  </a:lnTo>
                  <a:cubicBezTo>
                    <a:pt x="3" y="70"/>
                    <a:pt x="4" y="67"/>
                    <a:pt x="3" y="67"/>
                  </a:cubicBezTo>
                  <a:lnTo>
                    <a:pt x="3" y="66"/>
                  </a:lnTo>
                  <a:cubicBezTo>
                    <a:pt x="2" y="66"/>
                    <a:pt x="2" y="66"/>
                    <a:pt x="2" y="66"/>
                  </a:cubicBezTo>
                  <a:lnTo>
                    <a:pt x="2" y="65"/>
                  </a:lnTo>
                  <a:lnTo>
                    <a:pt x="1" y="65"/>
                  </a:lnTo>
                  <a:cubicBezTo>
                    <a:pt x="1" y="63"/>
                    <a:pt x="0" y="57"/>
                    <a:pt x="1" y="56"/>
                  </a:cubicBezTo>
                  <a:lnTo>
                    <a:pt x="2" y="56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3" y="51"/>
                  </a:lnTo>
                  <a:cubicBezTo>
                    <a:pt x="4" y="51"/>
                    <a:pt x="5" y="51"/>
                    <a:pt x="6" y="51"/>
                  </a:cubicBezTo>
                  <a:lnTo>
                    <a:pt x="7" y="50"/>
                  </a:lnTo>
                  <a:lnTo>
                    <a:pt x="9" y="50"/>
                  </a:lnTo>
                  <a:cubicBezTo>
                    <a:pt x="9" y="49"/>
                    <a:pt x="9" y="48"/>
                    <a:pt x="9" y="48"/>
                  </a:cubicBezTo>
                  <a:lnTo>
                    <a:pt x="10" y="48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4" y="36"/>
                  </a:lnTo>
                  <a:cubicBezTo>
                    <a:pt x="23" y="36"/>
                    <a:pt x="24" y="36"/>
                    <a:pt x="23" y="36"/>
                  </a:cubicBez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cubicBezTo>
                    <a:pt x="25" y="34"/>
                    <a:pt x="25" y="34"/>
                    <a:pt x="25" y="34"/>
                  </a:cubicBezTo>
                  <a:lnTo>
                    <a:pt x="26" y="33"/>
                  </a:lnTo>
                  <a:lnTo>
                    <a:pt x="26" y="32"/>
                  </a:lnTo>
                  <a:cubicBezTo>
                    <a:pt x="25" y="32"/>
                    <a:pt x="26" y="31"/>
                    <a:pt x="25" y="31"/>
                  </a:cubicBezTo>
                  <a:lnTo>
                    <a:pt x="25" y="30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5" y="27"/>
                  </a:lnTo>
                  <a:cubicBezTo>
                    <a:pt x="25" y="26"/>
                    <a:pt x="26" y="27"/>
                    <a:pt x="26" y="26"/>
                  </a:cubicBezTo>
                  <a:lnTo>
                    <a:pt x="27" y="26"/>
                  </a:lnTo>
                  <a:cubicBezTo>
                    <a:pt x="27" y="25"/>
                    <a:pt x="27" y="22"/>
                    <a:pt x="27" y="21"/>
                  </a:cubicBezTo>
                  <a:lnTo>
                    <a:pt x="28" y="21"/>
                  </a:lnTo>
                  <a:lnTo>
                    <a:pt x="28" y="20"/>
                  </a:lnTo>
                  <a:cubicBezTo>
                    <a:pt x="28" y="20"/>
                    <a:pt x="28" y="20"/>
                    <a:pt x="28" y="20"/>
                  </a:cubicBezTo>
                  <a:lnTo>
                    <a:pt x="28" y="19"/>
                  </a:lnTo>
                  <a:lnTo>
                    <a:pt x="30" y="19"/>
                  </a:lnTo>
                  <a:cubicBezTo>
                    <a:pt x="30" y="17"/>
                    <a:pt x="30" y="15"/>
                    <a:pt x="30" y="13"/>
                  </a:cubicBezTo>
                </a:path>
              </a:pathLst>
            </a:custGeom>
            <a:noFill/>
            <a:ln w="2540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198874" name="Freeform 218"/>
          <p:cNvSpPr>
            <a:spLocks/>
          </p:cNvSpPr>
          <p:nvPr/>
        </p:nvSpPr>
        <p:spPr bwMode="auto">
          <a:xfrm>
            <a:off x="3643306" y="1368450"/>
            <a:ext cx="5046662" cy="5632450"/>
          </a:xfrm>
          <a:custGeom>
            <a:avLst/>
            <a:gdLst>
              <a:gd name="T0" fmla="*/ 0 w 3179"/>
              <a:gd name="T1" fmla="*/ 2147483647 h 3548"/>
              <a:gd name="T2" fmla="*/ 367942762 w 3179"/>
              <a:gd name="T3" fmla="*/ 2147483647 h 3548"/>
              <a:gd name="T4" fmla="*/ 619958384 w 3179"/>
              <a:gd name="T5" fmla="*/ 2147483647 h 3548"/>
              <a:gd name="T6" fmla="*/ 874493467 w 3179"/>
              <a:gd name="T7" fmla="*/ 2147483647 h 3548"/>
              <a:gd name="T8" fmla="*/ 1058465592 w 3179"/>
              <a:gd name="T9" fmla="*/ 2147483647 h 3548"/>
              <a:gd name="T10" fmla="*/ 1290319873 w 3179"/>
              <a:gd name="T11" fmla="*/ 2147483647 h 3548"/>
              <a:gd name="T12" fmla="*/ 1519653204 w 3179"/>
              <a:gd name="T13" fmla="*/ 2147483647 h 3548"/>
              <a:gd name="T14" fmla="*/ 1658262536 w 3179"/>
              <a:gd name="T15" fmla="*/ 2147483647 h 3548"/>
              <a:gd name="T16" fmla="*/ 1978321853 w 3179"/>
              <a:gd name="T17" fmla="*/ 2147483647 h 3548"/>
              <a:gd name="T18" fmla="*/ 2026205596 w 3179"/>
              <a:gd name="T19" fmla="*/ 2147483647 h 3548"/>
              <a:gd name="T20" fmla="*/ 2147483647 w 3179"/>
              <a:gd name="T21" fmla="*/ 2147483647 h 3548"/>
              <a:gd name="T22" fmla="*/ 2147483647 w 3179"/>
              <a:gd name="T23" fmla="*/ 2147483647 h 3548"/>
              <a:gd name="T24" fmla="*/ 2147483647 w 3179"/>
              <a:gd name="T25" fmla="*/ 2147483647 h 3548"/>
              <a:gd name="T26" fmla="*/ 2147483647 w 3179"/>
              <a:gd name="T27" fmla="*/ 2147483647 h 3548"/>
              <a:gd name="T28" fmla="*/ 2147483647 w 3179"/>
              <a:gd name="T29" fmla="*/ 2147483647 h 3548"/>
              <a:gd name="T30" fmla="*/ 2147483647 w 3179"/>
              <a:gd name="T31" fmla="*/ 2147483647 h 3548"/>
              <a:gd name="T32" fmla="*/ 2147483647 w 3179"/>
              <a:gd name="T33" fmla="*/ 2147483647 h 3548"/>
              <a:gd name="T34" fmla="*/ 2147483647 w 3179"/>
              <a:gd name="T35" fmla="*/ 2147483647 h 3548"/>
              <a:gd name="T36" fmla="*/ 2147483647 w 3179"/>
              <a:gd name="T37" fmla="*/ 2147483647 h 3548"/>
              <a:gd name="T38" fmla="*/ 2147483647 w 3179"/>
              <a:gd name="T39" fmla="*/ 2147483647 h 3548"/>
              <a:gd name="T40" fmla="*/ 2147483647 w 3179"/>
              <a:gd name="T41" fmla="*/ 2147483647 h 3548"/>
              <a:gd name="T42" fmla="*/ 2147483647 w 3179"/>
              <a:gd name="T43" fmla="*/ 2147483647 h 3548"/>
              <a:gd name="T44" fmla="*/ 2147483647 w 3179"/>
              <a:gd name="T45" fmla="*/ 2147483647 h 3548"/>
              <a:gd name="T46" fmla="*/ 2147483647 w 3179"/>
              <a:gd name="T47" fmla="*/ 2147483647 h 3548"/>
              <a:gd name="T48" fmla="*/ 2147483647 w 3179"/>
              <a:gd name="T49" fmla="*/ 2147483647 h 3548"/>
              <a:gd name="T50" fmla="*/ 2147483647 w 3179"/>
              <a:gd name="T51" fmla="*/ 2147483647 h 3548"/>
              <a:gd name="T52" fmla="*/ 2147483647 w 3179"/>
              <a:gd name="T53" fmla="*/ 2147483647 h 3548"/>
              <a:gd name="T54" fmla="*/ 2147483647 w 3179"/>
              <a:gd name="T55" fmla="*/ 2147483647 h 3548"/>
              <a:gd name="T56" fmla="*/ 2147483647 w 3179"/>
              <a:gd name="T57" fmla="*/ 2147483647 h 3548"/>
              <a:gd name="T58" fmla="*/ 2147483647 w 3179"/>
              <a:gd name="T59" fmla="*/ 2147483647 h 3548"/>
              <a:gd name="T60" fmla="*/ 2147483647 w 3179"/>
              <a:gd name="T61" fmla="*/ 2147483647 h 3548"/>
              <a:gd name="T62" fmla="*/ 2147483647 w 3179"/>
              <a:gd name="T63" fmla="*/ 2147483647 h 3548"/>
              <a:gd name="T64" fmla="*/ 2147483647 w 3179"/>
              <a:gd name="T65" fmla="*/ 2147483647 h 3548"/>
              <a:gd name="T66" fmla="*/ 2147483647 w 3179"/>
              <a:gd name="T67" fmla="*/ 2147483647 h 3548"/>
              <a:gd name="T68" fmla="*/ 2147483647 w 3179"/>
              <a:gd name="T69" fmla="*/ 2147483647 h 3548"/>
              <a:gd name="T70" fmla="*/ 2147483647 w 3179"/>
              <a:gd name="T71" fmla="*/ 2147483647 h 3548"/>
              <a:gd name="T72" fmla="*/ 2147483647 w 3179"/>
              <a:gd name="T73" fmla="*/ 2147483647 h 3548"/>
              <a:gd name="T74" fmla="*/ 2147483647 w 3179"/>
              <a:gd name="T75" fmla="*/ 2147483647 h 3548"/>
              <a:gd name="T76" fmla="*/ 2147483647 w 3179"/>
              <a:gd name="T77" fmla="*/ 2147483647 h 3548"/>
              <a:gd name="T78" fmla="*/ 2147483647 w 3179"/>
              <a:gd name="T79" fmla="*/ 1958162455 h 3548"/>
              <a:gd name="T80" fmla="*/ 2147483647 w 3179"/>
              <a:gd name="T81" fmla="*/ 1474292191 h 3548"/>
              <a:gd name="T82" fmla="*/ 2147483647 w 3179"/>
              <a:gd name="T83" fmla="*/ 1083667286 h 3548"/>
              <a:gd name="T84" fmla="*/ 2147483647 w 3179"/>
              <a:gd name="T85" fmla="*/ 761087176 h 3548"/>
              <a:gd name="T86" fmla="*/ 2147483647 w 3179"/>
              <a:gd name="T87" fmla="*/ 393144366 h 3548"/>
              <a:gd name="T88" fmla="*/ 2147483647 w 3179"/>
              <a:gd name="T89" fmla="*/ 0 h 35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79"/>
              <a:gd name="T136" fmla="*/ 0 h 3548"/>
              <a:gd name="T137" fmla="*/ 3179 w 3179"/>
              <a:gd name="T138" fmla="*/ 3548 h 3548"/>
              <a:gd name="connsiteX0" fmla="*/ 0 w 10000"/>
              <a:gd name="connsiteY0" fmla="*/ 10000 h 10000"/>
              <a:gd name="connsiteX1" fmla="*/ 459 w 10000"/>
              <a:gd name="connsiteY1" fmla="*/ 9766 h 10000"/>
              <a:gd name="connsiteX2" fmla="*/ 774 w 10000"/>
              <a:gd name="connsiteY2" fmla="*/ 9611 h 10000"/>
              <a:gd name="connsiteX3" fmla="*/ 1092 w 10000"/>
              <a:gd name="connsiteY3" fmla="*/ 9405 h 10000"/>
              <a:gd name="connsiteX4" fmla="*/ 1321 w 10000"/>
              <a:gd name="connsiteY4" fmla="*/ 9174 h 10000"/>
              <a:gd name="connsiteX5" fmla="*/ 1611 w 10000"/>
              <a:gd name="connsiteY5" fmla="*/ 8960 h 10000"/>
              <a:gd name="connsiteX6" fmla="*/ 1897 w 10000"/>
              <a:gd name="connsiteY6" fmla="*/ 8684 h 10000"/>
              <a:gd name="connsiteX7" fmla="*/ 2070 w 10000"/>
              <a:gd name="connsiteY7" fmla="*/ 8453 h 10000"/>
              <a:gd name="connsiteX8" fmla="*/ 2469 w 10000"/>
              <a:gd name="connsiteY8" fmla="*/ 8481 h 10000"/>
              <a:gd name="connsiteX9" fmla="*/ 2529 w 10000"/>
              <a:gd name="connsiteY9" fmla="*/ 8377 h 10000"/>
              <a:gd name="connsiteX10" fmla="*/ 2752 w 10000"/>
              <a:gd name="connsiteY10" fmla="*/ 8320 h 10000"/>
              <a:gd name="connsiteX11" fmla="*/ 3133 w 10000"/>
              <a:gd name="connsiteY11" fmla="*/ 8196 h 10000"/>
              <a:gd name="connsiteX12" fmla="*/ 3391 w 10000"/>
              <a:gd name="connsiteY12" fmla="*/ 8067 h 10000"/>
              <a:gd name="connsiteX13" fmla="*/ 3608 w 10000"/>
              <a:gd name="connsiteY13" fmla="*/ 8193 h 10000"/>
              <a:gd name="connsiteX14" fmla="*/ 4036 w 10000"/>
              <a:gd name="connsiteY14" fmla="*/ 8064 h 10000"/>
              <a:gd name="connsiteX15" fmla="*/ 4322 w 10000"/>
              <a:gd name="connsiteY15" fmla="*/ 7937 h 10000"/>
              <a:gd name="connsiteX16" fmla="*/ 4687 w 10000"/>
              <a:gd name="connsiteY16" fmla="*/ 7782 h 10000"/>
              <a:gd name="connsiteX17" fmla="*/ 5002 w 10000"/>
              <a:gd name="connsiteY17" fmla="*/ 7807 h 10000"/>
              <a:gd name="connsiteX18" fmla="*/ 5146 w 10000"/>
              <a:gd name="connsiteY18" fmla="*/ 7680 h 10000"/>
              <a:gd name="connsiteX19" fmla="*/ 5521 w 10000"/>
              <a:gd name="connsiteY19" fmla="*/ 7370 h 10000"/>
              <a:gd name="connsiteX20" fmla="*/ 5838 w 10000"/>
              <a:gd name="connsiteY20" fmla="*/ 7165 h 10000"/>
              <a:gd name="connsiteX21" fmla="*/ 6033 w 10000"/>
              <a:gd name="connsiteY21" fmla="*/ 6914 h 10000"/>
              <a:gd name="connsiteX22" fmla="*/ 6464 w 10000"/>
              <a:gd name="connsiteY22" fmla="*/ 6787 h 10000"/>
              <a:gd name="connsiteX23" fmla="*/ 6902 w 10000"/>
              <a:gd name="connsiteY23" fmla="*/ 6674 h 10000"/>
              <a:gd name="connsiteX24" fmla="*/ 6958 w 10000"/>
              <a:gd name="connsiteY24" fmla="*/ 6364 h 10000"/>
              <a:gd name="connsiteX25" fmla="*/ 7216 w 10000"/>
              <a:gd name="connsiteY25" fmla="*/ 6082 h 10000"/>
              <a:gd name="connsiteX26" fmla="*/ 7590 w 10000"/>
              <a:gd name="connsiteY26" fmla="*/ 5978 h 10000"/>
              <a:gd name="connsiteX27" fmla="*/ 8053 w 10000"/>
              <a:gd name="connsiteY27" fmla="*/ 5927 h 10000"/>
              <a:gd name="connsiteX28" fmla="*/ 8317 w 10000"/>
              <a:gd name="connsiteY28" fmla="*/ 5634 h 10000"/>
              <a:gd name="connsiteX29" fmla="*/ 8462 w 10000"/>
              <a:gd name="connsiteY29" fmla="*/ 5380 h 10000"/>
              <a:gd name="connsiteX30" fmla="*/ 8569 w 10000"/>
              <a:gd name="connsiteY30" fmla="*/ 4949 h 10000"/>
              <a:gd name="connsiteX31" fmla="*/ 9031 w 10000"/>
              <a:gd name="connsiteY31" fmla="*/ 4741 h 10000"/>
              <a:gd name="connsiteX32" fmla="*/ 9201 w 10000"/>
              <a:gd name="connsiteY32" fmla="*/ 4510 h 10000"/>
              <a:gd name="connsiteX33" fmla="*/ 9462 w 10000"/>
              <a:gd name="connsiteY33" fmla="*/ 4433 h 10000"/>
              <a:gd name="connsiteX34" fmla="*/ 9459 w 10000"/>
              <a:gd name="connsiteY34" fmla="*/ 4228 h 10000"/>
              <a:gd name="connsiteX35" fmla="*/ 9745 w 10000"/>
              <a:gd name="connsiteY35" fmla="*/ 3718 h 10000"/>
              <a:gd name="connsiteX36" fmla="*/ 9887 w 10000"/>
              <a:gd name="connsiteY36" fmla="*/ 3334 h 10000"/>
              <a:gd name="connsiteX37" fmla="*/ 9978 w 10000"/>
              <a:gd name="connsiteY37" fmla="*/ 2937 h 10000"/>
              <a:gd name="connsiteX38" fmla="*/ 9745 w 10000"/>
              <a:gd name="connsiteY38" fmla="*/ 2438 h 10000"/>
              <a:gd name="connsiteX39" fmla="*/ 9736 w 10000"/>
              <a:gd name="connsiteY39" fmla="*/ 2167 h 10000"/>
              <a:gd name="connsiteX40" fmla="*/ 9462 w 10000"/>
              <a:gd name="connsiteY40" fmla="*/ 1649 h 10000"/>
              <a:gd name="connsiteX41" fmla="*/ 9519 w 10000"/>
              <a:gd name="connsiteY41" fmla="*/ 1212 h 10000"/>
              <a:gd name="connsiteX42" fmla="*/ 9462 w 10000"/>
              <a:gd name="connsiteY42" fmla="*/ 851 h 10000"/>
              <a:gd name="connsiteX43" fmla="*/ 9317 w 10000"/>
              <a:gd name="connsiteY43" fmla="*/ 440 h 10000"/>
              <a:gd name="connsiteX44" fmla="*/ 9374 w 10000"/>
              <a:gd name="connsiteY44" fmla="*/ 0 h 10000"/>
              <a:gd name="connsiteX0" fmla="*/ 0 w 10000"/>
              <a:gd name="connsiteY0" fmla="*/ 10000 h 10000"/>
              <a:gd name="connsiteX1" fmla="*/ 459 w 10000"/>
              <a:gd name="connsiteY1" fmla="*/ 9766 h 10000"/>
              <a:gd name="connsiteX2" fmla="*/ 774 w 10000"/>
              <a:gd name="connsiteY2" fmla="*/ 9611 h 10000"/>
              <a:gd name="connsiteX3" fmla="*/ 1092 w 10000"/>
              <a:gd name="connsiteY3" fmla="*/ 9405 h 10000"/>
              <a:gd name="connsiteX4" fmla="*/ 1321 w 10000"/>
              <a:gd name="connsiteY4" fmla="*/ 9174 h 10000"/>
              <a:gd name="connsiteX5" fmla="*/ 1611 w 10000"/>
              <a:gd name="connsiteY5" fmla="*/ 8960 h 10000"/>
              <a:gd name="connsiteX6" fmla="*/ 1897 w 10000"/>
              <a:gd name="connsiteY6" fmla="*/ 8684 h 10000"/>
              <a:gd name="connsiteX7" fmla="*/ 2070 w 10000"/>
              <a:gd name="connsiteY7" fmla="*/ 8453 h 10000"/>
              <a:gd name="connsiteX8" fmla="*/ 2469 w 10000"/>
              <a:gd name="connsiteY8" fmla="*/ 8481 h 10000"/>
              <a:gd name="connsiteX9" fmla="*/ 2529 w 10000"/>
              <a:gd name="connsiteY9" fmla="*/ 8377 h 10000"/>
              <a:gd name="connsiteX10" fmla="*/ 2752 w 10000"/>
              <a:gd name="connsiteY10" fmla="*/ 8320 h 10000"/>
              <a:gd name="connsiteX11" fmla="*/ 3133 w 10000"/>
              <a:gd name="connsiteY11" fmla="*/ 8196 h 10000"/>
              <a:gd name="connsiteX12" fmla="*/ 3391 w 10000"/>
              <a:gd name="connsiteY12" fmla="*/ 8067 h 10000"/>
              <a:gd name="connsiteX13" fmla="*/ 3608 w 10000"/>
              <a:gd name="connsiteY13" fmla="*/ 8193 h 10000"/>
              <a:gd name="connsiteX14" fmla="*/ 4036 w 10000"/>
              <a:gd name="connsiteY14" fmla="*/ 8064 h 10000"/>
              <a:gd name="connsiteX15" fmla="*/ 4322 w 10000"/>
              <a:gd name="connsiteY15" fmla="*/ 7937 h 10000"/>
              <a:gd name="connsiteX16" fmla="*/ 4687 w 10000"/>
              <a:gd name="connsiteY16" fmla="*/ 7782 h 10000"/>
              <a:gd name="connsiteX17" fmla="*/ 5002 w 10000"/>
              <a:gd name="connsiteY17" fmla="*/ 7807 h 10000"/>
              <a:gd name="connsiteX18" fmla="*/ 5146 w 10000"/>
              <a:gd name="connsiteY18" fmla="*/ 7680 h 10000"/>
              <a:gd name="connsiteX19" fmla="*/ 5521 w 10000"/>
              <a:gd name="connsiteY19" fmla="*/ 7370 h 10000"/>
              <a:gd name="connsiteX20" fmla="*/ 5838 w 10000"/>
              <a:gd name="connsiteY20" fmla="*/ 7165 h 10000"/>
              <a:gd name="connsiteX21" fmla="*/ 6033 w 10000"/>
              <a:gd name="connsiteY21" fmla="*/ 6914 h 10000"/>
              <a:gd name="connsiteX22" fmla="*/ 6464 w 10000"/>
              <a:gd name="connsiteY22" fmla="*/ 6787 h 10000"/>
              <a:gd name="connsiteX23" fmla="*/ 6902 w 10000"/>
              <a:gd name="connsiteY23" fmla="*/ 6674 h 10000"/>
              <a:gd name="connsiteX24" fmla="*/ 6958 w 10000"/>
              <a:gd name="connsiteY24" fmla="*/ 6364 h 10000"/>
              <a:gd name="connsiteX25" fmla="*/ 7216 w 10000"/>
              <a:gd name="connsiteY25" fmla="*/ 6082 h 10000"/>
              <a:gd name="connsiteX26" fmla="*/ 7590 w 10000"/>
              <a:gd name="connsiteY26" fmla="*/ 5978 h 10000"/>
              <a:gd name="connsiteX27" fmla="*/ 8053 w 10000"/>
              <a:gd name="connsiteY27" fmla="*/ 5927 h 10000"/>
              <a:gd name="connsiteX28" fmla="*/ 8317 w 10000"/>
              <a:gd name="connsiteY28" fmla="*/ 5634 h 10000"/>
              <a:gd name="connsiteX29" fmla="*/ 8462 w 10000"/>
              <a:gd name="connsiteY29" fmla="*/ 5380 h 10000"/>
              <a:gd name="connsiteX30" fmla="*/ 8569 w 10000"/>
              <a:gd name="connsiteY30" fmla="*/ 4949 h 10000"/>
              <a:gd name="connsiteX31" fmla="*/ 9031 w 10000"/>
              <a:gd name="connsiteY31" fmla="*/ 4741 h 10000"/>
              <a:gd name="connsiteX32" fmla="*/ 9201 w 10000"/>
              <a:gd name="connsiteY32" fmla="*/ 4510 h 10000"/>
              <a:gd name="connsiteX33" fmla="*/ 9462 w 10000"/>
              <a:gd name="connsiteY33" fmla="*/ 4433 h 10000"/>
              <a:gd name="connsiteX34" fmla="*/ 9459 w 10000"/>
              <a:gd name="connsiteY34" fmla="*/ 4228 h 10000"/>
              <a:gd name="connsiteX35" fmla="*/ 9745 w 10000"/>
              <a:gd name="connsiteY35" fmla="*/ 3718 h 10000"/>
              <a:gd name="connsiteX36" fmla="*/ 9887 w 10000"/>
              <a:gd name="connsiteY36" fmla="*/ 3334 h 10000"/>
              <a:gd name="connsiteX37" fmla="*/ 9978 w 10000"/>
              <a:gd name="connsiteY37" fmla="*/ 2937 h 10000"/>
              <a:gd name="connsiteX38" fmla="*/ 9594 w 10000"/>
              <a:gd name="connsiteY38" fmla="*/ 2294 h 10000"/>
              <a:gd name="connsiteX39" fmla="*/ 9736 w 10000"/>
              <a:gd name="connsiteY39" fmla="*/ 2167 h 10000"/>
              <a:gd name="connsiteX40" fmla="*/ 9462 w 10000"/>
              <a:gd name="connsiteY40" fmla="*/ 1649 h 10000"/>
              <a:gd name="connsiteX41" fmla="*/ 9519 w 10000"/>
              <a:gd name="connsiteY41" fmla="*/ 1212 h 10000"/>
              <a:gd name="connsiteX42" fmla="*/ 9462 w 10000"/>
              <a:gd name="connsiteY42" fmla="*/ 851 h 10000"/>
              <a:gd name="connsiteX43" fmla="*/ 9317 w 10000"/>
              <a:gd name="connsiteY43" fmla="*/ 440 h 10000"/>
              <a:gd name="connsiteX44" fmla="*/ 9374 w 10000"/>
              <a:gd name="connsiteY4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75" y="9961"/>
                  <a:pt x="330" y="9831"/>
                  <a:pt x="459" y="9766"/>
                </a:cubicBezTo>
                <a:cubicBezTo>
                  <a:pt x="588" y="9701"/>
                  <a:pt x="670" y="9670"/>
                  <a:pt x="774" y="9611"/>
                </a:cubicBezTo>
                <a:cubicBezTo>
                  <a:pt x="878" y="9552"/>
                  <a:pt x="1000" y="9479"/>
                  <a:pt x="1092" y="9405"/>
                </a:cubicBezTo>
                <a:cubicBezTo>
                  <a:pt x="1183" y="9332"/>
                  <a:pt x="1236" y="9247"/>
                  <a:pt x="1321" y="9174"/>
                </a:cubicBezTo>
                <a:cubicBezTo>
                  <a:pt x="1406" y="9101"/>
                  <a:pt x="1516" y="9042"/>
                  <a:pt x="1611" y="8960"/>
                </a:cubicBezTo>
                <a:cubicBezTo>
                  <a:pt x="1705" y="8878"/>
                  <a:pt x="1821" y="8768"/>
                  <a:pt x="1897" y="8684"/>
                </a:cubicBezTo>
                <a:cubicBezTo>
                  <a:pt x="1972" y="8599"/>
                  <a:pt x="1975" y="8486"/>
                  <a:pt x="2070" y="8453"/>
                </a:cubicBezTo>
                <a:cubicBezTo>
                  <a:pt x="2164" y="8419"/>
                  <a:pt x="2394" y="8492"/>
                  <a:pt x="2469" y="8481"/>
                </a:cubicBezTo>
                <a:cubicBezTo>
                  <a:pt x="2545" y="8470"/>
                  <a:pt x="2482" y="8402"/>
                  <a:pt x="2529" y="8377"/>
                </a:cubicBezTo>
                <a:cubicBezTo>
                  <a:pt x="2576" y="8351"/>
                  <a:pt x="2652" y="8351"/>
                  <a:pt x="2752" y="8320"/>
                </a:cubicBezTo>
                <a:cubicBezTo>
                  <a:pt x="2853" y="8289"/>
                  <a:pt x="3026" y="8238"/>
                  <a:pt x="3133" y="8196"/>
                </a:cubicBezTo>
                <a:cubicBezTo>
                  <a:pt x="3240" y="8154"/>
                  <a:pt x="3312" y="8067"/>
                  <a:pt x="3391" y="8067"/>
                </a:cubicBezTo>
                <a:cubicBezTo>
                  <a:pt x="3470" y="8067"/>
                  <a:pt x="3501" y="8193"/>
                  <a:pt x="3608" y="8193"/>
                </a:cubicBezTo>
                <a:cubicBezTo>
                  <a:pt x="3715" y="8193"/>
                  <a:pt x="3916" y="8106"/>
                  <a:pt x="4036" y="8064"/>
                </a:cubicBezTo>
                <a:cubicBezTo>
                  <a:pt x="4155" y="8021"/>
                  <a:pt x="4215" y="7985"/>
                  <a:pt x="4322" y="7937"/>
                </a:cubicBezTo>
                <a:cubicBezTo>
                  <a:pt x="4429" y="7889"/>
                  <a:pt x="4574" y="7804"/>
                  <a:pt x="4687" y="7782"/>
                </a:cubicBezTo>
                <a:cubicBezTo>
                  <a:pt x="4800" y="7759"/>
                  <a:pt x="4926" y="7824"/>
                  <a:pt x="5002" y="7807"/>
                </a:cubicBezTo>
                <a:cubicBezTo>
                  <a:pt x="5077" y="7790"/>
                  <a:pt x="5061" y="7754"/>
                  <a:pt x="5146" y="7680"/>
                </a:cubicBezTo>
                <a:cubicBezTo>
                  <a:pt x="5231" y="7607"/>
                  <a:pt x="5404" y="7455"/>
                  <a:pt x="5521" y="7370"/>
                </a:cubicBezTo>
                <a:cubicBezTo>
                  <a:pt x="5637" y="7286"/>
                  <a:pt x="5753" y="7241"/>
                  <a:pt x="5838" y="7165"/>
                </a:cubicBezTo>
                <a:cubicBezTo>
                  <a:pt x="5923" y="7089"/>
                  <a:pt x="5930" y="6976"/>
                  <a:pt x="6033" y="6914"/>
                </a:cubicBezTo>
                <a:cubicBezTo>
                  <a:pt x="6137" y="6852"/>
                  <a:pt x="6320" y="6826"/>
                  <a:pt x="6464" y="6787"/>
                </a:cubicBezTo>
                <a:cubicBezTo>
                  <a:pt x="6609" y="6747"/>
                  <a:pt x="6820" y="6745"/>
                  <a:pt x="6902" y="6674"/>
                </a:cubicBezTo>
                <a:cubicBezTo>
                  <a:pt x="6983" y="6604"/>
                  <a:pt x="6905" y="6463"/>
                  <a:pt x="6958" y="6364"/>
                </a:cubicBezTo>
                <a:cubicBezTo>
                  <a:pt x="7012" y="6266"/>
                  <a:pt x="7112" y="6147"/>
                  <a:pt x="7216" y="6082"/>
                </a:cubicBezTo>
                <a:cubicBezTo>
                  <a:pt x="7320" y="6017"/>
                  <a:pt x="7452" y="6003"/>
                  <a:pt x="7590" y="5978"/>
                </a:cubicBezTo>
                <a:cubicBezTo>
                  <a:pt x="7729" y="5953"/>
                  <a:pt x="7930" y="5984"/>
                  <a:pt x="8053" y="5927"/>
                </a:cubicBezTo>
                <a:cubicBezTo>
                  <a:pt x="8176" y="5871"/>
                  <a:pt x="8248" y="5724"/>
                  <a:pt x="8317" y="5634"/>
                </a:cubicBezTo>
                <a:cubicBezTo>
                  <a:pt x="8386" y="5544"/>
                  <a:pt x="8421" y="5493"/>
                  <a:pt x="8462" y="5380"/>
                </a:cubicBezTo>
                <a:cubicBezTo>
                  <a:pt x="8503" y="5268"/>
                  <a:pt x="8474" y="5056"/>
                  <a:pt x="8569" y="4949"/>
                </a:cubicBezTo>
                <a:cubicBezTo>
                  <a:pt x="8663" y="4842"/>
                  <a:pt x="8924" y="4814"/>
                  <a:pt x="9031" y="4741"/>
                </a:cubicBezTo>
                <a:cubicBezTo>
                  <a:pt x="9138" y="4667"/>
                  <a:pt x="9129" y="4560"/>
                  <a:pt x="9201" y="4510"/>
                </a:cubicBezTo>
                <a:cubicBezTo>
                  <a:pt x="9273" y="4459"/>
                  <a:pt x="9418" y="4481"/>
                  <a:pt x="9462" y="4433"/>
                </a:cubicBezTo>
                <a:cubicBezTo>
                  <a:pt x="9506" y="4386"/>
                  <a:pt x="9412" y="4346"/>
                  <a:pt x="9459" y="4228"/>
                </a:cubicBezTo>
                <a:cubicBezTo>
                  <a:pt x="9506" y="4109"/>
                  <a:pt x="9673" y="3867"/>
                  <a:pt x="9745" y="3718"/>
                </a:cubicBezTo>
                <a:cubicBezTo>
                  <a:pt x="9818" y="3568"/>
                  <a:pt x="9849" y="3464"/>
                  <a:pt x="9887" y="3334"/>
                </a:cubicBezTo>
                <a:cubicBezTo>
                  <a:pt x="9925" y="3205"/>
                  <a:pt x="10000" y="3086"/>
                  <a:pt x="9978" y="2937"/>
                </a:cubicBezTo>
                <a:cubicBezTo>
                  <a:pt x="9956" y="2787"/>
                  <a:pt x="9629" y="2418"/>
                  <a:pt x="9594" y="2294"/>
                </a:cubicBezTo>
                <a:cubicBezTo>
                  <a:pt x="9560" y="2170"/>
                  <a:pt x="9783" y="2299"/>
                  <a:pt x="9736" y="2167"/>
                </a:cubicBezTo>
                <a:cubicBezTo>
                  <a:pt x="9688" y="2034"/>
                  <a:pt x="9506" y="1812"/>
                  <a:pt x="9462" y="1649"/>
                </a:cubicBezTo>
                <a:cubicBezTo>
                  <a:pt x="9418" y="1485"/>
                  <a:pt x="9519" y="1344"/>
                  <a:pt x="9519" y="1212"/>
                </a:cubicBezTo>
                <a:cubicBezTo>
                  <a:pt x="9519" y="1079"/>
                  <a:pt x="9497" y="981"/>
                  <a:pt x="9462" y="851"/>
                </a:cubicBezTo>
                <a:cubicBezTo>
                  <a:pt x="9427" y="722"/>
                  <a:pt x="9333" y="581"/>
                  <a:pt x="9317" y="440"/>
                </a:cubicBezTo>
                <a:cubicBezTo>
                  <a:pt x="9302" y="299"/>
                  <a:pt x="9361" y="90"/>
                  <a:pt x="9374" y="0"/>
                </a:cubicBezTo>
              </a:path>
            </a:pathLst>
          </a:custGeom>
          <a:noFill/>
          <a:ln w="114300">
            <a:solidFill>
              <a:srgbClr val="000099"/>
            </a:solidFill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21" name="Objaśnienie liniowe 1 220"/>
          <p:cNvSpPr/>
          <p:nvPr/>
        </p:nvSpPr>
        <p:spPr>
          <a:xfrm>
            <a:off x="4941888" y="692150"/>
            <a:ext cx="1214437" cy="360363"/>
          </a:xfrm>
          <a:prstGeom prst="borderCallout1">
            <a:avLst>
              <a:gd name="adj1" fmla="val 113987"/>
              <a:gd name="adj2" fmla="val 46778"/>
              <a:gd name="adj3" fmla="val 236877"/>
              <a:gd name="adj4" fmla="val 31594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KAMIENNA</a:t>
            </a:r>
          </a:p>
        </p:txBody>
      </p:sp>
      <p:sp>
        <p:nvSpPr>
          <p:cNvPr id="222" name="Objaśnienie liniowe 1 221"/>
          <p:cNvSpPr/>
          <p:nvPr/>
        </p:nvSpPr>
        <p:spPr>
          <a:xfrm>
            <a:off x="4643438" y="6381750"/>
            <a:ext cx="1214437" cy="360363"/>
          </a:xfrm>
          <a:prstGeom prst="borderCallout1">
            <a:avLst>
              <a:gd name="adj1" fmla="val -4832"/>
              <a:gd name="adj2" fmla="val 52557"/>
              <a:gd name="adj3" fmla="val -98899"/>
              <a:gd name="adj4" fmla="val 46597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WISŁA</a:t>
            </a:r>
          </a:p>
        </p:txBody>
      </p:sp>
      <p:sp>
        <p:nvSpPr>
          <p:cNvPr id="223" name="Objaśnienie liniowe 1 222"/>
          <p:cNvSpPr/>
          <p:nvPr/>
        </p:nvSpPr>
        <p:spPr>
          <a:xfrm>
            <a:off x="117475" y="5589588"/>
            <a:ext cx="1214438" cy="360362"/>
          </a:xfrm>
          <a:prstGeom prst="borderCallout1">
            <a:avLst>
              <a:gd name="adj1" fmla="val -17117"/>
              <a:gd name="adj2" fmla="val 55425"/>
              <a:gd name="adj3" fmla="val -512930"/>
              <a:gd name="adj4" fmla="val 141468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MIERZAWA</a:t>
            </a:r>
          </a:p>
        </p:txBody>
      </p:sp>
      <p:sp>
        <p:nvSpPr>
          <p:cNvPr id="224" name="Objaśnienie liniowe 1 223"/>
          <p:cNvSpPr/>
          <p:nvPr/>
        </p:nvSpPr>
        <p:spPr>
          <a:xfrm>
            <a:off x="1714500" y="6308725"/>
            <a:ext cx="1214438" cy="360363"/>
          </a:xfrm>
          <a:prstGeom prst="borderCallout1">
            <a:avLst>
              <a:gd name="adj1" fmla="val -17117"/>
              <a:gd name="adj2" fmla="val 42517"/>
              <a:gd name="adj3" fmla="val -71227"/>
              <a:gd name="adj4" fmla="val 106203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NIDZICA</a:t>
            </a:r>
          </a:p>
        </p:txBody>
      </p:sp>
      <p:sp>
        <p:nvSpPr>
          <p:cNvPr id="226" name="Objaśnienie liniowe 1 225"/>
          <p:cNvSpPr/>
          <p:nvPr/>
        </p:nvSpPr>
        <p:spPr>
          <a:xfrm>
            <a:off x="71438" y="1773238"/>
            <a:ext cx="971550" cy="360362"/>
          </a:xfrm>
          <a:prstGeom prst="borderCallout1">
            <a:avLst>
              <a:gd name="adj1" fmla="val 113495"/>
              <a:gd name="adj2" fmla="val 48612"/>
              <a:gd name="adj3" fmla="val 277737"/>
              <a:gd name="adj4" fmla="val 80816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PILICA</a:t>
            </a:r>
          </a:p>
        </p:txBody>
      </p:sp>
      <p:sp>
        <p:nvSpPr>
          <p:cNvPr id="228" name="Objaśnienie liniowe 1 227"/>
          <p:cNvSpPr/>
          <p:nvPr/>
        </p:nvSpPr>
        <p:spPr>
          <a:xfrm>
            <a:off x="142875" y="188913"/>
            <a:ext cx="2125663" cy="360362"/>
          </a:xfrm>
          <a:prstGeom prst="borderCallout1">
            <a:avLst>
              <a:gd name="adj1" fmla="val 48189"/>
              <a:gd name="adj2" fmla="val 105907"/>
              <a:gd name="adj3" fmla="val 237395"/>
              <a:gd name="adj4" fmla="val 167936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CZARNA  KONECKA</a:t>
            </a:r>
          </a:p>
        </p:txBody>
      </p:sp>
      <p:sp>
        <p:nvSpPr>
          <p:cNvPr id="229" name="Objaśnienie liniowe 1 228"/>
          <p:cNvSpPr/>
          <p:nvPr/>
        </p:nvSpPr>
        <p:spPr>
          <a:xfrm>
            <a:off x="6732588" y="5661025"/>
            <a:ext cx="1368425" cy="360363"/>
          </a:xfrm>
          <a:prstGeom prst="borderCallout1">
            <a:avLst>
              <a:gd name="adj1" fmla="val -17117"/>
              <a:gd name="adj2" fmla="val 42517"/>
              <a:gd name="adj3" fmla="val -142850"/>
              <a:gd name="adj4" fmla="val -31120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CZARNA </a:t>
            </a:r>
          </a:p>
        </p:txBody>
      </p:sp>
      <p:sp>
        <p:nvSpPr>
          <p:cNvPr id="230" name="Objaśnienie liniowe 1 229"/>
          <p:cNvSpPr/>
          <p:nvPr/>
        </p:nvSpPr>
        <p:spPr>
          <a:xfrm>
            <a:off x="6156325" y="6381750"/>
            <a:ext cx="1368425" cy="360363"/>
          </a:xfrm>
          <a:prstGeom prst="borderCallout1">
            <a:avLst>
              <a:gd name="adj1" fmla="val -17117"/>
              <a:gd name="adj2" fmla="val 42517"/>
              <a:gd name="adj3" fmla="val -303022"/>
              <a:gd name="adj4" fmla="val -12288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WSCHODNIA</a:t>
            </a:r>
          </a:p>
        </p:txBody>
      </p:sp>
      <p:sp>
        <p:nvSpPr>
          <p:cNvPr id="250" name="Freeform 7"/>
          <p:cNvSpPr>
            <a:spLocks/>
          </p:cNvSpPr>
          <p:nvPr/>
        </p:nvSpPr>
        <p:spPr bwMode="auto">
          <a:xfrm>
            <a:off x="1182688" y="3352800"/>
            <a:ext cx="3508375" cy="2852738"/>
          </a:xfrm>
          <a:custGeom>
            <a:avLst/>
            <a:gdLst>
              <a:gd name="T0" fmla="*/ 2147483647 w 2210"/>
              <a:gd name="T1" fmla="*/ 2147483647 h 1797"/>
              <a:gd name="T2" fmla="*/ 2147483647 w 2210"/>
              <a:gd name="T3" fmla="*/ 2147483647 h 1797"/>
              <a:gd name="T4" fmla="*/ 2147483647 w 2210"/>
              <a:gd name="T5" fmla="*/ 2147483647 h 1797"/>
              <a:gd name="T6" fmla="*/ 2147483647 w 2210"/>
              <a:gd name="T7" fmla="*/ 2147483647 h 1797"/>
              <a:gd name="T8" fmla="*/ 2147483647 w 2210"/>
              <a:gd name="T9" fmla="*/ 2147483647 h 1797"/>
              <a:gd name="T10" fmla="*/ 2147483647 w 2210"/>
              <a:gd name="T11" fmla="*/ 2147483647 h 1797"/>
              <a:gd name="T12" fmla="*/ 2147483647 w 2210"/>
              <a:gd name="T13" fmla="*/ 2147483647 h 1797"/>
              <a:gd name="T14" fmla="*/ 2147483647 w 2210"/>
              <a:gd name="T15" fmla="*/ 2147483647 h 1797"/>
              <a:gd name="T16" fmla="*/ 2147483647 w 2210"/>
              <a:gd name="T17" fmla="*/ 2147483647 h 1797"/>
              <a:gd name="T18" fmla="*/ 2147483647 w 2210"/>
              <a:gd name="T19" fmla="*/ 2147483647 h 1797"/>
              <a:gd name="T20" fmla="*/ 2147483647 w 2210"/>
              <a:gd name="T21" fmla="*/ 2147483647 h 1797"/>
              <a:gd name="T22" fmla="*/ 2147483647 w 2210"/>
              <a:gd name="T23" fmla="*/ 2147483647 h 1797"/>
              <a:gd name="T24" fmla="*/ 2147483647 w 2210"/>
              <a:gd name="T25" fmla="*/ 2147483647 h 1797"/>
              <a:gd name="T26" fmla="*/ 2147483647 w 2210"/>
              <a:gd name="T27" fmla="*/ 2147483647 h 1797"/>
              <a:gd name="T28" fmla="*/ 2147483647 w 2210"/>
              <a:gd name="T29" fmla="*/ 2147483647 h 1797"/>
              <a:gd name="T30" fmla="*/ 2147483647 w 2210"/>
              <a:gd name="T31" fmla="*/ 2147483647 h 1797"/>
              <a:gd name="T32" fmla="*/ 2147483647 w 2210"/>
              <a:gd name="T33" fmla="*/ 2147483647 h 1797"/>
              <a:gd name="T34" fmla="*/ 2147483647 w 2210"/>
              <a:gd name="T35" fmla="*/ 2147483647 h 1797"/>
              <a:gd name="T36" fmla="*/ 2147483647 w 2210"/>
              <a:gd name="T37" fmla="*/ 2147483647 h 1797"/>
              <a:gd name="T38" fmla="*/ 2147483647 w 2210"/>
              <a:gd name="T39" fmla="*/ 2147483647 h 1797"/>
              <a:gd name="T40" fmla="*/ 2147483647 w 2210"/>
              <a:gd name="T41" fmla="*/ 2147483647 h 1797"/>
              <a:gd name="T42" fmla="*/ 2147483647 w 2210"/>
              <a:gd name="T43" fmla="*/ 2147483647 h 1797"/>
              <a:gd name="T44" fmla="*/ 2147483647 w 2210"/>
              <a:gd name="T45" fmla="*/ 2147483647 h 1797"/>
              <a:gd name="T46" fmla="*/ 2147483647 w 2210"/>
              <a:gd name="T47" fmla="*/ 2147483647 h 1797"/>
              <a:gd name="T48" fmla="*/ 2147483647 w 2210"/>
              <a:gd name="T49" fmla="*/ 2147483647 h 1797"/>
              <a:gd name="T50" fmla="*/ 2147483647 w 2210"/>
              <a:gd name="T51" fmla="*/ 2147483647 h 1797"/>
              <a:gd name="T52" fmla="*/ 2147483647 w 2210"/>
              <a:gd name="T53" fmla="*/ 2147483647 h 1797"/>
              <a:gd name="T54" fmla="*/ 2147483647 w 2210"/>
              <a:gd name="T55" fmla="*/ 2147483647 h 1797"/>
              <a:gd name="T56" fmla="*/ 2147483647 w 2210"/>
              <a:gd name="T57" fmla="*/ 2147483647 h 17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10"/>
              <a:gd name="T88" fmla="*/ 0 h 1797"/>
              <a:gd name="T89" fmla="*/ 2210 w 2210"/>
              <a:gd name="T90" fmla="*/ 1797 h 179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10" h="1797">
                <a:moveTo>
                  <a:pt x="12" y="511"/>
                </a:moveTo>
                <a:cubicBezTo>
                  <a:pt x="0" y="466"/>
                  <a:pt x="5" y="414"/>
                  <a:pt x="12" y="375"/>
                </a:cubicBezTo>
                <a:cubicBezTo>
                  <a:pt x="19" y="336"/>
                  <a:pt x="34" y="306"/>
                  <a:pt x="56" y="279"/>
                </a:cubicBezTo>
                <a:cubicBezTo>
                  <a:pt x="78" y="252"/>
                  <a:pt x="114" y="226"/>
                  <a:pt x="146" y="213"/>
                </a:cubicBezTo>
                <a:cubicBezTo>
                  <a:pt x="178" y="200"/>
                  <a:pt x="187" y="189"/>
                  <a:pt x="248" y="201"/>
                </a:cubicBezTo>
                <a:cubicBezTo>
                  <a:pt x="309" y="213"/>
                  <a:pt x="422" y="285"/>
                  <a:pt x="511" y="284"/>
                </a:cubicBezTo>
                <a:cubicBezTo>
                  <a:pt x="600" y="283"/>
                  <a:pt x="706" y="219"/>
                  <a:pt x="783" y="193"/>
                </a:cubicBezTo>
                <a:cubicBezTo>
                  <a:pt x="860" y="167"/>
                  <a:pt x="936" y="159"/>
                  <a:pt x="974" y="129"/>
                </a:cubicBezTo>
                <a:cubicBezTo>
                  <a:pt x="1012" y="99"/>
                  <a:pt x="989" y="24"/>
                  <a:pt x="1010" y="12"/>
                </a:cubicBezTo>
                <a:cubicBezTo>
                  <a:pt x="1031" y="0"/>
                  <a:pt x="1071" y="42"/>
                  <a:pt x="1101" y="57"/>
                </a:cubicBezTo>
                <a:cubicBezTo>
                  <a:pt x="1131" y="72"/>
                  <a:pt x="1167" y="62"/>
                  <a:pt x="1191" y="102"/>
                </a:cubicBezTo>
                <a:cubicBezTo>
                  <a:pt x="1215" y="142"/>
                  <a:pt x="1222" y="250"/>
                  <a:pt x="1244" y="297"/>
                </a:cubicBezTo>
                <a:cubicBezTo>
                  <a:pt x="1266" y="344"/>
                  <a:pt x="1301" y="351"/>
                  <a:pt x="1322" y="387"/>
                </a:cubicBezTo>
                <a:cubicBezTo>
                  <a:pt x="1343" y="423"/>
                  <a:pt x="1358" y="479"/>
                  <a:pt x="1373" y="511"/>
                </a:cubicBezTo>
                <a:cubicBezTo>
                  <a:pt x="1388" y="543"/>
                  <a:pt x="1404" y="539"/>
                  <a:pt x="1412" y="579"/>
                </a:cubicBezTo>
                <a:cubicBezTo>
                  <a:pt x="1420" y="619"/>
                  <a:pt x="1432" y="712"/>
                  <a:pt x="1418" y="753"/>
                </a:cubicBezTo>
                <a:cubicBezTo>
                  <a:pt x="1404" y="794"/>
                  <a:pt x="1351" y="800"/>
                  <a:pt x="1328" y="828"/>
                </a:cubicBezTo>
                <a:cubicBezTo>
                  <a:pt x="1305" y="856"/>
                  <a:pt x="1275" y="896"/>
                  <a:pt x="1282" y="919"/>
                </a:cubicBezTo>
                <a:cubicBezTo>
                  <a:pt x="1289" y="942"/>
                  <a:pt x="1335" y="957"/>
                  <a:pt x="1373" y="964"/>
                </a:cubicBezTo>
                <a:cubicBezTo>
                  <a:pt x="1411" y="971"/>
                  <a:pt x="1494" y="941"/>
                  <a:pt x="1509" y="964"/>
                </a:cubicBezTo>
                <a:cubicBezTo>
                  <a:pt x="1524" y="987"/>
                  <a:pt x="1464" y="1047"/>
                  <a:pt x="1464" y="1100"/>
                </a:cubicBezTo>
                <a:cubicBezTo>
                  <a:pt x="1464" y="1153"/>
                  <a:pt x="1471" y="1229"/>
                  <a:pt x="1509" y="1282"/>
                </a:cubicBezTo>
                <a:cubicBezTo>
                  <a:pt x="1547" y="1335"/>
                  <a:pt x="1652" y="1388"/>
                  <a:pt x="1690" y="1418"/>
                </a:cubicBezTo>
                <a:cubicBezTo>
                  <a:pt x="1728" y="1448"/>
                  <a:pt x="1728" y="1440"/>
                  <a:pt x="1736" y="1463"/>
                </a:cubicBezTo>
                <a:cubicBezTo>
                  <a:pt x="1744" y="1486"/>
                  <a:pt x="1706" y="1516"/>
                  <a:pt x="1736" y="1554"/>
                </a:cubicBezTo>
                <a:cubicBezTo>
                  <a:pt x="1766" y="1592"/>
                  <a:pt x="1872" y="1660"/>
                  <a:pt x="1917" y="1690"/>
                </a:cubicBezTo>
                <a:cubicBezTo>
                  <a:pt x="1962" y="1720"/>
                  <a:pt x="1970" y="1728"/>
                  <a:pt x="2008" y="1735"/>
                </a:cubicBezTo>
                <a:cubicBezTo>
                  <a:pt x="2046" y="1742"/>
                  <a:pt x="2110" y="1725"/>
                  <a:pt x="2144" y="1735"/>
                </a:cubicBezTo>
                <a:cubicBezTo>
                  <a:pt x="2178" y="1745"/>
                  <a:pt x="2196" y="1784"/>
                  <a:pt x="2210" y="1797"/>
                </a:cubicBezTo>
              </a:path>
            </a:pathLst>
          </a:custGeom>
          <a:noFill/>
          <a:ln w="603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51" name="Freeform 8"/>
          <p:cNvSpPr>
            <a:spLocks/>
          </p:cNvSpPr>
          <p:nvPr/>
        </p:nvSpPr>
        <p:spPr bwMode="auto">
          <a:xfrm>
            <a:off x="3048000" y="3057525"/>
            <a:ext cx="2354263" cy="522288"/>
          </a:xfrm>
          <a:custGeom>
            <a:avLst/>
            <a:gdLst>
              <a:gd name="T0" fmla="*/ 2147483647 w 1483"/>
              <a:gd name="T1" fmla="*/ 2147483647 h 329"/>
              <a:gd name="T2" fmla="*/ 2147483647 w 1483"/>
              <a:gd name="T3" fmla="*/ 2147483647 h 329"/>
              <a:gd name="T4" fmla="*/ 2147483647 w 1483"/>
              <a:gd name="T5" fmla="*/ 2147483647 h 329"/>
              <a:gd name="T6" fmla="*/ 2147483647 w 1483"/>
              <a:gd name="T7" fmla="*/ 2147483647 h 329"/>
              <a:gd name="T8" fmla="*/ 2147483647 w 1483"/>
              <a:gd name="T9" fmla="*/ 2147483647 h 329"/>
              <a:gd name="T10" fmla="*/ 2147483647 w 1483"/>
              <a:gd name="T11" fmla="*/ 2147483647 h 329"/>
              <a:gd name="T12" fmla="*/ 2147483647 w 1483"/>
              <a:gd name="T13" fmla="*/ 2147483647 h 329"/>
              <a:gd name="T14" fmla="*/ 2147483647 w 1483"/>
              <a:gd name="T15" fmla="*/ 2147483647 h 329"/>
              <a:gd name="T16" fmla="*/ 2147483647 w 1483"/>
              <a:gd name="T17" fmla="*/ 2147483647 h 329"/>
              <a:gd name="T18" fmla="*/ 2147483647 w 1483"/>
              <a:gd name="T19" fmla="*/ 2147483647 h 329"/>
              <a:gd name="T20" fmla="*/ 2147483647 w 1483"/>
              <a:gd name="T21" fmla="*/ 2147483647 h 329"/>
              <a:gd name="T22" fmla="*/ 2147483647 w 1483"/>
              <a:gd name="T23" fmla="*/ 2147483647 h 329"/>
              <a:gd name="T24" fmla="*/ 0 w 1483"/>
              <a:gd name="T25" fmla="*/ 2147483647 h 3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83"/>
              <a:gd name="T40" fmla="*/ 0 h 329"/>
              <a:gd name="T41" fmla="*/ 1483 w 1483"/>
              <a:gd name="T42" fmla="*/ 329 h 3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83" h="329">
                <a:moveTo>
                  <a:pt x="1421" y="263"/>
                </a:moveTo>
                <a:cubicBezTo>
                  <a:pt x="1430" y="251"/>
                  <a:pt x="1483" y="216"/>
                  <a:pt x="1459" y="189"/>
                </a:cubicBezTo>
                <a:cubicBezTo>
                  <a:pt x="1435" y="162"/>
                  <a:pt x="1331" y="128"/>
                  <a:pt x="1278" y="98"/>
                </a:cubicBezTo>
                <a:cubicBezTo>
                  <a:pt x="1225" y="68"/>
                  <a:pt x="1202" y="0"/>
                  <a:pt x="1141" y="7"/>
                </a:cubicBezTo>
                <a:cubicBezTo>
                  <a:pt x="1080" y="14"/>
                  <a:pt x="968" y="105"/>
                  <a:pt x="915" y="143"/>
                </a:cubicBezTo>
                <a:cubicBezTo>
                  <a:pt x="862" y="181"/>
                  <a:pt x="860" y="219"/>
                  <a:pt x="824" y="234"/>
                </a:cubicBezTo>
                <a:cubicBezTo>
                  <a:pt x="788" y="249"/>
                  <a:pt x="734" y="231"/>
                  <a:pt x="696" y="234"/>
                </a:cubicBezTo>
                <a:cubicBezTo>
                  <a:pt x="658" y="237"/>
                  <a:pt x="633" y="237"/>
                  <a:pt x="594" y="252"/>
                </a:cubicBezTo>
                <a:cubicBezTo>
                  <a:pt x="555" y="267"/>
                  <a:pt x="513" y="321"/>
                  <a:pt x="461" y="325"/>
                </a:cubicBezTo>
                <a:cubicBezTo>
                  <a:pt x="409" y="329"/>
                  <a:pt x="333" y="287"/>
                  <a:pt x="280" y="279"/>
                </a:cubicBezTo>
                <a:cubicBezTo>
                  <a:pt x="227" y="271"/>
                  <a:pt x="182" y="286"/>
                  <a:pt x="144" y="279"/>
                </a:cubicBezTo>
                <a:cubicBezTo>
                  <a:pt x="106" y="272"/>
                  <a:pt x="77" y="238"/>
                  <a:pt x="53" y="234"/>
                </a:cubicBezTo>
                <a:cubicBezTo>
                  <a:pt x="29" y="230"/>
                  <a:pt x="11" y="249"/>
                  <a:pt x="0" y="253"/>
                </a:cubicBezTo>
              </a:path>
            </a:pathLst>
          </a:custGeom>
          <a:noFill/>
          <a:ln w="603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52" name="Freeform 9"/>
          <p:cNvSpPr>
            <a:spLocks/>
          </p:cNvSpPr>
          <p:nvPr/>
        </p:nvSpPr>
        <p:spPr bwMode="auto">
          <a:xfrm>
            <a:off x="4135438" y="930275"/>
            <a:ext cx="4162425" cy="1787525"/>
          </a:xfrm>
          <a:custGeom>
            <a:avLst/>
            <a:gdLst>
              <a:gd name="T0" fmla="*/ 2147483647 w 2622"/>
              <a:gd name="T1" fmla="*/ 0 h 1126"/>
              <a:gd name="T2" fmla="*/ 2147483647 w 2622"/>
              <a:gd name="T3" fmla="*/ 2147483647 h 1126"/>
              <a:gd name="T4" fmla="*/ 2147483647 w 2622"/>
              <a:gd name="T5" fmla="*/ 2147483647 h 1126"/>
              <a:gd name="T6" fmla="*/ 2147483647 w 2622"/>
              <a:gd name="T7" fmla="*/ 2147483647 h 1126"/>
              <a:gd name="T8" fmla="*/ 2147483647 w 2622"/>
              <a:gd name="T9" fmla="*/ 2147483647 h 1126"/>
              <a:gd name="T10" fmla="*/ 2147483647 w 2622"/>
              <a:gd name="T11" fmla="*/ 2147483647 h 1126"/>
              <a:gd name="T12" fmla="*/ 2147483647 w 2622"/>
              <a:gd name="T13" fmla="*/ 2147483647 h 1126"/>
              <a:gd name="T14" fmla="*/ 2147483647 w 2622"/>
              <a:gd name="T15" fmla="*/ 2147483647 h 1126"/>
              <a:gd name="T16" fmla="*/ 2147483647 w 2622"/>
              <a:gd name="T17" fmla="*/ 2147483647 h 1126"/>
              <a:gd name="T18" fmla="*/ 2147483647 w 2622"/>
              <a:gd name="T19" fmla="*/ 2147483647 h 1126"/>
              <a:gd name="T20" fmla="*/ 2147483647 w 2622"/>
              <a:gd name="T21" fmla="*/ 2147483647 h 1126"/>
              <a:gd name="T22" fmla="*/ 2147483647 w 2622"/>
              <a:gd name="T23" fmla="*/ 2147483647 h 1126"/>
              <a:gd name="T24" fmla="*/ 2147483647 w 2622"/>
              <a:gd name="T25" fmla="*/ 2147483647 h 1126"/>
              <a:gd name="T26" fmla="*/ 2147483647 w 2622"/>
              <a:gd name="T27" fmla="*/ 2147483647 h 1126"/>
              <a:gd name="T28" fmla="*/ 2147483647 w 2622"/>
              <a:gd name="T29" fmla="*/ 2147483647 h 1126"/>
              <a:gd name="T30" fmla="*/ 2147483647 w 2622"/>
              <a:gd name="T31" fmla="*/ 2147483647 h 1126"/>
              <a:gd name="T32" fmla="*/ 2147483647 w 2622"/>
              <a:gd name="T33" fmla="*/ 2147483647 h 1126"/>
              <a:gd name="T34" fmla="*/ 2147483647 w 2622"/>
              <a:gd name="T35" fmla="*/ 2147483647 h 1126"/>
              <a:gd name="T36" fmla="*/ 2147483647 w 2622"/>
              <a:gd name="T37" fmla="*/ 2147483647 h 1126"/>
              <a:gd name="T38" fmla="*/ 2147483647 w 2622"/>
              <a:gd name="T39" fmla="*/ 2147483647 h 1126"/>
              <a:gd name="T40" fmla="*/ 2147483647 w 2622"/>
              <a:gd name="T41" fmla="*/ 2147483647 h 1126"/>
              <a:gd name="T42" fmla="*/ 2147483647 w 2622"/>
              <a:gd name="T43" fmla="*/ 2147483647 h 1126"/>
              <a:gd name="T44" fmla="*/ 2147483647 w 2622"/>
              <a:gd name="T45" fmla="*/ 2147483647 h 1126"/>
              <a:gd name="T46" fmla="*/ 2147483647 w 2622"/>
              <a:gd name="T47" fmla="*/ 2147483647 h 1126"/>
              <a:gd name="T48" fmla="*/ 2147483647 w 2622"/>
              <a:gd name="T49" fmla="*/ 2147483647 h 1126"/>
              <a:gd name="T50" fmla="*/ 2147483647 w 2622"/>
              <a:gd name="T51" fmla="*/ 2147483647 h 1126"/>
              <a:gd name="T52" fmla="*/ 2147483647 w 2622"/>
              <a:gd name="T53" fmla="*/ 2147483647 h 1126"/>
              <a:gd name="T54" fmla="*/ 2147483647 w 2622"/>
              <a:gd name="T55" fmla="*/ 2147483647 h 1126"/>
              <a:gd name="T56" fmla="*/ 2147483647 w 2622"/>
              <a:gd name="T57" fmla="*/ 2147483647 h 1126"/>
              <a:gd name="T58" fmla="*/ 2147483647 w 2622"/>
              <a:gd name="T59" fmla="*/ 2147483647 h 1126"/>
              <a:gd name="T60" fmla="*/ 2147483647 w 2622"/>
              <a:gd name="T61" fmla="*/ 2147483647 h 1126"/>
              <a:gd name="T62" fmla="*/ 2147483647 w 2622"/>
              <a:gd name="T63" fmla="*/ 2147483647 h 1126"/>
              <a:gd name="T64" fmla="*/ 2147483647 w 2622"/>
              <a:gd name="T65" fmla="*/ 2147483647 h 1126"/>
              <a:gd name="T66" fmla="*/ 2147483647 w 2622"/>
              <a:gd name="T67" fmla="*/ 2147483647 h 1126"/>
              <a:gd name="T68" fmla="*/ 2147483647 w 2622"/>
              <a:gd name="T69" fmla="*/ 2147483647 h 1126"/>
              <a:gd name="T70" fmla="*/ 2147483647 w 2622"/>
              <a:gd name="T71" fmla="*/ 2147483647 h 1126"/>
              <a:gd name="T72" fmla="*/ 2147483647 w 2622"/>
              <a:gd name="T73" fmla="*/ 2147483647 h 11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22"/>
              <a:gd name="T112" fmla="*/ 0 h 1126"/>
              <a:gd name="T113" fmla="*/ 2622 w 2622"/>
              <a:gd name="T114" fmla="*/ 1126 h 112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22" h="1126">
                <a:moveTo>
                  <a:pt x="91" y="0"/>
                </a:moveTo>
                <a:cubicBezTo>
                  <a:pt x="83" y="18"/>
                  <a:pt x="34" y="64"/>
                  <a:pt x="24" y="106"/>
                </a:cubicBezTo>
                <a:cubicBezTo>
                  <a:pt x="14" y="148"/>
                  <a:pt x="29" y="211"/>
                  <a:pt x="30" y="250"/>
                </a:cubicBezTo>
                <a:cubicBezTo>
                  <a:pt x="31" y="289"/>
                  <a:pt x="0" y="317"/>
                  <a:pt x="30" y="340"/>
                </a:cubicBezTo>
                <a:cubicBezTo>
                  <a:pt x="60" y="363"/>
                  <a:pt x="173" y="371"/>
                  <a:pt x="211" y="386"/>
                </a:cubicBezTo>
                <a:cubicBezTo>
                  <a:pt x="249" y="401"/>
                  <a:pt x="227" y="424"/>
                  <a:pt x="257" y="431"/>
                </a:cubicBezTo>
                <a:cubicBezTo>
                  <a:pt x="287" y="438"/>
                  <a:pt x="355" y="444"/>
                  <a:pt x="393" y="431"/>
                </a:cubicBezTo>
                <a:cubicBezTo>
                  <a:pt x="431" y="418"/>
                  <a:pt x="444" y="368"/>
                  <a:pt x="482" y="353"/>
                </a:cubicBezTo>
                <a:cubicBezTo>
                  <a:pt x="520" y="338"/>
                  <a:pt x="590" y="327"/>
                  <a:pt x="620" y="340"/>
                </a:cubicBezTo>
                <a:cubicBezTo>
                  <a:pt x="650" y="353"/>
                  <a:pt x="642" y="416"/>
                  <a:pt x="665" y="431"/>
                </a:cubicBezTo>
                <a:cubicBezTo>
                  <a:pt x="688" y="446"/>
                  <a:pt x="741" y="416"/>
                  <a:pt x="756" y="431"/>
                </a:cubicBezTo>
                <a:cubicBezTo>
                  <a:pt x="771" y="446"/>
                  <a:pt x="733" y="492"/>
                  <a:pt x="756" y="522"/>
                </a:cubicBezTo>
                <a:cubicBezTo>
                  <a:pt x="779" y="552"/>
                  <a:pt x="862" y="589"/>
                  <a:pt x="892" y="612"/>
                </a:cubicBezTo>
                <a:cubicBezTo>
                  <a:pt x="922" y="635"/>
                  <a:pt x="930" y="635"/>
                  <a:pt x="937" y="658"/>
                </a:cubicBezTo>
                <a:cubicBezTo>
                  <a:pt x="944" y="681"/>
                  <a:pt x="905" y="733"/>
                  <a:pt x="937" y="749"/>
                </a:cubicBezTo>
                <a:cubicBezTo>
                  <a:pt x="969" y="765"/>
                  <a:pt x="1085" y="755"/>
                  <a:pt x="1130" y="755"/>
                </a:cubicBezTo>
                <a:cubicBezTo>
                  <a:pt x="1175" y="755"/>
                  <a:pt x="1180" y="758"/>
                  <a:pt x="1208" y="749"/>
                </a:cubicBezTo>
                <a:cubicBezTo>
                  <a:pt x="1236" y="740"/>
                  <a:pt x="1269" y="688"/>
                  <a:pt x="1300" y="703"/>
                </a:cubicBezTo>
                <a:cubicBezTo>
                  <a:pt x="1331" y="718"/>
                  <a:pt x="1368" y="801"/>
                  <a:pt x="1391" y="839"/>
                </a:cubicBezTo>
                <a:cubicBezTo>
                  <a:pt x="1414" y="877"/>
                  <a:pt x="1413" y="907"/>
                  <a:pt x="1436" y="930"/>
                </a:cubicBezTo>
                <a:cubicBezTo>
                  <a:pt x="1459" y="953"/>
                  <a:pt x="1497" y="968"/>
                  <a:pt x="1527" y="975"/>
                </a:cubicBezTo>
                <a:cubicBezTo>
                  <a:pt x="1557" y="982"/>
                  <a:pt x="1579" y="967"/>
                  <a:pt x="1617" y="975"/>
                </a:cubicBezTo>
                <a:cubicBezTo>
                  <a:pt x="1655" y="983"/>
                  <a:pt x="1724" y="1006"/>
                  <a:pt x="1754" y="1021"/>
                </a:cubicBezTo>
                <a:cubicBezTo>
                  <a:pt x="1784" y="1036"/>
                  <a:pt x="1769" y="1051"/>
                  <a:pt x="1799" y="1066"/>
                </a:cubicBezTo>
                <a:cubicBezTo>
                  <a:pt x="1829" y="1081"/>
                  <a:pt x="1890" y="1104"/>
                  <a:pt x="1935" y="1111"/>
                </a:cubicBezTo>
                <a:cubicBezTo>
                  <a:pt x="1980" y="1118"/>
                  <a:pt x="2048" y="1126"/>
                  <a:pt x="2071" y="1111"/>
                </a:cubicBezTo>
                <a:cubicBezTo>
                  <a:pt x="2094" y="1096"/>
                  <a:pt x="2071" y="1059"/>
                  <a:pt x="2071" y="1021"/>
                </a:cubicBezTo>
                <a:cubicBezTo>
                  <a:pt x="2071" y="983"/>
                  <a:pt x="2078" y="923"/>
                  <a:pt x="2071" y="885"/>
                </a:cubicBezTo>
                <a:cubicBezTo>
                  <a:pt x="2064" y="847"/>
                  <a:pt x="2026" y="824"/>
                  <a:pt x="2026" y="794"/>
                </a:cubicBezTo>
                <a:cubicBezTo>
                  <a:pt x="2026" y="764"/>
                  <a:pt x="2048" y="710"/>
                  <a:pt x="2071" y="703"/>
                </a:cubicBezTo>
                <a:cubicBezTo>
                  <a:pt x="2094" y="696"/>
                  <a:pt x="2132" y="749"/>
                  <a:pt x="2162" y="749"/>
                </a:cubicBezTo>
                <a:cubicBezTo>
                  <a:pt x="2192" y="749"/>
                  <a:pt x="2214" y="718"/>
                  <a:pt x="2252" y="703"/>
                </a:cubicBezTo>
                <a:cubicBezTo>
                  <a:pt x="2290" y="688"/>
                  <a:pt x="2351" y="665"/>
                  <a:pt x="2389" y="658"/>
                </a:cubicBezTo>
                <a:cubicBezTo>
                  <a:pt x="2427" y="651"/>
                  <a:pt x="2449" y="666"/>
                  <a:pt x="2479" y="658"/>
                </a:cubicBezTo>
                <a:cubicBezTo>
                  <a:pt x="2509" y="650"/>
                  <a:pt x="2547" y="627"/>
                  <a:pt x="2570" y="612"/>
                </a:cubicBezTo>
                <a:cubicBezTo>
                  <a:pt x="2593" y="597"/>
                  <a:pt x="2608" y="590"/>
                  <a:pt x="2615" y="567"/>
                </a:cubicBezTo>
                <a:cubicBezTo>
                  <a:pt x="2622" y="544"/>
                  <a:pt x="2615" y="491"/>
                  <a:pt x="2615" y="476"/>
                </a:cubicBezTo>
              </a:path>
            </a:pathLst>
          </a:custGeom>
          <a:noFill/>
          <a:ln w="603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53" name="Freeform 10"/>
          <p:cNvSpPr>
            <a:spLocks/>
          </p:cNvSpPr>
          <p:nvPr/>
        </p:nvSpPr>
        <p:spPr bwMode="auto">
          <a:xfrm>
            <a:off x="6257950" y="3213100"/>
            <a:ext cx="1885950" cy="1252538"/>
          </a:xfrm>
          <a:custGeom>
            <a:avLst/>
            <a:gdLst>
              <a:gd name="T0" fmla="*/ 0 w 1188"/>
              <a:gd name="T1" fmla="*/ 0 h 789"/>
              <a:gd name="T2" fmla="*/ 2147483647 w 1188"/>
              <a:gd name="T3" fmla="*/ 2147483647 h 789"/>
              <a:gd name="T4" fmla="*/ 2147483647 w 1188"/>
              <a:gd name="T5" fmla="*/ 2147483647 h 789"/>
              <a:gd name="T6" fmla="*/ 2147483647 w 1188"/>
              <a:gd name="T7" fmla="*/ 2147483647 h 789"/>
              <a:gd name="T8" fmla="*/ 2147483647 w 1188"/>
              <a:gd name="T9" fmla="*/ 2147483647 h 789"/>
              <a:gd name="T10" fmla="*/ 2147483647 w 1188"/>
              <a:gd name="T11" fmla="*/ 2147483647 h 789"/>
              <a:gd name="T12" fmla="*/ 2147483647 w 1188"/>
              <a:gd name="T13" fmla="*/ 2147483647 h 789"/>
              <a:gd name="T14" fmla="*/ 2147483647 w 1188"/>
              <a:gd name="T15" fmla="*/ 2147483647 h 789"/>
              <a:gd name="T16" fmla="*/ 2147483647 w 1188"/>
              <a:gd name="T17" fmla="*/ 2147483647 h 789"/>
              <a:gd name="T18" fmla="*/ 2147483647 w 1188"/>
              <a:gd name="T19" fmla="*/ 2147483647 h 789"/>
              <a:gd name="T20" fmla="*/ 2147483647 w 1188"/>
              <a:gd name="T21" fmla="*/ 2147483647 h 789"/>
              <a:gd name="T22" fmla="*/ 2147483647 w 1188"/>
              <a:gd name="T23" fmla="*/ 2147483647 h 789"/>
              <a:gd name="T24" fmla="*/ 2147483647 w 1188"/>
              <a:gd name="T25" fmla="*/ 2147483647 h 789"/>
              <a:gd name="T26" fmla="*/ 2147483647 w 1188"/>
              <a:gd name="T27" fmla="*/ 2147483647 h 789"/>
              <a:gd name="T28" fmla="*/ 2147483647 w 1188"/>
              <a:gd name="T29" fmla="*/ 2147483647 h 78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8"/>
              <a:gd name="T46" fmla="*/ 0 h 789"/>
              <a:gd name="T47" fmla="*/ 1188 w 1188"/>
              <a:gd name="T48" fmla="*/ 789 h 78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8" h="789">
                <a:moveTo>
                  <a:pt x="0" y="0"/>
                </a:moveTo>
                <a:cubicBezTo>
                  <a:pt x="53" y="64"/>
                  <a:pt x="106" y="128"/>
                  <a:pt x="136" y="181"/>
                </a:cubicBezTo>
                <a:cubicBezTo>
                  <a:pt x="166" y="234"/>
                  <a:pt x="158" y="294"/>
                  <a:pt x="181" y="317"/>
                </a:cubicBezTo>
                <a:cubicBezTo>
                  <a:pt x="204" y="340"/>
                  <a:pt x="242" y="317"/>
                  <a:pt x="272" y="317"/>
                </a:cubicBezTo>
                <a:cubicBezTo>
                  <a:pt x="302" y="317"/>
                  <a:pt x="347" y="302"/>
                  <a:pt x="362" y="317"/>
                </a:cubicBezTo>
                <a:cubicBezTo>
                  <a:pt x="377" y="332"/>
                  <a:pt x="332" y="370"/>
                  <a:pt x="362" y="408"/>
                </a:cubicBezTo>
                <a:cubicBezTo>
                  <a:pt x="392" y="446"/>
                  <a:pt x="506" y="514"/>
                  <a:pt x="544" y="544"/>
                </a:cubicBezTo>
                <a:cubicBezTo>
                  <a:pt x="582" y="574"/>
                  <a:pt x="589" y="560"/>
                  <a:pt x="589" y="590"/>
                </a:cubicBezTo>
                <a:cubicBezTo>
                  <a:pt x="589" y="620"/>
                  <a:pt x="559" y="696"/>
                  <a:pt x="544" y="726"/>
                </a:cubicBezTo>
                <a:cubicBezTo>
                  <a:pt x="529" y="756"/>
                  <a:pt x="489" y="760"/>
                  <a:pt x="499" y="771"/>
                </a:cubicBezTo>
                <a:cubicBezTo>
                  <a:pt x="509" y="782"/>
                  <a:pt x="564" y="789"/>
                  <a:pt x="602" y="789"/>
                </a:cubicBezTo>
                <a:cubicBezTo>
                  <a:pt x="640" y="789"/>
                  <a:pt x="664" y="777"/>
                  <a:pt x="725" y="771"/>
                </a:cubicBezTo>
                <a:cubicBezTo>
                  <a:pt x="786" y="765"/>
                  <a:pt x="912" y="776"/>
                  <a:pt x="967" y="750"/>
                </a:cubicBezTo>
                <a:cubicBezTo>
                  <a:pt x="1022" y="724"/>
                  <a:pt x="1016" y="654"/>
                  <a:pt x="1053" y="616"/>
                </a:cubicBezTo>
                <a:cubicBezTo>
                  <a:pt x="1090" y="578"/>
                  <a:pt x="1160" y="540"/>
                  <a:pt x="1188" y="52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54" name="Freeform 11"/>
          <p:cNvSpPr>
            <a:spLocks/>
          </p:cNvSpPr>
          <p:nvPr/>
        </p:nvSpPr>
        <p:spPr bwMode="auto">
          <a:xfrm>
            <a:off x="493383" y="1785958"/>
            <a:ext cx="787089" cy="2976542"/>
          </a:xfrm>
          <a:custGeom>
            <a:avLst/>
            <a:gdLst>
              <a:gd name="T0" fmla="*/ 2147483647 w 514"/>
              <a:gd name="T1" fmla="*/ 2147483647 h 1859"/>
              <a:gd name="T2" fmla="*/ 2147483647 w 514"/>
              <a:gd name="T3" fmla="*/ 2147483647 h 1859"/>
              <a:gd name="T4" fmla="*/ 2147483647 w 514"/>
              <a:gd name="T5" fmla="*/ 2147483647 h 1859"/>
              <a:gd name="T6" fmla="*/ 2147483647 w 514"/>
              <a:gd name="T7" fmla="*/ 2147483647 h 1859"/>
              <a:gd name="T8" fmla="*/ 2147483647 w 514"/>
              <a:gd name="T9" fmla="*/ 2147483647 h 1859"/>
              <a:gd name="T10" fmla="*/ 2147483647 w 514"/>
              <a:gd name="T11" fmla="*/ 2147483647 h 1859"/>
              <a:gd name="T12" fmla="*/ 2147483647 w 514"/>
              <a:gd name="T13" fmla="*/ 2147483647 h 1859"/>
              <a:gd name="T14" fmla="*/ 2147483647 w 514"/>
              <a:gd name="T15" fmla="*/ 2147483647 h 1859"/>
              <a:gd name="T16" fmla="*/ 2147483647 w 514"/>
              <a:gd name="T17" fmla="*/ 2147483647 h 1859"/>
              <a:gd name="T18" fmla="*/ 2147483647 w 514"/>
              <a:gd name="T19" fmla="*/ 2147483647 h 1859"/>
              <a:gd name="T20" fmla="*/ 2147483647 w 514"/>
              <a:gd name="T21" fmla="*/ 2147483647 h 1859"/>
              <a:gd name="T22" fmla="*/ 2147483647 w 514"/>
              <a:gd name="T23" fmla="*/ 2147483647 h 1859"/>
              <a:gd name="T24" fmla="*/ 2147483647 w 514"/>
              <a:gd name="T25" fmla="*/ 2147483647 h 1859"/>
              <a:gd name="T26" fmla="*/ 2147483647 w 514"/>
              <a:gd name="T27" fmla="*/ 2147483647 h 1859"/>
              <a:gd name="T28" fmla="*/ 2147483647 w 514"/>
              <a:gd name="T29" fmla="*/ 2147483647 h 1859"/>
              <a:gd name="T30" fmla="*/ 2147483647 w 514"/>
              <a:gd name="T31" fmla="*/ 2147483647 h 1859"/>
              <a:gd name="T32" fmla="*/ 2147483647 w 514"/>
              <a:gd name="T33" fmla="*/ 0 h 18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4"/>
              <a:gd name="T52" fmla="*/ 0 h 1859"/>
              <a:gd name="T53" fmla="*/ 514 w 514"/>
              <a:gd name="T54" fmla="*/ 1859 h 1859"/>
              <a:gd name="connsiteX0" fmla="*/ 7121 w 10000"/>
              <a:gd name="connsiteY0" fmla="*/ 10000 h 10000"/>
              <a:gd name="connsiteX1" fmla="*/ 7354 w 10000"/>
              <a:gd name="connsiteY1" fmla="*/ 8784 h 10000"/>
              <a:gd name="connsiteX2" fmla="*/ 5603 w 10000"/>
              <a:gd name="connsiteY2" fmla="*/ 8295 h 10000"/>
              <a:gd name="connsiteX3" fmla="*/ 5603 w 10000"/>
              <a:gd name="connsiteY3" fmla="*/ 7563 h 10000"/>
              <a:gd name="connsiteX4" fmla="*/ 3833 w 10000"/>
              <a:gd name="connsiteY4" fmla="*/ 7074 h 10000"/>
              <a:gd name="connsiteX5" fmla="*/ 1187 w 10000"/>
              <a:gd name="connsiteY5" fmla="*/ 6342 h 10000"/>
              <a:gd name="connsiteX6" fmla="*/ 1187 w 10000"/>
              <a:gd name="connsiteY6" fmla="*/ 5368 h 10000"/>
              <a:gd name="connsiteX7" fmla="*/ 292 w 10000"/>
              <a:gd name="connsiteY7" fmla="*/ 4879 h 10000"/>
              <a:gd name="connsiteX8" fmla="*/ 2957 w 10000"/>
              <a:gd name="connsiteY8" fmla="*/ 4147 h 10000"/>
              <a:gd name="connsiteX9" fmla="*/ 3191 w 10000"/>
              <a:gd name="connsiteY9" fmla="*/ 3647 h 10000"/>
              <a:gd name="connsiteX10" fmla="*/ 4883 w 10000"/>
              <a:gd name="connsiteY10" fmla="*/ 3389 h 10000"/>
              <a:gd name="connsiteX11" fmla="*/ 7354 w 10000"/>
              <a:gd name="connsiteY11" fmla="*/ 2684 h 10000"/>
              <a:gd name="connsiteX12" fmla="*/ 8249 w 10000"/>
              <a:gd name="connsiteY12" fmla="*/ 2195 h 10000"/>
              <a:gd name="connsiteX13" fmla="*/ 7354 w 10000"/>
              <a:gd name="connsiteY13" fmla="*/ 1953 h 10000"/>
              <a:gd name="connsiteX14" fmla="*/ 7490 w 10000"/>
              <a:gd name="connsiteY14" fmla="*/ 1323 h 10000"/>
              <a:gd name="connsiteX15" fmla="*/ 9338 w 10000"/>
              <a:gd name="connsiteY15" fmla="*/ 882 h 10000"/>
              <a:gd name="connsiteX16" fmla="*/ 10000 w 10000"/>
              <a:gd name="connsiteY16" fmla="*/ 0 h 10000"/>
              <a:gd name="connsiteX0" fmla="*/ 7121 w 10000"/>
              <a:gd name="connsiteY0" fmla="*/ 10000 h 10000"/>
              <a:gd name="connsiteX1" fmla="*/ 7354 w 10000"/>
              <a:gd name="connsiteY1" fmla="*/ 8784 h 10000"/>
              <a:gd name="connsiteX2" fmla="*/ 5603 w 10000"/>
              <a:gd name="connsiteY2" fmla="*/ 8295 h 10000"/>
              <a:gd name="connsiteX3" fmla="*/ 5603 w 10000"/>
              <a:gd name="connsiteY3" fmla="*/ 7563 h 10000"/>
              <a:gd name="connsiteX4" fmla="*/ 3833 w 10000"/>
              <a:gd name="connsiteY4" fmla="*/ 7074 h 10000"/>
              <a:gd name="connsiteX5" fmla="*/ 1187 w 10000"/>
              <a:gd name="connsiteY5" fmla="*/ 6342 h 10000"/>
              <a:gd name="connsiteX6" fmla="*/ 1187 w 10000"/>
              <a:gd name="connsiteY6" fmla="*/ 5368 h 10000"/>
              <a:gd name="connsiteX7" fmla="*/ 292 w 10000"/>
              <a:gd name="connsiteY7" fmla="*/ 4879 h 10000"/>
              <a:gd name="connsiteX8" fmla="*/ 2957 w 10000"/>
              <a:gd name="connsiteY8" fmla="*/ 4147 h 10000"/>
              <a:gd name="connsiteX9" fmla="*/ 3191 w 10000"/>
              <a:gd name="connsiteY9" fmla="*/ 3647 h 10000"/>
              <a:gd name="connsiteX10" fmla="*/ 4883 w 10000"/>
              <a:gd name="connsiteY10" fmla="*/ 3389 h 10000"/>
              <a:gd name="connsiteX11" fmla="*/ 7354 w 10000"/>
              <a:gd name="connsiteY11" fmla="*/ 2684 h 10000"/>
              <a:gd name="connsiteX12" fmla="*/ 8249 w 10000"/>
              <a:gd name="connsiteY12" fmla="*/ 2195 h 10000"/>
              <a:gd name="connsiteX13" fmla="*/ 7354 w 10000"/>
              <a:gd name="connsiteY13" fmla="*/ 1953 h 10000"/>
              <a:gd name="connsiteX14" fmla="*/ 7490 w 10000"/>
              <a:gd name="connsiteY14" fmla="*/ 1323 h 10000"/>
              <a:gd name="connsiteX15" fmla="*/ 9338 w 10000"/>
              <a:gd name="connsiteY15" fmla="*/ 640 h 10000"/>
              <a:gd name="connsiteX16" fmla="*/ 10000 w 10000"/>
              <a:gd name="connsiteY16" fmla="*/ 0 h 10000"/>
              <a:gd name="connsiteX0" fmla="*/ 7121 w 9646"/>
              <a:gd name="connsiteY0" fmla="*/ 10086 h 10086"/>
              <a:gd name="connsiteX1" fmla="*/ 7354 w 9646"/>
              <a:gd name="connsiteY1" fmla="*/ 8870 h 10086"/>
              <a:gd name="connsiteX2" fmla="*/ 5603 w 9646"/>
              <a:gd name="connsiteY2" fmla="*/ 8381 h 10086"/>
              <a:gd name="connsiteX3" fmla="*/ 5603 w 9646"/>
              <a:gd name="connsiteY3" fmla="*/ 7649 h 10086"/>
              <a:gd name="connsiteX4" fmla="*/ 3833 w 9646"/>
              <a:gd name="connsiteY4" fmla="*/ 7160 h 10086"/>
              <a:gd name="connsiteX5" fmla="*/ 1187 w 9646"/>
              <a:gd name="connsiteY5" fmla="*/ 6428 h 10086"/>
              <a:gd name="connsiteX6" fmla="*/ 1187 w 9646"/>
              <a:gd name="connsiteY6" fmla="*/ 5454 h 10086"/>
              <a:gd name="connsiteX7" fmla="*/ 292 w 9646"/>
              <a:gd name="connsiteY7" fmla="*/ 4965 h 10086"/>
              <a:gd name="connsiteX8" fmla="*/ 2957 w 9646"/>
              <a:gd name="connsiteY8" fmla="*/ 4233 h 10086"/>
              <a:gd name="connsiteX9" fmla="*/ 3191 w 9646"/>
              <a:gd name="connsiteY9" fmla="*/ 3733 h 10086"/>
              <a:gd name="connsiteX10" fmla="*/ 4883 w 9646"/>
              <a:gd name="connsiteY10" fmla="*/ 3475 h 10086"/>
              <a:gd name="connsiteX11" fmla="*/ 7354 w 9646"/>
              <a:gd name="connsiteY11" fmla="*/ 2770 h 10086"/>
              <a:gd name="connsiteX12" fmla="*/ 8249 w 9646"/>
              <a:gd name="connsiteY12" fmla="*/ 2281 h 10086"/>
              <a:gd name="connsiteX13" fmla="*/ 7354 w 9646"/>
              <a:gd name="connsiteY13" fmla="*/ 2039 h 10086"/>
              <a:gd name="connsiteX14" fmla="*/ 7490 w 9646"/>
              <a:gd name="connsiteY14" fmla="*/ 1409 h 10086"/>
              <a:gd name="connsiteX15" fmla="*/ 9338 w 9646"/>
              <a:gd name="connsiteY15" fmla="*/ 726 h 10086"/>
              <a:gd name="connsiteX16" fmla="*/ 9338 w 9646"/>
              <a:gd name="connsiteY16" fmla="*/ 0 h 1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46" h="10086">
                <a:moveTo>
                  <a:pt x="7121" y="10086"/>
                </a:moveTo>
                <a:cubicBezTo>
                  <a:pt x="7160" y="9882"/>
                  <a:pt x="7607" y="9155"/>
                  <a:pt x="7354" y="8870"/>
                </a:cubicBezTo>
                <a:cubicBezTo>
                  <a:pt x="7101" y="8585"/>
                  <a:pt x="5895" y="8585"/>
                  <a:pt x="5603" y="8381"/>
                </a:cubicBezTo>
                <a:cubicBezTo>
                  <a:pt x="5311" y="8176"/>
                  <a:pt x="5895" y="7854"/>
                  <a:pt x="5603" y="7649"/>
                </a:cubicBezTo>
                <a:cubicBezTo>
                  <a:pt x="5311" y="7445"/>
                  <a:pt x="4572" y="7364"/>
                  <a:pt x="3833" y="7160"/>
                </a:cubicBezTo>
                <a:cubicBezTo>
                  <a:pt x="3093" y="6955"/>
                  <a:pt x="1634" y="6713"/>
                  <a:pt x="1187" y="6428"/>
                </a:cubicBezTo>
                <a:cubicBezTo>
                  <a:pt x="739" y="6143"/>
                  <a:pt x="1342" y="5697"/>
                  <a:pt x="1187" y="5454"/>
                </a:cubicBezTo>
                <a:cubicBezTo>
                  <a:pt x="1031" y="5212"/>
                  <a:pt x="0" y="5169"/>
                  <a:pt x="292" y="4965"/>
                </a:cubicBezTo>
                <a:cubicBezTo>
                  <a:pt x="584" y="4761"/>
                  <a:pt x="2471" y="4438"/>
                  <a:pt x="2957" y="4233"/>
                </a:cubicBezTo>
                <a:cubicBezTo>
                  <a:pt x="3444" y="4029"/>
                  <a:pt x="2860" y="3857"/>
                  <a:pt x="3191" y="3733"/>
                </a:cubicBezTo>
                <a:cubicBezTo>
                  <a:pt x="3521" y="3609"/>
                  <a:pt x="4183" y="3636"/>
                  <a:pt x="4883" y="3475"/>
                </a:cubicBezTo>
                <a:cubicBezTo>
                  <a:pt x="5584" y="3314"/>
                  <a:pt x="6790" y="2969"/>
                  <a:pt x="7354" y="2770"/>
                </a:cubicBezTo>
                <a:cubicBezTo>
                  <a:pt x="7918" y="2571"/>
                  <a:pt x="8249" y="2404"/>
                  <a:pt x="8249" y="2281"/>
                </a:cubicBezTo>
                <a:cubicBezTo>
                  <a:pt x="8249" y="2157"/>
                  <a:pt x="7490" y="2184"/>
                  <a:pt x="7354" y="2039"/>
                </a:cubicBezTo>
                <a:cubicBezTo>
                  <a:pt x="7218" y="1893"/>
                  <a:pt x="7159" y="1628"/>
                  <a:pt x="7490" y="1409"/>
                </a:cubicBezTo>
                <a:cubicBezTo>
                  <a:pt x="7821" y="1190"/>
                  <a:pt x="9030" y="961"/>
                  <a:pt x="9338" y="726"/>
                </a:cubicBezTo>
                <a:cubicBezTo>
                  <a:pt x="9646" y="491"/>
                  <a:pt x="9202" y="204"/>
                  <a:pt x="9338" y="0"/>
                </a:cubicBezTo>
              </a:path>
            </a:pathLst>
          </a:custGeom>
          <a:noFill/>
          <a:ln w="730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55" name="Freeform 12"/>
          <p:cNvSpPr>
            <a:spLocks/>
          </p:cNvSpPr>
          <p:nvPr/>
        </p:nvSpPr>
        <p:spPr bwMode="auto">
          <a:xfrm>
            <a:off x="2714625" y="5819775"/>
            <a:ext cx="1366838" cy="863600"/>
          </a:xfrm>
          <a:custGeom>
            <a:avLst/>
            <a:gdLst>
              <a:gd name="T0" fmla="*/ 0 w 861"/>
              <a:gd name="T1" fmla="*/ 0 h 544"/>
              <a:gd name="T2" fmla="*/ 2147483647 w 861"/>
              <a:gd name="T3" fmla="*/ 2147483647 h 544"/>
              <a:gd name="T4" fmla="*/ 2147483647 w 861"/>
              <a:gd name="T5" fmla="*/ 2147483647 h 544"/>
              <a:gd name="T6" fmla="*/ 2147483647 w 861"/>
              <a:gd name="T7" fmla="*/ 2147483647 h 544"/>
              <a:gd name="T8" fmla="*/ 2147483647 w 861"/>
              <a:gd name="T9" fmla="*/ 2147483647 h 544"/>
              <a:gd name="T10" fmla="*/ 2147483647 w 861"/>
              <a:gd name="T11" fmla="*/ 2147483647 h 544"/>
              <a:gd name="T12" fmla="*/ 2147483647 w 861"/>
              <a:gd name="T13" fmla="*/ 2147483647 h 544"/>
              <a:gd name="T14" fmla="*/ 2147483647 w 861"/>
              <a:gd name="T15" fmla="*/ 2147483647 h 5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1"/>
              <a:gd name="T25" fmla="*/ 0 h 544"/>
              <a:gd name="T26" fmla="*/ 861 w 861"/>
              <a:gd name="T27" fmla="*/ 544 h 5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1" h="544">
                <a:moveTo>
                  <a:pt x="0" y="0"/>
                </a:moveTo>
                <a:cubicBezTo>
                  <a:pt x="75" y="11"/>
                  <a:pt x="151" y="22"/>
                  <a:pt x="181" y="45"/>
                </a:cubicBezTo>
                <a:cubicBezTo>
                  <a:pt x="211" y="68"/>
                  <a:pt x="158" y="121"/>
                  <a:pt x="181" y="136"/>
                </a:cubicBezTo>
                <a:cubicBezTo>
                  <a:pt x="204" y="151"/>
                  <a:pt x="279" y="113"/>
                  <a:pt x="317" y="136"/>
                </a:cubicBezTo>
                <a:cubicBezTo>
                  <a:pt x="355" y="159"/>
                  <a:pt x="370" y="234"/>
                  <a:pt x="408" y="272"/>
                </a:cubicBezTo>
                <a:cubicBezTo>
                  <a:pt x="446" y="310"/>
                  <a:pt x="499" y="333"/>
                  <a:pt x="544" y="363"/>
                </a:cubicBezTo>
                <a:cubicBezTo>
                  <a:pt x="589" y="393"/>
                  <a:pt x="627" y="423"/>
                  <a:pt x="680" y="453"/>
                </a:cubicBezTo>
                <a:cubicBezTo>
                  <a:pt x="733" y="483"/>
                  <a:pt x="838" y="529"/>
                  <a:pt x="861" y="54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56" name="Freeform 13"/>
          <p:cNvSpPr>
            <a:spLocks/>
          </p:cNvSpPr>
          <p:nvPr/>
        </p:nvSpPr>
        <p:spPr bwMode="auto">
          <a:xfrm>
            <a:off x="3132138" y="2374900"/>
            <a:ext cx="1381125" cy="1068388"/>
          </a:xfrm>
          <a:custGeom>
            <a:avLst/>
            <a:gdLst>
              <a:gd name="T0" fmla="*/ 2147483647 w 870"/>
              <a:gd name="T1" fmla="*/ 2147483647 h 673"/>
              <a:gd name="T2" fmla="*/ 2147483647 w 870"/>
              <a:gd name="T3" fmla="*/ 2147483647 h 673"/>
              <a:gd name="T4" fmla="*/ 2147483647 w 870"/>
              <a:gd name="T5" fmla="*/ 2147483647 h 673"/>
              <a:gd name="T6" fmla="*/ 2147483647 w 870"/>
              <a:gd name="T7" fmla="*/ 2147483647 h 673"/>
              <a:gd name="T8" fmla="*/ 2147483647 w 870"/>
              <a:gd name="T9" fmla="*/ 2147483647 h 673"/>
              <a:gd name="T10" fmla="*/ 2147483647 w 870"/>
              <a:gd name="T11" fmla="*/ 2147483647 h 673"/>
              <a:gd name="T12" fmla="*/ 2147483647 w 870"/>
              <a:gd name="T13" fmla="*/ 2147483647 h 673"/>
              <a:gd name="T14" fmla="*/ 2147483647 w 870"/>
              <a:gd name="T15" fmla="*/ 2147483647 h 673"/>
              <a:gd name="T16" fmla="*/ 2147483647 w 870"/>
              <a:gd name="T17" fmla="*/ 2147483647 h 673"/>
              <a:gd name="T18" fmla="*/ 2147483647 w 870"/>
              <a:gd name="T19" fmla="*/ 2147483647 h 673"/>
              <a:gd name="T20" fmla="*/ 2147483647 w 870"/>
              <a:gd name="T21" fmla="*/ 0 h 673"/>
              <a:gd name="T22" fmla="*/ 2147483647 w 870"/>
              <a:gd name="T23" fmla="*/ 2147483647 h 673"/>
              <a:gd name="T24" fmla="*/ 2147483647 w 870"/>
              <a:gd name="T25" fmla="*/ 2147483647 h 673"/>
              <a:gd name="T26" fmla="*/ 2147483647 w 870"/>
              <a:gd name="T27" fmla="*/ 2147483647 h 673"/>
              <a:gd name="T28" fmla="*/ 2147483647 w 870"/>
              <a:gd name="T29" fmla="*/ 2147483647 h 673"/>
              <a:gd name="T30" fmla="*/ 2147483647 w 870"/>
              <a:gd name="T31" fmla="*/ 2147483647 h 673"/>
              <a:gd name="T32" fmla="*/ 2147483647 w 870"/>
              <a:gd name="T33" fmla="*/ 2147483647 h 673"/>
              <a:gd name="T34" fmla="*/ 2147483647 w 870"/>
              <a:gd name="T35" fmla="*/ 2147483647 h 673"/>
              <a:gd name="T36" fmla="*/ 2147483647 w 870"/>
              <a:gd name="T37" fmla="*/ 2147483647 h 673"/>
              <a:gd name="T38" fmla="*/ 2147483647 w 870"/>
              <a:gd name="T39" fmla="*/ 2147483647 h 673"/>
              <a:gd name="T40" fmla="*/ 2147483647 w 870"/>
              <a:gd name="T41" fmla="*/ 2147483647 h 673"/>
              <a:gd name="T42" fmla="*/ 2147483647 w 870"/>
              <a:gd name="T43" fmla="*/ 2147483647 h 673"/>
              <a:gd name="T44" fmla="*/ 2147483647 w 870"/>
              <a:gd name="T45" fmla="*/ 2147483647 h 673"/>
              <a:gd name="T46" fmla="*/ 2147483647 w 870"/>
              <a:gd name="T47" fmla="*/ 2147483647 h 673"/>
              <a:gd name="T48" fmla="*/ 2147483647 w 870"/>
              <a:gd name="T49" fmla="*/ 2147483647 h 673"/>
              <a:gd name="T50" fmla="*/ 2147483647 w 870"/>
              <a:gd name="T51" fmla="*/ 2147483647 h 673"/>
              <a:gd name="T52" fmla="*/ 2147483647 w 870"/>
              <a:gd name="T53" fmla="*/ 2147483647 h 673"/>
              <a:gd name="T54" fmla="*/ 2147483647 w 870"/>
              <a:gd name="T55" fmla="*/ 2147483647 h 673"/>
              <a:gd name="T56" fmla="*/ 2147483647 w 870"/>
              <a:gd name="T57" fmla="*/ 2147483647 h 673"/>
              <a:gd name="T58" fmla="*/ 2147483647 w 870"/>
              <a:gd name="T59" fmla="*/ 2147483647 h 673"/>
              <a:gd name="T60" fmla="*/ 2147483647 w 870"/>
              <a:gd name="T61" fmla="*/ 2147483647 h 673"/>
              <a:gd name="T62" fmla="*/ 2147483647 w 870"/>
              <a:gd name="T63" fmla="*/ 2147483647 h 673"/>
              <a:gd name="T64" fmla="*/ 2147483647 w 870"/>
              <a:gd name="T65" fmla="*/ 2147483647 h 673"/>
              <a:gd name="T66" fmla="*/ 2147483647 w 870"/>
              <a:gd name="T67" fmla="*/ 2147483647 h 673"/>
              <a:gd name="T68" fmla="*/ 0 w 870"/>
              <a:gd name="T69" fmla="*/ 2147483647 h 6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70"/>
              <a:gd name="T106" fmla="*/ 0 h 673"/>
              <a:gd name="T107" fmla="*/ 870 w 870"/>
              <a:gd name="T108" fmla="*/ 673 h 6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70" h="673">
                <a:moveTo>
                  <a:pt x="726" y="301"/>
                </a:moveTo>
                <a:cubicBezTo>
                  <a:pt x="741" y="301"/>
                  <a:pt x="756" y="301"/>
                  <a:pt x="771" y="301"/>
                </a:cubicBezTo>
                <a:cubicBezTo>
                  <a:pt x="786" y="301"/>
                  <a:pt x="801" y="308"/>
                  <a:pt x="816" y="301"/>
                </a:cubicBezTo>
                <a:cubicBezTo>
                  <a:pt x="831" y="294"/>
                  <a:pt x="854" y="271"/>
                  <a:pt x="862" y="256"/>
                </a:cubicBezTo>
                <a:cubicBezTo>
                  <a:pt x="870" y="241"/>
                  <a:pt x="862" y="225"/>
                  <a:pt x="862" y="210"/>
                </a:cubicBezTo>
                <a:cubicBezTo>
                  <a:pt x="862" y="195"/>
                  <a:pt x="870" y="180"/>
                  <a:pt x="862" y="165"/>
                </a:cubicBezTo>
                <a:cubicBezTo>
                  <a:pt x="854" y="150"/>
                  <a:pt x="831" y="127"/>
                  <a:pt x="816" y="120"/>
                </a:cubicBezTo>
                <a:cubicBezTo>
                  <a:pt x="801" y="113"/>
                  <a:pt x="786" y="128"/>
                  <a:pt x="771" y="120"/>
                </a:cubicBezTo>
                <a:cubicBezTo>
                  <a:pt x="756" y="112"/>
                  <a:pt x="741" y="89"/>
                  <a:pt x="726" y="74"/>
                </a:cubicBezTo>
                <a:cubicBezTo>
                  <a:pt x="711" y="59"/>
                  <a:pt x="701" y="41"/>
                  <a:pt x="680" y="29"/>
                </a:cubicBezTo>
                <a:cubicBezTo>
                  <a:pt x="659" y="17"/>
                  <a:pt x="622" y="0"/>
                  <a:pt x="599" y="0"/>
                </a:cubicBezTo>
                <a:cubicBezTo>
                  <a:pt x="576" y="0"/>
                  <a:pt x="553" y="17"/>
                  <a:pt x="544" y="29"/>
                </a:cubicBezTo>
                <a:cubicBezTo>
                  <a:pt x="535" y="41"/>
                  <a:pt x="537" y="59"/>
                  <a:pt x="544" y="74"/>
                </a:cubicBezTo>
                <a:cubicBezTo>
                  <a:pt x="551" y="89"/>
                  <a:pt x="582" y="105"/>
                  <a:pt x="589" y="120"/>
                </a:cubicBezTo>
                <a:cubicBezTo>
                  <a:pt x="596" y="135"/>
                  <a:pt x="596" y="150"/>
                  <a:pt x="589" y="165"/>
                </a:cubicBezTo>
                <a:cubicBezTo>
                  <a:pt x="582" y="180"/>
                  <a:pt x="559" y="203"/>
                  <a:pt x="544" y="210"/>
                </a:cubicBezTo>
                <a:cubicBezTo>
                  <a:pt x="529" y="217"/>
                  <a:pt x="506" y="202"/>
                  <a:pt x="499" y="210"/>
                </a:cubicBezTo>
                <a:cubicBezTo>
                  <a:pt x="492" y="218"/>
                  <a:pt x="499" y="241"/>
                  <a:pt x="499" y="256"/>
                </a:cubicBezTo>
                <a:cubicBezTo>
                  <a:pt x="499" y="271"/>
                  <a:pt x="501" y="286"/>
                  <a:pt x="499" y="301"/>
                </a:cubicBezTo>
                <a:cubicBezTo>
                  <a:pt x="497" y="316"/>
                  <a:pt x="501" y="337"/>
                  <a:pt x="487" y="344"/>
                </a:cubicBezTo>
                <a:cubicBezTo>
                  <a:pt x="473" y="351"/>
                  <a:pt x="443" y="344"/>
                  <a:pt x="415" y="344"/>
                </a:cubicBezTo>
                <a:cubicBezTo>
                  <a:pt x="387" y="344"/>
                  <a:pt x="341" y="346"/>
                  <a:pt x="317" y="346"/>
                </a:cubicBezTo>
                <a:cubicBezTo>
                  <a:pt x="293" y="346"/>
                  <a:pt x="284" y="341"/>
                  <a:pt x="272" y="346"/>
                </a:cubicBezTo>
                <a:cubicBezTo>
                  <a:pt x="260" y="351"/>
                  <a:pt x="250" y="359"/>
                  <a:pt x="243" y="376"/>
                </a:cubicBezTo>
                <a:cubicBezTo>
                  <a:pt x="236" y="393"/>
                  <a:pt x="230" y="426"/>
                  <a:pt x="227" y="448"/>
                </a:cubicBezTo>
                <a:cubicBezTo>
                  <a:pt x="224" y="470"/>
                  <a:pt x="219" y="495"/>
                  <a:pt x="227" y="508"/>
                </a:cubicBezTo>
                <a:cubicBezTo>
                  <a:pt x="235" y="521"/>
                  <a:pt x="265" y="517"/>
                  <a:pt x="272" y="528"/>
                </a:cubicBezTo>
                <a:cubicBezTo>
                  <a:pt x="279" y="539"/>
                  <a:pt x="280" y="562"/>
                  <a:pt x="272" y="573"/>
                </a:cubicBezTo>
                <a:cubicBezTo>
                  <a:pt x="264" y="584"/>
                  <a:pt x="238" y="588"/>
                  <a:pt x="223" y="596"/>
                </a:cubicBezTo>
                <a:cubicBezTo>
                  <a:pt x="208" y="604"/>
                  <a:pt x="190" y="610"/>
                  <a:pt x="181" y="619"/>
                </a:cubicBezTo>
                <a:cubicBezTo>
                  <a:pt x="172" y="628"/>
                  <a:pt x="180" y="643"/>
                  <a:pt x="171" y="652"/>
                </a:cubicBezTo>
                <a:cubicBezTo>
                  <a:pt x="162" y="661"/>
                  <a:pt x="142" y="671"/>
                  <a:pt x="127" y="672"/>
                </a:cubicBezTo>
                <a:cubicBezTo>
                  <a:pt x="112" y="673"/>
                  <a:pt x="93" y="661"/>
                  <a:pt x="79" y="660"/>
                </a:cubicBezTo>
                <a:cubicBezTo>
                  <a:pt x="65" y="659"/>
                  <a:pt x="58" y="663"/>
                  <a:pt x="45" y="664"/>
                </a:cubicBezTo>
                <a:cubicBezTo>
                  <a:pt x="32" y="665"/>
                  <a:pt x="7" y="664"/>
                  <a:pt x="0" y="664"/>
                </a:cubicBezTo>
              </a:path>
            </a:pathLst>
          </a:custGeom>
          <a:noFill/>
          <a:ln w="476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57" name="Freeform 14"/>
          <p:cNvSpPr>
            <a:spLocks/>
          </p:cNvSpPr>
          <p:nvPr/>
        </p:nvSpPr>
        <p:spPr bwMode="auto">
          <a:xfrm>
            <a:off x="4240213" y="4283075"/>
            <a:ext cx="2376487" cy="1176338"/>
          </a:xfrm>
          <a:custGeom>
            <a:avLst/>
            <a:gdLst>
              <a:gd name="T0" fmla="*/ 0 w 1497"/>
              <a:gd name="T1" fmla="*/ 2147483647 h 741"/>
              <a:gd name="T2" fmla="*/ 2147483647 w 1497"/>
              <a:gd name="T3" fmla="*/ 2147483647 h 741"/>
              <a:gd name="T4" fmla="*/ 2147483647 w 1497"/>
              <a:gd name="T5" fmla="*/ 2147483647 h 741"/>
              <a:gd name="T6" fmla="*/ 2147483647 w 1497"/>
              <a:gd name="T7" fmla="*/ 2147483647 h 741"/>
              <a:gd name="T8" fmla="*/ 2147483647 w 1497"/>
              <a:gd name="T9" fmla="*/ 2147483647 h 741"/>
              <a:gd name="T10" fmla="*/ 2147483647 w 1497"/>
              <a:gd name="T11" fmla="*/ 2147483647 h 741"/>
              <a:gd name="T12" fmla="*/ 2147483647 w 1497"/>
              <a:gd name="T13" fmla="*/ 2147483647 h 741"/>
              <a:gd name="T14" fmla="*/ 2147483647 w 1497"/>
              <a:gd name="T15" fmla="*/ 2147483647 h 741"/>
              <a:gd name="T16" fmla="*/ 2147483647 w 1497"/>
              <a:gd name="T17" fmla="*/ 2147483647 h 741"/>
              <a:gd name="T18" fmla="*/ 2147483647 w 1497"/>
              <a:gd name="T19" fmla="*/ 2147483647 h 741"/>
              <a:gd name="T20" fmla="*/ 2147483647 w 1497"/>
              <a:gd name="T21" fmla="*/ 2147483647 h 741"/>
              <a:gd name="T22" fmla="*/ 2147483647 w 1497"/>
              <a:gd name="T23" fmla="*/ 2147483647 h 741"/>
              <a:gd name="T24" fmla="*/ 2147483647 w 1497"/>
              <a:gd name="T25" fmla="*/ 2147483647 h 741"/>
              <a:gd name="T26" fmla="*/ 2147483647 w 1497"/>
              <a:gd name="T27" fmla="*/ 2147483647 h 741"/>
              <a:gd name="T28" fmla="*/ 2147483647 w 1497"/>
              <a:gd name="T29" fmla="*/ 2147483647 h 741"/>
              <a:gd name="T30" fmla="*/ 2147483647 w 1497"/>
              <a:gd name="T31" fmla="*/ 2147483647 h 741"/>
              <a:gd name="T32" fmla="*/ 2147483647 w 1497"/>
              <a:gd name="T33" fmla="*/ 2147483647 h 741"/>
              <a:gd name="T34" fmla="*/ 2147483647 w 1497"/>
              <a:gd name="T35" fmla="*/ 2147483647 h 741"/>
              <a:gd name="T36" fmla="*/ 2147483647 w 1497"/>
              <a:gd name="T37" fmla="*/ 2147483647 h 741"/>
              <a:gd name="T38" fmla="*/ 2147483647 w 1497"/>
              <a:gd name="T39" fmla="*/ 2147483647 h 741"/>
              <a:gd name="T40" fmla="*/ 2147483647 w 1497"/>
              <a:gd name="T41" fmla="*/ 2147483647 h 74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97"/>
              <a:gd name="T64" fmla="*/ 0 h 741"/>
              <a:gd name="T65" fmla="*/ 1497 w 1497"/>
              <a:gd name="T66" fmla="*/ 741 h 74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97" h="741">
                <a:moveTo>
                  <a:pt x="0" y="15"/>
                </a:moveTo>
                <a:cubicBezTo>
                  <a:pt x="30" y="15"/>
                  <a:pt x="61" y="15"/>
                  <a:pt x="91" y="15"/>
                </a:cubicBezTo>
                <a:cubicBezTo>
                  <a:pt x="121" y="15"/>
                  <a:pt x="159" y="0"/>
                  <a:pt x="182" y="15"/>
                </a:cubicBezTo>
                <a:cubicBezTo>
                  <a:pt x="205" y="30"/>
                  <a:pt x="204" y="83"/>
                  <a:pt x="227" y="106"/>
                </a:cubicBezTo>
                <a:cubicBezTo>
                  <a:pt x="250" y="129"/>
                  <a:pt x="288" y="128"/>
                  <a:pt x="318" y="151"/>
                </a:cubicBezTo>
                <a:cubicBezTo>
                  <a:pt x="348" y="174"/>
                  <a:pt x="385" y="227"/>
                  <a:pt x="408" y="242"/>
                </a:cubicBezTo>
                <a:cubicBezTo>
                  <a:pt x="431" y="257"/>
                  <a:pt x="439" y="235"/>
                  <a:pt x="454" y="242"/>
                </a:cubicBezTo>
                <a:cubicBezTo>
                  <a:pt x="469" y="249"/>
                  <a:pt x="492" y="264"/>
                  <a:pt x="499" y="287"/>
                </a:cubicBezTo>
                <a:cubicBezTo>
                  <a:pt x="506" y="310"/>
                  <a:pt x="491" y="363"/>
                  <a:pt x="499" y="378"/>
                </a:cubicBezTo>
                <a:cubicBezTo>
                  <a:pt x="507" y="393"/>
                  <a:pt x="530" y="363"/>
                  <a:pt x="545" y="378"/>
                </a:cubicBezTo>
                <a:cubicBezTo>
                  <a:pt x="560" y="393"/>
                  <a:pt x="567" y="446"/>
                  <a:pt x="590" y="469"/>
                </a:cubicBezTo>
                <a:cubicBezTo>
                  <a:pt x="613" y="492"/>
                  <a:pt x="643" y="499"/>
                  <a:pt x="681" y="514"/>
                </a:cubicBezTo>
                <a:cubicBezTo>
                  <a:pt x="719" y="529"/>
                  <a:pt x="787" y="545"/>
                  <a:pt x="817" y="560"/>
                </a:cubicBezTo>
                <a:cubicBezTo>
                  <a:pt x="847" y="575"/>
                  <a:pt x="839" y="605"/>
                  <a:pt x="862" y="605"/>
                </a:cubicBezTo>
                <a:cubicBezTo>
                  <a:pt x="885" y="605"/>
                  <a:pt x="923" y="560"/>
                  <a:pt x="953" y="560"/>
                </a:cubicBezTo>
                <a:cubicBezTo>
                  <a:pt x="983" y="560"/>
                  <a:pt x="1020" y="598"/>
                  <a:pt x="1043" y="605"/>
                </a:cubicBezTo>
                <a:cubicBezTo>
                  <a:pt x="1066" y="612"/>
                  <a:pt x="1059" y="598"/>
                  <a:pt x="1089" y="605"/>
                </a:cubicBezTo>
                <a:cubicBezTo>
                  <a:pt x="1119" y="612"/>
                  <a:pt x="1187" y="635"/>
                  <a:pt x="1225" y="650"/>
                </a:cubicBezTo>
                <a:cubicBezTo>
                  <a:pt x="1263" y="665"/>
                  <a:pt x="1286" y="688"/>
                  <a:pt x="1316" y="696"/>
                </a:cubicBezTo>
                <a:cubicBezTo>
                  <a:pt x="1346" y="704"/>
                  <a:pt x="1376" y="689"/>
                  <a:pt x="1406" y="696"/>
                </a:cubicBezTo>
                <a:cubicBezTo>
                  <a:pt x="1436" y="703"/>
                  <a:pt x="1482" y="734"/>
                  <a:pt x="1497" y="741"/>
                </a:cubicBezTo>
              </a:path>
            </a:pathLst>
          </a:custGeom>
          <a:noFill/>
          <a:ln w="476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58" name="Freeform 15"/>
          <p:cNvSpPr>
            <a:spLocks/>
          </p:cNvSpPr>
          <p:nvPr/>
        </p:nvSpPr>
        <p:spPr bwMode="auto">
          <a:xfrm>
            <a:off x="4705350" y="3500438"/>
            <a:ext cx="1608138" cy="1873250"/>
          </a:xfrm>
          <a:custGeom>
            <a:avLst/>
            <a:gdLst>
              <a:gd name="T0" fmla="*/ 2147483647 w 1013"/>
              <a:gd name="T1" fmla="*/ 0 h 1180"/>
              <a:gd name="T2" fmla="*/ 2147483647 w 1013"/>
              <a:gd name="T3" fmla="*/ 2147483647 h 1180"/>
              <a:gd name="T4" fmla="*/ 2147483647 w 1013"/>
              <a:gd name="T5" fmla="*/ 2147483647 h 1180"/>
              <a:gd name="T6" fmla="*/ 2147483647 w 1013"/>
              <a:gd name="T7" fmla="*/ 2147483647 h 1180"/>
              <a:gd name="T8" fmla="*/ 2147483647 w 1013"/>
              <a:gd name="T9" fmla="*/ 2147483647 h 1180"/>
              <a:gd name="T10" fmla="*/ 2147483647 w 1013"/>
              <a:gd name="T11" fmla="*/ 2147483647 h 1180"/>
              <a:gd name="T12" fmla="*/ 2147483647 w 1013"/>
              <a:gd name="T13" fmla="*/ 2147483647 h 1180"/>
              <a:gd name="T14" fmla="*/ 2147483647 w 1013"/>
              <a:gd name="T15" fmla="*/ 2147483647 h 1180"/>
              <a:gd name="T16" fmla="*/ 2147483647 w 1013"/>
              <a:gd name="T17" fmla="*/ 2147483647 h 1180"/>
              <a:gd name="T18" fmla="*/ 2147483647 w 1013"/>
              <a:gd name="T19" fmla="*/ 2147483647 h 1180"/>
              <a:gd name="T20" fmla="*/ 2147483647 w 1013"/>
              <a:gd name="T21" fmla="*/ 2147483647 h 1180"/>
              <a:gd name="T22" fmla="*/ 2147483647 w 1013"/>
              <a:gd name="T23" fmla="*/ 2147483647 h 1180"/>
              <a:gd name="T24" fmla="*/ 2147483647 w 1013"/>
              <a:gd name="T25" fmla="*/ 2147483647 h 1180"/>
              <a:gd name="T26" fmla="*/ 2147483647 w 1013"/>
              <a:gd name="T27" fmla="*/ 2147483647 h 1180"/>
              <a:gd name="T28" fmla="*/ 2147483647 w 1013"/>
              <a:gd name="T29" fmla="*/ 2147483647 h 1180"/>
              <a:gd name="T30" fmla="*/ 2147483647 w 1013"/>
              <a:gd name="T31" fmla="*/ 2147483647 h 1180"/>
              <a:gd name="T32" fmla="*/ 2147483647 w 1013"/>
              <a:gd name="T33" fmla="*/ 2147483647 h 1180"/>
              <a:gd name="T34" fmla="*/ 2147483647 w 1013"/>
              <a:gd name="T35" fmla="*/ 2147483647 h 1180"/>
              <a:gd name="T36" fmla="*/ 2147483647 w 1013"/>
              <a:gd name="T37" fmla="*/ 2147483647 h 1180"/>
              <a:gd name="T38" fmla="*/ 2147483647 w 1013"/>
              <a:gd name="T39" fmla="*/ 2147483647 h 1180"/>
              <a:gd name="T40" fmla="*/ 2147483647 w 1013"/>
              <a:gd name="T41" fmla="*/ 2147483647 h 118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13"/>
              <a:gd name="T64" fmla="*/ 0 h 1180"/>
              <a:gd name="T65" fmla="*/ 1013 w 1013"/>
              <a:gd name="T66" fmla="*/ 1180 h 118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13" h="1180">
                <a:moveTo>
                  <a:pt x="97" y="0"/>
                </a:moveTo>
                <a:cubicBezTo>
                  <a:pt x="104" y="38"/>
                  <a:pt x="112" y="76"/>
                  <a:pt x="97" y="91"/>
                </a:cubicBezTo>
                <a:cubicBezTo>
                  <a:pt x="82" y="106"/>
                  <a:pt x="14" y="76"/>
                  <a:pt x="7" y="91"/>
                </a:cubicBezTo>
                <a:cubicBezTo>
                  <a:pt x="0" y="106"/>
                  <a:pt x="22" y="167"/>
                  <a:pt x="52" y="182"/>
                </a:cubicBezTo>
                <a:cubicBezTo>
                  <a:pt x="82" y="197"/>
                  <a:pt x="143" y="175"/>
                  <a:pt x="188" y="182"/>
                </a:cubicBezTo>
                <a:cubicBezTo>
                  <a:pt x="233" y="189"/>
                  <a:pt x="294" y="204"/>
                  <a:pt x="324" y="227"/>
                </a:cubicBezTo>
                <a:cubicBezTo>
                  <a:pt x="354" y="250"/>
                  <a:pt x="340" y="303"/>
                  <a:pt x="370" y="318"/>
                </a:cubicBezTo>
                <a:cubicBezTo>
                  <a:pt x="400" y="333"/>
                  <a:pt x="476" y="311"/>
                  <a:pt x="506" y="318"/>
                </a:cubicBezTo>
                <a:cubicBezTo>
                  <a:pt x="536" y="325"/>
                  <a:pt x="544" y="340"/>
                  <a:pt x="551" y="363"/>
                </a:cubicBezTo>
                <a:cubicBezTo>
                  <a:pt x="558" y="386"/>
                  <a:pt x="551" y="424"/>
                  <a:pt x="551" y="454"/>
                </a:cubicBezTo>
                <a:cubicBezTo>
                  <a:pt x="551" y="484"/>
                  <a:pt x="536" y="515"/>
                  <a:pt x="551" y="545"/>
                </a:cubicBezTo>
                <a:cubicBezTo>
                  <a:pt x="566" y="575"/>
                  <a:pt x="619" y="612"/>
                  <a:pt x="642" y="635"/>
                </a:cubicBezTo>
                <a:cubicBezTo>
                  <a:pt x="665" y="658"/>
                  <a:pt x="657" y="666"/>
                  <a:pt x="687" y="681"/>
                </a:cubicBezTo>
                <a:cubicBezTo>
                  <a:pt x="717" y="696"/>
                  <a:pt x="800" y="703"/>
                  <a:pt x="823" y="726"/>
                </a:cubicBezTo>
                <a:cubicBezTo>
                  <a:pt x="846" y="749"/>
                  <a:pt x="823" y="787"/>
                  <a:pt x="823" y="817"/>
                </a:cubicBezTo>
                <a:cubicBezTo>
                  <a:pt x="823" y="847"/>
                  <a:pt x="808" y="885"/>
                  <a:pt x="823" y="908"/>
                </a:cubicBezTo>
                <a:cubicBezTo>
                  <a:pt x="838" y="931"/>
                  <a:pt x="891" y="938"/>
                  <a:pt x="914" y="953"/>
                </a:cubicBezTo>
                <a:cubicBezTo>
                  <a:pt x="937" y="968"/>
                  <a:pt x="944" y="983"/>
                  <a:pt x="959" y="998"/>
                </a:cubicBezTo>
                <a:cubicBezTo>
                  <a:pt x="974" y="1013"/>
                  <a:pt x="997" y="1021"/>
                  <a:pt x="1005" y="1044"/>
                </a:cubicBezTo>
                <a:cubicBezTo>
                  <a:pt x="1013" y="1067"/>
                  <a:pt x="1005" y="1111"/>
                  <a:pt x="1005" y="1134"/>
                </a:cubicBezTo>
                <a:cubicBezTo>
                  <a:pt x="1005" y="1157"/>
                  <a:pt x="1005" y="1172"/>
                  <a:pt x="1005" y="1180"/>
                </a:cubicBezTo>
              </a:path>
            </a:pathLst>
          </a:custGeom>
          <a:noFill/>
          <a:ln w="476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59" name="Freeform 16"/>
          <p:cNvSpPr>
            <a:spLocks/>
          </p:cNvSpPr>
          <p:nvPr/>
        </p:nvSpPr>
        <p:spPr bwMode="auto">
          <a:xfrm>
            <a:off x="5019040" y="2193925"/>
            <a:ext cx="1296988" cy="227013"/>
          </a:xfrm>
          <a:custGeom>
            <a:avLst/>
            <a:gdLst>
              <a:gd name="T0" fmla="*/ 0 w 817"/>
              <a:gd name="T1" fmla="*/ 2147483647 h 143"/>
              <a:gd name="T2" fmla="*/ 2147483647 w 817"/>
              <a:gd name="T3" fmla="*/ 2147483647 h 143"/>
              <a:gd name="T4" fmla="*/ 2147483647 w 817"/>
              <a:gd name="T5" fmla="*/ 2147483647 h 143"/>
              <a:gd name="T6" fmla="*/ 2147483647 w 817"/>
              <a:gd name="T7" fmla="*/ 2147483647 h 143"/>
              <a:gd name="T8" fmla="*/ 2147483647 w 817"/>
              <a:gd name="T9" fmla="*/ 2147483647 h 143"/>
              <a:gd name="T10" fmla="*/ 2147483647 w 817"/>
              <a:gd name="T11" fmla="*/ 2147483647 h 143"/>
              <a:gd name="T12" fmla="*/ 2147483647 w 817"/>
              <a:gd name="T13" fmla="*/ 2147483647 h 143"/>
              <a:gd name="T14" fmla="*/ 2147483647 w 817"/>
              <a:gd name="T15" fmla="*/ 2147483647 h 143"/>
              <a:gd name="T16" fmla="*/ 2147483647 w 817"/>
              <a:gd name="T17" fmla="*/ 2147483647 h 143"/>
              <a:gd name="T18" fmla="*/ 2147483647 w 817"/>
              <a:gd name="T19" fmla="*/ 2147483647 h 143"/>
              <a:gd name="T20" fmla="*/ 2147483647 w 817"/>
              <a:gd name="T21" fmla="*/ 2147483647 h 143"/>
              <a:gd name="T22" fmla="*/ 2147483647 w 817"/>
              <a:gd name="T23" fmla="*/ 2147483647 h 1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7"/>
              <a:gd name="T37" fmla="*/ 0 h 143"/>
              <a:gd name="T38" fmla="*/ 817 w 817"/>
              <a:gd name="T39" fmla="*/ 143 h 1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7" h="143">
                <a:moveTo>
                  <a:pt x="0" y="7"/>
                </a:moveTo>
                <a:cubicBezTo>
                  <a:pt x="30" y="3"/>
                  <a:pt x="61" y="0"/>
                  <a:pt x="91" y="7"/>
                </a:cubicBezTo>
                <a:cubicBezTo>
                  <a:pt x="121" y="14"/>
                  <a:pt x="152" y="45"/>
                  <a:pt x="182" y="52"/>
                </a:cubicBezTo>
                <a:cubicBezTo>
                  <a:pt x="212" y="59"/>
                  <a:pt x="242" y="52"/>
                  <a:pt x="272" y="52"/>
                </a:cubicBezTo>
                <a:cubicBezTo>
                  <a:pt x="302" y="52"/>
                  <a:pt x="340" y="44"/>
                  <a:pt x="363" y="52"/>
                </a:cubicBezTo>
                <a:cubicBezTo>
                  <a:pt x="386" y="60"/>
                  <a:pt x="393" y="98"/>
                  <a:pt x="408" y="98"/>
                </a:cubicBezTo>
                <a:cubicBezTo>
                  <a:pt x="423" y="98"/>
                  <a:pt x="431" y="52"/>
                  <a:pt x="454" y="52"/>
                </a:cubicBezTo>
                <a:cubicBezTo>
                  <a:pt x="477" y="52"/>
                  <a:pt x="521" y="83"/>
                  <a:pt x="544" y="98"/>
                </a:cubicBezTo>
                <a:cubicBezTo>
                  <a:pt x="567" y="113"/>
                  <a:pt x="567" y="143"/>
                  <a:pt x="590" y="143"/>
                </a:cubicBezTo>
                <a:cubicBezTo>
                  <a:pt x="613" y="143"/>
                  <a:pt x="658" y="113"/>
                  <a:pt x="681" y="98"/>
                </a:cubicBezTo>
                <a:cubicBezTo>
                  <a:pt x="704" y="83"/>
                  <a:pt x="703" y="60"/>
                  <a:pt x="726" y="52"/>
                </a:cubicBezTo>
                <a:cubicBezTo>
                  <a:pt x="749" y="44"/>
                  <a:pt x="783" y="48"/>
                  <a:pt x="817" y="52"/>
                </a:cubicBezTo>
              </a:path>
            </a:pathLst>
          </a:custGeom>
          <a:noFill/>
          <a:ln w="476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60" name="Freeform 17"/>
          <p:cNvSpPr>
            <a:spLocks/>
          </p:cNvSpPr>
          <p:nvPr/>
        </p:nvSpPr>
        <p:spPr bwMode="auto">
          <a:xfrm>
            <a:off x="4835525" y="2349500"/>
            <a:ext cx="1117600" cy="515938"/>
          </a:xfrm>
          <a:custGeom>
            <a:avLst/>
            <a:gdLst>
              <a:gd name="T0" fmla="*/ 2147483647 w 704"/>
              <a:gd name="T1" fmla="*/ 2147483647 h 325"/>
              <a:gd name="T2" fmla="*/ 2147483647 w 704"/>
              <a:gd name="T3" fmla="*/ 2147483647 h 325"/>
              <a:gd name="T4" fmla="*/ 2147483647 w 704"/>
              <a:gd name="T5" fmla="*/ 2147483647 h 325"/>
              <a:gd name="T6" fmla="*/ 2147483647 w 704"/>
              <a:gd name="T7" fmla="*/ 2147483647 h 325"/>
              <a:gd name="T8" fmla="*/ 2147483647 w 704"/>
              <a:gd name="T9" fmla="*/ 2147483647 h 325"/>
              <a:gd name="T10" fmla="*/ 2147483647 w 704"/>
              <a:gd name="T11" fmla="*/ 2147483647 h 325"/>
              <a:gd name="T12" fmla="*/ 2147483647 w 704"/>
              <a:gd name="T13" fmla="*/ 2147483647 h 325"/>
              <a:gd name="T14" fmla="*/ 2147483647 w 704"/>
              <a:gd name="T15" fmla="*/ 2147483647 h 325"/>
              <a:gd name="T16" fmla="*/ 2147483647 w 704"/>
              <a:gd name="T17" fmla="*/ 2147483647 h 325"/>
              <a:gd name="T18" fmla="*/ 2147483647 w 704"/>
              <a:gd name="T19" fmla="*/ 2147483647 h 325"/>
              <a:gd name="T20" fmla="*/ 2147483647 w 704"/>
              <a:gd name="T21" fmla="*/ 2147483647 h 325"/>
              <a:gd name="T22" fmla="*/ 2147483647 w 704"/>
              <a:gd name="T23" fmla="*/ 2147483647 h 325"/>
              <a:gd name="T24" fmla="*/ 2147483647 w 704"/>
              <a:gd name="T25" fmla="*/ 2147483647 h 325"/>
              <a:gd name="T26" fmla="*/ 2147483647 w 704"/>
              <a:gd name="T27" fmla="*/ 2147483647 h 325"/>
              <a:gd name="T28" fmla="*/ 2147483647 w 704"/>
              <a:gd name="T29" fmla="*/ 2147483647 h 325"/>
              <a:gd name="T30" fmla="*/ 2147483647 w 704"/>
              <a:gd name="T31" fmla="*/ 0 h 3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4"/>
              <a:gd name="T49" fmla="*/ 0 h 325"/>
              <a:gd name="T50" fmla="*/ 704 w 704"/>
              <a:gd name="T51" fmla="*/ 325 h 3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4" h="325">
                <a:moveTo>
                  <a:pt x="15" y="272"/>
                </a:moveTo>
                <a:cubicBezTo>
                  <a:pt x="7" y="256"/>
                  <a:pt x="0" y="241"/>
                  <a:pt x="15" y="226"/>
                </a:cubicBezTo>
                <a:cubicBezTo>
                  <a:pt x="30" y="211"/>
                  <a:pt x="76" y="188"/>
                  <a:pt x="106" y="181"/>
                </a:cubicBezTo>
                <a:cubicBezTo>
                  <a:pt x="136" y="174"/>
                  <a:pt x="174" y="188"/>
                  <a:pt x="197" y="181"/>
                </a:cubicBezTo>
                <a:cubicBezTo>
                  <a:pt x="220" y="174"/>
                  <a:pt x="227" y="136"/>
                  <a:pt x="242" y="136"/>
                </a:cubicBezTo>
                <a:cubicBezTo>
                  <a:pt x="257" y="136"/>
                  <a:pt x="258" y="166"/>
                  <a:pt x="288" y="181"/>
                </a:cubicBezTo>
                <a:cubicBezTo>
                  <a:pt x="318" y="196"/>
                  <a:pt x="401" y="211"/>
                  <a:pt x="424" y="226"/>
                </a:cubicBezTo>
                <a:cubicBezTo>
                  <a:pt x="447" y="241"/>
                  <a:pt x="417" y="257"/>
                  <a:pt x="424" y="272"/>
                </a:cubicBezTo>
                <a:cubicBezTo>
                  <a:pt x="431" y="287"/>
                  <a:pt x="454" y="325"/>
                  <a:pt x="469" y="317"/>
                </a:cubicBezTo>
                <a:cubicBezTo>
                  <a:pt x="484" y="309"/>
                  <a:pt x="499" y="241"/>
                  <a:pt x="514" y="226"/>
                </a:cubicBezTo>
                <a:cubicBezTo>
                  <a:pt x="529" y="211"/>
                  <a:pt x="537" y="226"/>
                  <a:pt x="560" y="226"/>
                </a:cubicBezTo>
                <a:cubicBezTo>
                  <a:pt x="583" y="226"/>
                  <a:pt x="627" y="233"/>
                  <a:pt x="650" y="226"/>
                </a:cubicBezTo>
                <a:cubicBezTo>
                  <a:pt x="673" y="219"/>
                  <a:pt x="696" y="196"/>
                  <a:pt x="696" y="181"/>
                </a:cubicBezTo>
                <a:cubicBezTo>
                  <a:pt x="696" y="166"/>
                  <a:pt x="650" y="151"/>
                  <a:pt x="650" y="136"/>
                </a:cubicBezTo>
                <a:cubicBezTo>
                  <a:pt x="650" y="121"/>
                  <a:pt x="688" y="113"/>
                  <a:pt x="696" y="90"/>
                </a:cubicBezTo>
                <a:cubicBezTo>
                  <a:pt x="704" y="67"/>
                  <a:pt x="689" y="15"/>
                  <a:pt x="696" y="0"/>
                </a:cubicBezTo>
              </a:path>
            </a:pathLst>
          </a:custGeom>
          <a:noFill/>
          <a:ln w="476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61" name="Freeform 18"/>
          <p:cNvSpPr>
            <a:spLocks/>
          </p:cNvSpPr>
          <p:nvPr/>
        </p:nvSpPr>
        <p:spPr bwMode="auto">
          <a:xfrm>
            <a:off x="2618740" y="2171700"/>
            <a:ext cx="323850" cy="1257300"/>
          </a:xfrm>
          <a:custGeom>
            <a:avLst/>
            <a:gdLst>
              <a:gd name="T0" fmla="*/ 2147483647 w 204"/>
              <a:gd name="T1" fmla="*/ 0 h 792"/>
              <a:gd name="T2" fmla="*/ 2147483647 w 204"/>
              <a:gd name="T3" fmla="*/ 2147483647 h 792"/>
              <a:gd name="T4" fmla="*/ 2147483647 w 204"/>
              <a:gd name="T5" fmla="*/ 2147483647 h 792"/>
              <a:gd name="T6" fmla="*/ 2147483647 w 204"/>
              <a:gd name="T7" fmla="*/ 2147483647 h 792"/>
              <a:gd name="T8" fmla="*/ 2147483647 w 204"/>
              <a:gd name="T9" fmla="*/ 2147483647 h 792"/>
              <a:gd name="T10" fmla="*/ 2147483647 w 204"/>
              <a:gd name="T11" fmla="*/ 2147483647 h 792"/>
              <a:gd name="T12" fmla="*/ 2147483647 w 204"/>
              <a:gd name="T13" fmla="*/ 2147483647 h 792"/>
              <a:gd name="T14" fmla="*/ 2147483647 w 204"/>
              <a:gd name="T15" fmla="*/ 2147483647 h 792"/>
              <a:gd name="T16" fmla="*/ 2147483647 w 204"/>
              <a:gd name="T17" fmla="*/ 2147483647 h 792"/>
              <a:gd name="T18" fmla="*/ 2147483647 w 204"/>
              <a:gd name="T19" fmla="*/ 2147483647 h 792"/>
              <a:gd name="T20" fmla="*/ 2147483647 w 204"/>
              <a:gd name="T21" fmla="*/ 2147483647 h 7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"/>
              <a:gd name="T34" fmla="*/ 0 h 792"/>
              <a:gd name="T35" fmla="*/ 204 w 204"/>
              <a:gd name="T36" fmla="*/ 792 h 7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" h="792">
                <a:moveTo>
                  <a:pt x="61" y="0"/>
                </a:moveTo>
                <a:cubicBezTo>
                  <a:pt x="83" y="15"/>
                  <a:pt x="106" y="30"/>
                  <a:pt x="106" y="45"/>
                </a:cubicBezTo>
                <a:cubicBezTo>
                  <a:pt x="106" y="60"/>
                  <a:pt x="61" y="67"/>
                  <a:pt x="61" y="90"/>
                </a:cubicBezTo>
                <a:cubicBezTo>
                  <a:pt x="61" y="113"/>
                  <a:pt x="83" y="151"/>
                  <a:pt x="106" y="181"/>
                </a:cubicBezTo>
                <a:cubicBezTo>
                  <a:pt x="129" y="211"/>
                  <a:pt x="190" y="249"/>
                  <a:pt x="197" y="272"/>
                </a:cubicBezTo>
                <a:cubicBezTo>
                  <a:pt x="204" y="295"/>
                  <a:pt x="169" y="301"/>
                  <a:pt x="151" y="317"/>
                </a:cubicBezTo>
                <a:cubicBezTo>
                  <a:pt x="133" y="333"/>
                  <a:pt x="103" y="345"/>
                  <a:pt x="88" y="368"/>
                </a:cubicBezTo>
                <a:cubicBezTo>
                  <a:pt x="73" y="391"/>
                  <a:pt x="73" y="424"/>
                  <a:pt x="61" y="453"/>
                </a:cubicBezTo>
                <a:cubicBezTo>
                  <a:pt x="49" y="482"/>
                  <a:pt x="23" y="514"/>
                  <a:pt x="15" y="544"/>
                </a:cubicBezTo>
                <a:cubicBezTo>
                  <a:pt x="7" y="574"/>
                  <a:pt x="0" y="594"/>
                  <a:pt x="15" y="635"/>
                </a:cubicBezTo>
                <a:cubicBezTo>
                  <a:pt x="30" y="676"/>
                  <a:pt x="86" y="759"/>
                  <a:pt x="104" y="792"/>
                </a:cubicBezTo>
              </a:path>
            </a:pathLst>
          </a:custGeom>
          <a:noFill/>
          <a:ln w="476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62" name="Freeform 19"/>
          <p:cNvSpPr>
            <a:spLocks/>
          </p:cNvSpPr>
          <p:nvPr/>
        </p:nvSpPr>
        <p:spPr bwMode="auto">
          <a:xfrm>
            <a:off x="1763713" y="768350"/>
            <a:ext cx="2376487" cy="669925"/>
          </a:xfrm>
          <a:custGeom>
            <a:avLst/>
            <a:gdLst>
              <a:gd name="T0" fmla="*/ 0 w 1497"/>
              <a:gd name="T1" fmla="*/ 2147483647 h 422"/>
              <a:gd name="T2" fmla="*/ 2147483647 w 1497"/>
              <a:gd name="T3" fmla="*/ 2147483647 h 422"/>
              <a:gd name="T4" fmla="*/ 2147483647 w 1497"/>
              <a:gd name="T5" fmla="*/ 2147483647 h 422"/>
              <a:gd name="T6" fmla="*/ 2147483647 w 1497"/>
              <a:gd name="T7" fmla="*/ 2147483647 h 422"/>
              <a:gd name="T8" fmla="*/ 2147483647 w 1497"/>
              <a:gd name="T9" fmla="*/ 2147483647 h 422"/>
              <a:gd name="T10" fmla="*/ 2147483647 w 1497"/>
              <a:gd name="T11" fmla="*/ 2147483647 h 422"/>
              <a:gd name="T12" fmla="*/ 2147483647 w 1497"/>
              <a:gd name="T13" fmla="*/ 2147483647 h 422"/>
              <a:gd name="T14" fmla="*/ 2147483647 w 1497"/>
              <a:gd name="T15" fmla="*/ 2147483647 h 422"/>
              <a:gd name="T16" fmla="*/ 2147483647 w 1497"/>
              <a:gd name="T17" fmla="*/ 2147483647 h 422"/>
              <a:gd name="T18" fmla="*/ 2147483647 w 1497"/>
              <a:gd name="T19" fmla="*/ 2147483647 h 422"/>
              <a:gd name="T20" fmla="*/ 2147483647 w 1497"/>
              <a:gd name="T21" fmla="*/ 2147483647 h 422"/>
              <a:gd name="T22" fmla="*/ 2147483647 w 1497"/>
              <a:gd name="T23" fmla="*/ 2147483647 h 422"/>
              <a:gd name="T24" fmla="*/ 2147483647 w 1497"/>
              <a:gd name="T25" fmla="*/ 2147483647 h 422"/>
              <a:gd name="T26" fmla="*/ 2147483647 w 1497"/>
              <a:gd name="T27" fmla="*/ 2147483647 h 422"/>
              <a:gd name="T28" fmla="*/ 2147483647 w 1497"/>
              <a:gd name="T29" fmla="*/ 2147483647 h 422"/>
              <a:gd name="T30" fmla="*/ 2147483647 w 1497"/>
              <a:gd name="T31" fmla="*/ 2147483647 h 422"/>
              <a:gd name="T32" fmla="*/ 2147483647 w 1497"/>
              <a:gd name="T33" fmla="*/ 2147483647 h 422"/>
              <a:gd name="T34" fmla="*/ 2147483647 w 1497"/>
              <a:gd name="T35" fmla="*/ 2147483647 h 422"/>
              <a:gd name="T36" fmla="*/ 2147483647 w 1497"/>
              <a:gd name="T37" fmla="*/ 2147483647 h 4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7"/>
              <a:gd name="T58" fmla="*/ 0 h 422"/>
              <a:gd name="T59" fmla="*/ 1497 w 1497"/>
              <a:gd name="T60" fmla="*/ 422 h 4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7" h="422">
                <a:moveTo>
                  <a:pt x="0" y="52"/>
                </a:moveTo>
                <a:cubicBezTo>
                  <a:pt x="71" y="86"/>
                  <a:pt x="143" y="120"/>
                  <a:pt x="181" y="143"/>
                </a:cubicBezTo>
                <a:cubicBezTo>
                  <a:pt x="219" y="166"/>
                  <a:pt x="204" y="189"/>
                  <a:pt x="227" y="189"/>
                </a:cubicBezTo>
                <a:cubicBezTo>
                  <a:pt x="250" y="189"/>
                  <a:pt x="295" y="136"/>
                  <a:pt x="318" y="143"/>
                </a:cubicBezTo>
                <a:cubicBezTo>
                  <a:pt x="341" y="150"/>
                  <a:pt x="348" y="196"/>
                  <a:pt x="363" y="234"/>
                </a:cubicBezTo>
                <a:cubicBezTo>
                  <a:pt x="378" y="272"/>
                  <a:pt x="378" y="340"/>
                  <a:pt x="408" y="370"/>
                </a:cubicBezTo>
                <a:cubicBezTo>
                  <a:pt x="438" y="400"/>
                  <a:pt x="506" y="408"/>
                  <a:pt x="544" y="415"/>
                </a:cubicBezTo>
                <a:cubicBezTo>
                  <a:pt x="582" y="422"/>
                  <a:pt x="590" y="415"/>
                  <a:pt x="635" y="415"/>
                </a:cubicBezTo>
                <a:cubicBezTo>
                  <a:pt x="680" y="415"/>
                  <a:pt x="763" y="422"/>
                  <a:pt x="816" y="415"/>
                </a:cubicBezTo>
                <a:cubicBezTo>
                  <a:pt x="869" y="408"/>
                  <a:pt x="923" y="385"/>
                  <a:pt x="953" y="370"/>
                </a:cubicBezTo>
                <a:cubicBezTo>
                  <a:pt x="983" y="355"/>
                  <a:pt x="968" y="332"/>
                  <a:pt x="998" y="325"/>
                </a:cubicBezTo>
                <a:cubicBezTo>
                  <a:pt x="1028" y="318"/>
                  <a:pt x="1081" y="325"/>
                  <a:pt x="1134" y="325"/>
                </a:cubicBezTo>
                <a:cubicBezTo>
                  <a:pt x="1187" y="325"/>
                  <a:pt x="1285" y="340"/>
                  <a:pt x="1315" y="325"/>
                </a:cubicBezTo>
                <a:cubicBezTo>
                  <a:pt x="1345" y="310"/>
                  <a:pt x="1315" y="272"/>
                  <a:pt x="1315" y="234"/>
                </a:cubicBezTo>
                <a:cubicBezTo>
                  <a:pt x="1315" y="196"/>
                  <a:pt x="1315" y="128"/>
                  <a:pt x="1315" y="98"/>
                </a:cubicBezTo>
                <a:cubicBezTo>
                  <a:pt x="1315" y="68"/>
                  <a:pt x="1307" y="60"/>
                  <a:pt x="1315" y="52"/>
                </a:cubicBezTo>
                <a:cubicBezTo>
                  <a:pt x="1323" y="44"/>
                  <a:pt x="1338" y="59"/>
                  <a:pt x="1361" y="52"/>
                </a:cubicBezTo>
                <a:cubicBezTo>
                  <a:pt x="1384" y="45"/>
                  <a:pt x="1428" y="14"/>
                  <a:pt x="1451" y="7"/>
                </a:cubicBezTo>
                <a:cubicBezTo>
                  <a:pt x="1474" y="0"/>
                  <a:pt x="1489" y="7"/>
                  <a:pt x="1497" y="7"/>
                </a:cubicBezTo>
              </a:path>
            </a:pathLst>
          </a:custGeom>
          <a:noFill/>
          <a:ln w="476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63" name="Freeform 20"/>
          <p:cNvSpPr>
            <a:spLocks/>
          </p:cNvSpPr>
          <p:nvPr/>
        </p:nvSpPr>
        <p:spPr bwMode="auto">
          <a:xfrm>
            <a:off x="1113460" y="1772816"/>
            <a:ext cx="1657350" cy="719138"/>
          </a:xfrm>
          <a:custGeom>
            <a:avLst/>
            <a:gdLst>
              <a:gd name="T0" fmla="*/ 2147483647 w 1044"/>
              <a:gd name="T1" fmla="*/ 2147483647 h 453"/>
              <a:gd name="T2" fmla="*/ 2147483647 w 1044"/>
              <a:gd name="T3" fmla="*/ 2147483647 h 453"/>
              <a:gd name="T4" fmla="*/ 2147483647 w 1044"/>
              <a:gd name="T5" fmla="*/ 2147483647 h 453"/>
              <a:gd name="T6" fmla="*/ 2147483647 w 1044"/>
              <a:gd name="T7" fmla="*/ 2147483647 h 453"/>
              <a:gd name="T8" fmla="*/ 2147483647 w 1044"/>
              <a:gd name="T9" fmla="*/ 2147483647 h 453"/>
              <a:gd name="T10" fmla="*/ 2147483647 w 1044"/>
              <a:gd name="T11" fmla="*/ 0 h 453"/>
              <a:gd name="T12" fmla="*/ 2147483647 w 1044"/>
              <a:gd name="T13" fmla="*/ 2147483647 h 453"/>
              <a:gd name="T14" fmla="*/ 2147483647 w 1044"/>
              <a:gd name="T15" fmla="*/ 2147483647 h 453"/>
              <a:gd name="T16" fmla="*/ 2147483647 w 1044"/>
              <a:gd name="T17" fmla="*/ 2147483647 h 453"/>
              <a:gd name="T18" fmla="*/ 2147483647 w 1044"/>
              <a:gd name="T19" fmla="*/ 2147483647 h 453"/>
              <a:gd name="T20" fmla="*/ 2147483647 w 1044"/>
              <a:gd name="T21" fmla="*/ 2147483647 h 453"/>
              <a:gd name="T22" fmla="*/ 2147483647 w 1044"/>
              <a:gd name="T23" fmla="*/ 2147483647 h 453"/>
              <a:gd name="T24" fmla="*/ 2147483647 w 1044"/>
              <a:gd name="T25" fmla="*/ 2147483647 h 453"/>
              <a:gd name="T26" fmla="*/ 2147483647 w 1044"/>
              <a:gd name="T27" fmla="*/ 2147483647 h 453"/>
              <a:gd name="T28" fmla="*/ 2147483647 w 1044"/>
              <a:gd name="T29" fmla="*/ 2147483647 h 453"/>
              <a:gd name="T30" fmla="*/ 2147483647 w 1044"/>
              <a:gd name="T31" fmla="*/ 2147483647 h 453"/>
              <a:gd name="T32" fmla="*/ 2147483647 w 1044"/>
              <a:gd name="T33" fmla="*/ 2147483647 h 453"/>
              <a:gd name="T34" fmla="*/ 0 w 1044"/>
              <a:gd name="T35" fmla="*/ 2147483647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44"/>
              <a:gd name="T55" fmla="*/ 0 h 453"/>
              <a:gd name="T56" fmla="*/ 1044 w 1044"/>
              <a:gd name="T57" fmla="*/ 453 h 45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44" h="453">
                <a:moveTo>
                  <a:pt x="1044" y="181"/>
                </a:moveTo>
                <a:cubicBezTo>
                  <a:pt x="1032" y="184"/>
                  <a:pt x="1021" y="188"/>
                  <a:pt x="998" y="181"/>
                </a:cubicBezTo>
                <a:cubicBezTo>
                  <a:pt x="975" y="174"/>
                  <a:pt x="938" y="151"/>
                  <a:pt x="908" y="136"/>
                </a:cubicBezTo>
                <a:cubicBezTo>
                  <a:pt x="878" y="121"/>
                  <a:pt x="847" y="105"/>
                  <a:pt x="817" y="90"/>
                </a:cubicBezTo>
                <a:cubicBezTo>
                  <a:pt x="787" y="75"/>
                  <a:pt x="749" y="60"/>
                  <a:pt x="726" y="45"/>
                </a:cubicBezTo>
                <a:cubicBezTo>
                  <a:pt x="703" y="30"/>
                  <a:pt x="696" y="0"/>
                  <a:pt x="681" y="0"/>
                </a:cubicBezTo>
                <a:cubicBezTo>
                  <a:pt x="666" y="0"/>
                  <a:pt x="658" y="30"/>
                  <a:pt x="635" y="45"/>
                </a:cubicBezTo>
                <a:cubicBezTo>
                  <a:pt x="612" y="60"/>
                  <a:pt x="560" y="75"/>
                  <a:pt x="545" y="90"/>
                </a:cubicBezTo>
                <a:cubicBezTo>
                  <a:pt x="530" y="105"/>
                  <a:pt x="553" y="121"/>
                  <a:pt x="545" y="136"/>
                </a:cubicBezTo>
                <a:cubicBezTo>
                  <a:pt x="537" y="151"/>
                  <a:pt x="507" y="151"/>
                  <a:pt x="499" y="181"/>
                </a:cubicBezTo>
                <a:cubicBezTo>
                  <a:pt x="491" y="211"/>
                  <a:pt x="499" y="287"/>
                  <a:pt x="499" y="317"/>
                </a:cubicBezTo>
                <a:cubicBezTo>
                  <a:pt x="499" y="347"/>
                  <a:pt x="506" y="348"/>
                  <a:pt x="499" y="363"/>
                </a:cubicBezTo>
                <a:cubicBezTo>
                  <a:pt x="492" y="378"/>
                  <a:pt x="483" y="395"/>
                  <a:pt x="454" y="408"/>
                </a:cubicBezTo>
                <a:cubicBezTo>
                  <a:pt x="425" y="421"/>
                  <a:pt x="365" y="443"/>
                  <a:pt x="327" y="443"/>
                </a:cubicBezTo>
                <a:cubicBezTo>
                  <a:pt x="289" y="443"/>
                  <a:pt x="251" y="406"/>
                  <a:pt x="227" y="408"/>
                </a:cubicBezTo>
                <a:cubicBezTo>
                  <a:pt x="203" y="410"/>
                  <a:pt x="205" y="453"/>
                  <a:pt x="182" y="453"/>
                </a:cubicBezTo>
                <a:cubicBezTo>
                  <a:pt x="159" y="453"/>
                  <a:pt x="121" y="415"/>
                  <a:pt x="91" y="408"/>
                </a:cubicBezTo>
                <a:cubicBezTo>
                  <a:pt x="61" y="401"/>
                  <a:pt x="15" y="408"/>
                  <a:pt x="0" y="408"/>
                </a:cubicBezTo>
              </a:path>
            </a:pathLst>
          </a:custGeom>
          <a:noFill/>
          <a:ln w="476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64" name="Freeform 21"/>
          <p:cNvSpPr>
            <a:spLocks/>
          </p:cNvSpPr>
          <p:nvPr/>
        </p:nvSpPr>
        <p:spPr bwMode="auto">
          <a:xfrm>
            <a:off x="4500563" y="5445125"/>
            <a:ext cx="1943100" cy="442913"/>
          </a:xfrm>
          <a:custGeom>
            <a:avLst/>
            <a:gdLst>
              <a:gd name="T0" fmla="*/ 0 w 1224"/>
              <a:gd name="T1" fmla="*/ 0 h 279"/>
              <a:gd name="T2" fmla="*/ 2147483647 w 1224"/>
              <a:gd name="T3" fmla="*/ 2147483647 h 279"/>
              <a:gd name="T4" fmla="*/ 2147483647 w 1224"/>
              <a:gd name="T5" fmla="*/ 2147483647 h 279"/>
              <a:gd name="T6" fmla="*/ 2147483647 w 1224"/>
              <a:gd name="T7" fmla="*/ 2147483647 h 279"/>
              <a:gd name="T8" fmla="*/ 2147483647 w 1224"/>
              <a:gd name="T9" fmla="*/ 2147483647 h 279"/>
              <a:gd name="T10" fmla="*/ 2147483647 w 1224"/>
              <a:gd name="T11" fmla="*/ 2147483647 h 279"/>
              <a:gd name="T12" fmla="*/ 2147483647 w 1224"/>
              <a:gd name="T13" fmla="*/ 2147483647 h 279"/>
              <a:gd name="T14" fmla="*/ 2147483647 w 1224"/>
              <a:gd name="T15" fmla="*/ 2147483647 h 279"/>
              <a:gd name="T16" fmla="*/ 2147483647 w 1224"/>
              <a:gd name="T17" fmla="*/ 2147483647 h 279"/>
              <a:gd name="T18" fmla="*/ 2147483647 w 1224"/>
              <a:gd name="T19" fmla="*/ 2147483647 h 279"/>
              <a:gd name="T20" fmla="*/ 2147483647 w 1224"/>
              <a:gd name="T21" fmla="*/ 2147483647 h 279"/>
              <a:gd name="T22" fmla="*/ 2147483647 w 1224"/>
              <a:gd name="T23" fmla="*/ 2147483647 h 279"/>
              <a:gd name="T24" fmla="*/ 2147483647 w 1224"/>
              <a:gd name="T25" fmla="*/ 2147483647 h 279"/>
              <a:gd name="T26" fmla="*/ 2147483647 w 1224"/>
              <a:gd name="T27" fmla="*/ 2147483647 h 279"/>
              <a:gd name="T28" fmla="*/ 2147483647 w 1224"/>
              <a:gd name="T29" fmla="*/ 2147483647 h 279"/>
              <a:gd name="T30" fmla="*/ 2147483647 w 1224"/>
              <a:gd name="T31" fmla="*/ 2147483647 h 2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24"/>
              <a:gd name="T49" fmla="*/ 0 h 279"/>
              <a:gd name="T50" fmla="*/ 1224 w 1224"/>
              <a:gd name="T51" fmla="*/ 279 h 2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24" h="279">
                <a:moveTo>
                  <a:pt x="0" y="0"/>
                </a:moveTo>
                <a:cubicBezTo>
                  <a:pt x="9" y="15"/>
                  <a:pt x="24" y="60"/>
                  <a:pt x="54" y="90"/>
                </a:cubicBezTo>
                <a:cubicBezTo>
                  <a:pt x="84" y="120"/>
                  <a:pt x="145" y="152"/>
                  <a:pt x="181" y="182"/>
                </a:cubicBezTo>
                <a:cubicBezTo>
                  <a:pt x="217" y="212"/>
                  <a:pt x="242" y="265"/>
                  <a:pt x="272" y="272"/>
                </a:cubicBezTo>
                <a:cubicBezTo>
                  <a:pt x="302" y="279"/>
                  <a:pt x="333" y="242"/>
                  <a:pt x="363" y="227"/>
                </a:cubicBezTo>
                <a:cubicBezTo>
                  <a:pt x="393" y="212"/>
                  <a:pt x="423" y="189"/>
                  <a:pt x="453" y="182"/>
                </a:cubicBezTo>
                <a:cubicBezTo>
                  <a:pt x="483" y="175"/>
                  <a:pt x="506" y="182"/>
                  <a:pt x="544" y="182"/>
                </a:cubicBezTo>
                <a:cubicBezTo>
                  <a:pt x="582" y="182"/>
                  <a:pt x="642" y="190"/>
                  <a:pt x="680" y="182"/>
                </a:cubicBezTo>
                <a:cubicBezTo>
                  <a:pt x="718" y="174"/>
                  <a:pt x="748" y="151"/>
                  <a:pt x="771" y="136"/>
                </a:cubicBezTo>
                <a:cubicBezTo>
                  <a:pt x="794" y="121"/>
                  <a:pt x="793" y="91"/>
                  <a:pt x="816" y="91"/>
                </a:cubicBezTo>
                <a:cubicBezTo>
                  <a:pt x="839" y="91"/>
                  <a:pt x="883" y="129"/>
                  <a:pt x="907" y="136"/>
                </a:cubicBezTo>
                <a:cubicBezTo>
                  <a:pt x="931" y="143"/>
                  <a:pt x="952" y="136"/>
                  <a:pt x="959" y="136"/>
                </a:cubicBezTo>
                <a:cubicBezTo>
                  <a:pt x="966" y="136"/>
                  <a:pt x="938" y="144"/>
                  <a:pt x="952" y="136"/>
                </a:cubicBezTo>
                <a:cubicBezTo>
                  <a:pt x="966" y="128"/>
                  <a:pt x="1014" y="96"/>
                  <a:pt x="1043" y="91"/>
                </a:cubicBezTo>
                <a:cubicBezTo>
                  <a:pt x="1072" y="86"/>
                  <a:pt x="1094" y="108"/>
                  <a:pt x="1124" y="108"/>
                </a:cubicBezTo>
                <a:cubicBezTo>
                  <a:pt x="1154" y="108"/>
                  <a:pt x="1203" y="95"/>
                  <a:pt x="1224" y="91"/>
                </a:cubicBezTo>
              </a:path>
            </a:pathLst>
          </a:custGeom>
          <a:noFill/>
          <a:ln w="47625">
            <a:solidFill>
              <a:srgbClr val="0000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4" tIns="45712" rIns="91424" bIns="45712"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65" name="Freeform 25"/>
          <p:cNvSpPr>
            <a:spLocks/>
          </p:cNvSpPr>
          <p:nvPr/>
        </p:nvSpPr>
        <p:spPr bwMode="auto">
          <a:xfrm rot="21227097">
            <a:off x="5455681" y="3947338"/>
            <a:ext cx="365125" cy="508000"/>
          </a:xfrm>
          <a:custGeom>
            <a:avLst/>
            <a:gdLst>
              <a:gd name="T0" fmla="*/ 2147483647 w 176"/>
              <a:gd name="T1" fmla="*/ 2147483647 h 202"/>
              <a:gd name="T2" fmla="*/ 2147483647 w 176"/>
              <a:gd name="T3" fmla="*/ 2147483647 h 202"/>
              <a:gd name="T4" fmla="*/ 2147483647 w 176"/>
              <a:gd name="T5" fmla="*/ 2147483647 h 202"/>
              <a:gd name="T6" fmla="*/ 2147483647 w 176"/>
              <a:gd name="T7" fmla="*/ 2147483647 h 202"/>
              <a:gd name="T8" fmla="*/ 2147483647 w 176"/>
              <a:gd name="T9" fmla="*/ 2147483647 h 202"/>
              <a:gd name="T10" fmla="*/ 2147483647 w 176"/>
              <a:gd name="T11" fmla="*/ 2147483647 h 202"/>
              <a:gd name="T12" fmla="*/ 2147483647 w 176"/>
              <a:gd name="T13" fmla="*/ 2147483647 h 202"/>
              <a:gd name="T14" fmla="*/ 0 w 176"/>
              <a:gd name="T15" fmla="*/ 2147483647 h 202"/>
              <a:gd name="T16" fmla="*/ 2147483647 w 176"/>
              <a:gd name="T17" fmla="*/ 2147483647 h 2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6"/>
              <a:gd name="T28" fmla="*/ 0 h 202"/>
              <a:gd name="T29" fmla="*/ 176 w 176"/>
              <a:gd name="T30" fmla="*/ 202 h 2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6" h="202">
                <a:moveTo>
                  <a:pt x="46" y="28"/>
                </a:moveTo>
                <a:cubicBezTo>
                  <a:pt x="55" y="22"/>
                  <a:pt x="62" y="11"/>
                  <a:pt x="73" y="10"/>
                </a:cubicBezTo>
                <a:cubicBezTo>
                  <a:pt x="150" y="0"/>
                  <a:pt x="110" y="45"/>
                  <a:pt x="128" y="101"/>
                </a:cubicBezTo>
                <a:cubicBezTo>
                  <a:pt x="132" y="113"/>
                  <a:pt x="146" y="119"/>
                  <a:pt x="155" y="128"/>
                </a:cubicBezTo>
                <a:cubicBezTo>
                  <a:pt x="164" y="152"/>
                  <a:pt x="176" y="164"/>
                  <a:pt x="146" y="183"/>
                </a:cubicBezTo>
                <a:cubicBezTo>
                  <a:pt x="130" y="193"/>
                  <a:pt x="91" y="202"/>
                  <a:pt x="91" y="202"/>
                </a:cubicBezTo>
                <a:cubicBezTo>
                  <a:pt x="20" y="182"/>
                  <a:pt x="35" y="178"/>
                  <a:pt x="18" y="110"/>
                </a:cubicBezTo>
                <a:cubicBezTo>
                  <a:pt x="13" y="91"/>
                  <a:pt x="0" y="55"/>
                  <a:pt x="0" y="55"/>
                </a:cubicBezTo>
                <a:cubicBezTo>
                  <a:pt x="31" y="24"/>
                  <a:pt x="14" y="28"/>
                  <a:pt x="46" y="28"/>
                </a:cubicBezTo>
                <a:close/>
              </a:path>
            </a:pathLst>
          </a:custGeom>
          <a:solidFill>
            <a:srgbClr val="002060"/>
          </a:solidFill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66" name="Freeform 26"/>
          <p:cNvSpPr>
            <a:spLocks/>
          </p:cNvSpPr>
          <p:nvPr/>
        </p:nvSpPr>
        <p:spPr bwMode="auto">
          <a:xfrm>
            <a:off x="5715009" y="1928802"/>
            <a:ext cx="500066" cy="215900"/>
          </a:xfrm>
          <a:custGeom>
            <a:avLst/>
            <a:gdLst>
              <a:gd name="T0" fmla="*/ 2147483647 w 259"/>
              <a:gd name="T1" fmla="*/ 2147483647 h 47"/>
              <a:gd name="T2" fmla="*/ 2147483647 w 259"/>
              <a:gd name="T3" fmla="*/ 2147483647 h 47"/>
              <a:gd name="T4" fmla="*/ 2147483647 w 259"/>
              <a:gd name="T5" fmla="*/ 2147483647 h 47"/>
              <a:gd name="T6" fmla="*/ 2147483647 w 259"/>
              <a:gd name="T7" fmla="*/ 2147483647 h 47"/>
              <a:gd name="T8" fmla="*/ 2147483647 w 259"/>
              <a:gd name="T9" fmla="*/ 2147483647 h 47"/>
              <a:gd name="T10" fmla="*/ 2147483647 w 259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"/>
              <a:gd name="T19" fmla="*/ 0 h 47"/>
              <a:gd name="T20" fmla="*/ 259 w 259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" h="47">
                <a:moveTo>
                  <a:pt x="220" y="1"/>
                </a:moveTo>
                <a:cubicBezTo>
                  <a:pt x="167" y="6"/>
                  <a:pt x="101" y="31"/>
                  <a:pt x="55" y="1"/>
                </a:cubicBezTo>
                <a:cubicBezTo>
                  <a:pt x="43" y="4"/>
                  <a:pt x="26" y="0"/>
                  <a:pt x="19" y="10"/>
                </a:cubicBezTo>
                <a:cubicBezTo>
                  <a:pt x="0" y="37"/>
                  <a:pt x="49" y="45"/>
                  <a:pt x="55" y="47"/>
                </a:cubicBezTo>
                <a:cubicBezTo>
                  <a:pt x="118" y="37"/>
                  <a:pt x="185" y="46"/>
                  <a:pt x="247" y="28"/>
                </a:cubicBezTo>
                <a:cubicBezTo>
                  <a:pt x="259" y="24"/>
                  <a:pt x="233" y="1"/>
                  <a:pt x="220" y="1"/>
                </a:cubicBezTo>
                <a:close/>
              </a:path>
            </a:pathLst>
          </a:custGeom>
          <a:solidFill>
            <a:srgbClr val="002060"/>
          </a:solidFill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67" name="Freeform 27"/>
          <p:cNvSpPr>
            <a:spLocks/>
          </p:cNvSpPr>
          <p:nvPr/>
        </p:nvSpPr>
        <p:spPr bwMode="auto">
          <a:xfrm>
            <a:off x="4303712" y="2714620"/>
            <a:ext cx="268288" cy="303212"/>
          </a:xfrm>
          <a:custGeom>
            <a:avLst/>
            <a:gdLst>
              <a:gd name="T0" fmla="*/ 2147483647 w 169"/>
              <a:gd name="T1" fmla="*/ 2147483647 h 191"/>
              <a:gd name="T2" fmla="*/ 2147483647 w 169"/>
              <a:gd name="T3" fmla="*/ 2147483647 h 191"/>
              <a:gd name="T4" fmla="*/ 2147483647 w 169"/>
              <a:gd name="T5" fmla="*/ 2147483647 h 191"/>
              <a:gd name="T6" fmla="*/ 2147483647 w 169"/>
              <a:gd name="T7" fmla="*/ 2147483647 h 191"/>
              <a:gd name="T8" fmla="*/ 2147483647 w 169"/>
              <a:gd name="T9" fmla="*/ 2147483647 h 191"/>
              <a:gd name="T10" fmla="*/ 2147483647 w 169"/>
              <a:gd name="T11" fmla="*/ 2147483647 h 191"/>
              <a:gd name="T12" fmla="*/ 2147483647 w 169"/>
              <a:gd name="T13" fmla="*/ 2147483647 h 191"/>
              <a:gd name="T14" fmla="*/ 2147483647 w 169"/>
              <a:gd name="T15" fmla="*/ 2147483647 h 191"/>
              <a:gd name="T16" fmla="*/ 2147483647 w 169"/>
              <a:gd name="T17" fmla="*/ 2147483647 h 1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9"/>
              <a:gd name="T28" fmla="*/ 0 h 191"/>
              <a:gd name="T29" fmla="*/ 169 w 169"/>
              <a:gd name="T30" fmla="*/ 191 h 1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9" h="191">
                <a:moveTo>
                  <a:pt x="133" y="3"/>
                </a:moveTo>
                <a:cubicBezTo>
                  <a:pt x="96" y="15"/>
                  <a:pt x="67" y="16"/>
                  <a:pt x="41" y="49"/>
                </a:cubicBezTo>
                <a:cubicBezTo>
                  <a:pt x="28" y="66"/>
                  <a:pt x="5" y="104"/>
                  <a:pt x="5" y="104"/>
                </a:cubicBezTo>
                <a:cubicBezTo>
                  <a:pt x="8" y="128"/>
                  <a:pt x="0" y="157"/>
                  <a:pt x="14" y="177"/>
                </a:cubicBezTo>
                <a:cubicBezTo>
                  <a:pt x="24" y="191"/>
                  <a:pt x="73" y="154"/>
                  <a:pt x="78" y="150"/>
                </a:cubicBezTo>
                <a:cubicBezTo>
                  <a:pt x="125" y="77"/>
                  <a:pt x="65" y="158"/>
                  <a:pt x="124" y="113"/>
                </a:cubicBezTo>
                <a:cubicBezTo>
                  <a:pt x="141" y="100"/>
                  <a:pt x="169" y="67"/>
                  <a:pt x="169" y="67"/>
                </a:cubicBezTo>
                <a:cubicBezTo>
                  <a:pt x="166" y="58"/>
                  <a:pt x="166" y="47"/>
                  <a:pt x="160" y="40"/>
                </a:cubicBezTo>
                <a:cubicBezTo>
                  <a:pt x="128" y="0"/>
                  <a:pt x="133" y="44"/>
                  <a:pt x="133" y="3"/>
                </a:cubicBezTo>
                <a:close/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68" name="Freeform 28"/>
          <p:cNvSpPr>
            <a:spLocks/>
          </p:cNvSpPr>
          <p:nvPr/>
        </p:nvSpPr>
        <p:spPr bwMode="auto">
          <a:xfrm rot="10276374">
            <a:off x="5657503" y="2308653"/>
            <a:ext cx="574070" cy="383305"/>
          </a:xfrm>
          <a:custGeom>
            <a:avLst/>
            <a:gdLst>
              <a:gd name="T0" fmla="*/ 2147483647 w 158"/>
              <a:gd name="T1" fmla="*/ 0 h 134"/>
              <a:gd name="T2" fmla="*/ 2147483647 w 158"/>
              <a:gd name="T3" fmla="*/ 2147483647 h 134"/>
              <a:gd name="T4" fmla="*/ 2147483647 w 158"/>
              <a:gd name="T5" fmla="*/ 2147483647 h 134"/>
              <a:gd name="T6" fmla="*/ 2147483647 w 158"/>
              <a:gd name="T7" fmla="*/ 2147483647 h 134"/>
              <a:gd name="T8" fmla="*/ 2147483647 w 158"/>
              <a:gd name="T9" fmla="*/ 2147483647 h 134"/>
              <a:gd name="T10" fmla="*/ 2147483647 w 158"/>
              <a:gd name="T11" fmla="*/ 2147483647 h 134"/>
              <a:gd name="T12" fmla="*/ 2147483647 w 158"/>
              <a:gd name="T13" fmla="*/ 2147483647 h 134"/>
              <a:gd name="T14" fmla="*/ 2147483647 w 158"/>
              <a:gd name="T15" fmla="*/ 0 h 134"/>
              <a:gd name="T16" fmla="*/ 2147483647 w 158"/>
              <a:gd name="T17" fmla="*/ 0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"/>
              <a:gd name="T28" fmla="*/ 0 h 134"/>
              <a:gd name="T29" fmla="*/ 158 w 158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" h="134">
                <a:moveTo>
                  <a:pt x="74" y="0"/>
                </a:moveTo>
                <a:cubicBezTo>
                  <a:pt x="65" y="6"/>
                  <a:pt x="54" y="10"/>
                  <a:pt x="47" y="19"/>
                </a:cubicBezTo>
                <a:cubicBezTo>
                  <a:pt x="33" y="36"/>
                  <a:pt x="43" y="66"/>
                  <a:pt x="29" y="83"/>
                </a:cubicBezTo>
                <a:cubicBezTo>
                  <a:pt x="23" y="91"/>
                  <a:pt x="10" y="89"/>
                  <a:pt x="1" y="92"/>
                </a:cubicBezTo>
                <a:cubicBezTo>
                  <a:pt x="4" y="104"/>
                  <a:pt x="0" y="121"/>
                  <a:pt x="10" y="128"/>
                </a:cubicBezTo>
                <a:cubicBezTo>
                  <a:pt x="18" y="134"/>
                  <a:pt x="29" y="122"/>
                  <a:pt x="38" y="119"/>
                </a:cubicBezTo>
                <a:cubicBezTo>
                  <a:pt x="62" y="113"/>
                  <a:pt x="111" y="101"/>
                  <a:pt x="111" y="101"/>
                </a:cubicBezTo>
                <a:cubicBezTo>
                  <a:pt x="148" y="64"/>
                  <a:pt x="158" y="40"/>
                  <a:pt x="120" y="0"/>
                </a:cubicBezTo>
                <a:cubicBezTo>
                  <a:pt x="61" y="11"/>
                  <a:pt x="53" y="24"/>
                  <a:pt x="74" y="0"/>
                </a:cubicBezTo>
                <a:close/>
              </a:path>
            </a:pathLst>
          </a:custGeom>
          <a:solidFill>
            <a:srgbClr val="002060"/>
          </a:solidFill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69" name="Freeform 29"/>
          <p:cNvSpPr>
            <a:spLocks/>
          </p:cNvSpPr>
          <p:nvPr/>
        </p:nvSpPr>
        <p:spPr bwMode="auto">
          <a:xfrm>
            <a:off x="4643438" y="1428736"/>
            <a:ext cx="204787" cy="265113"/>
          </a:xfrm>
          <a:custGeom>
            <a:avLst/>
            <a:gdLst>
              <a:gd name="T0" fmla="*/ 2147483647 w 248"/>
              <a:gd name="T1" fmla="*/ 2147483647 h 141"/>
              <a:gd name="T2" fmla="*/ 2147483647 w 248"/>
              <a:gd name="T3" fmla="*/ 2147483647 h 141"/>
              <a:gd name="T4" fmla="*/ 2147483647 w 248"/>
              <a:gd name="T5" fmla="*/ 2147483647 h 141"/>
              <a:gd name="T6" fmla="*/ 2147483647 w 248"/>
              <a:gd name="T7" fmla="*/ 2147483647 h 141"/>
              <a:gd name="T8" fmla="*/ 2147483647 w 248"/>
              <a:gd name="T9" fmla="*/ 2147483647 h 141"/>
              <a:gd name="T10" fmla="*/ 2147483647 w 248"/>
              <a:gd name="T11" fmla="*/ 2147483647 h 141"/>
              <a:gd name="T12" fmla="*/ 2147483647 w 248"/>
              <a:gd name="T13" fmla="*/ 2147483647 h 141"/>
              <a:gd name="T14" fmla="*/ 2147483647 w 248"/>
              <a:gd name="T15" fmla="*/ 2147483647 h 141"/>
              <a:gd name="T16" fmla="*/ 2147483647 w 248"/>
              <a:gd name="T17" fmla="*/ 2147483647 h 141"/>
              <a:gd name="T18" fmla="*/ 2147483647 w 248"/>
              <a:gd name="T19" fmla="*/ 2147483647 h 1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8"/>
              <a:gd name="T31" fmla="*/ 0 h 141"/>
              <a:gd name="T32" fmla="*/ 248 w 248"/>
              <a:gd name="T33" fmla="*/ 141 h 1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8" h="141">
                <a:moveTo>
                  <a:pt x="92" y="22"/>
                </a:moveTo>
                <a:cubicBezTo>
                  <a:pt x="65" y="13"/>
                  <a:pt x="40" y="0"/>
                  <a:pt x="10" y="22"/>
                </a:cubicBezTo>
                <a:cubicBezTo>
                  <a:pt x="0" y="29"/>
                  <a:pt x="4" y="47"/>
                  <a:pt x="1" y="59"/>
                </a:cubicBezTo>
                <a:cubicBezTo>
                  <a:pt x="22" y="91"/>
                  <a:pt x="42" y="93"/>
                  <a:pt x="74" y="114"/>
                </a:cubicBezTo>
                <a:cubicBezTo>
                  <a:pt x="134" y="99"/>
                  <a:pt x="88" y="101"/>
                  <a:pt x="138" y="123"/>
                </a:cubicBezTo>
                <a:cubicBezTo>
                  <a:pt x="156" y="131"/>
                  <a:pt x="193" y="141"/>
                  <a:pt x="193" y="141"/>
                </a:cubicBezTo>
                <a:cubicBezTo>
                  <a:pt x="207" y="136"/>
                  <a:pt x="248" y="127"/>
                  <a:pt x="248" y="105"/>
                </a:cubicBezTo>
                <a:cubicBezTo>
                  <a:pt x="248" y="92"/>
                  <a:pt x="228" y="87"/>
                  <a:pt x="220" y="77"/>
                </a:cubicBezTo>
                <a:cubicBezTo>
                  <a:pt x="213" y="69"/>
                  <a:pt x="211" y="56"/>
                  <a:pt x="202" y="50"/>
                </a:cubicBezTo>
                <a:cubicBezTo>
                  <a:pt x="186" y="39"/>
                  <a:pt x="117" y="22"/>
                  <a:pt x="92" y="22"/>
                </a:cubicBezTo>
                <a:close/>
              </a:path>
            </a:pathLst>
          </a:custGeom>
          <a:solidFill>
            <a:srgbClr val="002060"/>
          </a:solidFill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70" name="Freeform 30"/>
          <p:cNvSpPr>
            <a:spLocks/>
          </p:cNvSpPr>
          <p:nvPr/>
        </p:nvSpPr>
        <p:spPr bwMode="auto">
          <a:xfrm>
            <a:off x="2714612" y="1357298"/>
            <a:ext cx="411163" cy="144463"/>
          </a:xfrm>
          <a:custGeom>
            <a:avLst/>
            <a:gdLst>
              <a:gd name="T0" fmla="*/ 2147483647 w 259"/>
              <a:gd name="T1" fmla="*/ 2147483647 h 47"/>
              <a:gd name="T2" fmla="*/ 2147483647 w 259"/>
              <a:gd name="T3" fmla="*/ 2147483647 h 47"/>
              <a:gd name="T4" fmla="*/ 2147483647 w 259"/>
              <a:gd name="T5" fmla="*/ 2147483647 h 47"/>
              <a:gd name="T6" fmla="*/ 2147483647 w 259"/>
              <a:gd name="T7" fmla="*/ 2147483647 h 47"/>
              <a:gd name="T8" fmla="*/ 2147483647 w 259"/>
              <a:gd name="T9" fmla="*/ 2147483647 h 47"/>
              <a:gd name="T10" fmla="*/ 2147483647 w 259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"/>
              <a:gd name="T19" fmla="*/ 0 h 47"/>
              <a:gd name="T20" fmla="*/ 259 w 259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" h="47">
                <a:moveTo>
                  <a:pt x="220" y="1"/>
                </a:moveTo>
                <a:cubicBezTo>
                  <a:pt x="167" y="6"/>
                  <a:pt x="101" y="31"/>
                  <a:pt x="55" y="1"/>
                </a:cubicBezTo>
                <a:cubicBezTo>
                  <a:pt x="43" y="4"/>
                  <a:pt x="26" y="0"/>
                  <a:pt x="19" y="10"/>
                </a:cubicBezTo>
                <a:cubicBezTo>
                  <a:pt x="0" y="37"/>
                  <a:pt x="49" y="45"/>
                  <a:pt x="55" y="47"/>
                </a:cubicBezTo>
                <a:cubicBezTo>
                  <a:pt x="118" y="37"/>
                  <a:pt x="185" y="46"/>
                  <a:pt x="247" y="28"/>
                </a:cubicBezTo>
                <a:cubicBezTo>
                  <a:pt x="259" y="24"/>
                  <a:pt x="233" y="1"/>
                  <a:pt x="220" y="1"/>
                </a:cubicBezTo>
                <a:close/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300245" name="Oval 187"/>
          <p:cNvSpPr>
            <a:spLocks noChangeArrowheads="1"/>
          </p:cNvSpPr>
          <p:nvPr/>
        </p:nvSpPr>
        <p:spPr bwMode="auto">
          <a:xfrm>
            <a:off x="3863975" y="2779713"/>
            <a:ext cx="179388" cy="17938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227" name="Objaśnienie liniowe 1 226"/>
          <p:cNvSpPr/>
          <p:nvPr/>
        </p:nvSpPr>
        <p:spPr>
          <a:xfrm>
            <a:off x="1547813" y="5589588"/>
            <a:ext cx="1079500" cy="360362"/>
          </a:xfrm>
          <a:prstGeom prst="borderCallout1">
            <a:avLst>
              <a:gd name="adj1" fmla="val -20174"/>
              <a:gd name="adj2" fmla="val 54723"/>
              <a:gd name="adj3" fmla="val -221767"/>
              <a:gd name="adj4" fmla="val 159725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NIDA</a:t>
            </a:r>
          </a:p>
        </p:txBody>
      </p:sp>
      <p:sp>
        <p:nvSpPr>
          <p:cNvPr id="233" name="Objaśnienie liniowe 1 232"/>
          <p:cNvSpPr/>
          <p:nvPr/>
        </p:nvSpPr>
        <p:spPr>
          <a:xfrm>
            <a:off x="7380288" y="5084763"/>
            <a:ext cx="1692275" cy="360362"/>
          </a:xfrm>
          <a:prstGeom prst="borderCallout1">
            <a:avLst>
              <a:gd name="adj1" fmla="val -23101"/>
              <a:gd name="adj2" fmla="val 43245"/>
              <a:gd name="adj3" fmla="val -173193"/>
              <a:gd name="adj4" fmla="val 3215"/>
            </a:avLst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FFFFFF"/>
                </a:solidFill>
              </a:rPr>
              <a:t>KOPRZYWIANKA</a:t>
            </a:r>
          </a:p>
        </p:txBody>
      </p:sp>
      <p:sp>
        <p:nvSpPr>
          <p:cNvPr id="271" name="Rectangle 24"/>
          <p:cNvSpPr>
            <a:spLocks noChangeArrowheads="1"/>
          </p:cNvSpPr>
          <p:nvPr/>
        </p:nvSpPr>
        <p:spPr bwMode="auto">
          <a:xfrm>
            <a:off x="0" y="495300"/>
            <a:ext cx="1768475" cy="107156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tIns="10800" bIns="10800" anchor="b"/>
          <a:lstStyle/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/30 ha/ </a:t>
            </a:r>
            <a:r>
              <a:rPr lang="pl-PL" sz="2000" dirty="0">
                <a:solidFill>
                  <a:sysClr val="windowText" lastClr="000000"/>
                </a:solidFill>
                <a:latin typeface="Impact" pitchFamily="34" charset="0"/>
              </a:rPr>
              <a:t>REJÓW</a:t>
            </a: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/60 ha/ </a:t>
            </a:r>
            <a:r>
              <a:rPr lang="pl-PL" sz="2000" dirty="0">
                <a:solidFill>
                  <a:sysClr val="windowText" lastClr="000000"/>
                </a:solidFill>
                <a:latin typeface="Impact" pitchFamily="34" charset="0"/>
              </a:rPr>
              <a:t>SIELPIA</a:t>
            </a: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/60 ha/ </a:t>
            </a:r>
            <a:r>
              <a:rPr lang="pl-PL" sz="2000" dirty="0">
                <a:solidFill>
                  <a:sysClr val="windowText" lastClr="000000"/>
                </a:solidFill>
                <a:latin typeface="Impact" pitchFamily="34" charset="0"/>
              </a:rPr>
              <a:t>CEDZYNA</a:t>
            </a:r>
          </a:p>
        </p:txBody>
      </p:sp>
      <p:sp>
        <p:nvSpPr>
          <p:cNvPr id="272" name="Rectangle 24"/>
          <p:cNvSpPr>
            <a:spLocks noChangeArrowheads="1"/>
          </p:cNvSpPr>
          <p:nvPr/>
        </p:nvSpPr>
        <p:spPr bwMode="auto">
          <a:xfrm>
            <a:off x="7446995" y="413665"/>
            <a:ext cx="1768475" cy="107156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tIns="10800" bIns="10800" anchor="b"/>
          <a:lstStyle/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endParaRPr lang="pl-PL" sz="2200" dirty="0">
              <a:solidFill>
                <a:sysClr val="windowText" lastClr="000000"/>
              </a:solidFill>
              <a:latin typeface="Impact" pitchFamily="34" charset="0"/>
            </a:endParaRP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endParaRPr lang="pl-PL" sz="2200" dirty="0">
              <a:solidFill>
                <a:sysClr val="windowText" lastClr="000000"/>
              </a:solidFill>
              <a:latin typeface="Impact" pitchFamily="34" charset="0"/>
            </a:endParaRP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endParaRPr lang="pl-PL" sz="2200" dirty="0">
              <a:solidFill>
                <a:sysClr val="windowText" lastClr="000000"/>
              </a:solidFill>
              <a:latin typeface="Impact" pitchFamily="34" charset="0"/>
            </a:endParaRP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endParaRPr lang="pl-PL" sz="3600" dirty="0">
              <a:solidFill>
                <a:sysClr val="windowText" lastClr="000000"/>
              </a:solidFill>
              <a:latin typeface="Impact" pitchFamily="34" charset="0"/>
            </a:endParaRP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endParaRPr lang="pl-PL" sz="3600" dirty="0">
              <a:solidFill>
                <a:sysClr val="windowText" lastClr="000000"/>
              </a:solidFill>
              <a:latin typeface="Impact" pitchFamily="34" charset="0"/>
            </a:endParaRP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endParaRPr lang="pl-PL" sz="3600" dirty="0">
              <a:solidFill>
                <a:sysClr val="windowText" lastClr="000000"/>
              </a:solidFill>
              <a:latin typeface="Impact" pitchFamily="34" charset="0"/>
            </a:endParaRP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endParaRPr lang="pl-PL" sz="3600" dirty="0">
              <a:solidFill>
                <a:sysClr val="windowText" lastClr="000000"/>
              </a:solidFill>
              <a:latin typeface="Impact" pitchFamily="34" charset="0"/>
            </a:endParaRP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endParaRPr lang="pl-PL" sz="3600" dirty="0">
              <a:solidFill>
                <a:sysClr val="windowText" lastClr="000000"/>
              </a:solidFill>
              <a:latin typeface="Impact" pitchFamily="34" charset="0"/>
            </a:endParaRP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r>
              <a:rPr lang="pl-PL" dirty="0">
                <a:solidFill>
                  <a:sysClr val="windowText" lastClr="000000"/>
                </a:solidFill>
                <a:latin typeface="Impact" pitchFamily="34" charset="0"/>
              </a:rPr>
              <a:t>BRODY</a:t>
            </a:r>
            <a:r>
              <a:rPr lang="pl-PL" sz="2800" dirty="0">
                <a:solidFill>
                  <a:sysClr val="windowText" lastClr="000000"/>
                </a:solidFill>
                <a:latin typeface="Impact" pitchFamily="34" charset="0"/>
              </a:rPr>
              <a:t> </a:t>
            </a:r>
            <a:r>
              <a:rPr lang="pl-PL" sz="1400" b="1" dirty="0">
                <a:solidFill>
                  <a:sysClr val="windowText" lastClr="000000"/>
                </a:solidFill>
              </a:rPr>
              <a:t>/260 ha/</a:t>
            </a: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r>
              <a:rPr lang="pl-PL" dirty="0">
                <a:solidFill>
                  <a:sysClr val="windowText" lastClr="000000"/>
                </a:solidFill>
                <a:latin typeface="Impact" pitchFamily="34" charset="0"/>
              </a:rPr>
              <a:t>WIÓRY </a:t>
            </a:r>
            <a:r>
              <a:rPr lang="pl-PL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/408 ha/</a:t>
            </a:r>
          </a:p>
          <a:p>
            <a:pPr marL="261938" indent="-261938">
              <a:lnSpc>
                <a:spcPct val="55000"/>
              </a:lnSpc>
              <a:spcBef>
                <a:spcPct val="50000"/>
              </a:spcBef>
              <a:defRPr/>
            </a:pPr>
            <a:r>
              <a:rPr lang="pl-PL" dirty="0">
                <a:solidFill>
                  <a:sysClr val="windowText" lastClr="000000"/>
                </a:solidFill>
                <a:latin typeface="Impact" pitchFamily="34" charset="0"/>
              </a:rPr>
              <a:t>CHAŃCZA </a:t>
            </a:r>
            <a:r>
              <a:rPr lang="pl-PL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/340 ha/</a:t>
            </a:r>
          </a:p>
        </p:txBody>
      </p:sp>
      <p:cxnSp>
        <p:nvCxnSpPr>
          <p:cNvPr id="273" name="Łącznik prosty ze strzałką 272"/>
          <p:cNvCxnSpPr/>
          <p:nvPr/>
        </p:nvCxnSpPr>
        <p:spPr bwMode="auto">
          <a:xfrm>
            <a:off x="1428728" y="781804"/>
            <a:ext cx="3287288" cy="7029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101600">
              <a:srgbClr val="FFFFFF">
                <a:alpha val="40000"/>
              </a:srgbClr>
            </a:glow>
          </a:effectLst>
        </p:spPr>
      </p:cxnSp>
      <p:cxnSp>
        <p:nvCxnSpPr>
          <p:cNvPr id="274" name="Łącznik prosty ze strzałką 273"/>
          <p:cNvCxnSpPr>
            <a:endCxn id="15499" idx="13"/>
          </p:cNvCxnSpPr>
          <p:nvPr/>
        </p:nvCxnSpPr>
        <p:spPr bwMode="auto">
          <a:xfrm>
            <a:off x="1500166" y="1567622"/>
            <a:ext cx="2795423" cy="12660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101600">
              <a:srgbClr val="FFFFFF">
                <a:alpha val="40000"/>
              </a:srgbClr>
            </a:glow>
          </a:effectLst>
        </p:spPr>
      </p:cxnSp>
      <p:cxnSp>
        <p:nvCxnSpPr>
          <p:cNvPr id="275" name="Łącznik prosty ze strzałką 274"/>
          <p:cNvCxnSpPr/>
          <p:nvPr/>
        </p:nvCxnSpPr>
        <p:spPr bwMode="auto">
          <a:xfrm>
            <a:off x="1428728" y="1138994"/>
            <a:ext cx="1271064" cy="27378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101600">
              <a:srgbClr val="FFFFFF">
                <a:alpha val="40000"/>
              </a:srgbClr>
            </a:glow>
          </a:effectLst>
        </p:spPr>
      </p:cxnSp>
      <p:cxnSp>
        <p:nvCxnSpPr>
          <p:cNvPr id="276" name="Łącznik prosty ze strzałką 275"/>
          <p:cNvCxnSpPr/>
          <p:nvPr/>
        </p:nvCxnSpPr>
        <p:spPr bwMode="auto">
          <a:xfrm rot="10800000" flipV="1">
            <a:off x="6156176" y="857232"/>
            <a:ext cx="1344782" cy="105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101600">
              <a:srgbClr val="FFFFFF">
                <a:alpha val="40000"/>
              </a:srgbClr>
            </a:glow>
          </a:effectLst>
        </p:spPr>
      </p:cxnSp>
      <p:cxnSp>
        <p:nvCxnSpPr>
          <p:cNvPr id="277" name="Łącznik prosty ze strzałką 276"/>
          <p:cNvCxnSpPr/>
          <p:nvPr/>
        </p:nvCxnSpPr>
        <p:spPr bwMode="auto">
          <a:xfrm rot="5400000">
            <a:off x="6153611" y="1145549"/>
            <a:ext cx="1349912" cy="134478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101600">
              <a:srgbClr val="FFFFFF">
                <a:alpha val="40000"/>
              </a:srgbClr>
            </a:glow>
          </a:effectLst>
        </p:spPr>
      </p:cxnSp>
      <p:cxnSp>
        <p:nvCxnSpPr>
          <p:cNvPr id="278" name="Łącznik prosty ze strzałką 277"/>
          <p:cNvCxnSpPr/>
          <p:nvPr/>
        </p:nvCxnSpPr>
        <p:spPr bwMode="auto">
          <a:xfrm rot="5400000">
            <a:off x="5216652" y="1936212"/>
            <a:ext cx="2720344" cy="170539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101600">
              <a:srgbClr val="FFFFFF">
                <a:alpha val="40000"/>
              </a:srgbClr>
            </a:glow>
          </a:effectLst>
        </p:spPr>
      </p:cxnSp>
      <p:sp>
        <p:nvSpPr>
          <p:cNvPr id="180" name="pole tekstowe 179"/>
          <p:cNvSpPr txBox="1">
            <a:spLocks noChangeArrowheads="1"/>
          </p:cNvSpPr>
          <p:nvPr/>
        </p:nvSpPr>
        <p:spPr bwMode="auto">
          <a:xfrm>
            <a:off x="4786315" y="0"/>
            <a:ext cx="4357717" cy="584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590550"/>
            <a:r>
              <a:rPr lang="pl-PL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ŁĄCZNA DŁUGOŚĆ WAŁÓW 	</a:t>
            </a:r>
            <a:r>
              <a:rPr lang="pl-PL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344,3 </a:t>
            </a:r>
            <a:r>
              <a:rPr lang="pl-PL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KM</a:t>
            </a:r>
          </a:p>
          <a:p>
            <a:pPr defTabSz="590550"/>
            <a:r>
              <a:rPr lang="pl-PL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OBSZAR CHRONIONY WAŁAMI  500,8 KM</a:t>
            </a:r>
            <a:r>
              <a:rPr lang="pl-PL" sz="1600" b="1" baseline="30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3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3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3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3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3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3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3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tmFilter="0,0; .5, 1; 1, 1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800"/>
                            </p:stCondLst>
                            <p:childTnLst>
                              <p:par>
                                <p:cTn id="1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15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74" grpId="0" animBg="1"/>
      <p:bldP spid="34963" grpId="0" animBg="1"/>
      <p:bldP spid="34969" grpId="0" animBg="1"/>
      <p:bldP spid="34959" grpId="0" animBg="1"/>
      <p:bldP spid="34929" grpId="0" animBg="1"/>
      <p:bldP spid="34930" grpId="0" animBg="1"/>
      <p:bldP spid="34934" grpId="0" animBg="1"/>
      <p:bldP spid="34935" grpId="0" animBg="1"/>
      <p:bldP spid="34936" grpId="0" animBg="1"/>
      <p:bldP spid="34937" grpId="0" animBg="1"/>
      <p:bldP spid="34905" grpId="0" animBg="1"/>
      <p:bldP spid="34906" grpId="0" animBg="1"/>
      <p:bldP spid="34907" grpId="0" animBg="1"/>
      <p:bldP spid="34909" grpId="0" animBg="1"/>
      <p:bldP spid="233" grpId="0" animBg="1"/>
      <p:bldP spid="271" grpId="0"/>
      <p:bldP spid="272" grpId="0"/>
      <p:bldP spid="18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 descr="F:\najnowsze mapy\do prezentacji\TRANSPORT\ZMODYFIKOWANE\mapa województwa 1575.jp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188" y="839788"/>
            <a:ext cx="70199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Obraz 41" descr="MIĘDZYNAROFOWA.JPG"/>
          <p:cNvPicPr>
            <a:picLocks/>
          </p:cNvPicPr>
          <p:nvPr/>
        </p:nvPicPr>
        <p:blipFill>
          <a:blip r:embed="rId4" cstate="print"/>
          <a:srcRect l="5637" t="12994" r="6044" b="22034"/>
          <a:stretch>
            <a:fillRect/>
          </a:stretch>
        </p:blipFill>
        <p:spPr bwMode="auto">
          <a:xfrm>
            <a:off x="2411413" y="398463"/>
            <a:ext cx="8461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Obraz 42" descr="KRAJOWA.JPG"/>
          <p:cNvPicPr>
            <a:picLocks/>
          </p:cNvPicPr>
          <p:nvPr/>
        </p:nvPicPr>
        <p:blipFill>
          <a:blip r:embed="rId5" cstate="print"/>
          <a:srcRect l="6609" t="20909" r="19035" b="16364"/>
          <a:stretch>
            <a:fillRect/>
          </a:stretch>
        </p:blipFill>
        <p:spPr bwMode="auto">
          <a:xfrm>
            <a:off x="2393950" y="784225"/>
            <a:ext cx="8636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Obraz 43" descr="WOJEWÓDZKA.JPG"/>
          <p:cNvPicPr>
            <a:picLocks/>
          </p:cNvPicPr>
          <p:nvPr/>
        </p:nvPicPr>
        <p:blipFill>
          <a:blip r:embed="rId6" cstate="print"/>
          <a:srcRect r="11389" b="6503"/>
          <a:stretch>
            <a:fillRect/>
          </a:stretch>
        </p:blipFill>
        <p:spPr bwMode="auto">
          <a:xfrm>
            <a:off x="2392363" y="1165225"/>
            <a:ext cx="900112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pole tekstowe 44"/>
          <p:cNvSpPr txBox="1">
            <a:spLocks noChangeArrowheads="1"/>
          </p:cNvSpPr>
          <p:nvPr/>
        </p:nvSpPr>
        <p:spPr bwMode="auto">
          <a:xfrm>
            <a:off x="0" y="187325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000" b="1"/>
              <a:t>międzynarodowe</a:t>
            </a:r>
          </a:p>
        </p:txBody>
      </p:sp>
      <p:sp>
        <p:nvSpPr>
          <p:cNvPr id="46" name="pole tekstowe 45"/>
          <p:cNvSpPr txBox="1">
            <a:spLocks noChangeArrowheads="1"/>
          </p:cNvSpPr>
          <p:nvPr/>
        </p:nvSpPr>
        <p:spPr bwMode="auto">
          <a:xfrm>
            <a:off x="0" y="581025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000" b="1"/>
              <a:t>krajowe</a:t>
            </a:r>
          </a:p>
        </p:txBody>
      </p:sp>
      <p:sp>
        <p:nvSpPr>
          <p:cNvPr id="47" name="pole tekstowe 46"/>
          <p:cNvSpPr txBox="1">
            <a:spLocks noChangeArrowheads="1"/>
          </p:cNvSpPr>
          <p:nvPr/>
        </p:nvSpPr>
        <p:spPr bwMode="auto">
          <a:xfrm>
            <a:off x="0" y="977900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000" b="1"/>
              <a:t>wojewódzkie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5549900" y="139700"/>
            <a:ext cx="342747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l-PL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GŁÓWNE</a:t>
            </a:r>
          </a:p>
          <a:p>
            <a:pPr algn="r">
              <a:defRPr/>
            </a:pPr>
            <a:r>
              <a:rPr lang="pl-PL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TRASY DROGOWE</a:t>
            </a:r>
          </a:p>
        </p:txBody>
      </p:sp>
      <p:pic>
        <p:nvPicPr>
          <p:cNvPr id="16" name="Picture 2" descr="F:\najnowsze mapy\do prezentacji\TRANSPORT\ZMODYFIKOWANE\mapa z drogami 1576.jpg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9918" y="839788"/>
            <a:ext cx="7019925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WordArt 232"/>
          <p:cNvSpPr>
            <a:spLocks noChangeArrowheads="1" noChangeShapeType="1" noTextEdit="1"/>
          </p:cNvSpPr>
          <p:nvPr/>
        </p:nvSpPr>
        <p:spPr bwMode="auto">
          <a:xfrm>
            <a:off x="7047275" y="6264315"/>
            <a:ext cx="1683473" cy="296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pl-PL" kern="10" dirty="0">
                <a:ln w="50800"/>
                <a:solidFill>
                  <a:sysClr val="windowText" lastClr="000000"/>
                </a:solidFill>
                <a:latin typeface="Impact"/>
              </a:rPr>
              <a:t>~ 14 </a:t>
            </a:r>
            <a:r>
              <a:rPr lang="pl-PL" kern="10" dirty="0" smtClean="0">
                <a:ln w="50800"/>
                <a:solidFill>
                  <a:sysClr val="windowText" lastClr="000000"/>
                </a:solidFill>
                <a:latin typeface="Impact"/>
              </a:rPr>
              <a:t>740  </a:t>
            </a:r>
            <a:r>
              <a:rPr lang="pl-PL" kern="10" dirty="0">
                <a:ln w="50800"/>
                <a:solidFill>
                  <a:sysClr val="windowText" lastClr="000000"/>
                </a:solidFill>
                <a:latin typeface="Impact"/>
              </a:rPr>
              <a:t>km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179388" y="5084763"/>
            <a:ext cx="720725" cy="1692275"/>
            <a:chOff x="179388" y="5084763"/>
            <a:chExt cx="720725" cy="1692275"/>
          </a:xfrm>
        </p:grpSpPr>
        <p:sp>
          <p:nvSpPr>
            <p:cNvPr id="24" name="WordArt 7"/>
            <p:cNvSpPr>
              <a:spLocks noChangeArrowheads="1" noChangeShapeType="1" noTextEdit="1"/>
            </p:cNvSpPr>
            <p:nvPr/>
          </p:nvSpPr>
          <p:spPr bwMode="auto">
            <a:xfrm rot="-5400000">
              <a:off x="-216693" y="5788819"/>
              <a:ext cx="1290637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l-PL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>
                      <a:alpha val="61176"/>
                    </a:srgbClr>
                  </a:solidFill>
                  <a:latin typeface="Impact"/>
                </a:rPr>
                <a:t>2022</a:t>
              </a:r>
              <a:endParaRPr lang="pl-PL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endParaRPr>
            </a:p>
          </p:txBody>
        </p:sp>
        <p:grpSp>
          <p:nvGrpSpPr>
            <p:cNvPr id="25" name="Grupa 37"/>
            <p:cNvGrpSpPr>
              <a:grpSpLocks/>
            </p:cNvGrpSpPr>
            <p:nvPr/>
          </p:nvGrpSpPr>
          <p:grpSpPr bwMode="auto">
            <a:xfrm>
              <a:off x="179388" y="5084763"/>
              <a:ext cx="720725" cy="1692275"/>
              <a:chOff x="179512" y="5085184"/>
              <a:chExt cx="720000" cy="1692000"/>
            </a:xfrm>
          </p:grpSpPr>
          <p:cxnSp>
            <p:nvCxnSpPr>
              <p:cNvPr id="26" name="Łącznik prosty 6"/>
              <p:cNvCxnSpPr/>
              <p:nvPr/>
            </p:nvCxnSpPr>
            <p:spPr>
              <a:xfrm>
                <a:off x="179512" y="5229623"/>
                <a:ext cx="72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7"/>
              <p:cNvCxnSpPr/>
              <p:nvPr/>
            </p:nvCxnSpPr>
            <p:spPr>
              <a:xfrm rot="5400000">
                <a:off x="-90806" y="5931184"/>
                <a:ext cx="169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F:\najnowsze mapy\do prezentacji\TRANSPORT\ZMODYFIKOWANE\mapa z drogami 1576.jp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188" y="838200"/>
            <a:ext cx="7024687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Obraz 32" descr="PODKŁAD 70% 1000.jpg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2475" y="868363"/>
            <a:ext cx="65532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F:\najnowsze mapy\dobre transport\ZMODYFIKOWANE\amonia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9263" y="946150"/>
            <a:ext cx="7015162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F:\najnowsze mapy\dobre transport\ZMODYFIKOWANE\chlo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750" y="873125"/>
            <a:ext cx="904081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F:\najnowsze mapy\dobre transport\ZMODYFIKOWANE\SOLNY I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44" r="9477" b="15005"/>
          <a:stretch>
            <a:fillRect/>
          </a:stretch>
        </p:blipFill>
        <p:spPr bwMode="auto">
          <a:xfrm>
            <a:off x="2563813" y="1384300"/>
            <a:ext cx="52943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6300788"/>
            <a:ext cx="6572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8788" y="5546725"/>
            <a:ext cx="6556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4188" y="5911850"/>
            <a:ext cx="636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ole tekstowe 28"/>
          <p:cNvSpPr txBox="1">
            <a:spLocks noChangeArrowheads="1"/>
          </p:cNvSpPr>
          <p:nvPr/>
        </p:nvSpPr>
        <p:spPr bwMode="auto">
          <a:xfrm>
            <a:off x="6032500" y="5473700"/>
            <a:ext cx="204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000" b="1"/>
              <a:t>AMONIAK</a:t>
            </a:r>
          </a:p>
        </p:txBody>
      </p:sp>
      <p:sp>
        <p:nvSpPr>
          <p:cNvPr id="30" name="pole tekstowe 29"/>
          <p:cNvSpPr txBox="1">
            <a:spLocks noChangeArrowheads="1"/>
          </p:cNvSpPr>
          <p:nvPr/>
        </p:nvSpPr>
        <p:spPr bwMode="auto">
          <a:xfrm>
            <a:off x="6032500" y="5838825"/>
            <a:ext cx="204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000" b="1"/>
              <a:t>CHLOR</a:t>
            </a:r>
          </a:p>
        </p:txBody>
      </p:sp>
      <p:sp>
        <p:nvSpPr>
          <p:cNvPr id="31" name="pole tekstowe 30"/>
          <p:cNvSpPr txBox="1">
            <a:spLocks noChangeArrowheads="1"/>
          </p:cNvSpPr>
          <p:nvPr/>
        </p:nvSpPr>
        <p:spPr bwMode="auto">
          <a:xfrm>
            <a:off x="6032500" y="6235700"/>
            <a:ext cx="204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000" b="1"/>
              <a:t>KWAS SOLNY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226953" y="179343"/>
            <a:ext cx="2446371" cy="2846933"/>
          </a:xfrm>
          <a:prstGeom prst="rect">
            <a:avLst/>
          </a:prstGeom>
          <a:noFill/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flat">
            <a:bevelT w="57150" h="5715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AMONIAK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CHLOR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KWAS SOLNY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PALIWA SILNIKOWE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PROPAN – BUTAN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KWAS SIARKOWY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ACETYLEN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WODÓR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5771033" y="139700"/>
            <a:ext cx="320151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l-PL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ZAGROŻENIA</a:t>
            </a:r>
          </a:p>
          <a:p>
            <a:pPr algn="r">
              <a:defRPr/>
            </a:pPr>
            <a:r>
              <a:rPr lang="pl-PL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DROGOWE</a:t>
            </a:r>
          </a:p>
        </p:txBody>
      </p:sp>
      <p:grpSp>
        <p:nvGrpSpPr>
          <p:cNvPr id="21" name="Grupa 20"/>
          <p:cNvGrpSpPr/>
          <p:nvPr/>
        </p:nvGrpSpPr>
        <p:grpSpPr>
          <a:xfrm>
            <a:off x="179388" y="5084763"/>
            <a:ext cx="720725" cy="1692275"/>
            <a:chOff x="179388" y="5084763"/>
            <a:chExt cx="720725" cy="1692275"/>
          </a:xfrm>
        </p:grpSpPr>
        <p:sp>
          <p:nvSpPr>
            <p:cNvPr id="22" name="WordArt 7"/>
            <p:cNvSpPr>
              <a:spLocks noChangeArrowheads="1" noChangeShapeType="1" noTextEdit="1"/>
            </p:cNvSpPr>
            <p:nvPr/>
          </p:nvSpPr>
          <p:spPr bwMode="auto">
            <a:xfrm rot="-5400000">
              <a:off x="-216693" y="5788819"/>
              <a:ext cx="1290637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l-PL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>
                      <a:alpha val="61176"/>
                    </a:srgbClr>
                  </a:solidFill>
                  <a:latin typeface="Impact"/>
                </a:rPr>
                <a:t>2022</a:t>
              </a:r>
              <a:endParaRPr lang="pl-PL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endParaRPr>
            </a:p>
          </p:txBody>
        </p:sp>
        <p:grpSp>
          <p:nvGrpSpPr>
            <p:cNvPr id="24" name="Grupa 37"/>
            <p:cNvGrpSpPr>
              <a:grpSpLocks/>
            </p:cNvGrpSpPr>
            <p:nvPr/>
          </p:nvGrpSpPr>
          <p:grpSpPr bwMode="auto">
            <a:xfrm>
              <a:off x="179388" y="5084763"/>
              <a:ext cx="720725" cy="1692275"/>
              <a:chOff x="179512" y="5085184"/>
              <a:chExt cx="720000" cy="1692000"/>
            </a:xfrm>
          </p:grpSpPr>
          <p:cxnSp>
            <p:nvCxnSpPr>
              <p:cNvPr id="36" name="Łącznik prosty 6"/>
              <p:cNvCxnSpPr/>
              <p:nvPr/>
            </p:nvCxnSpPr>
            <p:spPr>
              <a:xfrm>
                <a:off x="179512" y="5229623"/>
                <a:ext cx="72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7"/>
              <p:cNvCxnSpPr/>
              <p:nvPr/>
            </p:nvCxnSpPr>
            <p:spPr>
              <a:xfrm rot="5400000">
                <a:off x="-90806" y="5931184"/>
                <a:ext cx="169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 descr="F:\najnowsze mapy\do prezentacji\TRANSPORT\ZMODYFIKOWANE\mapa województwa 1575.jp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188" y="839788"/>
            <a:ext cx="70199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6397625" y="1749425"/>
            <a:ext cx="58420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20" name="Picture 3" descr="F:\najnowsze mapy\do prezentacji\TRANSPORT\ZMODYFIKOWANE\KOLEJ MAPA 1590.jp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6750" y="857250"/>
            <a:ext cx="6840538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rostokąt 25"/>
          <p:cNvSpPr/>
          <p:nvPr/>
        </p:nvSpPr>
        <p:spPr>
          <a:xfrm>
            <a:off x="5771033" y="95250"/>
            <a:ext cx="320151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l-PL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ZAGROŻENIA</a:t>
            </a:r>
          </a:p>
          <a:p>
            <a:pPr algn="r">
              <a:defRPr/>
            </a:pPr>
            <a:r>
              <a:rPr lang="pl-PL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KOLEJOWE</a:t>
            </a:r>
          </a:p>
        </p:txBody>
      </p:sp>
      <p:sp>
        <p:nvSpPr>
          <p:cNvPr id="27" name="WordArt 232"/>
          <p:cNvSpPr>
            <a:spLocks noChangeArrowheads="1" noChangeShapeType="1" noTextEdit="1"/>
          </p:cNvSpPr>
          <p:nvPr/>
        </p:nvSpPr>
        <p:spPr bwMode="auto">
          <a:xfrm>
            <a:off x="7002269" y="6354325"/>
            <a:ext cx="1683473" cy="296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pl-PL" b="1" kern="10" dirty="0">
                <a:ln w="50800"/>
                <a:solidFill>
                  <a:sysClr val="windowText" lastClr="000000"/>
                </a:solidFill>
                <a:latin typeface="Impact"/>
              </a:rPr>
              <a:t>~  </a:t>
            </a:r>
            <a:r>
              <a:rPr lang="pl-PL" b="1" kern="10" dirty="0" smtClean="0">
                <a:ln w="50800"/>
                <a:solidFill>
                  <a:sysClr val="windowText" lastClr="000000"/>
                </a:solidFill>
                <a:latin typeface="Impact"/>
              </a:rPr>
              <a:t>722 </a:t>
            </a:r>
            <a:r>
              <a:rPr lang="pl-PL" b="1" kern="10" dirty="0">
                <a:ln w="50800"/>
                <a:solidFill>
                  <a:sysClr val="windowText" lastClr="000000"/>
                </a:solidFill>
                <a:latin typeface="Impact"/>
              </a:rPr>
              <a:t>km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116505" y="179343"/>
            <a:ext cx="2446371" cy="2846933"/>
          </a:xfrm>
          <a:prstGeom prst="rect">
            <a:avLst/>
          </a:prstGeom>
          <a:noFill/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flat">
            <a:bevelT w="57150" h="5715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AMONIAK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CHLOR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KWAS SOLNY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PALIWA SILNIKOWE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PROPAN – BUTAN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KWAS SIARKOWY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ACETYLEN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WODÓR</a:t>
            </a:r>
          </a:p>
        </p:txBody>
      </p:sp>
      <p:sp>
        <p:nvSpPr>
          <p:cNvPr id="31" name="pole tekstowe 30"/>
          <p:cNvSpPr txBox="1">
            <a:spLocks noChangeArrowheads="1"/>
          </p:cNvSpPr>
          <p:nvPr/>
        </p:nvSpPr>
        <p:spPr bwMode="auto">
          <a:xfrm>
            <a:off x="6032500" y="5473700"/>
            <a:ext cx="204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000" b="1"/>
              <a:t>CMK</a:t>
            </a:r>
          </a:p>
        </p:txBody>
      </p:sp>
      <p:sp>
        <p:nvSpPr>
          <p:cNvPr id="32" name="pole tekstowe 31"/>
          <p:cNvSpPr txBox="1">
            <a:spLocks noChangeArrowheads="1"/>
          </p:cNvSpPr>
          <p:nvPr/>
        </p:nvSpPr>
        <p:spPr bwMode="auto">
          <a:xfrm>
            <a:off x="6032500" y="5838825"/>
            <a:ext cx="204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000" b="1"/>
              <a:t>LHS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688" y="5583238"/>
            <a:ext cx="6080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0850" y="5911850"/>
            <a:ext cx="5937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upa 17"/>
          <p:cNvGrpSpPr/>
          <p:nvPr/>
        </p:nvGrpSpPr>
        <p:grpSpPr>
          <a:xfrm>
            <a:off x="179388" y="5084763"/>
            <a:ext cx="720725" cy="1692275"/>
            <a:chOff x="179388" y="5084763"/>
            <a:chExt cx="720725" cy="1692275"/>
          </a:xfrm>
        </p:grpSpPr>
        <p:sp>
          <p:nvSpPr>
            <p:cNvPr id="19" name="WordArt 7"/>
            <p:cNvSpPr>
              <a:spLocks noChangeArrowheads="1" noChangeShapeType="1" noTextEdit="1"/>
            </p:cNvSpPr>
            <p:nvPr/>
          </p:nvSpPr>
          <p:spPr bwMode="auto">
            <a:xfrm rot="-5400000">
              <a:off x="-216693" y="5788819"/>
              <a:ext cx="1290637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l-PL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>
                      <a:alpha val="61176"/>
                    </a:srgbClr>
                  </a:solidFill>
                  <a:latin typeface="Impact"/>
                </a:rPr>
                <a:t>2022</a:t>
              </a:r>
              <a:endParaRPr lang="pl-PL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endParaRPr>
            </a:p>
          </p:txBody>
        </p:sp>
        <p:grpSp>
          <p:nvGrpSpPr>
            <p:cNvPr id="21" name="Grupa 37"/>
            <p:cNvGrpSpPr>
              <a:grpSpLocks/>
            </p:cNvGrpSpPr>
            <p:nvPr/>
          </p:nvGrpSpPr>
          <p:grpSpPr bwMode="auto">
            <a:xfrm>
              <a:off x="179388" y="5084763"/>
              <a:ext cx="720725" cy="1692275"/>
              <a:chOff x="179512" y="5085184"/>
              <a:chExt cx="720000" cy="1692000"/>
            </a:xfrm>
          </p:grpSpPr>
          <p:cxnSp>
            <p:nvCxnSpPr>
              <p:cNvPr id="30" name="Łącznik prosty 6"/>
              <p:cNvCxnSpPr/>
              <p:nvPr/>
            </p:nvCxnSpPr>
            <p:spPr>
              <a:xfrm>
                <a:off x="179512" y="5229623"/>
                <a:ext cx="72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7"/>
              <p:cNvCxnSpPr/>
              <p:nvPr/>
            </p:nvCxnSpPr>
            <p:spPr>
              <a:xfrm rot="5400000">
                <a:off x="-90806" y="5931184"/>
                <a:ext cx="169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60" name="Line 180"/>
          <p:cNvSpPr>
            <a:spLocks noChangeShapeType="1"/>
          </p:cNvSpPr>
          <p:nvPr/>
        </p:nvSpPr>
        <p:spPr bwMode="auto">
          <a:xfrm flipV="1">
            <a:off x="2063750" y="928687"/>
            <a:ext cx="1011732" cy="82629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272"/>
            <a:ext cx="7145777" cy="607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Obraz 10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28" y="4739180"/>
            <a:ext cx="335289" cy="335289"/>
          </a:xfrm>
          <a:prstGeom prst="rect">
            <a:avLst/>
          </a:prstGeom>
        </p:spPr>
      </p:pic>
      <p:pic>
        <p:nvPicPr>
          <p:cNvPr id="105" name="Picture 1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62" y="1384913"/>
            <a:ext cx="290766" cy="26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Obraz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05" y="2351395"/>
            <a:ext cx="154404" cy="239850"/>
          </a:xfrm>
          <a:prstGeom prst="rect">
            <a:avLst/>
          </a:prstGeom>
        </p:spPr>
      </p:pic>
      <p:pic>
        <p:nvPicPr>
          <p:cNvPr id="10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69" y="3504887"/>
            <a:ext cx="147493" cy="2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24" y="4738600"/>
            <a:ext cx="129161" cy="19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Obraz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72" y="2639844"/>
            <a:ext cx="263294" cy="263294"/>
          </a:xfrm>
          <a:prstGeom prst="rect">
            <a:avLst/>
          </a:prstGeom>
        </p:spPr>
      </p:pic>
      <p:pic>
        <p:nvPicPr>
          <p:cNvPr id="112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89" y="3415759"/>
            <a:ext cx="264092" cy="26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Obraz 1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42" y="3917381"/>
            <a:ext cx="263294" cy="263294"/>
          </a:xfrm>
          <a:prstGeom prst="rect">
            <a:avLst/>
          </a:prstGeom>
        </p:spPr>
      </p:pic>
      <p:pic>
        <p:nvPicPr>
          <p:cNvPr id="114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23" y="3920509"/>
            <a:ext cx="264092" cy="26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57" y="4173473"/>
            <a:ext cx="264092" cy="26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32" y="3037081"/>
            <a:ext cx="264092" cy="26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97" y="4465162"/>
            <a:ext cx="264092" cy="26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56" y="4819356"/>
            <a:ext cx="264092" cy="26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2" y="3538069"/>
            <a:ext cx="264092" cy="26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99" y="3509636"/>
            <a:ext cx="264092" cy="26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28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24" y="3452383"/>
            <a:ext cx="297659" cy="32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pole tekstowe 127"/>
          <p:cNvSpPr txBox="1"/>
          <p:nvPr/>
        </p:nvSpPr>
        <p:spPr>
          <a:xfrm>
            <a:off x="7632340" y="1961566"/>
            <a:ext cx="136618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LEGNDA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maszynowy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chemiczny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energetyczny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drzewny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materiałów budowlanych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spożywczy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węzły kolejowe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zakłady górnicze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składy paliw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wysoka zabudowa śródmiejska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l-PL" sz="1000" dirty="0"/>
              <a:t>składy materiałów</a:t>
            </a:r>
            <a:br>
              <a:rPr lang="pl-PL" sz="1000" dirty="0"/>
            </a:br>
            <a:r>
              <a:rPr lang="pl-PL" sz="1000" dirty="0"/>
              <a:t>wybuchowych</a:t>
            </a:r>
          </a:p>
        </p:txBody>
      </p:sp>
      <p:pic>
        <p:nvPicPr>
          <p:cNvPr id="144" name="Picture 31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32" y="2234154"/>
            <a:ext cx="257621" cy="23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2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17" y="2490636"/>
            <a:ext cx="257622" cy="25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33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66" y="3473746"/>
            <a:ext cx="227391" cy="2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83" y="4250919"/>
            <a:ext cx="153856" cy="23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28" y="4561335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Obraz 148"/>
          <p:cNvPicPr>
            <a:picLocks noChangeAspect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9" y="3372954"/>
            <a:ext cx="273363" cy="273363"/>
          </a:xfrm>
          <a:prstGeom prst="rect">
            <a:avLst/>
          </a:prstGeom>
        </p:spPr>
      </p:pic>
      <p:pic>
        <p:nvPicPr>
          <p:cNvPr id="150" name="Obraz 149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5" y="4891863"/>
            <a:ext cx="384840" cy="486368"/>
          </a:xfrm>
          <a:prstGeom prst="rect">
            <a:avLst/>
          </a:prstGeom>
        </p:spPr>
      </p:pic>
      <p:pic>
        <p:nvPicPr>
          <p:cNvPr id="151" name="Picture 36"/>
          <p:cNvPicPr>
            <a:picLocks noChangeAspect="1" noChangeArrowheads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37" y="3132868"/>
            <a:ext cx="268520" cy="2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" name="Picture 37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37" y="2779626"/>
            <a:ext cx="251466" cy="31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42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93" y="3893643"/>
            <a:ext cx="151007" cy="24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99" y="1878877"/>
            <a:ext cx="240449" cy="2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Obraz 155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15" y="4901452"/>
            <a:ext cx="136855" cy="233595"/>
          </a:xfrm>
          <a:prstGeom prst="rect">
            <a:avLst/>
          </a:prstGeom>
        </p:spPr>
      </p:pic>
      <p:pic>
        <p:nvPicPr>
          <p:cNvPr id="157" name="Obraz 1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27" y="1367404"/>
            <a:ext cx="302058" cy="302525"/>
          </a:xfrm>
          <a:prstGeom prst="rect">
            <a:avLst/>
          </a:prstGeom>
        </p:spPr>
      </p:pic>
      <p:pic>
        <p:nvPicPr>
          <p:cNvPr id="158" name="Obraz 15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97" y="1860267"/>
            <a:ext cx="261261" cy="261665"/>
          </a:xfrm>
          <a:prstGeom prst="rect">
            <a:avLst/>
          </a:prstGeom>
        </p:spPr>
      </p:pic>
      <p:pic>
        <p:nvPicPr>
          <p:cNvPr id="159" name="Obraz 158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32" y="5036897"/>
            <a:ext cx="115004" cy="196300"/>
          </a:xfrm>
          <a:prstGeom prst="rect">
            <a:avLst/>
          </a:prstGeom>
        </p:spPr>
      </p:pic>
      <p:pic>
        <p:nvPicPr>
          <p:cNvPr id="160" name="Obraz 1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11" y="5040771"/>
            <a:ext cx="202019" cy="202332"/>
          </a:xfrm>
          <a:prstGeom prst="rect">
            <a:avLst/>
          </a:prstGeom>
        </p:spPr>
      </p:pic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35" y="5357309"/>
            <a:ext cx="246922" cy="3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84" y="2592913"/>
            <a:ext cx="264494" cy="32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8" y="2014659"/>
            <a:ext cx="240449" cy="2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1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68" y="3304619"/>
            <a:ext cx="264333" cy="24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1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65" y="2314731"/>
            <a:ext cx="264333" cy="24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1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64" y="2637739"/>
            <a:ext cx="290766" cy="26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39"/>
          <p:cNvPicPr>
            <a:picLocks noChangeAspect="1" noChangeArrowheads="1"/>
          </p:cNvPicPr>
          <p:nvPr/>
        </p:nvPicPr>
        <p:blipFill>
          <a:blip r:embed="rId2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20" y="3381112"/>
            <a:ext cx="144121" cy="2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1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75" y="2463774"/>
            <a:ext cx="264333" cy="24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47" y="3426212"/>
            <a:ext cx="264494" cy="32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1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83" y="4685604"/>
            <a:ext cx="290766" cy="26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" name="Picture 28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92" y="3749535"/>
            <a:ext cx="297659" cy="32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" name="Picture 28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60" y="2907886"/>
            <a:ext cx="297659" cy="32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" name="Picture 28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97" y="4513049"/>
            <a:ext cx="223635" cy="2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" name="Picture 28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66" y="5421260"/>
            <a:ext cx="223635" cy="2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upa 55"/>
          <p:cNvGrpSpPr/>
          <p:nvPr/>
        </p:nvGrpSpPr>
        <p:grpSpPr>
          <a:xfrm>
            <a:off x="161687" y="5140434"/>
            <a:ext cx="720725" cy="1692275"/>
            <a:chOff x="179388" y="5084763"/>
            <a:chExt cx="720725" cy="1692275"/>
          </a:xfrm>
        </p:grpSpPr>
        <p:sp>
          <p:nvSpPr>
            <p:cNvPr id="57" name="WordArt 7"/>
            <p:cNvSpPr>
              <a:spLocks noChangeArrowheads="1" noChangeShapeType="1" noTextEdit="1"/>
            </p:cNvSpPr>
            <p:nvPr/>
          </p:nvSpPr>
          <p:spPr bwMode="auto">
            <a:xfrm rot="-5400000">
              <a:off x="-216693" y="5788819"/>
              <a:ext cx="1290637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l-PL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>
                      <a:alpha val="61176"/>
                    </a:srgbClr>
                  </a:solidFill>
                  <a:latin typeface="Impact"/>
                </a:rPr>
                <a:t>2022</a:t>
              </a:r>
              <a:endParaRPr lang="pl-PL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endParaRPr>
            </a:p>
          </p:txBody>
        </p:sp>
        <p:grpSp>
          <p:nvGrpSpPr>
            <p:cNvPr id="58" name="Grupa 37"/>
            <p:cNvGrpSpPr>
              <a:grpSpLocks/>
            </p:cNvGrpSpPr>
            <p:nvPr/>
          </p:nvGrpSpPr>
          <p:grpSpPr bwMode="auto">
            <a:xfrm>
              <a:off x="179388" y="5084763"/>
              <a:ext cx="720725" cy="1692275"/>
              <a:chOff x="179512" y="5085184"/>
              <a:chExt cx="720000" cy="1692000"/>
            </a:xfrm>
          </p:grpSpPr>
          <p:cxnSp>
            <p:nvCxnSpPr>
              <p:cNvPr id="59" name="Łącznik prosty 6"/>
              <p:cNvCxnSpPr/>
              <p:nvPr/>
            </p:nvCxnSpPr>
            <p:spPr>
              <a:xfrm>
                <a:off x="179512" y="5229623"/>
                <a:ext cx="72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7"/>
              <p:cNvCxnSpPr/>
              <p:nvPr/>
            </p:nvCxnSpPr>
            <p:spPr>
              <a:xfrm rot="5400000">
                <a:off x="-90806" y="5931184"/>
                <a:ext cx="169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ytuł 1"/>
          <p:cNvSpPr txBox="1">
            <a:spLocks/>
          </p:cNvSpPr>
          <p:nvPr/>
        </p:nvSpPr>
        <p:spPr>
          <a:xfrm>
            <a:off x="633421" y="225321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800" b="1" dirty="0"/>
              <a:t>PRZEMYSŁ I URBANIZACJA </a:t>
            </a:r>
          </a:p>
          <a:p>
            <a:pPr algn="r"/>
            <a:r>
              <a:rPr lang="pl-PL" sz="2800" b="1" dirty="0"/>
              <a:t>WOJEWÓDZTWA ŚWIĘTOKRZYSKIEGO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98" y="2014659"/>
            <a:ext cx="462093" cy="265703"/>
          </a:xfrm>
          <a:prstGeom prst="rect">
            <a:avLst/>
          </a:prstGeom>
        </p:spPr>
      </p:pic>
      <p:pic>
        <p:nvPicPr>
          <p:cNvPr id="63" name="Obraz 62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38" y="3774545"/>
            <a:ext cx="347177" cy="19962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3" y="3380521"/>
            <a:ext cx="283299" cy="225922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3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54" y="4049028"/>
            <a:ext cx="283299" cy="225922"/>
          </a:xfrm>
          <a:prstGeom prst="rect">
            <a:avLst/>
          </a:prstGeom>
        </p:spPr>
      </p:pic>
      <p:pic>
        <p:nvPicPr>
          <p:cNvPr id="66" name="Obraz 65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60" y="5378231"/>
            <a:ext cx="136855" cy="233595"/>
          </a:xfrm>
          <a:prstGeom prst="rect">
            <a:avLst/>
          </a:prstGeom>
        </p:spPr>
      </p:pic>
      <p:pic>
        <p:nvPicPr>
          <p:cNvPr id="67" name="Picture 39"/>
          <p:cNvPicPr>
            <a:picLocks noChangeAspect="1" noChangeArrowheads="1"/>
          </p:cNvPicPr>
          <p:nvPr/>
        </p:nvPicPr>
        <p:blipFill>
          <a:blip r:embed="rId2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010" y="3916087"/>
            <a:ext cx="144121" cy="2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3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9" y="3991012"/>
            <a:ext cx="283299" cy="2259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19" y="3401388"/>
            <a:ext cx="299960" cy="278463"/>
          </a:xfrm>
          <a:prstGeom prst="rect">
            <a:avLst/>
          </a:prstGeom>
        </p:spPr>
      </p:pic>
      <p:pic>
        <p:nvPicPr>
          <p:cNvPr id="70" name="Obraz 69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6" y="4180942"/>
            <a:ext cx="362405" cy="336433"/>
          </a:xfrm>
          <a:prstGeom prst="rect">
            <a:avLst/>
          </a:prstGeom>
        </p:spPr>
      </p:pic>
      <p:pic>
        <p:nvPicPr>
          <p:cNvPr id="71" name="Obraz 70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64" y="3267128"/>
            <a:ext cx="362405" cy="336433"/>
          </a:xfrm>
          <a:prstGeom prst="rect">
            <a:avLst/>
          </a:prstGeom>
        </p:spPr>
      </p:pic>
      <p:pic>
        <p:nvPicPr>
          <p:cNvPr id="72" name="Obraz 71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82" y="3553788"/>
            <a:ext cx="299960" cy="278463"/>
          </a:xfrm>
          <a:prstGeom prst="rect">
            <a:avLst/>
          </a:prstGeom>
        </p:spPr>
      </p:pic>
      <p:pic>
        <p:nvPicPr>
          <p:cNvPr id="73" name="Obraz 72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63" y="3770565"/>
            <a:ext cx="299960" cy="278463"/>
          </a:xfrm>
          <a:prstGeom prst="rect">
            <a:avLst/>
          </a:prstGeom>
        </p:spPr>
      </p:pic>
      <p:pic>
        <p:nvPicPr>
          <p:cNvPr id="74" name="Obraz 73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66" y="5927752"/>
            <a:ext cx="299960" cy="278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6" y="182205"/>
            <a:ext cx="9175976" cy="6466245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135486" y="35843"/>
            <a:ext cx="187743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l-PL" sz="2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ZDR i ZZR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09564" y="73160"/>
            <a:ext cx="8962837" cy="6703027"/>
            <a:chOff x="109564" y="73160"/>
            <a:chExt cx="8962837" cy="6703027"/>
          </a:xfrm>
        </p:grpSpPr>
        <p:grpSp>
          <p:nvGrpSpPr>
            <p:cNvPr id="4" name="Grupa 3"/>
            <p:cNvGrpSpPr/>
            <p:nvPr/>
          </p:nvGrpSpPr>
          <p:grpSpPr>
            <a:xfrm>
              <a:off x="109564" y="73160"/>
              <a:ext cx="8962837" cy="6703027"/>
              <a:chOff x="-718181" y="-49403"/>
              <a:chExt cx="8963133" cy="6703285"/>
            </a:xfrm>
          </p:grpSpPr>
          <p:sp>
            <p:nvSpPr>
              <p:cNvPr id="5" name="Objaśnienie prostokątne zaokrąglone 4"/>
              <p:cNvSpPr/>
              <p:nvPr/>
            </p:nvSpPr>
            <p:spPr>
              <a:xfrm flipH="1">
                <a:off x="401217" y="399925"/>
                <a:ext cx="1350645" cy="628015"/>
              </a:xfrm>
              <a:prstGeom prst="wedgeRoundRectCallout">
                <a:avLst>
                  <a:gd name="adj1" fmla="val -82090"/>
                  <a:gd name="adj2" fmla="val 6771"/>
                  <a:gd name="adj3" fmla="val 16667"/>
                </a:avLst>
              </a:prstGeom>
              <a:solidFill>
                <a:srgbClr val="FCCB9A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PERN</a:t>
                </a: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S.A.</a:t>
                </a: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Baza Paliw Nr 17 </a:t>
                </a:r>
                <a:b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 Baryczy</a:t>
                </a:r>
                <a:endParaRPr lang="pl-PL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bjaśnienie prostokątne zaokrąglone 5"/>
              <p:cNvSpPr/>
              <p:nvPr/>
            </p:nvSpPr>
            <p:spPr>
              <a:xfrm flipH="1">
                <a:off x="2409808" y="-49403"/>
                <a:ext cx="1655288" cy="594995"/>
              </a:xfrm>
              <a:prstGeom prst="wedgeRoundRectCallout">
                <a:avLst>
                  <a:gd name="adj1" fmla="val -28828"/>
                  <a:gd name="adj2" fmla="val 147437"/>
                  <a:gd name="adj3" fmla="val 16667"/>
                </a:avLst>
              </a:prstGeom>
              <a:solidFill>
                <a:srgbClr val="FCCB9A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MESKO S.A.</a:t>
                </a:r>
                <a:br>
                  <a:rPr lang="pl-PL" sz="10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Zakłady zbrojeniowe</a:t>
                </a:r>
                <a:r>
                  <a:rPr lang="pl-PL" sz="1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sz="1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 Skarżysku-Kamiennej</a:t>
                </a:r>
              </a:p>
            </p:txBody>
          </p:sp>
          <p:sp>
            <p:nvSpPr>
              <p:cNvPr id="7" name="Objaśnienie prostokątne zaokrąglone 6"/>
              <p:cNvSpPr/>
              <p:nvPr/>
            </p:nvSpPr>
            <p:spPr>
              <a:xfrm flipH="1">
                <a:off x="4099330" y="-42854"/>
                <a:ext cx="1224280" cy="793750"/>
              </a:xfrm>
              <a:prstGeom prst="wedgeRoundRectCallout">
                <a:avLst>
                  <a:gd name="adj1" fmla="val 52315"/>
                  <a:gd name="adj2" fmla="val 100051"/>
                  <a:gd name="adj3" fmla="val 16667"/>
                </a:avLst>
              </a:prstGeom>
              <a:solidFill>
                <a:srgbClr val="FCCB9A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PERN</a:t>
                </a: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S.A.</a:t>
                </a: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Bazy Paliw Nr 6 </a:t>
                </a:r>
                <a:b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 Skarżysku Kościelnym</a:t>
                </a:r>
                <a:endParaRPr lang="pl-PL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bjaśnienie prostokątne zaokrąglone 7"/>
              <p:cNvSpPr/>
              <p:nvPr/>
            </p:nvSpPr>
            <p:spPr>
              <a:xfrm flipH="1">
                <a:off x="2015901" y="5566610"/>
                <a:ext cx="1368491" cy="1087272"/>
              </a:xfrm>
              <a:prstGeom prst="wedgeRoundRectCallout">
                <a:avLst>
                  <a:gd name="adj1" fmla="val -15680"/>
                  <a:gd name="adj2" fmla="val -98811"/>
                  <a:gd name="adj3" fmla="val 16667"/>
                </a:avLst>
              </a:prstGeom>
              <a:solidFill>
                <a:srgbClr val="FCCB9A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NOVATEK Polska - Sp. z o.o.</a:t>
                </a: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Terminal Przeładunkowy LPG </a:t>
                </a:r>
                <a:b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 Woli Żydowskiej</a:t>
                </a:r>
                <a:endParaRPr lang="pl-PL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bjaśnienie prostokątne zaokrąglone 8"/>
              <p:cNvSpPr/>
              <p:nvPr/>
            </p:nvSpPr>
            <p:spPr>
              <a:xfrm flipH="1">
                <a:off x="4554519" y="5348688"/>
                <a:ext cx="1455089" cy="1296062"/>
              </a:xfrm>
              <a:prstGeom prst="wedgeRoundRectCallout">
                <a:avLst>
                  <a:gd name="adj1" fmla="val 52623"/>
                  <a:gd name="adj2" fmla="val -114274"/>
                  <a:gd name="adj3" fmla="val 16667"/>
                </a:avLst>
              </a:prstGeom>
              <a:solidFill>
                <a:srgbClr val="FCCB9A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Grupa AZOTY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Kopalnie i Zakłady Chemiczne </a:t>
                </a:r>
                <a:b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„Siarkopol” S.A. </a:t>
                </a:r>
                <a:b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Zakład Produkcji Chemicznej </a:t>
                </a:r>
                <a:b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 Dobrowie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bjaśnienie prostokątne zaokrąglone 9"/>
              <p:cNvSpPr/>
              <p:nvPr/>
            </p:nvSpPr>
            <p:spPr>
              <a:xfrm flipH="1">
                <a:off x="683600" y="5141495"/>
                <a:ext cx="1247775" cy="969645"/>
              </a:xfrm>
              <a:prstGeom prst="wedgeRoundRectCallout">
                <a:avLst>
                  <a:gd name="adj1" fmla="val -144637"/>
                  <a:gd name="adj2" fmla="val -150438"/>
                  <a:gd name="adj3" fmla="val 16667"/>
                </a:avLst>
              </a:prstGeom>
              <a:solidFill>
                <a:srgbClr val="FCCB9A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BAŁTYKGAZ</a:t>
                </a: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Sp. z o.o.</a:t>
                </a: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Magazyn Gazu Skroplonego </a:t>
                </a:r>
                <a:b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 Leszczach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bjaśnienie prostokątne zaokrąglone 10"/>
              <p:cNvSpPr/>
              <p:nvPr/>
            </p:nvSpPr>
            <p:spPr>
              <a:xfrm flipH="1">
                <a:off x="6934312" y="903490"/>
                <a:ext cx="1310640" cy="962025"/>
              </a:xfrm>
              <a:prstGeom prst="wedgeRoundRectCallout">
                <a:avLst>
                  <a:gd name="adj1" fmla="val 74739"/>
                  <a:gd name="adj2" fmla="val 80032"/>
                  <a:gd name="adj3" fmla="val 16667"/>
                </a:avLst>
              </a:prstGeom>
              <a:solidFill>
                <a:srgbClr val="FFFF5B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60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SSE - POLSKA Sp. z o.o.</a:t>
                </a:r>
                <a:endParaRPr lang="pl-PL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Skład Materiałów Wybuchowych w Glinianach</a:t>
                </a:r>
                <a:endParaRPr lang="pl-PL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bjaśnienie prostokątne zaokrąglone 11"/>
              <p:cNvSpPr/>
              <p:nvPr/>
            </p:nvSpPr>
            <p:spPr>
              <a:xfrm flipH="1">
                <a:off x="5447418" y="-42854"/>
                <a:ext cx="1486894" cy="1152939"/>
              </a:xfrm>
              <a:prstGeom prst="wedgeRoundRectCallout">
                <a:avLst>
                  <a:gd name="adj1" fmla="val 23678"/>
                  <a:gd name="adj2" fmla="val 131087"/>
                  <a:gd name="adj3" fmla="val 16667"/>
                </a:avLst>
              </a:prstGeom>
              <a:solidFill>
                <a:srgbClr val="FFFF5B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AIR PRODUCTS</a:t>
                </a: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Sp. z </a:t>
                </a:r>
                <a:r>
                  <a:rPr lang="pl-PL" sz="1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o.o</a:t>
                </a: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Tlenownia w Hucie </a:t>
                </a:r>
                <a:r>
                  <a:rPr lang="pl-PL" sz="1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Celsa</a:t>
                </a: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 Ostrowcu Świętokrzyskim</a:t>
                </a:r>
                <a:endParaRPr lang="pl-PL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bjaśnienie prostokątne zaokrąglone 12"/>
              <p:cNvSpPr/>
              <p:nvPr/>
            </p:nvSpPr>
            <p:spPr>
              <a:xfrm flipH="1">
                <a:off x="6696101" y="4451853"/>
                <a:ext cx="1509395" cy="572135"/>
              </a:xfrm>
              <a:prstGeom prst="wedgeRoundRectCallout">
                <a:avLst>
                  <a:gd name="adj1" fmla="val 121224"/>
                  <a:gd name="adj2" fmla="val 39470"/>
                  <a:gd name="adj3" fmla="val 16667"/>
                </a:avLst>
              </a:prstGeom>
              <a:solidFill>
                <a:srgbClr val="FFFF5B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60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9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ENEA ELEKTROWNIA POŁANIEC S.A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9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Elektrownia w Połańcu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bjaśnienie prostokątne zaokrąglone 14"/>
              <p:cNvSpPr/>
              <p:nvPr/>
            </p:nvSpPr>
            <p:spPr>
              <a:xfrm flipH="1">
                <a:off x="6734922" y="2567956"/>
                <a:ext cx="1510030" cy="921523"/>
              </a:xfrm>
              <a:prstGeom prst="wedgeRoundRectCallout">
                <a:avLst>
                  <a:gd name="adj1" fmla="val 290299"/>
                  <a:gd name="adj2" fmla="val 37091"/>
                  <a:gd name="adj3" fmla="val 16667"/>
                </a:avLst>
              </a:prstGeom>
              <a:solidFill>
                <a:srgbClr val="FFFF5B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60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NITROERG-SERWIS</a:t>
                </a: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Sp. z o.o.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460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Skład Materiałów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Wybuchowych w Woli Morawickiej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bjaśnienie prostokątne zaokrąglone 15"/>
              <p:cNvSpPr/>
              <p:nvPr/>
            </p:nvSpPr>
            <p:spPr>
              <a:xfrm flipH="1">
                <a:off x="-613429" y="3532580"/>
                <a:ext cx="1581150" cy="890270"/>
              </a:xfrm>
              <a:prstGeom prst="wedgeRoundRectCallout">
                <a:avLst>
                  <a:gd name="adj1" fmla="val -172154"/>
                  <a:gd name="adj2" fmla="val -96090"/>
                  <a:gd name="adj3" fmla="val 16667"/>
                </a:avLst>
              </a:prstGeom>
              <a:solidFill>
                <a:srgbClr val="FFFF5B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60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SSE - POLSKA</a:t>
                </a: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Sp. z o.o.</a:t>
                </a:r>
                <a:endParaRPr lang="pl-PL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460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Skład Materiałów Wybuchowych</a:t>
                </a:r>
                <a:endParaRPr lang="pl-PL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 Kielcach</a:t>
                </a:r>
                <a:endParaRPr lang="pl-PL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bjaśnienie prostokątne zaokrąglone 16"/>
              <p:cNvSpPr/>
              <p:nvPr/>
            </p:nvSpPr>
            <p:spPr>
              <a:xfrm flipH="1">
                <a:off x="-718181" y="2513718"/>
                <a:ext cx="1581150" cy="890270"/>
              </a:xfrm>
              <a:prstGeom prst="wedgeRoundRectCallout">
                <a:avLst>
                  <a:gd name="adj1" fmla="val -109111"/>
                  <a:gd name="adj2" fmla="val 33910"/>
                  <a:gd name="adj3" fmla="val 16667"/>
                </a:avLst>
              </a:prstGeom>
              <a:solidFill>
                <a:srgbClr val="FFFF5B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60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SSE - POLSKA Sp. z o.o.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460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Skład Materiałów Wybuchowych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 Woli Tesserowej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bjaśnienie prostokątne zaokrąglone 17"/>
              <p:cNvSpPr/>
              <p:nvPr/>
            </p:nvSpPr>
            <p:spPr>
              <a:xfrm flipH="1">
                <a:off x="-581726" y="1318355"/>
                <a:ext cx="1335405" cy="962025"/>
              </a:xfrm>
              <a:prstGeom prst="wedgeRoundRectCallout">
                <a:avLst>
                  <a:gd name="adj1" fmla="val -158292"/>
                  <a:gd name="adj2" fmla="val 100447"/>
                  <a:gd name="adj3" fmla="val 16667"/>
                </a:avLst>
              </a:prstGeom>
              <a:solidFill>
                <a:srgbClr val="FFFF5B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460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MAXAM</a:t>
                </a: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0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Polska Sp. z o.o.</a:t>
                </a: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Skład Materiałów Wybuchowych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 Rykoszynie</a:t>
                </a:r>
                <a:endParaRPr lang="pl-P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Objaśnienie prostokątne zaokrąglone 25"/>
            <p:cNvSpPr/>
            <p:nvPr/>
          </p:nvSpPr>
          <p:spPr>
            <a:xfrm flipH="1">
              <a:off x="163492" y="4574243"/>
              <a:ext cx="1665251" cy="629761"/>
            </a:xfrm>
            <a:prstGeom prst="wedgeRoundRectCallout">
              <a:avLst>
                <a:gd name="adj1" fmla="val -62943"/>
                <a:gd name="adj2" fmla="val -60680"/>
                <a:gd name="adj3" fmla="val 16667"/>
              </a:avLst>
            </a:prstGeom>
            <a:solidFill>
              <a:srgbClr val="FCCB9A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GASPOL</a:t>
              </a:r>
              <a:r>
                <a:rPr lang="pl-PL" sz="1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S.A </a:t>
              </a:r>
              <a:br>
                <a:rPr lang="pl-PL" sz="1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sz="1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Terminal gazu LPG</a:t>
              </a:r>
              <a:r>
                <a:rPr lang="pl-PL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pl-PL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 </a:t>
              </a:r>
              <a:r>
                <a:rPr lang="pl-PL" sz="1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Sędziszowie</a:t>
              </a:r>
              <a:endParaRPr lang="pl-P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79388" y="5084763"/>
            <a:ext cx="720725" cy="1692275"/>
            <a:chOff x="179388" y="5084763"/>
            <a:chExt cx="720725" cy="1692275"/>
          </a:xfrm>
        </p:grpSpPr>
        <p:sp>
          <p:nvSpPr>
            <p:cNvPr id="20" name="WordArt 7"/>
            <p:cNvSpPr>
              <a:spLocks noChangeArrowheads="1" noChangeShapeType="1" noTextEdit="1"/>
            </p:cNvSpPr>
            <p:nvPr/>
          </p:nvSpPr>
          <p:spPr bwMode="auto">
            <a:xfrm rot="-5400000">
              <a:off x="-216693" y="5788819"/>
              <a:ext cx="1290637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l-PL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>
                      <a:alpha val="61176"/>
                    </a:srgbClr>
                  </a:solidFill>
                  <a:latin typeface="Impact"/>
                </a:rPr>
                <a:t>2022</a:t>
              </a:r>
              <a:endParaRPr lang="pl-PL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endParaRPr>
            </a:p>
          </p:txBody>
        </p:sp>
        <p:grpSp>
          <p:nvGrpSpPr>
            <p:cNvPr id="21" name="Grupa 37"/>
            <p:cNvGrpSpPr>
              <a:grpSpLocks/>
            </p:cNvGrpSpPr>
            <p:nvPr/>
          </p:nvGrpSpPr>
          <p:grpSpPr bwMode="auto">
            <a:xfrm>
              <a:off x="179388" y="5084763"/>
              <a:ext cx="720725" cy="1692275"/>
              <a:chOff x="179512" y="5085184"/>
              <a:chExt cx="720000" cy="1692000"/>
            </a:xfrm>
          </p:grpSpPr>
          <p:cxnSp>
            <p:nvCxnSpPr>
              <p:cNvPr id="22" name="Łącznik prosty 6"/>
              <p:cNvCxnSpPr/>
              <p:nvPr/>
            </p:nvCxnSpPr>
            <p:spPr>
              <a:xfrm>
                <a:off x="179512" y="5229623"/>
                <a:ext cx="72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7"/>
              <p:cNvCxnSpPr/>
              <p:nvPr/>
            </p:nvCxnSpPr>
            <p:spPr>
              <a:xfrm rot="5400000">
                <a:off x="-90806" y="5931184"/>
                <a:ext cx="1692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Prostokąt 27"/>
          <p:cNvSpPr/>
          <p:nvPr/>
        </p:nvSpPr>
        <p:spPr>
          <a:xfrm>
            <a:off x="7398520" y="5733169"/>
            <a:ext cx="88517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l-PL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ZDR</a:t>
            </a:r>
            <a:endParaRPr lang="pl-PL" sz="24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967" y="5725877"/>
            <a:ext cx="438150" cy="476250"/>
          </a:xfrm>
          <a:prstGeom prst="rect">
            <a:avLst/>
          </a:prstGeom>
        </p:spPr>
      </p:pic>
      <p:sp>
        <p:nvSpPr>
          <p:cNvPr id="29" name="Prostokąt 28"/>
          <p:cNvSpPr/>
          <p:nvPr/>
        </p:nvSpPr>
        <p:spPr>
          <a:xfrm>
            <a:off x="7402724" y="6168411"/>
            <a:ext cx="86914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l-PL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ZZR</a:t>
            </a:r>
            <a:endParaRPr lang="pl-PL" sz="24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205" y="6191926"/>
            <a:ext cx="4476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duł">
  <a:themeElements>
    <a:clrScheme name="Moduł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uł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duł">
  <a:themeElements>
    <a:clrScheme name="Moduł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uł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5993</TotalTime>
  <Words>633</Words>
  <Application>Microsoft Office PowerPoint</Application>
  <PresentationFormat>Pokaz na ekranie (4:3)</PresentationFormat>
  <Paragraphs>358</Paragraphs>
  <Slides>28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28</vt:i4>
      </vt:variant>
    </vt:vector>
  </HeadingPairs>
  <TitlesOfParts>
    <vt:vector size="47" baseType="lpstr">
      <vt:lpstr>Arial Unicode MS</vt:lpstr>
      <vt:lpstr>Arial</vt:lpstr>
      <vt:lpstr>Arial Black</vt:lpstr>
      <vt:lpstr>Arial Narrow</vt:lpstr>
      <vt:lpstr>Calibri</vt:lpstr>
      <vt:lpstr>Corbel</vt:lpstr>
      <vt:lpstr>Impact</vt:lpstr>
      <vt:lpstr>Times New Roman</vt:lpstr>
      <vt:lpstr>Wingdings</vt:lpstr>
      <vt:lpstr>Wingdings 2</vt:lpstr>
      <vt:lpstr>Wingdings 3</vt:lpstr>
      <vt:lpstr>Motyw pakietu Office</vt:lpstr>
      <vt:lpstr>8_Projekt domyślny</vt:lpstr>
      <vt:lpstr>19_Projekt domyślny</vt:lpstr>
      <vt:lpstr>1_Moduł</vt:lpstr>
      <vt:lpstr>1_Projekt domyślny</vt:lpstr>
      <vt:lpstr>4_Moduł</vt:lpstr>
      <vt:lpstr>9_Projekt domyślny</vt:lpstr>
      <vt:lpstr>1_Cascade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pajk</dc:creator>
  <cp:lastModifiedBy>Marcin Adamczyk</cp:lastModifiedBy>
  <cp:revision>298</cp:revision>
  <cp:lastPrinted>2019-03-06T11:34:04Z</cp:lastPrinted>
  <dcterms:created xsi:type="dcterms:W3CDTF">2011-05-09T13:27:49Z</dcterms:created>
  <dcterms:modified xsi:type="dcterms:W3CDTF">2023-03-10T10:27:47Z</dcterms:modified>
</cp:coreProperties>
</file>